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996D3-2E82-457A-8579-25550934F076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3771C-3DE2-428D-B963-598B0EBDFD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114A4-BD0E-4AE2-962A-83B1F6227ED7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883B-4871-4D41-B532-77DA26014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992DB-C28D-4949-9A86-B9399CF5C411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E777-0548-4646-89AF-00CB5747F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09C45-B9E5-4E04-8D52-31061FAF205C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11B27-BD8D-48DB-9017-1A351DB43E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64318-71E7-4840-A5B2-B089DA24573E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0AEA-FCFA-476F-843F-9F6225E3B1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D2884-7B77-48EA-A442-1F0A964A7F9E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4DAF8-D6A9-412E-8A74-3C4BC71C6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40C63-BEDD-4810-91D0-B2D92F31F552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6FDC-24B4-4499-B12B-FB6D1BA4B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969B6-4EE2-4437-A77D-0538329FD5E7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B52E-4A69-4B26-8F64-6D7E9A612B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A747-4A51-435D-8EDD-2D051EB69E8B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5755-4FC7-4CAA-B04E-89717A0DC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162AC-144A-4E60-8A12-70549BBD2167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10657-F3E8-4EF1-ABFE-F7FE68FC50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DE369-D97D-4ACE-BF83-9A1B7E06CB23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3632D-2B01-4B02-BBB3-41532CF3F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27986E-F6F3-4196-926B-987F9B53E560}" type="datetimeFigureOut">
              <a:rPr lang="zh-CN" altLang="en-US"/>
              <a:pPr>
                <a:defRPr/>
              </a:pPr>
              <a:t>2012/11/3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4AB194-D181-41EC-A765-EE49E6FF9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本周工作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调研</a:t>
            </a:r>
            <a:r>
              <a:rPr lang="en-US" altLang="zh-CN" smtClean="0"/>
              <a:t>.qs</a:t>
            </a:r>
            <a:r>
              <a:rPr lang="zh-CN" altLang="en-US" smtClean="0"/>
              <a:t>文件的生成问题</a:t>
            </a:r>
          </a:p>
          <a:p>
            <a:pPr lvl="1">
              <a:buFont typeface="Arial" charset="0"/>
              <a:buNone/>
            </a:pPr>
            <a:r>
              <a:rPr lang="en-US" altLang="zh-CN" smtClean="0"/>
              <a:t>a.</a:t>
            </a:r>
            <a:r>
              <a:rPr lang="zh-CN" altLang="en-US" smtClean="0"/>
              <a:t>得出</a:t>
            </a:r>
            <a:r>
              <a:rPr lang="en-US" altLang="zh-CN" smtClean="0"/>
              <a:t>QSplat_Win32</a:t>
            </a:r>
            <a:r>
              <a:rPr lang="zh-CN" altLang="en-US" smtClean="0"/>
              <a:t>仅是绘制</a:t>
            </a:r>
            <a:r>
              <a:rPr lang="en-US" altLang="zh-CN" smtClean="0"/>
              <a:t>.qs</a:t>
            </a:r>
            <a:r>
              <a:rPr lang="zh-CN" altLang="en-US" smtClean="0"/>
              <a:t>模型文件的</a:t>
            </a:r>
            <a:r>
              <a:rPr lang="en-US" altLang="zh-CN" smtClean="0"/>
              <a:t>win32</a:t>
            </a:r>
            <a:r>
              <a:rPr lang="zh-CN" altLang="en-US" smtClean="0"/>
              <a:t>程序，而</a:t>
            </a:r>
            <a:r>
              <a:rPr lang="en-US" altLang="zh-CN" smtClean="0"/>
              <a:t>.qs</a:t>
            </a:r>
            <a:r>
              <a:rPr lang="zh-CN" altLang="en-US" smtClean="0"/>
              <a:t>文件由独立的控制台程序生成。</a:t>
            </a:r>
          </a:p>
          <a:p>
            <a:endParaRPr lang="zh-CN" altLang="en-US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重写并调试</a:t>
            </a:r>
            <a:r>
              <a:rPr lang="en-US" altLang="zh-CN" smtClean="0"/>
              <a:t>qsMake</a:t>
            </a:r>
            <a:r>
              <a:rPr lang="zh-CN" altLang="en-US" smtClean="0"/>
              <a:t>程序</a:t>
            </a:r>
            <a:r>
              <a:rPr lang="en-US" altLang="zh-CN" smtClean="0"/>
              <a:t>—</a:t>
            </a:r>
            <a:r>
              <a:rPr lang="zh-CN" altLang="en-US" smtClean="0"/>
              <a:t>实现由</a:t>
            </a:r>
            <a:r>
              <a:rPr lang="en-US" altLang="zh-CN" smtClean="0"/>
              <a:t>.ply</a:t>
            </a:r>
            <a:r>
              <a:rPr lang="zh-CN" altLang="en-US" smtClean="0"/>
              <a:t>文件生成</a:t>
            </a:r>
            <a:r>
              <a:rPr lang="en-US" altLang="zh-CN" smtClean="0"/>
              <a:t>.qs</a:t>
            </a:r>
            <a:r>
              <a:rPr lang="zh-CN" altLang="en-US" smtClean="0"/>
              <a:t>文件的过程。</a:t>
            </a:r>
          </a:p>
          <a:p>
            <a:pPr lvl="1">
              <a:buFont typeface="Arial" charset="0"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a.</a:t>
            </a:r>
            <a:r>
              <a:rPr lang="zh-CN" altLang="en-US" smtClean="0"/>
              <a:t>目前可以识别并读取</a:t>
            </a:r>
            <a:r>
              <a:rPr lang="en-US" altLang="zh-CN" smtClean="0"/>
              <a:t>.ply</a:t>
            </a:r>
            <a:r>
              <a:rPr lang="zh-CN" altLang="en-US" smtClean="0"/>
              <a:t>的数据头部分。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下周工作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继续</a:t>
            </a:r>
            <a:r>
              <a:rPr lang="en-US" altLang="zh-CN" smtClean="0"/>
              <a:t>qsMake</a:t>
            </a:r>
            <a:r>
              <a:rPr lang="zh-CN" altLang="en-US" smtClean="0"/>
              <a:t>的编码工作。</a:t>
            </a:r>
          </a:p>
          <a:p>
            <a:pPr lvl="1"/>
            <a:r>
              <a:rPr lang="en-US" altLang="zh-CN" smtClean="0"/>
              <a:t>a.</a:t>
            </a:r>
            <a:r>
              <a:rPr lang="zh-CN" altLang="en-US" smtClean="0"/>
              <a:t>读取</a:t>
            </a:r>
            <a:r>
              <a:rPr lang="en-US" altLang="zh-CN" smtClean="0"/>
              <a:t>.ply</a:t>
            </a:r>
            <a:r>
              <a:rPr lang="zh-CN" altLang="en-US" smtClean="0"/>
              <a:t>的数据区部分。</a:t>
            </a:r>
          </a:p>
          <a:p>
            <a:endParaRPr lang="zh-CN" altLang="en-US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调试</a:t>
            </a:r>
            <a:r>
              <a:rPr lang="en-US" altLang="zh-CN" smtClean="0"/>
              <a:t>qsMake</a:t>
            </a:r>
            <a:r>
              <a:rPr lang="zh-CN" altLang="en-US" smtClean="0"/>
              <a:t>程序，实现</a:t>
            </a:r>
            <a:r>
              <a:rPr lang="en-US" altLang="zh-CN" smtClean="0"/>
              <a:t>QSlpat</a:t>
            </a:r>
            <a:r>
              <a:rPr lang="zh-CN" altLang="en-US" smtClean="0"/>
              <a:t>算法过程。</a:t>
            </a:r>
          </a:p>
          <a:p>
            <a:pPr lvl="1"/>
            <a:r>
              <a:rPr lang="en-US" altLang="zh-CN" smtClean="0"/>
              <a:t>a.ply</a:t>
            </a:r>
            <a:r>
              <a:rPr lang="zh-CN" altLang="en-US" smtClean="0"/>
              <a:t>数据的预处理。</a:t>
            </a:r>
            <a:endParaRPr lang="en-US" altLang="zh-CN" smtClean="0"/>
          </a:p>
          <a:p>
            <a:pPr lvl="1"/>
            <a:r>
              <a:rPr lang="en-US" altLang="zh-CN" smtClean="0"/>
              <a:t>b.</a:t>
            </a:r>
            <a:r>
              <a:rPr lang="zh-CN" altLang="en-US" smtClean="0"/>
              <a:t>包围球树的生成过程。</a:t>
            </a:r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140</Words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主题</vt:lpstr>
      <vt:lpstr>本周工作</vt:lpstr>
      <vt:lpstr>下周工作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zhoucong</dc:creator>
  <cp:lastModifiedBy>zhoucong</cp:lastModifiedBy>
  <cp:revision>10</cp:revision>
  <dcterms:created xsi:type="dcterms:W3CDTF">2012-10-27T04:08:51Z</dcterms:created>
  <dcterms:modified xsi:type="dcterms:W3CDTF">2012-11-03T03:14:18Z</dcterms:modified>
</cp:coreProperties>
</file>