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21821-9CC1-45CB-B290-970501F4B814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44F0E-F99A-498F-B483-BCB3F0CBA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24C8A-5592-4F3E-A3C8-3F0FD948E088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1939-E9FB-40F8-9B21-7AC936836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4127-4352-4A84-9F38-434FF61B9CC8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4000A-0CB4-411D-B150-24B0429182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36F97-4816-4F74-AFE1-3071C0BD581A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487AC-676A-427D-A742-B96FFC2AE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91E3-DC9A-49B1-AAE6-A80D52605F90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0EDB5-70DE-442A-9EAE-A2A6BF29B6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9AF74-2CC8-4FE3-8FDE-4FE72D9C386D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438E4-73A6-4097-8D71-F6BDDB45F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9A3C8-2DB2-43B2-AECB-7ADA88EDC3CA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3DB77-F121-4D68-A84B-B503A8B7B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0379C-B611-41EA-9361-9AED4B1B370F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55A49-FC0D-469B-BB56-5704DA9DD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23B9E-9CD1-4EDE-8FA0-5B6E07B95A75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AABD8-AF33-4D03-AD0F-A6E9E22F90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AC923-FA83-4691-9A08-43A011685FAD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FEB53-F70C-480F-BA70-94B150EF6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98E5A-7DAA-4C92-A53D-A16000932393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4D5A-1E97-4B1A-95D7-2B7B3ADA37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1D478C-5715-4090-BAC5-E9E8DEC32216}" type="datetimeFigureOut">
              <a:rPr lang="zh-CN" altLang="en-US"/>
              <a:pPr>
                <a:defRPr/>
              </a:pPr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5E9C68-E634-437A-A978-9D72250ED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本周工作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调研</a:t>
            </a:r>
            <a:r>
              <a:rPr lang="en-US" altLang="zh-CN" smtClean="0"/>
              <a:t>.ply</a:t>
            </a:r>
            <a:r>
              <a:rPr lang="zh-CN" altLang="en-US" smtClean="0"/>
              <a:t>文件数据区乱码问题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	a.</a:t>
            </a:r>
            <a:r>
              <a:rPr lang="zh-CN" altLang="en-US" smtClean="0"/>
              <a:t>得出</a:t>
            </a:r>
            <a:r>
              <a:rPr lang="en-US" altLang="zh-CN" smtClean="0"/>
              <a:t>.ply</a:t>
            </a:r>
            <a:r>
              <a:rPr lang="zh-CN" altLang="en-US" smtClean="0"/>
              <a:t>文件中头文件部分以非二进制存储，数据区部分以二进制存储。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继续编码实现由</a:t>
            </a:r>
            <a:r>
              <a:rPr lang="en-US" altLang="zh-CN" smtClean="0"/>
              <a:t>ply</a:t>
            </a:r>
            <a:r>
              <a:rPr lang="zh-CN" altLang="en-US" smtClean="0"/>
              <a:t>文件生成</a:t>
            </a:r>
            <a:r>
              <a:rPr lang="en-US" altLang="zh-CN" smtClean="0"/>
              <a:t>qs</a:t>
            </a:r>
            <a:r>
              <a:rPr lang="zh-CN" altLang="en-US" smtClean="0"/>
              <a:t>文件代码。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mtClean="0"/>
              <a:t> 	</a:t>
            </a:r>
            <a:r>
              <a:rPr lang="en-US" altLang="zh-CN" smtClean="0"/>
              <a:t>a.</a:t>
            </a:r>
            <a:r>
              <a:rPr lang="zh-CN" altLang="en-US" smtClean="0"/>
              <a:t>目前可以实现转换过程，生成的的</a:t>
            </a:r>
            <a:r>
              <a:rPr lang="en-US" altLang="zh-CN" smtClean="0"/>
              <a:t>qs</a:t>
            </a:r>
            <a:r>
              <a:rPr lang="zh-CN" altLang="en-US" smtClean="0"/>
              <a:t>文件可以由</a:t>
            </a:r>
            <a:r>
              <a:rPr lang="en-US" altLang="zh-CN" smtClean="0"/>
              <a:t>QSplat_win32</a:t>
            </a:r>
            <a:r>
              <a:rPr lang="zh-CN" altLang="en-US" smtClean="0"/>
              <a:t>绘制。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0"/>
            <a:ext cx="8507412" cy="66690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下周工作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阅读</a:t>
            </a:r>
            <a:r>
              <a:rPr lang="en-US" altLang="zh-CN" smtClean="0"/>
              <a:t>QSplat</a:t>
            </a:r>
            <a:r>
              <a:rPr lang="zh-CN" altLang="en-US" smtClean="0"/>
              <a:t>文献资料。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学习</a:t>
            </a:r>
            <a:r>
              <a:rPr lang="en-US" altLang="zh-CN" smtClean="0"/>
              <a:t>QSplat</a:t>
            </a:r>
            <a:r>
              <a:rPr lang="zh-CN" altLang="en-US" smtClean="0"/>
              <a:t>的绘制部分代码。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宋体</vt:lpstr>
      <vt:lpstr>Calibri</vt:lpstr>
      <vt:lpstr>Office 主题</vt:lpstr>
      <vt:lpstr>本周工作</vt:lpstr>
      <vt:lpstr>Slide 2</vt:lpstr>
      <vt:lpstr>下周工作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zhoucong</dc:creator>
  <cp:lastModifiedBy>zhoucong</cp:lastModifiedBy>
  <cp:revision>15</cp:revision>
  <dcterms:created xsi:type="dcterms:W3CDTF">2012-10-27T04:08:51Z</dcterms:created>
  <dcterms:modified xsi:type="dcterms:W3CDTF">2012-11-09T06:18:03Z</dcterms:modified>
</cp:coreProperties>
</file>