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B7592-A930-4EDE-A8F6-99B63F15A23B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F285C-1C6D-4DAC-AF1C-BB07E4DEC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4577C-F9E9-420F-BD33-6CD44E17144D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D3E4-7FC2-48D4-A383-BC663AF9F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1901-94CD-4AC6-9D50-B028FD9ADBE5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6C136-B9AB-47F6-A20C-288BECFBA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245E3-942B-4457-AE6A-7FA8A348594C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1A3BE-9E39-4720-8667-B150AD570A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80DD6-84D2-4648-BE98-EF86452CF6FF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DD57D-BF0A-40CD-97FF-13BAE485DC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0166A-D522-4C36-A122-B5FD2B2FCA8B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EF06C-A2BC-4715-A1F2-BEB6BAEDF9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A8F30-6A30-4C3A-A3A9-C5696F58234F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69A57-C71E-4102-A150-66C9B9FADF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7604D-E020-4337-8080-2BACA516AA8C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1D668-B717-460C-AADB-0E28E0CDA1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CDD5-DAC2-451F-8325-AE6585EF1C4B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A5F44-3805-4AEA-9E14-30D263FDF6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49C1C-0F09-4DCA-85BD-35F8FDC09136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4A713-07E5-4B98-8B66-D300E85F24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01193-09CC-4612-B159-AF6E6DA9F786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B04C8-7EAA-469B-B47C-AA6E1F551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A60A43-710A-4637-BCC3-6D55C506AB7D}" type="datetimeFigureOut">
              <a:rPr lang="zh-CN" altLang="en-US"/>
              <a:pPr>
                <a:defRPr/>
              </a:pPr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7690803-5F23-4DEE-8C4F-2A9D4939C5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本周工作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编码实现点模型的</a:t>
            </a:r>
            <a:r>
              <a:rPr lang="en-US" altLang="zh-CN" smtClean="0"/>
              <a:t>ply</a:t>
            </a:r>
            <a:r>
              <a:rPr lang="zh-CN" altLang="en-US" smtClean="0"/>
              <a:t>文件生成</a:t>
            </a:r>
            <a:r>
              <a:rPr lang="en-US" altLang="zh-CN" smtClean="0"/>
              <a:t>qs</a:t>
            </a:r>
            <a:r>
              <a:rPr lang="zh-CN" altLang="en-US" smtClean="0"/>
              <a:t>文件。</a:t>
            </a:r>
          </a:p>
          <a:p>
            <a:pPr lvl="2" eaLnBrk="1" hangingPunct="1"/>
            <a:r>
              <a:rPr lang="en-US" altLang="zh-CN" smtClean="0"/>
              <a:t>A.</a:t>
            </a:r>
            <a:r>
              <a:rPr lang="zh-CN" altLang="en-US" smtClean="0"/>
              <a:t>在</a:t>
            </a:r>
            <a:r>
              <a:rPr lang="en-US" altLang="zh-CN" smtClean="0"/>
              <a:t>QSplat</a:t>
            </a:r>
            <a:r>
              <a:rPr lang="zh-CN" altLang="en-US" smtClean="0"/>
              <a:t>算法中有一步查找网格模型较短的边，并合并末节点。</a:t>
            </a:r>
          </a:p>
          <a:p>
            <a:pPr lvl="2" eaLnBrk="1" hangingPunct="1"/>
            <a:endParaRPr lang="zh-CN" altLang="en-US" smtClean="0"/>
          </a:p>
          <a:p>
            <a:pPr lvl="2" eaLnBrk="1" hangingPunct="1"/>
            <a:r>
              <a:rPr lang="en-US" altLang="zh-CN" smtClean="0"/>
              <a:t>B.</a:t>
            </a:r>
            <a:r>
              <a:rPr lang="zh-CN" altLang="en-US" smtClean="0"/>
              <a:t>点模型没有拓扑信息，无法像网格模型通过计算面片的外接圆半径，来得到点模型顶点的包围球半径。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下周工作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调研点模型包围球半径的可行确定方法。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 完成点模型</a:t>
            </a:r>
            <a:r>
              <a:rPr lang="en-US" altLang="zh-CN" smtClean="0"/>
              <a:t>ply</a:t>
            </a:r>
            <a:r>
              <a:rPr lang="zh-CN" altLang="en-US" smtClean="0"/>
              <a:t>文件生成</a:t>
            </a:r>
            <a:r>
              <a:rPr lang="en-US" altLang="zh-CN" smtClean="0"/>
              <a:t>qs</a:t>
            </a:r>
            <a:r>
              <a:rPr lang="zh-CN" altLang="en-US" smtClean="0"/>
              <a:t>文件的代码。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128</Words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宋体</vt:lpstr>
      <vt:lpstr>Calibri</vt:lpstr>
      <vt:lpstr>Office 主题</vt:lpstr>
      <vt:lpstr>本周工作</vt:lpstr>
      <vt:lpstr>下周工作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zhoucong</dc:creator>
  <cp:lastModifiedBy>zhoucong</cp:lastModifiedBy>
  <cp:revision>17</cp:revision>
  <dcterms:created xsi:type="dcterms:W3CDTF">2012-10-27T04:08:51Z</dcterms:created>
  <dcterms:modified xsi:type="dcterms:W3CDTF">2012-11-16T09:42:18Z</dcterms:modified>
</cp:coreProperties>
</file>