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9CF19-27EB-4E56-A93C-12CEFD83D1F6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32C86-23FB-4CF3-A92E-065AEB7840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2784-DB10-473C-91B9-0528BCB322F8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1866-4C68-4CAD-B8AB-80AC79583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7168-19C4-4B30-B01E-0A7F33FC6DF2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7D0B1-1760-4B2B-9F46-AA38CD42D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EA2C-08D7-496B-953A-4868F1A2FB30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29B49-1B88-46FC-B43E-C34EA8B5E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EF17-7C27-4BD7-BFAE-DEF706CCB817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D343-986E-449B-9096-7D68F67C9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28AD-91DB-4F33-919C-AB1D8933B462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B36CF-BC4B-4EB8-8743-6C441EEA3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6A87-AAEF-4304-9948-AF7DE65EB79A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4D309-4418-42CB-946C-515FA4222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57872-F515-4667-95AF-BEAA8F792A75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97085-FC7A-4541-B95C-0C06955D26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870ED-636F-412A-8DFB-93E578069263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01A32-4E28-420D-ACDD-7133E54AB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F79A7-F396-4E3E-A328-2DF0E9F3EEC8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7629-3580-40E2-95E4-CEB79CBF9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4E72-0561-4749-BC46-77B5BC5D1179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911B-1F66-4DAE-8B33-92EB014EB9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73FBDD-AB51-4FBB-B662-08EF05582010}" type="datetimeFigureOut">
              <a:rPr lang="zh-CN" altLang="en-US"/>
              <a:pPr>
                <a:defRPr/>
              </a:pPr>
              <a:t>2012/11/23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EFEC18-0E16-4ADB-B173-FCF716F8A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本周工作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编码实现点模型的</a:t>
            </a:r>
            <a:r>
              <a:rPr lang="en-US" altLang="zh-CN" smtClean="0"/>
              <a:t>ply</a:t>
            </a:r>
            <a:r>
              <a:rPr lang="zh-CN" altLang="en-US" smtClean="0"/>
              <a:t>文件生成</a:t>
            </a:r>
            <a:r>
              <a:rPr lang="en-US" altLang="zh-CN" smtClean="0"/>
              <a:t>qs</a:t>
            </a:r>
            <a:r>
              <a:rPr lang="zh-CN" altLang="en-US" smtClean="0"/>
              <a:t>文件。</a:t>
            </a:r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en-US" altLang="zh-CN" smtClean="0"/>
              <a:t>A.</a:t>
            </a:r>
            <a:r>
              <a:rPr lang="zh-CN" altLang="en-US" smtClean="0"/>
              <a:t>学习使用</a:t>
            </a:r>
            <a:r>
              <a:rPr lang="en-US" altLang="zh-CN" smtClean="0"/>
              <a:t>ANN.dll</a:t>
            </a:r>
            <a:r>
              <a:rPr lang="zh-CN" altLang="en-US" smtClean="0"/>
              <a:t>库寻找点集中与被查询点最近点的距离与索引。</a:t>
            </a:r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en-US" altLang="zh-CN" smtClean="0"/>
              <a:t>B.</a:t>
            </a:r>
            <a:r>
              <a:rPr lang="zh-CN" altLang="en-US" smtClean="0"/>
              <a:t>目前已经实现由点模型的</a:t>
            </a:r>
            <a:r>
              <a:rPr lang="en-US" altLang="zh-CN" smtClean="0"/>
              <a:t>ply</a:t>
            </a:r>
            <a:r>
              <a:rPr lang="zh-CN" altLang="en-US" smtClean="0"/>
              <a:t>文件生成</a:t>
            </a:r>
            <a:r>
              <a:rPr lang="en-US" altLang="zh-CN" smtClean="0"/>
              <a:t>qs</a:t>
            </a:r>
            <a:r>
              <a:rPr lang="zh-CN" altLang="en-US" smtClean="0"/>
              <a:t>文件，并能使用</a:t>
            </a:r>
            <a:r>
              <a:rPr lang="en-US" altLang="zh-CN" smtClean="0"/>
              <a:t>qsplat-win32</a:t>
            </a:r>
            <a:r>
              <a:rPr lang="zh-CN" altLang="en-US" smtClean="0"/>
              <a:t>的</a:t>
            </a:r>
            <a:r>
              <a:rPr lang="en-US" altLang="zh-CN" smtClean="0"/>
              <a:t>GUI</a:t>
            </a:r>
            <a:r>
              <a:rPr lang="zh-CN" altLang="en-US" smtClean="0"/>
              <a:t>程序绘制该</a:t>
            </a:r>
            <a:r>
              <a:rPr lang="en-US" altLang="zh-CN" smtClean="0"/>
              <a:t>qs</a:t>
            </a:r>
            <a:r>
              <a:rPr lang="zh-CN" altLang="en-US" smtClean="0"/>
              <a:t>文件。</a:t>
            </a:r>
          </a:p>
          <a:p>
            <a:pPr lvl="2"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下周工作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 学习</a:t>
            </a:r>
            <a:r>
              <a:rPr lang="en-US" altLang="zh-CN" smtClean="0"/>
              <a:t>win32—GUI</a:t>
            </a:r>
            <a:r>
              <a:rPr lang="zh-CN" altLang="en-US" smtClean="0"/>
              <a:t>编程。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 将</a:t>
            </a:r>
            <a:r>
              <a:rPr lang="en-US" altLang="zh-CN" smtClean="0"/>
              <a:t>splat—make</a:t>
            </a:r>
            <a:r>
              <a:rPr lang="zh-CN" altLang="en-US" smtClean="0"/>
              <a:t>程序集成到</a:t>
            </a:r>
            <a:r>
              <a:rPr lang="en-US" altLang="zh-CN" smtClean="0"/>
              <a:t>splat—win32</a:t>
            </a:r>
            <a:r>
              <a:rPr lang="zh-CN" altLang="en-US" smtClean="0"/>
              <a:t>的绘制程序中。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107</Words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宋体</vt:lpstr>
      <vt:lpstr>Calibri</vt:lpstr>
      <vt:lpstr>Office 主题</vt:lpstr>
      <vt:lpstr>本周工作</vt:lpstr>
      <vt:lpstr>下周工作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zhoucong</dc:creator>
  <cp:lastModifiedBy>zhoucong</cp:lastModifiedBy>
  <cp:revision>20</cp:revision>
  <dcterms:created xsi:type="dcterms:W3CDTF">2012-10-27T04:08:51Z</dcterms:created>
  <dcterms:modified xsi:type="dcterms:W3CDTF">2012-11-23T06:06:01Z</dcterms:modified>
</cp:coreProperties>
</file>