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98" autoAdjust="0"/>
  </p:normalViewPr>
  <p:slideViewPr>
    <p:cSldViewPr>
      <p:cViewPr varScale="1">
        <p:scale>
          <a:sx n="114" d="100"/>
          <a:sy n="114" d="100"/>
        </p:scale>
        <p:origin x="-9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 competitive advantage</a:t>
            </a:r>
            <a:endParaRPr lang="en-US" dirty="0" smtClean="0"/>
          </a:p>
          <a:p>
            <a:pPr lvl="1"/>
            <a:r>
              <a:rPr lang="en-US" dirty="0" smtClean="0"/>
              <a:t>Quantifiable results above competition</a:t>
            </a:r>
            <a:endParaRPr lang="en-US" dirty="0" smtClean="0"/>
          </a:p>
          <a:p>
            <a:r>
              <a:rPr lang="en-US" dirty="0" smtClean="0"/>
              <a:t>Increase market share</a:t>
            </a:r>
            <a:endParaRPr lang="en-US" dirty="0" smtClean="0"/>
          </a:p>
          <a:p>
            <a:pPr lvl="1"/>
            <a:r>
              <a:rPr lang="en-US" dirty="0" smtClean="0"/>
              <a:t>Become known as industry leader</a:t>
            </a:r>
            <a:endParaRPr lang="en-US" dirty="0" smtClean="0"/>
          </a:p>
          <a:p>
            <a:r>
              <a:rPr lang="en-US" dirty="0" smtClean="0"/>
              <a:t>Apply data science as proof of performance</a:t>
            </a:r>
            <a:endParaRPr lang="en-US" dirty="0" smtClean="0"/>
          </a:p>
          <a:p>
            <a:pPr lvl="1"/>
            <a:r>
              <a:rPr lang="en-US" dirty="0" smtClean="0"/>
              <a:t>Reduce attrition within own ranks as </a:t>
            </a:r>
            <a:br>
              <a:rPr lang="en-US" dirty="0" smtClean="0"/>
            </a:br>
            <a:r>
              <a:rPr lang="en-US" dirty="0" smtClean="0"/>
              <a:t>an example of service’s success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employees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69083"/>
              </p:ext>
            </p:extLst>
          </p:nvPr>
        </p:nvGraphicFramePr>
        <p:xfrm>
          <a:off x="143556" y="1397001"/>
          <a:ext cx="8856889" cy="3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70"/>
                <a:gridCol w="872599"/>
                <a:gridCol w="1221640"/>
                <a:gridCol w="1679755"/>
                <a:gridCol w="1287085"/>
                <a:gridCol w="1156195"/>
                <a:gridCol w="1374345"/>
              </a:tblGrid>
              <a:tr h="1186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</a:t>
                      </a:r>
                    </a:p>
                    <a:p>
                      <a:r>
                        <a:rPr lang="en-US" sz="1600" dirty="0" smtClean="0"/>
                        <a:t>Employee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Compensation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 of time employed at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promotion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satisfaction rate</a:t>
                      </a:r>
                      <a:endParaRPr lang="en-US" sz="1600" dirty="0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DDSAnalytics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Average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258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DDSAnalitics Talent Management for a Changing World</vt:lpstr>
      <vt:lpstr>Business Objectives</vt:lpstr>
      <vt:lpstr>PowerPoint Presentation</vt:lpstr>
      <vt:lpstr>Data Source</vt:lpstr>
      <vt:lpstr>PowerPoint Presentation</vt:lpstr>
      <vt:lpstr>Methodology</vt:lpstr>
      <vt:lpstr>Comparative Analysis</vt:lpstr>
      <vt:lpstr>Evaluation/Results</vt:lpstr>
      <vt:lpstr>Cost of Turnover – Industry Average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34</cp:revision>
  <dcterms:created xsi:type="dcterms:W3CDTF">2013-08-21T19:17:07Z</dcterms:created>
  <dcterms:modified xsi:type="dcterms:W3CDTF">2019-03-29T18:11:00Z</dcterms:modified>
</cp:coreProperties>
</file>