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  <a:endParaRPr lang="en-US" dirty="0" smtClean="0"/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59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DDSAnalitics Talent Management for a Changing World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Amy</cp:lastModifiedBy>
  <cp:revision>26</cp:revision>
  <dcterms:created xsi:type="dcterms:W3CDTF">2013-08-21T19:17:07Z</dcterms:created>
  <dcterms:modified xsi:type="dcterms:W3CDTF">2019-03-24T18:05:38Z</dcterms:modified>
</cp:coreProperties>
</file>