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901950"/>
            <a:ext cx="7772400" cy="1622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887114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91130"/>
            <a:ext cx="8229600" cy="3918803"/>
          </a:xfrm>
        </p:spPr>
        <p:txBody>
          <a:bodyPr/>
          <a:lstStyle>
            <a:lvl1pPr>
              <a:defRPr sz="2800">
                <a:solidFill>
                  <a:srgbClr val="018ACF"/>
                </a:solidFill>
              </a:defRPr>
            </a:lvl1pPr>
            <a:lvl2pPr>
              <a:defRPr>
                <a:solidFill>
                  <a:srgbClr val="018ACF"/>
                </a:solidFill>
              </a:defRPr>
            </a:lvl2pPr>
            <a:lvl3pPr>
              <a:defRPr>
                <a:solidFill>
                  <a:srgbClr val="018ACF"/>
                </a:solidFill>
              </a:defRPr>
            </a:lvl3pPr>
            <a:lvl4pPr>
              <a:defRPr>
                <a:solidFill>
                  <a:srgbClr val="018ACF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8AC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5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 smtClean="0"/>
              <a:t>DDSAnalitics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>Talent Management</a:t>
            </a:r>
            <a:br>
              <a:rPr lang="en-US" dirty="0" smtClean="0"/>
            </a:br>
            <a:r>
              <a:rPr lang="en-US" dirty="0" smtClean="0"/>
              <a:t>for a Changing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Employee Turnover</a:t>
            </a:r>
          </a:p>
          <a:p>
            <a:r>
              <a:rPr lang="en-US" sz="2000" dirty="0" smtClean="0"/>
              <a:t>Presenters: Amy, Andy, Richard &amp; Tom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compare to similar companies?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20073"/>
              </p:ext>
            </p:extLst>
          </p:nvPr>
        </p:nvGraphicFramePr>
        <p:xfrm>
          <a:off x="143556" y="1397001"/>
          <a:ext cx="8856889" cy="3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270"/>
                <a:gridCol w="872599"/>
                <a:gridCol w="1221640"/>
                <a:gridCol w="1679755"/>
                <a:gridCol w="1287085"/>
                <a:gridCol w="1156195"/>
                <a:gridCol w="1374345"/>
              </a:tblGrid>
              <a:tr h="1186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 ratio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 </a:t>
                      </a:r>
                    </a:p>
                    <a:p>
                      <a:r>
                        <a:rPr lang="en-US" sz="1600" dirty="0" smtClean="0"/>
                        <a:t>Employee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Compensation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Length of time employed at company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 promotion 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satisfaction rate</a:t>
                      </a:r>
                      <a:endParaRPr lang="en-US" sz="1600" dirty="0"/>
                    </a:p>
                  </a:txBody>
                  <a:tcPr/>
                </a:tc>
              </a:tr>
              <a:tr h="118635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DDSAnalytics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6350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Cost of Turnover </a:t>
            </a:r>
            <a:r>
              <a:rPr lang="mr-IN" dirty="0" smtClean="0"/>
              <a:t>–</a:t>
            </a:r>
            <a:r>
              <a:rPr lang="en-US" dirty="0" smtClean="0"/>
              <a:t> Industry Average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/>
          <a:lstStyle/>
          <a:p>
            <a:r>
              <a:rPr lang="en-US" dirty="0" smtClean="0"/>
              <a:t>Entry 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  <a:endParaRPr lang="en-US" dirty="0" smtClean="0"/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</a:t>
            </a:r>
            <a:r>
              <a:rPr lang="en-US" dirty="0" smtClean="0"/>
              <a:t>$213,000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117</Words>
  <Application>Microsoft Macintosh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DDSAnalitics Talent Management for a Changing World</vt:lpstr>
      <vt:lpstr>How do we compare to similar companies?</vt:lpstr>
      <vt:lpstr>Cost of Turnover – Industry Average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Amy</cp:lastModifiedBy>
  <cp:revision>30</cp:revision>
  <dcterms:created xsi:type="dcterms:W3CDTF">2013-08-21T19:17:07Z</dcterms:created>
  <dcterms:modified xsi:type="dcterms:W3CDTF">2019-03-29T17:39:09Z</dcterms:modified>
</cp:coreProperties>
</file>