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EC5B-84EF-4247-BD7A-FBCE91DDA12C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9299-C0B7-4FDE-B2BD-D74922CE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Identification Issues in Migration: Class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McKenzie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me a migration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5-7 minute presentation </a:t>
            </a:r>
            <a:endParaRPr lang="en-US" dirty="0" smtClean="0"/>
          </a:p>
          <a:p>
            <a:r>
              <a:rPr lang="en-US" dirty="0" smtClean="0"/>
              <a:t>Idea </a:t>
            </a:r>
            <a:r>
              <a:rPr lang="en-US" dirty="0" smtClean="0"/>
              <a:t>– we </a:t>
            </a:r>
            <a:r>
              <a:rPr lang="en-US" dirty="0" smtClean="0"/>
              <a:t>have spent </a:t>
            </a:r>
            <a:r>
              <a:rPr lang="en-US" dirty="0" smtClean="0"/>
              <a:t>this </a:t>
            </a:r>
            <a:r>
              <a:rPr lang="en-US" dirty="0" smtClean="0"/>
              <a:t>mini-course </a:t>
            </a:r>
            <a:r>
              <a:rPr lang="en-US" dirty="0" smtClean="0"/>
              <a:t>emphasizing that selection makes it hard to measure impacts of migration and of migration policies</a:t>
            </a:r>
          </a:p>
          <a:p>
            <a:r>
              <a:rPr lang="en-US" dirty="0" smtClean="0"/>
              <a:t>Randomized experiments provide one way around this and chance to answer some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38573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looking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 statement of the key hypothesis you want to test or migration question you want to answer.</a:t>
            </a:r>
          </a:p>
          <a:p>
            <a:r>
              <a:rPr lang="en-US" dirty="0" smtClean="0"/>
              <a:t>A short description of why we need an experiment to answer this</a:t>
            </a:r>
          </a:p>
          <a:p>
            <a:r>
              <a:rPr lang="en-US" dirty="0" smtClean="0"/>
              <a:t>A description of what sort of experiment you would love to do to answer this question</a:t>
            </a:r>
          </a:p>
          <a:p>
            <a:pPr lvl="1"/>
            <a:r>
              <a:rPr lang="en-US" dirty="0" smtClean="0"/>
              <a:t>I will judge this on feasibility, as well as on ability to answer an interesting question</a:t>
            </a:r>
          </a:p>
          <a:p>
            <a:pPr lvl="1"/>
            <a:r>
              <a:rPr lang="en-US" dirty="0" smtClean="0"/>
              <a:t>So don’t say “get all the countries in the world to randomize their migration policies”…</a:t>
            </a:r>
          </a:p>
          <a:p>
            <a:pPr lvl="1"/>
            <a:r>
              <a:rPr lang="en-US" dirty="0" smtClean="0"/>
              <a:t>This is something you should be able to do given up to 500,000 </a:t>
            </a:r>
            <a:r>
              <a:rPr lang="en-US" dirty="0" err="1" smtClean="0"/>
              <a:t>euros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looking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key details</a:t>
            </a:r>
          </a:p>
          <a:p>
            <a:pPr lvl="1"/>
            <a:r>
              <a:rPr lang="en-US" dirty="0" smtClean="0"/>
              <a:t>Who would target participants be?</a:t>
            </a:r>
          </a:p>
          <a:p>
            <a:pPr lvl="1"/>
            <a:r>
              <a:rPr lang="en-US" dirty="0" smtClean="0"/>
              <a:t>How many participants would there be?</a:t>
            </a:r>
          </a:p>
          <a:p>
            <a:pPr lvl="1"/>
            <a:r>
              <a:rPr lang="en-US" dirty="0" smtClean="0"/>
              <a:t>How long would this take to implement?</a:t>
            </a:r>
          </a:p>
          <a:p>
            <a:pPr lvl="1"/>
            <a:r>
              <a:rPr lang="en-US" dirty="0" smtClean="0"/>
              <a:t>What sort of data would you collect or use to measure the impact, and what would be the main outcome </a:t>
            </a:r>
            <a:r>
              <a:rPr lang="en-US" smtClean="0"/>
              <a:t>you would look at?</a:t>
            </a:r>
            <a:endParaRPr lang="en-US" dirty="0" smtClean="0"/>
          </a:p>
          <a:p>
            <a:pPr lvl="1"/>
            <a:r>
              <a:rPr lang="en-US" dirty="0" smtClean="0"/>
              <a:t>What would we learn from doing this that we don’t already know?</a:t>
            </a:r>
          </a:p>
          <a:p>
            <a:pPr lvl="1"/>
            <a:r>
              <a:rPr lang="en-US" dirty="0" smtClean="0"/>
              <a:t>How much do you think it would cost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Identification Issues in Migration: Class Exercises</vt:lpstr>
      <vt:lpstr>Pitch me a migration experiment</vt:lpstr>
      <vt:lpstr>What I am looking for:</vt:lpstr>
      <vt:lpstr>What I am looking for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Issues in Migration: Class Exercises</dc:title>
  <dc:creator>David McKenzie</dc:creator>
  <cp:lastModifiedBy>David McKenzie</cp:lastModifiedBy>
  <cp:revision>1</cp:revision>
  <dcterms:created xsi:type="dcterms:W3CDTF">2016-05-11T19:30:03Z</dcterms:created>
  <dcterms:modified xsi:type="dcterms:W3CDTF">2016-05-11T19:36:10Z</dcterms:modified>
</cp:coreProperties>
</file>