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5304"/>
  </p:normalViewPr>
  <p:slideViewPr>
    <p:cSldViewPr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772C4-189A-4F57-B4A6-84B819461BA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F1A09A-7D5E-40A4-AEA5-5636F4F87FD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dirty="0"/>
            <a:t>1. Dataset Description &amp; Exploration</a:t>
          </a:r>
        </a:p>
      </dgm:t>
    </dgm:pt>
    <dgm:pt modelId="{4DA27B94-5B32-4781-BB95-85E7F4AE28EA}" type="parTrans" cxnId="{4A55F1DE-154A-4029-9CD1-90B3C7707650}">
      <dgm:prSet/>
      <dgm:spPr/>
      <dgm:t>
        <a:bodyPr/>
        <a:lstStyle/>
        <a:p>
          <a:endParaRPr lang="en-US"/>
        </a:p>
      </dgm:t>
    </dgm:pt>
    <dgm:pt modelId="{A751233F-BF12-4E6C-9971-33CFFB4259B4}" type="sibTrans" cxnId="{4A55F1DE-154A-4029-9CD1-90B3C7707650}">
      <dgm:prSet/>
      <dgm:spPr/>
      <dgm:t>
        <a:bodyPr/>
        <a:lstStyle/>
        <a:p>
          <a:endParaRPr lang="en-US"/>
        </a:p>
      </dgm:t>
    </dgm:pt>
    <dgm:pt modelId="{2BAC8279-E0E3-4E92-B159-05219F351FAA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en-US" dirty="0"/>
        </a:p>
        <a:p>
          <a:r>
            <a:rPr lang="en-US" dirty="0"/>
            <a:t>2. Research Questions &amp; Methods </a:t>
          </a:r>
        </a:p>
        <a:p>
          <a:endParaRPr lang="en-US" dirty="0"/>
        </a:p>
      </dgm:t>
    </dgm:pt>
    <dgm:pt modelId="{7C2F76D0-26E4-418A-886B-755A4C32CE17}" type="parTrans" cxnId="{1D226DDB-3149-4E11-B3FF-5B1CC02443E7}">
      <dgm:prSet/>
      <dgm:spPr/>
      <dgm:t>
        <a:bodyPr/>
        <a:lstStyle/>
        <a:p>
          <a:endParaRPr lang="en-US"/>
        </a:p>
      </dgm:t>
    </dgm:pt>
    <dgm:pt modelId="{944551EF-3791-4EB5-A400-CA866E89C793}" type="sibTrans" cxnId="{1D226DDB-3149-4E11-B3FF-5B1CC02443E7}">
      <dgm:prSet/>
      <dgm:spPr/>
      <dgm:t>
        <a:bodyPr/>
        <a:lstStyle/>
        <a:p>
          <a:endParaRPr lang="en-US"/>
        </a:p>
      </dgm:t>
    </dgm:pt>
    <dgm:pt modelId="{84F42820-6235-41DA-B16F-EC1AF43AA787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 dirty="0"/>
        </a:p>
        <a:p>
          <a:r>
            <a:rPr lang="en-US" dirty="0"/>
            <a:t>3. Results &amp; Conclusion </a:t>
          </a:r>
        </a:p>
        <a:p>
          <a:endParaRPr lang="en-US" dirty="0"/>
        </a:p>
      </dgm:t>
    </dgm:pt>
    <dgm:pt modelId="{FFD17693-3F10-4B0D-9DFC-C31EBF80A7ED}" type="parTrans" cxnId="{8E64A43B-44BD-4AD2-AC91-604DAD2CC71E}">
      <dgm:prSet/>
      <dgm:spPr/>
      <dgm:t>
        <a:bodyPr/>
        <a:lstStyle/>
        <a:p>
          <a:endParaRPr lang="en-US"/>
        </a:p>
      </dgm:t>
    </dgm:pt>
    <dgm:pt modelId="{1CCA78DE-681E-4211-B241-90CD5F0D5839}" type="sibTrans" cxnId="{8E64A43B-44BD-4AD2-AC91-604DAD2CC71E}">
      <dgm:prSet/>
      <dgm:spPr/>
      <dgm:t>
        <a:bodyPr/>
        <a:lstStyle/>
        <a:p>
          <a:endParaRPr lang="en-US"/>
        </a:p>
      </dgm:t>
    </dgm:pt>
    <dgm:pt modelId="{EE98503F-0146-4A9B-9BE2-24B22D5015D0}" type="pres">
      <dgm:prSet presAssocID="{386772C4-189A-4F57-B4A6-84B819461BA5}" presName="outerComposite" presStyleCnt="0">
        <dgm:presLayoutVars>
          <dgm:chMax val="5"/>
          <dgm:dir/>
          <dgm:resizeHandles val="exact"/>
        </dgm:presLayoutVars>
      </dgm:prSet>
      <dgm:spPr/>
    </dgm:pt>
    <dgm:pt modelId="{303345A2-E898-4DBA-97FB-B7D72E9CE5C0}" type="pres">
      <dgm:prSet presAssocID="{386772C4-189A-4F57-B4A6-84B819461BA5}" presName="dummyMaxCanvas" presStyleCnt="0">
        <dgm:presLayoutVars/>
      </dgm:prSet>
      <dgm:spPr/>
    </dgm:pt>
    <dgm:pt modelId="{C4CDB66C-8C9A-4D20-92F0-EDED10065B0C}" type="pres">
      <dgm:prSet presAssocID="{386772C4-189A-4F57-B4A6-84B819461BA5}" presName="ThreeNodes_1" presStyleLbl="node1" presStyleIdx="0" presStyleCnt="3">
        <dgm:presLayoutVars>
          <dgm:bulletEnabled val="1"/>
        </dgm:presLayoutVars>
      </dgm:prSet>
      <dgm:spPr/>
    </dgm:pt>
    <dgm:pt modelId="{A6AD8085-126D-426B-9218-BB2F4644E562}" type="pres">
      <dgm:prSet presAssocID="{386772C4-189A-4F57-B4A6-84B819461BA5}" presName="ThreeNodes_2" presStyleLbl="node1" presStyleIdx="1" presStyleCnt="3">
        <dgm:presLayoutVars>
          <dgm:bulletEnabled val="1"/>
        </dgm:presLayoutVars>
      </dgm:prSet>
      <dgm:spPr/>
    </dgm:pt>
    <dgm:pt modelId="{23B37616-0E27-4C9F-9C8F-F4CDBE4BE36F}" type="pres">
      <dgm:prSet presAssocID="{386772C4-189A-4F57-B4A6-84B819461BA5}" presName="ThreeNodes_3" presStyleLbl="node1" presStyleIdx="2" presStyleCnt="3">
        <dgm:presLayoutVars>
          <dgm:bulletEnabled val="1"/>
        </dgm:presLayoutVars>
      </dgm:prSet>
      <dgm:spPr/>
    </dgm:pt>
    <dgm:pt modelId="{CC3AB01A-114C-49C5-9FE2-E0E1450925FB}" type="pres">
      <dgm:prSet presAssocID="{386772C4-189A-4F57-B4A6-84B819461BA5}" presName="ThreeConn_1-2" presStyleLbl="fgAccFollowNode1" presStyleIdx="0" presStyleCnt="2">
        <dgm:presLayoutVars>
          <dgm:bulletEnabled val="1"/>
        </dgm:presLayoutVars>
      </dgm:prSet>
      <dgm:spPr/>
    </dgm:pt>
    <dgm:pt modelId="{D4BD5C2B-BEB0-4D33-927E-D038B744EACB}" type="pres">
      <dgm:prSet presAssocID="{386772C4-189A-4F57-B4A6-84B819461BA5}" presName="ThreeConn_2-3" presStyleLbl="fgAccFollowNode1" presStyleIdx="1" presStyleCnt="2">
        <dgm:presLayoutVars>
          <dgm:bulletEnabled val="1"/>
        </dgm:presLayoutVars>
      </dgm:prSet>
      <dgm:spPr/>
    </dgm:pt>
    <dgm:pt modelId="{1C040334-5707-4883-AF0A-5D3CB33AE688}" type="pres">
      <dgm:prSet presAssocID="{386772C4-189A-4F57-B4A6-84B819461BA5}" presName="ThreeNodes_1_text" presStyleLbl="node1" presStyleIdx="2" presStyleCnt="3">
        <dgm:presLayoutVars>
          <dgm:bulletEnabled val="1"/>
        </dgm:presLayoutVars>
      </dgm:prSet>
      <dgm:spPr/>
    </dgm:pt>
    <dgm:pt modelId="{BDF2BB03-5E9B-457C-B743-7D26A474F49B}" type="pres">
      <dgm:prSet presAssocID="{386772C4-189A-4F57-B4A6-84B819461BA5}" presName="ThreeNodes_2_text" presStyleLbl="node1" presStyleIdx="2" presStyleCnt="3">
        <dgm:presLayoutVars>
          <dgm:bulletEnabled val="1"/>
        </dgm:presLayoutVars>
      </dgm:prSet>
      <dgm:spPr/>
    </dgm:pt>
    <dgm:pt modelId="{C8B3707F-8FC4-4E63-9355-36921D0CB44F}" type="pres">
      <dgm:prSet presAssocID="{386772C4-189A-4F57-B4A6-84B819461BA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7AA4C23-6577-458C-A1D4-6FF3F28DC3E6}" type="presOf" srcId="{84F42820-6235-41DA-B16F-EC1AF43AA787}" destId="{C8B3707F-8FC4-4E63-9355-36921D0CB44F}" srcOrd="1" destOrd="0" presId="urn:microsoft.com/office/officeart/2005/8/layout/vProcess5"/>
    <dgm:cxn modelId="{8E64A43B-44BD-4AD2-AC91-604DAD2CC71E}" srcId="{386772C4-189A-4F57-B4A6-84B819461BA5}" destId="{84F42820-6235-41DA-B16F-EC1AF43AA787}" srcOrd="2" destOrd="0" parTransId="{FFD17693-3F10-4B0D-9DFC-C31EBF80A7ED}" sibTransId="{1CCA78DE-681E-4211-B241-90CD5F0D5839}"/>
    <dgm:cxn modelId="{4071965D-28C9-485C-BACC-D1BF2CCFC18E}" type="presOf" srcId="{84F42820-6235-41DA-B16F-EC1AF43AA787}" destId="{23B37616-0E27-4C9F-9C8F-F4CDBE4BE36F}" srcOrd="0" destOrd="0" presId="urn:microsoft.com/office/officeart/2005/8/layout/vProcess5"/>
    <dgm:cxn modelId="{96F1F86B-C37B-4B99-8C1C-7E4C523042E8}" type="presOf" srcId="{944551EF-3791-4EB5-A400-CA866E89C793}" destId="{D4BD5C2B-BEB0-4D33-927E-D038B744EACB}" srcOrd="0" destOrd="0" presId="urn:microsoft.com/office/officeart/2005/8/layout/vProcess5"/>
    <dgm:cxn modelId="{66CCAF7F-2FC9-4A2A-851E-9C7EBB0243B6}" type="presOf" srcId="{49F1A09A-7D5E-40A4-AEA5-5636F4F87FDC}" destId="{1C040334-5707-4883-AF0A-5D3CB33AE688}" srcOrd="1" destOrd="0" presId="urn:microsoft.com/office/officeart/2005/8/layout/vProcess5"/>
    <dgm:cxn modelId="{D19C3484-1343-4D00-BF44-AACF5D97455B}" type="presOf" srcId="{386772C4-189A-4F57-B4A6-84B819461BA5}" destId="{EE98503F-0146-4A9B-9BE2-24B22D5015D0}" srcOrd="0" destOrd="0" presId="urn:microsoft.com/office/officeart/2005/8/layout/vProcess5"/>
    <dgm:cxn modelId="{C2395D84-84FB-48DB-A648-42031B12C0AE}" type="presOf" srcId="{2BAC8279-E0E3-4E92-B159-05219F351FAA}" destId="{BDF2BB03-5E9B-457C-B743-7D26A474F49B}" srcOrd="1" destOrd="0" presId="urn:microsoft.com/office/officeart/2005/8/layout/vProcess5"/>
    <dgm:cxn modelId="{3C6FD5BE-4CEB-4DF5-88F6-AEF3C833A3DC}" type="presOf" srcId="{49F1A09A-7D5E-40A4-AEA5-5636F4F87FDC}" destId="{C4CDB66C-8C9A-4D20-92F0-EDED10065B0C}" srcOrd="0" destOrd="0" presId="urn:microsoft.com/office/officeart/2005/8/layout/vProcess5"/>
    <dgm:cxn modelId="{D53290C0-D5FC-4A31-A5B1-28972B7BA4B5}" type="presOf" srcId="{2BAC8279-E0E3-4E92-B159-05219F351FAA}" destId="{A6AD8085-126D-426B-9218-BB2F4644E562}" srcOrd="0" destOrd="0" presId="urn:microsoft.com/office/officeart/2005/8/layout/vProcess5"/>
    <dgm:cxn modelId="{1D226DDB-3149-4E11-B3FF-5B1CC02443E7}" srcId="{386772C4-189A-4F57-B4A6-84B819461BA5}" destId="{2BAC8279-E0E3-4E92-B159-05219F351FAA}" srcOrd="1" destOrd="0" parTransId="{7C2F76D0-26E4-418A-886B-755A4C32CE17}" sibTransId="{944551EF-3791-4EB5-A400-CA866E89C793}"/>
    <dgm:cxn modelId="{4A55F1DE-154A-4029-9CD1-90B3C7707650}" srcId="{386772C4-189A-4F57-B4A6-84B819461BA5}" destId="{49F1A09A-7D5E-40A4-AEA5-5636F4F87FDC}" srcOrd="0" destOrd="0" parTransId="{4DA27B94-5B32-4781-BB95-85E7F4AE28EA}" sibTransId="{A751233F-BF12-4E6C-9971-33CFFB4259B4}"/>
    <dgm:cxn modelId="{985EFDE2-1CA1-4CD5-BF32-D718CFF4C647}" type="presOf" srcId="{A751233F-BF12-4E6C-9971-33CFFB4259B4}" destId="{CC3AB01A-114C-49C5-9FE2-E0E1450925FB}" srcOrd="0" destOrd="0" presId="urn:microsoft.com/office/officeart/2005/8/layout/vProcess5"/>
    <dgm:cxn modelId="{0C1E9485-C38E-4CF6-A4CE-5065237CD730}" type="presParOf" srcId="{EE98503F-0146-4A9B-9BE2-24B22D5015D0}" destId="{303345A2-E898-4DBA-97FB-B7D72E9CE5C0}" srcOrd="0" destOrd="0" presId="urn:microsoft.com/office/officeart/2005/8/layout/vProcess5"/>
    <dgm:cxn modelId="{460D46C9-3EA0-43BD-9889-E9A020FB2287}" type="presParOf" srcId="{EE98503F-0146-4A9B-9BE2-24B22D5015D0}" destId="{C4CDB66C-8C9A-4D20-92F0-EDED10065B0C}" srcOrd="1" destOrd="0" presId="urn:microsoft.com/office/officeart/2005/8/layout/vProcess5"/>
    <dgm:cxn modelId="{B7A01201-3DE5-4EEB-8511-21BA5BC87B69}" type="presParOf" srcId="{EE98503F-0146-4A9B-9BE2-24B22D5015D0}" destId="{A6AD8085-126D-426B-9218-BB2F4644E562}" srcOrd="2" destOrd="0" presId="urn:microsoft.com/office/officeart/2005/8/layout/vProcess5"/>
    <dgm:cxn modelId="{427E5F58-F57B-4C0B-9CE1-9E9CDDC29E24}" type="presParOf" srcId="{EE98503F-0146-4A9B-9BE2-24B22D5015D0}" destId="{23B37616-0E27-4C9F-9C8F-F4CDBE4BE36F}" srcOrd="3" destOrd="0" presId="urn:microsoft.com/office/officeart/2005/8/layout/vProcess5"/>
    <dgm:cxn modelId="{B908D14F-D962-4126-B396-F8053CD10ABB}" type="presParOf" srcId="{EE98503F-0146-4A9B-9BE2-24B22D5015D0}" destId="{CC3AB01A-114C-49C5-9FE2-E0E1450925FB}" srcOrd="4" destOrd="0" presId="urn:microsoft.com/office/officeart/2005/8/layout/vProcess5"/>
    <dgm:cxn modelId="{6482DF20-8D9B-4EBA-98C2-FA0C40A350A5}" type="presParOf" srcId="{EE98503F-0146-4A9B-9BE2-24B22D5015D0}" destId="{D4BD5C2B-BEB0-4D33-927E-D038B744EACB}" srcOrd="5" destOrd="0" presId="urn:microsoft.com/office/officeart/2005/8/layout/vProcess5"/>
    <dgm:cxn modelId="{096419B4-2C06-4A80-BF05-C33CFB81AD25}" type="presParOf" srcId="{EE98503F-0146-4A9B-9BE2-24B22D5015D0}" destId="{1C040334-5707-4883-AF0A-5D3CB33AE688}" srcOrd="6" destOrd="0" presId="urn:microsoft.com/office/officeart/2005/8/layout/vProcess5"/>
    <dgm:cxn modelId="{83864B02-78B5-4D1E-AB22-8DF400FB0741}" type="presParOf" srcId="{EE98503F-0146-4A9B-9BE2-24B22D5015D0}" destId="{BDF2BB03-5E9B-457C-B743-7D26A474F49B}" srcOrd="7" destOrd="0" presId="urn:microsoft.com/office/officeart/2005/8/layout/vProcess5"/>
    <dgm:cxn modelId="{26E0DD0A-C353-4872-B8B4-C78035E20FA2}" type="presParOf" srcId="{EE98503F-0146-4A9B-9BE2-24B22D5015D0}" destId="{C8B3707F-8FC4-4E63-9355-36921D0CB44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AB3C6C-DB48-435D-8C7B-8BE54DE62F2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CB4963-50D9-482A-9B3B-2E1B19CAF10D}">
      <dgm:prSet phldrT="[Text]"/>
      <dgm:spPr/>
      <dgm:t>
        <a:bodyPr/>
        <a:lstStyle/>
        <a:p>
          <a:r>
            <a:rPr lang="en-US" dirty="0"/>
            <a:t>What job title has the highest/lowest bi-weekly salary rate ?  </a:t>
          </a:r>
        </a:p>
      </dgm:t>
    </dgm:pt>
    <dgm:pt modelId="{5BD1012B-96BD-4D5D-949F-9D3DE5A063DE}" type="parTrans" cxnId="{B0876E4F-1B5A-462B-BC79-686A11FB9EFE}">
      <dgm:prSet/>
      <dgm:spPr/>
      <dgm:t>
        <a:bodyPr/>
        <a:lstStyle/>
        <a:p>
          <a:endParaRPr lang="en-US"/>
        </a:p>
      </dgm:t>
    </dgm:pt>
    <dgm:pt modelId="{E2443F14-3202-4B07-B9B5-76F87A1A90FA}" type="sibTrans" cxnId="{B0876E4F-1B5A-462B-BC79-686A11FB9EFE}">
      <dgm:prSet/>
      <dgm:spPr/>
      <dgm:t>
        <a:bodyPr/>
        <a:lstStyle/>
        <a:p>
          <a:endParaRPr lang="en-US"/>
        </a:p>
      </dgm:t>
    </dgm:pt>
    <dgm:pt modelId="{9677D1F9-DE7B-4AC5-89E1-33FD4B32A583}">
      <dgm:prSet phldrT="[Text]"/>
      <dgm:spPr/>
      <dgm:t>
        <a:bodyPr/>
        <a:lstStyle/>
        <a:p>
          <a:r>
            <a:rPr lang="en-US" dirty="0"/>
            <a:t>Supervised Machine Learning Model with Accuracy rate </a:t>
          </a:r>
        </a:p>
      </dgm:t>
    </dgm:pt>
    <dgm:pt modelId="{3A07A861-3FF6-45CA-AE35-0BAD216C2D23}" type="parTrans" cxnId="{28DED991-C42A-4A8B-8CBA-B176A7CF1C1F}">
      <dgm:prSet/>
      <dgm:spPr/>
      <dgm:t>
        <a:bodyPr/>
        <a:lstStyle/>
        <a:p>
          <a:endParaRPr lang="en-US"/>
        </a:p>
      </dgm:t>
    </dgm:pt>
    <dgm:pt modelId="{0DD5C512-46D2-43C4-A4C4-800F62E0881F}" type="sibTrans" cxnId="{28DED991-C42A-4A8B-8CBA-B176A7CF1C1F}">
      <dgm:prSet/>
      <dgm:spPr/>
      <dgm:t>
        <a:bodyPr/>
        <a:lstStyle/>
        <a:p>
          <a:endParaRPr lang="en-US"/>
        </a:p>
      </dgm:t>
    </dgm:pt>
    <dgm:pt modelId="{FAAFA92F-B692-449B-9943-77E845F8E866}">
      <dgm:prSet phldrT="[Text]"/>
      <dgm:spPr/>
      <dgm:t>
        <a:bodyPr/>
        <a:lstStyle/>
        <a:p>
          <a:r>
            <a:rPr lang="en-US" dirty="0"/>
            <a:t>Unsupervised Machine Learning Model </a:t>
          </a:r>
        </a:p>
      </dgm:t>
    </dgm:pt>
    <dgm:pt modelId="{1562906C-8256-4D1A-B0A7-44740D4403FC}" type="parTrans" cxnId="{42B37EA1-29D9-4FE3-9603-B8F4A3EBB76E}">
      <dgm:prSet/>
      <dgm:spPr/>
      <dgm:t>
        <a:bodyPr/>
        <a:lstStyle/>
        <a:p>
          <a:endParaRPr lang="en-US"/>
        </a:p>
      </dgm:t>
    </dgm:pt>
    <dgm:pt modelId="{D57B0FE7-DE3F-44E9-B3E4-D8962E044FAF}" type="sibTrans" cxnId="{42B37EA1-29D9-4FE3-9603-B8F4A3EBB76E}">
      <dgm:prSet/>
      <dgm:spPr/>
      <dgm:t>
        <a:bodyPr/>
        <a:lstStyle/>
        <a:p>
          <a:endParaRPr lang="en-US"/>
        </a:p>
      </dgm:t>
    </dgm:pt>
    <dgm:pt modelId="{BD68F1D1-BDAB-4955-9648-1B07007C8575}" type="pres">
      <dgm:prSet presAssocID="{DBAB3C6C-DB48-435D-8C7B-8BE54DE62F22}" presName="linearFlow" presStyleCnt="0">
        <dgm:presLayoutVars>
          <dgm:dir/>
          <dgm:resizeHandles val="exact"/>
        </dgm:presLayoutVars>
      </dgm:prSet>
      <dgm:spPr/>
    </dgm:pt>
    <dgm:pt modelId="{1557AB9C-F512-4D60-B2E1-33EFD732C4FD}" type="pres">
      <dgm:prSet presAssocID="{C8CB4963-50D9-482A-9B3B-2E1B19CAF10D}" presName="composite" presStyleCnt="0"/>
      <dgm:spPr/>
    </dgm:pt>
    <dgm:pt modelId="{AD72125B-F4FF-46C6-8A67-983D2530B85B}" type="pres">
      <dgm:prSet presAssocID="{C8CB4963-50D9-482A-9B3B-2E1B19CAF10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B34D26CA-BD84-4799-A195-4C843B6C9263}" type="pres">
      <dgm:prSet presAssocID="{C8CB4963-50D9-482A-9B3B-2E1B19CAF10D}" presName="txShp" presStyleLbl="node1" presStyleIdx="0" presStyleCnt="3">
        <dgm:presLayoutVars>
          <dgm:bulletEnabled val="1"/>
        </dgm:presLayoutVars>
      </dgm:prSet>
      <dgm:spPr/>
    </dgm:pt>
    <dgm:pt modelId="{4F7EDAF7-FB82-4999-ABDB-DE807AD88DB7}" type="pres">
      <dgm:prSet presAssocID="{E2443F14-3202-4B07-B9B5-76F87A1A90FA}" presName="spacing" presStyleCnt="0"/>
      <dgm:spPr/>
    </dgm:pt>
    <dgm:pt modelId="{21F9E296-340D-45EA-B353-2B70577A6AC8}" type="pres">
      <dgm:prSet presAssocID="{9677D1F9-DE7B-4AC5-89E1-33FD4B32A583}" presName="composite" presStyleCnt="0"/>
      <dgm:spPr/>
    </dgm:pt>
    <dgm:pt modelId="{ED310651-BE93-4AE8-841B-CD0170A0C3C8}" type="pres">
      <dgm:prSet presAssocID="{9677D1F9-DE7B-4AC5-89E1-33FD4B32A583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1A58F285-AD58-4F8A-A211-AEF92BDC0E1B}" type="pres">
      <dgm:prSet presAssocID="{9677D1F9-DE7B-4AC5-89E1-33FD4B32A583}" presName="txShp" presStyleLbl="node1" presStyleIdx="1" presStyleCnt="3">
        <dgm:presLayoutVars>
          <dgm:bulletEnabled val="1"/>
        </dgm:presLayoutVars>
      </dgm:prSet>
      <dgm:spPr/>
    </dgm:pt>
    <dgm:pt modelId="{9D061A05-E30E-4E2B-899D-9B558FF56E91}" type="pres">
      <dgm:prSet presAssocID="{0DD5C512-46D2-43C4-A4C4-800F62E0881F}" presName="spacing" presStyleCnt="0"/>
      <dgm:spPr/>
    </dgm:pt>
    <dgm:pt modelId="{E8260360-D3E5-4B11-B26F-C6F6D3C13678}" type="pres">
      <dgm:prSet presAssocID="{FAAFA92F-B692-449B-9943-77E845F8E866}" presName="composite" presStyleCnt="0"/>
      <dgm:spPr/>
    </dgm:pt>
    <dgm:pt modelId="{029835CC-A687-4AA8-92B3-57D32313772C}" type="pres">
      <dgm:prSet presAssocID="{FAAFA92F-B692-449B-9943-77E845F8E866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34BE6491-397F-4B58-9C25-790F3BBDC9A6}" type="pres">
      <dgm:prSet presAssocID="{FAAFA92F-B692-449B-9943-77E845F8E866}" presName="txShp" presStyleLbl="node1" presStyleIdx="2" presStyleCnt="3">
        <dgm:presLayoutVars>
          <dgm:bulletEnabled val="1"/>
        </dgm:presLayoutVars>
      </dgm:prSet>
      <dgm:spPr/>
    </dgm:pt>
  </dgm:ptLst>
  <dgm:cxnLst>
    <dgm:cxn modelId="{7CFAFA09-816A-47F4-9D2B-AF6D7E6B78C1}" type="presOf" srcId="{FAAFA92F-B692-449B-9943-77E845F8E866}" destId="{34BE6491-397F-4B58-9C25-790F3BBDC9A6}" srcOrd="0" destOrd="0" presId="urn:microsoft.com/office/officeart/2005/8/layout/vList3"/>
    <dgm:cxn modelId="{065D8629-6C01-4B6F-B10B-2F7441C22541}" type="presOf" srcId="{C8CB4963-50D9-482A-9B3B-2E1B19CAF10D}" destId="{B34D26CA-BD84-4799-A195-4C843B6C9263}" srcOrd="0" destOrd="0" presId="urn:microsoft.com/office/officeart/2005/8/layout/vList3"/>
    <dgm:cxn modelId="{B0876E4F-1B5A-462B-BC79-686A11FB9EFE}" srcId="{DBAB3C6C-DB48-435D-8C7B-8BE54DE62F22}" destId="{C8CB4963-50D9-482A-9B3B-2E1B19CAF10D}" srcOrd="0" destOrd="0" parTransId="{5BD1012B-96BD-4D5D-949F-9D3DE5A063DE}" sibTransId="{E2443F14-3202-4B07-B9B5-76F87A1A90FA}"/>
    <dgm:cxn modelId="{0E32E57A-379D-46F5-A4B7-F7FA8F8F5363}" type="presOf" srcId="{DBAB3C6C-DB48-435D-8C7B-8BE54DE62F22}" destId="{BD68F1D1-BDAB-4955-9648-1B07007C8575}" srcOrd="0" destOrd="0" presId="urn:microsoft.com/office/officeart/2005/8/layout/vList3"/>
    <dgm:cxn modelId="{28DED991-C42A-4A8B-8CBA-B176A7CF1C1F}" srcId="{DBAB3C6C-DB48-435D-8C7B-8BE54DE62F22}" destId="{9677D1F9-DE7B-4AC5-89E1-33FD4B32A583}" srcOrd="1" destOrd="0" parTransId="{3A07A861-3FF6-45CA-AE35-0BAD216C2D23}" sibTransId="{0DD5C512-46D2-43C4-A4C4-800F62E0881F}"/>
    <dgm:cxn modelId="{42B37EA1-29D9-4FE3-9603-B8F4A3EBB76E}" srcId="{DBAB3C6C-DB48-435D-8C7B-8BE54DE62F22}" destId="{FAAFA92F-B692-449B-9943-77E845F8E866}" srcOrd="2" destOrd="0" parTransId="{1562906C-8256-4D1A-B0A7-44740D4403FC}" sibTransId="{D57B0FE7-DE3F-44E9-B3E4-D8962E044FAF}"/>
    <dgm:cxn modelId="{194C0CB6-0781-46D5-B3AE-6E2614A50739}" type="presOf" srcId="{9677D1F9-DE7B-4AC5-89E1-33FD4B32A583}" destId="{1A58F285-AD58-4F8A-A211-AEF92BDC0E1B}" srcOrd="0" destOrd="0" presId="urn:microsoft.com/office/officeart/2005/8/layout/vList3"/>
    <dgm:cxn modelId="{97C801BE-2EB4-4F7F-957D-F2F4355560C4}" type="presParOf" srcId="{BD68F1D1-BDAB-4955-9648-1B07007C8575}" destId="{1557AB9C-F512-4D60-B2E1-33EFD732C4FD}" srcOrd="0" destOrd="0" presId="urn:microsoft.com/office/officeart/2005/8/layout/vList3"/>
    <dgm:cxn modelId="{36E28D52-E03E-4363-A7E8-80C6232CD633}" type="presParOf" srcId="{1557AB9C-F512-4D60-B2E1-33EFD732C4FD}" destId="{AD72125B-F4FF-46C6-8A67-983D2530B85B}" srcOrd="0" destOrd="0" presId="urn:microsoft.com/office/officeart/2005/8/layout/vList3"/>
    <dgm:cxn modelId="{34F47E39-4356-4599-BB3B-82847743E393}" type="presParOf" srcId="{1557AB9C-F512-4D60-B2E1-33EFD732C4FD}" destId="{B34D26CA-BD84-4799-A195-4C843B6C9263}" srcOrd="1" destOrd="0" presId="urn:microsoft.com/office/officeart/2005/8/layout/vList3"/>
    <dgm:cxn modelId="{1B887856-2B29-4ECB-91BE-FF97882980F4}" type="presParOf" srcId="{BD68F1D1-BDAB-4955-9648-1B07007C8575}" destId="{4F7EDAF7-FB82-4999-ABDB-DE807AD88DB7}" srcOrd="1" destOrd="0" presId="urn:microsoft.com/office/officeart/2005/8/layout/vList3"/>
    <dgm:cxn modelId="{40E23DB4-FEE3-4A66-9EC5-9AF3F504018E}" type="presParOf" srcId="{BD68F1D1-BDAB-4955-9648-1B07007C8575}" destId="{21F9E296-340D-45EA-B353-2B70577A6AC8}" srcOrd="2" destOrd="0" presId="urn:microsoft.com/office/officeart/2005/8/layout/vList3"/>
    <dgm:cxn modelId="{9595FABB-DC2E-4334-9FEE-ED9BDC75B94D}" type="presParOf" srcId="{21F9E296-340D-45EA-B353-2B70577A6AC8}" destId="{ED310651-BE93-4AE8-841B-CD0170A0C3C8}" srcOrd="0" destOrd="0" presId="urn:microsoft.com/office/officeart/2005/8/layout/vList3"/>
    <dgm:cxn modelId="{FE93A995-EFDD-4901-B651-F0F885218412}" type="presParOf" srcId="{21F9E296-340D-45EA-B353-2B70577A6AC8}" destId="{1A58F285-AD58-4F8A-A211-AEF92BDC0E1B}" srcOrd="1" destOrd="0" presId="urn:microsoft.com/office/officeart/2005/8/layout/vList3"/>
    <dgm:cxn modelId="{1D3C9477-13C2-4396-A8D0-2FA8227B2C9E}" type="presParOf" srcId="{BD68F1D1-BDAB-4955-9648-1B07007C8575}" destId="{9D061A05-E30E-4E2B-899D-9B558FF56E91}" srcOrd="3" destOrd="0" presId="urn:microsoft.com/office/officeart/2005/8/layout/vList3"/>
    <dgm:cxn modelId="{BB54C338-3584-490D-BF53-0555C72DAC33}" type="presParOf" srcId="{BD68F1D1-BDAB-4955-9648-1B07007C8575}" destId="{E8260360-D3E5-4B11-B26F-C6F6D3C13678}" srcOrd="4" destOrd="0" presId="urn:microsoft.com/office/officeart/2005/8/layout/vList3"/>
    <dgm:cxn modelId="{DF7D7321-63FB-47D4-9853-11938FFC6ECB}" type="presParOf" srcId="{E8260360-D3E5-4B11-B26F-C6F6D3C13678}" destId="{029835CC-A687-4AA8-92B3-57D32313772C}" srcOrd="0" destOrd="0" presId="urn:microsoft.com/office/officeart/2005/8/layout/vList3"/>
    <dgm:cxn modelId="{B676584D-A2DF-49E7-A66C-3F655C8078C6}" type="presParOf" srcId="{E8260360-D3E5-4B11-B26F-C6F6D3C13678}" destId="{34BE6491-397F-4B58-9C25-790F3BBDC9A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7CA8E6-1701-4E40-92A7-9C19C66D6727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660A81-4EB6-4DF4-9BBB-CD089E794733}">
      <dgm:prSet phldrT="[Text]"/>
      <dgm:spPr/>
      <dgm:t>
        <a:bodyPr/>
        <a:lstStyle/>
        <a:p>
          <a:r>
            <a:rPr lang="en-US" dirty="0"/>
            <a:t>Supervised</a:t>
          </a:r>
        </a:p>
      </dgm:t>
    </dgm:pt>
    <dgm:pt modelId="{DFFAA42B-618E-403D-9238-8D2F204CE766}" type="parTrans" cxnId="{DEABD73C-4888-4C79-A8F7-B9AA1CB3473A}">
      <dgm:prSet/>
      <dgm:spPr/>
      <dgm:t>
        <a:bodyPr/>
        <a:lstStyle/>
        <a:p>
          <a:endParaRPr lang="en-US"/>
        </a:p>
      </dgm:t>
    </dgm:pt>
    <dgm:pt modelId="{27D78D3F-5E43-448E-A112-17199AE8E911}" type="sibTrans" cxnId="{DEABD73C-4888-4C79-A8F7-B9AA1CB3473A}">
      <dgm:prSet/>
      <dgm:spPr/>
      <dgm:t>
        <a:bodyPr/>
        <a:lstStyle/>
        <a:p>
          <a:endParaRPr lang="en-US"/>
        </a:p>
      </dgm:t>
    </dgm:pt>
    <dgm:pt modelId="{2BE9A93D-18F4-462A-9507-F1D37B286786}">
      <dgm:prSet phldrT="[Text]"/>
      <dgm:spPr/>
      <dgm:t>
        <a:bodyPr/>
        <a:lstStyle/>
        <a:p>
          <a:r>
            <a:rPr lang="en-US" dirty="0"/>
            <a:t>Unsupervised </a:t>
          </a:r>
        </a:p>
      </dgm:t>
    </dgm:pt>
    <dgm:pt modelId="{93F1A3C0-8F2B-42C5-853A-2DED6006579C}" type="parTrans" cxnId="{763E2CF0-DE75-4097-803B-55972CEE4DAC}">
      <dgm:prSet/>
      <dgm:spPr/>
      <dgm:t>
        <a:bodyPr/>
        <a:lstStyle/>
        <a:p>
          <a:endParaRPr lang="en-US"/>
        </a:p>
      </dgm:t>
    </dgm:pt>
    <dgm:pt modelId="{D899A037-4EBD-4E2E-B58A-9B02C3256503}" type="sibTrans" cxnId="{763E2CF0-DE75-4097-803B-55972CEE4DAC}">
      <dgm:prSet/>
      <dgm:spPr/>
      <dgm:t>
        <a:bodyPr/>
        <a:lstStyle/>
        <a:p>
          <a:endParaRPr lang="en-US"/>
        </a:p>
      </dgm:t>
    </dgm:pt>
    <dgm:pt modelId="{AFDA3251-B20A-4751-AF39-EE0BE7CE0F69}" type="pres">
      <dgm:prSet presAssocID="{207CA8E6-1701-4E40-92A7-9C19C66D6727}" presName="Name0" presStyleCnt="0">
        <dgm:presLayoutVars>
          <dgm:dir/>
          <dgm:animLvl val="lvl"/>
          <dgm:resizeHandles/>
        </dgm:presLayoutVars>
      </dgm:prSet>
      <dgm:spPr/>
    </dgm:pt>
    <dgm:pt modelId="{82C2D2F9-29B0-4BD1-ADAC-11BE5960B9D3}" type="pres">
      <dgm:prSet presAssocID="{C3660A81-4EB6-4DF4-9BBB-CD089E794733}" presName="linNode" presStyleCnt="0"/>
      <dgm:spPr/>
    </dgm:pt>
    <dgm:pt modelId="{86908BC2-2E91-4924-97A2-725EAA2241F2}" type="pres">
      <dgm:prSet presAssocID="{C3660A81-4EB6-4DF4-9BBB-CD089E794733}" presName="parentShp" presStyleLbl="node1" presStyleIdx="0" presStyleCnt="2" custScaleX="50000" custScaleY="68646" custLinFactNeighborX="-60677" custLinFactNeighborY="3320">
        <dgm:presLayoutVars>
          <dgm:bulletEnabled val="1"/>
        </dgm:presLayoutVars>
      </dgm:prSet>
      <dgm:spPr/>
    </dgm:pt>
    <dgm:pt modelId="{77EEA0A2-127A-4CDC-A5BD-59B950BBEF65}" type="pres">
      <dgm:prSet presAssocID="{C3660A81-4EB6-4DF4-9BBB-CD089E794733}" presName="childShp" presStyleLbl="bgAccFollowNode1" presStyleIdx="0" presStyleCnt="2" custAng="0" custFlipVert="0" custFlipHor="0" custScaleX="24740" custScaleY="29693" custLinFactNeighborX="-75611" custLinFactNeighborY="4870">
        <dgm:presLayoutVars>
          <dgm:bulletEnabled val="1"/>
        </dgm:presLayoutVars>
      </dgm:prSet>
      <dgm:spPr/>
    </dgm:pt>
    <dgm:pt modelId="{98DB2BC4-8B6A-4ADE-9EDA-3959123D40F9}" type="pres">
      <dgm:prSet presAssocID="{27D78D3F-5E43-448E-A112-17199AE8E911}" presName="spacing" presStyleCnt="0"/>
      <dgm:spPr/>
    </dgm:pt>
    <dgm:pt modelId="{290ECCC4-0155-4911-A478-3C89E2FC901B}" type="pres">
      <dgm:prSet presAssocID="{2BE9A93D-18F4-462A-9507-F1D37B286786}" presName="linNode" presStyleCnt="0"/>
      <dgm:spPr/>
    </dgm:pt>
    <dgm:pt modelId="{AFDFDE85-40C3-42EF-8149-11D1D03D77D4}" type="pres">
      <dgm:prSet presAssocID="{2BE9A93D-18F4-462A-9507-F1D37B286786}" presName="parentShp" presStyleLbl="node1" presStyleIdx="1" presStyleCnt="2" custScaleX="49219" custScaleY="76412" custLinFactNeighborX="-54427" custLinFactNeighborY="-147">
        <dgm:presLayoutVars>
          <dgm:bulletEnabled val="1"/>
        </dgm:presLayoutVars>
      </dgm:prSet>
      <dgm:spPr/>
    </dgm:pt>
    <dgm:pt modelId="{507E8EE6-8211-4EF8-B0EE-98F669301DA4}" type="pres">
      <dgm:prSet presAssocID="{2BE9A93D-18F4-462A-9507-F1D37B286786}" presName="childShp" presStyleLbl="bgAccFollowNode1" presStyleIdx="1" presStyleCnt="2" custScaleX="25000" custScaleY="29501" custLinFactNeighborX="-74745" custLinFactNeighborY="102">
        <dgm:presLayoutVars>
          <dgm:bulletEnabled val="1"/>
        </dgm:presLayoutVars>
      </dgm:prSet>
      <dgm:spPr/>
    </dgm:pt>
  </dgm:ptLst>
  <dgm:cxnLst>
    <dgm:cxn modelId="{079F5920-F0C3-42EC-B6FE-AFE0E38A88A6}" type="presOf" srcId="{2BE9A93D-18F4-462A-9507-F1D37B286786}" destId="{AFDFDE85-40C3-42EF-8149-11D1D03D77D4}" srcOrd="0" destOrd="0" presId="urn:microsoft.com/office/officeart/2005/8/layout/vList6"/>
    <dgm:cxn modelId="{DEABD73C-4888-4C79-A8F7-B9AA1CB3473A}" srcId="{207CA8E6-1701-4E40-92A7-9C19C66D6727}" destId="{C3660A81-4EB6-4DF4-9BBB-CD089E794733}" srcOrd="0" destOrd="0" parTransId="{DFFAA42B-618E-403D-9238-8D2F204CE766}" sibTransId="{27D78D3F-5E43-448E-A112-17199AE8E911}"/>
    <dgm:cxn modelId="{16355C50-6F33-447D-9494-10B90189311C}" type="presOf" srcId="{207CA8E6-1701-4E40-92A7-9C19C66D6727}" destId="{AFDA3251-B20A-4751-AF39-EE0BE7CE0F69}" srcOrd="0" destOrd="0" presId="urn:microsoft.com/office/officeart/2005/8/layout/vList6"/>
    <dgm:cxn modelId="{704870C8-8665-4097-985E-83EA30B70550}" type="presOf" srcId="{C3660A81-4EB6-4DF4-9BBB-CD089E794733}" destId="{86908BC2-2E91-4924-97A2-725EAA2241F2}" srcOrd="0" destOrd="0" presId="urn:microsoft.com/office/officeart/2005/8/layout/vList6"/>
    <dgm:cxn modelId="{763E2CF0-DE75-4097-803B-55972CEE4DAC}" srcId="{207CA8E6-1701-4E40-92A7-9C19C66D6727}" destId="{2BE9A93D-18F4-462A-9507-F1D37B286786}" srcOrd="1" destOrd="0" parTransId="{93F1A3C0-8F2B-42C5-853A-2DED6006579C}" sibTransId="{D899A037-4EBD-4E2E-B58A-9B02C3256503}"/>
    <dgm:cxn modelId="{F0DA9B88-219A-4A3F-B4B8-0B8EBC454501}" type="presParOf" srcId="{AFDA3251-B20A-4751-AF39-EE0BE7CE0F69}" destId="{82C2D2F9-29B0-4BD1-ADAC-11BE5960B9D3}" srcOrd="0" destOrd="0" presId="urn:microsoft.com/office/officeart/2005/8/layout/vList6"/>
    <dgm:cxn modelId="{3B79D772-C405-4E4C-970F-27BFE0C99F6A}" type="presParOf" srcId="{82C2D2F9-29B0-4BD1-ADAC-11BE5960B9D3}" destId="{86908BC2-2E91-4924-97A2-725EAA2241F2}" srcOrd="0" destOrd="0" presId="urn:microsoft.com/office/officeart/2005/8/layout/vList6"/>
    <dgm:cxn modelId="{5600A4D1-3B3C-4E26-87D6-11725B2B5AC2}" type="presParOf" srcId="{82C2D2F9-29B0-4BD1-ADAC-11BE5960B9D3}" destId="{77EEA0A2-127A-4CDC-A5BD-59B950BBEF65}" srcOrd="1" destOrd="0" presId="urn:microsoft.com/office/officeart/2005/8/layout/vList6"/>
    <dgm:cxn modelId="{E92B8FE5-1A15-4E22-9ADB-567381A0A048}" type="presParOf" srcId="{AFDA3251-B20A-4751-AF39-EE0BE7CE0F69}" destId="{98DB2BC4-8B6A-4ADE-9EDA-3959123D40F9}" srcOrd="1" destOrd="0" presId="urn:microsoft.com/office/officeart/2005/8/layout/vList6"/>
    <dgm:cxn modelId="{A3BD16A4-6C31-4772-8E15-BFFD46563DAF}" type="presParOf" srcId="{AFDA3251-B20A-4751-AF39-EE0BE7CE0F69}" destId="{290ECCC4-0155-4911-A478-3C89E2FC901B}" srcOrd="2" destOrd="0" presId="urn:microsoft.com/office/officeart/2005/8/layout/vList6"/>
    <dgm:cxn modelId="{7D096553-4A67-457D-AB9C-8E54F4556AB8}" type="presParOf" srcId="{290ECCC4-0155-4911-A478-3C89E2FC901B}" destId="{AFDFDE85-40C3-42EF-8149-11D1D03D77D4}" srcOrd="0" destOrd="0" presId="urn:microsoft.com/office/officeart/2005/8/layout/vList6"/>
    <dgm:cxn modelId="{2576BCAA-6696-4667-9515-63C80EC86DA7}" type="presParOf" srcId="{290ECCC4-0155-4911-A478-3C89E2FC901B}" destId="{507E8EE6-8211-4EF8-B0EE-98F669301DA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DB66C-8C9A-4D20-92F0-EDED10065B0C}">
      <dsp:nvSpPr>
        <dsp:cNvPr id="0" name=""/>
        <dsp:cNvSpPr/>
      </dsp:nvSpPr>
      <dsp:spPr>
        <a:xfrm>
          <a:off x="0" y="0"/>
          <a:ext cx="4922520" cy="120396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Dataset Description &amp; Exploration</a:t>
          </a:r>
        </a:p>
      </dsp:txBody>
      <dsp:txXfrm>
        <a:off x="35263" y="35263"/>
        <a:ext cx="3623352" cy="1133434"/>
      </dsp:txXfrm>
    </dsp:sp>
    <dsp:sp modelId="{A6AD8085-126D-426B-9218-BB2F4644E562}">
      <dsp:nvSpPr>
        <dsp:cNvPr id="0" name=""/>
        <dsp:cNvSpPr/>
      </dsp:nvSpPr>
      <dsp:spPr>
        <a:xfrm>
          <a:off x="434339" y="1404620"/>
          <a:ext cx="4922520" cy="1203960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Research Questions &amp; Methods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69602" y="1439883"/>
        <a:ext cx="3635079" cy="1133434"/>
      </dsp:txXfrm>
    </dsp:sp>
    <dsp:sp modelId="{23B37616-0E27-4C9F-9C8F-F4CDBE4BE36F}">
      <dsp:nvSpPr>
        <dsp:cNvPr id="0" name=""/>
        <dsp:cNvSpPr/>
      </dsp:nvSpPr>
      <dsp:spPr>
        <a:xfrm>
          <a:off x="868679" y="2809240"/>
          <a:ext cx="4922520" cy="1203960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Results &amp; Conclusion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03942" y="2844503"/>
        <a:ext cx="3635079" cy="1133434"/>
      </dsp:txXfrm>
    </dsp:sp>
    <dsp:sp modelId="{CC3AB01A-114C-49C5-9FE2-E0E1450925FB}">
      <dsp:nvSpPr>
        <dsp:cNvPr id="0" name=""/>
        <dsp:cNvSpPr/>
      </dsp:nvSpPr>
      <dsp:spPr>
        <a:xfrm>
          <a:off x="4139945" y="913003"/>
          <a:ext cx="782574" cy="7825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16024" y="913003"/>
        <a:ext cx="430416" cy="588887"/>
      </dsp:txXfrm>
    </dsp:sp>
    <dsp:sp modelId="{D4BD5C2B-BEB0-4D33-927E-D038B744EACB}">
      <dsp:nvSpPr>
        <dsp:cNvPr id="0" name=""/>
        <dsp:cNvSpPr/>
      </dsp:nvSpPr>
      <dsp:spPr>
        <a:xfrm>
          <a:off x="4574285" y="2309597"/>
          <a:ext cx="782574" cy="7825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50364" y="2309597"/>
        <a:ext cx="430416" cy="588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D26CA-BD84-4799-A195-4C843B6C9263}">
      <dsp:nvSpPr>
        <dsp:cNvPr id="0" name=""/>
        <dsp:cNvSpPr/>
      </dsp:nvSpPr>
      <dsp:spPr>
        <a:xfrm rot="10800000">
          <a:off x="1303273" y="1895"/>
          <a:ext cx="4053840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job title has the highest/lowest bi-weekly salary rate ?  </a:t>
          </a:r>
        </a:p>
      </dsp:txBody>
      <dsp:txXfrm rot="10800000">
        <a:off x="1585466" y="1895"/>
        <a:ext cx="3771647" cy="1128772"/>
      </dsp:txXfrm>
    </dsp:sp>
    <dsp:sp modelId="{AD72125B-F4FF-46C6-8A67-983D2530B85B}">
      <dsp:nvSpPr>
        <dsp:cNvPr id="0" name=""/>
        <dsp:cNvSpPr/>
      </dsp:nvSpPr>
      <dsp:spPr>
        <a:xfrm>
          <a:off x="738886" y="1895"/>
          <a:ext cx="1128772" cy="112877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8F285-AD58-4F8A-A211-AEF92BDC0E1B}">
      <dsp:nvSpPr>
        <dsp:cNvPr id="0" name=""/>
        <dsp:cNvSpPr/>
      </dsp:nvSpPr>
      <dsp:spPr>
        <a:xfrm rot="10800000">
          <a:off x="1303273" y="1467613"/>
          <a:ext cx="4053840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Supervised Machine Learning Model with Accuracy rate </a:t>
          </a:r>
        </a:p>
      </dsp:txBody>
      <dsp:txXfrm rot="10800000">
        <a:off x="1585466" y="1467613"/>
        <a:ext cx="3771647" cy="1128772"/>
      </dsp:txXfrm>
    </dsp:sp>
    <dsp:sp modelId="{ED310651-BE93-4AE8-841B-CD0170A0C3C8}">
      <dsp:nvSpPr>
        <dsp:cNvPr id="0" name=""/>
        <dsp:cNvSpPr/>
      </dsp:nvSpPr>
      <dsp:spPr>
        <a:xfrm>
          <a:off x="738886" y="1467613"/>
          <a:ext cx="1128772" cy="112877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E6491-397F-4B58-9C25-790F3BBDC9A6}">
      <dsp:nvSpPr>
        <dsp:cNvPr id="0" name=""/>
        <dsp:cNvSpPr/>
      </dsp:nvSpPr>
      <dsp:spPr>
        <a:xfrm rot="10800000">
          <a:off x="1303273" y="2933332"/>
          <a:ext cx="4053840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Unsupervised Machine Learning Model </a:t>
          </a:r>
        </a:p>
      </dsp:txBody>
      <dsp:txXfrm rot="10800000">
        <a:off x="1585466" y="2933332"/>
        <a:ext cx="3771647" cy="1128772"/>
      </dsp:txXfrm>
    </dsp:sp>
    <dsp:sp modelId="{029835CC-A687-4AA8-92B3-57D32313772C}">
      <dsp:nvSpPr>
        <dsp:cNvPr id="0" name=""/>
        <dsp:cNvSpPr/>
      </dsp:nvSpPr>
      <dsp:spPr>
        <a:xfrm>
          <a:off x="738886" y="2933332"/>
          <a:ext cx="1128772" cy="112877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EA0A2-127A-4CDC-A5BD-59B950BBEF65}">
      <dsp:nvSpPr>
        <dsp:cNvPr id="0" name=""/>
        <dsp:cNvSpPr/>
      </dsp:nvSpPr>
      <dsp:spPr>
        <a:xfrm>
          <a:off x="1835838" y="859169"/>
          <a:ext cx="1220187" cy="10458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08BC2-2E91-4924-97A2-725EAA2241F2}">
      <dsp:nvSpPr>
        <dsp:cNvPr id="0" name=""/>
        <dsp:cNvSpPr/>
      </dsp:nvSpPr>
      <dsp:spPr>
        <a:xfrm>
          <a:off x="0" y="118582"/>
          <a:ext cx="1644015" cy="2417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Supervised</a:t>
          </a:r>
        </a:p>
      </dsp:txBody>
      <dsp:txXfrm>
        <a:off x="80254" y="198836"/>
        <a:ext cx="1483507" cy="2257313"/>
      </dsp:txXfrm>
    </dsp:sp>
    <dsp:sp modelId="{507E8EE6-8211-4EF8-B0EE-98F669301DA4}">
      <dsp:nvSpPr>
        <dsp:cNvPr id="0" name=""/>
        <dsp:cNvSpPr/>
      </dsp:nvSpPr>
      <dsp:spPr>
        <a:xfrm>
          <a:off x="1845061" y="3601417"/>
          <a:ext cx="1233011" cy="10390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FDE85-40C3-42EF-8149-11D1D03D77D4}">
      <dsp:nvSpPr>
        <dsp:cNvPr id="0" name=""/>
        <dsp:cNvSpPr/>
      </dsp:nvSpPr>
      <dsp:spPr>
        <a:xfrm>
          <a:off x="0" y="2766506"/>
          <a:ext cx="1618335" cy="26913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Unsupervised </a:t>
          </a:r>
        </a:p>
      </dsp:txBody>
      <dsp:txXfrm>
        <a:off x="79001" y="2845507"/>
        <a:ext cx="1460333" cy="2533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3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7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1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4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4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4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3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00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32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12/14/2018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san-francisco/sf-full-time-employees-by-job-classific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419599" y="2716211"/>
            <a:ext cx="4218269" cy="712789"/>
          </a:xfrm>
        </p:spPr>
        <p:txBody>
          <a:bodyPr/>
          <a:lstStyle/>
          <a:p>
            <a:br>
              <a:rPr lang="en-US" dirty="0"/>
            </a:br>
            <a:endParaRPr lang="en-US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342535" y="3657600"/>
            <a:ext cx="6781800" cy="1566364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/>
              <a:t>SF Full Time Employees By Job Classification</a:t>
            </a:r>
          </a:p>
          <a:p>
            <a:pPr algn="r"/>
            <a:endParaRPr lang="en-US" sz="36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BBA221-4D8C-4BB2-9DCA-A0FEFEE26886}"/>
              </a:ext>
            </a:extLst>
          </p:cNvPr>
          <p:cNvSpPr txBox="1">
            <a:spLocks/>
          </p:cNvSpPr>
          <p:nvPr/>
        </p:nvSpPr>
        <p:spPr>
          <a:xfrm>
            <a:off x="3505200" y="5181600"/>
            <a:ext cx="5410200" cy="1676400"/>
          </a:xfrm>
          <a:prstGeom prst="rect">
            <a:avLst/>
          </a:prstGeom>
          <a:noFill/>
        </p:spPr>
        <p:txBody>
          <a:bodyPr vert="horz" anchor="t">
            <a:normAutofit fontScale="92500" lnSpcReduction="20000"/>
          </a:bodyPr>
          <a:lstStyle>
            <a:lvl1pPr marL="0" marR="36576" indent="0" algn="l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800" kern="1200"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Sujata Sharma </a:t>
            </a: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Anh Nguyen</a:t>
            </a: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Gurjit Singh</a:t>
            </a:r>
          </a:p>
          <a:p>
            <a:pPr marL="285750" indent="-285750" algn="r">
              <a:buFontTx/>
              <a:buChar char="-"/>
            </a:pPr>
            <a:r>
              <a:rPr lang="en-US" sz="1600" b="1" dirty="0"/>
              <a:t> </a:t>
            </a:r>
          </a:p>
          <a:p>
            <a:pPr marL="285750" indent="-285750" algn="r">
              <a:buFontTx/>
              <a:buChar char="-"/>
            </a:pPr>
            <a:endParaRPr lang="en-US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AF986-4785-4968-99BD-3CA68F0E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15E19-0A19-48F5-975B-04683377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379A-6886-4168-B2AE-FCC3C55CF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questions were answered right from the data exploration step </a:t>
            </a:r>
          </a:p>
          <a:p>
            <a:pPr marL="64008" indent="0">
              <a:buNone/>
            </a:pPr>
            <a:r>
              <a:rPr lang="en-US" sz="1600" b="1" dirty="0"/>
              <a:t>For example : </a:t>
            </a:r>
            <a:r>
              <a:rPr lang="en-US" sz="1600" dirty="0"/>
              <a:t>What job title has the highest bi-weekly salary rate ?  - General Manager from the Public Transportation Department </a:t>
            </a:r>
          </a:p>
          <a:p>
            <a:r>
              <a:rPr lang="en-US" dirty="0"/>
              <a:t>Supervised machine learning model K-NN has an accuracy rate of 0.75</a:t>
            </a:r>
          </a:p>
          <a:p>
            <a:r>
              <a:rPr lang="en-US" dirty="0"/>
              <a:t>Unsupervised machine learning was able to illustrate the structure of departments of the City of San Francisco and clusters of salary levels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5D0777-B08C-4808-A096-0F7AA69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871CF9D-C3C2-4E89-B822-B3CB665EC2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934977"/>
              </p:ext>
            </p:extLst>
          </p:nvPr>
        </p:nvGraphicFramePr>
        <p:xfrm>
          <a:off x="1524000" y="1396999"/>
          <a:ext cx="5791200" cy="4013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474947"/>
            <a:ext cx="4638674" cy="675926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66725" y="1283484"/>
            <a:ext cx="6696075" cy="628801"/>
          </a:xfrm>
        </p:spPr>
        <p:txBody>
          <a:bodyPr>
            <a:noAutofit/>
          </a:bodyPr>
          <a:lstStyle/>
          <a:p>
            <a:pPr marL="64008" indent="0">
              <a:spcBef>
                <a:spcPts val="0"/>
              </a:spcBef>
              <a:buNone/>
            </a:pPr>
            <a:endParaRPr lang="en-US" sz="1600" dirty="0"/>
          </a:p>
          <a:p>
            <a:pPr marL="64008" indent="0">
              <a:spcBef>
                <a:spcPts val="0"/>
              </a:spcBef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B021E-AE66-4A96-A42D-4F9929E14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1594"/>
            <a:ext cx="4267200" cy="289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60FAC-E2FC-4968-B617-AB0809BCBE67}"/>
              </a:ext>
            </a:extLst>
          </p:cNvPr>
          <p:cNvSpPr txBox="1"/>
          <p:nvPr/>
        </p:nvSpPr>
        <p:spPr>
          <a:xfrm>
            <a:off x="466725" y="2201594"/>
            <a:ext cx="376467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Source : Kaggle</a:t>
            </a:r>
          </a:p>
          <a:p>
            <a:r>
              <a:rPr lang="en-US" sz="1600" dirty="0">
                <a:solidFill>
                  <a:schemeClr val="bg1"/>
                </a:solidFill>
                <a:hlinkClick r:id="rId4"/>
              </a:rPr>
              <a:t>https://www.kaggle.com/san-francisco/sf-full-time-employees-by-job-classification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-    7 columns*2987 rows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Full Time Employees for the City of San Francisco by Classification. Used with the Salary Ranges by Classification and Job Titles by Classification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Data Dictionary is limited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Chart 7" descr="chart design">
            <a:extLst>
              <a:ext uri="{FF2B5EF4-FFF2-40B4-BE49-F238E27FC236}">
                <a16:creationId xmlns:a16="http://schemas.microsoft.com/office/drawing/2014/main" id="{02FFF715-594D-4AD1-8B8B-32F329A37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205658"/>
              </p:ext>
            </p:extLst>
          </p:nvPr>
        </p:nvGraphicFramePr>
        <p:xfrm>
          <a:off x="304800" y="1524000"/>
          <a:ext cx="3810000" cy="4118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F38F76EC-78D9-498F-A3B6-D258068559E6}"/>
              </a:ext>
            </a:extLst>
          </p:cNvPr>
          <p:cNvSpPr txBox="1">
            <a:spLocks/>
          </p:cNvSpPr>
          <p:nvPr/>
        </p:nvSpPr>
        <p:spPr>
          <a:xfrm>
            <a:off x="4625340" y="1905000"/>
            <a:ext cx="3810000" cy="4381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spcAft>
                <a:spcPts val="1000"/>
              </a:spcAft>
              <a:buNone/>
            </a:pP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6" name="AutoShape 2" descr="data:image/png;base64,iVBORw0KGgoAAAANSUhEUgAABdAAAAG/CAYAAABYJvUNAAAABHNCSVQICAgIfAhkiAAAAAlwSFlzAAALEgAACxIB0t1+/AAAADl0RVh0U29mdHdhcmUAbWF0cGxvdGxpYiB2ZXJzaW9uIDIuMS4yLCBodHRwOi8vbWF0cGxvdGxpYi5vcmcvNQv5yAAAIABJREFUeJzs3Xd4FWX6//FPKmQJgoA0E4o0AQW/LKwiiMsChhUBhQQIEHoWlSadUAIaOlJculFQQ0KTSJGmYdkvImgQpCu9SAkdQgBT5/dHfjlfA0c9yswkhPfrurguzmF47uckZ2aeueeZ+3EzDMMQAAAAAAAAAADIxj2nOwAAAAAAAAAAQG5EAh0AAAAAAAAAACdIoAMAAAAAAAAA4AQJdAAAAAAAAAAAnHjgEuhpaWk6c+aM0tLScrorAAAAAAAAAIA87IFLoCckJKhRo0ZKSEjI6a4AAAAAAAAAAPKwBy6BDgAAAAAAAACAHUigAwAAAAAAAADgBAl0AAAAAAAAAACcIIEOAAAAAAAAAIATJNABAAAAAAAAAHCCBDoAAAAAAAAAAE6QQAcAAAAAAAAAwAkS6AAAAAAAAAAAOOFpZeN79uzRu+++q6ioKPXv31+XL1+WJJ09e1Y1a9bU9OnT9frrr+v69evy8vJSvnz59MEHH1jZJQAAAAAAAAAAXGJZAj0yMlKrV6+Wj4+PJGn69OmSpBs3bqhTp04KCwuTJJ0+fVpr166Vm5ubVV0BAAAAAAAAAOAPsyyBXqZMGc2cOVNDhgzJ9v7MmTPVsWNHFS9eXJcvX1ZiYqJef/11JSYm6l//+pcaNmxoVZcAAAAAAACQy7UfEu3SdjGTO1jcEwCwMIEeEBCgM2fOZHvvypUr2r59u2P2eWpqqrp166ZOnTrpxo0bCg4OVo0aNVS0aFGrugUAAAAAAAAAgEtsXUR0w4YNeuWVV+Th4SFJKlasmNq1aydPT08VLVpUVatW1YkTJ+zsEgAAAAAAAAAATtmaQN++fbsaNGjgeL1t2za99dZbkqRbt27pyJEjeuKJJ+zsEgAAAAAAAAAATllWwsWZEydOyN/f3/H6xRdf1NatW9WmTRu5u7trwIABKlKkiJ1dAgAAAAAAAADAKUsT6H5+flq2bJnj9dq1a+/ZZsSIEVZ2AQAAAAAAAACAP8XWEi4AAAAAAAAAADwoSKADAAAAAAAAAOAECXQAAAAAAAAAAJwggQ4AAAAAAAAAgBMk0AEAAAAAAAAAcIIEOgAAAAAAAAAATpBABwAAAAAAAADACRLoAAAAAAAAAAA4QQIdAAAAAAAAAAAnSKADAAAAAAAAAOAECXQAAAAAAAAAAJwggQ4AAAAAAAAAgBMk0AEAAAAAAAAAcIIEOgAAAAAAAAAATpBABwAAAAAAAADACRLoAAAAAAAAAAA4QQIdAAAAAAAAAAAnSKADAAAAAAAAAOAECXQAAAAAAAAAAJwggQ4AAAAAAAAAgBMk0AEAAAAAAAAAcIIEOgAAAAAAAAAATpBABwAAAAAAAADACUsT6Hv27FFISIgk6cCBA3rhhRcUEhKikJAQrVu3TpI0a9YsBQYGql27dtq7d6+V3QEAAAAAAAAAwGWeVjUcGRmp1atXy8fHR5J08OBBde3aVd26dXNsc+DAAcXHx2v58uU6f/68+vTpoxUrVljVJQAAAAAAAAAAXGbZDPQyZcpo5syZjtf79+/Xf//7X3Xo0EHDhw9XUlKSdu7cqfr168vNzU2lS5dWenq6rl69alWXAAAAAAAAAABwmWUJ9ICAAHl6/t8E9xo1amjIkCGKjo6Wv7+/Zs+eraSkJPn6+jq2KVCggG7evGlVlwAAAAAAAAAAcJlti4g2adJETz31lOPvBw8elK+vr27duuXY5tatWypYsKBdXQIAAAAAAAAA4FfZlkDv3r27Y5HQ7du3q3r16qpVq5a2bt2qjIwMnTt3ThkZGSpSpIhdXQIAAAAAAAAA4FdZtojo3caMGaOIiAh5eXmpWLFiioiIkK+vr2rXrq22bdsqIyND4eHhdnUHAAAAAAAAAIDf5GYYhpHTnfgjzpw5o0aNGmnTpk3y8/PL6e4AAAAAAADARO2HRLu0XczkDhb3BABsLOECAAAAAAAAAMCDhAQ6AAAAAAAAAABOkEAHAAAAAAAAAMAJEugAAAAAAAAAADhBAh0AAAAAAAAAACdIoAMAAAAAAAAA4AQJdAAAAAAAAAAAnCCBDgAAAAAAAACAEyTQAQAAAAAAAABwggQ6AAAAAAAAAABOkEAHAAAAAAAAAMAJEugAAAAAAAAAADhBAh0AAAAAAAAAACdIoAMAAAAAAAAA4AQJdAAAAAAAAAAAnCCBDgAAAAAAAACAEyTQAQAAAAAAAABwggQ6AAAAAAAAAABOkEAHAAAAAAAAAMAJEugAAAAAAAAAADhBAh0AAAAAAAAAACdIoAMAAAAAAAAA4AQJdAAAAAAAAAAAnCCBDgAAAAAAAACAE55WNr5nzx69++67ioqK0g8//KCIiAh5eHjI29tbkyZNUrFixTR27Fjt2rVLBQoUkCTNmTNHBQsWtLJbAAAAAAAAAAD8LssS6JGRkVq9erV8fHwkSePGjdOoUaNUtWpVLVmyRJGRkQoLC9OBAwf0wQcfqEiRIlZ1BQAAAAAAAACAP8yyEi5lypTRzJkzHa+nTZumqlWrSpLS09OVL18+ZWRk6NSpUwoPD1e7du306aefWtUdAAAAAAAAAAD+EMtmoAcEBOjMmTOO18WLF5ck7dq1S4sWLVJ0dLRu376tjh07qmvXrkpPT1enTp301FNP6cknn7SqWwAAAAAAAAAAuMTWRUTXrVun0aNH6/3331eRIkXk4+OjTp06ycfHR76+vnruuef0448/2tklAAAAAAAAAACcsi2BvmrVKi1atEhRUVHy9/eXJJ08eVLt27dXenq6UlNTtWvXLlWvXt2uLgEAAAAAAAAA8KssK+HyS+np6Ro3bpxKlSqlPn36SJLq1Kmjvn37qnnz5mrTpo28vLzUsmVLVapUyY4uAQAAAAAAAADwmyxNoPv5+WnZsmWSpPj4eKfbhIaGKjQ01MpuAAAAAAAAAADwh9laAx0AAAAAAAAAgAcFCXQAAAAAAAAAAJywpQY6flv7IdEubRczuYPFPQEAAAAAAAAAZGEGOgAAAAAAAAAATpBABwAAAAAAAADACRLoAAAAAAAAAAA4QQIdAAAAAAAAAAAnSKADAAAAAAAAAOAECXQAAAAAAAAAAJwggQ4AAAAAAAAAgBMk0AEAAAAAAAAAcIIEOgAAAAAAAAAATpBABwAAAAAAAADACRLoAAAAAAAAAAA4QQIdAAAAAAAAAAAnSKADAAAAAAAAAOAECXQAAAAAAAAAAJzwzOkOAAAAAAAA5LT2Q6J/d5uYyR1s6AkAIDdhBjoAAAAAAAAAAE6QQAcAAAAAAAAAwAkS6AAAAAAAAAAAOEECHQAAAAAAAAAAJ0igAwAAAAAAAADghKUJ9D179igkJESSdOrUKQUHB6t9+/YaPXq0MjIyJEmzZs1SYGCg2rVrp71791rZHQAAAAAAAAAAXGZZAj0yMlIjR45UcnKyJGnChAl66623FBMTI8MwtGnTJh04cEDx8fFavny5pk2bprffftuq7gAAAAAAAAAA8IdYlkAvU6aMZs6c6Xh94MAB/e1vf5MkNWjQQNu2bdPOnTtVv359ubm5qXTp0kpPT9fVq1et6hIAAAAAAAAAAC7zdGWjiIgIjRo1Ktt7Q4cO1aRJk371/wQEBOjMmTOO14ZhyM3NTZJUoEAB3bx5U0lJSSpcuLBjm6z3ixQp8oc+BAAAAAAAAB4uXRb2c2m7j7q+Z3FPAORlv5lAHzFihH766Sft379fR44ccbyflpammzdv/qFA7u7/N9n91q1beuSRR+Tr66tbt25le79gwYJ/qF0AAAAAAAAAAKzwmwn0N954Q2fPntW4cePUu3dvx/seHh6qUKHCHwpUrVo1ffvtt3r22We1ZcsWPffccypTpoymTJmi7t27KyEhQRkZGcw+BwAAAAAAAADkCr+ZQPfz85Ofn59Wr16tpKQk3bx5U4ZhSJJu376drfzK7xk6dKhGjRqladOm6YknnlBAQIA8PDxUu3ZttW3bVhkZGQoPD7+/TwMAAAAAAAAAgElcqoE+f/58zZ8/P1vC3M3NTZs2bfrN/+fn56dly5ZJksqXL69Fixbds02fPn3Up0+fP9JnAAAAAAAAAAAs51ICffny5YqLi6O8CgAAAAAAAADgoeFSAr1UqVIqVKiQ1X3B72B1aQAAAAAAAACwj0sJ9HLlyql9+/Z69tln5e3t7Xj/lwuLAgAAAAAAAACQl7iUQC9RooRKlChhdV8AAAAAAAAAAMg1XEqgM9McAAAAAAAAAPCwcSmB/uSTT8rNzS3be8WLF9f//u//WtIpAAAAAAAAAABymksJ9B9//NHx99TUVMXFxWn37t2WdQoAAAAAAAAAgJzm/kf/g5eXl/75z3/qm2++saI/AAAAAAAAAADkCi7NQF+5cqXj74Zh6MiRI/L0dOm/AgAAAAAAAADwQHIpC/7tt99me/3oo49qxowZlnQIAAAAAAAAAIDcwKUE+oQJE5SamqoTJ04oPT1dlSpVYgY6AAAAAAAAACBPcykLvn//fvXt21eFCxdWRkaGLl++rNmzZ6tmzZpW9w8AAAAAAAAAgBzhUgJ97Nixmj59uiNhvnv3bkVEROjTTz+1tHMAAAAAAAAAAOQUd1c2un37drbZ5s8884ySk5Mt6xQAAAAAAAAAADnNpRnohQoVUlxcnBo3bixJiouLU+HChS3tGAAAAADkFu2HRLu0XczkDhb3BAAAAHZyKYEeERGhnj17asSIEY73lixZYlmnAAAAAAAAAADIaS6VcNmyZYt8fHy0efNmffzxxypSpIji4+Ot7hsAAAAAAAAAADnGpQT6smXLtHjxYv3lL3/Rk08+qdjYWC1atMjqvgEAAAAAAAAAkGNcSqCnpqbKy8vL8fqXfwcAAAAAAAAAIC9yqQZ648aN1blzZ/3zn/+Um5ubNm7cqEaNGlndNwAAAAAAAAAAcoxLCfTBgwdrw4YN2rFjhzw9PdWpUyc1btzY6r4BAAAAuVL7IdEubRczuYPFPQEA2KnLwn4ubfdR1/cs7gkAwC4uJdAlqWnTpmratKmVfQEAAAAAAAAAINdwqQY6AAAAAAAAAAAPG5dnoAMAAAAPAsqrAAAAADCLrQn02NhYffbZZ5Kk5ORk/fDDD5o6daomT56sUqVKSZL69Omjv/3tb3Z2CwAAAAAAAACAe9iaQG/VqpVatWolSXr77bfVunVrHThwQIMHD1ZAQICdXQEAAAAAAAAA4DflSA30ffv26ejRo2rbtq0OHDigFStWqH379po4caLS0tJyoksAAAAAAAAAAGSTIwn0+fPnq1evXpKkevXqadSoUYqOjtbt27e1ZMmSnOgSAAAAAAAAAADZ2J5AT0xM1PHjx/Xcc89Jklq3bi1/f3+5ubmpUaNGOnjwoN1dAgAAAAAAAADgHrYn0Hfs2KHnn39ekmQYhlq0aKGEhARJ0vbt21W9enW7uwQAAAAAAAAAwD1sXURUkk6cOCE/Pz9Jkpubm8aOHavevXsrf/78qlChgtq0aWN3lwAAAAAAAAAAuIftCfQePXpke12/fn3Vr1/f7m4AAAAAAAAAAPCbbE+gAwAAAA+LLgv7ubTdR13fs7gnAAAAAP4M22ugAwAAAAAAAADwICCBDgAAAAAAAACAEyTQAQAAAAAAAABwggQ6AAAAAAAAAABOsIgoAAAAAAAAYLL2Q6Jd2i5mcgeLewLgfjADHQAAAAAAAAAAJ0igAwAAAAAAAADgBAl0AAAAAAAAAACcIIEOAAAAAAAAAIATJNABAAAAAAAAAHCCBDoAAAAAAAAAAE545nQHAAAAAADAg6v9kGiXtouZ3MHingAAYD5moAMAAAAAAAAA4AQz0AEAAAAAgOW6LOzn0nYfdX3P4p4AAOA6ZqADAAAAAAAAAOAEM9ABAAAAAMjFmLkNAEDOYQY6AAAAAAAAAABOkEAHAAAAAAAAAMAJSrgAAAAAAJAD2g+Jdmk776oWdwQAAPwqZqADAAAAAAAAAOAECXQAAAAAAAAAAJwggQ4AAAAAAAAAgBMk0AEAAAAAAAAAcML2RURfffVVFSxYUJLk5+entm3baty4cfLw8FD9+vXVu3dvu7sEAAAAAAAAAMA9bE2gJycnS5KioqIc77Vs2VIzZ86Uv7+//vWvf+nAgQOqXr26nd0CAAAAAADAQ6T9kGiXtouZ3MHingDI7WxNoP/444+6c+eOunXrprS0NPXp00cpKSkqU6aMJKl+/fravn07CXQAAAAAQI4iuQYAACSbE+j58+dX9+7dFRQUpJMnTyo0NFSPPPKI498LFCign376yc4uAQAAAAAAAADglK0J9PLly6ts2bJyc3NT+fLlVbBgQV2/ft3x77du3cqWUAcAAACs0mVhP5e2+6jrexb3BADwMMhNTzVwDgQA17nbGezTTz/VxIkTJUkXLlzQnTt39Je//EWnT5+WYRjaunWrateubWeXAAAAAAAAAABwytYZ6IGBgQoLC1NwcLDc3Nw0fvx4ubu7a9CgQUpPT1f9+vVVs2ZNO7sEAAAAAAByudw0exsA8HCxNYHu7e2tqVOn3vP+smXL7OwGAAAAAAAAAAC/y9YSLgAAAAAAAAAAPChIoAMAAAAAAAAA4IStJVwAAAAAAABgDVdrxXtXtbgjAJCHMAMdAAAAAAAAAAAnSKADAAAAAAAAAOAECXQAAAAAAAAAAJygBjoAAAAAAHmUqzWxYyZ3sLgnAAA8mJiBDgAAAAAAAACAE8xABwAAAADgT+qysJ9L233U9T2LewIAAKxAAh0AAAAAcgFKbQDAw4kbcUDuRgkXAAAAAAAAAACcYAY6AAAAAABALsFsZADIXUigAwAAAAAeKJS7AQAAdiGBDgAAgFyH2Xd4UPHdxYOK7y4AAM5RAx0AAAAAAAAAACdIoAMAAAAAAAAA4AQJdAAAAAAAAAAAnKAGOgAAv4JaoAAAAAAAPNxIoAMAAAC5UPsh0S5t51013qXtuNkHAAAA/HGUcAEAAAAAAAAAwAkS6AAAAAAAAAAAOEECHQAAAAAAAAAAJ0igAwAAAAAAAADghK2LiKampmr48OE6e/asUlJS9MYbb6hkyZJ6/fXXVa5cOUlScHCwXn75ZTu7BQAAAADIg7os7OfSdiyyCwAAfo2tCfTVq1ercOHCmjJliq5du6bXXntNvXr1UteuXdWtWzc7uwIAAAAAAAAAsEBYWJiuX7+uuXPn3ndbW7duVWRkpNzd3WUYhgYPHqzq1aub0EvX2JpAb9q0qQICAhyvPTw8tH//fp04cUKbNm1S2bJlNXz4cPn6+trZLQAAAAA5jJnCAAA8vNoPiXZpu5jJHSzuCcxw584dnT59Wl5eXkpISFDJkiXvq72xY8fqs88+k4+Pjw4fPqxRo0Zp6dKlJvX299maQC9QoIAkKSkpSX379tVbb72llJQUBQUF6amnntLcuXM1e/ZsDR061M5uAQBMRhIEAAAAAPCw4UZApi+++ELPPvusihcvrhUrVqhAgQLKly+fgoODtXfvXsXExKhHjx4KCwuTj4+PChQooP/5n//Rv/71L6ftFSpUSEuXLlVAQIAqV66sqKgoSVJ8fLwmT56s9PR0NWzYUH369NHbb7+tQ4cOyTAMDRs2TM8884yaNGmiUqVKKSAgQP7+/pozZ44kqVmzZgoJCfndz2NrAl2Szp8/r169eql9+/Zq3ry5EhMT9cgjj0iSmjRpooiICLu7BABAjuFmAwAAAAAgL1m1apVGjRqlRx99VO3atdOiRYs0cOBABQcHa82aNWrZsqVmzpypUaNGqUaNGho2bNhvtjdr1izNnz9fnTt3loeHhwYNGqRGjRpp6tSpmjVrlkqWLKkpU6Zo06ZNysjI0OLFi3XmzBn169dPK1as0MWLF7V69Wrly5dPLVu21OLFi1WgQAF1795djRs3VqlSpX4zvq0J9MuXL6tbt24KDw9X3bp1JUndu3d3/LC2b99ua/0aAMDDydVZAd5VLe4IADwEOOYCsBOTEwAgZ124cEH79+/X2LFjJUk3b97UoUOH5OPjo59++km7du1SWFiYxo8fr6efflqSVLNmTd28edNpe4mJibpw4YJGjhwpSTp48KB69uyp+vXrKykpyVEeZvDgwYqMjNQzzzwjSfLz81NSUpIkqWTJkvLx8dGVK1eUkJCgN954Q5J048YNnTlzJncl0OfNm6fExETNmTPHMVV+2LBhGj9+vLy8vFSsWDFmoAMAAAAAAADAA2jVqlXq1auXOnfuLEmKi4vT8uXL1aJFC02YMEF169aVu7u7ypQpo/379+vpp5/W3r17Vb58eaftpaSkaODAgYqJiVHRokVVtmxZFSpUSG5ubsqXL58uXbqkxx57TP3791dAQIC++eYbtWrVSmfOnFH+/PklSW5ubpKkRx99VH5+fvrwww/l7e2tjz/+WOXKlfvdz2RrAn3kyJGOuwW/tGTJEju7AQB/CrNZmEUIAAAAAMg5eeW6PK98DmfWrFmjDz/80PG6QYMGGjNmjEaOHKnRo0drwIABkqQBAwZo5MiR8vb2VkZGhipWrOi0vWLFiql///4KDQ2Vt7e3JGngwIHy9vbW8OHD1adPHxmGoRdffFEBAQHatm2bgoODlZaWpokTJ2Zry93dXb169VKnTp2UmpqqZ555RsWKFfvdz2R7DXQAAAAAAAAAQN6zZs2abK+9vb21detWSdKOHTsc7+/fv18zZsxQiRIlFBYW5ijF4kzTpk3VtGnTe96vXbv2PROz33nnnXu227Bhg+PvjRs3VuPGjV37MP8fCXQAAADYhidZAAAAADz22GOOWuRly5ZVkyZNFBIScs92nTp1UpMmTezuXjYk0AHABq4njOJd2u5BfIwLAAAAAABAkp5//nnFxsZmey8qKiqHevPb3HO6AwAAAAAAAAAA5EbMQAcAAPctLy+CAwC5DcdcAEBuxPkJeRUJdDxQXC2DETO5g8U9AQAAAAAAAJDXUcIFAAAAAAAAAAAnmIEO5AA7ZtIzW991ri/waXFHAAAAACCX41oTyFkP4j7oap9d9XufLSMjQ2PGjNGhQ4fk7e2tsWPHqmzZsn86HjPQAQAAAAAAAAB5QlxcnFJSUrR06VINHDhQEydOvK/2mIGOPImFKwAAAAAAAICHz86dO/XCCy9Ikp555hnt37//vtojgQ4AgAUoDQTgQfAgPgKM3M/1c2C8S9sx6QVATmKCHvDgSUpKkq+vr+O1h4eH0tLS5On551LhJNABAMADwZWLFy5cAAAAAHMxOQgPGl9fX926dcvxOiMj408nzyUS6A8NFq0EAPwZDJYBAAAAAA+SWrVqafPmzXr55Ze1e/duVa5c+b7aI4EOAAAAAAAAAMgTmjRpoq+//lrt2rWTYRgaP378fbVHAh1ArsaTDUDeZ/Usd57Ccl1e+RwAAADAwy431e+3+/rB3d1d77zzjmntkUA3SW76UiLv4HsFAAAAAAAA5BwS6MBDLq8k6fPK5wCQt3GswoMqt393eXoCAHKf3H7uAABXued0BwAAAAAAAAAAyI2Ygf47rK7LCgDIjlmEQO7HjDIAAAAADwsS6AAAAA8Abi4BAADgbowRAeuRQIftmLUGAMiNOD8BeR/7OQAAAP4oEujAXbh76zp+VshJJEHYB+Ec+wYAAABwL66fco6r1yiucvVaZs+ePXr33XcVFRV1X/FIoAMAAAAAAAAA8ozIyEitXr1aPj4+990WCXRkw6w1WIHvlT1cX/Q43qXt+H0AAPDwYvwGAHkLx3U8bMqUKaOZM2dqyJAh991WrkigZ2RkaMyYMTp06JC8vb01duxYlS1b9nf/H8kiAAB+H4NlAAAAAHAN1095Q0BAgM6cOWNKW7kigR4XF6eUlBQtXbpUu3fv1sSJEzV37lyn26anp0uSEhISlHz7ukvtZ1y/7dJ2zn6oxCDGr2k3PdSl7d4NGv2nY+SVnxUxiEEMYtgVIy98BmIQgxjEsDKGq37O5Z+DGMTIqRh54TMQgxjEIMavxShZsqQ8PXNFujhXcTMMw8jpTkyYMEE1atRQs2bNJEkvvPCCvvrqK6fbfvfdd+rQgWL+AAAAAAAAAGCWTZs2yc/Pz/R2c2oR0TNnzmjAgAFatmzZfcXLFbcUkpKS5Ovr63jt4eGhtLQ0p3c8nnrqKUVHR+uxxx6Th4eHnd0EAAAAAAAAgDypZMmSOd2FXClXJNB9fX1169Ytx+uMjIxffVwgf/78ql27tl1dAwAAAAAAAAD8STlVL97Pz+++Z59LkrsJfblvtWrV0pYtWyRJu3fvVuXKlXO4RwAAAAAAAACAh12uqIGekZGhMWPG6PDhwzIMQ+PHj1eFChVyulsAAAAAAAAAgIdYrkigAwAAAAAAAACQ2+SKEi4AAAAAAAAAAOQ2JNABAAAAAAAAAHCCBDoAAAAAAADu282bN3O6CwBgOmqg36crV64oOTnZ8bp06dIPXIzz58/r888/zxajd+/epsbYu3ev1q5dmy3GmDFjTI2xevVqtWjRwtQ273b79m0lJibK09NTS5cu1auvvqrHH3/8gYshZS7eaxiGvv/+e9WoUUPe3t6mx7DaxYsXlZiYKA8PD0VGRiokJERVq1Y1rf39+/frqaeeMq09Z8LCwrK99vLyUsmSJdWhQwcVKlTIlBhJSUnasmWLUlJSHO+9+uqrprSdE27cuGHazyYn7Nu3T08//bTjdXx8vP72t7/lYI/+nFatWqlFixZ69dVXVbhwYUtivPPOOwoPD3e8HjJkiCZPnmxJLOQOCQkJKlmypOP18ePH9cQTT5gaw45xjx3i4uLUsGFDeXh4WBbjp59+0ubNm7P9rEJDQ02NYfW5XLJnvJ4lIyND7u4P5hylBQsW6NVXX1WRIkUsjWMYhtzc3Cxrf+PGjWrUqJE8PT0ti3H58mUVK1bMsvbzks2bN6thw4aO1+vWrdPLL79sehyr93O79o8wys54AAAgAElEQVS8IDg4WIsXL7Y0Rnp6ug4ePKiff/7Z8V6dOnVMjWHHsSSvsDLfc+LECZUvX96Utn7PhQsXtG7dumyf4/XXXzet/bVr16pZs2amtQd75dkjwY4dO3Tnzh0ZhqGIiAj169dPzZs3NzXGmDFjtGXLFhUvXtwxEFyyZMkDF6Nfv36qW7euSpUqZWq7vzR06FCFhobqkUcesSzGsmXLLE+gDxo0SK1atdIXX3yhihUrKjw8XB9++OEDF2PKlCny9/fXuXPndODAARUrVkyTJk0yNcYPP/ygpUuXZjv5TJgwwdQYQ4cOVc+ePRUTE6OAgACNHz9eUVFRprX/4Ycf6uzZs2rRooVatGhhyfc3OTlZ/v7+ql27tvbs2aN9+/apSJEiGjp0qObNm2dKjDfffFPFixd37ONWXbR++OGH6t69uyVtS5mJ5nfeeUfp6elq2rSpSpcuraCgIFNjzJs3Tx988IHy58/veG/r1q2mtP3dd9/p6NGj+uijj9S1a1dJmYP/mJgYff7556bEyGLH/vfRRx9pzZo1ev3111WqVCkFBQXp+eefN6Xt6OhozZ07V9evX9cXX3whKTPhUrFiRVPadyYpKUlubm768ssv1bBhQ9Nv0lh942TlypWaP3++UlJSHOOFTZs2mda+JE2fPl2ffvpptmOIWfvH4cOHdeHCBb377rsaPHiwpMz9Y9q0aVq1apUpMbLYMe6xYxy6c+dOzZw5Uy+88IICAwNVrlw5U9uXMs8fL730kqXjN6vP5XaMpdevX6+MjAylpKRo8uTJ6tGjh+nnw6+//loLFy7MdjP8k08+MTWGj4+PY8zQunVrNWjQwJIxQ/fu3bVgwQLT282yb98+zZ49W/Xq1VNgYKAqVKhgeow+ffqoSJEiCgwM1IsvvmjJTRM7zuWHDx/WmDFjdPPmTTVv3lyVKlXKluy+H5s3b9auXbu0du1aff/995Iyj+v/+c9/TE+g27Gf27V/XLhwQVOmTNG1a9cUEBCgKlWqqGbNmqbGsHpMUqhQIX388ccqX768Y9+oX7++ae1LUt++fZWYmKjHHntMUub1jdkJdDuOJVZee4SEhPzqd9Ts84eV+Z6wsDAtWbJEvXr10uzZs01v/5f69u2rOnXqWDZGXLx4sWUJ9N/ax8z6Tj30jDwqKCjIOHXqlNGtWzfj4sWLRvv27U2P8dprrxnp6emmt2t3jC5duljavmEYRs+ePS2PERQUZLRs2dJ46623jAEDBhgDBgwwPUaHDh2MjIwMo1OnToZhGEbHjh0fyBht27bN1nZWLDO1aNHCWLZsmbFlyxbHH7N17NjRSEtLMzp37mwYhmHJfn79+nVj0aJFRpcuXYwBAwYY33zzjantZ/U9S9euXQ3DMPezWPEdciYkJMRIS0uzrP327dsb165dMzp27Gj8/PPPxmuvvWZ6jBYtWhi3b982vV3DMIxDhw4ZM2fONBo2bGjMnDnTmDlzpjFr1izjv//9r+mx7Nj/shw9etQYMGCA8dxzzxmBgYHG5s2bTWt77ty5prX1WwYPHmysXLnSGD16tDFq1CjjzTffNK3tHTt2GIsXLzYCAgKMJUuWGEuWLDGio6ONZs2amRbDMAzj5ZdfNk6ePGkkJyc7/pitZcuWlrRrGJk/p2HDhhn16tUzhg0bZgwbNswICwszlixZYnosO8Y9doxDDcMwUlNTjS+//NJ48803jQ4dOhgrV6409TgcGhpqWlu/xupzuR1j6cDAQOPq1atGly5djOTkZKNDhw6mx2jWrJnx9ddfG8eOHXP8scrhw4eNAQMGGC+++KLx73//27hx44ap7fft29f48ssvjaNHjxrHjx83jh8/bmr7hmEY6enpxubNm43evXsbbdu2NVasWGGkpqaaGuPo0aPGxIkTjaCgIGPatGnG6dOnTW3fjnN5p06djJMnTxodO3Y0rly5YurY6ty5c0ZsbKzRtGlTIzY21oiNjTU+++wz4+DBg6bFyGLHfp7F6v0jNDTU2LZtm9GxY0fj2LFjRlBQkGlt2zUmyTqP//KP2YKDg01v0xmrjyVWXntknSsGDBhgrF271khISDC++OILIywszPRYVuZ7Bg8ebDz//PNG9erVjXr16mX7Y7a7r83N1qZNG6NVq1bGwIEDjcGDBxuDBw+2NB7MlWdnoOfLl09FixaVp6enHnvssWyzNcxStmxZJScny8fHx/S27YxRqVIlrV27VlWrVnXcoTT7EZmAgAD1798/211bsx+XHjRokKntOZOamqoFCxaoWrVqOnr0qG7duvVAxsjIyNDevXvl5+enlJQUXb161fQYxYoVM3128N1SU1M1YcIE1a5dW998843S09NNj3H58mWdO3dO165dU4UKFbRhwwatXLnStBlASUlJOnbsmCpUqKBjx47p1q1bunbtmm7fvm1K+5JUpUoV7dmzJ9sj8VaU7Ll27ZpeeOEF+fn5yc3NzfTZP+7u7ipcuLDc3NyUL18+FShQwLS2szz++OPZZoCYqXLlyqpcubKCgoJUokQJS2JksWP/i46O1qpVq+Tr66vAwEBNnDhRaWlpatOmjf7+97+bEqNjx45at26d5eWHzp49q5YtW+rTTz9VVFSUOnfubFrbjzzyiC5fvqyUlBRdunRJUuYsqaxZ1mbx9/dX2bJlTW3zblWrVlVycrIlx4/atWurdu3aOnDggKpXr256+79kx7jHjnGolDlrcP369Tp37pyaNWumhIQE9enTR3PmzDGl/YYNG+rdd9/N9vSH2fug1edyO8bS+fLlkyQVKFBA3t7elozdSpUqZdpTPr8mMTFRa9eu1apVq1SwYEGNGDFCaWlpevPNN7Vo0SLT4ly9elUff/yx47Wbm5upsyENw9DWrVu1cuVKx5OEV69eVe/evU17uk+SihcvLn9/fx04cECHDx/WuHHjVLVqVfXr18+U9u04l0uZ+4ibm5uKFCli6tiqVKlSeu2119SyZUvLyxrZsZ/btX8kJyerbt26mjt3rp544gnH8cUMdo1JJkyYoBMnTuj06dOqUqWKihcvbmr7UmaJnvPnz1v6NJkdxxIrrz2ySuBdvnzZ8dRHkyZNTH3KK4uV+Z6goCBNnjxZYWFhpj+Fc7cqVapow4YNqlatmmOM6O/vb1r7b731lmlt/Zrdu3crNjZWqampkjJL5Zld0eBhlWcT6L6+vuratavat2+v6OhoSw6s58+fV8OGDR0XrFY8KmZHjB9++EE//PCD47XZg1hJiomJUZMmTSx9BLhatWqKjIzUpUuX9Pe//11VqlQxPcbQoUMVFxenN954Q2vWrDG9jrtdMVq2bKmIiAiNHz9eU6ZMUadOnUyP8fjjj+v999/PlqAw+9G9iRMn6uuvv1ZQUJDi4uI0ZcoUU9sPCgpS/vz51aZNG/Xr18+RNDLzsezw8HANHjxYFy9eVKlSpRQeHq5169aZWmstPj5e//nPfxyvrSjtIMnUi1JnypQpo6lTp+r69et6//33Lalhm5qaqubNm6ty5cqSMn9WU6dONTXG9u3bLS+1Ycf+d/HiRU2bNk1+fn6O97y8vPTOO++YFsOu8kOpqalat26dKlasqKtXr+r69eumtW3XjZP8+fOrR48e2X7nAwYMMDVGpUqVVL9+fRUrVsyy7+7169cVGhqarWSB2WMSO8Y9BQoUsHwc+tJLL6lmzZpq27ZttkfvzUyErFu3Tk888YSOHTsmyZp90OpzuR1jaT8/P7Vu3VqjRo3SrFmzVKNGDVPbl6SiRYsqPDw820V927ZtTY0RGBioFi1aaPr06dm+sz/++KOpcaKionTt2jX99NNP8vPzM72m9EsvvaTatWsrJCREf/3rXx3vZ32PzdCvXz8dOXJELVq00JQpUxzH91atWpmWQLfjXF6oUCEtWbJEd+7c0dq1ay25VouMjFRkZKQlJSqy2LGf27V/eHt766uvvlJGRoZ2795t6k3rrDGJZO3aH4sWLdKXX36pGzdu6LXXXtOpU6eyrWlzP7L2gZSUFG3YsCHbOjxmf6/sOJbYce0hScuXL1eNGjX0/fffW3Kjycp8z6RJk/TJJ5/ozJkzSk1NlfGLZRzNntSxb98+7du3z/Hazc1N0dHRprX/9NNPa/78+Tp69KjKlSunN954w7S2s4wdO1ZdunTRxo0bVblyZcsmcTyM8uwioikpKTp9+rQqVqyow4cPq1y5cqbvXGfPnr3nPbMXe7QjhiRLB7GS1KNHD33wwQemt/tLffv2VYMGDRQbG6tBgwZp2rRpps0GOHHixK/+m9mz1gYOHGjJSfNuN2/e1Llz5+Tv76+//OUvprd/9+KYkvl1G9PT0xUbG6vz58/r2WefVaVKlUz9/p48eVLlypV74BetlDJnUFy9elWFCxe2bME5q2s2pqWlafny5Tp8+LAqVKigNm3amH5cj4+Pv+c9sxf4bNasmebMmZPt4svsz2HH/peUlHTPTUuzZ0CHhIRYMkvmbl988YXWrl2rsLAwLV26VDVq1DCtBmwWq2uUf/bZZ/e899prr5nWvpSZPJg3b162iyOzv7uvvPKKhg8fnm0hUbMXEbXD3ePQ0qVLy9fX19QYdpybunfvbvmsJavP5XaNpW/duqUCBQro0qVLjpq8Zpo1a9Y975mdABs7dqxGjhxpapvOrF+/XjNmzFCFChV05MgR9e7dWy1btjSt/aSkJJ0+fVrVqlVTXFycXnzxRXl5eZnWvpRZk75evXr3vJ+cnGzajGG7zuXz5s1zjK169uxp+sLgLVu21JIlSyydHW7Hfm4Yhn788UedOHFCFSpUsGSylpS5mPakSZMcv5PBgwebOgNWkjp16qSFCxdadk0QHBysmJgYderUSVFRUWrdurVWrFhhaoy7Z59nPdFrplmzZlm+yLgd1x6XLl3SggULdPToUVWoUEF9+/Y1/frfynzP9OnTtX79eiUkJGRbvNmqSWGJiYmO3JjZ46y+ffuqVq1a+utf/6odO3bou+++M+2pwSzdunXTggULHDP2O3bsaOpTMg+zPDsD/dq1a5o3b54jkXPnzh3TF9/w8PDQ+PHjdezYMZUrV87pIOdBiGH1IFaSHn30UctnzVy/fl2BgYFavXq1atWqJTPvDf3aHXMrZq2lpKToxx9/VPny5R0/K7MTFBs3btTcuXMdizG6ubnpzTffNDXGhAkTdPjwYR09elTly5fPVj7ELOHh4SpevLi2bdump556SkOHDlVkZKRp7V+6dEm9e/e2dNHKlStX6v33388229LsgcC3336r4cOHq2DBgkpMTFRERITTi777NWrUKHXt2lVz5sxR7dq1NWzYMC1btsy09g8cOKDU1FSNHj1aAwcOVK1atVStWjXT2pcyn2SZPXu245hr9n4h2VNqw45HZ4cPH64GDRpox44dKlasmEaMGGH64Myu8kMvvfSSXnrpJUkybebg3SIjIzVv3jzLHjVu3ry5li5d6pjREhwcbHqM0qVLy8fHx5LfQRYry1T07dtX//73v53O4DR71tonn3yiHj16SMpMuoSEhDi9yXE/mjdvrmvXrqlQoUK6ceOGvL299dhjj2n06NGqW7euKTFKly6t+fPnZxu/mT0D1upzuR1j6SNHjmj06NGWLMSYpXfv3vrvf/+rI0eOqHz58mrcuLGp7UuZEwcSExMtfWJUylyEOjY2VgUKFFBSUpI6d+5s6rXH8OHDVbduXVWrVk0nTpzQ+vXrTZ+ckpKSop49e+rOnTuO9z755BNTy23YMZb29fVVz5495ebmpri4OEueMrGyREUWO/bz9957T998841q1KihTz75RI0bN3Yc582UL18+BQYGql69elq0aJElN0qtLruYdR1uxbXs4cOHdfHiRU2ZMkVDhgyRYRjKyMjQ1KlTTV90PD4+Xunp6ZbdaJDsufaYOHGi5RP0rMz39O/fX/3799fs2bPVq1cvU9r8NV988YWmTp2qcuXK6ejRo+rfv79eeeUV09q/du2aunTpIilzNnpcXJxpbWdxc3PTkSNHdOfOHR0/ftxRrgn3L88m0K1O5EjSyJEjFRwcrDp16ig+Pl4jRozIVs/vQYlh9SBWkiNZdPnyZVPbvVvW41QJCQmm1tr7tRmQVjwOc/LkyWwnTivurC5cuFDLli1T9+7d9eabb6p169amn6yjoqL0+eefq0aNGlqwYIH++c9/mlr6RJJOnz6tcePGaefOnfrHP/6h999/39T2Z8yYoUWLFqlPnz56/fXXFRwcbHoCPTIyUnPnzrW0ft+MGTMUExOjEiVK6MKFC+rdu7clCXQrazZKUkREhCZOnCgps37csGHDTH2kTsq86K5Tp45atGih+Ph4DRs2zPTSNHaU2rDy0dksVt60zGJn+aEPPvjA0sfLrb5xEh4erkceeUT16tVTfHy8Ro4cqcmTJ5saIyEhQU2aNHHMhLPiEXkry1T8+9//lmT+79aZw4cPa/Hixbp9+7ZWrlypt99+2/QYderU0RtvvKGKFSvqxIkTmjdvnnr27KmwsDDTEuhpaWk6efKkTp486XjP7AS61edyO8bSY8eO1YQJEzRy5EgFBgaqR48epifQp06dqlOnTqlWrVpauXKldu7cqaFDh5oa49ixY3r22WdVpEgRx/5nxf7i5ubmqLXt6+tr+njhwoULjpuIoaGhCgkJMbV9KfN4EhYWlm02pNnsGEsPGTJE9erV0/fff6+MjAx9+eWXmj17tqkxflmiIut7ZXYyz479fMuWLfr000/l7u6u9PR0tW3b1pIE+oABAxznvUKFCmnw4MGaP3++qTGsLrv4yiuvqEOHDjp37pxCQ0NNveGXVYv+ypUr+vzzzyVlHlPat29vWowsVt9okOy59rBjgp6V+Z7ly5crKChIP//8s6ZNm5bt38y+hvrwww+1YsUK+fr6OnJjZibQk5OTdeXKFRUtWlRXr161ZA23YcOG6ciRIwoJCdGgQYMsmVTzsMqzCXSrEzlZMRo1aiRJaty4sRYuXPhAxrB6ECtl1gO02ogRIzR8+HAdO3ZMffv21ejRo02PsWTJEi1cuFBpaWkyDENeXl7auHGjqTHWrFljebkNd3d3eXt7OwYCVjxS+fnnnys6Olqenp5KTU1Vu3btTB/0p6enOxZATUpKMn2BIjsWrbRjNrKHh4ejNmeJEiUs2ccla2s2SpKnp6djITt/f39LFqS6du2a40K7atWqpu/fkvTiiy+a3ubd1q5d63h0tnPnzmrdurUlcay6aZll9erVkjKT9YUKFbKsBvr69ev11VdfWfp4udU3Tk6dOuW4odS4cWO1a9fOtLazTJ8+3fQ275ZVU9/KG+7/+c9/FBsbm+3JHzNnPEuZs70GDRqkq1evasWKFZbM2k9ISHAcE8uXL69z587piSeeMHVftONpFqvP5XaMpSXrFmLMsmPHDkfipnPnzmrTpo3pMTZv3mx6m86UKVNGEydOVO3atfXdd9+pTJkypsc4ceKEypcvr9OnTysjI8P09gsVKmR6mYW72TGWtnIR7SyhoaGmt3k3O/bzkiVL6tatWypYsKDS0tIsu3ly584dNW3aVFLmk0bLly83PYbVM/Y7duyounXr6vDhwypfvryefPJJ09q2c9Fxq280SPZce9gxQa93797atm2bzpw5oxo1apha5jarrF/ZsmUtfRpAyrz+zyq55+vra/rTM71791ZQUJAeffRRXb9+3dS1o9LS0uTp6amyZcs68gtm3/B52OXZBLrViRwpc8B/6NAhValSRYcOHbLkwt6OGHYMYvv37y83NzdlZGTozJkzKlu2rBYvXmxqjCpVqmjp0qWmtnm3ZcuWKSoqSnPnzlXTpk1Nn9kg2VNuo3bt2howYIAuXLig8PBwPf3006a2L2U+uufpmXmI8fLyMr32pJQ5Czk4OFiXLl1S27ZtNXz4cFPbt2PRSjtmI/v6+ioqKkp16tTRjh07LKuZGxERoUmTJunatWtasGCB6Qvgli5dWtOmTdMzzzyjvXv3WpLISU5OdtSvvXz5siUX3c2bN9dnn32Wrd6v2ax8dDbLyJEjLb9puWPHDr399tuWllGS7Hm83OobJ8nJybpz5458fHz0888/WzKjxVkJErNrg1p5AZZl0qRJeueddyw5FrZt29ax36WmpurQoUOOhbqtmK0/ffp01apVS7t27VKRIkW0fft2x7nXDHY8zWL1udyOsbQdCzGmpaUpIyND7u7ujnUUzLZ7927FxsYqNTVVUuZi0VbUwB8/fryWLl2qbdu2qUKFCho4cKCp7Q8fPlxvvfWWrly5ouLFi5v6BEjWtYaXl5dGjRql6tWrW1ae0o6xtJWLaGepVq3aPWummM2O/fzixYsKCAjQk08+qaNHj8rLy8txs9rM47uXl5e+/vpr1axZU/v27bNkgoJVM/adrdVw7NgxxcXFmTZe+OV59m5mn2fT0tK0YcOGbMdEMxOekj3XHmvWrDG9zbtNmzZNCQkJOnbsmLy8vPT+++/fM1v8z3rhhRckZS5svmDBAlPa/DWlS5fWlClTHNfNZq+lUKxYMW3atEmXL19W0aJFtWvXLtPaHjp0qKZOneoo0ftLVjzB+zDKs4uI2rH4xsGDBzVq1ChdvHhRJUqUUEREhOm16eyIkZaWpqVLlzoW3mjTpo0lA7QsiYmJCg8P14wZM0xp7x//+Ee2A4Snp6fS0tLk7e2t9evXmxIjS9ZiWkOGDNHkyZPVoUMH00tIBAcHa8aMGdnKbVgx82DLli2O/cPsx4ylzATF2bNn9de//lU7d+7U448/bvqjxlmuXr2qRx991PTBsh2LVtqx8N/Nmzc1Z84cHT9+3LFAlJmJo98qZWTmzys5OVmLFy/WiRMnVLFiRbVt29b038fXX3+t8PBw+fr66tatW4qIiDCtFEKWESNGOOr99uzZU4sXLzZ99uuiRYu0bt06nTt3TpUqVdJzzz1n+qw1O3To0EGzZ89Wnz599MEHHyg4OFixsbGmxwkNDdX58+dVuXJlSZk3Hsx+vDwtLe2eGydmLpS4evVqzZo1S5UqVdLRo0fVp08fUx85lf7vwtQwDB08eFAZGRkaN26cqTF+eQHWsWNHffXVV6ZdgGXp3bu304t8M2QtZPfzzz/fc1PG7Iuwn3/+WYsXL9bx48dVqVIltWnTRgcOHJC/v79pNxjtWAhOks6dO6f8+fM7bpyYyY6xtB0LMS5YsEAbN25UzZo1tXfvXjVt2tRRR9UsgYGB6tKlizZu3KjKlSvr5MmTltTN7dmzp4KCgtSwYUPLZxOa7beOHWbfULRjLG3HItp9+/ZVgwYNFBsbq0GDBmnatGmmr5lix37ubKHSLGYe30+dOqVJkyY5xruDBw82fYLb3Yu0m3VNmzVOiIuLk5+fn2rVqqV9+/bp/Pnzpp137fo9SFK7du3UsGFDffvttypevLhu377tKAdnFjuuPTZt2qSYmBilpqbKMAxdv37d9KR61nco67vVpk0b00so9+vXTy1atFC5cuUcN5bMnmiRmpqqmJgYHTt2TBUrVlS7du1Mud7cuXOnjh8/rgULFjiuyQzD0Mcff+woRWSWVatWmV6SGZny7Ax0OxbfqFatmiUXEXbF2Ldvn55++ml988032R7z+Pbbb02vb/lLBQsW1OnTp01rb8OGDTIMQ2+//bb+H3vvHldj/rWPXzvZFYV0oER0lqkRJechxmkUUpRTj/NImNBBktJBqRxmKIzDiChlmKgZhNQ0TMkxM5QKDdNBB81WOu39+2O/7vuzd8zn+/yeWe/9PGM+1z9T2+u11tTdfd/rvda1rsvNzQ3W1tb45ZdfcPLkSbIcHDQ0NHiDnaSkJH7lmBKKkNu4evUqHjx4gHXr1mHp0qXo3Lkz+TX38/NDVlYWSkpKMHv2bFL25bZt2xAUFPReBgIl86BTp04YNGgQvyJ/79492NnZkcTm7j8dHR2SeO9DRUUFevfujVevXsmtetfW1pI+E7kptywjjvuaYtrN/a7y8/NhYmLCX4+8vDzyv9tRo0bhypUrqK2tJW1uyoLT+7116xYTvV9AfnXWyMiICdtLEQa4ipBRAhSzXr5161amRolOTk4YO3YsysvLYWBgAE1NTbLYHDrKwrDQfi0oKOAPYLNmzSLfVgOACRMmYO7cuTAyMuI/2759O0ls7vDu7u7O5P9dFkKhEGpqalBRUUGnTp3QqVMnDB06lDSHIrZZgoKC0Lt3b3h6eiIuLg5paWkIDAwki6+Ier22thYWFhbYuHEjYmJiIBKJyBvoS5YswejRo1FaWgoXFxd+4EeJbt26Yfr06cjNzcWaNWuwYMEC8hyAVHf7zJkz2Lt3L0aNGgUXFxfSJgjL9xPXJH/27BkePHiA6dOnIyYmholsFstamlv1HzduHMaNGwcAWLVqFVl8WSjCM0UR9zlrNjJ3TfT09MiIZn8GVox97j64fPkyv4nq5OSExYsXk8QH/vWeffbsGXN2uKqqKlauXImnT59i+/btTHTWFXH22LdvH7Zs2YKkpCTY29sjNzeXPEd7ezuam5shEAjQ3t7OZHOitrYW33zzDf+9QCBAQkICSexffvkFlpaWuHXrFszMzPh3bEFBAclAo2vXrnjx4gWam5vx4sULSCQSKCkpkW+eA1LN+P800Nngg22gszTfWLt2Lb788sv3Nm6ojHYUkePGjRuwsrJCenr6O/9G3ZTiGp2ctvfIkSPJYnOHufLycp61ZGlpibKyMrIcHMLCwlBeXo4NGzYwkagAFCO38dVXX+HQoUMApAaTy5cvJ7vm165dw/jx4/kVV3V1dVRUVCA5OZlstZXTcKNmJXaEl5cX6urqoKenxzeEqRroirj/jh49ik2bNiEoKIi//wDaYgOAnMkjC9y8eZP570pRQxngX3q/AoGAid4vANy/fx/p6elobm7Gzz//DADkzytFGOAqQlRk4awAACAASURBVEYJkL4z9u3bx2uBUpsqA+wGJ3FxcfD09MT69evf+dulZo7Kvlerq6vx+++/k8YHFHMAO378OJYtWwYNDQ3y2By6dOmCiIgIDBgwgP8ZqOUdgoKCoKqqCltbW+Tn5yMoKIhsEMDhs88+Y2YEx+HXX3/lmx6BgYGYP38+SVxF1NIcfH194e3tDUAq10RpYMiZp8XGxvL3+C+//AKAXvJNIBCguLgYTU1NKC0tRXV1NWl8DsbGxvD19UVtbS3Cw8Ph6OgIOzs7rF+/nkRWUBHvJz8/P2bXXBG19PtW/SnJDx3ByjNFkfe5n58fxo8fj9u3b/NsZOr4irgmIpEI69evR0BAAKqrq6Grq4uwsDCy+IBU1/v58+fo168fSktLIRKJSOMD7K8HIP39V1dXo7GxEY2NjXj9+jVZbEWePTQ1NWFjY4OkpCQ4Ozsz2eb08PCAs7Mzamtr4erqSjo04XD8+HH88ccfePHiBfr27UtKrMnOzoalpeU7vxuBQEDSQLewsICFhQXmzp2LhoYGmJub4+rVqxg7duxfjt0RLS0tmDlzJm8ay2Kz9p+KD7aBztJ8g1vbSUlJkSvMuMKAMgf1i18WK1asACBlXbW3t0MikeDu3bvkq7OAfKNTRUWFiemKhoYGdu/eDWtra9y9e5d8hQsA1NTUUFhYiN9//x3jx49nol0cHR2NuLg47Nq1C8bGxoiIiCDPoaysDC0tLQDS3xtlIctpJ7I6dAHAsWPH/pQpQXmYrKmpYWa8IXv/sQJnCCS7ovn777+THyhZaxHevHkTy5cvR58+fcjXozlwDdOoqCg5CSvKQpkDa71fQHqoWL58ORMdXg6KMMANCQlBSkoKhg4dii5dupAf8DgEBATAzs4OTk5OyMvLg7+/P7lxFKvBiYODA4B32eEsIKt9raqqCl9fX/IcHQ9g1BIVgFR/ctq0aeRxZWFjYwNA+h5hhbKyMn7lfsqUKUz+Btzd3TFy5EjeCI7FEEsikaCurg6amppoaGgg0+9XRC0tC3t7ewCAnZ0dqYYtZ54muzEBgIwxKgt/f38UFxdj4cKF2LhxI9zd3clzAMD169dx9uxZlJaWwsnJCQEBAWhra8Py5ct58+i/AkW8nwB211wRtTTXTFm3bh1zpiJLzxRF3ues2cjcNWFJTDlx4gSOHDkCZWVlBAYGMmneAdK6ivPb0tHRQXR0NHkORbDDvby8kJmZCScnJ0yYMAEzZ84ki60oQhgg1dXPz89HW1sbcnJymDxbbGxscPLkSTx79gwGBgZM/BQuXryI+Ph43htJIBCQkV4+//xzANJejFgshkQiwf379/HRRx+RxOcQGRmJYcOGwdzcHMXFxcjIyEBMTAxpjo0bN5LG+w/+hQ+2gc7SfKOoqAiVlZWIiYmBr68vJBIJxGIxYmNj8d1335HlAaQGak1NTZBIJAgNDcW6devg6OhImiM6Ohp9+/bFy5cv8fDhQ+jo6CAyMpI0h7KyMqKjo1FXV4fJkyfD3NwcH3/8MWmOHTt24LvvvkN2djaMjIywbt060viAtHnAcgUfkDa0PT09IRAIkJmZSRqbg7W1NTZs2MCbMVpaWpLF5vS7vby88Mcff/A/B6WeYsdDJCsMGDAAlZWVvKQOCxw4cABff/21nFYu9SEgISEBqqqqaGhowLfffosxY8bwzXUKsC783rx5g7Vr16KgoOCdzRKqabpEIkFZWRn8/PywY8cO/rkeFBSE1NRUkhwchg0bhosXLzJd1TQ0NISzszOT2BwUYYDb1NQEXV1dfhPn8uXLTBqfdXV1WLhwIQBg4MCBuHjxInkOVoMTCwsLAED//v3R0NAAJSUlHDp0iP95KMGS+cNh6tSpGDlyJJ49e4a+ffsykaJRVVXF0qVLYWlpyexv18vLC1lZWSguLsaAAQOYMLebm5vR3NwMFRUVNDc3kzbwqqurIRKJ+GeihYUFxGIxlixZQv5M9PLywuzZs9GjRw80NDSQGxIropbu1q0bkpOT+bqK8t7gzNMePHggN8Ty9fUlbeYAQGpqKl8fsGAockhLS8O8efMwbNgwuc+phuSKeD+xvOaKqKU5KGLV38zMjGfTs4Ii7nOWbGRAMeaYFy5cwA8//ACRSARfX19mDXRbW1vyd0VHcNfjzZs3TK4HIN3o5PSqJ0yYQBqbIxQ2NjbyxIqdO3fi888/JycChoSEoLS0FKtWrcKePXuwdu1astiyvTEfHx8AQGFhIZPe2NGjR3H69GksXboUnp6emD17NvnW6M6dO6Gnp4eKigrcu3cPenp6pIS3iooKftNu5cqVTOp1RWzW/lPxwTbQw8LCEBUVhbCwMJiYmJDqYTU0NCAjIwM1NTW84L9AIGAy9YyOjkZMTAxCQkJw6tQpfPHFF+TFQEFBAXx8fHjDBw8PD9L4ALBlyxYsXrwYcXFxsLW1hb+/P7mpxNq1a5m7MnMr+AUFBcy0i319fTFq1CjcuXMHYrEYly9fxr59+0hzBAYG4sqVKygtLcXUqVN5BiMlWP4cJiYmsLKyYs42uX37NsaPHy/X5KTOmZGRgZycHKipqZHGlUV6ejovWZCenk5+j3NFXkVFBSIiIviXNVWT/uDBgygqKsLz58/JJRA43Lt3D8eOHUNZWRmCgoJ4XToWfhBJSUlITk6W02bNyMggzTF58mR4e3vD2NiY/4yavT969Gjm5m9LliyBiYkJL7UhEAiYNNCbm5tRXV0NHR0dvHr1irQRyYH14MTPzw8rV67EyZMnMXnyZERERMhtn1CAJfOHw9WrV/Htt9/K3R/Ug2oWTaiOiI2NxbNnzzBkyBCcO3cOBQUF5OZ/CxYsgJOTE89i4thTFFDkM7GhoQGXL19GXV0dtLS0yJnViqilIyMjER8fj8uXL8PExIR0ezAxMRHx8fF4/fo1Ll26xH8u+3ynQklJCRoaGphuLwHS31dhYSHy8/MhkUhQVVWF6dOnY9KkSSTxKbXC/wwdrzmLjUJFnAkUseq/a9eud/TJqetpRdznLNnIgGKYyEKhEEKhED179uS1w1lAET45Xl5euHz5MmbMmMHkegDSbZn/+q//Ylrvbt26FZs3b8ZXX30Fb29vREdHk5uI9urVC48ePUJWVhZmzJhBOtSX7Y1xcpusemNKSkoQCoX8s4rF+TkvLw9JSUlMe2PPnj2DoaEhfvvtNyZnDkVs1v5T8cE20A0NDREXF8cktq2tLWxtbfHw4UMMGjSISQ4OKioq0NLSgrKyMnR0dNDS0kKeQywW4/79+zAwMEBLSwsTY8zm5maMGDEC8fHxMDIyYmKMqaGhgStXrjB1ZeZW8AEw0y5+8eIFZsyYgdTUVPKHNqepyA0vunfvjurqalJNRQ4sfw5FaGIDUs1o6gKmI/r06SPHPmcBgUCA6upqaGtrQyAQMGFoANLBjLu7O+zs7JCXl0emB7pq1SokJibC0tLyHbYaFSZOnIiJEyfi+vXrGDZsGNTU1JhtHyQkJODgwYNM/A04nDx5Ep9++inTJkhGRgbzoaWGhgZTmSMO69atg5ubG9TV1fHmzRuEhoaS52A9OGlra4OdnR3279+Pzz77jImRtiKYP1FRUdi2bRuT+yM/Px8AYGBgQB77fbk4xqCHh4eckTMVZs6cibFjx/I6s5SDGdlnIutm5OnTp+Hk5MRE3g9gW0tzZt2vX7+Waxa8fv2a7HrMnz8f8+fPx/79+0mHJO9DSUkJ7O3t0bNnT36QwYKssGbNGrS2tqKqqgrt7e3Q1dXF9OnTyeI7Ojri7Nmz+P3332Fvb89EcjEpKQmbN2/mv4+NjcWGDRtIc7CspTkoYtU/KysLV69eZWJCzEERZ2aWbGSAPSGlI1iYuXJQhA+BnZ0dBg4ciBcvXiAzM5PJVlxdXR3GjBkDAwMDvmlLLe+prKwMU1NTtLa2YvDgwWQyZrJgOdR/X29MLBYz6ZPY2try0kBBQUEknhkdIRaL8fDhQ/Tp0wetra3kvTF/f394eXmhvr4eWlpaCAkJIY0PKGaz9p+KD7aBvn//fhw6dIipLEJFRQV27tyJ1tZWSCQS1NfX4/z586Q51NXVsXjxYsybNw+JiYlMXkIzZsxAaGgoIiIiEB0djUWLFpHnEAqFyMnJgVgsxt27d5kUUCxdmTkoQru4tbUVGRkZMDExQW1tLal+mCI0FTmw/DmWL18OQKofLhKJ5BpSlNi7dy/zBnprayscHR15p28WzB97e3ssWLAAsbGxiIiIIGN4dURzczN/oJg4cSKOHj1KEldVVRWzZ8/Gs2fPUFpaKvdv1EXsgwcPcOPGDfj7+yM8PBwfffQRr1dPBXNzc+jp6TFls3Tv3p38/7sjNDQ0kJmZKWeSSD20HD16NE6dOgUTExP+MyojX1mMGjUKV65cYSqrw3pw0traiu3bt8PW1hY3b95kcgBTBPPH1NSU1xWmxqlTpwBIt8laW1thZWWFX375BV27diVn67e1tfEHSM4Ejgo+Pj5/Gm/Hjh1keQCpGWp2djZTWQRZBiz3LKF8D7KspRVl1g1IfQ4uXLiAtrY2nrW9cuVK0hzXrl0jjfdnEIlEOHHiBDZv3sxvqVJi69atzCQXU1JSkJqaipKSEmRnZwOQNlxaW1vJG+gsa2kOxsbGiI+Px9OnT2FqaspkSGNpaYnm5mamDXRFnJkVwUYG2BFSAODJkyfYsGEDJBIJ/zUHyueuInwIFLEVpwjWrkAgwIYNGzB27FhkZGQwqa0UMdR//vw5nj59ipaWFkRHR2Pp0qX8wIkK69ev580+jY2NmWwUTp8+HVu2bEFkZCSioqLIjM05cGauL1++hIGBAZPrrYjN2n8qBBKWo8f/RcyYMQNJSUlMZRGcnZ2xZcsWJCUlwd7eHj/99BO5AUBLSwueP38OExMTFBcXw9DQkGnxwcJgEJAOG6KiolBUVARjY2P4+Pigb9++5Hnq6upQXl4OAwMDZk2QtrY2VFVVQU9Pj4mB06VLl5Ceno5NmzYhOTkZ1tbW5C+H8PBwzJ07V64pRQ1F/Bx+fn4oKCiAhoYG36A4e/YsWfwFCxage/fucod6ag3NvLy8dz5jxbIGpIcxWZNMSsybNw9bt26Fubk5Hj9+jNDQUJw4ceIvxxWLxaiqqkJQUBCCg4PlGDPUGoEdnend3NzIm/TJycnYv38/+vbty//dUjdafHx8oKamJqfxTL1l0lGzj8XP4enpiZaWFp5JTz1g2rZtG4KCgt6rO0p93b29vRETE8Ps4P306VPk5ubC1dUVmZmZsLKyIn/P7ty5Ey9evEBhYSHs7e3RpUsX+Pv7k+Y4e/YskpKS5LwuqLcQVqxYgbi4OCgrK6O9vR0rVqzA4cOHSXMcOXIEFy9exMcff4z79+9jypQpZIaoN27c+NN/ox76zpkzh5dFiIyMxBdffMEbl1KB9XtQEbV0ZmYmHBwcmDDuOCxatAj9+/dHUVERVFRUoKamRt7cefDgAbZu3YpXr15BX18f27Zt4wf8lPDw8MCxY8ewfv167Ny5E7Nnz35H4uOvgFu95/5L+S5vaWlBVVUVDhw4wDeblZSUoKWlRf53pYhaeuHChZg2bRpsbGxQUFCA7OxsHDhwgDTHkSNHsGfPHmhra/N1D7WchyLuc0dHR9TU1DBlIwP/+vvlMH/+fLLn7vuetxwon7tffPEFRCIRUx8CNzc3JCQkYOnSpUhISMDs2bPJvRvKy8uxY8cOfsDk4+ND3iupra3FgwcPMHbsWOTl5cHc3Bw9evQgzeHi4oLTp09DSUkJYrEYbm5u5HK6rq6uOHjwINavX48DBw5gyZIlJOdAWfz222+4ePEimpqa+M+oJSplUVVVBV1dXdKYmZmZ+PLLLyEWizFlyhR07tyZfBiem5uLoKAguc1a1qTAfwo+WAa6ImQRNDU1+QlSx6YLFZ49ewaRSIR79+7xphLUf/ysDQYBoHfv3oiJiYFEIsHdu3eZyCJ8//332L17N4yNjVFcXAwvLy9yU5xLly4hMjIS3bt3h0gkQnBwMEaNGkUSu62tDcrKyhg3bhzGjRsHQCpdwQJDhw5FdHQ03rx5A2dnZ0ybNo38fpk0aRLPRh41ahSsra1J4wNAaWkpM6NVAJg9ezaz2BwsLS2RnZ3NZNWUw/fffw+xWMyUEQBIvQ4CAgJQXV0NXV1dhIWFkcRVUlKCuro6pkyZgm+//Rb6+vqYNGkS1NXVSeLLQiAQoKWlBUKhkN8uokZycjJ2797N63qzAMf6efXqFbMcx48fZz60bGxslNssogbHVIqKipIbLLGQORo+fDgmTpzIbHCiq6uLCRMmoKGhAWVlZeRG3cC/mD8DBw5kxvzh/BpY3h+yW1iy0myUWLJkCUaPHo3S0lK4uLiQNiG5OlAkEuHAgQN48uQJ+vfvz6RmUIQswsuXL8ljykIRtfRPP/2EPXv2wMHBAS4uLkxIIoB06Ldp0yaEh4eTs+IAKcFix44dMDExwePHjxEcHMxEDmrSpEnYt28fLCwsMHfuXPL7nbuvBQIBueSiUCiEgYEBtm7dKicTo6KiQv4eVEQtDQDu7u4ApKbUP/zwA3n8jIwMXLlyhamsnCLuc0VpCLe3t+Px48c8IYWSsMWSpCMLRfgQKGIrLiAgAMuWLcOQIUOQn5+PgIAAsg1bDm1tbejTpw+ePn2K7777DgsXLiRvoE+bNg3u7u78UJ+FnxA3sOratSuEQiHevHlDnmPDhg0YM2YMM8k3QOo7IhQKIRKJkJSUBAcHB1IPm0OHDiElJQXLli2Dp6cnXFxcyBvoitis/afig22gy8oicC8dalmEzp07Iz8/H21tbcjJyWEii6EIUwnWBoOA1Nilb9++ePnyJR4+fAhtbW1ERUWR5vjmm2/w7bffomvXrhCJRPDw8CBvoMfFxSElJQVaWlp49eoVPv/8c7IGup+fH2JjY/kVNNk1YGqWxpQpUzBlyhRUVVVh+/btiIiIwK1bt0hzKOKaW1tbo7S0VI6pSAlHR0ckJyfzzQnugEEJT09P6Orq8mwGFlsNR44c4RkBWVlZWLJkCZMG+k8//UTKIOPw9OlTrF69Gg4ODjAwMEBxcTG+/vpr7Nu3j/zau7m58e+O0tJSXi6IEr169YKVlRVTpqKXlxeysrJQXFyMAQMGkJoFcVDE0NLU1BTp6elyDCZKmRiJRIKysjL4+flhx44dkEgkEIvFCAoKQmpqKlkegP3gZOPGjZg9ezYuXrwIExMTBAUFkbOqq6qqoK+vDwMDAxw6dAi9e/fGwIEDSXNoa2szOdjJwsXFBZ999hnMzMzw5MkTrF27liz22LFjYWdnhzFjxmDMmDFM2LscAgICMGTIEEyaNAn5+fnw9/cn9//p2rUrc1mEkpISANL78ddff0WPHj1IzeAUUUsHBQWhpaUFV65cwbZt29Da2spk+Nfc3IympiYIBAI0NjaSx1dRUeG3E83Nzck31mQJOpzEka6uLpSVaY+kipBcZCkTw0ERtbSRkRHS0tJgb2+Phw8fokePHigrKwNA977V19eHmpoa0y1qRdznysrKiI6ORl1dHSZPngxzc3PyTUiRSIT169czIaQoEorwIVCEHnanTp34YYCDgwOZlI4sFGECLzvUd3V1ZXI9+vbti9mzZ2PLli3Yu3cvk4GfqqoqU8Y5IDXATUxMxLJly/DDDz+Qyxt36tQJKioqEAgEUFJSYjL4Ye279E/GB9tAZ9H06IiQkBCUlpZi1apV2LNnD+kBjIMiTCUUYTBYUFAAHx8fpm7GAoGANw9RV1dnYlTao0cPaGlpAZAe8ikZsNyAZ9++feQNiY54+fIlzp07h4sXL8LS0pK84AcUc83V1dXh4uKCLl268J9Reh0EBQWhW7duGDVqFPLy8hAYGEiuLyuRSMilnzqCuxdYMgIAdtqQUVFRiI2NhYWFBf/Z9OnTsWPHDnI2kKurKyZMmIDy8nL07duXydS+paUFM2bMgKmpKbMBL0uzIA6KGFo+evQIjx494r+nZm3fu3cPx44dQ1lZGYKCgiCRSKCkpERqRsyB9eCkoaEBDg4OSEhIwI4dO5CTk0OeQxGHPFVVVSxdulROfoh67Xv+/PmYMWMGSktLYWBggOfPn5PFzszMxJ07d5CXlwdvb2+0tLTA3t4eY8aMga2tLVkeQCpbx8nCWFlZMdnIiomJQUVFBUxMTFBUVARXV1fyHLIavBKJhJyJpYhaGpAaDP7444+oqanB5MmTyePPnz8f33zzDUaNGoVPPvkEQ4cOJYudnJwMQPq7Cg4Ohp2dHe7fv0++6VVYWIi3b9/CyckJNjY2zEwMhw0bhosXLzJl3z1//hzh4eEoKCiAg4MDDh48SJ5DEbV0aWkpSktLkZKSwn/GafpTvW8rKirw6aef8psZf1cjRk6vPy4uDra2tvD39yeVwThx4gSOHDkCZWVlBAYGYuzYsWSxFQ1FDJhY6mFz50k1NTV8/fXX/DORBfOZpQl8e3s7rly5Aj09PQwYMAAJCQnIysqCl5cXuaH6xo0boaamhq5du+Kjjz6Cjo4OWWxuqKetrY3z589j0KBBTIg1gLTBXVNTAy0tLQgEAjQ0NJDGHzx4MDZu3IjKykps27YNlpaWpPEB9r5L/2R8sA10rilYXV2NcePGwdzcnDxHr1698MsvvyA7Oxtz5szBmDFjyHMowlRCEQaDYrEY9+/fh4GBAVpaWpisS/fr1w+RkZGwtbXFrVu30K9fP/Ic6urqWLp0Kezs7PhDwM6dOwHQHfD37NmD+vp6ODs747PPPmPiKL527Vq4uLggMTGRiQwGoJhr/vPPPyMvL4+cucTh2bNnvObgxIkT4ebmRp7D3Nwc9+7dkxuaUDN0DAwMmDMCAHZO9SKRSK55DgCDBg1iMuwrLi7G1q1b8ccff8DR0RGmpqbkMhXUzaH3QRFmQYoYWh4/fhy1tbV4/vw5+vfvT77SOnHiREycOBHXr1/HsGHDoKamhsrKSiYyY6wHJ62trThy5AgsLS3x5MkTJoMyloc8Dh3vNxZbOYD0OVtcXIzg4GC0tLTgwoULZHHt7e1hb2+P2tpa5OXlISEhAcnJybh58yZJDg7Nzc38Ia+2tpZJw8jd3R3Dhw+Hq6srMza9rCxMdXU1fvvtN9L4iqilp02bBgsLC7i6uiI8PJw8PgC+KV9XV4epU6eS1m/cFq2NjQ0AabNCQ0ODnNBx/vx5FBUVIS0tDQcPHoSdnR2cnJzIzQYnTZokdz8oKytDT08PPj4+GDRoEEkOWfknapkYDoqopT/55BMsW7aMPK4sduzYwVwmTRH3eXNzM0aMGIH4+HgYGRmR1z0XLlzADz/8AJFIBF9f3791A50bMN26dYt8wHTu3Dm577W1tfH69WucO3eObHspPT0dgJQ8xw2ZAPozGsDWBD4kJARv3rzBmzdvUFtbi9GjR0NPTw8BAQHkvkVr1qxBz5494eLiQi7hI2vUffr0aTQ0NKBTp05QV1cn/zlsbW3h5uaG2NhYbN++nXyL18fHB9euXYOpqSmMjY2ZbAmbm5tDT0+PueHxPxEfbAM9ICAAY8eORX5+PrS1tbF582ZyE4OQkBDU19dj8ODBSElJwY0bN+Dr60uaY9euXXjw4AE++eQT3Lx5E7t27SKND0iNzby9vQFIGUwsDAZnzJiB0NBQREREIDo6mnwVBgAiIiKQnJyMn376CcbGxnKMJipwOoQCgYBJgwWQ6utVV1fju+++w9KlS2FsbEx+GDM0NGTSDJaFIq55//79UVNTw+xacKvSampqePv2LZPmRF5eHq5evcp/z0KyJzIyEm/evEHXrl1hZWXFTDfuq6++YnJA+jOGGovrERYWhu3btyMwMBAuLi5YtmwZeQNdEQPetrY2fj2e09umhiKGlidPnsSxY8dgYmKCJ0+ewNPTk5zlDkiN827cuAF/f3+Eh4fjo48+wooVK0hzsB6c+Pn5ITMzE6tWrcL58+cRHBxMnoPlIY/DgwcPEBQUxH/v6+tLKufx22+/ITExEd9//z0kEgl27dqFIUOGkMV/+PAhsrKykJ2dDQAYPXo0fH19mQwuvby84Orqih49euD169cICQkhz/Hdd98hJycHe/fuRV1dHZycnDBt2jTS4b6sdB23gUAJRdTSzs7OzJuQ169fx7Zt29CtWzc0NjZi27ZtsLe3J4nt4uKC3r178yw/ljAzM8PGjRsBSIe9sbGxqKioIGXyDh8+HFOmTIGtrS3u3LmDlJQUzJ49G2FhYTh16hRJDkXIxCiils7OzsbixYuZNFqqq6shEokUIpOmiPtcKBQiJycHYrEYd+/eJW+mCoVCCIVC9OzZE62traSxFQ2WPgSc7BcgbXRPnz6dvNYNDQ2FsrIyU48qDpGRkXIm8NHR0WSxi4qKkJSUhPb2dkybNo1XTOAGBJQ4deoUSkpKkJqaivj4eIwYMYLME8Tf3x8BAQFISUlBVlYWgoODoaGhgdWrVxP8n8tj48aN/DvK2tqa7D7v+MzT0tJCfX09UlNT4eLiQpKDA2vfpX8yPtgGen19PVxcXJCWloYhQ4YwWRF89OgRX4R5eHiQNiSvXbuG8ePH4/LlywD+tVr57NkzzJ07lyTHtm3bEBQUhLlz5/IvHO4Go16rmz9/Pm92tHnzZtLYHB4+fIj29nYEBQVhw4YNsLGxIV+JmTJlCpKTk1FWVgZTU1PMnTuXycChra0NLS0tEIvFTAra1tZWPHr0CAMGDOCvPXURqIhrfvv2bTg4OEBTU5P/jFLCZdGiRTxjlFonl0NaWhp5TA5xcXHw9PTE+vXr3ykqKZmvrA9IAwcORGJiopxh2smTJ8lYZB1haGgIgUCAnj17MtkAUcSAVxFmQR2HllyxSYnTp08jLS0NKioqaGpqwoIFC5g00K9evcobgX/55Zdwc3Mjb6CzMgyuqKhA7969oampCVdXV9TUaKW6aAAAIABJREFU1GDkyJGkOTiwPOQlJiYiPj4e9fX1uHTpEv+5sbExWY5Vq1ahoaEBM2fOxIULF/DFF1+QNs8BaSNy6tSpiI2NJV+P7oixY8fiypUrePXqFbS0tJgwYJWUlHgWZGpqKo4fP44zZ85g1qxZZPXo1atXIZFIUFtbC01NTbKfQxG1NAeWTUgOe/fuRUpKCnr27Inq6mqsXr2arOl89OhRbNq0iWf5AWB66BaJRLh8+TIuXLiApqYmODk5kcYvKyvjn4P29vaIi4vDiBEjsHfvXrIcsjIxmpqaTAbViqilWW0PAoqRSVPkfR4aGoqoqCjU1dXhyJEjTAbVHFjJGykK3t7ezAZMsiS5u3fvksu8Ae96kwH/eiZSEZ0ePHgAKysr/PbbbzA0NEReXh66deuGZ8+ekRlRc+f7Tp06yRHOxGIxSfyO0NXVRd++ffHw4UMUFRUhPDwcAwcOxLp16/5S3F27diEqKgpCoRC7d+/G119/DUNDQyxbtownOP5VhIWFITAwEPPmzXvnec5tpP8V/Nl2HYt3B2vfpX8yPtgGOvCv6WRFRQWTQ4W+vj5/cH316hV69+5NFru+vh4AmBiTcvD09AQAXoKEJRwcHOQeDurq6vjuu+9Ic4SGhiIyMhKAlBXi7+9P8rCTxYYNG2BkZIQxY8bg9u3b2LRpE7l+tYeHB5qbm+Hi4oJvvvlGTt+bCmVlZfz1B2hZz2vXrsWXX3753uKYsrkNQK7JwgLDhg3D6dOnUV5eDgMDA9TV1ZHnuHLlCk6ePInW1lZIJBLU19fj/PnzJLEdHBwAgPm2gewBacuWLQBAekDy9vbGli1bkJSUhH79+uHFixfo168fuR49AHTv3h1JSUloampCeno6unXrRp5DEQNeWbMgFxcXJtILERER7zCFqa+JlpYW35BSVVUll3DhIBAI0NLSAqFQyN+L1GBlGCzb+JIFi8ZXdXU1zMzMcO/ePejo6KCiooLskMc1ivbv34/PP/+cJGZHSCQSKCsr4+3btxCLxUwOLSdPnkR2djY2btyIrl278mailIMADjdu3MCxY8fkhjJHjhwhzbFjxw5cuXIFw4YNw/Lly2FtbQ2xWAxnZ2ey5tTPP/+MgIAAaGhooKGhAaGhoSQG7YqopTmwbEJy6Nq1K6/nraOjQypRwZl7dvQ0yM/PJ8sBSM2n09PT8fLlS0yaNAkhISFMBk1CoRCnTp2CjY0N7ty5A6FQiMLCQpKtmYULF/7ps4PqmavIWpraS0YWsjJp1JIOHBR5n/fu3RtbtmzB27dvmcR/8uQJNmzYAIlEwn/NgdorhxV27doFb29vvH79mvmACWAn88b9vmW3hAHg6dOnZDlu3LgBKyur97LBqc5Q9fX1+PHHHyGRSPD69Wu5r6mxbt06FBcXw8nJCdHR0XzD3tnZ+S830CUSCSwsLFBZWYmmpiaeREV5/TkPRa6fRI3Zs2czifs+sPZd+idDIPm7jzf/BI8fP0ZQUBBKSkpgZGSErVu3krEVuQdaS0sL3r59Cz09PVRWVkJTUxPXrl0jycGhvb0dxcXFcocj6jXg+/fvIz09Xc6ll3qizv3/SyQSFBYW4ocffiBnUri5uckdVjjDHUrMmzdPTvO14/cU2Lt3L3N3aQ719fXo3r07s+KDNe7evYtvv/2WX3OsqqrC4cOH/3LcoqIiVFZWIiYmBj4+PgCkk/rY2FjywY+zszPfHLa3t0dubi55kVxeXo5r167J3eMsjJZZHpAAaYOivLwcvXr1YibbIxKJsH//fhQVFcHY2BgrV64kb9ouWrQIW7duRUhICHbs2AEfHx+yZ9XYsWNhZ2fHN+0402NKyDKFZX83RkZG5A3bJUuWoKqqCjY2Nvjll1/Q1tYGExMTALSHyZSUFBw6dAhmZmYoLS3F8uXLSWVDADbvJEWDY3lxh/s+ffqQN1/c3d3JJBbeh4qKCqSmpuL8+fNobGxEeHg4Ro8ezeSQUVNTg5ycHKSkpKCiooJcnsvR0RE+Pj78UAYATE1NSXOcPn36vX4sv/32G1nj093dHbt370avXr1QWVkJLy8vOUPDvwpF1NIvXrx457M+ffqQxOaILnfu3EGXLl0wdOhQ3L9/H83NzUxM4GXh4uJCKrVhYWEBIyMj3tdEtv6kfKbX1dVh//79KCkpgZmZGVasWIF79+7BwMDgLw+zOC1kiUQCf39/REVF8f9mZGT0l2L/b6CyshLR0dGoq6vD5MmTYW5ujo8//pg0x/z588lJTR2hiPt8y5YtuHnzJrS0tJhsbefl5f3pvw0bNowsD0tMnz4d7u7uOH78OBYvXiz3b9QbAYC0plakNAX1M5GDSCSSO6dR1e/ccPR92L59O0kODrm5ue8dfjc3N/9lv4DFixfj6NGjSE1Nxe3btxEREYGWlha4urqSn80LCwuRkZEh9ywJDAz8y3E5ZjvXfuW+FggE5M/HpUuXoqqqipnv0j8ZHywD3dzcnF/hogb15P/fYcWKFWhpaeFZkAKBgHT9EJCuKC1fvpwJ05KDrDzI0KFDmbDe9fX1sXPnTgwePBj379+Hrq4ueQ4TExMUFBRg6NChePz4MfT19Xm2IpUEys2bN5k30PPz8xESEoL29nZMmTIF+vr6cHV1Jc3BSSLIFgPUB72wsDD813/9Fy5evAgzMzMyaYSGhgZkZGSgpqaGZwUIBALMmzePJL4sNDU1YWNjg6SkJDg7O/MyEpTw9PTEpEmTmN7jgHRtLzg4WO6aUxZnmpqacnI9LKCuro6PP/4Y3bp1g6mpKRPG8+bNmxEQEICSkhKsXbsWW7duJYudmZmJO3fuIC8vD97e3mhpaYG9vT3GjBkDW1tbkhyKYApz4OILBAI4Ojoyy+Pq6ooJEyagvLwcffv25VmelGBtGLxr1y6cOXNG7jPqekX23d3S0oIvvviCND4g3QI5duwYBgwYwDe1Kdf9e/fuDS8vL6xevRo5OTlITU1FUFAQsrKySOJLJBL8+uuvuHXrFm7duoWnT5/C3Nyc/B0LSH8WViZzzc3NSEpKwqJFi1BVVYVNmzZBKBTCz88POjo6pKxh2dXyXr16kRvzKaKWVlZWfqcJSdVAHzBggNx/BQIB2cr6/wvUPCtFNbo0NTWxadMmSCQSXLt2DRs2bCAhWADyTXI1NTWmTXNF1NJbtmzB4sWLERcXB1tbW/j7+5Pq0QPSv9nVq1fLPdepZTcUcZ8/fvwYly5dYkY8+rs0yf8dIiIikJubi5aWFmZbAZw05f8GU58F99TPzw8FBQXQ0NDgG6pnz54liU3dJH8f6uvrERcXB39/fxQXF8PPzw8qKioIDw8nM9sdMWIE3NzcUFFRgfj4eDx//hzBwcFMJCp9fX2xePFi8nOzLOmyoaGB33Dv3r07aR6Ave/SPxkfXANdkStvjx8/RkBAACorK6GtrY2IiAhyze3m5mZybdyOMDQ0hLOzM9McsbGxfLFRVVXFhOm1fft2nDp1CtnZ2TA2NpaTKKFCQUEBfvzxR3Tu3JlnPU+ePJlUAqWlpQUzZ86UKzKpi4Hdu3fjxIkTWLNmDT7//HO4u7uTH+6joqKwbds2Ji8FDt26dcP06dORm5uLNWvWYMGCBSRxbW1tYWtri/v378uxV/4dM+R/is6dOyM/Px9tbW3IyclhUmzq6elhzZo15HE7wt/fHwsWLCCVs1I0Nm/ejMbGRgwePBjnzp3DjRs3yI3BWA54hUIh7O3tYW9vj9raWuTl5SEhIQHJycm4efMmSY729na0t7ejsLCQHyBKJBIsX76cvDliaWmJffv2oaSkBP3794enpyeToUZxcTG2bt2KP/74A46OjjA1NSU3j2VtGJyVlYWrV6+S+1n8Gdrb21FeXk4eV1NTE48ePcKjR4/4zygb6BwEAgHGjh2LsWPHora2lizumDFjMHDgQIwcORKrV69mYhLMQVtbG9u2bcPAgQP5GovKiCosLAxdunSBWCxGcHAwrKysYGpqiuDgYOzbt48kBwd1dXUcP34cdnZ2yM/PJ68bFFFLs2xCzpo1C4DUHyc5ORlPnjxB//794e7uThL/34G6UaioBmF9fT1SUlJw+vRp9OvXj9ygTVFQRC3d3NyMESNGID4+nqzZ1RGKkC5QxH2uq6uLN2/eQF1dnWmevzOsra1hbW2NUaNGwcjICC9evEDfvn1JJUllpSlZy1R2BIvhSWlpKTIzM8njKgohISGwsbEBIJXUXbhwIczMzBAeHk42uFyxYgUmTJiAnj17QlNTE8+fP4e7uzs+/fRTkviy6NevHxPSA4dLly4hNjYW/fv3x5MnT+Dt7Y3p06eT5rC0tMTXX3+N6upqjBs3jmkt+k/DB9dA//LLLwFIm+WNjY3o0qULKisrmaz7h4WFITw8HBYWFvj1118REhJCrndoa2uLnJwcuXVDfX190hyTJ0+Gt7e3XA5qBrQsO8PCwgJjxowhjQ9I2T+cPqSZmRlEIhE5i1BWo6y1tRUXL14kf+CxMOLrCCUlJfTo0QMCgQAqKipMjBJNTU1hb29PHlcWAoEAxcXFaGpqQmlpKVnz+datWygpKcHRo0f59UOxWIzExERcuHCBJAeHkJAQlJaWYtWqVdizZw8To9Lx48cjJiaGl74AQC5PAUibOSwLDkWgqKiIlw7w8PDAnDlzyHOMGTOG14Ssr6+HUCiEtrY2tm7d+pd1fx8+fIisrCxkZ2cDkDYefX19SdeYz5w5g/379+PVq1eYMmUKbwpGxXCXRUBAAOzs7ODk5IS8vDz4+/sz0WsNCwvD9u3bERgYCBcXFyxbtoy8gZ6WlsYbJfbo0YPcbNDS0hLNzc1MG+iyjey2tjYsWrSIPEdHtlRVVRV5jo6grBUUOcTgaltOPoTyYP/y5UscPnwYzc3NKCgowJdffonOnTuTa6wDQHR0NOLi4rBr1y4YGxsjIiKCNL4iamlFNCGDgoLQrVs3jBo1Cnl5eQgMDCTznZg7d+47fz8SiYSXK/m7oLCwEImJibh9+zamTp2K3r17kzVwOMhuO0okEjnfDOp7XxG1tFAoRE5ODsRiMe7evcvk+eXo6IgHDx6gra0NEomEyXOd5X3O3R81NTWYNGkS7/3BwuvgQ8HLly8RFBTEbzsLBAIycpsiBnEcy10WEomECXHA2toapaWlf0sJKEDKpl60aBFEIhEeP36MmTNnQiAQoKmpiTSP7L3dr18/9OvXjzQ+h0mTJmHjxo1y52bKjdvDhw/jzJkzUFdXh0gkgoeHB3k/KSAgAGPHjkV+fj60tbWxefNm5gPGfwo+uAY6h71790IkEsHf3x/h4eH46KOPsGLFCtIcnJkBAAwcOBDKyvS/zpqaGkRERMito1G/qE+ePIlPP/2UibwDZz7UcdX30aNHsLOzI80VFBQEXV1d/PTTT/joo4/g5+fHRBuyqqoKSUlJOHPmDCwsLP6WE8N+/fohNjYW9fX1OHjwIPlBEgAmTJiAuXPnyhUD1Gtk3KrYwoULsXHjRjI2Vrdu3VBdXS23figQCHg9dAqUlZXxX3OMbRYu8gCQkZEBIyMj3liZ1eppnz59cPDgQTk2JCVzNDc3F0ePHpU7vFIznvv168fLeNTU1MhpC1PBzs4OXl5eMDIywvPnz7F3716sXr0aPj4+f7mB7uLigqlTpyI2NpaJMRsAzJkzB3PmzEFqaqocq6+yspI8V11dHRYuXAhA+p69ePEieQ4OhoaGEAgE6NmzJ5OhIiujRA6mpqYYPXo0tLW1+RVgas1tRUjYffnll7yx8tu3b9G/f//3Gmz9X4WimucAsGbNGhQVFZEfUoF/vSdu374NKysrdO7cGQDkpCSooKGhAU9PTwgEAiYsPEXU0opoQj579ozXSZ04cSIp85KFtOL/Btzc3LB06VKcP38eQqGQid8L1wwEpGdBbpDM4pmriFo6NDQUUVFRqKurw5EjRxASEkIaH5ASs1pbW1FVVYX29nbo6uqSn59Y3ucxMTH/MeP7/4lvvvkGp0+fxtKlS+Hp6YnZs2cz2Q5nhT97vrJgvKurq8PFxUWOpc+i3qqpqZF7h1Of//Pz82Fra8s/H1nUJopAUlISxo8fDw0NDSbxlZSU+C0WdXV1qKqqkueor6+Hi4sL0tLSMGTIECbSQ/9UfLANdE4zDpAextzc3Mgb6MrKyrh27RpsbW2Rn5/PpFguKyvD999/Tx5XFt27dyf/3XBYuHAh+vXrBysrKwCQM02gbqA/f/4c4eHhuHXrFhwcHHDw4EHS+Hl5eThx4gR+/fVXKCkpISkpiUlzTRETw5CQEKSkpGDo0KHo0qULQkNDSeMDwPHjx7Fs2TImL58HDx7w6+ScYRqldriZmRnMzMzg6urKM/xqa2uRmppKZpIZFBT03s8FAgF5U1goFDI5EHVEa2srysrK5IYDlA307du3IyAggKlEzN27dzF16lTo6+ujsrISQqGQ/xmoitmKigr+MNyvXz/8/vvvMDQ0JGEknzx5EtnZ2di4cSO6du3Km4n+VdO094Frnt+8eZNn/OXm5pLmaG5uRnV1NXR0dPDq1SuIxWLS+By6d++OpKQkNDU1IT09nclAeffu3Th58qScUSJlAz0jIwNXrlxh8v+uSBOq7OxsZGdnIyIiAosXL2by7Fq5ciVcXV0xfvx48k0ARcLb2xs1NTVyQ5MhQ4aQxO7SpQuSk5P5TTuxWIwzZ84wqXt8fX0xatQo3LlzB2KxGJcvXyaViVFELd2xCRkcHEyeo7m5GU1NTVBTU8Pbt2/R3t5OFptKr/1/G4mJiUhNTcX06dPx6aeforGxkTyHrBQXa7CspTnk5ORg165d/PcJCQnk20UikQgnTpzA5s2bebkjarC8zzdv3qxQo8oPAUpKShAKhRAIBBAIBFBTU2Oar7W1lR/0UkCRevQ///wz8vLymJAxOQQHByM7Oxu6urrkBri6urrYuXMnfvzxR3h6ekIkEuHQoUN/W9mQbt26YdWqVczi6+vrIzo6mpetY/X+5YhzFRUV/xkAEuKDbaALBAK0tLRAKBTKrdZRIjw8HFFRUYiNjYWxsTGTJqSZmRnu3r0rp61O3ajX1NREUFAQLC0t+YkhlUv2mTNncOHCBTx8+BDDhw+Ho6Mjv/ZGjfb2dtTW1kIgEEAkEpE+KJydnWFkZAQ3NzcMHz4cK1asYHKIBNhPDB89egQLCwvMnj0bp0+fhoqKCpMXtra2NhNjD0C67s0VsmFhYSTO2O9Dr169cP/+fSQmJiI3NxeTJk0ii338+HGIRCJ06tSJeVGpr6+PAwcOyN3jLDSFt2/fjqKiIjx58gQDBgyQM0ukgJ6eHkaOHEkasyOo2WPvg46ODmJiYmBjY4M7d+5AW1sbubm5JIW/jY0NbGxssG7dOtTU1CAnJwdBQUGoqKgg/dkaGxtx9uxZnDp1CtXV1QgMDGRi3LRu3Tq4ublBXV0db968YfKeBaSmV/v374empiYKCwsRHh5OnoO1UaK+vj7U1NSYDPMLCwvx9u1bODk5wcbGhimTpUePHhAKhXjz5g0MDQ2ZMJh8fX1x5swZfPXVVxg9ejRcXV3Rv39/0hz37t3DvXv3sGjRImzYsAFLlizBoEGDSHNUV1fj1KlTpDE5BAcH4/Dhw5gwYQJmzZqFmzdv4urVq9i2bRt5rhcvXmDGjBlITU3F8ePH4eHhQRpfEbV07969sWvXLhQVFUEoFDKpdT08PDBjxgyYmpriyZMnTCTf/u74+OOP8fHHH6OxsRHp6em4desWXF1dMWPGDDKfHEWCZS194cIFXL16FT///DPvkSIWi1FUVETeQOfOGU1NTVBVVeV9pCihiPv8P/jvw9bWFuvXr0dlZSWCgoJ4Mh0lTp8+jSdPniAgIAArV66Ek5MTE4lK1ujfvz9qamqYSA5zuH//PjIzM5k0UoODg3HmzBmsW7cOn3zyCe7evQuRSPSnZLH/6+jZsydCQkLkzs2UPhqRkZE4efIkrl69ChMTE6xbt44sNofNmzcjICAAJSUlWLt2LbZu3Uqe45+KD7aB7ubmBkdHR5iZmaG0tJTJCl9CQgKvuc4K+fn5yMrK4r9nsR5oaGgIAHj16hVpXAAYNGgQBg0aBIlEgps3byI+Ph6vXr2Cg4MD+QrUF198AXd3d1RXV2Pu3Lmkxn9WVla4c+cOsrOz0atXL2YSGBxYTQyPHj2KjIwMnDp1Cjt27MDLly+hr6+PiIgI8ia0qqoqli5dKvfyoZIokW3eFBUVkcSURUtLC9LT05GYmAihUAiRSITMzEzSFavExEQcPnwYysrK2LJlCxNfAA5tbW14+vQpnj59yn/GooF+/PhxXLhwAdbW1jhy5AimTp2KpUuXksXX0tJiNuzjkJ+fj6amJkgkEoSGhmLdunVwdHQkzbFjxw4kJycjOzsbZmZmWLNmDX755ReSFXqJRIJff/0Vt27dwq1bt/D06VOYm5uTatOHhobi5s2bmDhxIvbt24fQ0FDy3xGHUaNG4cqVK6itrSX3tADkpZRkTc7q6urIzUpZGyVWVFTg008/ZaLNev78eRQVFSEtLQ0HDx7kdem5+oESvXv3RmpqKtTU1BATEwORSESew9jYGL6+vqitrUV4eDimT58OOzs7rF+/nuyQHxoaisjISADS+sTf35+X36ACtynD4tDds2dPOdmyESNGYMSIEeR5AClzMCMjAyYmJqitrUV9fT1pfJa1dG5uLjZv3ozLly/jzJkzOHToEHr27AlXV1dyTxAdHR2cPn0a5eXlMDAwgKamJml8QCpTqKurSx5X0ejSpQt/DR4/fsx7m/zdwLKWHjNmDHR0dFBfX8/XUkpKSkyGP59++in27t0LCwsLzJkzh4kJJ8v7/MmTJ9iwYcN7/40FeeBDwPr165GdnQ1LS0sYGRnBwcGBPMepU6f4OufAgQNYsGAB0wY6NcudQ0FBARwcHOSe6dQSLoaGhmhubmZC2lJRUcG8efP47wcPHozBgweT51EUOGkbFv4yN27cwPDhw+Hh4YFHjx6hpqaGyaDP3NwcycnJ5HH/A0Ag+YAFcWpra1FeXo5+/foxKTKXLVuGnTt3MlmXViTa29tRXFwspytMaTjH4e3bt8jMzMS5c+dQV1eHM2fOkOcAwJvzvXr1Cjo6OmRx3759i++//x4pKSkoLi6Gt7c3pk2bRt5kKSoqwpYtW1BSUgIjIyNs3bqVjLW2ePFiHDp0CAKBACNHjsTFixfRvXt3uLm5keuBnj179p3PZs2aRRJ70aJFPANd9msqjB49GtOnT4ebmxv69++PZcuW4dChQ6Q53NzckJCQAJFIBF9fX/L4HSESieR077S0tMhzzJ07F4mJiVBWVkZrayvc3NxI7/O9e/e+8xm14fGcOXMQExODkJAQREZG4osvviBverW1tb1jpkWlBTp69GgMHDgQI0eOxMiRI5msT86cORNmZmaYMmUKxo0bh5UrV5L7TbzP0I4D5bOK01cHIKdp29LSQl54/vHHH4iLi0NpaSmMjY2xcuVK0iY6V+jLgtVaaH5+Po4fP46KigqcPn2aNLZYLEZFRQW6deuGs2fPYsSIEXJGThS4fv06zp49i9LSUjg5OWHWrFloa2vD8uXLkZaWRpKj43t14cKFOH78OEnsTz75hDfoevPmDf88FwgEcg2kvwsuXbqEjIwM+Pv7Izk5GdbW1uQmvqywZMkSREZGQldXFw4ODjh69Cj09PSwcOFC8mfI/Pnzyd9HHbF06VK0tLRg/PjxcgO5/+B/ByxraVmw1kaWxePHj2FoaMhE95cVZs6c+afELEVKffxd8OjRI1y8eBF1dXXo3bs3pkyZQr7lBUiJD7LnDBbnWVmW+5IlS/62LHc3Nzc8ffqUJz78xwD3zyEWi1FaWir3TKToxSQnJyM1NRVHjx6Furo6Hj16hMDAQMydO5ds4O7g4PCn5ydFbFn/E/DBMdDr6+sRFxcHf39/vHr1CiEhIVBRUUF4eDi5s3FJSQmGDx8OTU1N/g+VelqYlJSE5ORkuRs4IyODNMeKFSvQ0tIiZ7ryvkbV/wStra3Izs7GhQsX8PTpUzg4OGDz5s0YMGAASXwAePjwIb766it0794dfn5+6NmzJxITE7F//37k5OSQ5VFVVcWsWbMwa9YslJSUIDU1FTNmzMD169fJcgDSFcT4+Hg8f/4c/fv3J23QKykpoVOnTnj48CH69u3LN29YzNEmTpyIvLw8JoZjlZWVSE5OhkQi4b/mQMFIXrRoES5cuIAXL17AxcWFye9HKBRCKBSiZ8+eTFZZZeHn54eCggJoaGjwunfvO5T9VUgkEn5Nt3PnzuQsDS8vL2RlZaG4uBgDBgzAxIkTSeMDUhaFlpYWlJWVoaOjIzdYpAJLM62rV68yX1k+d+4cbt++jZSUFERGRkIikaCkpIRUZ11RhnY9e/bEnj17AACHDx/mNyZkG+tUCA4OZspUq6mpQXp6utwzl1qHWSQS4fLly7hw4QKamprg5OREGh8AryH99OlTmJqakg7COaSlpcHd3R329vZyn1MO5PT19bFz504MHjwY9+/fJ2X1ymowc5rYr169gra2NlkORWLSpEkwNTXF48ePMXfuXHJGPctaWiAQQFdXF+Xl5ejcuTPfnGChrS8QCLB69WoMGDCA306kNh8/fPgwRCIRsrOz4ePjg7dv3+LcuXOkOT4U7N27FydOnJCTQaQ+B7KspTmEhITg+vXrTLSROdy+fRshISGoqamBrq4uwsPDyWX+WN7nGhoa/2mU/zfx/fff4+uvv4abmxs++ugjvHz5EmvXrsXatWvJ6/YJEyZg3rx5sLa2xsOHD/+2LHfOu0/2b5eamPKfTYn/PlasWIHGxkY5kuz+/fv/clxOpo4bHlpYWOCbb76Bh4cHaQO9sLAQI0eOhKOj4wfjb/J/CR9cAz0kJAQ2NjYApNrICxeAngT7AAAgAElEQVQuhJmZGcLDw3H48GHSXNeuXSON9z4kJCTg4MGD5KvesmhubiY3qeQwcuRI6Orq4rPPPoOzszMEAgFevHiBFy9ekElIbNmyBevXr8fLly+xa9cuNDY2oqqqiilLx9jYGH5+fuQHF0Aq7ZGQkAATExM8efIEnp6emDFjBln8srIyfPvtt3yRUVxczEQPbcmSJTAxMeGNjwQCAZmOo6OjI6qrq9/5mgorVqzAihUrkJeXh5SUFBQWFiI6OhozZsyAmZkZaS6AzQBDFqWlpcjMzGSaAwCGDh2KtWvXYujQoSgoKOCfxVSIjY3Fs2fPMGTIEJw7dw4FBQXw8/MjzaGuro7Fixdj3rx5SExMZOJ1wNJMS1F6n0OGDMGQIUMgEomQlpbGSz1QmflyBV9lZSWio6NRV1eHyZMnw9zcnLQYrKur47++fv0630BnIdPV0tKCR48eYcCAAXx8yuvl5+eH5cuXM9mK+/7775Geno6XL19i0qRJCAkJgYGBAXkeQCp3MnXqVLi4uKCgoAC+vr44cOAAaY7u3bvLNc99fX2xY8cOUp+L7du349SpU7h+/TpMTEzg6elJFptrzsbHx6O+vh6bNm1CaGgohgwZgiVLlpDl4XDjxg2Ul5fD2toaAwYMINfvP3HiBC5fvozXr19j1qxZePbsGal2Kstauq2tDW1tbcjKyuLr2oaGBiba/bIyU6yQmZmJn376Cffu3YO+vj4TubcPBdeuXUNWVhZTJjXLWprDvXv3mGkjcwgLC0NsbCxMTExQVFSEoKAg8iY9y/t83Lhx5DE/VCQkJODEiRPo0qUL/9msWbOwatUq8ga6p6cnxo8fj7KyMsycORMWFhak8QEp+Yx753Xu3JlJfRgVFYVt27Yx7fd06tQJERERKCkpQf/+/f+tOfz/FNu2bZN7d3O11d8Nb9++xcmTJ8njqqqqvvO+UFdXR9euXclyBAYGQiwW48cff0R8fDxev36NiRMnYurUqf/xhCDCB9dAb2howKJFiyASifD48WPMnDmTX3OlQl5eHiIjI9G1a1eEhYUx0QDlYG5uDj09PSZMFg62trbIycmRYw9Sre5NmDABAoEA5eXlKC8vl/s3qqJcTU2Nj7Vv3z7MnDkTMTExzHXKATDRQUtJSUFaWhpUVFTQ1NSEBQsWkDXQ161bB19fX/Tp0wfr169HXl4efHx8eAYmJTQ0NLB9+3byuAC9bMefYdiwYRg2bBgaGhrw3XffwdfXl4yJxekpSiSSd7QVqVkC1tbWKC0tJd/CkUVycjLWr1+P3NxcFBYWYtiwYeSGXfn5+fyBy8PDA3PmzCGNDwB79uzB8+fP+UMetYYtwNZMq6ysjHTD5/8FdXV1zJs3D/PmzcOvv/5KHp8bMMTFxcHW1hb+/v6kkiGywyvWg6yysjK5Jiq1p4mhoSGcnZ3J4snC29sbRkZGsLCwQFFREXbt2sX/GwtWE6elaWFhgR9++IEsbmJiIn+guHTpEgDpdaeUiHnw4AGsrKyQn58PExMTPnZeXh55M/Ly5cv80Grv3r1wc3Mjb6Dv3LkTFRUVKCkpQefOnXHw4EHyDZH09HScPHkSixYtgoeHB3mjmGUtPWvWLEybNg3t7e345ptvUFRUhI0bN5KaMDY2NuLbb79Fly5dMHPmTKaNzpiYGKioqGDFihUYM2bM31amMjc3F0ePHpXbIqOW++O21ViCZS3NgaU2MgcNDQ3+WWhmZsZk6MDyPqf08/nQoaysLNc8B6S1IuV1SUlJgaurK2JjY/nz/qNHj5CRkUFOblMEy93U1PSdjThqBAYGwt3dHXZ2dsjLy8PmzZtx7NgxkthcbVVfX8+stlIkhg4dihs3bsidmyk245SVlVFfXy+nLlBXV4e2tra/HFsWSkpKGDt2LMaOHYv6+noEBwcjNDQU9+/fJ83zT8UH10DnkJ+fD1tbW/6hStlA37VrF6Kjo1FfX4/Y2FimRqLDhw/HxIkT0bdvX36tjroArKmpQUREhJyECxUrgDPQYgnZF7Kuri68vb3Jc+Tn58POzg4tLS3Mp3daWlr8z6Sqqkoq4WJtbS1npDR48GBkZmYyGQSMHj0ap06dknt52tnZkedRBLp164aFCxeSyjrs3r2b/5raULcj1NXV4eLiIlfQUq4Zf/XVVyguLoaTkxPGjRsHExMTREZG4vXr11i9ejVZnra2NojFYigpKfHPQ2rU1NTg2rVrck076oENSzOtTZs2ISkpCatXr8a+ffvI4v53QL2ODUg3pEaMGIH4+HgYGRmRM19l/4ZYD10vXLjANP7kyZPh7e0tNwyn+tulrjv+HYyMjJCWlgZ7e3s8fPgQPXr04M1e/+pwaP78+Zg/fz7279+Pzz//nOJ/9x3cuHEDVlZWSE9Pf+ffWLB5OVMzzlOBGgUFBUhMTMTChQsxa9YsnDp1ijwH9//NYjMDYFtLz5w5ExMnTkSXLl2gpKSEqqoqREZGwtLSkiQ+gP+PvTMPyzH//vj7ST0aZEmy1cgSWTKWME0jE2ZkKVJR02KsEUKoVCKlkcgWyZhsFZWdIrKFMVO2QRSSQWmhnfbu3x9d9/3rKeb3+47zuX1rel3XXPM8j+s656nuz32fz/mc8z5wcXHBl19+iYKCAjx//pxJ9yPP2bNn8erVK1y7dg0LFixASUkJ+ZwDMfj555/h6uqKDh06kNt2dHSERCLBmzdvYGJiAk1NTQDV1y/1gaIYsfTr169hYGDAVBu5bdu2cHNzw9dff43ExERUVVUJ8otUw+DF2DM38n/zsViqqqqKzAe/rlkWBvGIUeU+atQoTJ06VebnoT44Ky0txahRowBUS0Pt2bOHzLYYsZWY5OXlYdWqVWjZsqVwLzl8+PAn2503bx5mzJgBU1NTqKmp4fXr14iIiCB/pldVVeH69euIiorCo0ePoK+vT/L9G6mmwSXQVVVV4e/vj2vXrsHe3h5FRUXYvXs36SA1BQUFYYO6bds2MrsfIjw8HJs3bxZa91iQmpqKM2fOMLPPGo7jUF5eDo7jhGpOfjNGtQnz9fXF/v37YWdnh+DgYJlNKvVGj+M4TJo0CQMHDsTDhw9RUVEhVCdTB+YsDwNu3ryJsrIyJCQkAKgOqOprAp0FYmop/vHHH4iPj2dWKRUXF4eIiAghaFZTU8OmTZtgYWFBmkAfN24cLC0t8dVXX+HevXvkbcxAdZeGrq4uE+kWHisrK+H1iBEjSAcrffnll9DT00N+fn6dZB21NqsYSKVSXL16FVVVVbh79y75PetDnSC8pjsVfEvrhwajUiYpwsLC8P333zOpGBXzfvXs2TM8e/ZM5rDXw8ODJBly6dIlGBgYoHXr1nUGPFIlcX766SeUlZXB09OTxN7fMXXqVBgZGUFLSwspKSn46aefyH1UVlaitLQUEokElZWVTKqfJ0yYACsrK6Snp2P27Nnkbf6sY+mah6CqqqqkevdAdYXa1q1bUVVVxUSipyaJiYm4cuUKfvvtNygqKmLs2LFM/bGiY8eO+Oabb5jYZl30UBMxYmkxtJH5xOBff/2FFi1aYOjQoeTyi2LsmRv5v6ndVQuAPK6SSCS4du0akxkpPGJWuR84cACzZs1ieu1WVlYiOTkZvXr1QnJyMpOiEWtra0RHR8t0/tTHgatPnz4VKukpGTp0KDZt2oTjx4/j4cOH6NSpE7Zs2UI6rNvT0xMJCQkYOnQopkyZgkGDBpHZbqSaBpdAX716NY4cOYJFixZhxIgRuHv3LoqKiki1FGtCeZr6Idq3bw9tbW2m7Zo9e/bE3bt3Zapl6pNGUlpaGgwNDYWkNv+asj1eT08PkyZNQkZGBsaMGSN8Tt2CD0Dm5NbIyIjUtpi8f/8ee/fuZepj6dKlTAN/vrKvvqOhoYG3b9+SD2bjadasWZ1ATEFBgVTTDajWAv3222/x7NkzmJmZMdGjb968OZMulpo8evSozqArqkoTXmvQ09MTq1atIrH5MXbs2CEjSbJx48Y6m6ZPxcvLC76+vsJgSeqhmB/rBKFMkPC/I19fX6b3k1atWmHOnDnM7IvFgQMHUFhYiLS0NKirq5PeR/Ly8gAAb968IbNZG0NDwzr3Q+qYhGfq1KkYOXIkXrx4gS5dujAZIjpt2jRMnjwZOTk5MDc3Z5Kkt7a2hq6uLh4/foyuXbuSV/iJEUuzhL+e5OTkmO87duzYgR9++AE7duyot/ItQHXFs4eHB/r06SP8/qgOyfgDxYsXL+L+/ftYtGgRZs6cyWRtsIyljxw5AlNTU3Tu3BlPnjwRKukDAgLIO+8WLFiA3377Da9evWI2S4HlOue7Dj5E43BGWWrGVTWhjKs+1OHFQ9XpJWaVu4qKCpOioJq4u7vD1dUVWVlZaN++Pby8vMh92NvbQ1VVVShCEkNOlwWampq4f/++zPOD6r7SpUsXLFq0iMTWhzh48CBat26Nc+fO1TkEqI+FVP+NNLgEetOmTQXtTKBaomLAgAGkPjIzMxEeHg6O44TXPFTBGU9ZWRkmTpwITU1NYQFTP6gTEhJw+fJl4T2LTR7LRMvPP/+MwYMHM9UhXLJkCZYsWYLt27eTVtR+iPT09DqfUZ/e8lV4PNHR0eQPbk1NTURFRaF3797CtUutzcx6KN/kyZPx9ddfw9zcnEmyFhAnSX/79m2MHDkSrVu3Fn5PlA9RRUVFvHz5UuYE/eXLl2SB04eqQB4+fAgA5FUgYly3Li4usLa2ZtJazuPo6Ij169fj6dOn0NDQgL29PZkcVGRkJA4fPoyUlBTExcUBqK5sqdktQ0VMTAxWr17NbLCSGJXVfFJz3rx5MDAwgLm5OROd+jZt2jBLGIlJTEwMAgMDUVlZKSSjqQZwmpiYICUlRUgOvXjxAiUlJaT394sXLwqvOY5Dbm4ulJWVyezXJCUlBatXr0ZBQQEmTJiAnj17YsSIEaQ+xo4diwEDBiA7OxsqKipkM3IAoLCwEIcPH0bLli1hYmKC7t27Izk5GRYWFqTdGWLE0iyp2WlZ8zVAX/Di7e2N69ev4+LFi+A4DllZWbCzsyP1IQb8kGOWh2Xbtm3D7t27AVQnDWfPno3hw4eT+mAZk5w4cUKYN+Dl5SV0+MTHx5PYr4kYsxRYrnMxuw7qO2LEVTWLTpKSkvD8+XNoamrKSNh9KmJUufMoKipi5syZMvEb9f6mT58+OHLkCKnN2nAchw0bNjD1IQa3bt3CpUuXhPcSiUQmV/bfTFJS0uf+Cg2eBpdAFwMjIyOh7azmaxaIEbSeOnUKHMchJycHrVu3Jh/ywTrR8vDhQ2Hat56eHvT19Ul1w2syefJkODg4CBOsXV1d0blzZ1IffIsbx3F49OgRWrduTZZAv3TpEm7fvo2oqCjcuXMHQPXf4+LFi+QJ9KSkJJmbOAstQtZD+U6cOIGrV68iICAAubm5MDY2xrhx40grIsVI0rNoQ6vJsmXLYG9vD11dXairqyM9PR3Xrl2Dr68vif2PVYGwqGx49OiRzDBMFtetiooKk+GkNXFzc4OOjg6MjIwQHx8PFxcX7Ny5k8T2xIkToauri6CgIMybNw8cx0FOTg5t27YlsV+TiooKTJ8+HV27dsWUKVOYD1liyYkTJ3Dx4kWsW7cOpaWlmDx5MoyNjcns8/q1LBNGT548QVFREeTk5ODv74+5c+dCV1eX1MeePXsQERGBmTNnwt7eHqampmQJ9JiYGPj7++Pw4cNQUlLCmzdvsGLFCixfvpxcNuTKlSvw8vKCkpIS3r9/jzVr1pBfv15eXkK3iYmJCezs7MgT6AEBASgqKoKLiwscHBzQr18/sk6HRYsWoV+/fnj48CFev34NFRUVBAQEwNnZmcQ+jxixNMvOIr7TEqiODVl0WvIsWrQIGhoaePz4MZo2bcp0sCRLFixYgMuXL+PJkyfo2rUr+foGqgfC8c89JSUlJpXPLGPpjw3Rrq+zFFiucz4pnJeXh2vXrgkzJ7KyskSVOGtElsDAQMTFxUFbWxt79+6FoaEhWSeIGFXuPDWL2qhxcHDA1q1bP/idqSuSe/XqhT///FNmJlJ9UjXgOXXqFIDq9d6yZct6273WCCO4BsazZ88+91cgpbCwkFu3bh03e/Zsbu3atVxubi65j99//50bOXIkN3HiRM7AwIC7du0ame3S0lLu5cuXnLu7O/fq1Svu1atXXHp6OldaWkrmg6ewsJCLioriXFxcuPnz53NBQUHkPmbOnMnFxsZy+fn53Pnz5zlbW1tyHzWpqqriZs+eTWYvPT2dO3r0KGdoaMgdPXqUO3r0KHfs2DHu4cOHZD5qkpOTw/3555/c27dvmdgXg6qqKu7y5cvcggULOCMjI27q1KncoUOHyOxXVlZyly9f5hYuXMhZW1tzERERXFFREZl9juO4pKQkbvLkyZyenh43ceJELjExkdQ+x3FcQUEBd+zYMS4oKIg7deoUV1hYSO7D09NT5v3y5cvJfYjBypUruaCgIC4uLo67evUqd/XqVXIf1tbWMu8tLS3Jfdy5c4fbt28fx3Ec5+joyOS64vnzzz85BwcH7vvvv2fmQywSEhK4hQsXcoaGhuS2L126xO3atYs7f/48uW2Oq76OHjx4wNnZ2XF37tzhfvzxRyY+OI7jbGxsOI7jSH1MmTKlThz15s0bztzcnMwHj5mZmfDsy8rKYuKD/x3x/6+97ikwMTGReT916lQy21OmTOE4rvo5+8MPP3DTp0/n3rx5Q2afR4xY2tjYmIuIiODi4uKE/+oj/LXk4uLCVVZWchYWFp/5G/0zNmzYwC1cuJDbs2cPN3/+fG7dunXkPtasWcM5Ojpy+/fv55YvX855eXmR++A4drE0/7f+u9dUTJ06lSspKeFsbGy4iooK0vsIjxjr3MbGhlu5ciU3depUztbWlrOzsyP30RApKytjYnfq1KlcZWUlx3EcV15ezuQ5y3Ec9+jRI+7MmTPc06dPmdgvLy/nQkJCuNWrV3N79+5lkidJT0+Xec/iZzEyMuIMDAyE/0aOHEnuQwwSEhK4UaNGcRMmTOAMDAy43377jdS+v78/V1VVxXFc9X1ryZIlpPYbYUuDq0BfsWIFDh06hPnz52P79u2f++t8Mq6urhgyZAiMjY3Jqwh5Nm/ejLCwMLRv3x6ZmZlYsGAB9PT0SGxLpVKoqakhLS2NvFK7NuHh4Zg5cybGjRsHjuNw9+5dch+1J1iz0CWsOXgjOzsbr169IrPdsWNHmJiYIDExESYmJmR2P8SZM2ewefNmdO/eHU+ePMGCBQswceJEEttiDeVbv349Lly4gKFDh2L27Nno378/qqqqMHnyZDJpBDk5Oejr6wMADh8+jAMHDuDIkSMwMTEh8+Ht7Y21a9dCS0sLjx49gqenJ+nvCaiuvmI1KCY0NBSBgYHIz8+XqaanbNX80LXEQ/27Ki8vR2pqKlJTU4XPqKtZSktLkZ2djXbt2uHNmzdMdHO9vb2xbt06AMDixYvh4uKC0NBQUh8lJSWIiYnB8ePHwXEcHBwcSO2LSUBAAM6ePYs+ffrAxsaGySC4v/76C4MGDcLx48dx69Yt8kpeeXl5aGpqory8HAMGDEBlZSWpfQDQ0dGBo6MjMjMz4eHhAW1tbTLbUqm0Toda27ZtybV4gep5Crx0S7t27ZhU8rZq1QqRkZEoKSnB2bNnmQwgk0gkKCsrg1QqlZEOoYCvTJNIJGjatCkCAwOZ/C3EiKXF6CwSi9LSUhQXF0MikeD9+/ef++v8IxISEoRn97Rp0zBlyhRyH+7u7rhw4QKePXuGMWPGCPsDSljG0nl5ebh+/TqqqqqQn5+Pa9eugeM45Ofnk9ivSe1ZCtOnTyf3IcY6B6r3ICtWrMDatWtlhsI3IktERASePn0KV1dX2NnZwdjYmHyfoKysjOLiYjRv3hzl5eVM5NJYVrnzeHh4oGXLltDT00N8fDzc3d2FmUafyuPHj5GZmYkNGzbAyckJHMehqqoKGzduxIkTJ0h88Jw8eRJA9b2lVatW9VYDfePGjQgJCUGHDh3w+vVrODg4yAy2p2DGjBmwtbXF5s2bYW1tTWobqP5bUHa5NvK/NLgE+pdffgk9PT3k5+fXSUjUR+H83Nxc2NjYAAB69+6NmJgYch9NmjQRhgu2b9+eyeZFSUkJsbGx6Nq1q9AGQ60Be+XKFfz0009o0qQJJBIJBg4cSGofqDvBmgW85ivHcYImGjXPnz9HQUEB0wFRe/fuxdGjR9G8eXMUFRVh2rRpZEE/385PrZ9Ym65duwo/AwDhdxYQEEDmQ4wkPcdxwlC23r17M50XwAIrKytYWVlh586dMkN2KWF9LdWkdlt/VlYWuY9FixbBwsICSkpKKCoqYjIsSF5eHj169AAAqKurM2lxNDY2xpgxY7B69WpBoqS+0qpVK4SFhTG774qRMJJIJFi6dCn09fURHR3NJCns6OiIuLg49OnTB926dcPIkSPJbEskEpSUlEBRUVH4rLi4GOXl5WQ++HtJZWUl7OzsMHjwYNy7d49JG/PatWsRGBgIJSUl3Lp1C97e3uQ+LCwsYGRkhJ49e+LZs2eYNWsWme2am+vWrVsziT8BcWLpzp07Y9euXTJa1dQHo2JgZWWFffv2QU9PDyNGjMDgwYM/91f6R1RUVKCqqgpycnKC3A0VlZWVqKyshKOjI/z9/aGvr4+qqirY2tqSS76xjKX79u2L06dPA6jWR+YlK/r06UNivyZjx47FN998g7/++gtqampMEp1irHOgYRwwicHBgweFmCQoKAjW1tZkCXS+6OXt27cYM2YMevXqhZSUFCYSrleuXEFYWBjk5ORQUVGBH3/8kTyB/tdffwkFKKNHjybV3C8oKEB0dDTevn0rrHeJRCIzM5CKhIQEeHp6CjNsOnXqVC8Plps0aSLIh3bs2JE8NlmyZAmcnJywYMECuLu7M/kdRURENCbQGVG/sij/D/jTOl4TkiV8FSyPk5MT2WkhjxhVhC1atMCBAwcwZMgQJCQkMBnWlpOTg3379gnvWegK5+bmYvjw4VBTU4NEIoFEIiGvHF25ciVcXV2RnZ0NVVVVJpvVmgPIWJGSkoJhw4ahTZs2QtKL+oBJIpEIiecWLVqQPnz4oXzy8vLw8/NDbm6uEEBRdDpkZ2ejqKgIkZGRGDJkCLKyslBVVQVnZ2ccPnxYGE5FgRhJenl5eVy6dAk6OjpISEiol3p0QHUi5/Tp0zLak1Sal6w7ZGqydetWhIWFoby8HCUlJdDQ0PhbrcV/gp6eHi5cuICcnBxmAww7deoEf39/DBgwAPfu3YOqqiq5j+joaLx8+RLPnz9H06ZN0b59+3pb0TJq1Kg6Gsn8MEsKWCaMeDZt2oT79+9DX18ff/zxBzZv3kxqPykpCTExMcjNzUWHDh3qzD34VGxtbTF79mxMmzYN6urqyMjIwO7du0mrf/jigJpFAtSVqUFBQbCzs0PLli3JuwxqY25ujlGjRgmDoinvJ4mJibCwsADHcXj69Knwmjp+EyOWFqOzCACKioqQlpYGdXV1NGvWjNz+mDFjhNdjx45lOlOBJePGjYOlpSW++uor3Lt3j3TOz5EjR7Bz5068efMGY8eOBcdxaNKkCZPDBpaxNJVG//9FSEgIoqOjkZeXhw4dOmD8+PHC8FJKxFjnDeWASQzk5OSE61VBQYE0JhGz6EWMKnf+UOaLL75ASUkJaXefjo4OdHR0kJiYiL59+5LZ/RCbN29GSEgIFi5ciLlz58LS0rJeJtCbNWuGsLAwITdG3d1nY2ODnj17IjY2FqtWrUJycjJWr15N6qOsrAyTJk2SKV6tT8PT/5uRcJS9mP9FFBYWIjAwEE+fPoWGhgbs7e3JTiV5OYG8vDzBJsdx6NGjh0ySmILr16/Dw8NDpoqQemBXYWEhduzYgWfPnqF79+6ws7NjkkTnycnJQWRkJPmwl7S0tDqfiZkU+1RevnyJdevWYcuWLbh79y4WLVqEZs2awc/PDwMGDPjcX+8/xsnJCcrKytDR0cHNmzeRl5cnyD1QMWfOHEyfPh07duyAp6cnXFxcEBER8cl2Y2NjsW/fPiQlJQmV23Jychg4cCAWL178yfaB/03SOzs7Y/369UJLHZ+kpyQtLQ2+vr7CGndycqpXa4PH1ta2znAzFu25rDEzM0NYWBh8fHwwffp0eHp6Ijg4+HN/rf+Y0tJSHDx4EKmpqejRowemTp1KfjgTEhKC8+fPIz8/H5MmTcKLFy9kDq7rE1OmTIGuri46duwofEZZZRQcHIyYmBghYUTZZlyz4nLTpk3C/WrOnDlkh+FnzpzBL7/8AgsLC7Rt2xbp6emIjIyEg4MD6QDAO3fuICIiAllZWejcuTMmT57M5BmbkJBQ5zMq2R4Wla612bFjB+zt7eHo6Fgn8UG1CftQ3MZD+YwSI5auTVZWFvmh4tmzZ7Fz506huk8ikZAN2P0YZmZm5DGJWDx+/BjPnj1Dt27dmAxpP3z4MMzMzMjt1kSMWJol27ZtQ3Z2NmbMmAEVFRWkpaUhODgYXbp0Ib92xVrnGRkZ6NChAxISEsil2BoSO3bswLVr19C/f38kJiZi+PDhZAOoeT5UbERVmFCzyr24uFimyv348eMkPnhOnjyJgIAAaGpq4unTp3BwcMD48eNJfVy4cEEo3uE4Dnl5ecKwTCpsbGxw4MABIUbh39c38vPzsX37dqSkpKBHjx6YO3cu2rRpQ2Y/NjZWJq7ds2cPuaxVfHx8nc8aBx7T0GAT6A4ODtDR0cGQIUMQHx+PGzdukCdaWMoJ1IZVFWFKSoqgI/zixQuUlJQwCTIB4N69ewgNDcX169fxww8/kCdBMjIy4OPjg5SUFGhoaGDFihWklcKsmTdvHszMzDBq1CiYmprC0dERPXr0wLJly8gfPsnJyXB1dUVmZiZUVFTg4+ND3rJZUVGB8PBw4RqbMmUKFJ7Ql9oAACAASURBVBQUSH1MmzYN+/btY/agvnLlCkaMGEFmryZiJOkByBz0vXnzBnJycswqklnD/51rak8ePHjwc3+t/5hZs2Zh9+7dWL58Ofz8/GBpaVmvfo779+9DW1v7g10r1BWXlpaWCAsLg62tLQ4cOABTU1McOXKE1IdYTJ8+HXv27GHqg1XCKCIiQqi4bNeunUzFJVUyx9LSEr/++qtMVW1RURHmzZtXLzdgjo6OACBUV3fu3JksDjU2NoaTk9MH/41qDfLPpoa0CWPZkSNGZ5GFhQX279+PmTNnYv/+/TA1NcXRo0dJfdSmvt1zIyMjYW5ujo0bN9Y5+OHXJBUZGRnYsGGDTBfkV199RepDjFiaJVOnTkV4eLjMZ7zcTUhICBOfLNe5h4cHOnToAHt7e3h7e0MikcDNzY2Jr4bAo0ePkJqaim7dugl7HUr4TiWO4/Dw4UNUVVVh7dq1JLbFOuDlycvLw8uXL6GmpkaarOWZPHkyVq5ciUOHDmHYsGH47bffsGHDBlIfbm5uUFZWxpUrVzBhwgSkpKTA19eX1Adrnj9/Dg0NDQDVxY1lZWWkM7eA6m7z69evy3RUU8rjAdXX07Vr15h0bf/baXASLjy5ubmwtbUFQK+DxgcCbdq0qRMUUGkWZ2RkYPHixQgKCkKrVq3w22+/Yf/+/di2bZugV/6pxMTEwN/fH4cPH4aSkhLevHmDFStWYPny5WTVXmVlZYiKikJoaCikUimKiooQGxsroz9Khbu7OywtLYVDEzc3N/KOAJaUlZVh1KhRyM3NRUZGhjDIldXwP5ZDJa9duwY9PT1YWVkhKSkJWVlZTAJ+qVSKq1evoqqqCnfv3iWrfuUr706cOCEMROGhqrwbPXo0Ro8ezTRJHx8fD2dnZxw/fhytWrVCcnIy3N3d4efnBx0dHSY+WcNae3LFihUy7xUUFNChQwdYWVmRdeZ06NABhw8fxhdffIGNGzeiqKiIxG5tqqqqwHEc7ty5g/79+5Otjxs3bkBbW/uDySHqBDp/xs8nQuqr/BAAaGpqIioqSkYjmWIWSHl5ObZt24b58+ejZ8+eSE9Px8mTJ7F48WKyeQdTpkzBlClTEBoaymxomry8fB1JihYtWqBJkyZM/LGmZot5WVkZ6cFoTk7OR5OzVGuQT3asW7cOpqammDhxIlq0aEFiWyzEiKV54uLiEBcXJ9NZRI2cnBykUqkgU8hiBkFt6ptkFq9bW1v+icXP4eHhIXRB6ujokHVB8ogVSy9dupRZa/+HntlycnKk93Ux1/mjR4+wZs0aANX7zsYhonX50CFWUlISoqOjyQ+xanfxUSYh+SQ5yyr3oqIirFq1Cp6enmjdujWuXbuG4OBgeHl5kT9v27Rpg4EDB+LQoUOYPHkyk8NXT09PREZGYvDgwWjWrBkTqVuWnD9/Hn5+fjhy5AiUlJSQmZkJNzc3ODs7k87jWbhwIdTU1PD06VNIpVI0a9aMPIHu4OBQp2u7ERoabAKdpQ5adnY2ma2PsWrVKsyaNUtI2EyYMAHy8vJYtWoVWQVTcHAwwsPDBV2nQYMGISwsDPPmzSNLoI8cORITJkzAhg0boKGhgVmzZjFJngPVf3NeZ3T06NGklX7p6ekf/bdOnTqR+QGqk1Nff/01gOoEWGFhIal9gO1QybCwMJw8eRIDBgwQHv7bt2/H69evyQ6YeLy8vODr64vc3FwEBweT6YfxD0lKeYXaiJGk37x5Mw4cOCDcR/T09BAcHAw3NzeEhYWR+BATMbQnS0tLoa6uDh0dHfz555+4f/8+lJWV4ezsTHbvXbNmDV6/fg1DQ0McO3YMmzZtIrFbEz8/P6irqyM9PR2JiYlQUVEhqwLhW3BbtmxZ58CBmvHjx8PKygrp6emYPXs2qZSH2Dx69AhJSUnCoUBZWVmdQ/h/ws8//wx5eXlhozpgwABcu3YN69atg7u7+yfbr8np06eZJQw+luBicYgsNpWVlXj58iWZva5du4qmX7xr1y6cOHEC06ZNg6amJszNzeuN7q8YsTRP69atIZVK8e7dO3Tp0gXFxcWk9oFqLVtHR0dkZmbCw8MD2traZLY/JNXDcRzpdSsGw4cPB1DdKVV7ThXVAEOe0tJS6OrqIjAwEN26dSPVJxczli4rK0NSUhK6du1Kflj9sfs6ZQO8mOuc4zjk5uaiTZs2KCgoINWqbih87BCLBTVnTmRnZ+P169fkPvi5WzWr3KlYtWoVtLW1hTkHhoaGyMzMxOrVq8mrwxUUFJCQkICKigpcvXqVST6ruLgYqqqqwlo8f/486fwJ1uzevRuHDh0ScmM6OjoICQnB/PnzSRPoHMdh7dq1WLFiBby9vZnF1WvWrJHp2m6EhgabQF+0aBEsLCxkdNCo4E8d/y6p+qm8e/euTqLA0NCQtKJaKpXW0YVv27YtaQBoa2uL06dPIy0tDWZmZqQBU20qKyuRnJyMXr16ITk5mbTaZMmSJQCq22HevXsnaJSpqKjg2LFjJD40NTWxdOlSPHjwAF5eXsjKyoK/v7+QTKeE5VDJY8eOISQkRLiOtLS0EBwcDFtbW/Kgv0OHDli5ciVKSkpI7WppaSE8PBympqaQl5fHzZs38eTJE1haWpL5ECNJ36RJkzoyRjWHidQ3xowZI2hPamhoMNGezMnJESpHhw8fjhkzZmDx4sUkgceHNBOVlJTw4MED9OjR45Pt1+TWrVtYvny5IGs0bdo0UvtAtQQYP/SWFTY2Nvjmm2/w+PFjdO3alUkLMGsWL14sHGb9+uuvmDlzJoDqn42CxMREmUR869at4ebmxmRwU7NmzeDj4yNzH6G6rz99+hRLly6V+YzjOKSkpJDY/xD8ME4W1KwEr6ioIF2DYlblq6ioYObMmRg7diz8/Pwwb968D8q6fAqPHj2qM2CX4oBAjFiaR4zOIkdHR8TFxaFPnz7o3r07DAwMyGx/LBZhGaOwgJ9TlZ+fj3PnzgmfU7fgA+y6IAFxY+nnz5/L6JFLJBJcuHCBxPbt27c/2BWTn59PYh8Qd53Pnz8fpqamaNWqFQoLC+vtTBaWSCQSXLt2De3atWPuq+bvX1FR8aPSZp8Cyyr3169fyxRNycvLY+bMmeRrHKiuDn/27BnmzZuHLVu2wMHBgdzHjBkz0KNHDyEBLZFI6lUCXSqV1pF/ateuHWlujKesrAzFxcVo0qQJeR6Dh3XX9r+VBptA19PTw4ULF5jqoC1ZsgQSiQRVVVV49eoVunTpQqZj+7FEM2UCWiKRoKSkRKYivLi4GOXl5WQ+5syZgzlz5iA+Ph6RkZF48OAB/Pz8MHHiRHKtdXd3d7i6uiIrKwvt27cnPTThkxPz58+Hr68vWrRogffv35O2ojk7OyMuLg52dnbo2bMnkpOToaWlRZZkqcnatWvh6+sLf39/dOvWjfR3paioWOdB07x5c+F0nZKVK1fi999/R9u2bcFxHCQSCYkUzbZt2/DkyRMYGxtDXl4eHTp0wN69e5GTk4P58+cTfHNxkvT8oL+aCfPKykrSNS4mNbUnY2JicO7cOXLtyaKiIkFrNCUlBe/evUNubi5J4OHu7o5OnTrBwMAATZs2ZXqgWFVVhXv37kFNTQ1lZWXIyckh95GSkoKvv/4abdq0EQ4sP6SL/k+5fPkyoqOjkZubiw4dOpANAhebt2/fCq+vXLkiJNCpDnk/FNizkncYOHAgANmfiYrNmzd/8HOWCbzr168zS6BTroXa7N27l5nt2hw/fhzHjh1DVVUVTE1NmVS+u7i4wNraWqhcpEKMWJqndmfRx67nf0LtThUlJSVkZWUhPDycLNFSX3Xta2NlZQUrKytR5lSx6oIExI2l+UGCeXl5aNWqFWkB0oMHD8hsfQwx17mBgQH09fWRm5uLtm3b1juJIzH4u9kPlDJ/RUVF2LVrF3NpCpZV7h8raGIh1bR+/XohWb9t2zZy+0D1s0ms7jhWlJaWytx7S0pKyPfNFhYW2LNnD7755hsYGBiQdpPxiNG1/W+lwSbQeVgOy6sZ0BYUFJCeQvfv3x/79+8XdNwB4MCBA+jVqxeZD1tbW8yePRvTpk2Duro6MjIysHv3blhbW5P54Bk6dCiGDh2KgoICnDhxAk5OTuQTrPv06SMMOnr9+jU6duxIah+o1tnjWymbNWuGrKwsMtsSiURGC7tXr16kf++adO7cGXPnzkVqaip69OhBOgxFQUGhzsFVTk4OkzbH5ORknDt3jjyAjYuLQ0REhGBXTU0NmzZtgoWFBVkCXYwkvbGxMRwdHTF37lyoqakhIyMDO3bswNixY0nsi40Y2pMeHh5Yvnw5srKy0LFjR3h4eCA6OppkIx4XF4eoqChcvnwZHTt2hJGREYYNG0bwresyceJEeHl5wcfHB35+fjLPEirCwsJk7rOUlcKhoaGIi4uDra0t2rZti/T0dAQFBeHFixdMKnPEgsWGXllZWRjsynP//n0mm8qaup8XL15EaGgome3PkcBj8feIj4/HunXr0Lx5c3h7e6NLly7kPsQkPj4eHh4eTCp4eVRUVJh0TIgRS/OkpaXh0qVLQhX9xYsXyX5nYkhHNjQsLCxw+vRppgPUOnTowESCDRA3lk5ISICnpycqKythaGiITp06MVmPrBBjna9ZswYeHh6YOnVqnT0H5QyphkDNBGpSUhKeP38OTU1N0mdISEgIgoODIS8vj5UrVwrSTSxgWeXepUsXxMbGynRQXLhwgUn1PkupJp5vv/0WBw8elOmqZdEtzApra2vMmTMH06dPh7q6Ol6/fo3du3fjxx9/JLH/8OFD9OnTR6Yqf8yYMaSdvLwaw5gxY4TPxo4dW+9m2Pw3I+FYlsD9i+A4DqampmQDGcrKyrB27VpcvHgR7dq1Q0FBAb799lu4uLiQaojfuXMHERERyMrKQufOnTF58mQMGDCAzL6Y7N+/H4qKiigoKMDRo0cxfPhwcn3eTZs24datW+jXrx/u3buHMWPGMJFGYM2mTZvwxx9/oH///rh37x5Gjx5N1pJ28+ZNrF27FpMmTRIePocPH8by5cvxzTffkPjgWbBgAdatW0f+UJg2bdoHWz9tbW2xf/9+Eh/m5uYySXqgehighYWFcBBEQXR0NA4dOiSscVNT03rVTlcTMzMz/PLLL4L25Jw5c+rtxuXFixc4efIkbt++jb59+9aRrvhv5vHjx8jMzMSGDRvg5OQkdDps3LgRJ06cIPFhYWGB0NBQGamKsrIyzJgxAyEhISQ+xKLmfeNjrz+FjIwM2Nvbo2PHjoLufVpaGrZs2VJHwulTycvLQ2RkJCIiIvDll1/CzMys3h7IAcD79+/rDC79VCwtLeHt7Y28vDzs27cPW7duJbUvNpaWlmTdlR/Dw8MDampqMgN2KSoVxYqlAcDIyAg//PCDzEaYKj7kpctqVkLyUAwibojY2trWGaBGpYdd89rMz8+XGTBO1XkiZixtZWWF7du3Y+HChdi9ezcsLS2ZDBhkhRjr/M2bN1BRUUFaWlqdf6MsQmpIBAYGIi4uDtra2rh37x4MDQ3x008/kdi2sLDA/v37UVRUBCcnJ+zevZvEbm2KiorQpEkTZlXuBQUFcHR0xNu3b6GmpobXr19DWVkZ69evJ++6NDIywrt374T3lFJNPPb29igrKxOegxKJhNmAYlbcvHlTJjdmYmICHR0dEtuUeYSPYWNjg4yMDAwZMgTDhw+Hnp4eU6nNfyMNtgI9ODgYkyZNYlqBzp9CcxyHnJwc6OrqktmWSqXw9PSEu7s78vLy0KZNG9JBjzwDBw4UWrLrO1FRUThw4ABmzZqFqKgoJontiRMnYsKECXjy5AkmTZpEqsebkJCAIUOGoKysjPxEuDZXr17F4cOHIScnh8rKSkydOpUsga6jo4OtW7fixIkTuHz5Mjp37oyAgADSAJNfe2/fvsUPP/wAdXV1ACCTcFFUVMTLly8FuwDw8uVL0kr3Zs2a1bGnoKBA3p47bty4epswr40Y2pPHjx/Hrl27ZLR4qQNMoLptU0FBAUVFRfjrr7/I7Y8cOVLm+mrRogVZcrugoADR0dF4+/YtTp8+DaB67VFVaADVa6G2zrNUKhVV+5kKXtub4ziZ11QV+7z28q1bt5CVlYUxY8ZgwIAB5G34oaGhuH37NsaOHYsOHTrg119/JbP/uaBOngPV1y5faceqTbo2LLXcW7VqhX379sno3lO24QPVh8epqakyCWIKH2LF0gDQsWNHLFy4kIntPXv2YMWKFXWeeRKJhPlmvD7DaoBazSQ5P2eEGjFiaR45OTm0bt0aEokETZs2ZSITc/LkSRgbG5PbBcRZ5/wgyffv36OoqAhycnLw9/fH3LlzGxPoH+HKlSsICwuDnJwcKioq8OOPP5Il0KVSqaBXzUqWUowq95YtW2L37t1IT08XOl/bt29P7geolm/t37+/8P6PP/4g9/H+/XtRJeZYoKOjQ5Yw/xwcOHAAZWVluHPnDuLj4xEREQGg+uei6nD/t9NgE+hffPEF7O3toaqqClNTU+jr65PLPPCD5oBqDVL+4UqJgoKCKEM4GgISiQTZ2dlQUVGBRCIhHVDD4+bmhoMHD0JTU5Pctq+vL/bv3w87OzsEBwfLtJZTJ9Q7dOiAd+/eQUlJCRUVFeTXrrq6ukyrPzUbNmxgOghz2bJlsLe3h66urlDRee3aNfj6+pL5ECNJ39AQQ3vyl19+QWBgIBMJqOzsbJw5cwZnz57FF198gfHjxyM4OJhJW93Zs2cBVHdHPXjwQHhPAR9cJiYmom/fvgBQR2v/U/nY37Y+Ns3V1EKuqedNqe0tJyfHtE3WwsICM2fOxKlTpyCVSjF79mxmvjIzM+Hn54fc3FyMGTMGvXr1wldffcXMH0uqqqpE8cNSy71NmzZISkpCUlKS8Bl1Ar22ZiqlPB4gTixtYGCADRs2yLSuT5o0icQ2303JIlHbkBFjgBrLmI11LM3z5ZdfYuPGjcjLy8OuXbvQqVMnch8RERHMEug8YqzzVatWwc3NDdu2bcOSJUvg5+dHWkDXkFBWVkZxcTGaN2+O8vJyZkWNrOLC06dP4+zZs0KVO0uZmE6dOjFZd0B1RfXTp0+xd+9eTJ8+HUB1bBIaGioUwVChqamJqKgomW6yxi6p/+VjQ5UB2rk5UqkUffv2RX5+Pt69e4fExEQ8evSIzP6/nQabQLe0tISlpSWePHmCnTt3YtWqVTA1NcW0adM+uY0hICDgo/8mRqBTH3n9+jVOnz4tU9VJ/bsaNmwYrK2tsXHjRvj4+OCHH34gtQ9UV6v5+PjIVGJR6fHq6elh0qRJyMjIkNGtYtFixVcpamlp4enTp1BQUBCSOfVBEsPNzY1p1ZWmpibCwsJw4cIFZGVloW/fvpg/fz5polOMJH1Dw8bGps5mlfo6UFdXZ6ZZPGLECHTt2hVjx46FiooKysvLhWFL1LreNQ/dBg8eLHPgS8WLFy/w/PlzlJWVwc/PDzNnzhQGZH4qiYmJdRLMlFXbYtIQhvOFhobi8OHDmDBhAr7//ntmySigejj09OnTsWPHDujo6MDFxUWooKHCy8sLZmZm6N27N6ldoPoAIDw8HBzHCa95WOn3szxY+vnnn5GamooXL16gV69eUFVVJfexdetWhIWFoby8HCUlJdDQ0PjbQXT/jURHR6Nbt27CPYpFYlWsDqmGQOMAtf8/np6eiIyMxODBg/HFF1/A29ub3EdZWRkmTZoks3+qb9IOACAvLw9NTU2Ul5djwIABTDTp6zs1u4T5Q/CUlBRSSZIPdfbxUF1XYlS5i0HLli3x5s0blJWVCfM0JBIJli9fTu6r9mF7Y5eULAMHDmR+EL5nzx5cvnwZhYWF0NXVxXfffYelS5cyGUz7b6XBJtALCgoQFRWFEydOQElJCW5ubqioqIC9vf0n66fy1bqxsbFQU1PDoEGDcP/+fdKpzDyXLl2CgYGB8D46OppcjuH9+/coKCiAvLw8wsPDMWnSJPJ2tEWLFkFXV5dJVSfPkiVLsGTJEgCAtrY2kxsFL3fz9u1bctv899++fTvzFpstW7YAgCBB1EhdlJSUyKrHPoQYSfqa3LhxAy9fvkT//v3RtWtXmQnj9QVPT08A1cmixMREmSCNCkVFRcyaNUumesLR0ZHE9rx58wSbb968IbH5MTZu3Cj4ys7OZtKxERwcjF27dsHR0RGXL1/GjBkzyBLoJ0+eJLHTCA1fffUVvvrqK7x//x5RUVG4efMmzM3NMXHiRPLB46WlpdDV1UVgYCC6devG5F41YsQI7Ny5E5mZmTA2NoaxsTHZvdfIyEjYpNZ8zZKgoCBmtkNCQnD+/Hnk5+fDxMQEf/31F7l8VlxcHOLi4uDj44Pp06cL93oWsBoyz8tIsIRlh1RDo1OnTkIxytixY/Hw4UMy2zUrBfPz82XeU3dniIGPj4/MmnZycsL69etJfSxbtozU3ocoKytDSkoKevfujdjYWIwYMYJ8LyiRSLB06VLo6+sjOjqamTZ2fYZFwUZtPtbZxwrWe+Xy8nKZa/XFixf48ssvSWz37NkTPXv2xJQpU5gcgNfkwIEDKCwsRFpaGtTV1ZnIQbGEH/J548aNOv9WXzpNtm/fjuHDh8POzg5DhgxpTJwzoMEm0M3MzGBsbIxNmzbJBJoUCRf+Rn3+/HmsXr0aAGBsbCy0xVBw6dIl3L59G1FRUbhz5w4AoLKyEhcvXiRPoC9btgyTJ0/GuXPn0KNHD3h4eJBrmzZv3lxIbrPizJkzqKqqYlINybNgwQJkZWWhoqICHMeRtxkDwOTJk+Hg4ICUlBRoaGjA1dWV/ECjrKwM69evFyajOzs7k/vIyspCQUEBmjRpgl9++QU2NjZk1X61qw1qUp8qWlgn6Xn8/f2RkZGBlJQUKCgoYNeuXaIEuNR069ZNeN29e3fSYas8I0aMILfJw0of90PU/F1paWlBX1+f3Adf5d68eXNIpVKZ4USfSqOm6H9OQkICiouLwXEcvLy8sGjRIhgZGZH6aNasGczNzWFubo7k5GRERkaS2geqr6urV6+iqqoKd+/eZTITRF9fH/r6+sjJycHatWuxfv16GBoaYuHChZ987X2OTkQWWu48UVFRCAsLg62tLaZNmwZTU1NyH61btxbuIV26dEFxcTGpfTGGzHfq1AlBQUHo06cP6SDUmrDskGooiCFXULM7ok+fPjLvqf/mLGPp0NBQBAYGIi8vD+fOnRM+52c4UNKnTx/88ssvyM7OxnfffYdevXqR+1i2bBl0dXXRu3dvpKam4syZM+R7gk2bNuH+/fvQ19fHH3/8gU2bNpHabwjwz9APdexTPR/F6OwTo8qdZ+nSpdiyZYswy2vPnj2IiYkhse3g4ICtW7di8uTJdf6NUjYEAGJiYhAYGIjKykoYGhpCIpHA3t6e1AdL4uLi0KdPnzpDlCUSCUkCfd68eaisrGQ6z+nGjRu4efMm4uLi4O/vj3bt2kFfXx8jRoxgJhP0b6PBJtBjYmLw7t07lJaWCtXCbdu2JU3i5ubmCieEKSkpKCoqIrOtpaWFvLw8NG3aVNCOkkgkmDBhApkPnoKCAowaNQoHDhzA+vXrcfXqVXIfYmhisayG5HF1dcXdu3dRXFyMkpISqKurk7eWr1y5EpaWlhgyZAji4+Ph6uqKffv2kfpwdnbG/PnzMWjQINy6dQsuLi7kLUXOzs6ws7NDWFgYxowZAx8fHzIfqqqqzFrhGyK3bt1CaGgobGxsYGJigoMHD37ur/SPqCmFkJ2dTZqwvX//PrS1tRvMzIn79+8zryhTV1eHqakpVq5ciYCAAJnhRI2Ij5+fHzZs2ABPT08cPHgQixcvJk+g16RXr15wd3cnt+vl5QVfX1/k5uYiODhYKFSgJCUlBUePHsWlS5cwdOhQhIWFoaKiAgsXLqyzcfq3w1fe8bEbiwMNfhDuF198gY0bN5LG04A4Q+YrKirw/PlzPH/+XPiMOpnKskOqoSCGXEFtzX6WsIylraysYGVlhZ07d2Lu3LkkNj+Gq6sr9PX1kZCQABUVFbi5uX1yR3htMjMzYWlpCQCYPXs2bGxsSO0DwKxZs2BsbIyvvvoKX3/9Nbn9hgTfsc9xHB4+fCjaTBAqxKxy19XVhZOTEwoLC9GyZUvS3MLWrVsB0CfLP8SePXsQERGBmTNnwt7eHqampvUqgc7fB2fNmiVzyHflyhUS+8nJyQgLC0Pz5s2hp6cHfX19UmkjoHoWhK6urpDwj4uLQ1BQENasWdOog05Eg02gu7i44NatW1BSUgLHcZBIJDh27BipD1dXVzg6OiIrKwtSqRRTpkwhs92xY0eYmJggMTERJiYmZHY/RHl5OYKDg9GnTx88ffqUNCnF8+jRI5lFy0ITi2/zZlENyfPs2TNERUXBw8MDS5YswaJFi8h9lJaWYtSoUQCA0aNHM5lm/cUXXwiVtt999x327NlD7qOiogJDhgzBzp07MX78eISFhZHZVlJSahC6wmJRWVmJ0tJSSCQSVFZWMh3AypKaUghSqVQmuP1Ubty4AW1t7Q/q7tanlmy+oiw/P595Rdm6devw7t07NG/eHNra2kwGaTfy/6dp06Zo27Yt5OXl0a5dO5SVlX3ur/SP2LNnD/OqPjc3N0ydOhULFy6EoqKi8DmL6mqWsNRy55kwYQKsrKyQnp6O2bNnY/To0eQ+1qxZg9evX8PQ0BDHjh0jvbcD4gyZFyOpyrJDqqHAyxUADWMuFctYmsfCwgKnT5+W6a6lHkqcl5cHMzMznDx5EoMGDWImiZGamoquXbvixYsXTBK2e/fuxalTpzB37lx07NgR5ubm+Oabb8j9NARqJ51nzZr1mb7JP0OMfSYfp5mamuL9+/e4ceMGkxkEQHVhzapVq/DmzRt06tQJa9asEe6VVMjJyUEqlUIikUAikdRbiSNnZ2fY2trC2NgYj6oIPQAAIABJREFU69evR1JSEsnzd/r06Zg+fTqKiooQFxcHX19fFBYWon///pgzZw7BN6/+O9+6dQs3b97Es2fPoKWlhUmTJsHPz4/EfiMNOIH+7NkzxMbGMvWho6MDDw8PhISE4Pr168jIyCD38fz5cxQUFHzy4NO/w9nZGbGxsZg3bx5OnTrFpNqrdrUEi429mpoa82rI5s2bQyKR4P3798yGilRWViI5ORm9evVCcnIyuX2g+oBmx44d+Prrr5GYmAipVCqcTFMlC8vLy/Hzzz9DR0cHv//+O+mgne+++47M1r+BadOmYfLkycjJyYG5uTl++umnz/2V/iPS09MB4IPth1TwgYsYSRA7OzuYm5vDwMCAvI1PjIqyHTt2wN7eHo6OjnUG5VG3tT5+/BirV69GYWEhjIyMoKmpKTMXpJH/pXnz5pg+fTp+/PFHhIaGMtVJzs/PR6tWrZjYTklJYR73+Pr64v79+1BUVMTGjRsxdepUqKmpwcrKitxXUFAQeTKKh6WWO4+1tTV0dXXx+PFjdOvWjYn0QlpaGi5duiQMx7x48SLpoZ8YQ+Zrxk55eXlQV1fHmTNnSH0YGRnh2LFjeP36NYYNGwZNTU1S+w2J+Ph45q3yYsAyluZxcHCAhoYGHj9+jKZNmzJLevEDdjMyMpgUcri6umLx4sV4+/YtVFVVmcwkaNmyJaysrPD1119jx44dWLp0KdTU1DB//vzGvUktUlNThdfZ2dlMZsXVd3iZE+B/u734z6gHRPNydT169EBycjJWr15NfiCno6ODpUuXIjMzEx4eHtDW1ia1LxYHDx6Ek5MTNm3aBAsLC3IlgPDwcMycORPjxo0Dx3G4e/cume0NGzbg22+/xbx582Qk5RqhQ8I10AmCXl5esLKyktGBpaKsrAxRUVEIDQ2FVCpFUVERIiIiZKqYqDAwMEBGRgbatGkjBBvULTh8MoRn48aNH9WX/qfwel58dYOCggKZtldN+GrI7OxsJlIM/v7+aNWqFd68eYOMjAy8evWKXAP20aNHcHd3R3Z2NlRVVeHt7Q0tLS1SH3+n/UmVQHz+/DmuX78Oc3NzxMbGQltbG+rq6iS2G/nPef36tVCBV9800Hi5nry8PLx79w49e/bEkydPoKKiQtZZxCc/ysvLUVxcjI4dOyIzMxPKysq4ePEiiQ+elJQUHDlyBNevX8e3334Lc3NzaGhokPrIy8vDtWvXmFSUJSUlQUtLC/Hx8XX+jbpiZ9q0aVizZg3c3d2xZcsWzJo1q1Fi4yOUlZXhxYsXwuaoa9eu5HIb8fHxWLNmjaBv2alTJ5ibm5P64OMeZWVlIfCnjnssLCywZMkSDBs2DAkJCQgICCDfIPHY2tqSd9zVhtdyv3DhApmWe2lpKQ4dOgRbW1tkZmbCx8cHUqkUzs7O5PGVkZERfvjhB5lDE0qZFV6iC6heJ3fv3mVaXZiWloaAgADyA1k3Nzeoqqrit99+g52dHQ4ePIhffvmF1EdDwcjICG/fvoWamppQDXno0CEy+ykpKcIhz8uXL1FcXExezQmIE0vz96gVK1Zg7dq1sLKyIpf6e/z4MVauXImUlBR069YNq1evRp8+fUh9iEFoaChOnDiBFi1awMzMDN9//z0qKiowZcoUnDp16nN/vf8qakroKCoqwtraurGL5iOcOHECEydOZOpj2rRpMnFO7fcUFBYW4s6dO8KB+8iRI0nti8XRo0exZ88ejBs3DufOncOqVaswYMAAMvu2trbYs2dPvT/g/bfSYCvQ+QdbzcFKVBuwkSNHYsKECdiwYQM0NDQwa9YsJslzoHqYKCsiIyNx+PBhpKSkIC4uDkD1oJ3y8nLyBHpERAQOHDiAwMBAGBoaMtmoPnnyBKtWrWJaqejo6Ih3795BUVERV65cYVLl3rt3bybDEWsiRpWturo6pFIpdu7ciWHDhtW7SdwNiYCAABQVFcHFxQUODg7o168fWauYGPDa5/Pnz4evry9atGiB9+/fk2q/8s+HZcuWYenSpUICncVa6d69O5ycnISk14QJEzBkyBA4OjqSVWuwrCjT0tJCUlISbty4gdzcXHTo0AGGhobkhwA8Xbp0gUQigbKycuN95G84fvw4nj59CldXV/j6+sLY2Jh8SPGWLVsQEhKChQsXYu7cubC0tCRPoLOMe2oybNgwAMCQIUOYarOyrFNhqeXu7e2NZs2aoaqqCp6entDW1oampiZWr16N7du3E/0E1XTs2JHJkGUxBkp+iM6dO+PZs2fkdl+8eIG1a9fi5s2bGDlyJHbt2kXuo6Gwc+dOZrZjYmLg7++Pw4cPQ0lJCdnZ2VixYgWWL19OLnEkVixdWlqK4uJiocuWmrS0NJk5NtHR0WQJdH5I4oc6aKkPX7OysuDv7w81NTXhMwUFBaxZs4bUT32nqKgIu3btqrcSHmITGRnJLIHOrzt5eXmsXr0aQ4YMwb1798i71YDqbt6DBw9CX1+f3LaYXLp0CSEhIWjVqhXGjh0LJycnUl363NxcDB8+nNkBbyNsabAJ9D/++APx8fGQl6f/EW1tbXH69GmkpaXBzMyM6eYoOTkZrq6uyMzMhIqKCnx8fMgCjokTJ0JXVxdBQUFCq7+cnBzatm1LYr8mbdq0gaqqKt69e4dhw4YJAy0o8fb2xs8//wx3d3eYmZlh1qxZ5An0jIwM+Pj4ICUlBRoaGkyqTcRAjFZjDw8PoVKqX79+cHZ2Zl4pVV5eDgUFBaY+6iMXL14Ukilbt26FhYVFvUqg82RkZAgBX7NmzZCVlUXu49WrV4L0Rfv27Zm0nF65cgXHjh3Ds2fPYGRkBFdXV1RUVGD27Nk4efIkmZ81a9bIVJRRcebMGfzyyy+wsLBAv379kJ6eDgcHBzg4OJAnD1q1aoVDhw6huLgYUVFRTGU96jsHDx4UAvCgoCBYW1uTJ9Dl5OTQunVrSCQSNG3alDSZI6Y0UMuWLREeHo4BAwbg3r17TA9mgoKCmNlmqeWenp6OX3/9FaWlpbh16xa2bt0KBQUFBAcHf7Lt2hgYGGDDhg3o0aOH8BnFtSvGQEmemtdtVlYWk1i6srISOTk5kEgkKCoqqrfzTMSgSZMmMvH633Ve/qcEBwcjPDwcSkpKAIBBgwYhLCwM8+bNI38GihFLW1lZYe/evdDT08OIESMwePBgMtuXLl3C7du3ERUVhTt37gCoPsS6cOECxo0bR+KD7yYJCAggrRL9EGZmZoiJiUFxcbHw2YIFCzBw4ECmfusTISEhCA4Ohry8PFauXInhw4d/7q/0X09ZWRkmTZqErl27Cvd1qriHf/bx12hqaiqUlJSYzE5p1aoV9u3bJ/Nz1Kc5Ujzbtm0TXmtoaCAwMJDUPssD3kbY02AT6BoaGnj79i3at29PbnvOnDmYM2cO4uPjERkZiQcPHsDPzw8TJ04kT6h6e3tj7dq10NLSwqNHj+Dp6Ul2QiWVSqGmpoa0tLRPbvX9v1BSUkJsbKxwwpaTk8PED+tKRXd3d1haWmLIkCGIj4+Hm5sbs7ZvltSsyOBbjanhK6Vu3brFtFIqMzMTJ0+eRLdu3bBz505ySZ2GgEQiQVlZGaRSKcrLy5ke+rHk22+/hbW1Nfr164d79+4xqdbo3r07li9fjv79++Pu3bukG0mekydP4scff6wjIUA98IxVRdn+/fsREhIi0+FlYmLCJHng4+ODnTt3ok2bNnjw4AHWrl1Lar8hIScnJwzTVlBQYKJ7+OWXX2Ljxo3Iy8vDrl27SOWg+Fbf2oPHWLBu3ToEBgbi/Pnz6NGjB3x8fJj5qrlOqGGp5c5fP7dv34a2trZwOM3rlFMSHR2Nbt26CRrJVNcuP1DS3NycyX6gJjWv26ZNm6Jfv37kPpYsWQJLS0tkZ2dj6tSpcHNzI/fRUGAZr0ulUrRu3Vrms7Zt2wr3X0rEiKXbt2+PMWPGAADGjh1LWpmqpaWFvLw8NG3aFF27dgVQvb7Hjx9P5iM8PBxqamrYtGkTnJycZGJc6uTdsmXLMHz48Mah6X/D6dOncfbsWRQVFcHJyakxgf7/YNmyZcxs83uLpUuXkhcj1KZNmzZISkpCUlKS8Fl9TKAHBAQgNDQUFRUVKC4uJi80lJeXh5+fH3JzczFmzBj06tWLeS6uEToabAL99u3bGDlypFApBdC3cQ0dOhRDhw5FQUEBTpw4AScnJxw/fpzUB8dxgv517969mVTU88ntmqeFfJBDhbe3N168eIGlS5ciODiYyaBSMSoVS0tLMWrUKADA6NGjsWfPHjLb/KDED8FSs5pVqzFfKQWAvFLq1atXiI2NxdixY6GoqIirV6/C39+fvK28oWBhYQEjIyP07NkTz549w6xZsz73V/pHLFmyBE+ePMGTJ08wadIk8tkAQPX8jLi4ODx58gTjx49not9nY2ODe/fuYejQoVi6dClmzJiBvn37kg62s7Kywr59+5hUlMnLy9dJCrZo0YKJll9OTg60tLSwbNkybNiwAUVFRXUSF41UM2rUKPz444/o378/EhMTmVy7np6eiIyMxODBg9GsWTN4eXmR2b548SK0tLQwdOhQZGVlQVVVlcx2bZSVlTF37lwhGVxSUsLMF0ucnZ2xZMkSAIC+vj5pkrBZs2YIDw9HTEwMJkyYgKqqKhw5coTJcFqpVMpk4B9PZGQkQkJCZGJoqj3Bx+L+1NRU8g4QJSUlxMTEICcnB23atGkcDvY3sIzXJRIJSkpKZLo+iouLUV5eTuaDh2UszXP48GGsWbMGAwcOxPfff4+hQ4eS+enYsSNMTEwwceJEGZuUHYSLFi1CbGws3r59W0eaiTp5p6ioSF7s0NCQSqWQSqVQVlZmsiYaIj179qwzt4h6Tkd5eTmSkpLQtWtX4dlBNSenoqIC8vLyTJ/jYnLlyhVcvnwZ69atg42NDXnxzsqVKzF9+nTs2LEDOjo6cHFxIZWIaYQtDTaBfu7cOdF8tWzZEjY2NjLDMqiQl5fHpUuXoKOjg4SEBPKBYEB1gmLfvn2QSCTIzc3F8+fPcf/+fRLb/OAmfrpwTk4Ovv32WyYPVDEqFSsrK5GcnIxevXohOTmZdPPCb4L5QYmampp4+vQp6aBEHjFajRcvXixTKeXq6kpme8mSJRgxYgScnJygp6eH3NxcrF+/HhEREfV2YAlLzM3NMWrUKLx8+RLq6upQVlb+3F/pP+LIkSMykgR8229AQADZRqamNidQfV/Pzs5GeHi4MMSUCm9vb6xbtw5A9TpxcXFBaGgoqY9OnTrJVJQ9fPiQzPbH7nssdKSdnJyEe+OIESPqbdePGNjb28PAwEBI3LE4YGrSpAn69u0rSG38+eefGDJkCInt33//XRhovmzZMqaDN1evXo24uDioqqqC4zgm+pNeXl4wMzNj0iZdE1Za7qtXr8avv/6KUaNGwcTEBL///jsuXrzIROu3U6dOCAoKQp8+fYT7C2Xi69KlS7h8+TKTeUV81TwAREVFYcKECcI1Rc3mzZuRl5eHyZMnY/z48Y0zIf4GlvG6ra0tZs+ejWnTpkFdXR0ZGRnYvXs3rK2tyXzwsIyleby9vQFUzwzw8/PDX3/9hd9//53UR0BAAMLCwlBeXo6SkhJoaGggKiqKxPb9+/fh7e2N48ePkx9a8aSmpgIAVFRUcPr0aZl7FXXRWUOivna8ig3LuUU8qampQowFVMfyFy5cILHt7OyMjRs3wtDQUFgX/HOQyoeYtGzZEk2bNkVRURG6desmI9lEQWlpKXR1dREYGIhu3box6V5qhB0NNoEuxkBJMVi7di18fX3h7++Pbt26kVZ78Rw4cAD37t1DSEgIUlJSYGZmRmb7xo0b0NbW/mCQRF0V0KJFC9jZ2UEikQhyMdS4u7vD1dUVWVlZaN++PenfQ4xBiTxitBoPHTqUWaVURUUFZsyYgZSUFERHR+PgwYNo0aJFnSTovx0xNYVZcuLECSGB7uXlJSTW4uPjyXzwGoFiIC8vLyQg1dXVSSvKxBia9/Tp0zqDpjmOk0kkUSLWsMf6SmRkJMzNzbFx40ZhnSclJSE6Opr8+bFgwQLk5uaiY8eOwuaIKoFec6PNetN97949xMbGMtWQHjFiBHbu3InMzEwYGxvD2NiYfGgXSy13ZWVlGa1wXV1d6OrqktmvSUVFBZ4/f47nz58Ln1HGiG3btmXSwQlA5l549+5dJjEbz86dO5GdnY0TJ05g5syZ6N69e6Os1Ufg4/Xs7GyoqqqSxuujR4+GsrIyIiMjkZWVhc6dO2Pp0qVM9LdZxtI8+/btw40bN5CTk4NBgwYxGegbFxeHuLg4+Pj4YPr06aSVqhcuXICqqioOHDhQR2KKqgDCw8NDeF1zryGRSJge9tZH+BiR47g68WJ92nuIDau5RTynTp0SXpeXlyMmJobMNv933bx5M/r37y98/scff5D5EJP27dvj6NGjUFRUxObNm1FYWEhqXyqV4urVq6iqqsLdu3eZFMg2wo4Gm0AXY6CkGHTu3Blz585FamoqevToQaqPVFZWhqioKISFhUFBQQFFRUW4cOECaYUOP6jw55//h717D4s5/f8H/pwOUw6FCkWtDkIhp+QTiw1LbKQDZYldJbYtVNKmtJJKm9Pu2m0/axVSipyFlkIOv10rEjmlWofOGp3Pzfz+6Jr3t3HYD+t+v8eM+3Fde10z03Xdr9s2M73fr/u+X68ItLW1QSQSISsrS+LLlRTxbuQbN25AKBTizJkzxEt6mJqa4uDBg2hqagKPx2PlC4/tRolnz57FlClTUFNTg59//hl8Ph/GxsbE6rSuX78ewcHBcHJyeulCn9QOPwcHB0ybNg3Tpk1DVVUVbty4wdrNsSzjsqYwm16XWCOZZHN0dIS2tjazy4hNffr0wZYtW5ikF8lSFVw0zdu2bdsrX2fjfcZls0dZpa2tDQAwNDSUeJ2NREtFRQXxndpiHefLdmmKfv36oampiZVdXmITJkzAhAkTIBAIEBYWhu+++w7W1tbw8vIidi3HZS13NkVERLAyrnjx+NmzZ7Czs4OxsTGA9vcXG4kcLkqqtLa2orm5GUKhkJWyWfLC1NQUO3bswOPHj6Gvr0+89NfIkSMxcuRIomN2xMW1tFhGRgZqamowdepUfPzxx6ycXurevTv4fD7q6urQr18/ojs6w8PDcfnyZYnrHtLi4uJQW1sLRUVFVv9uyIOO14iyfv/BJbb6FnVUVlaGxMREHDx4EIMGDYKNjQ2RcbnYvMOl0NBQFBUVYerUqUhOTsamTZuIjx8ZGYnnz5+zVtqYYo9cZ5zYbijJha1bt+LPP/+EmZkZ4uLiMGXKFGL1iydNmgQbGxtERUVBX18fbm5urBxvBYCoqCjo6emhqKgIOTk56NmzJ1PCgJTCwkLY2toiOTkZcXFxWLRoEbGxCwoKEBkZCV1dXUybNo0pGxEQEED8uCCbjRI3bdqER48ewcrKCqGhoejUqRN69+6NdevW4bvvviMSQ3w8bMuWLUTGe5UFCxYwR2ULCwsRFBSElpYWrF27lrWYskh8E7Rx40Y4ODjA1taW+A5ILrwusUYyWREbG4uAgACJXUbiGKR3F0VERGDfvn24cOEC+vfvL3Gk8l292DSvuroaCgoKRH/vpOsy/hN5SRCySdyga8qUKbh8+TKr9bwNDAxQWlrKSkPGnJwcODs7M7vWxI/ZKK9SXFwMKysr9OvXDwBYiZGXl4dDhw7h3LlzsLCwQEJCAlpbW+Hl5YVDhw4RiSEvtdw77javrKwk1rBL3pI3ixYtQlNTExwdHbFr1y5WG9TKuvj4eOzZswfGxsbIzc2Fh4cHsevpju9XHo+HtrY2GBkZITQ0FPr6+kRiiK8LIiMjmQa+AFBVVUVk/I527tyJpqYm/PHHHwgLC0NBQQHxvmHa2tpITk5Gp06dsHnzZtTW1hIb28zMDGZmZhg3bpzEBi2S5ULj4+Oxc+dOKCkpYe3atbQx5j/g8hpRXrDZtwhoP7G7d+9e3L17FwoKCkhMTCTaz4SLzTtcWLlyJbZt2wZFRUXo6ekBAL744gvicWJjY7F161bi41LckNsEOhcNJblw8eJFJCcnQ0FBAW1tbXByciKWQF+4cCFOnDiBwsJCODo6snpkOjMzE35+fnBxcSGe3BZraWnByZMn0b9/fwgEAlRWVhIbe82aNfD09ERVVRXc3d1x+PBhaGhowM3NjXgC3dbWFjY2Nqw0SszJyUFsbCxaW1tx/vx5XLhwAZ06dcK8efOIxRDX038VNo429+3bl2hzKHn066+/4ujRo1i0aBGMjY0xZ84c4hdnbKqsrMTly5chFApRVVWFS5cuQSQSEb2RDAgIANC+y4htfD4fI0eOxODBgwGQrSOdk5ODwMBAHDhwAL///jvWrVsHNTU1+Pv7y2R/gLCwMHrk9w19/fXX6Nu3L7S0tACwsxs2MzMTVlZWEn0USCVajh07RmScN8HFeyowMBBOTk7w8vKS2JzQsZ/Du+KilntbWxvu3LkjkZwn9X0l1vE9VFhYiO3btxMZV5zIeXE8ZWVlFBcXY8aMGRLJyX9DvMudi3IFa9aswcCBA4mOKa8OHDiAY8eOQUVFBQ0NDViwYAGxBPqrvvOuXbuGkJAQYtejIpEIBQUF8Pf3x3fffQeRSAShUIjg4GAkJycTiSH2+++/48KFC7hz5w6GDBmCJUuWEB0faN9RX1xcDGtraxw+fJiV5FFOTg78/PyYRozKysrEylQcP34cp0+fRm1tLVavXk0T6BRR4p5FQHvfIpKbXuzt7WFoaAhnZ2f85z//gbu7O/Fm4B0373Tp0gWFhYXQ09OTuUVeccNmtuXl5aG6ulpm85MfOrlNoHPRUJILvXv3Rl1dHdTU1NDa2srcGJPg7u4Od3d3XL16FQcOHMDt27cRFRUFW1tbDBgwgFgcoP0YT3Z2NnR1ddHc3MzKF5SbmxtSUlIQEBCAuLg4rFy5ktjYSkpKGDduHABgz549zA4TNv4wBAYGYt++fcxRY5LEx32zs7MxYMAA5hgiyV0aL5YRoKRPS0sLrq6umD59OqKiovDVV18RrR/OtsGDBzNHAE1NTZmeCqampsRjTZo0SSLxqKamhiNHjhCN4eXlBYFAwEod6a1bt2Ljxo1QVlbGtm3bsGPHDvTr1w9ubm4ymUBvbm7GvXv3YGBgwPxeaK3AVxOJRKyVwhBjs0E7yRJ1/4uSkhKioqLw/PlzTJs2DQMHDiQePzIyErdu3YKqqio2b94MJycn6OrqEq1tykUt9+XLl6O6uho9e/YEAKLfV6/St29f5OfnEx3z/v37UFFRgbm5OW7evIni4mL07NkTly5dQlRU1DuN3XGXO9s73jds2PDSwhitv/xqmpqazDWvqqoq8RIuLzI3Nyd6LX3z5k3s3r0bBQUFzOlKBQUF4v2jgPbkv52d3SvfX+/Kzs4OEyZMwPjx4zFixAgoKirCxcWFaAyxAwcOIC4uDtHR0bC2tibacJzP54PP50NDQ4Po75n6sJ06dQobN26EqqoqoqKiYGZmRvyk8NChQ3Hjxg1kZGSgd+/erJYay8rKQnR0NNra2piGoiRP2bLtyZMnrz1BT3ITYF5eHsaMGQMNDQ3m90H61A/FHrlLoBcVFTGPP//8c+ZxfX096xdPbCgvL8e0adMwaNAgPHz4EMrKyswFOqldRhYWFrCwsEB1dTWOHj2K1atXE08Y2draIjQ0FBEREYiMjMT06dOJjg8AU6dOxeTJkwHgpWN876rjH5uOyRs2Gtp17twZ4eHhMDAwYG6KSTXBUVRUxKVLl3D48GFMnToVAHDlyhWiK6D9+/fH0KFD6R+C98iRI0dw+PBhCIVCODg4sJ5kI43L+Z4+fRpAezLy9u3bzHOSnj17xlodaZFIhEGDBqG0tBQNDQ3MLnc2E2xs+vvvvyUuvnk8HtLS0qQ4o/dPc3MzgPaGtDdu3GB+5wC5xQZ5aUgstnbtWnz55Zf4+eefYW5ujm+++Qb79+8nGsPf3x/e3t4A2uuhBwYGEk3oANzUcn/+/DkSEhJYGx+AxPuqrKwMmpqaRMevrq5m/t87Oztj8eLFiIqKInL6jstyBeLGiyKRCHfu3MHdu3c5iy1rRCIRZs+ejREjRuDOnTtobW1lTgew9Z1VV1dHbKwpU6ZgypQpuHDhAiZOnEhs3FdZvHgxNm3ahOjoaGZBcdiwYUTG3r59O/78808kJycjJCQE+vr6GD9+PMaPH098F2yPHj3Qq1cv1NXVYcyYMfjhhx+Iji/GdpNr6sOxe/duHDt2DNXV1QgLC8Mvv/xCPEZISAgaGxtx6tQprF27Frm5uUhISMCMGTOI58ZiY2Oxf/9+uLq6wsPDAw4ODjKVQFdVVYWBgQHrcc6dO8d6DIo9cpdAF9+sVFZWoq6uDgMGDEBubi60tLRw+PBhKc/u7UVGRrJWl/xF6urqcHFxYWVnwPz58zF06FDs2LEDly5dkjiqRMqLdda1tLQQGRlJZOxXdRQXiUTIy8sjMn5HI0aMANDerI20wMBAbNmyBX379sW8efNw8eJFREVFvbYp4L/xxx9/YOjQocwu4Y5I75ypqal5qeYv6ZI68uDq1asIDg6GkZGRtKfy3uuYcBw1ahQrtfzZrCMtXtS7ePEiLC0tAbQnWEne2HPp+PHjEIlEEAgE6N69O22a9wriXT4ikQh//PEH8zrJxQZ5aUgs1tTUBEtLS0RHR8PQ0BAqKiqsxBkzZgyA9pInbCy4c1HLvU+fPiguLiae7Oqo4/tKRUUFQ4YMITp+TU0NBAIBNDQ08Pz5c9TU1KClpUXmasZ3POFnZGREvJSHPFm2bBnzeObMmUTHfnGDSHNzM86cOcNcv5MgXrQ8evToS+WtSC8ABAcHs7ag2LdvX9jb28Pe3h4ikQjnzp3Db7/9hpCQEOTk5BCJIaampoazZ88y34MkTzu/6j4QYdT9AAAgAElEQVRQTBYXkan3A5/PR7du3dCtWzeijXVfpKqqCjs7O9jZ2SEvLw/JycmwtbXFhQsXiMZRUFAAn88Hj8cDj8eTuYa7WlpasLOzYz2OuGxoR7K2ue1DJncJ9KSkJADttUAjIyPRtWtX1NfXs1J7mQtBQUHYt2+ftKfxrzU3NyMlJQXx8fHg8/mora1FWloaK4sCbNZZf11HcTaSCZ6enigrK2Nq+JWVlREb+6OPPpL4t4h3gZAkrp0YERGB2tpaprkZG7io+SsPCgoKaPL8DW3evFliJyQbO7evX78OKysr9OjRg/jRPUtLSzg7O6OkpATR0dF4/Pgx1q1bhxkzZhAZn2t//vkn1qxZAzU1NVRXVyM0NJQpp0W1S09PB9BezqPjyas///yTaIxBgwbBwsICZWVl6NWrF7GxpYHP5+PixYsQCoXIyspipSyQuro6kpKSMHz4cGRnZ7PSzJ7NxI14wbu5uRmnT5+W2KlG6vvqdacdCwoKiC6Ge3l5Ye7cucw9QVBQEGJjY+Ho6EgsBhfE9zhA+wlVWV0Y5YK+vj7TRPu3336Di4sLTExMiIz94gYRFRUVjBw5kmjihctFSzYXFAUCATIyMnD+/Hncu3cPw4cPx/z58/Hzzz8TiyG2YcMGPH78GL6+voiJicG6deuIjf26+0CKIoWrkw1GRkbw9/dnJTdmbm4OX19flJaWIjg4GEOHDiUeg02kF+9fR3xPJj5NRjLXQ7FP7hLoYiUlJUwNqc6dO8vsG5PNch5cmDRpEmxsbLBp0ybo6+vDzc2NtR31bNZZ5/KI7po1a5CVlYWGhgY0NjZCT0+P+NFyLvj7+yMzMxNqampMnWfSp0C4qPkrD7p164bdu3dLfI+wUUeTbaGhoXB0dCR2E/wqHXf4DRo0iJVGUaSaWr2Ku7s7Jk+eDA0NDfTo0QOPHz/GvHnz8Omnn7IWk03btm1DQkICevfujdLSUnh6etIE+guuXbuGvLw8xMbG4ssvvwTQ/vcwPj6e6R3wrv744w/mGO6qVatkvu5yaGgoIiMj8fz5c+KJFrGNGzciOjoaZ86cQf/+/REeHk48Bpu13MVJ8hd3n5M8eddxrJSUFNjY2DDXCyRZWVlh4sSJEAgE0NTUBI/Hw4QJE4jG4EJ5eTnzmM/nEz09KG/8/f2xdOlSJCQkYNq0aQgPDyfWJFy8QURRUZG1HZY3b97EzZs3X/kz0vckbC4ojh8/HtOmTYObmxvryanly5cjJiYGAPDNN98QHZvL+0DqwyGuuS0SiV6qv8325s93baD9Kj4+PsjIyICJiQkMDQ1lrveSv78/J3E63ltOmDABixcv5iQuRYbcJtA//vhjLFiwAEOGDEF2djaxzutcY7OcBxcWLlyIEydOoLCwEI6OjqyurnJRZ50L+fn5SElJQXBwMLy9vbFixQppT+lfyc/Px9mzZ1kZm4uav/KkR48euHfvHu7du8e8JosJ9IkTJ+KXX35BaWkpZs2ahVmzZhFttiMQCDBz5kwoKSnh+PHjaGxsZGXBLzc3F99++y1qamowc+ZMGBsbw8rKitj4HU8bfPTRR/joo4+Ijc01RUVFptRN7969WSu1IcvU1dVRXl6O5uZmJsHG4/Hg5+dHLEbHv93yUP9VKBRK/P9RUlJCS0sL0RtKDQ0NLFu2jDmFxUa5EDZruT948ABlZWWIiorC6tWrIRKJIBQKsXnzZhw9epRIjI5lELKysognDNavX4/g4GA4OTm9lJRnqw8FGwoKCgAAn332GYD2z7eGhgbR/jXyprW1FaNHj8Yvv/yCzz77jGgd//j4eOzcuRNKSkpYu3YtKwvtHRdL2PbigqK41j4JkZGRyMjIQFBQEIYMGYKJEyfC0tKSeKNE4P9KuHTcLMJFPWOK+reWL1/+yseyprW1Fenp6VBXV8eECRMwYcIElJeXY+XKlXSh9xU6nuIrLy/Hs2fPpDgb6m3JbQLd29sbubm5yM3NxezZszFo0CBpT+mtlJSUQFtbm7lYllXu7u5wd3fH1atXceDAAdy+fRtRUVGwtbXFgAEDiMbios46F7p06QIej4f6+nqZ7vZuZmaG/Px8iR29pHBR81eeREREoKCgAI8fP8bAgQNltvyC+KJMIBAgLCwM3333HaytreHl5fXOuy7j4+Oxa9cuqKqqYtSoUXj06BE0NTVx5coVbNq0idC/oN2GDRsQERGBoKAgODo6ws3NjWgCXZ507doVcXFxGD16NP766y9069ZN2lN67wwYMAADBgzAnDlzJOrqixcaSeiYfJSHUllLly5FaWkpDA0NUVBQgE6dOqG1tRV+fn7ENlysW7cOGRkZ6NWrF7OrmnTSls3SC9XV1UhJSUFFRQVzkoHH4+Hzzz8nFqMjNt5X4lMTL/ayYKMePZuCg4OZx+Jrn+fPn8Pe3p7uXHuNlpYWREREwNzcHH/88Qfa2tqIjX38+HGcPn0atbW1WL16NSsJdEdHR2hrazOLJ2y6ePEitm7dyjzfs2cPFi5cSGRsGxsb5mTJrVu3kJGRgV27dkFRUZH4SSaBQCDRqJnH48n8aSlKvnFRb7utrQ1tbW3w8fHB1q1bIRKJIBKJsGTJEmKfj1WrVkFRURHl5eV4+PAhdHV1ERgYSOx7RN50LAOmoqLCyglFij1ym0B/9OgR0tPT0dLSgvz8fCQkJGD9+vXSntYbi42NRUBAAIKDg5mbiufPn+Pvv//GrVu3pDy7t2dhYQELCwtUV1fj6NGjWL169WtrX74tLuusc2Hw4MHYuXMnevXqBW9vb6IX/eJdxy0tLWhoaICOjg5KSkqgqanJ1NElpWvXrnB0dETnzp2Z10jVTeWi5q882bt3L86cOYOqqirY2dnh0aNHEjfksiIvLw+HDh3CuXPnMGbMGCQkJKC1tRVeXl44dOjQO419+PBhnDp1CvX19ZgxYwbOnz8PJSUlLFiwgNDsJfXr14/ZRchGbWRZV1NTAzU1NURFReHnn3/G1q1bYWhoSC8yX0G8w6d3796IiYlhEmpubm7Ebo5ycnLg7OzMNFATP2YjKcwFXV1d7N69GxoaGqiqqkJQUBBCQ0OxZMkSYgn07OxsnD17lpU+CmJsll4wNzeHubk5cnJyJE55yRIVFRXExsZCXV0ddnZ2UFBQwP379/Htt9/K1Pv2VaVHhEIhXFxcaAL9NTZu3IjLly9jzpw5OHv2LKKiooiNzefzwefzWd3k8uJ9oPjkD8mk8IkTJ5Ceno4///yT2YwiFArx4MEDoomvyspKZGZm4tq1a8z31OjRo4mNf+HCBUycOJFYiR6KkicHDx7EL7/8gmfPnsHa2hoikQgKCgowNzcnFuPx48c4dOgQmpub4eDgAGVlZezZs4f233qNiIgItLW1QSQSISsri/imUopdcptA9/f3h5WVFa5fv45evXqhvr5e2lN6K+LuvHFxccjOzsbevXuRl5cncw2PXqSurg4XFxe4uLgQG5PLOutc8PHxQV1dHVRVVXHhwgWJBPG7EiewV61aBV9fX+jo6KC0tJSVOuJ//vknrl69CiUl8l8zXNT8lScpKSlISEjAwoULsWjRIjg4OEh7Sv9KYGAgnJyc4OXlJfEZJ/Hv6dSpE5SUlKCurg4DAwPmfauoqPjOY7+oW7duSExMRENDA1JSUlg5hl9aWvpSbeRhw4YRj8OWZcuWIT4+Hps2bSJ6nFwedSzxdv78eSahRrLUyrFjx4iN9T6oqKiAhoYGgPbP47Nnz9C9e3eiye5+/fqhqamJtRrJALu13F9V9kSMVPLZx8eHSQ4+fPhQoqQLiQapK1aswJAhQ3Dnzh0UFxdDS0sL27dvJ14fmWttbW3IzMxkpSyQvOjXrx+qq6tx8+ZN9OzZEyUlJdDT0yMeh62SVuL7wC+//FKijvDJkyeJxRg/fjx69uyJyspKpr+WgoIC0f9P4t3nlpaWGDt2LDw9PYlvGti5cycmTpxIdEyKkhdz587F3LlzkZyczFoeSVySic/nQygUIiYmRqLxOCUpKioKenp6KCoqQk5ODrS0tBAZGSntaVFvSG4T6Kqqqli6dCn+/vtvREREsHbklC3iXdUJCQlQVlaW+V3VbOKyzjoXSkpKEB4ejry8POjr67OyKvn06VOmKVjv3r1RXFxMPIa+vj4qKiokSgqQwkXNX3nScecSILt14idMmCBx3HHz5s3w9fXF/PnziYzf0tLC/L8SP2bjqH94eDh++eUX9OjRA7dv30ZYWBjxGGzWRuaCqqoqHBwc8OjRI9y/f1/iZ7K0c5RrHf/+kSyJQaox5fti8ODB8PHxwfDhw3Hjxg2YmJjg5MmT0NTUJBajuLgYVlZW6NevHwCwslufzVruL5Y9YYOzs/MrH5NSV1cHHx8fiEQiWFtbo2/fvjh69CjR37M0NDU1Ye/evQgKCpL2VN5bXl5eEAgE0NbWBtD++SO161m82MPWwg8AnDt3DtevX0dKSgqysrIAtH/e09LSMGPGDCIxunXrhjFjxsDCwgJ1dXXg8Xg4c+YMjI2NiYwPADt27JBoQswGkUgkcf3Wkaxe71Ifhn86jT979myiscaNG4cdO3YwfVkAwNPTk2gMANDU1KTJ8/8hMzMTfn5+cHFxQVxcHBYtWiTtKVFvQW4T6CKRCOXl5aivr0d9fT2qqqqkPaW3It5VHRUVJRe7qtnEZZ11LgQFBWHevHkYPXo0rl69isDAQImafiQYGRnBz88PZmZmyMrKwqhRo4iODwDXr1/HpEmT0KNHD+Y1UiVcxDV/586dK7P1vLlkY2OD+fPno6ioCEuWLMGUKVOkPaW3cuDAASQnJyMvLw8ZGRkA2nfgtba2Sty4vovCwkLmaCMA5jEbdXnv3r2LiRMnMjumCgoKoKOjw9zok8BmbWQu7NixA2VlZQgODsa3334r7em81+StPjkXvv32W6SlpSEvLw+zZ8/GmDFjUFRURLQXAalE2j9hs5a7eNHk0aNHOH36NFOqoqysjFhJRAsLCyLjvI44ecbj8aCiooLo6GiZ+y58lc6dO+OHH36Q9jTea8+ePWNtsbVjUzw2Fn4AYNCgQXj+/DlUVFSYRpg8Ho+V3lj+/v4YN24cbty4AaFQiDNnzuCnn34iMjbbyXMAuHnz5kvXbOLHtC8S9T7Ly8sD0N5Eu1OnThgxYgRu3bqF1tZW4gn0FStWwNLSkpXPJBeLivJEKBQiOzsburq6aG5uhkAgkPaUqLcgtwl0T09PnD17FrNmzcLkyZOJfwmxTd52VXOBzTrrXGpqasLkyZMBAFOmTEFsbCzxGKGhocjIyEBubi4+++wzieOhpPz+++/Ex3yRs7OzRMKoa9euOHr0KOtxZc2CBQtgaWmJBw8ewNDQEAMHDpT2lN6Kra0tLC0t8d///hfLli0D0H7MmOQuQtI9AP7Jtm3b8OzZMwwePBh37tyBsrIympubMWfOHLi5uRGJwWZtZC4oKChAW1sbixcvZhJ5jY2NCA8Pl6l+Jlx41Y2LSCRibsyoV5s8eTIGDBiA+Ph4BAQE4MqVK0THV1JSeqmMEumd/FzUcpflkogdrw+6d+8uF8lz6s0YGBigtLSUlVOQbC/8AO2JZ3t7e9jZ2bG+MFpYWAhbW1skJyfL5G7IYcOG0frnlEwSJ5pdXV3x66+/Mq+z0duiS5cu8Pb2Jj4uwM2iojyxtbVFaGgowsPDERUVRZutyhi5TaAPGzYMXbt2hYmJCUQikczVRpO3XdVcYqPOOpfa2tpw//59DBw4EPfv3yd64ZyUlCTxXFwKJSkpial/SEpWVhYOHToksWtt586dRGOcPn0aQPtOk9u3bzPPqXZNTU1ITEzEwoUL0aVLF5w6dQp8Ph/+/v7o2bOntKf3xvh8PnR1dRESEoLbt28zxw+fPn1KtBEVV1RVVXHs2DGoqKigubkZXl5e+PHHH7FgwQJiCXQ2ayNz6fvvv0eXLl3Q1taGoKAgzJo1S9pTeu+87saF3sS83oULF7B3715cv34d7u7urCy2c1FGiYta7rJcElHemt9Sb+769euwsrJiPh8AuVOQXPj444+ZxzweD21tbTAyMkJoaCj09fWJxmppacHJkyfRv39/CAQCVFZWEh0/Ly+PaSb45MkTNDQ00HtZiupAIBCguroa6urqeP78OfHPIAAYGxsjJSUFJiYmTG5BfLrlXXGxqChP5s+fz5QfDQwMZK0ZNcUOuU2gr1q1CpaWljAxMUFBQQFOnTolk0dI5GVXNfXmgoKCsGbNGpSVlaF3794IDQ0lNra4XjgXNmzYgC+++AKpqakYMGAAmpubicfouKt21KhRnNRslSUbNmxA586dIRQKERISgqFDh8LY2Bjr1q0jdjyXS8uXL0dFRQVz/JBkTVMuiY9lA+3v4efPnzONd0jR1tbG2rVrZb7J3E8//QQPDw80Nzfj+++/Z27Cqf9Db1zeXExMDA4fPoyBAwdi8eLFEAqFWLp0KSuxuCijxEUtd3FJxLq6OpkriShvzW+pN5eamirtKbyTVyX7r127hpCQEOInU93c3JCSkoKAgADExcVh5cqVxMZOTU3Fli1bkJycDDU1NZSXlyMgIAB+fn7EygmuXbuWyDgUJS3Lli2Dg4MDunbtitraWoSHhxOPcffuXdy9e5d5zuPxsGfPHuJxqP8tMTERsbGxaG1thUgkgrKyssz/zfqQyG0CvbS0FPPmzQMALFmyRGZ3I4vJ+q5q6s2Zmpri4MGDaGpqAo/HI1p6wdHREdra2igoKCA25uuoq6vDxsYGly9fhpeXFxYsWEA8xubNm5lV9LKyMqK77uRBUVERdu7ciaamJmRmZuKHH36AsrIyYmJipD21f4XNmqYBAQGIiIhAYmIi6zt3J0+ejHnz5sHMzAy3bt3CpEmTkJCQQLRx19q1a/HHH39AU1NTJndcdvxsGxgY4OLFi0x5Jh8fH2lOjZJhMTEx+Oyzz2Bvb4+BAwey+l3IRRklLmq5e3p64syZM7C1tZW5kojy1vyWenNcnILkmrm5OSs7FadOnYqpU6cCaK+TXFZWRmzsmJgYJCUlQU1NDQAwcuRIJCQk4KuvviKWQKe72SlZN23aNEybNg0VFRXo3r07FBUViceIi4tDTU0NCgsLoaenhy5duhCPQb2Z/fv3Iy4uDtHR0bC2tibe645il9wm0IH2xmwGBgZ49OgR0Z19FMWGgoICREZGQldXF9OmTWM6YwcEBBC7YY2NjUVAQACCg4MlXmdjFZrH4yE3NxcNDQ3Iz89nZfe7oaEh83jQoEEYP3488RiyTJyAvH79OoYOHQplZWUAkOjALkvYrGl69+5dREZGIjU1FUVFRRI/I52wnT59OiZPnoz8/Hw4ODhgwIABEAgEzKIvCffv38fvv/8us00lxZ9toVAIAwMDusuaIiI9PR2pqakICwtDY2MjGhoaUFNTwyR3SOKqjBLbtdxHjx4NExMTFBYW4uzZs/Smm5IJXJyClIa6ujriY37//ffYt28fWlpa0NjYCH19faSkpBAZm8/no3v37hKvaWpq0n4EFNXB5cuXsWvXLon7M9L35ampqYiOjkZbWxusra3B4/Hg4eFBNAb1Znr06IFevXqhrq4OY8aMoU3BZYzcJtDXrFmDlStXoqKiAqqqqrCzs5P2lCjqH61Zswaenp6oqqqCu7s7Dh8+DA0NDbi5uRFLoAcEBAAAJ812vvnmG+Tm5sLFxQWrVq0imhwUmzlzJpKSkvDw4UPo6+vTC/IXdO7cGUlJSUhNTYWNjQ2EQiEOHjzISgd2LmRmZrJW03T79u24fv06zp8/T6wm4OsEBgZi3759GDRoEPNax38TCeILs65duxIdlyviv9mLFy+W2RMT1PuHz+dj5syZmDlzJh49eoQDBw7A1tYWQ4YMIX4DIxQK4efnxzxXUlJCS0sLs5BJAhe13OlNNyWLuDgFyaYXr22am5tx5swZjBgxgnisixcvIiMjA+Hh4fjyyy8REhJCbGwej4fGxkaoqqoyrzU0NNCavxTVQUREBNasWQNtbW3WYsTGxmL//v1wdXWFh4cHHBwc6N9yKVFTU8PZs2eZ08ECgUDaU6Legtwm0IcNG4bQ0FDs3bsXly9fRkVFhbSnRFH/SElJCePGjQPQvuosbhLUuXNn4rG2b9+O+Ph4iSNipBKRt27dYmpti0tSHDp0iMjYLwoODoa6ujrGjRuHq1evIigoCN999x0rsWTRunXrsHPnTkyePBl2dnb4448/kJ6ejvXr10t7av/K77//ztrYurq60NXVxejRo1FbW8ssypiYmBCP1blzZ4SHh8PAwIApO0Sqia+TkxN4PB4qKiowdepU6OnpAYDMlXARU1NTQ1paGvT19Zn/V2wvcFAfhn79+mHVqlXw9vZGeno68fGXLl2K0tJSGBoaoqCgAJ06dUJrayv8/Pxga2v7TmNzWctdHm667969i6SkJIndfREREVKcEcU2Lk5BsunFHeAqKioYOXIkKxvCunfvDj6fj7q6OvTr1w8NDQ3Exl64cCGWLFmCRYsWQU9PDyUlJfjtt9+ILmiIG662tLSgoaEBOjo6KCkpgaamJivf7RRFmo6ODsaOHctqDAUFBfD5fPB4PPB4PHTq1InVeNTrbdiwAU+ePIGvry+rJxQpdshdAr25uRkpKSmIj48Hn89HbW0t0tLSJFa+Kep91LHUQsdaqWyUHzp37hzOnTvHyuciKiqKOXa2YcMGBAUFEY8h9ujRI8THxwMApkyZwnrtalmjoaEhsQPS0tISlpaWUpzRuxGfoOiIdBLk7NmzOH78OIYNG4adO3di+vTpcHV1JRpDvIOMjYVdcSPdF3e6ylLjv44EAgF27drFPKdNjyjSFBUV8emnnxIfV1dXF7t374aGhgaqqqoQFBSE0NBQLFmyhEgCnata7vJw0/3NN99gwYIFrO7uo94vXJyCZBOXCzza2tpITk5Gp06dsHnzZtTW1hIbe8qUKdDQ0MCBAwdQVlaGvn37wtfXF8OHDycWQ7wBaNWqVfD19YWOjg5KS0vpIhklMzQ1NREcHAxTU1MmH0BqY42Yubk5fH19UVpaiuDgYAwdOpTo+NSb69SpE27fvo3i4mJYWVkR7YFFsU/uEuiTJk2CjY0NNm3aBH19fbi5udHkOSUTHj58CF9fX4hEIonHeXl5xGNpampCSYmdj79IJGIeP3jwgJUYYk1NTWhoaECnTp3Q2NiItrY2VuNR0jVjxgwA7e+xO3fuEG10JXbixAkkJCQw5RacnZ2JJ9A9PT1x5coVPH36FGZmZkR3VIsXjv39/fHdd99BJBJBKBQiODgYycnJxOJwJS4uDs+fP8eTJ0+gq6tLvNQNRbGloqKCeb9269YNz549Q/fu3Yk0u+aylru5uTl8fHxk+qZbS0sLc+bMkfY0KA4lJyczi+5snYKUF+vXr0dxcTGsra1x+PBhbN26lej4I0eOxMiRI4mO+SpPnz5lShT27t0bxcXFrMekKBJ0dXUBAM+ePWMtho+PDzIyMmBiYgJDQ0NMmjSJtVjUPwsODkavXr1w5coVDBkyBP7+/tixY4e0p0W9IblLoC9cuBAnTpxAYWEhHB0dJZJ5FPU+27ZtG/O4405qkruqfXx8wOPx8OzZM9jZ2TErnjweD5s3byYSg8umhQsXLoStrS2MjY3x8OFDLF++nLPYFPc6NomdMGECFi9eTDyGSCRiFpeUlZWJ1isW27JlC0pKSpCXlwdlZWX8+uuvzM7xd3Xz5k3s3r0bBQUFCA4OhkgkgoKCAnPEWdacOnUK27Ztg5GREXJzc+Hp6fnOu3cpCmg/3SUSiXDjxg2YmZlJnPwiYfDgwfDx8cHw4cNx48YNmJiY4OTJk9DU1Hznsbms5S6+6TY1NYWRkRGsrKyIjs+Fvn374tdff4WJiQlzjSKr34nUm8nLy0N1dTXU1dWlPZX3lp2dHSZMmIDx48djxIgRUFRUhIuLC9EYHT9nPB4PbW1tMDIyQmhoKFOqkhQjIyP4+fnBzMwMWVlZGDVqFNHxKYotnp6eKCsrQ2trK0QiEdENQq2trUhPT4e6ujomTJiACRMmoLy8HCtXrpTIPVDcefz4McLCwpCZmYlJkybh119/lfaUqLfAE8lphvnq1as4cOAAMjIy4OjoCFtbWwwYMEDa06Ioqbp69eprf2ZhYUEkxrRp07B48WKIRCLExsZKJDlJHUcT7zoHgMrKSmZ3ao8ePYiMLy8KCgpe+zNZrCPdsU5/eXk5YmNjcezYMaIxIiMjUVhYiFGjRiEzMxN9+/aFv78/0Rjz589HfHw8XFxcEBcXh7lz52L//v1EY1y4cAETJ04kOqY0ODk5ISYmBl26dEFtbS0WLVqEgwcPSntalIyLioqCnp4eioqKkJOTAy0tLURGRhKPk5aWhry8PAwcOBBjxoxBUVERdHR0WCmD0tbWhvT0dGLlaP6pISmpxuZc4aL8F/V+sbKyQmlpKXr06MEsmpDq9cOlx48fIzs7GzY2Nti8eTOcnJyY3arvqrCwEH/++SeuXr2KnJwc6OvrY/z48Rg/fjyrzeavXbuGn376CbGxsUTHFQqFyMjIQG5uLgwNDTF58mSi41MUW9asWYOsrCw0NDSgsbERenp6xO4LVq5cCUVFRZSXl2Pq1KnQ1dVFYGAgFi5cyFrvFOqfff7559i+fTtWrlyJn3/+Ge7u7khISJD2tKg3JHc70MUsLCxgYWGB6upqHD16FKtXr/7HmwGK+hBYWFggKSkJDg4OUFJSwrVr15Cbm0u0NuTMmTOZZk0dH5Pk4OCAyMhIDB06FN27d0f37t2Jx5AHwcHBr3xdVutId2yqxefzER4eTjyGv78/zp8/j7y8PNjb2+OTTz4hHqOtrQ1NTU3MbiwSJR1eJA/Jc6D9vdqlSxcAQNeuXaGioiLlGVHyIDMzE35+fswi1qJFi1iJM7l/NmYAACAASURBVHnyZAwYMADx8fEICAjAlStXWIkDkK/l3rF8XEpKCmxsbCASiTg9ZUbKi8lyNsp/Ue+HsrIy9OrVC+fOnZP2VIhYvXo1vL29AbSfvAsMDMTu3buJjN23b1/Y29vD3t4eIpEI586dw2+//YaQkBDk5OQQifEq5ubmaGlpIT5ufX096uvr0bNnT9TU1ODIkSMyt9hHfZjy8/ORkpKC4OBgeHt7Y8WKFcTGfvz4MQ4dOoTm5mY4ODhAWVkZe/bsgZGREbEY1Nvx9vbGvHnzUF5eDicnJwQGBkp7StRbkNsEupi6ujpcXFyIH0mjKFm0fft2PHjwALNmzYKSkhK0tbWxa9cuCAQCfP3110RieHp6Ehnnn2zatAlBQUH49NNPsWzZMpm8oedCXFyctKdAVEREBB48eICHDx/CwMAAJiYmrMT55JNPWEmciy1atAj29vYQCASYM2cOvvjiC9ZiybqPPvoIGzduhLm5Oa5du4aPPvpI2lOi5IBQKER2djZ0dXXR3NwMgUBAPMaFCxewd+9eXL9+He7u7jK3icPX15d5nJWVBR8fHynO5t388MMPSEhIQEtLCxobG6Gvry+xIEvJj1WrVsnkBoF/MmbMGADA6NGjIRQKiY0rEAiQkZGB8+fP4969exg+fDjmz5+Pn3/+mViM16mrqyM+poeHB3r16sXsnqf3BpSs6NKlC3g8Hurr66GhoUF0galr164A2jceCYVCxMTE0I1nUlZcXIzU1FQIBAKJU1KUbJD7BDpFUf/nwoUL2L9/P/NFrauri61bt8LZ2ZlYAp0LpqamSEpKwo4dO+Dq6opp06YxPyPdtVyWLV++HD/88MMra73K4lHmuLg4nDhxAmZmZoiJicH06dOJN/jkwvTp0zF27Fg8evQIenp6REsPBQQEICIiAomJiUT7J0hLeHg4kpKScOXKFRgZGUkk9Sjq37K1tUVoaCjCw8MRFRWFhQsXEhs7JiYGhw8fxsCBA7F48WIIhUJWj0mzXcsdkP1EVEZGBjIyMhAeHo4vv/wSISEh0p4SRb0RdXV1JCUlYfjw4cjOzmZOZJEwfvx4TJs2DW5ubhgyZAixcTt68VqzubkZZ86cwYgRI4jHEolE2LRpE/FxKYptgwcPxs6dO9GrVy94e3ujra2NlTiampo0ef4e2L9/P2bNmsU0mqdkC02gU9QHpHPnzi/dCCsrKxO9IOeKSCRCY2Mjnj9/zkqZGHkgbiZ37NgxufgjfeLECcTHx0NJSQktLS1wdnYmnkAvKSmBtrY28zw/Px+GhoZEY6Snp+PQoUNoampiXiPVff3u3buIjIxEamoqioqKJH4mSztIPT09meZm8+fPl/Z0KDkzf/58zJo1C0VFRfD29kbnzp2JjR0TE4PPPvsM9vb2GDhwIGJiYoiN/SKuarnLuu7du4PP56Ourg79+vVDQ0ODtKdEsSQnJ+elxWNx6aHExEQpzerf27hxI6Kjo3HmzBn079+faOm6yMhIZGRkICgoCEOGDMHEiRNhaWnJ7Fgl4cWTHioqKhg5ciTs7OyIxRAbOHAgbt68KXE6kY0FRYoizcfHB7W1tVBVVUVGRgbMzMyIjf3w4UP4+vpCJBIxj8U2b95MLA715pqbmzF79mwYGBgwZTzp70J20AQ6RX1AVFVV8eTJE+jp6TGvPXnyhOjusheTdh316dOHSIwbN24gMDAQEydORFJSEr1A/h9cXV3x0UcfYe7cuRg3bpy0p/OviUQiKCm1/9lSVlaGsrIysbEfPHiA0tJSbNq0CX5+fgDaa5Vv2bIFR48eJRYHaL9pXb9+Pbp160Z0XKC9TNP169dx/vx5mWwUK+bi4oKrV69i9erVqKurg4WFBcaPH4/Ro0fTzzv1zlJTUxEdHY22tjZYW1uDx+PBw8ODyNjp6elITU1FWFgYGhsb0dDQgJqaGqipqREZvyM2a7n7+PiAx+PJxU23trY2kpOT0alTJ2zevBm1tbXSnhLFkv79+8vc+/NVxIv5VVVV+Pzzz5nXq6qqiG2IsLGxYXob3Lp1CxkZGdi1axcUFRWJlcGJiIhAbW0tFBUVWWme3NHVq1eRnp7OPOfxeEhLS2M1JkWRIl64mjRpEtFxt23bxjyWh5Op8mDVqlXSngL1DngikUgk7UlQFMWN3Nxc+Pj4wNLSktm1dunSJURGRsLU1JRIDHEJlcrKStTV1cHY2BgPHz6ElpYWDh8+TCTG1KlTERYWhtGjRxMZ70Nw69YtHDp0CDdv3sSnn36Kr776StpTemuRkZEoLCzEqFGjkJmZib59+8Lf35/I2NeuXcPBgwdx8eJFjB8/HkD7zdewYcOIlwXy9PTE9u3biY75ouLiYtTW1uLhw4fQ19dnrV48F5qbm5GRkYGYmBjcuXMHWVlZ0p4SJeOcnZ2xZ88euLq6Ys+ePXBwcMChQ4eIx3n06BEOHDiAkydPYsiQIcypIFLmzp2LoKAg7Nu3DyEhIXBwcMDx48eJjH316tXX/szCwoJIDK4IhUIUFxejW7duOHz4MMaOHUsbqMkp8WKSrAsPD8eaNWte6uFFugl8ZWUlMjMzce3aNWRlZYHP52P06NHE+hnFx8dj586dUFJSwtq1a5nrK4qiqA/NypUrJRY0KNlEE+gU9YGpqalBWloaysrK0KdPH3zyySdEj2uKff3114iMjETXrl1RX18PHx8f/PLLL0TGrqurk8myM9LU2NiI1NRUHDt2DACwc+dOKc/o3zl//jzy8vJgZGTESqPPnJwcDB48mPi4HR0+fBiJiYkSpWEiIiKIxoiLi8Px48cxbNgw3LhxQ+bqxQuFQly/fh3nzp3D//t//w9du3bFxx9/jAkTJmDQoEHSnh4l4z7//HMkJCRg4cKF2LNnD+bPn4/4+HjW4rW1tSE9PR2ffvop0XHj4+Nx5MgRhIeHY//+/RgwYADmzJlDNIY8ePLkCc6dOydRNmvJkiVSnBHFlqNHj8LW1lba05AJ4t3nlpaWGDt2LMaMGUP82lq8WFlbW4vVq1fjt99+Izp+R2lpaUyzYJFIhMrKSmILihRFUe9KfM1JyTZawoWiPjBqamqYPXs263FKSkqYxHznzp1RVlZGbGyaPH87AQEBuHnzJqZNm4aQkBDo6upKe0pvLSkpCQ4ODsyCT25uLitxKisrsWTJEolEC+mLnbi4OLi5ubFS0kHsxIkTSEhIYLVePJssLS3xn//8B5999hm++uorVhb5qA+Xubk5fHx8UFpaiuDgYAwdOpTVeIqKisST5wC7tdzliYeHB6ZOnQp1dXVpT4Vimbwkz1/V/F2MVBP4HTt2QEdHh8hYr8Pn88Hn86GhoYGWlhZWY/30009Yu3YtEhMTMWbMGFy+fJnVeBRFyuXLlxEbG4vm5mbmNZpolT9PnjzBli1bXvkzWepT9aGjCXSKoljx8ccfY8GCBRgyZAiys7Pl5qZGFn366acICwtjGpXImh9//BG5ubmYNWsWlJSUoK2tjV27dqGiooLYMWOxiIgIrFmzRqKRKGlaWlqYMWMGa+MD7NaL58LixYtx6dIlxMXFIS8vDxMnTiRWZoqifHx8kJGRAVNTUxgZGcHKykraU/pX2KzlLk90dHTg5eUl7WlQ1BsjlST/J2wnz1/E9qH3Hj16YMSIEUhMTIS9vT0rZbkoig1c3HtQ0qeqqirT/amodjSBTlEUK7y9vZGbm4vc3FzMnj2bk7ILFRUV6NKlC1RVVVmPJQt+/vlneHh44MSJE0hJSZH4mSw12crIyMD+/fuZZre6urrYunUrnJ2diSfQdXR0MHbsWKJjvkhVVRWurq4wNTVl/k2kdx6MGjUKy5cvZ+rFjxgxguj4bFu6dCmWLl2KmpoaXLp0CXv37kVubi769+9PvNwN9eFJT0/HrVu3sGLFCri6ukJZWfkfd3z+W0KhECKRCDdu3ICZmRnxBrixsbHYv38/XF1d4eHhAQcHB5pAfwUrKyts2rQJ/fv3Z17j4iQeRb2rW7du4dtvv8WzZ8/Qp08frF+/HgMGDJD2tN6YuAExF82IlZWV8ddff6G1tRUXL15EeXk50fEpii1c3HtQ0qelpQU7OztpT4N6RzSBTlEUK4qLi3H+/Hk0NTUhPz8fZ8+eJZ7sfFFYWBj09PQwb948uoqP/+vkLutd1zt37swkmsWUlZVZKeWjqamJ4OBgieQ26SaiXOx29ff3Z+rF29vbs1IvnguFhYWoqKhAfX09lJWVZfYUBfV++fHHH5lavNu2bcOSJUuIJ9CjoqKYZt05OTnQ0tJCZGQk0RgKCgrg8/ng8Xjg8Xjo1KkT0fHlxcmTJ2FoaIi8vDwAeOnvCSU/nJycXvr9ikQi8Hg8JCYmSmlW/15YWBi+++479O/fH/fv38e6deuQkJBAbHxxTxmgvbxAQ0MD0QR9x4Z5bF+LhoSEID8/H1999RW+//57LF++nNV4FEUKF/celPQNGTJE2lOgCKAJdIqiWLFixQpYWlpyekT0dXXFPlSDBg1iaocrKSnh2rVryM3Nxbx586Q9tbeiqqqKJ0+eQE9Pj3ntyZMnrCRBxPXhnz17RnzsO3fuwNTU9KXdB2fPniUeCwA++eQTmU2cu7u748GDBzAxMcG4cePg5eXF3ORT1LtSUlKCpqYmgPa+IGwszGRmZsLPzw8uLi6Ii4vDokWLiMfgupa7rOLz+QgJCZH2NCgOyNt1oIqKCnNyYuDAgUTLsaWmpmLLli1ITk6GmpoaysvLERAQAD8/P0yZMoVIDAsLCyLjvInevXujd+/eANoXSSlKVrB570G9P/z9/aU9BYoAmkCnKIoVXbp0gbe3N6sxiouLceLECYmGj2zvcpclr6sdLhAI8PXXX0t7em9s1apV8PDwgKWlJbOj89KlS8R3cwLt758rV67g6dOnMDMzI1qrbuPGjUxToC+//BKxsbEA2hsFkbpZlRfu7u4YPnw4U8edokgyMzODr68vhg8fjuzsbFbq6wuFQmRnZ0NXVxfNzc0QCATEY8hLLXe29enTB//9738ldvexUbKHkr6+ffsCAB49eoTTp08zjSvLysqwfv16aU7trSQlJQFoX+xbt24dRo8ejezsbKINtWNiYpCUlMQ0NB85ciQSEhLw1Vdf0WsSiuKQp6cnzp8/j9zcXBgYGNDPH0W9x+hZaIqiWGFsbIyUlBTk5+ejoKAABQUFxGOsWLECtbW10NLSYv6j/k9GRga+//575li/uHZ4enq6lGf2doyNjZGQkABTU1M0NDRg8ODB2LdvHytJry1btuDIkSNISkrC3bt3ERAQQGzsjg20WltbX/k6KSUlJRLP8/Pzicdgk7m5OU2eU6wJCgrC9OnT0dDQgOnTpyMoKIh4DFtbW4SGhmLx4sWIiorCwoULicdIT0/HjRs34Obmhr1793LSeFAWtba24u+//8bJkyeRkpLyUk8QSv6Id/pdv34dT58+RWVlpZRn9HbKy8tRXl6OESNGQEtLCwUFBVBTU4OJiQmxGHw+H927d5d4TVNTEyoqKsRiUBT1v23evBmHDh2CsrIyjhw5wsoGIYqiyKB3pxRFseLu3bu4e/cu85zH4zG7b0nhYpe7LOOydjjb1NTUOGn6lpmZifj4eLi4uMDOzg779u0jNnbH38XrHr+rBw8eoLS0FJs2bYKfnx8AoK2tDVu2bMHRo0eJxaEoWXTu3DlYWVlh//79AIBu3bqhvLwcSUlJxOuNzp8/H7NmzUJRURG8vb3RuXNnouMD3NRylwe08fCHR1VVFUuXLsXff/+NiIgIfP7559Ke0lsRn6YsKipiLQaPx0NjYyNUVVWZ1xoaGphd+7Jm+/btEs+VlZWhra2NGTNmEC19Q1Gk/fXXX0yPhkWLFmHu3LlSnhFFUa9DE+gURbEiLi5O4nlzczPxGOJd7iYmJkwSkmTJDVnHZe1wedHW1oampibweDy0tbURrY0sEonQ0tICkUj00mNSqqurcfLkSVRUVDC7LHk8nswlDyiKDeJdqOXl5azHSk1NRXR0NNra2mBtbQ0ejwcPDw+iMbio5S4POi4qVFZWQk9PD6dOnZLijCi2iUQilJeXo66uDvX19aiqqpL2lP4Vb29v8Hg8CIVCPH36FP369SO2sL9w4UIsWbIEixYtgp6eHkpKSvDbb79hwYIFRMbn2v3796GiogJzc3PcvHkTxcXF6NmzJy5duoSoqChpT4+iXqu1tRVCoRAKCgpM02OKot5PNIFOURQrEhMTERsbi9bWVohEIigrKyM1NZVoDC52ucsyLmuHy4tFixbB3t4eAoEAc+bMwRdffEFs7MLCQlhbWwNov7m3trYmfqFsbm4Oc3Nz5OTkYPDgwcTG5Zo44dXS0oKGhgbo6OigpKQEmpqaMleCiHp/iBv4VlVVwcnJiWnOx4bY2Fjs378frq6u8PDwgIODA/EEOhe13OVBx9I2hYWFL+1UpeSPp6cnzpw5A1tbW0yePJmTE2xsENdCB9oXyIODg4mNPWXKFGhoaODAgQMoKytD3759me8TWVRdXY3du3cDAJydnZnyWfPmzZPyzCjqn82YMQPz5s3DsGHDkJ2djRkzZkh7ShRFvQZNoFMUxYr9+/cjLi4O0dHRsLa2Zi5qSYqLi0NNTQ0KCwuhp6cnk6VJ2CSuHZ6WloaysjIMHjwYX3/9NdEmVPJm+vTpGDt2LB49egQ9PT306NGD2NhcJn4rKyuxZMkSiQa7srS4JE54rVq1Cr6+vtDR0UFpaSktxUARMWrUKERFRaGurg729vaYMWOGRBkDEhQUFMDn88Hj8cDj8ZheFCQFBQUhLS0N+fn5mD59OiZNmkQ8hrzp27evzPWEoN7e6NGjYWRkhCdPnuDUqVMv1fqWRWpqanj8+DHRMUeOHImRI0cSHVNaampqIBAIoKGhgefPn6OmpgYtLS1obGyU9tQo6h8tXrwYH3/8MfLz8+Ho6IgBAwZIe0oURb0GTaBTFMWKHj16oFevXqirq8OYMWPwww8/EI/BxRF5WcdV7XB5kZ6ejkOHDkkknnfs2CHFGf07ERERWLNmDbS1taU9lXfy9OlT6OjoAAB69+6N4uJiKc+IkgfW1tawtrZGWVkZIiIiEB4ejmvXrhGNYW5uDh8fH5SWliI4OBhDhw4lNjaXtdzlgY+PD3PSp6ysjCl7Q8mv+Ph47N69G8bGxnj48CE8PDxga2sr7Wm9NScnJ+a9W1FRgbFjxxIbu2NpI3HZOiMjI4SGhkJfX59YHK54eXlh7ty56Nq1K+rr6xEUFITY2Fg4OjpKe2oU9UoHDhzAnDlzsHnzZuZzfufOHQDtf7coinr/0AQ6RVGsUFNTw9mzZ8Hj8ZCYmAiBQEA8BhdH5KkPS2RkJNavX49u3bpJeyrvREdHh+iNtrQYGRnBz88PZmZmyMrKwqhRo6Q9JUoOFBUV4ciRI0hNTYWpqSkri2Q+Pj7IyMiAqakpjIyMYGVlRWxsLmu5ywNnZ2fmsYqKCoYMGSLF2VBcOHDgAI4fPw4VFRU0NDRgwYIFMplA37JlC/NYRUUFWlpaxMbuWNpI7Nq1awgJCUFsbCyxOFyxsrLCxIkTIRAIoKmpCR6PhwkTJkh7WhT1WuJNLoaGhhKv0xroFPX+ogl0iqJYsWHDBjx+/Bi+vr6IiYnBunXriMfg4og89WExNjbGmDFjWBk7ICAAERERSExMlEjosEFTUxPBwcEwNTVlLsRlcWdqaGgoMjIykJubixkzZmDy5MnSnhIlB5YvXw5HR0fEx8ezVtIqPT0dt27dwooVK+Dq6gplZWWJHZ/vgsta7rLsyJEjr3y9oKCAnsySc5qamlBUVATQ3lBd1kq45OXlYdu2bejSpQtWrVpFNHH+T8zNzdHS0sJJLNIuX76MXbt2yWzpOurDM378eADArVu3JPobrF69mv6Noqj3FE2gUxTFiq5duzINzb755htWYpibm8PX15eVI/LUh2ny5MlwcnKS2A1Cqu723bt3ERkZidTUVBQVFUn8jPRRTV1dXQDAs2fPiI7Ltfr6etTX16Nnz56oqanBkSNH6E0F9c769evH+iLWjz/+iN9++w0AsG3bNixZsoRYAl2Mi1rusiwvL495nJKSAhsbG+KNm6n3k0gkwuzZszFixAjcuXMHra2t8PX1BQBs3rxZyrP737799lu4u7ujqqoKUVFRnDZ/r6ur4ywWSfJSuo76cMTHxyM6OhpVVVX4/fffmdeNjIykOCuKov4JTaBTFCWzlixZghs3bsDExASGhoa0gRr1zuLi4uDm5gY1NTXiY2/fvh3Xr1/H+fPnYWBgQHz8jjw9PXHlyhU8ffoUZmZmrMdji4eHB3r16sXUQaeJL4qElpYW3Lt3DwYGBsx7is/nE42hpKTE1NpWU1ODgoIC0fEBbmq5yzJxwhQAsrKyaE3ZD8iyZcuYxzNnzpTiTP4dBQUFpvzIwYMHWYnxYgmX5uZmnDlzBiNGjGAlHtvkpXQd9eGYP38+5s+fj19++UXiO4uiqPcXTaBTFCWz3N3dsW/fPlrjkCJGS0sLM2bMYGVsXV1d6OrqYvTo0aitrcXDhw+hr68PExMT4rG2bNmCkpIS5OXlQVlZGb/++qtELVVZIRKJsGnTJmlPg5IzBQUFEv0yeDwe0tLSiMYwMzODr68vhg8fjuzsbOZEFklc1HKXF3Tx7cMgbrCbn5//0u9cFsuYAYBQKGRl3JSUFInnKioqGDlyJFMiStbIS+k66sPj7OyMEydOoLW1FSKRCGVlZVi6dKm0p0VR1CvQBDpFUawoLi7GiRMnJGoRenp6Eo3RrVs37N69GwYGBszuPtJH5KkPi6qqKlxdXSVuwEjvWjx79iyOHz+OYcOGYefOnZg+fTpcXV2JxsjMzER8fDxcXFxgZ2eHffv2ER2fKwMHDsTNmzclFhlI7xSmPjzHjx8H0N6Ms1u3bqwkV4OCgpCWlob8/HxMnz6dlRNSXNRypyhZIm6wK+vlyyorK3Hp0iWIRCJUVVVJ7BYndZ0bERGB2tpaKCoqykUPIXkpXUd9eJYvXw59fX08ePAAKioqcvF5pCh5RRPoFEWxYsWKFbC0tGRKL7ChR48euHfvHu7du8e8RhPo1LuwsrKSeM5GYu3EiRNISEiAkpISWlpa4OzsTDyB3tbWhqamJvB4PLS1tbFSPoILV69eRXp6OvOcjZ3C1Ifnr7/+QkhICNra2mBtbY0+ffpgzpw5RMYW74Ddv38/gPaF3vLyciQlJRHfDclFLXdZ5uPjAx6PB5FIhIcPH0qUdJGFOtjU2xPvnp45cyZu3boFGxsbbNq0SeY+J4MHD2Z2iJuamkrsFid1nRsfH4+dO3dCSUkJa9euZRoaypqSkhJoa2vjs88+k/ZUKOpfW79+PQICAhAWFob58+dLezoURb0GTaBTFMWKLl26wNvbm9UYpJo7UpTYrVu3EBwczDxfvXo18aaVIpEISkrtf36VlZWhrKxMdHwAWLRoEezt7SEQCDBnzhx88cUXxGNw4dixY9KeAiWHtm3bhr1798LLywvLli3DvHnziCXQxTtgy8vLiYz3T7io5S7LOiZNZS2BSr0bf39/5hp04sSJCAwMxO7du6U8qzfHxfXt8ePHcfr0adTW1mL16tUym0CPjY1FQEAAgoODme9BcbPgPXv2SHl2FPVmmpqa0NDQAB6Ph/r6emlPh6Ko16AJdIqiWGFsbIyUlBSYmJgwF7SkGhmKd9+0tLSgoaEBOjo6KC0thYaGhsRuVYp6U/Hx8YiOjkZlZSV+//135nUjIyPisUaNGoXly5dj1KhRyMzMZKVh1/Tp0zF27Fg8evQIenp66NGjB/EYXEhLS0NCQgJaWlogEolQWVnJlN+gqH9LQUEB3bt3B4/Hg4qKCrp06UJsbPEO2KqqKjj9//buPS7KOvsD+OcBHNAUEJKbjqMghpR0kSRMLS+v9VJiiCWEN/KSUqk/BNNEClHJ8lquECqmiCKYpknGppSjbuZlcyk3YrhYIHFRUUERdOD3hy9mJXVL/T7zMPB5/zXzsK9zTuvgjGe+zzljxqBbt27CYv+RMWa5m7LevXsrXQIpyMfHBwDw9NNPyzZH3JSpVCqoVCrY2dnh+vXrSpdz3+bNmwcAWLt2baMF8CdPnlSqJKJ7EhwcjE8//RTPPvssnnvuOfTq1UvpkojoLthAJyJZ/Pzzz/j5558Nz0WeBGmYBRkeHo7Zs2cbGug8kU73Kzg4GMHBwYiPj8e0adNkzfX222/j22+/RV5eHkaNGoXnn39eeI7MzEzs3Lmz0Q4CU1ww+Pe//x0LFixASkoKfHx8cOTIEaVLomagc+fOWL58OS5evIiEhAS4uLgIz9GrVy98+OGHuHLlCkaNGoXhw4fDyspKaA5jzHInMkXW1tbYvn27YYmvyC/JmqP6+nqlS3hgb775JhISEmBubo7Vq1fj8OHD2LVrl9JlEf2pIUOGALj5xfuwYcO404SoCZPqm8M7JhE1SZWVlTh79izUarUs/3gJDAxESkqK4fmYMWOwfft24Xmo5QgKCjLZhZu3GjJkCBYuXAgbGxvDNQ8PDwUruj+TJk3Chg0b8Pbbb2Pp0qUYO3YstmzZonRZZOJu3LiBtLQ05OTkwM3NDa+88opso0/KysoQGxuLQ4cO4cSJE0JjyznLnciUXbhwAXFxcSgoKEC3bt0wdepU2NnZKV3WPcnLyzPcBVdYWIjq6mp0795dWPw+ffrA19cX9fX1OHr0KHx9fQ0/M8UdAZmZmUhOTsbly5fRt29fhIaGyjIij0g0vpcTmQ6eQCciWWRkZCAuLs7wYUCSpEa3movg5uaGiIgIeHl54dSpU7zljR6YjY0NNm3ahK5duxoWb5riYlp3d3fD7eumrFWrVjh+/Dhu3LiBQ4cOGWWuNDVv2dnZ8PDwQEBAAFJTU2FpaWnYSSBScXExPv/8c2RkESpUOwAAIABJREFUZMDT01OWO0DknOVOZIoaFkpeunQJr776quH6pUuXTKqBnpGRgRUrVmDHjh1o164dysvLMW/ePERERGDw4MFCcqxatcrw2JR3BBQUFAC4OSayd+/eOHr0KPz8/FBUVCRsdCSRnPheTmQ62EAnIlls3LgRqampmDRpEkJDQxEQECC8gR4TEwOtVgudTocXXngBAwcOFBqfWp727dsjOzsb2dnZhmuiG+gN/8BvkJ+fD1dXV6E5Bg0ahDFjxjSKa4ojjqKjo5Gfn4/p06dj9erVmDFjhtIlkQnbuHEjvvzyS2zbtg0ffPABiouL4eLigiVLliAyMlJorhkzZmD06NFITk6W7XZsOWe5E5miWxdK3srUFkomJiZi+/bthpneTz31FLZu3Yrp06cLa6A3lx0BDX/WkiQZRtE0LBQ1pT9zarn4Xk5kOthAJyJZmJmZQaVSQZIkSJKE1q1bC4v9xzEt1tbWKC8vx/bt2zFmzBhheajl+WOTuaysTFjsnJwclJaWYtmyZYiIiAAA6PV6rFixArt37xaWBwCSkpIwefLkRgu1TJGjoyMcHR0BAB9//LHC1ZCp02q1SElJgSRJ2Lt3LzIyMmBjYyPL6UuNRiP7qU5jzHInMiUNCyWTkpIUruTBqFQq2NraNrpmb28PS0tLhSpquhr+rNevX4/JkycrXA3RveN7OZHpYAOdiGTh7e2N2bNno7S0FFFRUejZs6ew2BzjQHL56KOPsHXrVly/fh3Xrl1Dly5dkJ6eLiT25cuX8eWXX+L8+fOGmJIkNbrNXJSHH34Yw4cPFx6XyJSZmZnB3Nwcp0+fhlqtNuwIkGMd0PXr15GdnY2uXbsalnuKnrMeHR2NtLQ09OrVC23atEFMTIzQ+ESm6vPPP0dCQkKjRdoHDhxQsKJ7I0kSrl271mjxcHV1Na5fv65gVU2bVqtFSEgIzM3NlS6F6J68++67+Oyzz9CrVy+0bt2a7+VETRgb6EQkiylTpuCHH35Ajx494OrqKnS8yujRo+Hk5GSYe0gkilarhVarxZIlSxASEoLo6Ghhsb29veHt7Y3Tp0/j0UcfFRb3TqysrDBp0iR4enoamndhYWGy5iQyBQUFBdi5c6fhPUmn0xn2HYjOc+vYMkmShDbwjDXLncgUrVu3DnFxcXB2dla6lPsyfvx4TJkyBRMmTIBarUZJSQnWr1+PsWPHKl1ak1VRUYF+/fqhU6dOhrtfU1JSlC6L6E9NmzYNiYmJSpdBRH8BP2kTkSymTp2Kbdu2oX///sJjN5cZl9T02NraQqVS4cqVK9BoNKiurhae4+LFi5gyZUqjk3GiX7cDBgxo9LyhiW5qMjMz8eOPP2LmzJmYNGkSQkJCTHKpKzUNM2fOxJw5c9CxY0eEhYXh2LFjiIiIwOrVq4Xn+uKLLwDc/H23sbER+jtozFnuRKZIrVZDo9EoXcZ9Gzx4MOzs7JCWloaysjJ07NgRs2fPxhNPPKF0aU1WfHy80iUQ3Zd27dph//796Nq1q+ELfS7AJWqapHo57lslohZv2rRp8PX1bfRhgI0vauoiIyPxxBNPICsrC9bW1jh48KChESbKiy++iHfeeafRIlHRS0QXLlzY6AumOXPm4IMPPhCawxj8/f2xfv162Nvbo7KyElOmTOGJMhKmtrYWkiShVatWwmMfP34c0dHR0Ov1GDp0KFxcXPDyyy8LiR0SEoL169dDkiT06dOn0Sx3/n4QAbNmzUJVVRV69OjBu7BaiF9//RVfffWVYcxNWVkZFi5cqHBVRH9u3LhxjZ7zQBhR08UT6EQki/bt2yM7OxvZ2dmGa6Ib6GvWrEFycnKjeYeHDx8WmoNaloULF6KkpARDhw7Frl27sHLlSuE5nJ2d0adPH+FxASA5ORlxcXG4ePEi/vGPfxiuu7m5yZJPbhYWFrC3twdw84SOHKM2qOUSPZP8VqtWrcKWLVvw1ltvYdq0aQgKChLWQDfmLHciU/Tcc88pXcIDufXzsiRJ0Ov1cHNzQ0xMDLp06aJcYU3Y22+/jQEDBuBf//oXHBwccPXqVaVLIvpL1q9fj7y8PHh6emL//v0m//cXUXPGBjoRySI2Nlb2HN988w2++eabRkuWiB5ERUUFEhMTcebMGbi7u6NDhw7Cc9jb2yMqKqrRfPIxY8YIiR0cHIzg4GDEx8dj2rRpQmIqycvLy3DbelZWFjw9PZUuiegvMTMzg62tLSRJgqWlJR566CGh8Y01y53IFHXq1EnpEh7InQ6DnDhxAtHR0di4caMCFTV9VlZWeP3113HmzBnExsbKsqCdSA4RERHw9fWFp6cnCgoKsG/fPixfvlzpsojoDthAJyKhGk7NXL9+HdXV1XB2dkZpaSns7OyQmZkpNJe9vT2XppFQs2bNwrBhwzB69GicPHkSc+bMwSeffCI0R8M/7M+dOyc07q0OHjzYLBrokZGROHDgAPLz8zFs2DChy4iJ5NS5c2csX74cFy9eREJCAlxcXITFNuYsdyJTtG3bNgA378rIzc1Fx44d8fTTTytc1YPx9vY2jCeh29XX16O8vBxXr17F1atXcenSJaVLIvpLSktLERQUBACYMmXKbSNdiKjpYOeJiIRqODUTHh6O2bNnGxroIk+kh4WFQZIknDt3Dv7+/nB3dwdw8zZXfmNPD6rh1JKHhwe++uor4fHffPNN/POf/0RRURG8vLxkWRRkY2ODTZs2mewOgm+++QYDBgxAamoqgJv/PeXl5di+fbuw0/rU8vyv3wHR47+io6ORlpaGXr16oU2bNoiJiREW28vLC2lpaYbnTzzxBPbv3y/LLHciU7RixQrD49raWsyaNUvBasS5cuWK0iU0WW+++Sa+/vpr+Pn5YdCgQXjppZeULonoLysoKEDXrl3x22+/oa6uTulyiOgu2EAnIlkUFRXB2dkZAODo6Ijff/9dWOzAwEBhsYhu5erqij179sDHxwenT5+Gra0tCgoKAEBYo3vFihUoKSlBXl4eWrVqhYSEhEb/2BfBGDsI5HTx4kUAQHl5ucKVUHNirB0Z2dnZ8PDwQEBAAFJTU2FpaSnr3VJyznInMnV6vR6FhYVKl3FP/vh3VW1tLb7++ms8+eSTClXUtFVVVeGxxx4z3GUwaNAghSsi+uveeecdzJo1C+fPn4eDgwOio6OVLomI7kKq58YhIpLB/PnzUVtbCy8vL5w6dQqOjo6YM2eOsPjbt29HQEAALCwscOLECeh0OsPtb0T36263TUqShM2bNwvJERwcjOTkZIwbNw5JSUl45ZVXDCet5VJWVgYHBwdZc8hBr9dDp9OhtrbWcM3Ly0vBiqg5OHXqFHbu3GkYh1BWVoYNGzYIib1x40Z8+eWX2LZtG95//30UFxcbxrdERkYKyUFE/9utXxjfuHED48ePR2hoqIIV3Zt58+Y1em5paYlHH30U/v7+HF34B1u2bEFiYiIsLCywYMEC9OvXT+mSiO5ZZWUlzp49C7VaLXxnChGJw3dgIpJFTEwMtFotdDodXnjhBaGzi9esWYOcnBz4+fnBwsICTk5O+PTTT3HhwgW88cYbwvJQy5OUlCT7h1i9Xo+amhpIkgS9Xi/L4r+PPvoIW7duxfXr13Ht2jV06dIF6enpwvPIberUqaitrYW1tTWAm19krFmzRuGqyNQtWrQIEydOREZGBrp3797oC5oHpdVqkZKSAkmSsHfvXmRkZMDGxoZ3ThEZkbHuNpFLbGwsqqqqYG5ujtatWytdTpO2d+9efPXVV6iqqsKcOXPYQCeTk5GRgbi4OOj1egwdOhSSJJnUF35ELQkb6EQk1Pbt2xs9t7a2Fj67+ODBg0hNTYUkSQBuLmVcuXIlAgMD2UCnB2KMD7ETJkzAqFGjcOHCBbz88suYOHGi0PjAzSaeVqvFkiVLEBISYrK3g9bU1GDLli1Kl0HNjLW1NV588UUcOXIEb731FsaOHSsstpmZGczNzXH69Gmo1WrY2NgAuLngThRjznInMiV/PLl9K5G7eOSWnJyMDRs28FT1X6BSqaBSqWBnZ8clq2SSNm7ciNTUVEyaNAmhoaEICAhgA52oiWIDnYiEMsbM4jZt2hia5w1atWrFW97ogRnjQ+ywYcPQp08f/Prrr1Cr1Wjfvr3Q+ABga2sLlUqFK1euQKPRoLq6WngOY/D29sahQ4fg5uZmuNYwDoPofkmSBJ1Oh+rqauTn5wt/3yooKMDOnTsNd17pdDqhd5qwSU50Zz/99BOuXbsGPz8/PPnkk0K/uDKmL774gqeq74Op/nlTy2ZmZgaVSgVJkiBJEu86IWrC2EAnIqFGjx4NJycnw+JFOVhZWaGwsBBqtdpwrbCw8LamOtG9MsaH2MzMTOzcuRM1NTWGa+vWrROaw8nJCTt27EDr1q2xbNkyVFVVCY1vLOfPn8eSJUsajXBJSUlRuCoydXPnzoVOp8O4ceMQHh4udH/GzJkzMWfOHHTs2BFhYWE4duwYIiIisHr1amE5Gsg5y53IFH3xxRfIycnBnj17kJCQgKeffhp+fn7QaDRKl3ZPeKr6r8vNzcXs2bNRX19veNxg+fLlClZG9Nd4e3tj9uzZKC0tRVRUFHr27Kl0SUR0F1wiSkRCxcbGYt68ebctYxS5hFGn0yEsLAy+vr5Qq9UoLi7G4cOHsXTpUnh6egrJQS3TihUrUFRUhNOnT8PHxwdt2rTB3LlzheYYMmQIFi5caBjtAAAeHh5Cc9TV1aGkpATW1tbYtWsXfH190a1bN6E5jGHs2LEc4ULCNbxPGUNtbS0kSUKrVq2Exx49enSjWe5nzpxhw4joFsePH0dSUhJKSkpkX9Yt0vjx4w2fmW99TLc7duzYXX/Wu3dvI1ZCdP+0Wi1ycnLg6uoqdG8YEYnFE+hEJFRDUyIpKUm2HO7u7ti6dSsOHDiAsrIyPProo3jjjTfQtm1b2XJSyxAWFgatVgtPT0/ZPsS6u7vDx8dHeNxbVVRUIDExEWfOnIG7uzs6dOggaz65dO/eHadOnWr0xZhKpVKwImoO8vLycPnyZcOdDXKS8/Uq5yx3IlNWVVWFr7/+Gnv37kV1dTX8/PyULume8FT1X8cmOZmqGzduIDMzE9bW1ujfvz/69++P8vJyzJo1C6tWrVK6PCK6AzbQiUgWa9asQXJyMszNzQ3XRM5tbdeuHV566SVh8Yiys7ORkZGBiooKODk5wdXVVZY8gwYNwpgxYxrFF73cbNasWRg2bBhGjx6NkydPYs6cOfjkk0+E5jCG48eP49tvvzU8lyQJBw4cUK4gahby8vLg4+MDOzs7w+gvU5wrLvcsdyJTs2/fPqSnp6O4uBh/+9vfEB0djU6dOild1j27tXkWGBioYCVEJJfw8HCYm5ujvLwcubm56NSpE+bPn4/x48crXRoR3QVHuBCRLAICApCcnAwrKyulSyH6U/v27cO6desQGBgIe3t7FBcXIy0tDTNmzMDgwYOF5ho1ahQmT56Mdu3aGa6JXhA2bty4RneB/PG5Kamvr8eFCxdga2vb6As5opZOp9NBp9PB0dERixcvhp+fHyZOnKh0WUSK8fDwgKurq2Es2q27cXhym4iaklGjRmHnzp2ora1FQEAAWrVqhQ8//BBubm5Kl0ZEd8ET6EQkC3t7e1hY8K8YMg2bN2/Gli1b0KZNG8M1f39/TJ8+XXgD/eGHH8bw4cOFxvwjV1dX7NmzBz4+Pjh9+jRsbW0Ni327du0qa26Rvv/+e7zzzjto164dLl++jJiYGDz77LNKl0UmTqfT4d1330VlZSVGjBgBd3d3DBgwQEjsvn373vVnok+579ixwzA2befOnUJjE5kizgonIlPRMHpUpVKhrq4OiYmJsLW1VbgqIvpf2N0iIqHCwsIgSRLOnTsHf39/uLu7A7h5Coinf6ipsrCwaNQ8B25+sJXjxLOVlRUmTZoET09Pw+m4sLAwoTny8/ORn5+PtLQ0w7WoqCihy3yNYdWqVdi6dSscHR1RWlqKN998kw10emCLFi1CbGwsIiMjMXr0aEyePFlYA92Yo2CMOcudyBRwHjYRmSJ7e3s2z4lMABvoRCQUZzWSKbr1Nu9b1dXVCc/1x0bd3XI/iKSkJFRWVuLs2bNQq9V46KGHhOcwBnNzczg6OgIAHB0dYWlpqXBF1FxoNBpIkgQ7OztZfj9OnTqFnTt34vr16wCAsrIybNiwQWiO5jLLnYiIqKXhsmAi08MGOhEJ1bt3b2zfvh0BAQGwsLDAiRMnoNPpEBQUpHRpRHf1xw+uwM3Z23l5ecJz/fjjj4iKijI8nzNnjvCFuBkZGYiLi4Ner8fQoUMhSRJCQ0OF5jCGtm3bIikpCU8//TSOHz8OGxsbpUuiZsDGxgYpKSmorq5Genq6LCe4Fy1ahIkTJyIjIwPdu3dHbW2t8BzffPON8JhEREQkPy4LJjI9XCJKREKtWbMGOTk5WLp0KVq3bo2ioiK8//776NGjB9544w2lyyO6o2PHjt31Z6JuCU9OTkZcXBwuXrzY6DZNNzc3bNq0SUiOBoGBgdi8eTMmTZqEzZs3IyAgwCRnJFdWVmLt2rXIz8+Hm5sbXn/9dTbR6YFVVVUhPj4eOTk5hteV6FunX3vtNSQmJmLevHmIjY3F2LFjsWXLFqE55JzlTkRERERE/8UT6EQk1MGDB5Gammq4nbxTp05YuXIlAgMD2UCnJssYc1ODg4MRHByM+Ph4TJs2TdZcZmZmUKlUkCQJkiShdevWsuaTS7t27TB58mTU1NQAAK5cucIGOj2wtm3bIiQkxPC6unr1qvAGuiRJ0Ol0qK6uRn5+PsrLy4XGB+Sd5U5ERERERP/FBjoRCdWmTZvbZjq3atXKZGcwE4l28OBB2Rvo3t7eCAsLQ2lpKaKiotCzZ09Z88nlvffeg1arhYODA+rr6yFJElJSUpQui0ycMV5Xc+fOhU6nw7hx4xAeHi7bGDO5Z7kTEREREREb6EQkmJWVFQoLC6FWqw3XCgsLZVmUSGSKbGxssGnTJnTt2hVmZmYAgL59+wrNERYWBq1WC09PT7i6umLgwIFC4xtLVlYW9u/fb/j/iUgEY7yuduzYgXnz5gGAbOOTjDHLnYiIiIiI2EAnIsHCw8MRGhoKX19fqNVqFBcX4/Dhw1i6dKnSpRE1Ce3bt0d2djays7MN10Q20LOzs5GRkYGKigo4OTnB1dVVWGxj02g0qKmpMdkRNNQ0GeN1lZeXh8uXL8va1F6yZAni4+PRvn17/PTTT1i8eLFsuYiIiIiIWjIuESUi4SorK3HgwAGUlZXBxcUFzz//PNq2bat0WURNUllZGRwcHITE2rdvH9atW4fAwEDY29ujuLgYaWlpmDFjBgYPHiwkhzEFBgbizJkz0Gg0AMARLiSEMV5XAwYMQElJCezs7Ax3YB0+fFhoDgA4f/68YZY7ALi4uAjPQURERETU0rGBTkREZEQfffQRtm7diuvXr+PatWvo0qUL0tPThcQOCgrChg0b0KZNG8O1qqoqTJ8+HUlJSUJyGNPZs2dvu9axY0cFKqHmpLm8rrgjgIiIiIjIODjChYiIyIi0Wi20Wi2WLFmCkJAQREdHC4ttYWHRqHkOAG3btoW5ubmwHMZkbm6OJUuWIC8vD126dDHMlCZ6EBYWFvjwww9RUVGBIUOG4JFHHhHeQNfpdHj33XdRWVmJESNGwN3dHQMGDBCagzsCiIiIiIiMg5+4iYiIjMjW1hYqlQpXrlyBRqNBdXW1sNh3W9ZbV1cnLIcxRUZGYuTIkdi2bRv8/f0xf/58pUuiZmDBggUICAhAbW0tvL29ZZkdvmjRIsTGxsLW1hajR4/Gxx9/LDxHwyx3IiIiIiKSF0+gExERGZGTkxN27NiB1q1bY9myZaiqqhIWOzc3F7Nnz250rb6+Hnl5ecJyGFNNTQ0GDRoEABg8eDA2btyocEXUHNTU1MDX1xdxcXFwdXWFpaWlLHk0Gg0kSYKdnR0eeugh4fF///13DBgwgDsCiIiIiIhkxgY6ERGRES1cuBAlJSUYOnQodu3ahZUrVwqLvWrVqjteDwwMFJbDmPR6PX755Rc88sgj+OWXX+56wp7oXqhUKhw6dAh1dXU4deoUVCqV8Bw2NjZISUlBdXU10tPTYW1tLTzH8uXLhcckIiIiIqLbcYkoERGREZ0/fx5xcXE4c+YM3N3dMW3aNNjY2ChdVpP0n//8BwsWLEB5eTkcHBwQExODHj16KF0WmbiSkhIsXboUOTk5cHNzQ0REBNRqtdAcVVVViI+PN+R4/fXXYWtrKzRHaWnpbbPcH3/8caE5iIiIiIiIDXQiIiKjGjduHIYNG4annnoKJ0+ehFarxSeffKJ0WU1SbW0tcnNz4enpif379+O5555Dq1atlC6LmoHS0lLo9XpIkgRnZ2dZcpw/f77RjHIXFxeh8adOnYqQkBCsXbsW0dHRmDt3LlJTU4XmICIiIiIiLhElIiIyuldffRUeHh4IDg7G1atXlS6nyQoPD8e///1vAEBBQQHmzp2rcEVkynJzczF+/HgAwIQJExAWFoagoCAcOnRIeK733nsPL7/8MsLCwvB///d/CAsLE56jYZa7JEmyznInIiIiImrpOAOdiIjIiFxdXbFnzx74+Pjg9OnTsLW1RUFBAQCga9euClfXtJSWliIoKAgAMGXKFIwbN07hisiULVu2DBEREQCADh06ICkpCb/++isiIyPRr18/obmysrKwf/9+mJnJd1bFGLPciYiIiIiIDXQiIiKjys/PR35+PtLS0gzXoqKiIEkSNm/erGBlTVNBQQG6du2K3377DXV1dUqXQyasuroaPXv2BAC0a9cOAKDRaHDjxg3huTQaDWpqatC6dWvhsRvExMRg6dKlqKioQGJiIt577z3ZchERERERtWRsoBMRERlRUlISKisrcfbsWajVajz00ENKl9RkzZ8/H7NmzcL58+fh4OCA6OhopUsiE3brPPK1a9caHltYiP84/Pvvv2PAgAHQaDQAAEmSkJKSIjSHk5MT5s6dK/ssdyIiIiKilo4NdCIiIiPKyMhAXFwc9Ho9hg4dCkmSEBoaqnRZTZKXlxd2795teF5bW6tgNWTqHBwckJWVBS8vL8O1rKwsdOjQQXiu5cuXC4/ZIDc3FwsXLsTmzZsxYcIE2NraoqSkBDExMcJH0RAREREREZeIEhERGdXGjRuRmpoKW1tbhIaGYv/+/UqX1OTMmjXL8DgxMdHwePLkyUqUQ81EREQE5s+fj8WLF2PLli2IjY1FZGQkwsPDheeysLDAypUrERUVhSNHjuDcuXPCYv9xlntKSgo2bdqEhIQEYTmIiIiIiOi/2EAnIiIyIjMzM6hUKkiSBEmSZJ2RbKrOnz9vePztt98aHtfX1ytQDTUXarUaaWlpePLJJ3H16lU89thjSElJgYuLi/BcCxYsQEBAAGpra+Ht7Y3FixcLi23MWe5ERERERMQRLkREREbl7e2NsLAwlJaWIioqytAIozu7tWkuSZKClVBzYGVlheHDh8uep6amBr6+voiLi4OrqyssLS2Fxm4g9yx3IiIiIiJiA52IiMiowsLCoNVq4enpCVdXVwwcOFDpkpqcWxvlbJqTKVKpVDh06BDq6upw6tQpqFQqYbGNOcudiIiIiIgAqZ73QxMRERlFdnY2MjIyUFFRAScnJwwdOhRdunRRuqwmp0+fPvD19UV9fT2OHj1qePz999/jyJEjSpdH9KdKSkqwdOlS5OTkwM3NDREREVCr1UJiFxYWIjQ0FM888ww0Gg0KCwvx3XffIT4+XpZxNERERERELR0b6EREREawb98+rFu3DoGBgbC3t0dxcTHS0tIwY8YMDB48WOnympRjx47d9We9e/c2YiVE96+0tBR6vR6SJMHZ2Vlo7GvXriEzMxNFRUVwdnbGoEGD0KZNG6E5iIiIiIjoJjbQiYiIjCAoKAgbNmxo1OSqqqrC9OnTkZSUpGBlRCRKbm4uFi5ciM2bN2Po0KGwtbVFSUkJYmJi0K9fP6XLIyIiIiKi+2CmdAFEREQtgYWFxW0nRNu2bQtzc3OFKiIi0ZYtW4aIiAgAQIcOHZCSkoJNmzYhISFB4cqIiIiIiOh+sYFORERkBHdbhllXV2fkSohILtXV1ejZsycAoF27dgAAjUaDGzduKFkWERERERE9AAulCyAiImoJcnNzMXv27EbX6uvrkZeXp1BFRCRaTU2N4fHatWsNjy0s+JGbiIiIiMhU8dM8ERGREaxateqO1wMDA41cCRHJxcHBAVlZWfDy8jJcy8rKQocOHRSsioiIiIiIHgSXiBIRERERCVBYWIjQ0FA888wz0Gg0KCwsxHfffYf4+Hi4uLgoXR4REREREd0HNtCJiIiIiAS5du0aMjMzUVRUBGdnZwwaNOi2BcJERERERGQ62EAnIiIiIiIiIiIiIroDM6ULICIiIiIiIiIiIiJqithAJyIiIiIiIiIiIiK6AzbQiYiIiKjFKSoqwmOPPYaRI0di5MiRGDJkCObNm4dz587dd8x58+bh7Nmzt10fOHAgioqKHqTcuyoqKsLAgQNliU1ERERERGygExEREVEL5eDggN27d2P37t346quv8PDDD2PGjBn3He/7778H1wsRERERETUvbKATERERUYsnSRLeeust6HQ6ZGdnAwASEhLg7+8PPz8/fPDBB6ivr0dRURFGjBiBmTNn4oUXXsCUKVNw8eJFJCQkoKysDFOnTkVFRcVfypmVlYWgoCD4+/vjtddeQ2FhIbKzszFixAjD/yYzMxPTp0+/az1ERERERCQvNtCJiIiIiACoVCpoNBrk5+dDq9Xip59+wo4dO/D555+jtLQUe/bsAQDk5OTg1VdfRXp6Otzc3LBmzRpMnToVDg4OSEhIQPv27f80V21tLSIjI7F8+XLs2rULISEhWLBgATw8PCBrbBOIAAACe0lEQVRJEnJycgAA6enp8PPz+5/1EBERERGRfCyULoCIiIiIqKmQJAlWVlb47rvvkJWVhVGjRgEArl27BhcXF/Tq1QtdunSBj48PAOCll15CeHj4Pec5c+YMCgsLDafLAaCqqgoA4Ofnh/T0dHTu3BnHjx/HkiVLsGrVqrvWQ0RERERE8mEDnYiIiIgIN0+FFxQUoFu3bjh69CgmTJiAkJAQAMDly5dhbm6OiooKWFj89yN0fX09zM3N7zlXXV0dOnXqhN27dwMA9Hq9YYHpiBEjMGHCBHh4eKBv376wtLSEXq+/az1ERERERCQfjnAhIiIiohavrq4OH3/8MR5//HF07twZzzzzDHbv3o0rV67gxo0beOONN5CRkQEAKCgowM8//wwA+Oyzz9C/f38AgLm5OfR6/V/K5+rqikuXLuHEiROGOA0n2R0dHeHs7IyEhAT4+fkBwP+sh4iIiIiI5MMT6ERERETUIpWVlWHkyJEAbjbQe/TogRUrVgAABg4ciOzsbLzyyivQ6/Xo168f/P39cfbsWdjY2OCjjz7Cb7/9hkceeQSLFi0CADz//POYOnUq1q9fD7Va3SjXiy++CEmSDM9/+OEHrF69GosXL0ZNTQ3atm2LpUuXGn4+cuRIrFy5Er179/7TeoiIiIiISD5SfX19vdJFEBERERGZgqKiIowfPx6ZmZlKl0JEREREREbAES5ERERERERERERERHfAE+hERERERERERERERHfAE+hERERERERERERERHfABjoRERERERERERER0R2wgU5EREREREREREREdAdsoBMRERERERERERER3QEb6EREREREREREREREd/D/dg1/ar4C4NEAAAAASUVORK5CYII=">
            <a:extLst>
              <a:ext uri="{FF2B5EF4-FFF2-40B4-BE49-F238E27FC236}">
                <a16:creationId xmlns:a16="http://schemas.microsoft.com/office/drawing/2014/main" id="{7F1DAB82-8885-48A8-8695-ABEA55508A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CAF74AB-3D04-4529-9083-C1108025E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92040" y="1848814"/>
            <a:ext cx="4114800" cy="3610946"/>
          </a:xfrm>
          <a:prstGeom prst="rect">
            <a:avLst/>
          </a:prstGeom>
        </p:spPr>
      </p:pic>
      <p:sp>
        <p:nvSpPr>
          <p:cNvPr id="16" name="AutoShape 8" descr="data:image/png;base64,iVBORw0KGgoAAAANSUhEUgAAAfgAAAFlCAYAAAAH0PriAAAABHNCSVQICAgIfAhkiAAAAAlwSFlzAAALEgAACxIB0t1+/AAAIABJREFUeJzs3XtAVGX+P/D33LjfBBXxhoCi4iUBF2+BSpFpXsMCbN11M60tSzYzyVKLLbH9lmlauW4/19ZbmJllupaXBFcRFaNE8wYCggoi1+E2wJzfHzgnkRkGcIYZhvfrH+Q85znnc4ZxPvNcznMkgiAIICIiIosiNXUAREREZHhM8ERERBaICZ6IiMgCMcETERFZICZ4IiIiC8QET0REZIGY4NuZnJwcDBw4ENOmTcO0adMwZcoUPPXUU0hJSQEAnDt3Dq+88opRY1i3bh1iY2ObvV2X5ORkDB06VLyWadOm4dFHH8ULL7yAoqIivfXfeustpKWltTj2kSNHiud74okn8MILL+DatWviPtOmTUNpaanOY5SVleFPf/qTznJN/d27d+P5559vUXwAsH79ehw6dAgAsHbtWuzZs6fFx2itN998EydOnADQ8PWdPXs2Dhw4oLd+TEwM+vfvj6SkpAbbc3JyMGDAgBa9PwCgsLAQ/fv3BwAcPnwY7777bovq67N9+3bEx8cjJycH/v7+Wvdp6fv6XsnJyZg8eXKj7eXl5XjuuedQVVXVquM2x/PPP4/du3c32r5u3Tr0798fu3btarC9oqIC/v7+rXrPttYHH3yAY8eOPdAxYmNjsW7dOgDAqlWrkJycbIjQLAITfDtkY2ODb7/9Ft9++y327t2Lv/zlL3jjjTcAAEOGDMHHH39s4gibr3fv3uK1fPvtt/jhhx8glUqxadMmvXVPnDiB1izjMGnSJPF8+/btw+OPP445c+ZAqVQCAL799ls4OTnprF9SUoJz587pLNdXX5/k5GTU1tYCABYuXIjp06e3+lgt9d5772H06NEAWv/6du/eHd99912DbXv27IGbm9sDxfbII4/grbfeeqBj3Cs3NxfffPMNnn76aYMds7ns7e0xefJkrF27ts3PDWj/G/3444+ws7NrsxhSU1Nx9epVBAcHG+yYL730Et59912jfnFqT5jgLUBxcTG6dOkC4PcWw8WLFzF27Fhxn7lz5+L1118HAKhUKowYMQKlpaVIT0/Hs88+iyeffBLTpk1r8K3+yJEjeOqppzB9+nRERkbi559/bnTuzZs3Y9q0abh9+7a4LSUlBWPHjoVarQYAVFZWYtSoUbhz547ea1EqlSgsLISzszOA+g+BZ555Bk899RTGjRuHpUuXAgA++ugj5Ofn47XXXsMvv/yCsrIyxMTE4Mknn8SUKVOwcuVKMUnqM336dPj4+GDv3r0AgP79+6OwsBC3b9/Gs88+ixkzZmDGjBlYs2YNAOCNN95AVVUVpk2bhrq6OgwePBgLFy7EhAkTcO7cObE+ANy+fRtz587FlClT8MILL4iv0/0tYs3v27ZtQ1paGv7xj3/g4MGDiImJwf/7f/8PAHDmzBk8/fTTmDJlCp588kkkJiYCAHbv3o2//vWveOmllzB58mTMmDEDly9fbnCNdXV1GDlyJLKysgAAGzduxPjx48Xyv/zlL0hISBDjuP/1Bepb0DNnzsT48eOxdOlS8e97v0mTJuHIkSOorq4Wt/33v//FxIkTxd+b+nv9+OOPmDhxIp588knxNddcp6Z1qet9kZOTg0cffRR///vfMXPmTISFhWH//v1a4/znP/+JadOmQSKRAADUajXefPNNTJ8+HTNnzkRqamqjOj/99BMiIyPx5JNPYty4cQ3i27VrF5544glMmTIFf/rTn3Dz5s0Gdc+cOYPx48fj7NmzAICJEydi7969KCgoaPZ5kpOTERkZicWLF2P69OmYNGkSTp48CQDIy8vDX/7yFzzxxBOYN29eg/+T9wsODsbVq1dx69Ytcds333yDqVOnir+rVCqsXLkSM2bMwNSpUxETEyN+CW5NfPdbt24dIiIixHpTp05FZGQkpk6dCpVKpfPzR6lUiv/fZs+ejYyMDPGYjo6O8Pf3R3x8vM5r70iY4NshTXKZNm0axo8fj5UrV2L+/PkN9hkwYADkcjkuX76MqqoqXLt2Tey6SkpKwtChQ2FnZ4dXXnkFixYtwu7du7F161Zs2rQJqampyMzMxEcffYSNGzdiz549+Pvf/46XX34ZFRUV4jn+9a9/4cCBA9iyZYv4BQMAAgMD4eLiIna97du3D6NGjdLagsvOzsa0adMwefJkjBo1CnPmzEFoaCj+/Oc/AwD+85//4JVXXsFXX32Fffv24ciRI0hLS8Pf/vY3dO3aFR988AEeeughrFy5EoMGDcLu3buxZ88eFBUV4d///nezX9P+/fs3Soo7d+5Ez5498c0332Dbtm3IyspCWVkZ4uLixF4UmUyGmpoajB8/Hj/88AOGDBnS4BjXrl3D8uXLsXfvXvj6+uK9995rMo5nnnkGgwcPxuuvv46wsDBxe1FREV555RW8+eab2Lt3L95//30sXrwY169fBwCcPn0ay5Ytw/fff4+AgADxS4GGTCbD+PHjxb/JsWPHUFNTg2vXrqGsrAy//fYbRo0aJe5//+sL1Hcrx8fHY//+/UhMTBQT1f1cXV3h7++Pw4cPA6hPbD4+PuKXNgA6/14FBQVYunQp1q1bh927d6NHjx5az6HrfQEA169fx8MPP4xdu3bhtddew//93/81qi8IAn788UeMGzdO3FZVVYUxY8Zgz549WLhwIaKjo6FSqRrU2bRpE1atWoXdu3cjPj4eGzduRGFhIS5evIgPPvgAn3/+Ofbu3YvQ0FB89tlnYt2TJ0/ijTfewGeffYaAgAAAgLW1NQICApCQkNAoNl3nAYBff/0Vzz77LPbs2YOZM2di/fr1AOq7qh966CHs27cPb731VoNhp/vJ5XJMnDhRbMXfuHED5eXl6Nevn7jPxo0bIZPJsHv3bnz33Xfi+6G18d2rtLQUKSkpGDNmjLjtypUr+PDDD/Hdd9/hxo0bOj9/Pv74Y9jY2ODAgQNYu3Zto+sMDQ3FwYMHdV57RyI3dQDUcprkonH27FnMmzev0VhtWFgYEhMT4evrixEjRuDSpUu4cuUKDh8+jMceewyZmZnIzs4WWz9A/YfchQsXIAgC8vPzMWfOHLFMIpEgOzsbQH0r6/bt29iwYYPW7uhnnnkGO3fuxNixYxEfHy/2HtxP00UPAF9//TU++ugjPPLII1AoFADqx9QSExOxYcMGZGRkoKqqqsGXDI2jR4/i3LlzYg9ES7voJBIJbGxsGmwLDg7G/PnzcfPmTYwePRqLFi2Co6MjSkpKGtUfPny41uOOHj0anp6eAICZM2di5syZLYpL49dff0Xv3r3FZNuvXz8EBATg1KlTkEgkGDRoELp16wYA8PPz0/oBFxYWhi+//BLTp09Hfn4+Jk+ejBMnTsDZ2RnBwcGwsrJqMoZJkyZBJpPB1tYWffr0abJHZtq0afj2228xadIk7NmzBzNmzGgwX0LX3yslJQW+vr7o27cvACAiIgKrV69udHxd7wsXFxcoFAqx98rPzw/FxcWN6hcVFaGsrAw9e/YUtzk5OWHSpEkA6v/2giA0aB1KJBJs2LABR48exffff4/09HQIgoDKykokJSXh4YcfhoeHBwCI/2+Sk5Nx69YtvPDCC4iKisKAAQMaxNG7d+9GCaqp8wD13esDBw4Ur++bb74BUD+ksmTJEgCAp6cnRowYoeOvU2/atGl48803MX/+fHz77beNhoKOHj2KsrIycU5GTU0N3NzcWh3fvbKystClS5cG7zkPDw/xC93x48d1fv4kJSVh6dKlkEgkcHV1bfBFGAB69erV5JebjoQJ3gIEBATAy8sL586da9BKDgsLw5o1a5Cfn48xY8bAzc0N//vf/5CYmIjo6Gjcvn0bTk5ODb4sFBQUwNHRETt37sSoUaMadEHevHkTXbt2xcGDB+Hp6Ylly5bhnXfeQWBgYKMkP2XKFKxevRonT55ERUUF/vCHP+i9jvDwcPzyyy949dVX8fXXX0Mul+OZZ57BgAEDEBwcjIkTJ+KXX37ROi6sVquxdu1a+Pj4AKhvIWi6Xpvj3LlzCA8Pb7Bt6NChOHz4MJKSknDy5Ek89dRT+OSTT9C1a9dG9XWNXcpkMvHfgiBALpc3+F2jpqamyfi0dYcLgoDa2looFIoGX04kEonW12jMmDF46623kJCQgBEjRmD06NHYsWMHbG1txcTWlHtj13UOjUceeQSxsbG4efMmTp8+jbfffrtBgtf190pKSmpw3HvPea+m3hcKhQJSqVSMUxupVApBEKBWq8V9NT81BEEQv2gC9ZPQZsyYgUcffRTDhw9HeHg4Dh06BEEQIJPJGpyrqqoKubm5AOrfAxs3bsSLL76IiRMnYujQoeJ+dXV1jb5YNXUeADr/1vf/TXS9dhpDhw5FXV0dfvvtN+zfvx9btmzBkSNHxHK1Wo2lS5eKX5bKy8tRXV3d6vjuJZVKUVdX12Dbvf+H1Gq1zs8foOH/nXv/j2nq3v+37Kj4KliAa9euITMzU/zWrOHv74/s7GwcPXoUo0ePxpgxY/DFF1+gT58+cHV1hZeXF6ytrcUEf/PmTUyePBlpaWkYOXIkjh8/jvT0dABAQkICpk6dKo6r9u/fHxMmTMCoUaPwzjvvNIrJ1tYWU6dOxdKlSxEZGdnsa1m0aBHy8/OxdetWlJSUIC0tDa+99hoee+wx5OXlITs7W0x2MplMHLd9+OGHsXnzZgiCAJVKhb/+9a/YunVrs8751VdfIScnp8EYMVA/w/fTTz/Fo48+ijfffBN9+/ZFZmYm5HI56urqmjUBLTk5GTdu3AAA7NixAyEhIQDqu7E1CS87OxuXLl0S69x7XRoPPfQQrl27hl9//RVAfXfm6dOnERQU1KxrBOq7hP/whz9g/fr1GDNmDIKCgpCamoozZ85oneikLY7msrKyQlhYGF5//XWEhoY2Sja6/l7Dhw/H1atXcfHiRQDQOgtc3/uiOVxcXODk5CQmYaB+LstPP/0EoH7+ibW1tdj7AtS3OpVKJaKjoxEaGopTp05BpVJBrVZjxIgRSEpKQn5+PgDgyy+/FIcGunTpgoCAACxZsgSLFy8WW7pA/ZwBLy+vBrE1dZ6mBAcHi2PPN27caNZs8mnTpmHlypXw8vKCi4tLg7KHH34Y27ZtE8+9bNkyrF69utXx3atXr14oLCxsME/jXk19/gQHB2PXrl1Qq9UoKSkRh4I0rl+/Dm9v72bHYsnYgm+HNGPwGmq1GrGxsfDy8hI/YID6b8ljx47FuXPn4OrqisDAQJSUlOCxxx4DUP8h/Omnn+K9997D559/jtraWixcuBCBgYEA6sf0Xn31VbHl+dlnnzVqqS5duhSTJ0/WOpHpySefxM6dO1s0C9zZ2RmvvfYa4uLiMHnyZMyfPx8zZsyAi4sLOnXqhICAAGRlZWHUqFF49NFH8be//Q3vvvsu3nzzTbz33nuYMmUKampqMHr0aDz33HNaz7F//36kpKRAIpFArVbDy8sL//nPf2Btbd1gvz//+c+IiYnB5MmTYWVlhf79+2Py5MmQyWTw8/PDxIkTsWPHjiavx9fXF0uXLkVBQQG8vb3F263++te/IiYmBgkJCfD29m7QxT9+/Hi8//77DVr1rq6uWLt2Lf7+97+jqqoKEokEcXFx8PLy0jr5UZewsDD8+OOPGDlyJGxsbDBgwAA4Ozs3unYADV7f1pg2bRpmzZqFZcuWNSrT9fdSKBT44IMP8Nprr0GhUGjt+XF2dtb5vujVq1ez43vsscdw7NgxzJo1CwDg5uaGH3/8EWvWrIGtrS3WrVvX4ItJ//79MW7cOEycOBFOTk7o3bs3+vbti6ysLAQHB2Px4sXie65Lly5YuXIlMjMzxfozZszADz/8gFWrVuGdd96BSqXCzz//3GheRlPnaWoYZcWKFXjjjTcwceJEdOvWrdFwgDZTp07FmjVr8OmnnzYqe/HFF/H+++9jxowZqKurw8CBAxETEwM7O7tWxXcvJycnBAYG4uTJkw0mA2v069dP5+fPyy+/jBUrVmDixIlwdXWFr69vg7rHjh3D448/3qw4LJ2Ej4slYxAEAf/617+Qm5urtYVPZGrXr1/HwoUL8fXXX7doOMdQdu/ejStXrojj5h3N2bNnsWHDBmzcuNFgxywrK0NUVBS+/vprrV9aOxp20ZNRPPLII/jxxx+xYMECU4dCpFWvXr0wffp0fPnll21+bqVSie+//x4vv/xym5/bXGjmDmlu9zSE9evXY+nSpUzud7EFT0REZIHYgiciIrJATPBEREQWyGJm0VdVVSEtLQ1dunRpdF8kERGRpamrq8Pt27cxePDgRgt1ARaU4NPS0vDMM8+YOgwiIqI2tW3bNq2raVpMgteshb5t2zZxyU7qeCIjI5GcnIwRI0Y0nh0dGQkkJwMjRgAmmDlNRGRIt27dwjPPPNPgWSD3spgEr+mW79atW4P1paljkcvlqK2thVwub/w+kMuB2tr6n3yPEJGF0DUszUl2REREFogJnoiIyAIxwRMREVkgJngiIiILxARPRERkgSxmFj0RABw9erSpwrYKg4jI5NiCJyIiskBM8ERERBaICZ6IiMgCMcGTRRk3bhwkEgnGjRunrRCQSOp/EhFZOCZ4IiIiC8RZ9GR2DiRl6ix7fFSftgqDiKhdYwueiIjIAulN8Gq1GsuXL0dERARmz56NrKysBuVHjhxBeHg4IiIisHPnzibrZGVlISoqCrNmzcKKFSugVqsbnOe5557Djh07AABVVVV4+eWXMWvWLMybNw+FhYUGu2giIiJLpzfBHzp0CCqVCvHx8Vi0aBFWrVolltXU1CAuLg6bNm3Cli1bEB8fj4KCAp114uLiEB0dje3bt0MQBBw+fFg81po1a1BaWir+vmPHDvj6+mL79u2YPn06Pv30U0NeNxERkUXTm+BTUlIQHBwMABg2bBjS0tLEsvT0dPTu3RvOzs6wsrJCYGAgTp8+rbPO+fPnERQUBAAICQnBiRMnAAAHDhyARCIR69x/3pCQECQlJRnieomIiDoEvQleqVTCwcFB/F0mk6G2tlYsc3R0FMvs7e2hVCp11hEEARKJRNy3rKwMly9fxvfff4+FCxc2Oq/m2Jp9iYiIqHn0zqJ3cHBAeXm5+LtarYZcLtdaVl5eDkdHR511pFJpg32dnJywZ88e5OXl4c9//jNyc3OhUCjQo0ePBsfQ7EtERETNozfBBwQE4KeffsKkSZOQmpoKX19fsczHxwdZWVkoLi6GnZ0dzpw5g7lz50IikWit4+fnh+TkZIwYMQKJiYkYOXIkJk2aJB5v3bp16Ny5M0JCQnD16lUkJCRg6NChSExMRGBgoBEunyzNmjVrUFxcDBcXF22FQHExoK2MiMjC6E3wYWFhOH78OCIjIyEIAlauXIm9e/eioqICERERiImJwdy5cyEIAsLDw+Hu7q61DgAsWbIEy5Ytw+rVq+Ht7Y0JEyboPG9UVBSWLFmCqKgoKBQKfPjhh4a7arJYw4YNa6qw7QIhIjIxiSAIgqmDMIScnBw88sgjOHz4MHr27GnqcOgBmNtCN03FA3DxHSIyDX15jwvdEBERWSAmeLIo0dHRGDduHKKjo7UV1j9oRlsZEZGF4Vr0ZFFSU1ORkJCgqxDQVUZEZGHYgiciIrJATPBEREQWiAmeiIjIAjHBExERWSAmeCIiIgvEBE9ERGSBmOCJiIgsEO+DJ4syZ84cjBs3Dn369NFWWL/QjbYyIiILwwRPZkVZWYML1+4gPacEtjZyDPR0Rfcu9pBIJM2qP2fOnKYKDRIjEVF7wARPZqFEWY2Ne84h6dxN1NSqxe2XsorgZG+F4QPdMbCPqwkjJCJqX5jgyeTyCyuwfGMScm8r0cvdAT26OKBfr05QVqhwIbMQ6TnFOHLmOlwcrE0dKhFRu8EETyaVdbMUyzcmobC0CuHj++LPT/jhh5NZAAAneyt07+KAwd5u+Pqnq/gp5Tr+OHEAFHKZzuNt3rwZmZmZ6NOnT+Pu+s2bgczM+jF4dtcTkYXjLHoymcybpVjyyf9QWFqFZ6cMwpzJg7SOtXdzs8cQHzcUlVVj56ErTR5z8+bNeOedd7B582ZthcA779T/JCKycGzBk0kIgoB/7TmH8soaLIwYhkeDPJvcf+RgD1y7UYqdhy4DEODmbNton8dH9TFOsERE7RBb8GQSZy/l49erBQgc0FVvcgcAK4UMY/17Qi0I+CklB4IgtEGURETtF1vw1ObUagHrdqYCAPr2dMGBpMxm1evT3Qk+PZyRnluCnHwlerk7Gi9IIqJ2ji14anMJP+fgTkkV+nt2QmeXxl3tTRnatzMA4FJ2kTFCIyKyGEzw1KZUNXXY+t/fIJVKEOTXrcX1PTrbw8neCuk5JVDV1hkhQiIiy8AET23qwMlM5BdVYohPZzjZW7W4vkQiQf/enVBbp0ZGbokRIiQisgwcgyej0DWuvjcxAxIJEDiga6uP3d+zE07/lodLWUUY4MnV7YiItGGCpzZTpapFXmEFurnZw9a69W89ZwdreLjZIydfibIKFRztfu8JGDZsWIOfDWi2aSsjIrIwTPDUZq7nlUEA0Lvbg89+7+/ZCTfvlONydhECB7iL29esWaO7UlNlREQWhmPw1Gayb5UBADwNkOD79nKBTCrBxawi3hNPRKQFW/DUas29fx2oX7kuO68MttbyFt8ap421Qgav7s64mlOM/KJKuLvaPfAxiYgsid4Er1ar8fbbb+PSpUuwsrLCu+++C0/P31ceO3LkCD755BPI5XKEh4fj6aef1lknKysLMTExkEgk6NevH1asWAGpVIpt27Zh9+7dkEgkePbZZzFp0iQIgoCQkBD06dMHQP2Y6qJFi4z2QpBxFZRUoaKqFv09OzX72e76+PZ2wdWcYqTnFIsJPjU1FcXFxXBxcWk8Dp+aChQXAy4uHIcnIounN8EfOnQIKpUK8fHxSE1NxapVq/DZZ58BAGpqahAXF4ddu3bB1tYWUVFRCA0NxdmzZ7XWiYuLQ3R0NEaMGIHly5fj8OHDCAwMxI4dO/DNN9+guroaTzzxBCZOnIjs7GwMGjQIGzZsMPqLQMaXfasUANDbgKvP9XJ3hFwmRcaNEowa4gEAiI6ORkJCAsaOHYujR482rBAdDSQkAGPHAveXERFZGL1j8CkpKQgODgZQ34pOS0sTy9LT09G7d284OzvDysoKgYGBOH36tM4658+fR1BQEAAgJCQEJ06cgKurK/bs2QOFQoGCggJYW1tDIpHg/PnzyMvLw+zZszFv3jxkZGQY/OKp7WjG3w25vKxcJoVnN0eUKFUoLK0y2HGJiCyB3gSvVCrh4OAg/i6TyVBbWyuWOTr+/oFtb28PpVKps44gCGL3rL29PcrK6j/05XI5tm7dioiICEydOhUA0KVLF8yfPx9btmzB888/j8WLFxvgcskUqmvqcOtOOdxd7R7o9jhtvHs4AwAycksNelwiovZOb4J3cHBAeXm5+LtarYZcLtdaVl5eDkdHR511pFJpg32dnJzE3//4xz/i2LFjOH36NE6ePInBgwfjkUceAQAMHz4c+fn5nC3dTuXmK6EWDNs9r+Hp4QSpRIKMG1zVjojoXnoTfEBAABITEwHUT2Dy9fUVy3x8fJCVlYXi4mKoVCqcOXMG/v7+Ouv4+fkhOTkZAJCYmIjhw4cjIyMDCxYsgCAIUCgUsLKyglQqxfr16/HFF18AAC5evAgPDw+DTc6itpWlGX83wO1x97NWyNCzqwMKiiuRV1hh8OMTEbVXevtLw8LCcPz4cURGRkIQBKxcuRJ79+5FRUUFIiIiEBMTg7lz50IQBISHh8Pd3V1rHQBYsmQJli1bhtWrV8Pb2xsTJkyATCbDgAEDEBERAYlEguDgYAQFBaF///5YvHgxEhISIJPJEBcXZ/QXg4zjZkE5rORSdDXSrWzePZyRnVeGpHM3jXJ8IqL2SG+Cl0qliI2NbbDNx8dH/HdoaChCQ0P11gEALy8vbN26tdH2BQsWYMGCBQ22OTs7Y+PGjfrCIzNXV6dGsbIa3VztITVSD4xXdyccPQucTGOCJyLS4Ep2ZFRFZdUQBMDV2cZo57CzUcDDzQ4Xrt1BbZ3aaOchImpPmODJqDS3r7k6WRv1PF49nCEIQGm5yqjnISJqL5jgyah+T/DGa8EDgE8PFwDAlHkfQhCExovcAPWL2wgCF7khog6BCZ6Mqq0SvJO9FQZ5u+HXqwXIL+JseiIiJngyqsLSKthYyWBnozD6ucYH9gIAJJzNMfq5iIjMHRM8GU1tnRolSpXRW+8aDz/UHQq5FEfOXOeiSETU4THBk9EUabrnjTiD/l72tgqkfvc2NsQ8ipGjgxvvMG4cIJHU/yQisnBM8GQ0mvF3tzZqwQNAJ8f62fpFZdVtdk4iInPEBE9G01YT7O7lYGsFAChRVvOeeCLq0JjgyWgKS+tb0W2Z4DWL5dXWqXH2Yn6bnZeIyNwwwZPR3Cmpgq21HDYGfkRsc/1wMssk5yUiMgem+eQli6eqrUNZhQo9ujiY5Px2NgqcunALV3OK0bdn/SI4haVVcL3781RSZoP9Hx/Vp61DJCIyKrbgySiK7nbPu7XRDPr7ud99ct32Hy6a5PxERKbGBE9GYYoJdvdysFVgkLcbTl/Iw+XsIpPEQERkSkzwZBSFJaZN8ADwzOMDAADbDrAVT0QdD8fgyShM1YJfs2YNiouL4eLigiE+nTG0b2ecvZSPC9fuoGjhciiUpahxcGrTmIiITIEJnoyisLQK9rYKWFvJ2vS8w4YNa/D7M48PwK/r/4ct//0NIcMGQqK5j46IyMKxi54MrrZODWVljbiqnCn5eblhxKBuSEu/g3Ppd0wdDhFRm2GCJ4NTVtQAABztrEwcSb0XZz4ERzsrnPj1hjh0QERk6ZjgyeDKKlQAAAc74z8i9n7R0dEYN24coqOjxW2uTjZ4+emH8JfD/0LACxHo/9E7bR74gRUiAAAgAElEQVQXEVFb4xg8GZyy0nQt+NTUVCQkJDTaPmpId6SX5cAn81dca+N5AUREpsAWPBmc2IK3bfsWfFOcHeq/cCgrVLh2o8TE0RARGRcTPBmcuY3Ba0jvzqCXSCQ4eCobd0oqTRwREZHxMMGTwZlyDL45Ojlao6ZWjX3HM1FZXWvqcIiIjIIJngxOWVkDGysZ5DLzfHvZWsvxh4HuKKtQ4b9Jmajjc+OJyAKZ5ycwtVuCIEBZoTK77vn7/cHPHT49nXGzoBwHT2WjTi2YOiQiIoNigieDqlLVobZOMNvueQ2JRIJH/9Ab3TvbIz23BJ98lQpBYJInIsuhN8Gr1WosX74cERERmD17NrKyshqUHzlyBOHh4YiIiMDOnTubrJOVlYWoqCjMmjULK1asgFpd3zW6bds2hIeHY+bMmdi/fz8AoKqqCi+//DJmzZqFefPmobCw0KAXTsahFMffzbsFDwBymRRPjPFCl062OHgqG5v2nmeSJyKLoTfBHzp0CCqVCvHx8Vi0aBFWrVolltXU1CAuLg6bNm3Cli1bEB8fj4KCAp114uLiEB0dje3bt0MQBBw+fBiFhYXYsWMHvvzyS2zevBnvv/8+BEHAjh074Ovri+3bt2P69On49NNPjfcqkMGUae6BN9EtcnPmzMGKFSswZ86cRmW5k2bi6rMLkTtpprjNSiHDlIe90bOrA/YkpOOrw1faMFoiIuPRu9BNSkoKgoODAdQ/yCMtLU0sS09PR+/eveHs7AwACAwMxOnTp5Gamqq1zvnz5xEUFAQACAkJwfHjxxEWFoY9e/ZALpcjNzcX1tbWkEgkSElJwXPPPSfuywTfPpi6Ba8tsWvkPjFT63Zbazli54/Gkk+OYct/f4ODnQKTRnsZKUIiorahtwWvVCrh4OAg/i6TyVBbWyuWOTo6imX29vZQKpU66wiCID7Ny97eHmVlZQAAuVyOrVu3IiIiAlOnTm107Hv3JfNWJt4Db95j8Pfr0skW7z4/Gi4O1tiw+1ccPZtj6pCIiB6I3gTv4OCA8vJy8Xe1Wg25XK61rLy8HI6OjjrrSKXSBvs6Of3+XO4//vGPOHbsGE6fPo2TJ082OMb9+5L50ixy0x7G4O/XvYsDYp8fBTtrOT7acRZnfsszdUhERK2mN8EHBAQgMTERQP06376+vmKZj48PsrKyUFxcDJVKhTNnzsDf319nHT8/PyQnJwMAEhMTMXz4cGRkZGDBggUQBAEKhQJWVlaQSqUICAgQ1xRPTExEYGCgYa+cjEJZoYJUAtjZmOYxB5s3b8bbb7+NzZs3NyrrsW8X+n6+Bj327dJZ36u7M5Y/NxJyqQTrdv6MiqoaI0ZLRGQ8ej+Fw8LCcPz4cURGRkIQBKxcuRJ79+5FRUUFIiIiEBMTg7lz50IQBISHh8Pd3V1rHQBYsmQJli1bhtWrV8Pb2xsTJkyATCbDgAEDEBERAYlEguDgYAQFBWHIkCFYsmQJoqKioFAo8OGHHxr9xaAHV1ZZA3tbhbgsbFvbvHkzEhISMHbs2Ebj8T3274Lrz8ko9B+hczweqH+G/MzQftj+4yV8dfgK3F3tjBw1EZHh6U3wUqkUsbGxDbb5+PiI/w4NDUVoaKjeOgDg5eWFrVu3Ntq+YMECLFiwoME2W1tbfPzxx/rCIzNSpxZQUVmDbp3tTR3KA5sxvi9+PJWNPQnpiAjzhYuDtalDIiJqES50QwZTXlkDAe1vgp02NlZyPDtlEGrr1Dj+yw1Th0NE1GJM8GQw4i1ytu1vgp02Dz/UHYN93JB5sxTZt3gXBxG1L0zwZDDiIjcW0IIH6peznT99CCQAktLYiiei9oUJngzG1IvcGINXd2f06e6EguIqFJdVmzocIqJmY4Ing1G200Vu9PHuXr9SY0ZuiYkjISJqPiZ4MpgyCxuD1+jT3QkSCZBxgwmeiNoP06xGQhZJWVkDhVwKK4XpvjcOGzaswc97lfbza/CzuWys5Oje2QG5t5VQVtbAwUQP0iEiagkmeDIYZUUNHO2sxOcNmMKaNWt0ll2MXt7q43r3cEbubSWu3SjBEJ/OrT4OEVFbYYIng1DV1KG6pq7drvp2ICmzyXLv7k44lpqLjFwmeCJqHzgGTwZRJj5kxjK7rx3srNC1ky1ybytRpao1dThERHqxBU8GoXkoi72Jx6dTU1NRXFwMFxeXRuPwjpcvQKEsRY2DE8p8WzYOD9R30+cXVSLzZikGeLoaKmQiIqNgC54MoqK6vlVrZ23a74zR0dEYP348oqOjG5UNXBuLoAVRGLi28XMSmoO3yxFRe8IETwZRWXU3wdtYZhc9AHRyskEnR2tczytDbZ3a1OEQETWJCZ4MQtNFb2viFryx9XJ3RG2dgILiSlOHQkTUJCZ4Mgixi97GshN817t3CeQVVpg4EiKipjHBk0H83kVv2QnevVN9gs8vYoInIvPGBE8GUVFdA7lMCoVcZupQjMrZwQpWCilb8ERk9pjgySAqqmotvvUO1D9CtmsnO5QoVahW1Zk6HCIinZjg6YEJgoDK6o6R4AGgK7vpiagdYIKnB1alqoMgAHbWlnuL3L3cOdGOiNqBjtHkIqMSb5Ezgxb80aNHdZad+uRLg5xDM5OeLXgiMmdswdMDq6gyj1Xs2oqDrQL2NnLkswVPRGaMCZ4eWGUHuQf+Xl1d7VBeVQtlZY2pQyEi0ooJnh5YRQdYpvZ+4kQ7tuKJyEwxwdMDM6dlaseNGweJRIJx48Y1Kgt6KRKPj/ZC0EuRD3wed47DE5GZY4KnB9YRu+i7dLIFwJn0RGS+mODpgWm66M1hFn1bsbGSw9nBCreLKiEIgqnDISJqRO8nslqtxttvv41Lly7BysoK7777Ljw9PcXyI0eO4JNPPoFcLkd4eDiefvppnXWysrIQExMDiUSCfv36YcWKFZBKpdi8eTP27dsHABg7diwWLFgAQRAQEhKCPn36AACGDRuGRYsWGedVoAeiWabWysKXqb1f1052uHK9GDcLytG9i4OpwyEiakBvgj906BBUKhXi4+ORmpqKVatW4bPPPgMA1NTUIC4uDrt27YKtrS2ioqIQGhqKs2fPaq0TFxeH6OhojBgxAsuXL8fhw4cxYMAAfPfdd/jqq68glUoRFRWFRx99FLa2thg0aBA2bNhg9BeBHkxHWab2fpoEn55TwgRPRGZHbxd9SkoKgoODAdS3otPS0sSy9PR09O7dG87OzrCyskJgYCBOnz6ts8758+cRFBQEAAgJCcGJEyfQrVs3fP7555DJZJBIJKitrYW1tTXOnz+PvLw8zJ49G/PmzUNGRobBL54enLhMrRlMsGtrbs42AIDMW6UmjoSIqDG9CV6pVMLB4ffWiUwmQ21trVjm6Ogoltnb20OpVOqsIwgCJBKJuG9ZWRkUCgVcXV0hCALef/99+Pn5wcvLC126dMH8+fOxZcsWPP/881i8eLHBLpoMR1ymtgPdIqehSfBZN5ngicj86G12OTg4oLy8XPxdrVZDLpdrLSsvL4ejo6POOlKptMG+Tk5OAIDq6mosXboU9vb2WLFiBQBg8ODBkMnqx3SHDx+O/Pz8Bl8QyDx0xAl2GnY2Cthay5HJBE9EZkhvCz4gIACJiYkAgNTUVPj6+oplPj4+yMrKQnFxMVQqFc6cOQN/f3+ddfz8/JCcnAwASExMxPDhwyEIAl588UX0798fsbGxYlJfv349vvjiCwDAxYsX4eHhweRuhjT3wHfELnoAcHWyQV5hhfg6EBGZC72fymFhYTh+/DgiIyMhCAJWrlyJvXv3oqKiAhEREYiJicHcuXMhCALCw8Ph7u6utQ4ALFmyBMuWLcPq1avh7e2NCRMm4NChQzh16hRUKhWOHTsGAHj11Vcxf/58LF68GAkJCZDJZIiLizPuK0GtYm73wK9ZswbFxcVwcXFpVPbbwuVQKEtR4+BksPO5Odsg97YS2XllGODparDjEhE9KIlgITfx5uTk4JFHHsHhw4fRs2dPU4fTIRxIykTq5ds4/usNTBzVB949nE0az+Oj+jRZfiAp0+DnvHDtDn5KycGCpx7ChJFNn5+IyJD05T0udEMPpLLafJapNQU35/oV7TgOT0TmhgmeHsjvD5rpmAne1ckaEgmQdbPM1KEQETXQMT+VyWDMaRb9gaRMbFgTi4wrF+Ddzw8vRC9vUD5gTSycrlxAaT8/XLyvrLUUchm6udoj82Yp7/IgIrNi+k9latcqqmvNapnajCsXcO7nZK1lTlcuwFVH2YPw9HDEybRbKCqrhquTjcGPT0TUGuyipwdSWVXTYbvnNTw96mflcxyeiMwJEzy1miAIqOigy9Teq8/dBM8V7YjInDDBU6tplqk1h/F3U/LsxhY8EZkfJnhqtd9n0He8dejv1b2zPRRyKbL40BkiMiNM8NRqmnvgO3oXvUwmRS93R1y/VYY6tUWsG0VEFoAJnlqto98Df68+Hk5Q1apxs0Bp6lCIiAAwwdMD0KxD31FXsbuXZhyeC94QkbngJzO1mjkm+LBJMzHUfyTcPRqvy5w7aSYK/UeiUkvZg+pzz61yYx7qbvDjExG1lPl8MlO7o0nwNuaU4J+YqbMst4myB+Xp4QgAnGhHRGaDXfTUalXVdQDMqwVvKq5ONnC0U/BWOSIyG0zw1GqV1bWQALCxMo9lak1JIpHA08MJt+6Uo+puzwYRkSmx6UWtVqmqhY213KwesHJw3y7k3cyBu0fPRt31Pfbtgu3NHFR69DRKd32fbk5IS7+D7Lwy+PbuZPDjExG1BFvw1GpV1bVm13o/uH8Xtm1ai4P7dzUq67F/F/puWoseWsoMwZNL1hKRGWGCp1apUwuoUtVx/P0e4pr0t3irHBGZHhM8tUpZuQoAJ9jdq3e3uzPp2YInIjPABE+tUlJeDcC8bpEzNTsbBbq62iGTt8oRkRlggqdWKVWyBa9Nn25OKC6rRomy2tShEFEHxwRPraJpwdtam9ckO1PTLHjD++GJyNSY4KlVSu624G2s2IK/Vx/OpCciM8EET61Sykl2WnnesyY9EZEp8dOZWqVUqemiN6+3kHc/vwY/71V6d1upljJD6dHFAXKZhGvSE5HJmdenM7UbJWbagn8hernOsotNlBmKXCZFz66OyL5VBrVagFRqPqv8EVHHwi56ahXNLHEbTrJrpI+HE6pUdcgrrDB1KETUgeltfqnVarz99tu4dOkSrKys8O6778LT01MsP3LkCD755BPI5XKEh4fj6aef1lknKysLMTExkEgk6NevH1asWAGpVIrNmzdj3759AICxY8diwYIFqKqqwuLFi3Hnzh3Y29vj/fffh6urq/FeCWqR0nIVrORSyKT8jni/e8fhPTrbmzgaIuqo9H46Hzp0CCqVCvHx8Vi0aBFWrVolltXU1CAuLg6bNm3Cli1bEB8fj4KCAp114uLiEB0dje3bt0MQBBw+fBjXr1/Hd999hy+//BI7d+7E//73P1y8eBE7duyAr68vtm/fjunTp+PTTz813qtALVairDbLRW7SL1/Ar2dPIv3yhUZljpcvwPXsSThqKTOk35es5Tg8EZmO3gSfkpKC4OBgAMCwYcOQlpYmlqWnp6N3795wdnaGlZUVAgMDcfr0aZ11zp8/j6CgIABASEgITpw4gW7duuHzzz+HTCaDRCJBbW0trK2tGxwjJCQESUlJhr1yajVBEFBarjK78XcA+OfaWCxZEIV/ro1tVDZwbSyCFkRhoJYyQ/LsVp/gr90oMep5iIiaojfBK5VKODg4iL/LZDLU1taKZY6OjmKZvb09lEqlzjqCIIiPFrW3t0dZWRkUCgVcXV0hCALef/99+Pn5wcvLq8GxNfuSeSivqkWdWjDLBG8OOrvYwNHOChm5TPBEZDp6E7yDgwPKy8vF39VqNeRyuday8vJyODo66qwjvWe8try8HE5O9S2d6upqvPbaaygvL8eKFSsaHfvefcn0zPUWOXMhkUjQt6czbt2pgLJCZepwiKiD0pvgAwICkJiYCABITU2Fr6+vWObj44OsrCwUFxdDpVLhzJkz8Pf311nHz88PycnJAIDExEQMHz4cgiDgxRdfRP/+/REbGwuZTCaeNyEhQdw3MDDQgJdND6JEXIeeM+h16dvLBQCQnsNWPBGZht4mWFhYGI4fP47IyEgIgoCVK1di7969qKioQEREBGJiYjB37lwIgoDw8HC4u7trrQMAS5YswbJly7B69Wp4e3tjwoQJOHToEE6dOgWVSoVjx44BAF599VVERUVhyZIliIqKgkKhwIcffmjcV4KaTXySHJep1cmnx90En1uMh3y7mDgaIuqI9H5CS6VSxMY2nJTk4+Mj/js0NBShoaF66wCAl5cXtm7d2mBbWFgYzp07p/XcH3/8sb7wyARK+CQ5vXx6OgMArrIFT0QmwpuYqcVK+Sx4vdxd7eBgq0B6TrGpQyGiDooJnlqMD5rRTyKRwKenM24UlKO8ssbU4RBRB8QETy1Wwln0zdK3Z/04fAbvhyciE+AnNLWY5kEz5rgO/T8++VJn2akmyoxBnGiXU4whPp3b9NxERGzBU4uVKqthJZdCIePbpyk+ve5OtLvOFjwRtT1+QlOLlZSr4ORgLa5KSNp1c7WHnY0c6bmcaEdEbY8JnlqsRKmCs4OVqcMwe1KpBD49XJB7W4mKKk60I6K2xTF4apEqVS1UNXVwtrc2dShavf5SJM79nIwh/iMajccHvRQJ15+TUeg/os3G42VSCQQB+PLgJXTv7NCg7PFRfdokBiLqmNiCpxYpvbvIjRNb8M3SpZMtAOB2UaWJIyGijoYJnlpEs0ytkz0TfHMwwRORqTDBU4tolqk11y56c+PiYA2FXIr84gpTh0JEHQwTPLWIZplaTrJrHolEgq6d7FBUWo3qmjpTh0NEHQgTPLWIpgXvxBZ8s7m72gEA8u6wFU9EbYcJnlpEs0wtW/DN183tboIvLDdxJETUkTDBU4toHjTDSXbN183NHgBwiy14ImpDTPDUIpouehdHGxNH0n7YWsvh7GCFvMIKCIJg6nCIqIPgQjfUIiXKashlEtjbmOdb5/mFy1GuLIW9g1Ojst8WLodCWYoaLWXG5u5qj8vZRSgqq4arE78cEZHxmeenNJmtkvJqONmb7zr0Pr5+OsvKmigztm5udricXYS8wgomeCJqE0zw1CIlympxTJnqHUjK1LtPt7sz6W/dKcfAPq7GDYiICByDpxaorqlDZXUdnB14i1xLuTnbQi6TcqIdEbUZtuCp2TS3yLmYcYLfsCYWGVcuwLufH16IXt6gbMCaWDhduYDSfn64eF+ZsUmlEri72iL3djmqa+pgrZC16fmJqONhgqdm0yR4c37QTMaVCzj3c7LWMqcrF+Cqo6wtuLvaI/d2OfILK9DL3dFkcRBRx8Auemo28RY5M27BmzPNgjfspieitsAET832+yp2TPCtoVmy9hZXtCOiNsAET80mJniuYtcqdjYKONlbIe8OF7whIuNjgqdmEx8V68gWfGt1c7NHdU0disqqTR0KEVk4JnhqtmKxBc8E31rdO9evIXCjgN30RGRcemfRq9VqvP3227h06RKsrKzw7rvvwtPTUyw/cuQIPvnkE8jlcoSHh+Ppp5/WWScrKwsxMTGQSCTo168fVqxYAam0/jtGYWEhoqKi8N1338Ha2hqCICAkJAR9+vQBAAwbNgyLFi0yzqtAzaJ50AyfJNd6mgR/s0Bp4kiIyNLpTfCHDh2CSqVCfHw8UlNTsWrVKnz22WcAgJqaGsTFxWHXrl2wtbVFVFQUQkNDcfbsWa114uLiEB0djREjRmD58uU4fPgwwsLCcOzYMXz44Ye4ffu2eN7s7GwMGjQIGzZsMN7VU4sUK6thJZfC1pp3V7aWi6M1bK3luHGbLXgiMi69XfQpKSkIDg4GUN+KTktLE8vS09PRu3dvODs7w8rKCoGBgTh9+rTOOufPn0dQUBAAICQkBCdOnKgPQirFv//9b7i4uIjHPn/+PPLy8jB79mzMmzcPGRkZBrpkaq0SZTWcHMx3HXoACJs0E888uxBhk2Y2KsudNBNXn12IXC1lbUUikcDDzR7KyhrkF/J2OSIyHr1NMaVSCQcHB/F3mUyG2tpayOVyKJVKODr+vmCHvb09lEqlzjqCIIjJwd7eHmVlZQCAMWPGNDpvly5dMH/+fEycOBFnzpzB4sWL8fXXX7f+SumBCIKAEqUKvd0d9O9sQmFP6E7euU2UtSWPzvbIuFGC89fuoOvdW+eIiAxNb4J3cHBAefnv3YlqtRpyuVxrWXl5ORwdHXXW0Yy3a/Z1ctL92M7BgwdDJqtfznP48OHIz89v8AWB2laVqg6qGq5DbwiacfjzGXcwPrCXiaMhIkult4s+ICAAiYmJAIDU1FT4+vqKZT4+PsjKykJxcTFUKhXOnDkDf39/nXX8/PyQnFy/VGhiYiKGDx+u87zr16/HF198AQC4ePEiPDw8mNxNiIvcGE5nF1so5FKcz7hj6lCIyILpbcGHhYXh+PHjiIyMhCAIWLlyJfbu3YuKigpEREQgJiYGc+fOhSAICA8Ph7u7u9Y6ALBkyRIsW7YMq1evhre3NyZMmKDzvPPnz8fixYuRkJAAmUyGuLg4w101tVh7SfAH9+1C3s0cuHv0bNRd32PfLtjezEGlR0+TdtdLpRJ0c7PD9TwlSpTVZv+aElH7pDfBS6VSxMbGNtjm4+Mj/js0NBShoaF66wCAl5cXtm7dqvNcR44cEf/t7OyMjRs36guP2sjv69Cb9y1yB/fvwrmfkzHEf0TjBL9/F1x/Tkah/wiTj8d37+yA63lKXLh2B6OGdDdpLERkmbjQDTWL+CQ5LnJjEB7iOHyhiSMhIkvFBE/NolnFzoXL1BqEu6sd5DIJzmcUmDoUIrJQTPDULJoueic+aMYg5DIp+vXqhIzcElRU1Zg6HCKyQEzw1Cwl5Xdb8JwQZjCDvN2gFoCLWUWmDoWILBATPDVLyd2nnzmZ+SS79mSQtxsA8HY5IjIKJnhqlpJyFWysZLCx4jr0hjKgjyskEiZ4IjIOJnhqFt6vbXgOtgp4eTjjcnYRamrrTB0OEVkYNsdIr/p16Kvh08NF/84m5t3Pr8HPe5Xe3VaqpcxU/LxdkXGjBFeuF8PPy83U4RCRBWGCJ70qqmpRWye0i/H3F6KX6yy72ESZqQzydsP3/7uG8xl3mOCJyKDYRU96aRa54Qx6wxvkxYl2RGQcTPCkV3E7WYe+PerkZAOPzvb4LbMQdWrB1OEQkQVhgie9NIvcOLeDLvr0yxfw69mTSL98oVGZ4+ULcD17Eo5aykxpsLcbKqpqkXWz1NShEJEFYYInvdrLk+QA4J9rY7FkQRT+ubbxw44Gro1F0IIoDNRSZkqasfc0LltLRAbEBE96aVaxc+aDZoxCs+DNBT54hogMiAme9GpPXfTtUTc3O7g6WeP8tTsQBI7DE5FhMMGTXpplavkkOeOQSCTw83JDcVk1bhaUmzocIrIQTPCkl6aLnk+SM57B3ppxeN4uR0SGwQRPehWVVcPeVgGFXGbqUCzWYJ/OAIC0dE60IyLDYIInvQpLquDmbGPqMCxaL3dHONlb4Vw6x+GJyDCY4KlJ1TV1UFbWwNWJCd6YpFIJBvu4oaC4EnmFFaYOh4gsABM8NamotAoAmODbwJC73fTnrrKbnogeHB82Q026U1Kf4NtLF/0/PvlSZ9mpJsrMgSbB/5pegLARniaOhojaO7bgqUmFbMG3Gc04fNrVAo7DE9EDY4KnJjHBtx1xHL6kCrfucByeiB4MEzw1qfBuF71rO+mib++GasbhebscET0gJnhqUntrwb/+UiQmjvbC6y9FNioLeikSj4/2QpCWMnMxuC8TPBEZBhM8NUmT4Ds5to8E39715jg8ERmI3gSvVquxfPlyREREYPbs2cjKympQfuTIEYSHhyMiIgI7d+5ssk5WVhaioqIwa9YsrFixAmq1WjxOYWEhJkyYgOrq+mVRq6qq8PLLL2PWrFmYN28eCgv5pC1TuFNSBWcHKyjk/C7YFiQSCYb4dOY4PBE9ML2f2ocOHYJKpUJ8fDwWLVqEVatWiWU1NTWIi4vDpk2bsGXLFsTHx6OgoEBnnbi4OERHR2P79u0QBAGHDx8GABw7dgzPPvssbt++LR57x44d8PX1xfbt2zF9+nR8+umnhr52aobC0qp20z1vKYb41K9Lz256InoQehN8SkoKgoODAQDDhg1DWlqaWJaeno7evXvD2dkZVlZWCAwMxOnTp3XWOX/+PIKCggAAISEhOHHiRH0QUin+/e9/w8XFRet5Q0JCkJSUZIjrpRaoqKpBZXUtE3wb04zD/3qFCZ6IWk/vQjdKpRIODg7i7zKZDLW1tZDL5VAqlXB0dBTL7O3toVQqddYRBAESiUTct6ysDAAwZswYrefVHPvefanttLcJdpait7sjXJ1s8PPlfKjVAqRSialDIqJ2SG8L3sHBAeXlvz+jWq1WQy6Xay0rLy+Ho6OjzjpSqbTBvk5OTs06r759yTjEBM9b5NqURCJB4ICuKC1XIT232NThEFE7pTfBBwQEIDExEQCQmpoKX19fsczHxwdZWVkoLi6GSqXCmTNn4O/vr7OOn58fkpOTAQCJiYkYPnx4k+dNSEgQ9w0MDGzlJVJrae6Bd2MLvs0FDOgKADh7Md/EkRBRe6W3iz4sLAzHjx9HZGQkBEHAypUrsXfvXlRUVCAiIgIxMTGYO3cuBEFAeHg43N3dtdYBgCVLlmDZsmVYvXo1vL29MWHCBJ3njYqKwpIlSxAVFQWFQoEPP/zQcFdNzcIuetMZ1q8LpBIg5WI+IsL6mzocImqH9CZ4qVSK2NjYBtt8fHzEf4eGhiI0NFRvHQDw8vLC1q1bdZ7ryJEj4r9tbW3x8ccf6wuPjOhOO+yif37hcpQrS1L6b70AACAASURBVGHv0HhI57eFy6FQlqJGS5m5cbCzQn9PV1zKKoSyQgUHOytTh0RE7QyfJkc6icvUtqMWvI+vn86ysibKzFHAgK74LbMQv1wpwJiHups6HCJqZ5jgSafC0ipIJYCLg7WpQ+lwDiRlolpVBwD4NjEdZRWqBuWPj+rT9kERUbvCBE86FZZWwcZajoOnsk0dSofUtZMtbKxkyM4ra3CLKRFRczDBk1aCIKCwpAouju2r9b5hTSwyrlyAdz8/vBC9vEHZgDWxcLpyAaX9/HDxvjJzJJFI0MvdEVeuF6OwtApuzramDomI2hEmeNKqvLIGqlo17GwUpg6lRTKuXMC5n5O1ljlduQBXHWXmyrNbfYLPulXGBE9ELcIniJBWmhn09rbtK8Fbml7u9as5Zt8qNXEkRNTeMMGTVpoZ9PbtrAVvaexsFOjmaofc2+VQ3jfRjoioKUzwpFWh2ILnKI6pDejjCgC4lF1k4kiIqD1hgietxATPFrzJ9e3lAplUgouZRRAEwdThEFE7wQRPWold9ByDNzlrhQzePZxRrKxGXmGFqcMhonaCCZ604iQ78zLwbjf9b5mFJo6EiNoLDrCSVoWlVZDLJLCxkpk6FIt1ICmz2fv26OoAB1sFrl4vxsMP9TBaTERkOZjgSas7JVXo5GTT7lZPC5s0E0P9R8Ldo2ejstxJM1HoPxKVWsrMnVQiQX/PTki5mI9rN0pMHQ4RtQNM8NRIXZ0aRaVV6NvLxdShtFjYEzN1luU2UdYeDPB0RcrFfFxkNz0RNQPH4KmR28WVqFML8HCzN3UodA8XR2t4uNnjer4S5zPumDocIjJzTPDUyI2CcgBA985M8OZm9FAPAMD6r1KhqqkzcTREZM7YRU+N3LytBAB4dLZHlap9JZGD+3Yh72YO3D16Nuqu77FvF2xv5qDSo2e77a7v5maPIX0749zVAuw8dBl/nDjQ1CERkZliC54auXHnbgu+i4OJI2m5g/t3YdumtTi4f1ejsh77d6HvprXooaWsPRk5qBu6dLLFriNXOOGOiHRigqdGbtxmF705s1LI8GL4Q6hTC1i3MxU1te2rl4WI2gYTPDVys6AcjnYKONhZmToU0mH4QHeMC+iJK9eL8drHx5B7d1iFiEiDCZ4aqKtTI6+wHN07t7/u+Y7mpaceQlhQb2TkliB69VEcOpXNteqJSMQETw3cLq5EbZ0AD3bPmz0bKzleifDH638cDqlUgrXxPyPmk//hl8u3meiJiLPoqSHeItf+BPv3gK9nJ/xrzzkkn7+Ft/55AoO83fDc1MHtcrEiIjIMtuCpgZt3Ezxb8O2Lu6sd3np2BD6KHosgv244n3EHi9cdw4/JWaYOjYhMhC14auBGQf1krfZ4ixzVPzt+2dwRSLmYhw+2pmDdzlRczi7C8zOGQCGXNfmAm8dH9WmrMImoDfz/9u49Lqoyf+D4Zy7McBmugncRUTCNFMW8lKKi5WW9pG54y+zm7WdabfHTbdNcNc3arGzNcnfb9qet6WpZqa0ZupLXEEVFwQsqCiICojADzvX8/gCmUJA2EWT8vl+vec3Mec5z5nmOMt855zzn+0iAFxWU3yJXX4/gQ8PaV3j+ucKyZYWVlNU31QXqqPsa8e5LvVn8aSJb92WQnWdi3qQetdY+IUTdkwAvKii/Rc67nt4iN/XFuVWWpd2izBU1buDFkhk9+dPqJPYfu8TKjUcJbepT72YIFEL8OtUGeIfDwbx58zhx4gQ6nY6FCxfSsmVLZ/n27dtZvnw5Wq2WUaNGERsbW2WdjIwMZs+ejUqlIiwsjNdffx21Ws26dev4/PPP0Wq1TJs2jb59+6IoCtHR0YSEhAAQGRnJyy+/fMd2hPjpFrnQZr513RRRQ9x1Wl4ZH8WsP+/i33vPER3ZjAfaBNb458ipfyHuPtUG+O+//x6LxcLatWtJTk7mzTffZMWKFQBYrVYWL17M+vXr8fDwYOzYscTExHDw4MFK6yxevJgXX3yRbt26MXfuXOLj44mMjGTVqlVs2LABs9nMuHHjePjhh8nOzub+++/no48+uuM7QZQqv0VO7oF3Le56LX94pisvv5fAD4ez8PPW06KRd103Swhxh1U7ij4pKYlevXoBpUfRKSkpzrL09HSCg4Px9fVFp9MRFRVFYmJilXWOHTtG165dAYiOjmbPnj0cOXKETp06odPp8Pb2Jjg4mLS0NI4dO0ZOTg4TJkxg0qRJnDlzpsY7Lyq66AIj6NNPHufIwX2knzx+U5n3yeMEHNyHdyVlrq6hvyevPtUVlUrF1n0ZFBVb6rpJQog7rNoAbzQaMRh+OqLTaDTYbDZnmbf3T0cCXl5eGI3GKusoiuK8/ufl5UVRUVGV2wgKCmLy5MmsWrWKKVOmEBcXd/u9FbeU7QL3wH/8/nxmPT+Wj9+ff1NZu/fn0/X5sbSrpOxe0K5VANGRzTBb7Wz78TwOSYYjhEur9hS9wWDAZDI53zscDrRabaVlJpMJb2/vKuuo1eoK6/r4+FS5jTZt2qDRaADo0qULly9frvADQdQ8uUXO9bVvFcCFnCLSs66RlJrDg+0b13WThBB3SLVH8J07dyYhIQGA5ORkwsPDnWWtW7cmIyODq1evYrFYOHDgAJ06daqyTvv27dm/fz8ACQkJdOnShQ4dOpCUlITZbKaoqIj09HTCw8P585//zD/+8Q8A0tLSaNKkiQT3O0yS3Lg+lUpFn6jmGDzcSDye4/w3F0K4nmqP4B955BF2797NmDFjUBSFRYsW8c0331BcXMzo0aOZPXs2zz77LIqiMGrUKBo1alRpHYBZs2YxZ84cli5dSmhoKAMGDECj0TBhwgTGjRuHoii89NJL6PV6Jk+eTFxcHDt37kSj0bB48eI7vjPudRdz6/ctcqLUrUa0Q+nI+ke6BbPxP+l892MGsf3C8dDLHbNCuJpq/6rVajXz51e8Ztm6dWvn65iYGGJiYqqtA9CqVStWr1590/LY2FhiY2MrLPP19WXlypXVNU/UELtDkVvk7iFNAw082L4xPx6/xJY9Zxke3br6SkKIekVy0QsAcguK5Ra5e0yXdg0Ja+HHpfxi4hMv4HDIoDshXIkEeAHAqfNXAQhp4lPHLRG1RaVSEdOlBU0aeHE68yqrvk2t6yYJIWqQBHgBwPFz+UDprVTi3qHVqBn8UAi+Bh3rt59i5cajmK32um6WEKIGyMgaAUDquStoNWraNJf5w+817notQ3uGsmn3Wb754Qy7krPo92AwjQI8K6wnKWeFqF8kwAtKzDbOXiykbbA/OjdNXTfntry1/PMqy368Rdm9ztegJ7ZfOPtSsjlyOo8NO07RsrEPTQO9aBLohcFTx6V8E1abgxKzDWOxlcJiC2aLHYOnG1mXjXi4a/H31svtrELcJSTAC05mFOBwKLQLkdPz9zI3rZpekc0IaeLDD8lZnMsu5Fx2obP8H5urT/Fr8HAjtJkvbZr70biBJyqVSiaiEaKOSIAXHD93BZDr76JUi0bejBtwH8ZiCxfzTGTnmzBb7AQ39sZNq0HvpsHbyw0fTx16nQZjsZVDJ3MpNFnIyC7kyOk8jpzOo6G/Bz07NpPESULUEQnwgtSzZQPs5Ahe/IzBU0d4sI7wYH/g1kfb5Zd27A4HmZeNpJ69QnrWNb74z2nCWvjR44EmkkBJiFomo+jvcXaHQlpGAc2CvPA16Ou6Obftf6ePYdBDrfjf6WNuKus6fQwDH2pF10rKRM3QqNW0bOzDwB4hjOzThob+Hpy6cJXPt53g1IWCum6eEPcUOYKvZdWlEa3ta5LnLxVSYrbRLqRprX6ucH1NAr34bUwYx89eYdfhi3y3/zznLxXRK7JZvR/MKUR9IAH+Hnf8rFx/F3eOSqXi/tAGNAsy8N2PGaRlFJCdb2Jg9xAC/TzqunlCuDQ5RX+PSy0P8HL9XdxBft56RvVtQ6fwIK4ZLazfforjZWM/hBB3hgT4e1zquXy8PXU0byg56MWdpVGreahDUwY/FIJWo2ZHUibvfX6Q62ZbXTdNCJckAf4eln+thMsFJbQLCZDkJKLWtGrqS2z/MIL8PYhPvMCL7+4kPfNqXTdLCJcjAf4eduR0HiDX30Xt8/HSM6pPGx7r3ZqsXCOvLEtg487TMqOdEDVIBtndw7buywCge0TjOm6JuBdpNGqeHRZBp/CGvPv5Qf729TESDmUxdWQH5733kgVPiF9PjuDvUeeyCzl2Jp/I8CCaN/Su6+aIe1jn+xrywct9ie7UjFMXrvLy+wksW3uI/Gsldd00Ieo1OYK/R23efRaA3zzcqo5bUrOmvDAXk7EQL8PN89qnvjAXN2Mh1krKRN3y89YT90QXBvYIYeWXR9n243m2H7hA6+a+dAwLoqG/Z/UbEUJUIAH+HmQqsfKfpAsE+XvwYHvXOj3fOrx9lWVFtygT1asuSVNNeKB1IO+91Jv4AxfYuDOdk+evcvL8VRoFeHJfS3/atPDDXSdfW0L8EvKXcg+KP3Ce6xY7sf1D0Khl9Ly4u2g0ah7t1pJHugbzl41HOXw6jwuXisi5UswPhy/SqqkPD4QGoiiK3P0hxC1IgK9FiqKQd7WEvKslGDzd8DXoMXi41eqXlKIobNl9Dm3Zl6gQdyuVSkVwYx+CG/tgLLFy8nwBaRlXSM+8RnrmNZJOXGZIz1b0fzBYUt8KUQkJ8LXgQk4RW/dlsC8lm5wrxRXKtBo17UL8ibqvEV4ebne8LYdP5ZKVa6RvVHOXmFzmRh+9N58zp44TGtaeqS/OrVB233vz8Tl1nMKw9qTdUCbubgYPNzq3bUin8CCy802kpOdz9uI1Vmw4wtptJ3m8XxiPdmspgV6In5EAfwdZbQ7Wx59kXfxJbHYFD72WNs39aBrkRXGJlatGC5eumDiank/quStEtA7k4Y5N79i0moUmCx9uOALAkJ6hzuW1cW21tpw5dZyjh/ZXWuZz6jgBVZSJ+kGlUtE00EDTQAPdIhrz1c50Nu8+y8dfHuVf8ack0AvxMxLg75C0jCt8sC6Z85eKaODrzrPDIuge0Zj4xAsV1rM7FNLOXeFAag7JJ3OZtiSeScMfILpTsxo9dW+1OXjzH4lk55l4vF+Y8z5jIeqr/SmXaNzAi3ED7iP55GWOnM7n4y+PsvrbVJ4Y1O6uC/RyT7+obRLga1iJ2caqb1PZtOsMigKDHgph4uD2VZ5+16hLZ9tq29KfI6fzSEq7zJ8+S2JH0gWmjepIo4Dbvz1IURQ+/vIIR9Pz6PFAE54Y2O62tynE3cJDr6XHA02JDG9YIdDLEb2410mAryGKopCUdpkVGw5zuaCEZkFezIjtxP2hDX5Rfa1GTee2DXlm6P0s/9dhktIuM21JPL95uBWP9wvHx+vXnba32uys+e4EW/dlENrUl9+N7YxaRs4LF/TzQH/NaGbTz07dP9ItmMiwINq2DMBNW7f5vRyKgrHYyjWjmeKyiXbcdRo0ajV+PnoCfT0I8HVHLz9KxG2SAH+bFEXhaHoe/9x6gmNn8tGoVcT2D2d0//BfddTQuIEX86f0YOfBTP7v21Q27kznu/0ZDO0VSp/OzX9x1jlFUdh1+CKfbj7O5SvFBPi489oz3XDXyz+5cG0eei0j+rRhRJ82fPmf02zafZa1206ydttJ9DoNIU188DPo8fPW4+nuhqIoOBQFh0NBUcDhKH2vc9PgrtOg12nw9tTha9A76/ka9Hi5a6u8jGazO7hcUEx2nsn5OHwql2smC4VGCw6lYs797388f9M2Gvi60yzIQLOGhtLnIAPNGxoI8veU21vFL1Ltt73D4WDevHmcOHECnU7HwoULadnyp9urtm/fzvLly9FqtYwaNYrY2Ngq62RkZDB79mxUKhVhYWG8/vrrqNVq1q1bx+eff45Wq2XatGn07duX69evExcXR35+Pl5eXixZsoSAgLtnUpTLV4o5kJZDwqEsjp0pnde6S7tGPDm4Ha2a+t7WtlUqFX2iWvBwx6Zs2XPO+eW0dttJQpr40D2iCcGNvGkS6EXDAE8URcFqc1BitpGedY3Us/kcTc/nQk4RWo2Kx3q3ZnT/cAx3aPCeEL/WnRzg6WvQ89SQ+4ntH87R03kcPp1H8slcTp4vQKmBOW20GhUGTx06rRo3rRq1Wk3JdSum6zZKqpgC112nIcjfA1+DDl8vPZ4ebqiAiNYNsNkc5BdeJ//adfKulnAx18iR03nOSaF++lw1TQK9aN7QQKMAT/y93ct+dOjQuWnQu2lw06rLnjXo3NRoNWo0GhUatRqtRlWj43scDgWLzY7ZYsdsLX222R3o3TR46LV4uGvRu2kkZ0EdqDbAf//991gsFtauXUtycjJvvvkmK1asAMBqtbJ48WLWr1+Ph4cHY8eOJSYmhoMHD1ZaZ/Hixbz44ot069aNuXPnEh8fT2RkJKtWrWLDhg2YzWbGjRvHww8/zJo1awgPD2fGjBls3ryZDz/8kNdee+2O75ByJWYbF3KKKDHbuG62cc1k4VK+iZz8Ys5mX+NCjtG5bpd2jRj7aNsaH7jmptUwPLo1j3QNZl/KJXYdzuLQiVw+33ai2ro6rZqHOzZl4uD2HD6Vy67DF2u0bULUF57ubnSLaEK3iCYAfLvnLGarnRKzDYvVgQpQqUp/WJc/Q+kAWJvNgdVm57qldP0mgV5cLTJzzWjhmtFMUbEFq92B6boNu13Bw11L4waeeHm40dDfk6aBXjQpexw7k19lFr4B3UMqXX7dbONf209xtchc+jBe52qRmZx8Exdyin71PlGrQK0u/WGi15X+KNDrys5YuGnRual/2h+osNrKgrfVTv6169hsDmz28kf1v5bUalVpsC97eLprK77Xa9HrNKjVKtQqFWp16Y8QtRrUqrLXZe+dr1WgKltfVfbeWa/C64r1FEXB7lCw2xXsDkfp67KHw1763lZW5ihbrlar0KhVN/1Qcj5r1BXKteqf1tNoflruplXTOMCr1i6TVhvgk5KS6NWrFwCRkZGkpKQ4y9LT0wkODsbXt/SINSoqisTERJKTkyutc+zYMbp27QpAdHQ0u3fvRq1W06lTJ3Q6HTqdjuDgYNLS0khKSuK5555zrvvhhx/esp12ux2AS5cu/Vc7oCpv/l8ipy9UPke1m1bDfSH+dGgTyANtggj0dQdMZGaaqt1ufu6t2/fZ11WXPzOgOcW9G3M6s4DLV0q4XFDMlcLrqFUqdG4atBoVTQINtGnhR8vGPmg1KuzXC6r9TFeiOOxotVoUh/2mfmc77BRrtVyrpEy4lszMqr/aruTlOF9XtlZ5uFIDOkCnAS8PwAOwFdLAAxp4AEG6sjWqYsFWYuHChQIulN08U9U3xK3+7tVAgHvpgyA9oEdBwWy2ExbsT6HJTKHJgrHEisVqx2pTsNrsWKx2snKN2BwKikPBoVD2XHYpQikNcmajA5NdcQbsqqbsVakoGxegKgtaKjw1ajTasjME2oqBzW53YLHZsdkUrHY7VosDi01FYYGd65bSH0T3ogHdQ3i8X1iNbKs83pXHvxtVG+CNRiMGg8H5XqPRYLPZ0Gq1GI1GvL1/uibs5eWF0Wisss7PU0t6eXlRVFR0y22ULy9f91Zyc3MBGD9+fHVdqhEnga9r5ZPEfys0NBRLSSHz4yZWVgglhVBZmRBC3GEfbYePFtXsNnNzcytcOi9XbYA3GAyYTD/97nQ4HGi12krLTCYT3t7eVdZRq9UV1vXx8flF2yhf91YiIiL47LPPCAoKQqOR0adCCCFcm91uJzc3l4iIiErLqw3wnTt3ZseOHQwePJjk5GTCw8OdZa1btyYjI4OrV6/i6enJgQMHePbZZ1GpVJXWad++Pfv376dbt24kJCTQvXt3OnTowHvvvYfZbMZisZCenk54eDidO3dm586ddOjQgYSEBKKiom7ZTnd3d7p06fLf7BshhBCiXqvsyL2cSlFuPZ60fET8yZMnURSFRYsWcfz4cYqLixk9erRzFL2iKIwaNYrx48dXWqd169acPXuWOXPmYLVaCQ0NZeHChWg0GtatW8fatWtRFIUpU6YwYMAASkpKmDVrFrm5ubi5ufHOO+8QFBRU4ztHCCGEcEXVBnghhBBC1D91m9JJCCGEEHeEBHghhBDCBUne0lpQXTbA+sZqtfLqq6+SlZWFxWJh2rRptGnTxmWyFFYlPz+fkSNH8sknn6DVal26vx9//DHbt2/HarUyduxYunbt6rL9tVqtzJ49m6ysLNRqNQsWLHDZf9/Dhw/zpz/9iVWrVtVIZtHk5GTeeOMNNBoNPXv25Pnnn6/rLlbw8/6mpqayYMECNBoNOp2OJUuWEBgY6FL9vYki7ritW7cqs2bNUhRFUQ4dOqRMnTq1jlt0e9avX68sXLhQURRFKSgoUHr37q1MmTJF2bdvn6IoijJnzhzlu+++Uy5fvqwMGTJEMZvNSmFhofP1J598oixbtkxRFEXZtGmTsmDBgjrryy9lsViU//mf/1EeffRR5fTp0y7d33379ilTpkxR7Ha7YjQalWXLlrl0f7dt26bMnDlTURRF2bVrl/L888+7ZH9XrlypDBkyRHn88ccVRVFqpI/Dhg1TMjIyFIfDoTz33HPKsWPH6qZzlbixv+PHj1eOHz+uKIqirFmzRlm0aJFL9bcycoq+FtwqG2B9NHDgQF544QWgdFIbjUZzU5bCPXv2cOTIEWeWQm9v7wpZCsv3R3R0NHv37q2zvvxSS5YsYcyYMTRs2BC4OSujK/V3165dhIeHM336dKZOnUqfPn1cur+tWrXCbrfjcDgwGo1otVqX7G9wcDAffPCB8/3t9tFoNGKxWAgODkalUtGzZ0/27NlTJ32rzI39Xbp0Ke3alU6Vbbfb0ev1LtXfykiArwVVZfarr7y8vDAYDBiNRmbOnMmLL754R7MU1rUvvviCgIAA5x884NL9LSgoICUlhffff58//vGPvPLKKy7dX09PT7Kyshg0aBBz5sxhwoQJLtnfAQMGOJOUwe3/H77xe+1u6/uN/S3/cX7w4EFWr17NU0895VL9rYxcg68Ft8oGWF9lZ2czffp0xo0bx9ChQ3n77bedZTWdpbCubdiwAZVKxd69e0lNTWXWrFlcuXLFWe5q/fXz8yM0NBSdTkdoaCh6vb7CHA+u1t9PP/2Unj178vLLL5Odnc3EiROxWq3Oclfrb7nbzSxa2bp3e9+3bNnCihUrWLlyJQEBAS7fXzmCrwWdO3cmISEB4KZsgPVRXl4ezzzzDHFxcfz2t78FfspSCJCQkECXLl3o0KEDSUlJmM1mioqKbspSWL5udVkK69pnn33G6tWrWbVqFe3atWPJkiVER0e7bH+joqL44YcfUBSFnJwcSkpK6NGjh8v218fHx3m05uvri81mc+n/z+Vut48GgwE3NzfOnz+Poijs2rXrrs4m+tVXXzn/jlu0aAHg0v0FSXRTK6rK7FdfLVy4kG+//ZbQ0FDnsj/84Q8sXLjQ5bMUTpgwgXnz5qFWq106K+Nbb73F/v37URSFl156iebNm7tsf00mE6+++iq5ublYrVaefPJJIiIiXLK/mZmZ/O53v2PdunU1klk0OTmZRYsWYbfb6dmzJy+99FJdd7GC8v6uWbOGHj160KRJE+dR94MPPsjMmTNdqr83kgAvhBBCuCA5RS+EEEK4IAnwQgghhAuSAC+EEEK4IAnwQgghhAuSAC+EEEK4IAnwQtSh/fv306lTJ4YPH86wYcMYNGgQK1ascJZPmjSJnJycGv/czMxMYmJiblo+e/Zsvvjii1+0jQ8++IC2bdty6NChCsvfeOMN2rZtWyPtrEpMTAyDBw9m+PDhDB8+nJiYGGbOnElxcfEt6y1btowDBw7c0bYJcbeo3+nUhHABERERrFq1Cii9J3vw4ME88sgjtGnThr/85S913Lpba9y4MVu3bqVTp05Aac6HxMTEWvnslStX0rx5cwAsFgvjxo1j48aNjBs3rso6iYmJdOvWrVbaJ0RdkyN4Ie4i169fR6PRODOrxcTEcP78eXr06IHRaARgzJgxrFy5EoDNmzczb9487HY7ixcvZsSIEQwbNoxPP/3Uuc2VK1c6l7/11lvcmPpi69atDBs2rEL63ffee4+lS5c63//+979ny5YtN7W3X79+bN++3fk+KSmJyMhI5/uq2mWz2XjttdcYPXo0/fr147nnnuP69etkZmby2GOPERcXx5AhQ5g4cSJXr16tdr8VFRVRVFSEn58fAKtXr+bxxx9nyJAhDB06lPT0dDZu3EhKSgqvvfYaJ06cICMjg6effpoRI0YwduxYjh8/Xu3nCFGfSIAXoo6lpKQwfPhwhg4dSkxMDF27dnVOjAGlOcO7d+9OYmIiJpOJrKws51FyQkICffv2Zd26dQB8+eWXrF+/nvj4eA4cOEBCQgIpKSmsX7+ejRs3kpOTw9dff+3c9q5du1i+fDmffPJJhTnMR40axaZNm1AUheLiYvbu3Uv//v1varu/vz/NmzfnyJEjQGmu78GDBzvLq2rXoUOHcHNzY+3atWzbtg2z2exMDZqWlsbTTz/Npk2b8PHx4Ztvvql0v02ePJmhQ4fy0EMPMWnSJJ544gkGDRqE0Wjk+++/Z9WqVWzatIn+/fvzz3/+k8cee4yIiAgWLlxI27ZtmTVrFnFxcXz55ZcsWLDgrs9KJsR/S07RC1HHbjxFP3XqVFauXMmUKVOc6/Tu3Zu9e/eiVqsZNmwYW7ZswWq1cuDAAebPn09cXBypqans27cPgOLiYk6cOEFmZiZHjhxh5MiRQOkZgqZNmxIVFUVBQQEzZsxgxowZBAYGVmhTixYtaNasGYmJiVy8eJHevXuj0+kqbf+gQYPYunUr999/P4cOHWLOnDnOsvIJem5s1/jx4/Hz8+Ozzz7jzJkznDt3znn9vEGDBrRv3x6AsLAwrl27Vunnlp+ixE8vnwAAA0FJREFU37p1K4sXLyYmJgaVSoXBYOCdd95h8+bNnDt3jh9++ME5TWg5k8lESkoKv//9753LiouLKSgowN/fv5p/MSHqBwnwQtxFvLy86N+//03zTEdHR/P3v/8djUZDjx49OHPmDOvXrycsLAy9Xo/dbicuLo5HH30UgCtXruDp6cnSpUuZOHEiTz/9NACFhYVoNBoKCgpQqVQsX76cV155hd/85jc0atSowmeWH8VfvHiRGTNmVNnm/v37M3bsWHr27EmXLl0qzFJWVbvi4+NZtmwZTz75JCNHjqSgoMB56UCv1zvrq1Sqmy4p3GjAgAHs3r2buXPn8re//Y3s7GwmTJjAE088QXR0NIGBgaSmplao43A40Ol0fPXVV85lly5dcp7iF8IVyCl6Ie4idrudH3/80XkEWy4gIAB3d3d27NhBVFQU3bt358MPP6Rv374AdO/enXXr1mG1WjGZTIwbN47Dhw/TvXt3vvrqK0wmEzabjenTp7N161agdFrYHj16MHbsWBYuXHhTWwYOHMjevXvJy8ujY8eOVbbZ39+fZs2a8f7771c4PX+rdu3du5dBgwYxatQoAgMDSUxMxG63/+r99sILL3Do0CF27NjB0aNHadmyJU899RQdO3YkISHBuW2NRoPdbsfb25uQkBBngN+9ezfjx4//1Z8vxN1IjuCFqGPl1+ABSkpKeOCBB5g0adJN60VHR7Nz5068vLzo3r07ixYtok+fPkDpwLuMjAxGjBiBzWZj5MiRztHiaWlpxMbGYrfb6dWrFyNGjCArK8u53cmTJzNs2DDi4+MrfJ67uzsdO3b8Rbe8DRw4kOXLlztH05erql1+fn688sor/Pvf/0an0xEZGUlmZuZ/td9+rkGDBkyaNIm33nqL9evXs2bNGgYPHoxOp6NDhw6cOnUKgF69evH666+zZMkS3n77bebNm8df//pX3NzcePfdd1GpVL+6DULcbWQ2OSHETRRFwWQyMXr0aD799NO7dvpTIUTV5BS9EOImR48eJSYmhtjYWAnuQtRTcgQvhBBCuCA5ghdCCCFckAR4IYQQwgVJgBdCCCFckAR4IYQQwgVJgBdCCCFckAR4IYQQwgX9P0IZhuXLqisWAAAAAElFTkSuQmCC">
            <a:extLst>
              <a:ext uri="{FF2B5EF4-FFF2-40B4-BE49-F238E27FC236}">
                <a16:creationId xmlns:a16="http://schemas.microsoft.com/office/drawing/2014/main" id="{B1071F1C-A4D4-4606-B704-6A65A41EFE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0803" y="35018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69D33B-BF8A-4EC4-816D-FC9910C01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9" y="1906545"/>
            <a:ext cx="4014084" cy="38002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Chart 7" descr="chart design">
            <a:extLst>
              <a:ext uri="{FF2B5EF4-FFF2-40B4-BE49-F238E27FC236}">
                <a16:creationId xmlns:a16="http://schemas.microsoft.com/office/drawing/2014/main" id="{02FFF715-594D-4AD1-8B8B-32F329A373DF}"/>
              </a:ext>
            </a:extLst>
          </p:cNvPr>
          <p:cNvGraphicFramePr/>
          <p:nvPr>
            <p:extLst/>
          </p:nvPr>
        </p:nvGraphicFramePr>
        <p:xfrm>
          <a:off x="304800" y="1524000"/>
          <a:ext cx="3810000" cy="4118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F38F76EC-78D9-498F-A3B6-D258068559E6}"/>
              </a:ext>
            </a:extLst>
          </p:cNvPr>
          <p:cNvSpPr txBox="1">
            <a:spLocks/>
          </p:cNvSpPr>
          <p:nvPr/>
        </p:nvSpPr>
        <p:spPr>
          <a:xfrm>
            <a:off x="4625340" y="1905000"/>
            <a:ext cx="3810000" cy="4381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spcAft>
                <a:spcPts val="1000"/>
              </a:spcAft>
              <a:buNone/>
            </a:pP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6" name="AutoShape 2" descr="data:image/png;base64,iVBORw0KGgoAAAANSUhEUgAABdAAAAG/CAYAAABYJvUNAAAABHNCSVQICAgIfAhkiAAAAAlwSFlzAAALEgAACxIB0t1+/AAAADl0RVh0U29mdHdhcmUAbWF0cGxvdGxpYiB2ZXJzaW9uIDIuMS4yLCBodHRwOi8vbWF0cGxvdGxpYi5vcmcvNQv5yAAAIABJREFUeJzs3Xd4FWX6//FPKmQJgoA0E4o0AQW/LKwiiMsChhUBhQQIEHoWlSadUAIaOlJculFQQ0KTSJGmYdkvImgQpCu9SAkdQgBT5/dHfjlfA0c9yswkhPfrurguzmF47uckZ2aeueeZ+3EzDMMQAAAAAAAAAADIxj2nOwAAAAAAAAAAQG5EAh0AAAAAAAAAACdIoAMAAAAAAAAA4AQJdAAAAAAAAAAAnHjgEuhpaWk6c+aM0tLScrorAAAAAAAAAIA87IFLoCckJKhRo0ZKSEjI6a4AAAAAAAAAAPKwBy6BDgAAAAAAAACAHUigAwAAAAAAAADgBAl0AAAAAAAAAACcIIEOAAAAAAAAAIATJNABAAAAAAAAAHCCBDoAAAAAAAAAAE6QQAcAAAAAAAAAwAkS6AAAAAAAAAAAOOFpZeN79uzRu+++q6ioKPXv31+XL1+WJJ09e1Y1a9bU9OnT9frrr+v69evy8vJSvnz59MEHH1jZJQAAAAAAAAAAXGJZAj0yMlKrV6+Wj4+PJGn69OmSpBs3bqhTp04KCwuTJJ0+fVpr166Vm5ubVV0BAAAAAAAAAOAPsyyBXqZMGc2cOVNDhgzJ9v7MmTPVsWNHFS9eXJcvX1ZiYqJef/11JSYm6l//+pcaNmxoVZcAAAAAAACQy7UfEu3SdjGTO1jcEwCwMIEeEBCgM2fOZHvvypUr2r59u2P2eWpqqrp166ZOnTrpxo0bCg4OVo0aNVS0aFGrugUAAAAAAAAAgEtsXUR0w4YNeuWVV+Th4SFJKlasmNq1aydPT08VLVpUVatW1YkTJ+zsEgAAAAAAAAAATtmaQN++fbsaNGjgeL1t2za99dZbkqRbt27pyJEjeuKJJ+zsEgAAAAAAAAAATllWwsWZEydOyN/f3/H6xRdf1NatW9WmTRu5u7trwIABKlKkiJ1dAgAAAAAAAADAKUsT6H5+flq2bJnj9dq1a+/ZZsSIEVZ2AQAAAAAAAACAP8XWEi4AAAAAAAAAADwoSKADAAAAAAAAAOAECXQAAAAAAAAAAJwggQ4AAAAAAAAAgBMk0AEAAAAAAAAAcIIEOgAAAAAAAAAATpBABwAAAAAAAADACRLoAAAAAAAAAAA4QQIdAAAAAAAAAAAnSKADAAAAAAAAAOAECXQAAAAAAAAAAJwggQ4AAAAAAAAAgBMk0AEAAAAAAAAAcIIEOgAAAAAAAAAATpBABwAAAAAAAADACRLoAAAAAAAAAAA4QQIdAAAAAAAAAAAnSKADAAAAAAAAAOAECXQAAAAAAAAAAJwggQ4AAAAAAAAAgBMk0AEAAAAAAAAAcIIEOgAAAAAAAAAATpBABwAAAAAAAADACUsT6Hv27FFISIgk6cCBA3rhhRcUEhKikJAQrVu3TpI0a9YsBQYGql27dtq7d6+V3QEAAAAAAAAAwGWeVjUcGRmp1atXy8fHR5J08OBBde3aVd26dXNsc+DAAcXHx2v58uU6f/68+vTpoxUrVljVJQAAAAAAAAAAXGbZDPQyZcpo5syZjtf79+/Xf//7X3Xo0EHDhw9XUlKSdu7cqfr168vNzU2lS5dWenq6rl69alWXAAAAAAAAAABwmWUJ9ICAAHl6/t8E9xo1amjIkCGKjo6Wv7+/Zs+eraSkJPn6+jq2KVCggG7evGlVlwAAAAAAAAAAcJlti4g2adJETz31lOPvBw8elK+vr27duuXY5tatWypYsKBdXQIAAAAAAAAA4FfZlkDv3r27Y5HQ7du3q3r16qpVq5a2bt2qjIwMnTt3ThkZGSpSpIhdXQIAAAAAAAAA4FdZtojo3caMGaOIiAh5eXmpWLFiioiIkK+vr2rXrq22bdsqIyND4eHhdnUHAAAAAAAAAIDf5GYYhpHTnfgjzpw5o0aNGmnTpk3y8/PL6e4AAAAAAADARO2HRLu0XczkDhb3BABsLOECAAAAAAAAAMCDhAQ6AAAAAAAAAABOkEAHAAAAAAAAAMAJEugAAAAAAAAAADhBAh0AAAAAAAAAACdIoAMAAAAAAAAA4AQJdAAAAAAAAAAAnCCBDgAAAAAAAACAEyTQAQAAAAAAAABwggQ6AAAAAAAAAABOkEAHAAAAAAAAAMAJEugAAAAAAAAAADhBAh0AAAAAAAAAACdIoAMAAAAAAAAA4AQJdAAAAAAAAAAAnCCBDgAAAAAAAACAEyTQAQAAAAAAAABwggQ6AAAAAAAAAABOkEAHAAAAAAAAAMAJEugAAAAAAAAAADhBAh0AAAAAAAAAACdIoAMAAAAAAAAA4AQJdAAAAAAAAAAAnCCBDgAAAAAAAACAE55WNr5nzx69++67ioqK0g8//KCIiAh5eHjI29tbkyZNUrFixTR27Fjt2rVLBQoUkCTNmTNHBQsWtLJbAAAAAAAAAAD8LssS6JGRkVq9erV8fHwkSePGjdOoUaNUtWpVLVmyRJGRkQoLC9OBAwf0wQcfqEiRIlZ1BQAAAAAAAACAP8yyEi5lypTRzJkzHa+nTZumqlWrSpLS09OVL18+ZWRk6NSpUwoPD1e7du306aefWtUdAAAAAAAAAAD+EMtmoAcEBOjMmTOO18WLF5ck7dq1S4sWLVJ0dLRu376tjh07qmvXrkpPT1enTp301FNP6cknn7SqWwAAAAAAAAAAuMTWRUTXrVun0aNH6/3331eRIkXk4+OjTp06ycfHR76+vnruuef0448/2tklAAAAAAAAAACcsi2BvmrVKi1atEhRUVHy9/eXJJ08eVLt27dXenq6UlNTtWvXLlWvXt2uLgEAAAAAAAAA8KssK+HyS+np6Ro3bpxKlSqlPn36SJLq1Kmjvn37qnnz5mrTpo28vLzUsmVLVapUyY4uAQAAAAAAAADwmyxNoPv5+WnZsmWSpPj4eKfbhIaGKjQ01MpuAAAAAAAAAADwh9laAx0AAAAAAAAAgAcFCXQAAAAAAAAAAJywpQY6flv7IdEubRczuYPFPQEAAAAAAAAAZGEGOgAAAAAAAAAATpBABwAAAAAAAADACRLoAAAAAAAAAAA4QQIdAAAAAAAAAAAnSKADAAAAAAAAAOAECXQAAAAAAAAAAJwggQ4AAAAAAAAAgBMk0AEAAAAAAAAAcIIEOgAAAAAAAAAATpBABwAAAAAAAADACRLoAAAAAAAAAAA4QQIdAAAAAAAAAAAnSKADAAAAAAAAAOAECXQAAAAAAAAAAJzwzOkOAAAAAAAA5LT2Q6J/d5uYyR1s6AkAIDdhBjoAAAAAAAAAAE6QQAcAAAAAAAAAwAkS6AAAAAAAAAAAOEECHQAAAAAAAAAAJ0igAwAAAAAAAADghKUJ9D179igkJESSdOrUKQUHB6t9+/YaPXq0MjIyJEmzZs1SYGCg2rVrp71791rZHQAAAAAAAAAAXGZZAj0yMlIjR45UcnKyJGnChAl66623FBMTI8MwtGnTJh04cEDx8fFavny5pk2bprffftuq7gAAAAAAAAAA8IdYlkAvU6aMZs6c6Xh94MAB/e1vf5MkNWjQQNu2bdPOnTtVv359ubm5qXTp0kpPT9fVq1et6hIAAAAAAAAAAC7zdGWjiIgIjRo1Ktt7Q4cO1aRJk371/wQEBOjMmTOO14ZhyM3NTZJUoEAB3bx5U0lJSSpcuLBjm6z3ixQp8oc+BAAAAAAAAB4uXRb2c2m7j7q+Z3FPAORlv5lAHzFihH766Sft379fR44ccbyflpammzdv/qFA7u7/N9n91q1beuSRR+Tr66tbt25le79gwYJ/qF0AAAAAAAAAAKzwmwn0N954Q2fPntW4cePUu3dvx/seHh6qUKHCHwpUrVo1ffvtt3r22We1ZcsWPffccypTpoymTJmi7t27KyEhQRkZGcw+BwAAAAAAAADkCr+ZQPfz85Ofn59Wr16tpKQk3bx5U4ZhSJJu376drfzK7xk6dKhGjRqladOm6YknnlBAQIA8PDxUu3ZttW3bVhkZGQoPD7+/TwMAAAAAAAAAgElcqoE+f/58zZ8/P1vC3M3NTZs2bfrN/+fn56dly5ZJksqXL69Fixbds02fPn3Up0+fP9JnAAAAAAAAAAAs51ICffny5YqLi6O8CgAAAAAAAADgoeFSAr1UqVIqVKiQ1X3B72B1aQAAAAAAAACwj0sJ9HLlyql9+/Z69tln5e3t7Xj/lwuLAgAAAAAAAACQl7iUQC9RooRKlChhdV8AAAAAAAAAAMg1XEqgM9McAAAAAAAAAPCwcSmB/uSTT8rNzS3be8WLF9f//u//WtIpAAAAAAAAAABymksJ9B9//NHx99TUVMXFxWn37t2WdQoAAAAAAAAAgJzm/kf/g5eXl/75z3/qm2++saI/AAAAAAAAAADkCi7NQF+5cqXj74Zh6MiRI/L0dOm/AgAAAAAAAADwQHIpC/7tt99me/3oo49qxowZlnQIAAAAAAAAAIDcwKUE+oQJE5SamqoTJ04oPT1dlSpVYgY6AAAAAAAAACBPcykLvn//fvXt21eFCxdWRkaGLl++rNmzZ6tmzZpW9w8AAAAAAAAAgBzhUgJ97Nixmj59uiNhvnv3bkVEROjTTz+1tHMAAAAAAAAAAOQUd1c2un37drbZ5s8884ySk5Mt6xQAAAAAAAAAADnNpRnohQoVUlxcnBo3bixJiouLU+HChS3tGAAAAADkFu2HRLu0XczkDhb3BAAAAHZyKYEeERGhnj17asSIEY73lixZYlmnAAAAAAAAAADIaS6VcNmyZYt8fHy0efNmffzxxypSpIji4+Ot7hsAAAAAAAAAADnGpQT6smXLtHjxYv3lL3/Rk08+qdjYWC1atMjqvgEAAAAAAAAAkGNcSqCnpqbKy8vL8fqXfwcAAAAAAAAAIC9yqQZ648aN1blzZ/3zn/+Um5ubNm7cqEaNGlndNwAAAAAAAAAAcoxLCfTBgwdrw4YN2rFjhzw9PdWpUyc1btzY6r4BAAAAuVL7IdEubRczuYPFPQEA2KnLwn4ubfdR1/cs7gkAwC4uJdAlqWnTpmratKmVfQEAAAAAAAAAINdwqQY6AAAAAAAAAAAPG5dnoAMAAAAPAsqrAAAAADCLrQn02NhYffbZZ5Kk5ORk/fDDD5o6daomT56sUqVKSZL69Omjv/3tb3Z2CwAAAAAAAACAe9iaQG/VqpVatWolSXr77bfVunVrHThwQIMHD1ZAQICdXQEAAAAAAAAA4DflSA30ffv26ejRo2rbtq0OHDigFStWqH379po4caLS0tJyoksAAAAAAAAAAGSTIwn0+fPnq1evXpKkevXqadSoUYqOjtbt27e1ZMmSnOgSAAAAAAAAAADZ2J5AT0xM1PHjx/Xcc89Jklq3bi1/f3+5ubmpUaNGOnjwoN1dAgAAAAAAAADgHrYn0Hfs2KHnn39ekmQYhlq0aKGEhARJ0vbt21W9enW7uwQAAAAAAAAAwD1sXURUkk6cOCE/Pz9Jkpubm8aOHavevXsrf/78qlChgtq0aWN3lwAAAAAAAAAAuIftCfQePXpke12/fn3Vr1/f7m4AAAAAAAAAAPCbbE+gAwAAAA+LLgv7ubTdR13fs7gnAAAAAP4M22ugAwAAAAAAAADwICCBDgAAAAAAAACAEyTQAQAAAAAAAABwggQ6AAAAAAAAAABOsIgoAAAAAAAAYLL2Q6Jd2i5mcgeLewLgfjADHQAAAAAAAAAAJ0igAwAAAAAAAADgBAl0AAAAAAAAAACcIIEOAAAAAAAAAIATJNABAAAAAAAAAHCCBDoAAAAAAAAAAE545nQHAAAAAADAg6v9kGiXtouZ3MHingAAYD5moAMAAAAAAAAA4AQz0AEAAAAAgOW6LOzn0nYfdX3P4p4AAOA6ZqADAAAAAAAAAOAEM9ABAAAAAMjFmLkNAEDOYQY6AAAAAAAAAABOkEAHAAAAAAAAAMAJSrgAAAAAAJAD2g+Jdmk776oWdwQAAPwqZqADAAAAAAAAAOAECXQAAAAAAAAAAJwggQ4AAAAAAAAAgBMk0AEAAAAAAAAAcML2RURfffVVFSxYUJLk5+entm3baty4cfLw8FD9+vXVu3dvu7sEAAAAAAAAAMA9bE2gJycnS5KioqIc77Vs2VIzZ86Uv7+//vWvf+nAgQOqXr26nd0CAAAAAADAQ6T9kGiXtouZ3MHingDI7WxNoP/444+6c+eOunXrprS0NPXp00cpKSkqU6aMJKl+/fravn07CXQAAAAAQI4iuQYAACSbE+j58+dX9+7dFRQUpJMnTyo0NFSPPPKI498LFCign376yc4uAQAAAAAAAADglK0J9PLly6ts2bJyc3NT+fLlVbBgQV2/ft3x77du3cqWUAcAAACs0mVhP5e2+6jrexb3BADwMMhNTzVwDgQA17nbGezTTz/VxIkTJUkXLlzQnTt39Je//EWnT5+WYRjaunWrateubWeXAAAAAAAAAABwytYZ6IGBgQoLC1NwcLDc3Nw0fvx4ubu7a9CgQUpPT1f9+vVVs2ZNO7sEAAAAAAByudw0exsA8HCxNYHu7e2tqVOn3vP+smXL7OwGAAAAAAAAAAC/y9YSLgAAAAAAAAAAPChIoAMAAAAAAAAA4IStJVwAAAAAAABgDVdrxXtXtbgjAJCHMAMdAAAAAAAAAAAnSKADAAAAAAAAAOAECXQAAAAAAAAAAJygBjoAAAAAAHmUqzWxYyZ3sLgnAAA8mJiBDgAAAAAAAACAE8xABwAAAADgT+qysJ9L233U9T2LewIAAKxAAh0AAAAAcgFKbQDAw4kbcUDuRgkXAAAAAAAAAACcYAY6AAAAAABALsFsZADIXUigAwAAAAAeKJS7AQAAdiGBDgAAgFyH2Xd4UPHdxYOK7y4AAM5RAx0AAAAAAAAAACdIoAMAAAAAAAAA4AQJdAAAAAAAAAAAnKAGOgAAv4JaoAAAAAAAPNxIoAMAAAC5UPsh0S5t51013qXtuNkHAAAA/HGUcAEAAAAAAAAAwAkS6AAAAAAAAAAAOEECHQAAAAAAAAAAJ0igAwAAAAAAAADghK2LiKampmr48OE6e/asUlJS9MYbb6hkyZJ6/fXXVa5cOUlScHCwXn75ZTu7BQAAAADIg7os7OfSdiyyCwAAfo2tCfTVq1ercOHCmjJliq5du6bXXntNvXr1UteuXdWtWzc7uwIAAAAAAAAAsEBYWJiuX7+uuXPn3ndbW7duVWRkpNzd3WUYhgYPHqzq1aub0EvX2JpAb9q0qQICAhyvPTw8tH//fp04cUKbNm1S2bJlNXz4cPn6+trZLQAAAAA5jJnCAAA8vNoPiXZpu5jJHSzuCcxw584dnT59Wl5eXkpISFDJkiXvq72xY8fqs88+k4+Pjw4fPqxRo0Zp6dKlJvX299maQC9QoIAkKSkpSX379tVbb72llJQUBQUF6amnntLcuXM1e/ZsDR061M5uAQBMRhIEAAAAAPCw4UZApi+++ELPPvusihcvrhUrVqhAgQLKly+fgoODtXfvXsXExKhHjx4KCwuTj4+PChQooP/5n//Rv/71L6ftFSpUSEuXLlVAQIAqV66sqKgoSVJ8fLwmT56s9PR0NWzYUH369NHbb7+tQ4cOyTAMDRs2TM8884yaNGmiUqVKKSAgQP7+/pozZ44kqVmzZgoJCfndz2NrAl2Szp8/r169eql9+/Zq3ry5EhMT9cgjj0iSmjRpooiICLu7BABAjuFmAwAAAAAgL1m1apVGjRqlRx99VO3atdOiRYs0cOBABQcHa82aNWrZsqVmzpypUaNGqUaNGho2bNhvtjdr1izNnz9fnTt3loeHhwYNGqRGjRpp6tSpmjVrlkqWLKkpU6Zo06ZNysjI0OLFi3XmzBn169dPK1as0MWLF7V69Wrly5dPLVu21OLFi1WgQAF1795djRs3VqlSpX4zvq0J9MuXL6tbt24KDw9X3bp1JUndu3d3/LC2b99ua/0aAMDDydVZAd5VLe4IADwEOOYCsBOTEwAgZ124cEH79+/X2LFjJUk3b97UoUOH5OPjo59++km7du1SWFiYxo8fr6efflqSVLNmTd28edNpe4mJibpw4YJGjhwpSTp48KB69uyp+vXrKykpyVEeZvDgwYqMjNQzzzwjSfLz81NSUpIkqWTJkvLx8dGVK1eUkJCgN954Q5J048YNnTlzJncl0OfNm6fExETNmTPHMVV+2LBhGj9+vLy8vFSsWDFmoAMAAAAAAADAA2jVqlXq1auXOnfuLEmKi4vT8uXL1aJFC02YMEF169aVu7u7ypQpo/379+vpp5/W3r17Vb58eaftpaSkaODAgYqJiVHRokVVtmxZFSpUSG5ubsqXL58uXbqkxx57TP3791dAQIC++eYbtWrVSmfOnFH+/PklSW5ubpKkRx99VH5+fvrwww/l7e2tjz/+WOXKlfvdz2RrAn3kyJGOuwW/tGTJEju7AQB/CrNZmEUIAAAAAMg5eeW6PK98DmfWrFmjDz/80PG6QYMGGjNmjEaOHKnRo0drwIABkqQBAwZo5MiR8vb2VkZGhipWrOi0vWLFiql///4KDQ2Vt7e3JGngwIHy9vbW8OHD1adPHxmGoRdffFEBAQHatm2bgoODlZaWpokTJ2Zry93dXb169VKnTp2UmpqqZ555RsWKFfvdz2R7DXQAAAAAAAAAQN6zZs2abK+9vb21detWSdKOHTsc7+/fv18zZsxQiRIlFBYW5ijF4kzTpk3VtGnTe96vXbv2PROz33nnnXu227Bhg+PvjRs3VuPGjV37MP8fCXQAAADYhidZAAAAADz22GOOWuRly5ZVkyZNFBIScs92nTp1UpMmTezuXjYk0AHABq4njOJd2u5BfIwLAAAAAABAkp5//nnFxsZmey8qKiqHevPb3HO6AwAAAAAAAAAA5EbMQAcAAPctLy+CAwC5DcdcAEBuxPkJeRUJdDxQXC2DETO5g8U9AQAAAAAAAJDXUcIFAAAAAAAAAAAnmIEO5AA7ZtIzW991ri/waXFHAAAAACCX41oTyFkP4j7oap9d9XufLSMjQ2PGjNGhQ4fk7e2tsWPHqmzZsn86HjPQAQAAAAAAAAB5QlxcnFJSUrR06VINHDhQEydOvK/2mIGOPImFKwAAAAAAAICHz86dO/XCCy9Ikp555hnt37//vtojgQ4AgAUoDQTgQfAgPgKM3M/1c2C8S9sx6QVATmKCHvDgSUpKkq+vr+O1h4eH0tLS5On551LhJNABAMADwZWLFy5cAAAAAHMxOQgPGl9fX926dcvxOiMj408nzyUS6A8NFq0EAPwZDJYBAAAAAA+SWrVqafPmzXr55Ze1e/duVa5c+b7aI4EOAAAAAAAAAMgTmjRpoq+//lrt2rWTYRgaP378fbVHAh1ArsaTDUDeZ/Usd57Ccl1e+RwAAADAwy431e+3+/rB3d1d77zzjmntkUA3SW76UiLv4HsFAAAAAAAA5BwS6MBDLq8k6fPK5wCQt3GswoMqt393eXoCAHKf3H7uAABXued0BwAAAAAAAAAAyI2Ygf47rK7LCgDIjlmEQO7HjDIAAAAADwsS6AAAAA8Abi4BAADgbowRAeuRQIftmLUGAMiNOD8BeR/7OQAAAP4oEujAXbh76zp+VshJJEHYB+Ec+wYAAABwL66fco6r1yiucvVaZs+ePXr33XcVFRV1X/FIoAMAAAAAAAAA8ozIyEitXr1aPj4+990WCXRkw6w1WIHvlT1cX/Q43qXt+H0AAPDwYvwGAHkLx3U8bMqUKaOZM2dqyJAh991WrkigZ2RkaMyYMTp06JC8vb01duxYlS1b9nf/H8kiAAB+H4NlAAAAAHAN1095Q0BAgM6cOWNKW7kigR4XF6eUlBQtXbpUu3fv1sSJEzV37lyn26anp0uSEhISlHz7ukvtZ1y/7dJ2zn6oxCDGr2k3PdSl7d4NGv2nY+SVnxUxiEEMYtgVIy98BmIQgxjEsDKGq37O5Z+DGMTIqRh54TMQgxjEIMavxShZsqQ8PXNFujhXcTMMw8jpTkyYMEE1atRQs2bNJEkvvPCCvvrqK6fbfvfdd+rQgWL+AAAAAAAAAGCWTZs2yc/Pz/R2c2oR0TNnzmjAgAFatmzZfcXLFbcUkpKS5Ovr63jt4eGhtLQ0p3c8nnrqKUVHR+uxxx6Th4eHnd0EAAAAAAAAgDypZMmSOd2FXClXJNB9fX1169Ytx+uMjIxffVwgf/78ql27tl1dAwAAAAAAAAD8STlVL97Pz+++Z59LkrsJfblvtWrV0pYtWyRJu3fvVuXKlXO4RwAAAAAAAACAh12uqIGekZGhMWPG6PDhwzIMQ+PHj1eFChVyulsAAAAAAAAAgIdYrkigAwAAAAAAAACQ2+SKEi4AAAAAAAAAAOQ2JNABAAAAAAAAAHCCBDoAAAAAAADu282bN3O6CwBgOmqg36crV64oOTnZ8bp06dIPXIzz58/r888/zxajd+/epsbYu3ev1q5dmy3GmDFjTI2xevVqtWjRwtQ273b79m0lJibK09NTS5cu1auvvqrHH3/8gYshZS7eaxiGvv/+e9WoUUPe3t6mx7DaxYsXlZiYKA8PD0VGRiokJERVq1Y1rf39+/frqaeeMq09Z8LCwrK99vLyUsmSJdWhQwcVKlTIlBhJSUnasmWLUlJSHO+9+uqrprSdE27cuGHazyYn7Nu3T08//bTjdXx8vP72t7/lYI/+nFatWqlFixZ69dVXVbhwYUtivPPOOwoPD3e8HjJkiCZPnmxJLOQOCQkJKlmypOP18ePH9cQTT5gaw45xjx3i4uLUsGFDeXh4WBbjp59+0ubNm7P9rEJDQ02NYfW5XLJnvJ4lIyND7u4P5hylBQsW6NVXX1WRIkUsjWMYhtzc3Cxrf+PGjWrUqJE8PT0ti3H58mUVK1bMsvbzks2bN6thw4aO1+vWrdPLL79sehyr93O79o8wys54AAAgAElEQVS8IDg4WIsXL7Y0Rnp6ug4ePKiff/7Z8V6dOnVMjWHHsSSvsDLfc+LECZUvX96Utn7PhQsXtG7dumyf4/XXXzet/bVr16pZs2amtQd75dkjwY4dO3Tnzh0ZhqGIiAj169dPzZs3NzXGmDFjtGXLFhUvXtwxEFyyZMkDF6Nfv36qW7euSpUqZWq7vzR06FCFhobqkUcesSzGsmXLLE+gDxo0SK1atdIXX3yhihUrKjw8XB9++OEDF2PKlCny9/fXuXPndODAARUrVkyTJk0yNcYPP/ygpUuXZjv5TJgwwdQYQ4cOVc+ePRUTE6OAgACNHz9eUVFRprX/4Ycf6uzZs2rRooVatGhhyfc3OTlZ/v7+ql27tvbs2aN9+/apSJEiGjp0qObNm2dKjDfffFPFixd37ONWXbR++OGH6t69uyVtS5mJ5nfeeUfp6elq2rSpSpcuraCgIFNjzJs3Tx988IHy58/veG/r1q2mtP3dd9/p6NGj+uijj9S1a1dJmYP/mJgYff7556bEyGLH/vfRRx9pzZo1ev3111WqVCkFBQXp+eefN6Xt6OhozZ07V9evX9cXX3whKTPhUrFiRVPadyYpKUlubm768ssv1bBhQ9Nv0lh942TlypWaP3++UlJSHOOFTZs2mda+JE2fPl2ffvpptmOIWfvH4cOHdeHCBb377rsaPHiwpMz9Y9q0aVq1apUpMbLYMe6xYxy6c+dOzZw5Uy+88IICAwNVrlw5U9uXMs8fL730kqXjN6vP5XaMpdevX6+MjAylpKRo8uTJ6tGjh+nnw6+//loLFy7MdjP8k08+MTWGj4+PY8zQunVrNWjQwJIxQ/fu3bVgwQLT282yb98+zZ49W/Xq1VNgYKAqVKhgeow+ffqoSJEiCgwM1IsvvmjJTRM7zuWHDx/WmDFjdPPmTTVv3lyVKlXKluy+H5s3b9auXbu0du1aff/995Iyj+v/+c9/TE+g27Gf27V/XLhwQVOmTNG1a9cUEBCgKlWqqGbNmqbGsHpMUqhQIX388ccqX768Y9+oX7++ae1LUt++fZWYmKjHHntMUub1jdkJdDuOJVZee4SEhPzqd9Ts84eV+Z6wsDAtWbJEvXr10uzZs01v/5f69u2rOnXqWDZGXLx4sWUJ9N/ax8z6Tj30jDwqKCjIOHXqlNGtWzfj4sWLRvv27U2P8dprrxnp6emmt2t3jC5duljavmEYRs+ePS2PERQUZLRs2dJ46623jAEDBhgDBgwwPUaHDh2MjIwMo1OnToZhGEbHjh0fyBht27bN1nZWLDO1aNHCWLZsmbFlyxbHH7N17NjRSEtLMzp37mwYhmHJfn79+nVj0aJFRpcuXYwBAwYY33zzjantZ/U9S9euXQ3DMPezWPEdciYkJMRIS0uzrP327dsb165dMzp27Gj8/PPPxmuvvWZ6jBYtWhi3b982vV3DMIxDhw4ZM2fONBo2bGjMnDnTmDlzpjFr1izjv//9r+mx7Nj/shw9etQYMGCA8dxzzxmBgYHG5s2bTWt77ty5prX1WwYPHmysXLnSGD16tDFq1CjjzTffNK3tHTt2GIsXLzYCAgKMJUuWGEuWLDGio6ONZs2amRbDMAzj5ZdfNk6ePGkkJyc7/pitZcuWlrRrGJk/p2HDhhn16tUzhg0bZgwbNswICwszlixZYnosO8Y9doxDDcMwUlNTjS+//NJ48803jQ4dOhgrV6409TgcGhpqWlu/xupzuR1j6cDAQOPq1atGly5djOTkZKNDhw6mx2jWrJnx9ddfG8eOHXP8scrhw4eNAQMGGC+++KLx73//27hx44ap7fft29f48ssvjaNHjxrHjx83jh8/bmr7hmEY6enpxubNm43evXsbbdu2NVasWGGkpqaaGuPo0aPGxIkTjaCgIGPatGnG6dOnTW3fjnN5p06djJMnTxodO3Y0rly5YurY6ty5c0ZsbKzRtGlTIzY21oiNjTU+++wz4+DBg6bFyGLHfp7F6v0jNDTU2LZtm9GxY0fj2LFjRlBQkGlt2zUmyTqP//KP2YKDg01v0xmrjyVWXntknSsGDBhgrF271khISDC++OILIywszPRYVuZ7Bg8ebDz//PNG9erVjXr16mX7Y7a7r83N1qZNG6NVq1bGwIEDjcGDBxuDBw+2NB7MlWdnoOfLl09FixaVp6enHnvssWyzNcxStmxZJScny8fHx/S27YxRqVIlrV27VlWrVnXcoTT7EZmAgAD1798/211bsx+XHjRokKntOZOamqoFCxaoWrVqOnr0qG7duvVAxsjIyNDevXvl5+enlJQUXb161fQYxYoVM3128N1SU1M1YcIE1a5dW998843S09NNj3H58mWdO3dO165dU4UKFbRhwwatXLnStBlASUlJOnbsmCpUqKBjx47p1q1bunbtmm7fvm1K+5JUpUoV7dmzJ9sj8VaU7Ll27ZpeeOEF+fn5yc3NzfTZP+7u7ipcuLDc3NyUL18+FShQwLS2szz++OPZZoCYqXLlyqpcubKCgoJUokQJS2JksWP/i46O1qpVq+Tr66vAwEBNnDhRaWlpatOmjf7+97+bEqNjx45at26d5eWHzp49q5YtW+rTTz9VVFSUOnfubFrbjzzyiC5fvqyUlBRdunRJUuYsqaxZ1mbx9/dX2bJlTW3zblWrVlVycrIlx4/atWurdu3aOnDggKpXr256+79kx7jHjnGolDlrcP369Tp37pyaNWumhIQE9enTR3PmzDGl/YYNG+rdd9/N9vSH2fug1edyO8bS+fLlkyQVKFBA3t7elozdSpUqZdpTPr8mMTFRa9eu1apVq1SwYEGNGDFCaWlpevPNN7Vo0SLT4ly9elUff/yx47Wbm5upsyENw9DWrVu1cuVKx5OEV69eVe/evU17uk+SihcvLn9/fx04cECHDx/WuHHjVLVqVfXr18+U9u04l0uZ+4ibm5uKFCli6tiqVKlSeu2119SyZUvLyxrZsZ/btX8kJyerbt26mjt3rp544gnH8cUMdo1JJkyYoBMnTuj06dOqUqWKihcvbmr7UmaJnvPnz1v6NJkdxxIrrz2ySuBdvnzZ8dRHkyZNTH3KK4uV+Z6goCBNnjxZYWFhpj+Fc7cqVapow4YNqlatmmOM6O/vb1r7b731lmlt/Zrdu3crNjZWqampkjJL5Zld0eBhlWcT6L6+vuratavat2+v6OhoSw6s58+fV8OGDR0XrFY8KmZHjB9++EE//PCD47XZg1hJiomJUZMmTSx9BLhatWqKjIzUpUuX9Pe//11VqlQxPcbQoUMVFxenN954Q2vWrDG9jrtdMVq2bKmIiAiNHz9eU6ZMUadOnUyP8fjjj+v999/PlqAw+9G9iRMn6uuvv1ZQUJDi4uI0ZcoUU9sPCgpS/vz51aZNG/Xr18+RNDLzsezw8HANHjxYFy9eVKlSpRQeHq5169aZWmstPj5e//nPfxyvrSjtIMnUi1JnypQpo6lTp+r69et6//33Lalhm5qaqubNm6ty5cqSMn9WU6dONTXG9u3bLS+1Ycf+d/HiRU2bNk1+fn6O97y8vPTOO++YFsOu8kOpqalat26dKlasqKtXr+r69eumtW3XjZP8+fOrR48e2X7nAwYMMDVGpUqVVL9+fRUrVsyy7+7169cVGhqarWSB2WMSO8Y9BQoUsHwc+tJLL6lmzZpq27ZttkfvzUyErFu3Tk888YSOHTsmyZp90OpzuR1jaT8/P7Vu3VqjRo3SrFmzVKNGDVPbl6SiRYsqPDw820V927ZtTY0RGBioFi1aaPr06dm+sz/++KOpcaKionTt2jX99NNP8vPzM72m9EsvvaTatWsrJCREf/3rXx3vZ32PzdCvXz8dOXJELVq00JQpUxzH91atWpmWQLfjXF6oUCEtWbJEd+7c0dq1ay25VouMjFRkZKQlJSqy2LGf27V/eHt766uvvlJGRoZ2795t6k3rrDGJZO3aH4sWLdKXX36pGzdu6LXXXtOpU6eyrWlzP7L2gZSUFG3YsCHbOjxmf6/sOJbYce0hScuXL1eNGjX0/fffW3Kjycp8z6RJk/TJJ5/ozJkzSk1NlfGLZRzNntSxb98+7du3z/Hazc1N0dHRprX/9NNPa/78+Tp69KjKlSunN954w7S2s4wdO1ZdunTRxo0bVblyZcsmcTyM8uwioikpKTp9+rQqVqyow4cPq1y5cqbvXGfPnr3nPbMXe7QjhiRLB7GS1KNHD33wwQemt/tLffv2VYMGDRQbG6tBgwZp2rRpps0GOHHixK/+m9mz1gYOHGjJSfNuN2/e1Llz5+Tv76+//OUvprd/9+KYkvl1G9PT0xUbG6vz58/r2WefVaVKlUz9/p48eVLlypV74BetlDJnUFy9elWFCxe2bME5q2s2pqWlafny5Tp8+LAqVKigNm3amH5cj4+Pv+c9sxf4bNasmebMmZPt4svsz2HH/peUlHTPTUuzZ0CHhIRYMkvmbl988YXWrl2rsLAwLV26VDVq1DCtBmwWq2uUf/bZZ/e899prr5nWvpSZPJg3b162iyOzv7uvvPKKhg8fnm0hUbMXEbXD3ePQ0qVLy9fX19QYdpybunfvbvmsJavP5XaNpW/duqUCBQro0qVLjpq8Zpo1a9Y975mdABs7dqxGjhxpapvOrF+/XjNmzFCFChV05MgR9e7dWy1btjSt/aSkJJ0+fVrVqlVTXFycXnzxRXl5eZnWvpRZk75evXr3vJ+cnGzajGG7zuXz5s1zjK169uxp+sLgLVu21JIlSyydHW7Hfm4Yhn788UedOHFCFSpUsGSylpS5mPakSZMcv5PBgwebOgNWkjp16qSFCxdadk0QHBysmJgYderUSVFRUWrdurVWrFhhaoy7Z59nPdFrplmzZlm+yLgd1x6XLl3SggULdPToUVWoUEF9+/Y1/frfynzP9OnTtX79eiUkJGRbvNmqSWGJiYmO3JjZ46y+ffuqVq1a+utf/6odO3bou+++M+2pwSzdunXTggULHDP2O3bsaOpTMg+zPDsD/dq1a5o3b54jkXPnzh3TF9/w8PDQ+PHjdezYMZUrV87pIOdBiGH1IFaSHn30UctnzVy/fl2BgYFavXq1atWqJTPvDf3aHXMrZq2lpKToxx9/VPny5R0/K7MTFBs3btTcuXMdizG6ubnpzTffNDXGhAkTdPjwYR09elTly5fPVj7ELOHh4SpevLi2bdump556SkOHDlVkZKRp7V+6dEm9e/e2dNHKlStX6v33388229LsgcC3336r4cOHq2DBgkpMTFRERITTi777NWrUKHXt2lVz5sxR7dq1NWzYMC1btsy09g8cOKDU1FSNHj1aAwcOVK1atVStWjXT2pcyn2SZPXu245hr9n4h2VNqw45HZ4cPH64GDRpox44dKlasmEaMGGH64Myu8kMvvfSSXnrpJUkybebg3SIjIzVv3jzLHjVu3ry5li5d6pjREhwcbHqM0qVLy8fHx5LfQRYry1T07dtX//73v53O4DR71tonn3yiHj16SMpMuoSEhDi9yXE/mjdvrmvXrqlQoUK6ceOGvL299dhjj2n06NGqW7euKTFKly6t+fPnZxu/mT0D1upzuR1j6SNHjmj06NGWLMSYpXfv3vrvf/+rI0eOqHz58mrcuLGp7UuZEwcSExMtfWJUylyEOjY2VgUKFFBSUpI6d+5s6rXH8OHDVbduXVWrVk0nTpzQ+vXrTZ+ckpKSop49e+rOnTuO9z755BNTy23YMZb29fVVz5495ebmpri4OEueMrGyREUWO/bz9957T998841q1KihTz75RI0bN3Yc582UL18+BQYGql69elq0aJElN0qtLruYdR1uxbXs4cOHdfHiRU2ZMkVDhgyRYRjKyMjQ1KlTTV90PD4+Xunp6ZbdaJDsufaYOHGi5RP0rMz39O/fX/3799fs2bPVq1cvU9r8NV988YWmTp2qcuXK6ejRo+rfv79eeeUV09q/du2aunTpIilzNnpcXJxpbWdxc3PTkSNHdOfOHR0/ftxRrgn3L88m0K1O5EjSyJEjFRwcrDp16ig+Pl4jRozIVs/vQYlh9SBWkiNZdPnyZVPbvVvW41QJCQmm1tr7tRmQVjwOc/LkyWwnTivurC5cuFDLli1T9+7d9eabb6p169amn6yjoqL0+eefq0aNGlqwYIH++c9/mlr6RJJOnz6tcePGaefOnfrHP/6h999/39T2Z8yYoUWLFqlPnz56/fXXFRwcbHoCPTIyUnPnzrW0ft+MGTMUExOjEiVK6MKFC+rdu7clCXQrazZKUkREhCZOnCgps37csGHDTH2kTsq86K5Tp45atGih+Ph4DRs2zPTSNHaU2rDy0dksVt60zGJn+aEPPvjA0sfLrb5xEh4erkceeUT16tVTfHy8Ro4cqcmTJ5saIyEhQU2aNHHMhLPiEXkry1T8+9//lmT+79aZw4cPa/Hixbp9+7ZWrlypt99+2/QYderU0RtvvKGKFSvqxIkTmjdvnnr27KmwsDDTEuhpaWk6efKkTp486XjP7AS61edyO8bSY8eO1YQJEzRy5EgFBgaqR48epifQp06dqlOnTqlWrVpauXKldu7cqaFDh5oa49ixY3r22WdVpEgRx/5nxf7i5ubmqLXt6+tr+njhwoULjpuIoaGhCgkJMbV9KfN4EhYWlm02pNnsGEsPGTJE9erV0/fff6+MjAx9+eWXmj17tqkxflmiIut7ZXYyz479fMuWLfr000/l7u6u9PR0tW3b1pIE+oABAxznvUKFCmnw4MGaP3++qTGsLrv4yiuvqEOHDjp37pxCQ0NNveGXVYv+ypUr+vzzzyVlHlPat29vWowsVt9okOy59rBjgp6V+Z7ly5crKChIP//8s6ZNm5bt38y+hvrwww+1YsUK+fr6OnJjZibQk5OTdeXKFRUtWlRXr161ZA23YcOG6ciRIwoJCdGgQYMsmVTzsMqzCXSrEzlZMRo1aiRJaty4sRYuXPhAxrB6ECtl1gO02ogRIzR8+HAdO3ZMffv21ejRo02PsWTJEi1cuFBpaWkyDENeXl7auHGjqTHWrFljebkNd3d3eXt7OwYCVjxS+fnnnys6Olqenp5KTU1Vu3btTB/0p6enOxZATUpKMn2BIjsWrbRjNrKHh4ejNmeJEiUs2ccla2s2SpKnp6djITt/f39LFqS6du2a40K7atWqpu/fkvTiiy+a3ubd1q5d63h0tnPnzmrdurUlcay6aZll9erVkjKT9YUKFbKsBvr69ev11VdfWfp4udU3Tk6dOuW4odS4cWO1a9fOtLazTJ8+3fQ275ZVU9/KG+7/+c9/FBsbm+3JHzNnPEuZs70GDRqkq1evasWKFZbM2k9ISHAcE8uXL69z587piSeeMHVftONpFqvP5XaMpSXrFmLMsmPHDkfipnPnzmrTpo3pMTZv3mx6m86UKVNGEydOVO3atfXdd9+pTJkypsc4ceKEypcvr9OnTysjI8P09gsVKmR6mYW72TGWtnIR7SyhoaGmt3k3O/bzkiVL6tatWypYsKDS0tIsu3ly584dNW3aVFLmk0bLly83PYbVM/Y7duyounXr6vDhwypfvryefPJJ09q2c9Fxq280SPZce9gxQa93797atm2bzpw5oxo1apha5jarrF/ZsmUtfRpAyrz+zyq55+vra/rTM71791ZQUJAeffRRXb9+3dS1o9LS0uTp6amyZcs68gtm3/B52OXZBLrViRwpc8B/6NAhValSRYcOHbLkwt6OGHYMYvv37y83NzdlZGTozJkzKlu2rBYvXmxqjCpVqmjp0qWmtnm3ZcuWKSoqSnPnzlXTpk1Nn9kg2VNuo3bt2howYIAuXLig8PBwPf3006a2L2U+uufpmXmI8fLyMr32pJQ5Czk4OFiXLl1S27ZtNXz4cFPbt2PRSjtmI/v6+ioqKkp16tTRjh07LKuZGxERoUmTJunatWtasGCB6Qvgli5dWtOmTdMzzzyjvXv3WpLISU5OdtSvvXz5siUX3c2bN9dnn32Wrd6v2ax8dDbLyJEjLb9puWPHDr399tuWllGS7Hm83OobJ8nJybpz5458fHz0888/WzKjxVkJErNrg1p5AZZl0qRJeueddyw5FrZt29ax36WmpurQoUOOhbqtmK0/ffp01apVS7t27VKRIkW0fft2x7nXDHY8zWL1udyOsbQdCzGmpaUpIyND7u7ujnUUzLZ7927FxsYqNTVVUuZi0VbUwB8/fryWLl2qbdu2qUKFCho4cKCp7Q8fPlxvvfWWrly5ouLFi5v6BEjWtYaXl5dGjRql6tWrW1ae0o6xtJWLaGepVq3aPWummM2O/fzixYsKCAjQk08+qaNHj8rLy8txs9rM47uXl5e+/vpr1axZU/v27bNkgoJVM/adrdVw7NgxxcXFmTZe+OV59m5mn2fT0tK0YcOGbMdEMxOekj3XHmvWrDG9zbtNmzZNCQkJOnbsmLy8vPT+++/fM1v8z3rhhRckZS5svmDBAlPa/DWlS5fWlClTHNfNZq+lUKxYMW3atEmXL19W0aJFtWvXLtPaHjp0qKZOneoo0ftLVjzB+zDKs4uI2rH4xsGDBzVq1ChdvHhRJUqUUEREhOm16eyIkZaWpqVLlzoW3mjTpo0lA7QsiYmJCg8P14wZM0xp7x//+Ee2A4Snp6fS0tLk7e2t9evXmxIjS9ZiWkOGDNHkyZPVoUMH00tIBAcHa8aMGdnKbVgx82DLli2O/cPsx4ylzATF2bNn9de//lU7d+7U448/bvqjxlmuXr2qRx991PTBsh2LVtqx8N/Nmzc1Z84cHT9+3LFAlJmJo98qZWTmzys5OVmLFy/WiRMnVLFiRbVt29b038fXX3+t8PBw+fr66tatW4qIiDCtFEKWESNGOOr99uzZU4sXLzZ99uuiRYu0bt06nTt3TpUqVdJzzz1n+qw1O3To0EGzZ89Wnz599MEHHyg4OFixsbGmxwkNDdX58+dVuXJlSZk3Hsx+vDwtLe2eGydmLpS4evVqzZo1S5UqVdLRo0fVp08fUx85lf7vwtQwDB08eFAZGRkaN26cqTF+eQHWsWNHffXVV6ZdgGXp3bu304t8M2QtZPfzzz/fc1PG7Iuwn3/+WYsXL9bx48dVqVIltWnTRgcOHJC/v79pNxjtWAhOks6dO6f8+fM7bpyYyY6xtB0LMS5YsEAbN25UzZo1tXfvXjVt2tRRR9UsgYGB6tKlizZu3KjKlSvr5MmTltTN7dmzp4KCgtSwYUPLZxOa7beOHWbfULRjLG3HItp9+/ZVgwYNFBsbq0GDBmnatGmmr5lix37ubKHSLGYe30+dOqVJkyY5xruDBw82fYLb3Yu0m3VNmzVOiIuLk5+fn2rVqqV9+/bp/Pnzpp137fo9SFK7du3UsGFDffvttypevLhu377tKAdnFjuuPTZt2qSYmBilpqbKMAxdv37d9KR61nco67vVpk0b00so9+vXTy1atFC5cuUcN5bMnmiRmpqqmJgYHTt2TBUrVlS7du1Mud7cuXOnjh8/rgULFjiuyQzD0Mcff+woRWSWVatWmV6SGZny7Ax0OxbfqFatmiUXEXbF2Ldvn55++ml988032R7z+Pbbb02vb/lLBQsW1OnTp01rb8OGDTIMQ2+//bb+H3vvHldj/rWPXzvZFYV0oER0lqkRJechxmkUUpRTj/NImNBBktJBqRxmKIzDiChlmKgZhNQ0TMkxM5QKDdNBB81WOu39+2O/7vuzd8zn+/yeWe/9PGM+1z9T2+u11tTdfd/rvda1rsvNzQ3W1tb45ZdfcPLkSbIcHDQ0NHiDnaSkJH7lmBKKkNu4evUqHjx4gHXr1mHp0qXo3Lkz+TX38/NDVlYWSkpKMHv2bFL25bZt2xAUFPReBgIl86BTp04YNGgQvyJ/79492NnZkcTm7j8dHR2SeO9DRUUFevfujVevXsmtetfW1pI+E7kptywjjvuaYtrN/a7y8/NhYmLCX4+8vDzyv9tRo0bhypUrqK2tJW1uyoLT+7116xYTvV9AfnXWyMiICdtLEQa4ipBRAhSzXr5161amRolOTk4YO3YsysvLYWBgAE1NTbLYHDrKwrDQfi0oKOAPYLNmzSLfVgOACRMmYO7cuTAyMuI/2759O0ls7vDu7u7O5P9dFkKhEGpqalBRUUGnTp3QqVMnDB06lDSHIrZZgoKC0Lt3b3h6eiIuLg5paWkIDAwki6+Ier22thYWFhbYuHEjYmJiIBKJyBvoS5YswejRo1FaWgoXFxd+4EeJbt26Yfr06cjNzcWaNWuwYMEC8hyAVHf7zJkz2Lt3L0aNGgUXFxfSJgjL9xPXJH/27BkePHiA6dOnIyYmholsFstamlv1HzduHMaNGwcAWLVqFVl8WSjCM0UR9zlrNjJ3TfT09MiIZn8GVox97j64fPkyv4nq5OSExYsXk8QH/vWeffbsGXN2uKqqKlauXImnT59i+/btTHTWFXH22LdvH7Zs2YKkpCTY29sjNzeXPEd7ezuam5shEAjQ3t7OZHOitrYW33zzDf+9QCBAQkICSexffvkFlpaWuHXrFszMzPh3bEFBAclAo2vXrnjx4gWam5vx4sULSCQSKCkpkW+eA1LN+P800Nngg22gszTfWLt2Lb788sv3Nm6ojHYUkePGjRuwsrJCenr6O/9G3ZTiGp2ctvfIkSPJYnOHufLycp61ZGlpibKyMrIcHMLCwlBeXo4NGzYwkagAFCO38dVXX+HQoUMApAaTy5cvJ7vm165dw/jx4/kVV3V1dVRUVCA5OZlstZXTcKNmJXaEl5cX6urqoKenxzeEqRroirj/jh49ik2bNiEoKIi//wDaYgOAnMkjC9y8eZP570pRQxngX3q/AoGAid4vANy/fx/p6elobm7Gzz//DADkzytFGOAqQlRk4awAACAASURBVEYJkL4z9u3bx2uBUpsqA+wGJ3FxcfD09MT69evf+dulZo7Kvlerq6vx+++/k8YHFHMAO378OJYtWwYNDQ3y2By6dOmCiIgIDBgwgP8ZqOUdgoKCoKqqCltbW+Tn5yMoKIhsEMDhs88+Y2YEx+HXX3/lmx6BgYGYP38+SVxF1NIcfH194e3tDUAq10RpYMiZp8XGxvL3+C+//AKAXvJNIBCguLgYTU1NKC0tRXV1NWl8DsbGxvD19UVtbS3Cw8Ph6OgIOzs7rF+/nkRWUBHvJz8/P2bXXBG19PtW/SnJDx3ByjNFkfe5n58fxo8fj9u3b/NsZOr4irgmIpEI69evR0BAAKqrq6Grq4uwsDCy+IBU1/v58+fo168fSktLIRKJSOMD7K8HIP39V1dXo7GxEY2NjXj9+jVZbEWePTQ1NWFjY4OkpCQ4Ozsz2eb08PCAs7Mzamtr4erqSjo04XD8+HH88ccfePHiBfr27UtKrMnOzoalpeU7vxuBQEDSQLewsICFhQXmzp2LhoYGmJub4+rVqxg7duxfjt0RLS0tmDlzJm8ay2Kz9p+KD7aBztJ8g1vbSUlJkSvMuMKAMgf1i18WK1asACBlXbW3t0MikeDu3bvkq7OAfKNTRUWFiemKhoYGdu/eDWtra9y9e5d8hQsA1NTUUFhYiN9//x3jx49nol0cHR2NuLg47Nq1C8bGxoiIiCDPoaysDC0tLQDS3xtlIctpJ7I6dAHAsWPH/pQpQXmYrKmpYWa8IXv/sQJnCCS7ovn777+THyhZaxHevHkTy5cvR58+fcjXozlwDdOoqCg5CSvKQpkDa71fQHqoWL58ORMdXg6KMMANCQlBSkoKhg4dii5dupAf8DgEBATAzs4OTk5OyMvLg7+/P7lxFKvBiYODA4B32eEsIKt9raqqCl9fX/IcHQ9g1BIVgFR/ctq0aeRxZWFjYwNA+h5hhbKyMn7lfsqUKUz+Btzd3TFy5EjeCI7FEEsikaCurg6amppoaGgg0+9XRC0tC3t7ewCAnZ0dqYYtZ54muzEBgIwxKgt/f38UFxdj4cKF2LhxI9zd3clzAMD169dx9uxZlJaWwsnJCQEBAWhra8Py5ct58+i/AkW8nwB211wRtTTXTFm3bh1zpiJLzxRF3ues2cjcNWFJTDlx4gSOHDkCZWVlBAYGMmneAdK6ivPb0tHRQXR0NHkORbDDvby8kJmZCScnJ0yYMAEzZ84ki60oQhgg1dXPz89HW1sbcnJymDxbbGxscPLkSTx79gwGBgZM/BQuXryI+Ph43htJIBCQkV4+//xzANJejFgshkQiwf379/HRRx+RxOcQGRmJYcOGwdzcHMXFxcjIyEBMTAxpjo0bN5LG+w/+hQ+2gc7SfKOoqAiVlZWIiYmBr68vJBIJxGIxYmNj8d1335HlAaQGak1NTZBIJAgNDcW6devg6OhImiM6Ohp9+/bFy5cv8fDhQ+jo6CAyMpI0h7KyMqKjo1FXV4fJkyfD3NwcH3/8MWmOHTt24LvvvkN2djaMjIywbt060viAtHnAcgUfkDa0PT09IRAIkJmZSRqbg7W1NTZs2MCbMVpaWpLF5vS7vby88Mcff/A/B6WeYsdDJCsMGDAAlZWVvKQOCxw4cABff/21nFYu9SEgISEBqqqqaGhowLfffosxY8bwzXUKsC783rx5g7Vr16KgoOCdzRKqabpEIkFZWRn8/PywY8cO/rkeFBSE1NRUkhwchg0bhosXLzJd1TQ0NISzszOT2BwUYYDb1NQEXV1dfhPn8uXLTBqfdXV1WLhwIQBg4MCBuHjxInkOVoMTCwsLAED//v3R0NAAJSUlHDp0iP95KMGS+cNh6tSpGDlyJJ49e4a+ffsykaJRVVXF0qVLYWlpyexv18vLC1lZWSguLsaAAQOYMLebm5vR3NwMFRUVNDc3kzbwqqurIRKJ+GeihYUFxGIxlixZQv5M9PLywuzZs9GjRw80NDSQGxIropbu1q0bkpOT+bqK8t7gzNMePHggN8Ty9fUlbeYAQGpqKl8fsGAockhLS8O8efMwbNgwuc+phuSKeD+xvOaKqKU5KGLV38zMjGfTs4Ii7nOWbGRAMeaYFy5cwA8//ACRSARfX19mDXRbW1vyd0VHcNfjzZs3TK4HIN3o5PSqJ0yYQBqbIxQ2NjbyxIqdO3fi888/JycChoSEoLS0FKtWrcKePXuwdu1astiyvTEfHx8AQGFhIZPe2NGjR3H69GksXboUnp6emD17NvnW6M6dO6Gnp4eKigrcu3cPenp6pIS3iooKftNu5cqVTOp1RWzW/lPxwTbQw8LCEBUVhbCwMJiYmJDqYTU0NCAjIwM1NTW84L9AIGAy9YyOjkZMTAxCQkJw6tQpfPHFF+TFQEFBAXx8fHjDBw8PD9L4ALBlyxYsXrwYcXFxsLW1hb+/P7mpxNq1a5m7MnMr+AUFBcy0i319fTFq1CjcuXMHYrEYly9fxr59+0hzBAYG4sqVKygtLcXUqVN5BiMlWP4cJiYmsLKyYs42uX37NsaPHy/X5KTOmZGRgZycHKipqZHGlUV6ejovWZCenk5+j3NFXkVFBSIiIviXNVWT/uDBgygqKsLz58/JJRA43Lt3D8eOHUNZWRmCgoJ4XToWfhBJSUlITk6W02bNyMggzTF58mR4e3vD2NiY/4yavT969Gjm5m9LliyBiYkJL7UhEAiYNNCbm5tRXV0NHR0dvHr1irQRyYH14MTPzw8rV67EyZMnMXnyZERERMhtn1CAJfOHw9WrV/Htt9/K3R/Ug2oWTaiOiI2NxbNnzzBkyBCcO3cOBQUF5OZ/CxYsgJOTE89i4thTFFDkM7GhoQGXL19GXV0dtLS0yJnViqilIyMjER8fj8uXL8PExIR0ezAxMRHx8fF4/fo1Ll26xH8u+3ynQklJCRoaGphuLwHS31dhYSHy8/MhkUhQVVWF6dOnY9KkSSTxKbXC/wwdrzmLjUJFnAkUseq/a9eud/TJqetpRdznLNnIgGKYyEKhEEKhED179uS1w1lAET45Xl5euHz5MmbMmMHkegDSbZn/+q//Ylrvbt26FZs3b8ZXX30Fb29vREdHk5uI9urVC48ePUJWVhZmzJhBOtSX7Y1xcpusemNKSkoQCoX8s4rF+TkvLw9JSUlMe2PPnj2DoaEhfvvtNyZnDkVs1v5T8cE20A0NDREXF8cktq2tLWxtbfHw4UMMGjSISQ4OKioq0NLSgrKyMnR0dNDS0kKeQywW4/79+zAwMEBLSwsTY8zm5maMGDEC8fHxMDIyYmKMqaGhgStXrjB1ZeZW8AEw0y5+8eIFZsyYgdTUVPKHNqepyA0vunfvjurqalJNRQ4sfw5FaGIDUs1o6gKmI/r06SPHPmcBgUCA6upqaGtrQyAQMGFoANLBjLu7O+zs7JCXl0emB7pq1SokJibC0tLyHbYaFSZOnIiJEyfi+vXrGDZsGNTU1JhtHyQkJODgwYNM/A04nDx5Ep9++inTJkhGRgbzoaWGhgZTmSMO69atg5ubG9TV1fHmzRuEhoaS52A9OGlra4OdnR3279+Pzz77jImRtiKYP1FRUdi2bRuT+yM/Px8AYGBgQB77fbk4xqCHh4eckTMVZs6cibFjx/I6s5SDGdlnIutm5OnTp+Hk5MRE3g9gW0tzZt2vX7+Waxa8fv2a7HrMnz8f8+fPx/79+0mHJO9DSUkJ7O3t0bNnT36QwYKssGbNGrS2tqKqqgrt7e3Q1dXF9OnTyeI7Ojri7Nmz+P3332Fvb89EcjEpKQmbN2/mv4+NjcWGDRtIc7CspTkoYtU/KysLV69eZWJCzEERZ2aWbGSAPSGlI1iYuXJQhA+BnZ0dBg4ciBcvXiAzM5PJVlxdXR3GjBkDAwMDvmlLLe+prKwMU1NTtLa2YvDgwWQyZrJgOdR/X29MLBYz6ZPY2try0kBBQUEknhkdIRaL8fDhQ/Tp0wetra3kvTF/f394eXmhvr4eWlpaCAkJIY0PKGaz9p+KD7aBvn//fhw6dIipLEJFRQV27tyJ1tZWSCQS1NfX4/z586Q51NXVsXjxYsybNw+JiYlMXkIzZsxAaGgoIiIiEB0djUWLFpHnEAqFyMnJgVgsxt27d5kUUCxdmTkoQru4tbUVGRkZMDExQW1tLal+mCI0FTmw/DmWL18OQKofLhKJ5BpSlNi7dy/zBnprayscHR15p28WzB97e3ssWLAAsbGxiIiIIGN4dURzczN/oJg4cSKOHj1KEldVVRWzZ8/Gs2fPUFpaKvdv1EXsgwcPcOPGDfj7+yM8PBwfffQRr1dPBXNzc+jp6TFls3Tv3p38/7sjNDQ0kJmZKWeSSD20HD16NE6dOgUTExP+MyojX1mMGjUKV65cYSqrw3pw0traiu3bt8PW1hY3b95kcgBTBPPH1NSU1xWmxqlTpwBIt8laW1thZWWFX375BV27diVn67e1tfEHSM4Ejgo+Pj5/Gm/Hjh1keQCpGWp2djZTWQRZBiz3LKF8D7KspRVl1g1IfQ4uXLiAtrY2nrW9cuVK0hzXrl0jjfdnEIlEOHHiBDZv3sxvqVJi69atzCQXU1JSkJqaipKSEmRnZwOQNlxaW1vJG+gsa2kOxsbGiI+Px9OnT2FqaspkSGNpaYnm5mamDXRFnJkVwUYG2BFSAODJkyfYsGEDJBIJ/zUHyueuInwIFLEVpwjWrkAgwIYNGzB27FhkZGQwqa0UMdR//vw5nj59ipaWFkRHR2Pp0qX8wIkK69ev580+jY2NmWwUTp8+HVu2bEFkZCSioqLIjM05cGauL1++hIGBAZPrrYjN2n8qBBKWo8f/RcyYMQNJSUlMZRGcnZ2xZcsWJCUlwd7eHj/99BO5AUBLSwueP38OExMTFBcXw9DQkGnxwcJgEJAOG6KiolBUVARjY2P4+Pigb9++5Hnq6upQXl4OAwMDZk2QtrY2VFVVQU9Pj4mB06VLl5Ceno5NmzYhOTkZ1tbW5C+H8PBwzJ07V64pRQ1F/Bx+fn4oKCiAhoYG36A4e/YsWfwFCxage/fucod6ag3NvLy8dz5jxbIGpIcxWZNMSsybNw9bt26Fubk5Hj9+jNDQUJw4ceIvxxWLxaiqqkJQUBCCg4PlGDPUGoEdnend3NzIm/TJycnYv38/+vbty//dUjdafHx8oKamJqfxTL1l0lGzj8XP4enpiZaWFp5JTz1g2rZtG4KCgt6rO0p93b29vRETE8Ps4P306VPk5ubC1dUVmZmZsLKyIn/P7ty5Ey9evEBhYSHs7e3RpUsX+Pv7k+Y4e/YskpKS5LwuqLcQVqxYgbi4OCgrK6O9vR0rVqzA4cOHSXMcOXIEFy9exMcff4z79+9jypQpZIaoN27c+NN/ox76zpkzh5dFiIyMxBdffMEbl1KB9XtQEbV0ZmYmHBwcmDDuOCxatAj9+/dHUVERVFRUoKamRt7cefDgAbZu3YpXr15BX18f27Zt4wf8lPDw8MCxY8ewfv167Ny5E7Nnz35H4uOvgFu95/5L+S5vaWlBVVUVDhw4wDeblZSUoKWlRf53pYhaeuHChZg2bRpsbGxQUFCA7OxsHDhwgDTHkSNHsGfPHmhra/N1D7WchyLuc0dHR9TU1DBlIwP/+vvlMH/+fLLn7vuetxwon7tffPEFRCIRUx8CNzc3JCQkYOnSpUhISMDs2bPJvRvKy8uxY8cOfsDk4+ND3iupra3FgwcPMHbsWOTl5cHc3Bw9evQgzeHi4oLTp09DSUkJYrEYbm5u5HK6rq6uOHjwINavX48DBw5gyZIlJOdAWfz222+4ePEimpqa+M+oJSplUVVVBV1dXdKYmZmZ+PLLLyEWizFlyhR07tyZfBiem5uLoKAguc1a1qTAfwo+WAa6ImQRNDU1+QlSx6YLFZ49ewaRSIR79+7xphLUf/ysDQYBoHfv3oiJiYFEIsHdu3eZyCJ8//332L17N4yNjVFcXAwvLy9yU5xLly4hMjIS3bt3h0gkQnBwMEaNGkUSu62tDcrKyhg3bhzGjRsHQCpdwQJDhw5FdHQ03rx5A2dnZ0ybNo38fpk0aRLPRh41ahSsra1J4wNAaWkpM6NVAJg9ezaz2BwsLS2RnZ3NZNWUw/fffw+xWMyUEQBIvQ4CAgJQXV0NXV1dhIWFkcRVUlKCuro6pkyZgm+//Rb6+vqYNGkS1NXVSeLLQiAQoKWlBUKhkN8uokZycjJ2797N63qzAMf6efXqFbMcx48fZz60bGxslNssogbHVIqKipIbLLGQORo+fDgmTpzIbHCiq6uLCRMmoKGhAWVlZeRG3cC/mD8DBw5kxvzh/BpY3h+yW1iy0myUWLJkCUaPHo3S0lK4uLiQNiG5OlAkEuHAgQN48uQJ+vfvz6RmUIQswsuXL8ljykIRtfRPP/2EPXv2wMHBAS4uLkxIIoB06Ldp0yaEh4eTs+IAKcFix44dMDExwePHjxEcHMxEDmrSpEnYt28fLCwsMHfuXPL7nbuvBQIBueSiUCiEgYEBtm7dKicTo6KiQv4eVEQtDQDu7u4ApKbUP/zwA3n8jIwMXLlyhamsnCLuc0VpCLe3t+Px48c8IYWSsMWSpCMLRfgQKGIrLiAgAMuWLcOQIUOQn5+PgIAAsg1bDm1tbejTpw+ePn2K7777DgsXLiRvoE+bNg3u7u78UJ+FnxA3sOratSuEQiHevHlDnmPDhg0YM2YMM8k3QOo7IhQKIRKJkJSUBAcHB1IPm0OHDiElJQXLli2Dp6cnXFxcyBvoitis/afig22gy8oicC8dalmEzp07Iz8/H21tbcjJyWEii6EIUwnWBoOA1Nilb9++ePnyJR4+fAhtbW1ERUWR5vjmm2/w7bffomvXrhCJRPDw8CBvoMfFxSElJQVaWlp49eoVPv/8c7IGup+fH2JjY/kVNNk1YGqWxpQpUzBlyhRUVVVh+/btiIiIwK1bt0hzKOKaW1tbo7S0VI6pSAlHR0ckJyfzzQnugEEJT09P6Orq8mwGFlsNR44c4RkBWVlZWLJkCZMG+k8//UTKIOPw9OlTrF69Gg4ODjAwMEBxcTG+/vpr7Nu3j/zau7m58e+O0tJSXi6IEr169YKVlRVTpqKXlxeysrJQXFyMAQMGkJoFcVDE0NLU1BTp6elyDCZKmRiJRIKysjL4+flhx44dkEgkEIvFCAoKQmpqKlkegP3gZOPGjZg9ezYuXrwIExMTBAUFkbOqq6qqoK+vDwMDAxw6dAi9e/fGwIEDSXNoa2szOdjJwsXFBZ999hnMzMzw5MkTrF27liz22LFjYWdnhzFjxmDMmDFM2LscAgICMGTIEEyaNAn5+fnw9/cn9//p2rUrc1mEkpISANL78ddff0WPHj1IzeAUUUsHBQWhpaUFV65cwbZt29Da2spk+Nfc3IympiYIBAI0NjaSx1dRUeG3E83Nzck31mQJOpzEka6uLpSVaY+kipBcZCkTw0ERtbSRkRHS0tJgb2+Phw8fokePHigrKwNA977V19eHmpoa0y1qRdznysrKiI6ORl1dHSZPngxzc3PyTUiRSIT169czIaQoEorwIVCEHnanTp34YYCDgwOZlI4sFGECLzvUd3V1ZXI9+vbti9mzZ2PLli3Yu3cvk4GfqqoqU8Y5IDXATUxMxLJly/DDDz+Qyxt36tQJKioqEAgEUFJSYjL4Ye279E/GB9tAZ9H06IiQkBCUlpZi1apV2LNnD+kBjIMiTCUUYTBYUFAAHx8fpm7GAoGANw9RV1dnYlTao0cPaGlpAZAe8ikZsNyAZ9++feQNiY54+fIlzp07h4sXL8LS0pK84AcUc83V1dXh4uKCLl268J9Reh0EBQWhW7duGDVqFPLy8hAYGEiuLyuRSMilnzqCuxdYMgIAdtqQUVFRiI2NhYWFBf/Z9OnTsWPHDnI2kKurKyZMmIDy8nL07duXydS+paUFM2bMgKmpKbMBL0uzIA6KGFo+evQIjx494r+nZm3fu3cPx44dQ1lZGYKCgiCRSKCkpERqRsyB9eCkoaEBDg4OSEhIwI4dO5CTk0OeQxGHPFVVVSxdulROfoh67Xv+/PmYMWMGSktLYWBggOfPn5PFzszMxJ07d5CXlwdvb2+0tLTA3t4eY8aMga2tLVkeQCpbx8nCWFlZMdnIiomJQUVFBUxMTFBUVARXV1fyHLIavBKJhJyJpYhaGpAaDP7444+oqanB5MmTyePPnz8f33zzDUaNGoVPPvkEQ4cOJYudnJwMQPq7Cg4Ohp2dHe7fv0++6VVYWIi3b9/CyckJNjY2zEwMhw0bhosXLzJl3z1//hzh4eEoKCiAg4MDDh48SJ5DEbV0aWkpSktLkZKSwn/GafpTvW8rKirw6aef8psZf1cjRk6vPy4uDra2tvD39yeVwThx4gSOHDkCZWVlBAYGYuzYsWSxFQ1FDJhY6mFz50k1NTV8/fXX/DORBfOZpQl8e3s7rly5Aj09PQwYMAAJCQnIysqCl5cXuaH6xo0boaamhq5du+Kjjz6Cjo4OWWxuqKetrY3z589j0KBBTIg1gLTBXVNTAy0tLQgEAjQ0NJDGHzx4MDZu3IjKykps27YNlpaWpPEB9r5L/2R8sA10rilYXV2NcePGwdzcnDxHr1698MsvvyA7Oxtz5szBmDFjyHMowlRCEQaDYrEY9+/fh4GBAVpaWpisS/fr1w+RkZGwtbXFrVu30K9fP/Ic6urqWLp0Kezs7PhDwM6dOwHQHfD37NmD+vp6ODs747PPPmPiKL527Vq4uLggMTGRiQwGoJhr/vPPPyMvL4+cucTh2bNnvObgxIkT4ebmRp7D3Nwc9+7dkxuaUDN0DAwMmDMCAHZO9SKRSK55DgCDBg1iMuwrLi7G1q1b8ccff8DR0RGmpqbkMhXUzaH3QRFmQYoYWh4/fhy1tbV4/vw5+vfvT77SOnHiREycOBHXr1/HsGHDoKamhsrKSiYyY6wHJ62trThy5AgsLS3x5MkTJoMyloc8Dh3vNxZbOYD0OVtcXIzg4GC0tLTgwoULZHHt7e1hb2+P2tpa5OXlISEhAcnJybh58yZJDg7Nzc38Ia+2tpZJw8jd3R3Dhw+Hq6srMza9rCxMdXU1fvvtN9L4iqilp02bBgsLC7i6uiI8PJw8PgC+KV9XV4epU6eS1m/cFq2NjQ0AabNCQ0ODnNBx/vx5FBUVIS0tDQcPHoSdnR2cnJzIzQYnTZokdz8oKytDT08PPj4+GDRoEEkOWfknapkYDoqopT/55BMsW7aMPK4sduzYwVwmTRH3eXNzM0aMGIH4+HgYGRmR1z0XLlzADz/8AJFIBF9f3791A50bMN26dYt8wHTu3Dm577W1tfH69WucO3eObHspPT0dgJQ8xw2ZAPozGsDWBD4kJARv3rzBmzdvUFtbi9GjR0NPTw8BAQHkvkVr1qxBz5494eLiQi7hI2vUffr0aTQ0NKBTp05QV1cn/zlsbW3h5uaG2NhYbN++nXyL18fHB9euXYOpqSmMjY2ZbAmbm5tDT0+PueHxPxEfbAM9ICAAY8eORX5+PrS1tbF582ZyE4OQkBDU19dj8ODBSElJwY0bN+Dr60uaY9euXXjw4AE++eQT3Lx5E7t27SKND0iNzby9vQFIGUwsDAZnzJiB0NBQREREIDo6mnwVBgAiIiKQnJyMn376CcbGxnKMJipwOoQCgYBJgwWQ6utVV1fju+++w9KlS2FsbEx+GDM0NGTSDJaFIq55//79UVNTw+xacKvSampqePv2LZPmRF5eHq5evcp/z0KyJzIyEm/evEHXrl1hZWXFTDfuq6++YnJA+jOGGovrERYWhu3btyMwMBAuLi5YtmwZeQNdEQPetrY2fj2e09umhiKGlidPnsSxY8dgYmKCJ0+ewNPTk5zlDkiN827cuAF/f3+Eh4fjo48+wooVK0hzsB6c+Pn5ITMzE6tWrcL58+cRHBxMnoPlIY/DgwcPEBQUxH/v6+tLKufx22+/ITExEd9//z0kEgl27dqFIUOGkMV/+PAhsrKykJ2dDQAYPXo0fH19mQwuvby84Orqih49euD169cICQkhz/Hdd98hJycHe/fuRV1dHZycnDBt2jTS4b6sdB23gUAJRdTSzs7OzJuQ169fx7Zt29CtWzc0NjZi27ZtsLe3J4nt4uKC3r178yw/ljAzM8PGjRsBSIe9sbGxqKioIGXyDh8+HFOmTIGtrS3u3LmDlJQUzJ49G2FhYTh16hRJDkXIxCiils7OzsbixYuZNFqqq6shEokUIpOmiPtcKBQiJycHYrEYd+/eJW+mCoVCCIVC9OzZE62traSxFQ2WPgSc7BcgbXRPnz6dvNYNDQ2FsrIyU48qDpGRkXIm8NHR0WSxi4qKkJSUhPb2dkybNo1XTOAGBJQ4deoUSkpKkJqaivj4eIwYMYLME8Tf3x8BAQFISUlBVlYWgoODoaGhgdWrVxP8n8tj48aN/DvK2tqa7D7v+MzT0tJCfX09UlNT4eLiQpKDA2vfpX8yPtgGen19PVxcXJCWloYhQ4YwWRF89OgRX4R5eHiQNiSvXbuG8ePH4/LlywD+tVr57NkzzJ07lyTHtm3bEBQUhLlz5/IvHO4Go16rmz9/Pm92tHnzZtLYHB4+fIj29nYEBQVhw4YNsLGxIV+JmTJlCpKTk1FWVgZTU1PMnTuXycChra0NLS0tEIvFTAra1tZWPHr0CAMGDOCvPXURqIhrfvv2bTg4OEBTU5P/jFLCZdGiRTxjlFonl0NaWhp5TA5xcXHw9PTE+vXr3ykqKZmvrA9IAwcORGJiopxh2smTJ8lYZB1haGgIgUCAnj17MtkAUcSAVxFmQR2HllyxSYnTp08jLS0NKioqaGpqwoIFC5g00K9evcobgX/55Zdwc3Mjb6CzMgyuqKhA7969oampCVdXV9TUaKW6aAAAIABJREFU1GDkyJGkOTiwPOQlJiYiPj4e9fX1uHTpEv+5sbExWY5Vq1ahoaEBM2fOxIULF/DFF1+QNs8BaSNy6tSpiI2NJV+P7oixY8fiypUrePXqFbS0tJgwYJWUlHgWZGpqKo4fP44zZ85g1qxZZPXo1atXIZFIUFtbC01NTbKfQxG1NAeWTUgOe/fuRUpKCnr27Inq6mqsXr2arOl89OhRbNq0iWf5AWB66BaJRLh8+TIuXLiApqYmODk5kcYvKyvjn4P29vaIi4vDiBEjsHfvXrIcsjIxmpqaTAbViqilWW0PAoqRSVPkfR4aGoqoqCjU1dXhyJEjTAbVHFjJGykK3t7ezAZMsiS5u3fvksu8Ae96kwH/eiZSEZ0ePHgAKysr/PbbbzA0NEReXh66deuGZ8+ekRlRc+f7Tp06yRHOxGIxSfyO0NXVRd++ffHw4UMUFRUhPDwcAwcOxLp16/5S3F27diEqKgpCoRC7d+/G119/DUNDQyxbtownOP5VhIWFITAwEPPmzXvnec5tpP8V/Nl2HYt3B2vfpX8yPtgGOvCv6WRFRQWTQ4W+vj5/cH316hV69+5NFru+vh4AmBiTcvD09AQAXoKEJRwcHOQeDurq6vjuu+9Ic4SGhiIyMhKAlBXi7+9P8rCTxYYNG2BkZIQxY8bg9u3b2LRpE7l+tYeHB5qbm+Hi4oJvvvlGTt+bCmVlZfz1B2hZz2vXrsWXX3753uKYsrkNQK7JwgLDhg3D6dOnUV5eDgMDA9TV1ZHnuHLlCk6ePInW1lZIJBLU19fj/PnzJLEdHBwAgPm2gewBacuWLQBAekDy9vbGli1bkJSUhH79+uHFixfo168fuR49AHTv3h1JSUloampCeno6unXrRp5DEQNeWbMgFxcXJtILERER7zCFqa+JlpYW35BSVVUll3DhIBAI0NLSAqFQyN+L1GBlGCzb+JIFi8ZXdXU1zMzMcO/ePejo6KCiooLskMc1ivbv34/PP/+cJGZHSCQSKCsr4+3btxCLxUwOLSdPnkR2djY2btyIrl278mailIMADjdu3MCxY8fkhjJHjhwhzbFjxw5cuXIFw4YNw/Lly2FtbQ2xWAxnZ2ey5tTPP/+MgIAAaGhooKGhAaGhoSQG7YqopTmwbEJy6Nq1K6/nraOjQypRwZl7dvQ0yM/PJ8sBSM2n09PT8fLlS0yaNAkhISFMBk1CoRCnTp2CjY0N7ty5A6FQiMLCQpKtmYULF/7ps4PqmavIWpraS0YWsjJp1JIOHBR5n/fu3RtbtmzB27dvmcR/8uQJNmzYAIlEwn/NgdorhxV27doFb29vvH79mvmACWAn88b9vmW3hAHg6dOnZDlu3LgBKyur97LBqc5Q9fX1+PHHHyGRSPD69Wu5r6mxbt06FBcXw8nJCdHR0XzD3tnZ+S830CUSCSwsLFBZWYmmpiaeREV5/TkPRa6fRI3Zs2czifs+sPZd+idDIPm7jzf/BI8fP0ZQUBBKSkpgZGSErVu3krEVuQdaS0sL3r59Cz09PVRWVkJTUxPXrl0jycGhvb0dxcXFcocj6jXg+/fvIz09Xc6ll3qizv3/SyQSFBYW4ocffiBnUri5uckdVjjDHUrMmzdPTvO14/cU2Lt3L3N3aQ719fXo3r07s+KDNe7evYtvv/2WX3OsqqrC4cOH/3LcoqIiVFZWIiYmBj4+PgCkk/rY2FjywY+zszPfHLa3t0dubi55kVxeXo5r167J3eMsjJZZHpAAaYOivLwcvXr1YibbIxKJsH//fhQVFcHY2BgrV64kb9ouWrQIW7duRUhICHbs2AEfHx+yZ9XYsWNhZ2fHN+0402NKyDKFZX83RkZG5A3bJUuWoKqqCjY2Nvjll1/Q1tYGExMTALSHyZSUFBw6dAhmZmYoLS3F8uXLSWVDADbvJEWDY3lxh/s+ffqQN1/c3d3JJBbeh4qKCqSmpuL8+fNobGxEeHg4Ro8ezeSQUVNTg5ycHKSkpKCiooJcnsvR0RE+Pj78UAYATE1NSXOcPn36vX4sv/32G1nj093dHbt370avXr1QWVkJLy8vOUPDvwpF1NIvXrx457M+ffqQxOaILnfu3EGXLl0wdOhQ3L9/H83NzUxM4GXh4uJCKrVhYWEBIyMj3tdEtv6kfKbX1dVh//79KCkpgZmZGVasWIF79+7BwMDgLw+zOC1kiUQCf39/REVF8f9mZGT0l2L/b6CyshLR0dGoq6vD5MmTYW5ujo8//pg0x/z588lJTR2hiPt8y5YtuHnzJrS0tJhsbefl5f3pvw0bNowsD0tMnz4d7u7uOH78OBYvXiz3b9QbAYC0plakNAX1M5GDSCSSO6dR1e/ccPR92L59O0kODrm5ue8dfjc3N/9lv4DFixfj6NGjSE1Nxe3btxEREYGWlha4urqSn80LCwuRkZEh9ywJDAz8y3E5ZjvXfuW+FggE5M/HpUuXoqqqipnv0j8ZHywD3dzcnF/hogb15P/fYcWKFWhpaeFZkAKBgHT9EJCuKC1fvpwJ05KDrDzI0KFDmbDe9fX1sXPnTgwePBj379+Hrq4ueQ4TExMUFBRg6NChePz4MfT19Xm2IpUEys2bN5k30PPz8xESEoL29nZMmTIF+vr6cHV1Jc3BSSLIFgPUB72wsDD813/9Fy5evAgzMzMyaYSGhgZkZGSgpqaGZwUIBALMmzePJL4sNDU1YWNjg6SkJDg7O/MyEpTw9PTEpEmTmN7jgHRtLzg4WO6aUxZnmpqacnI9LKCuro6PP/4Y3bp1g6mpKRPG8+bNmxEQEICSkhKsXbsWW7duJYudmZmJO3fuIC8vD97e3mhpaYG9vT3GjBkDW1tbkhyKYApz4OILBAI4Ojoyy+Pq6ooJEyagvLwcffv25VmelGBtGLxr1y6cOXNG7jPqekX23d3S0oIvvviCND4g3QI5duwYBgwYwDe1Kdf9e/fuDS8vL6xevRo5OTlITU1FUFAQsrKySOJLJBL8+uuvuHXrFm7duoWnT5/C3Nyc/B0LSH8WViZzzc3NSEpKwqJFi1BVVYVNmzZBKBTCz88POjo6pKxh2dXyXr16kRvzKaKWVlZWfqcJSdVAHzBggNx/BQIB2cr6/wvUPCtFNbo0NTWxadMmSCQSXLt2DRs2bCAhWADyTXI1NTWmTXNF1NJbtmzB4sWLERcXB1tbW/j7+5Pq0QPSv9nVq1fLPdepZTcUcZ8/fvwYly5dYkY8+rs0yf8dIiIikJubi5aWFmZbAZw05f8GU58F99TPzw8FBQXQ0NDgG6pnz54liU3dJH8f6uvrERcXB39/fxQXF8PPzw8qKioIDw8nM9sdMWIE3NzcUFFRgfj4eDx//hzBwcFMJCp9fX2xePFi8nOzLOmyoaGB33Dv3r07aR6Ave/SPxkfXANdkStvjx8/RkBAACorK6GtrY2IiAhyze3m5mZybdyOMDQ0hLOzM9McsbGxfLFRVVXFhOm1fft2nDp1CtnZ2TA2NpaTKKFCQUEBfvzxR3Tu3JlnPU+ePJlUAqWlpQUzZ86UKzKpi4Hdu3fjxIkTWLNmDT7//HO4u7uTH+6joqKwbds2Ji8FDt26dcP06dORm5uLNWvWYMGCBSRxbW1tYWtri/v378uxV/4dM+R/is6dOyM/Px9tbW3IyclhUmzq6elhzZo15HE7wt/fHwsWLCCVs1I0Nm/ejMbGRgwePBjnzp3DjRs3yI3BWA54hUIh7O3tYW9vj9raWuTl5SEhIQHJycm4efMmSY729na0t7ejsLCQHyBKJBIsX76cvDliaWmJffv2oaSkBP3794enpyeToUZxcTG2bt2KP/74A46OjjA1NSU3j2VtGJyVlYWrV6+S+1n8Gdrb21FeXk4eV1NTE48ePcKjR4/4zygb6BwEAgHGjh2LsWPHora2lizumDFjMHDgQIwcORKrV69mYhLMQVtbG9u2bcPAgQP5GovKiCosLAxdunSBWCxGcHAwrKysYGpqiuDgYOzbt48kBwd1dXUcP34cdnZ2yM/PJ68bFFFLs2xCzpo1C4DUHyc5ORlPnjxB//794e7uThL/34G6UaioBmF9fT1SUlJw+vRp9OvXj9ygTVFQRC3d3NyMESNGID4+nqzZ1RGKkC5QxH2uq6uLN2/eQF1dnWmevzOsra1hbW2NUaNGwcjICC9evEDfvn1JJUllpSlZy1R2BIvhSWlpKTIzM8njKgohISGwsbEBIJXUXbhwIczMzBAeHk42uFyxYgUmTJiAnj17QlNTE8+fP4e7uzs+/fRTkviy6NevHxPSA4dLly4hNjYW/fv3x5MnT+Dt7Y3p06eT5rC0tMTXX3+N6upqjBs3jmkt+k/DB9dA//LLLwFIm+WNjY3o0qULKisrmaz7h4WFITw8HBYWFvj1118REhJCrndoa2uLnJwcuXVDfX190hyTJ0+Gt7e3XA5qBrQsO8PCwgJjxowhjQ9I2T+cPqSZmRlEIhE5i1BWo6y1tRUXL14kf+CxMOLrCCUlJfTo0QMCgQAqKipMjBJNTU1hb29PHlcWAoEAxcXFaGpqQmlpKVnz+datWygpKcHRo0f59UOxWIzExERcuHCBJAeHkJAQlJaWYtWqVdizZw8To9Lx48cjJiaGl74AQC5PAUibOSwLDkWgqKiIlw7w8PDAnDlzyHOMGTOG14Ssr6+HUCiEtrY2tm7d+pd1fx8+fIisrCxkZ2cDkDYefX19SdeYz5w5g/379+PVq1eYMmUKbwpGxXCXRUBAAOzs7ODk5IS8vDz4+/sz0WsNCwvD9u3bERgYCBcXFyxbtoy8gZ6WlsYbJfbo0YPcbNDS0hLNzc1MG+iyjey2tjYsWrSIPEdHtlRVVRV5jo6grBUUOcTgaltOPoTyYP/y5UscPnwYzc3NKCgowJdffonOnTuTa6wDQHR0NOLi4rBr1y4YGxsjIiKCNL4iamlFNCGDgoLQrVs3jBo1Cnl5eQgMDCTznZg7d+47fz8SiYSXK/m7oLCwEImJibh9+zamTp2K3r17kzVwOMhuO0okEjnfDOp7XxG1tFAoRE5ODsRiMe7evcvk+eXo6IgHDx6gra0NEomEyXOd5X3O3R81NTWYNGkS7/3BwuvgQ8HLly8RFBTEbzsLBAIycpsiBnEcy10WEomECXHA2toapaWlf0sJKEDKpl60aBFEIhEeP36MmTNnQiAQoKmpiTSP7L3dr18/9OvXjzQ+h0mTJmHjxo1y52bKjdvDhw/jzJkzUFdXh0gkgoeHB3k/KSAgAGPHjkV+fj60tbWxefNm5gPGfwo+uAY6h71790IkEsHf3x/h4eH46KOPsGLFCtIcnJkBAAwcOBDKyvS/zpqaGkRERMito1G/qE+ePIlPP/2UibwDZz7UcdX30aNHsLOzI80VFBQEXV1d/PTTT/joo4/g5+fHRBuyqqoKSUlJOHPmDCwsLP6WE8N+/fohNjYW9fX1OHjwIPlBEgAmTJiAuXPnyhUD1Gtk3KrYwoULsXHjRjI2Vrdu3VBdXS23figQCHg9dAqUlZXxX3OMbRYu8gCQkZEBIyMj3liZ1eppnz59cPDgQTk2JCVzNDc3F0ePHpU7vFIznvv168fLeNTU1MhpC1PBzs4OXl5eMDIywvPnz7F3716sXr0aPj4+f7mB7uLigqlTpyI2NpaJMRsAzJkzB3PmzEFqaqocq6+yspI8V11dHRYuXAhA+p69ePEieQ4OhoaGEAgE6NmzJ5OhIiujRA6mpqYYPXo0tLW1+RVgas1tRUjYffnll7yx8tu3b9G/f//3Gmz9X4WimucAsGbNGhQVFZEfUoF/vSdu374NKysrdO7cGQDkpCSooKGhAU9PTwgEAiYsPEXU0opoQj579ozXSZ04cSIp85KFtOL/Btzc3LB06VKcP38eQqGQid8L1wwEpGdBbpDM4pmriFo6NDQUUVFRqKurw5EjRxASEkIaH5ASs1pbW1FVVYX29nbo6uqSn59Y3ucxMTH/MeP7/4lvvvkGp0+fxtKlS+Hp6YnZs2cz2Q5nhT97vrJgvKurq8PFxUWOpc+i3qqpqZF7h1Of//Pz82Fra8s/H1nUJopAUlISxo8fDw0NDSbxlZSU+C0WdXV1qKqqkueor6+Hi4sL0tLSMGTIECbSQ/9UfLANdE4zDpAextzc3Mgb6MrKyrh27RpsbW2Rn5/PpFguKyvD999/Tx5XFt27dyf/3XBYuHAh+vXrBysrKwCQM02gbqA/f/4c4eHhuHXrFhwcHHDw4EHS+Hl5eThx4gR+/fVXKCkpISkpiUlzTRETw5CQEKSkpGDo0KHo0qULQkNDSeMDwPHjx7Fs2TImL58HDx7w6+ScYRqldriZmRnMzMzg6urKM/xqa2uRmppKZpIZFBT03s8FAgF5U1goFDI5EHVEa2srysrK5IYDlA307du3IyAggKlEzN27dzF16lTo6+ujsrISQqGQ/xmoitmKigr+MNyvXz/8/vvvMDQ0JGEknzx5EtnZ2di4cSO6du3Km4n+VdO094Frnt+8eZNn/OXm5pLmaG5uRnV1NXR0dPDq1SuIxWLS+By6d++OpKQkNDU1IT09nclAeffu3Th58qScUSJlAz0jIwNXrlxh8v+uSBOq7OxsZGdnIyIiAosXL2by7Fq5ciVcXV0xfvx48k0ARcLb2xs1NTVyQ5MhQ4aQxO7SpQuSk5P5TTuxWIwzZ84wqXt8fX0xatQo3LlzB2KxGJcvXyaViVFELd2xCRkcHEyeo7m5GU1NTVBTU8Pbt2/R3t5OFptKr/1/G4mJiUhNTcX06dPx6aeforGxkTyHrBQXa7CspTnk5ORg165d/PcJCQnk20UikQgnTpzA5s2bebkjarC8zzdv3qxQo8oPAUpKShAKhRAIBBAIBFBTU2Oar7W1lR/0UkCRevQ///wz8vLymJAxOQQHByM7Oxu6urrkBri6urrYuXMnfvzxR3h6ekIkEuHQoUN/W9mQbt26YdWqVczi6+vrIzo6mpetY/X+5YhzFRUV/xkAEuKDbaALBAK0tLRAKBTKrdZRIjw8HFFRUYiNjYWxsTGTJqSZmRnu3r0rp61O3ajX1NREUFAQLC0t+YkhlUv2mTNncOHCBTx8+BDDhw+Ho6Mjv/ZGjfb2dtTW1kIgEEAkEpE+KJydnWFkZAQ3NzcMHz4cK1asYHKIBNhPDB89egQLCwvMnj0bp0+fhoqKCpMXtra2NhNjD0C67s0VsmFhYSTO2O9Dr169cP/+fSQmJiI3NxeTJk0ii338+HGIRCJ06tSJeVGpr6+PAwcOyN3jLDSFt2/fjqKiIjx58gQDBgyQM0ukgJ6eHkaOHEkasyOo2WPvg46ODmJiYmBjY4M7d+5AW1sbubm5JIW/jY0NbGxssG7dOtTU1CAnJwdBQUGoqKgg/dkaGxtx9uxZnDp1CtXV1QgMDGRi3LRu3Tq4ublBXV0db968YfKeBaSmV/v374empiYKCwsRHh5OnoO1UaK+vj7U1NSYDPMLCwvx9u1bODk5wcbGhimTpUePHhAKhXjz5g0MDQ2ZMJh8fX1x5swZfPXVVxg9ejRcXV3Rv39/0hz37t3DvXv3sGjRImzYsAFLlizBoEGDSHNUV1fj1KlTpDE5BAcH4/Dhw5gwYQJmzZqFmzdv4urVq9i2bRt5rhcvXmDGjBlITU3F8ePH4eHhQRpfEbV07969sWvXLhQVFUEoFDKpdT08PDBjxgyYmpriyZMnTCTf/u74+OOP8fHHH6OxsRHp6em4desWXF1dMWPGDDKfHEWCZS194cIFXL16FT///DPvkSIWi1FUVETeQOfOGU1NTVBVVeV9pCihiPv8P/jvw9bWFuvXr0dlZSWCgoJ4Mh0lTp8+jSdPniAgIAArV66Ek5MTE4lK1ujfvz9qamqYSA5zuH//PjIzM5k0UoODg3HmzBmsW7cOn3zyCe7evQuRSPSnZLH/6+jZsydCQkLkzs2UPhqRkZE4efIkrl69ChMTE6xbt44sNofNmzcjICAAJSUlWLt2LbZu3Uqe45+KD7aB7ubmBkdHR5iZmaG0tJTJCl9CQgKvuc4K+fn5yMrK4r9nsR5oaGgIAHj16hVpXAAYNGgQBg0aBIlEgps3byI+Ph6vXr2Cg4MD+QrUF198AXd3d1RXV2Pu3Lmkxn9WVla4c+cOsrOz0atXL2YSGBxYTQyPHj2KjIwMnDp1Cjt27MDLly+hr6+PiIgI8ia0qqoqli5dKvfyoZIokW3eFBUVkcSURUtLC9LT05GYmAihUAiRSITMzEzSFavExEQcPnwYysrK2LJlCxNfAA5tbW14+vQpnj59yn/GooF+/PhxXLhwAdbW1jhy5AimTp2KpUuXksXX0tJiNuzjkJ+fj6amJkgkEoSGhmLdunVwdHQkzbFjxw4kJycjOzsbZmZmWLNmDX755ReSFXqJRIJff/0Vt27dwq1bt/D06VOYm5uTatOHhobi5s2bmDhxIvbt24fQ0FDy3xGHUaNG4cqVK6itrSX3tADkpZRkTc7q6urIzUpZGyVWVFTg008/ZaLNev78eRQVFSEtLQ0HDx7kdem5+oESvXv3RmpqKtTU1BATEwORSESew9jYGL6+vqitrUV4eDimT58OOzs7rF+/nuyQHxoaisjISADS+sTf35+X36ACtynD4tDds2dPOdmyESNGYMSIEeR5AClzMCMjAyYmJqitrUV9fT1pfJa1dG5uLjZv3ozLly/jzJkzOHToEHr27AlXV1dyTxAdHR2cPn0a5eXlMDAwgKamJml8QCpTqKurSx5X0ejSpQt/DR4/fsx7m/zdwLKWHjNmDHR0dFBfX8/XUkpKSkyGP59++in27t0LCwsLzJkzh4kJJ8v7/MmTJ9iwYcN7/40FeeBDwPr165GdnQ1LS0sYGRnBwcGBPMepU6f4OufAgQNYsGAB0wY6NcudQ0FBARwcHOSe6dQSLoaGhmhubmZC2lJRUcG8efP47wcPHozBgweT51EUOGkbFv4yN27cwPDhw+Hh4YFHjx6hpqaGyaDP3NwcycnJ5HH/A0Ag+YAFcWpra1FeXo5+/foxKTKXLVuGnTt3MlmXViTa29tRXFwspytMaTjH4e3bt8jMzMS5c+dQV1eHM2fOkOcAwJvzvXr1Cjo6OmRx3759i++//x4pKSkoLi6Gt7c3pk2bRt5kKSoqwpYtW1BSUgIjIyNs3bqVjLW2ePFiHDp0CAKBACNHjsTFixfRvXt3uLm5keuBnj179p3PZs2aRRJ70aJFPANd9msqjB49GtOnT4ebmxv69++PZcuW4dChQ6Q53NzckJCQAJFIBF9fX/L4HSESieR077S0tMhzzJ07F4mJiVBWVkZrayvc3NxI7/O9e/e+8xm14fGcOXMQExODkJAQREZG4osvviBverW1tb1jpkWlBTp69GgMHDgQI0eOxMiRI5msT86cORNmZmaYMmUKxo0bh5UrV5L7TbzP0I4D5bOK01cHIKdp29LSQl54/vHHH4iLi0NpaSmMjY2xcuVK0iY6V+jLgtVaaH5+Po4fP46KigqcPn2aNLZYLEZFRQW6deuGs2fPYsSIEXJGThS4fv06zp49i9LSUjg5OWHWrFloa2vD8uXLkZaWRpKj43t14cKFOH78OEnsTz75hDfoevPmDf88FwgEcg2kvwsuXbqEjIwM+Pv7Izk5GdbW1uQmvqywZMkSREZGQldXFw4ODjh69Cj09PSwcOFC8mfI/Pnzyd9HHbF06VK0tLRg/PjxcgO5/+B/ByxraVmw1kaWxePHj2FoaMhE95cVZs6c+afELEVKffxd8OjRI1y8eBF1dXXo3bs3pkyZQr7lBUiJD7LnDBbnWVmW+5IlS/62LHc3Nzc8ffqUJz78xwD3zyEWi1FaWir3TKToxSQnJyM1NRVHjx6Furo6Hj16hMDAQMydO5ds4O7g4PCn5ydFbFn/E/DBMdDr6+sRFxcHf39/vHr1CiEhIVBRUUF4eDi5s3FJSQmGDx8OTU1N/g+VelqYlJSE5ORkuRs4IyODNMeKFSvQ0tIiZ7ryvkbV/wStra3Izs7GhQsX8PTpUzg4OGDz5s0YMGAASXwAePjwIb766it0794dfn5+6NmzJxITE7F//37k5OSQ5VFVVcWsWbMwa9YslJSUIDU1FTNmzMD169fJcgDSFcT4+Hg8f/4c/fv3J23QKykpoVOnTnj48CH69u3LN29YzNEmTpyIvLw8JoZjlZWVSE5OhkQi4b/mQMFIXrRoES5cuIAXL17AxcWFye9HKBRCKBSiZ8+eTFZZZeHn54eCggJoaGjwunfvO5T9VUgkEn5Nt3PnzuQsDS8vL2RlZaG4uBgDBgzAxIkTSeMDUhaFlpYWlJWVoaOjIzdYpAJLM62rV68yX1k+d+4cbt++jZSUFERGRkIikaCkpIRUZ11RhnY9e/bEnj17AACHDx/mNyZkG+tUCA4OZspUq6mpQXp6utwzl1qHWSQS4fLly7hw4QKamprg5OREGh8AryH99OlTmJqakg7COaSlpcHd3R329vZyn1MO5PT19bFz504MHjwY9+/fJ2X1ymowc5rYr169gra2NlkORWLSpEkwNTXF48ePMXfuXHJGPctaWiAQQFdXF+Xl5ejcuTPfnGChrS8QCLB69WoMGDCA306kNh8/fPgwRCIRsrOz4ePjg7dv3+LcuXOkOT4U7N27FydOnJCTQaQ+B7KspTmEhITg+vXrTLSROdy+fRshISGoqamBrq4uwsPDyWX+WN7nGhoa/2mU/zfx/fff4+uvv4abmxs++ugjvHz5EmvXrsXatWvJ6/YJEyZg3rx5sLa2xsOHD/+2LHfOu0/2b5eamPKfTYn/PlasWIHGxkY5kuz+/fv/clxOpo4bHlpYWOCbb76Bh4cHaQO9sLAQI0eOhKOj4wfjb/J/CR9cAz0kJAQ2NjYApNrICxeAngT7AAAgAElEQVQuhJmZGcLDw3H48GHSXNeuXSON9z4kJCTg4MGD5KvesmhubiY3qeQwcuRI6Orq4rPPPoOzszMEAgFevHiBFy9ekElIbNmyBevXr8fLly+xa9cuNDY2oqqqiilLx9jYGH5+fuQHF0Aq7ZGQkAATExM8efIEnp6emDFjBln8srIyfPvtt3yRUVxczEQPbcmSJTAxMeGNjwQCAZmOo6OjI6qrq9/5mgorVqzAihUrkJeXh5SUFBQWFiI6OhozZsyAmZkZaS6AzQBDFqWlpcjMzGSaAwCGDh2KtWvXYujQoSgoKOCfxVSIjY3Fs2fPMGTIEJw7dw4FBQXw8/MjzaGuro7Fixdj3rx5SExMZOJ1wNJMS1F6n0OGDMGQIUMgEomQlpbGSz1QmflyBV9lZSWio6NRV1eHyZMnw9zcnLQYrKur47++fv0630BnIdPV0tKCR48eYcCAAXx8yuvl5+eH5cuXM9mK+/7775Geno6XL19i0qRJCAkJgYGBAXkeQCp3MnXqVLi4uKCgoAC+vr44cOAAaY7u3bvLNc99fX2xY8cOUp+L7du349SpU7h+/TpMTEzg6elJFptrzsbHx6O+vh6bNm1CaGgohgwZgiVLlpDl4XDjxg2Ul5fD2toaAwYMINfvP3HiBC5fvozXr19j1qxZePbsGal2Kstauq2tDW1tbcjKyuLr2oaGBiba/bIyU6yQmZmJn376Cffu3YO+vj4TubcPBdeuXUNWVhZTJjXLWprDvXv3mGkjcwgLC0NsbCxMTExQVFSEoKAg8iY9y/t83Lhx5DE/VCQkJODEiRPo0qUL/9msWbOwatUq8ga6p6cnxo8fj7KyMsycORMWFhak8QEp+Yx753Xu3JlJfRgVFYVt27Yx7fd06tQJERERKCkpQf/+/f+tOfz/FNu2bZN7d3O11d8Nb9++xcmTJ8njqqqqvvO+UFdXR9euXclyBAYGQiwW48cff0R8fDxev36NiRMnYurUqf/xhCDCB9dAb2howKJFiyASifD48WPMnDmTX3OlQl5eHiIjI9G1a1eEhYUx0QDlYG5uDj09PSZMFg62trbIycmRYw9Sre5NmDABAoEA5eXlKC8vl/s3qqJcTU2Nj7Vv3z7MnDkTMTExzHXKATDRQUtJSUFaWhpUVFTQ1NSEBQsWkDXQ161bB19fX/Tp0wfr169HXl4efHx8eAYmJTQ0NLB9+3byuAC9bMefYdiwYRg2bBgaGhrw3XffwdfXl4yJxekpSiSSd7QVqVkC1tbWKC0tJd/CkUVycjLWr1+P3NxcFBYWYtiwYeSGXfn5+fyBy8PDA3PmzCGNDwB79uzB8+fP+UMetYYtwNZMq6ysjHTD5/8FdXV1zJs3D/PmzcOvv/5KHp8bMMTFxcHW1hb+/v6kkiGywyvWg6yysjK5Jiq1p4mhoSGcnZ3J4snC29sbRkZGsLCwQFFREXbt2sX/GwtWE6elaWFhgR9++IEsbmJiIn+guHTpEgDpdaeUiHnw4AGsrKyQn58PExMTPnZeXh55M/Ly5cv80Grv3r1wc3Mjb6Dv3LkTFRUVKCkpQefOnXHw4EHyDZH09HScPHkSixYtgoeHB3mjmGUtPWvWLEybNg3t7e345ptvUFRUhI0bN5KaMDY2NuLbb79Fly5dMHPmTKaNzpiYGKioqGDFihUYM2bM31amMjc3F0ePHpXbIqOW++O21ViCZS3NgaU2MgcNDQ3+WWhmZsZk6MDyPqf08/nQoaysLNc8B6S1IuV1SUlJgaurK2JjY/nz/qNHj5CRkUFOblMEy93U1PSdjThqBAYGwt3dHXZ2dsjLy8PmzZtx7NgxkthcbVVfX8+stlIkhg4dihs3bsidmyk245SVlVFfXy+nLlBXV4e2tra/HFsWSkpKGDt2LMaOHYv6+noEBwcjNDQU9+/fJ83zT8UH10DnkJ+fD1tbW/6hStlA37VrF6Kjo1FfX4/Y2FimRqLDhw/HxIkT0bdvX36tjroArKmpQUREhJyECxUrgDPQYgnZF7Kuri68vb3Jc+Tn58POzg4tLS3Mp3daWlr8z6Sqqkoq4WJtbS1npDR48GBkZmYyGQSMHj0ap06dknt52tnZkedRBLp164aFCxeSyjrs3r2b/5raULcj1NXV4eLiIlfQUq4Zf/XVVyguLoaTkxPGjRsHExMTREZG4vXr11i9ejVZnra2NojFYigpKfHPQ2rU1NTg2rVrck076oENSzOtTZs2ISkpCatXr8a+ffvI4v53QL2ODUg3pEaMGIH4+HgYGRmRM19l/4ZYD10vXLjANP7kyZPh7e0tNwyn+tulrjv+HYyMjJCWlgZ7e3s8fPgQPXr04M1e/+pwaP78+Zg/fz7279+Pzz//nOJ/9x3cuHEDVlZWSE9Pf+ffWLB5OVMzzlOBGgUFBUhMTMTChQsxa9YsnDp1ijwH9//NYjMDYFtLz5w5ExMnTkSXLl2gpKSEqqoqREZGwtLSkiQ+gP+PvTMPyzH//vj7ST0aZEmy1cgSWTKWME0jE2ZkKVJR02KsEUKoVCKlkcgWyZhsFZWdIrKFMVO2QRSSQWmhnfbu3x9d9/3rKeb3+47zuX1rel3XXPM8j+s656nuz32fz/mc8z5wcXHBl19+iYKCAjx//pxJ9yPP2bNn8erVK1y7dg0LFixASUkJ+ZwDMfj555/h6uqKDh06kNt2dHSERCLBmzdvYGJiAk1NTQDV1y/1gaIYsfTr169hYGDAVBu5bdu2cHNzw9dff43ExERUVVUJ8otUw+DF2DM38n/zsViqqqqKzAe/rlkWBvGIUeU+atQoTJ06VebnoT44Ky0txahRowBUS0Pt2bOHzLYYsZWY5OXlYdWqVWjZsqVwLzl8+PAn2503bx5mzJgBU1NTqKmp4fXr14iIiCB/pldVVeH69euIiorCo0ePoK+vT/L9G6mmwSXQVVVV4e/vj2vXrsHe3h5FRUXYvXs36SA1BQUFYYO6bds2MrsfIjw8HJs3bxZa91iQmpqKM2fOMLPPGo7jUF5eDo7jhGpOfjNGtQnz9fXF/v37YWdnh+DgYJlNKvVGj+M4TJo0CQMHDsTDhw9RUVEhVCdTB+YsDwNu3ryJsrIyJCQkAKgOqOprAp0FYmop/vHHH4iPj2dWKRUXF4eIiAghaFZTU8OmTZtgYWFBmkAfN24cLC0t8dVXX+HevXvkbcxAdZeGrq4uE+kWHisrK+H1iBEjSAcrffnll9DT00N+fn6dZB21NqsYSKVSXL16FVVVVbh79y75PetDnSC8pjsVfEvrhwajUiYpwsLC8P333zOpGBXzfvXs2TM8e/ZM5rDXw8ODJBly6dIlGBgYoHXr1nUGPFIlcX766SeUlZXB09OTxN7fMXXqVBgZGUFLSwspKSn46aefyH1UVlaitLQUEokElZWVTKqfJ0yYACsrK6Snp2P27Nnkbf6sY+mah6CqqqqkevdAdYXa1q1bUVVVxUSipyaJiYm4cuUKfvvtNygqKmLs2LFM/bGiY8eO+Oabb5jYZl30UBMxYmkxtJH5xOBff/2FFi1aYOjQoeTyi2LsmRv5v6ndVQuAPK6SSCS4du0akxkpPGJWuR84cACzZs1ieu1WVlYiOTkZvXr1QnJyMpOiEWtra0RHR8t0/tTHgatPnz4VKukpGTp0KDZt2oTjx4/j4cOH6NSpE7Zs2UI6rNvT0xMJCQkYOnQopkyZgkGDBpHZbqSaBpdAX716NY4cOYJFixZhxIgRuHv3LoqKiki1FGtCeZr6Idq3bw9tbW2m7Zo9e/bE3bt3Zapl6pNGUlpaGgwNDYWkNv+asj1eT08PkyZNQkZGBsaMGSN8Tt2CD0Dm5NbIyIjUtpi8f/8ee/fuZepj6dKlTAN/vrKvvqOhoYG3b9+SD2bjadasWZ1ATEFBgVTTDajWAv3222/x7NkzmJmZMdGjb968OZMulpo8evSozqArqkoTXmvQ09MTq1atIrH5MXbs2CEjSbJx48Y6m6ZPxcvLC76+vsJgSeqhmB/rBKFMkPC/I19fX6b3k1atWmHOnDnM7IvFgQMHUFhYiLS0NKirq5PeR/Ly8gAAb968IbNZG0NDwzr3Q+qYhGfq1KkYOXIkXrx4gS5dujAZIjpt2jRMnjwZOTk5MDc3Z5Kkt7a2hq6uLh4/foyuXbuSV/iJEUuzhL+e5OTkmO87duzYgR9++AE7duyot/ItQHXFs4eHB/r06SP8/qgOyfgDxYsXL+L+/ftYtGgRZs6cyWRtsIyljxw5AlNTU3Tu3BlPnjwRKukDAgLIO+8WLFiA3377Da9evWI2S4HlOue7Dj5E43BGWWrGVTWhjKs+1OHFQ9XpJWaVu4qKCpOioJq4u7vD1dUVWVlZaN++Pby8vMh92NvbQ1VVVShCEkNOlwWampq4f/++zPOD6r7SpUsXLFq0iMTWhzh48CBat26Nc+fO1TkEqI+FVP+NNLgEetOmTQXtTKBaomLAgAGkPjIzMxEeHg6O44TXPFTBGU9ZWRkmTpwITU1NYQFTP6gTEhJw+fJl4T2LTR7LRMvPP/+MwYMHM9UhXLJkCZYsWYLt27eTVtR+iPT09DqfUZ/e8lV4PNHR0eQPbk1NTURFRaF3797CtUutzcx6KN/kyZPx9ddfw9zcnEmyFhAnSX/79m2MHDkSrVu3Fn5PlA9RRUVFvHz5UuYE/eXLl2SB04eqQB4+fAgA5FUgYly3Li4usLa2ZtJazuPo6Ij169fj6dOn0NDQgL29PZkcVGRkJA4fPoyUlBTExcUBqK5sqdktQ0VMTAxWr17NbLCSGJXVfFJz3rx5MDAwgLm5OROd+jZt2jBLGIlJTEwMAgMDUVlZKSSjqQZwmpiYICUlRUgOvXjxAiUlJaT394sXLwqvOY5Dbm4ulJWVyezXJCUlBatXr0ZBQQEmTJiAnj17YsSIEaQ+xo4diwEDBiA7OxsqKipkM3IAoLCwEIcPH0bLli1hYmKC7t27Izk5GRYWFqTdGWLE0iyp2WlZ8zVAX/Di7e2N69ev4+LFi+A4DllZWbCzsyP1IQb8kGOWh2Xbtm3D7t27AVQnDWfPno3hw4eT+mAZk5w4cUKYN+Dl5SV0+MTHx5PYr4kYsxRYrnMxuw7qO2LEVTWLTpKSkvD8+XNoamrKSNh9KmJUufMoKipi5syZMvEb9f6mT58+OHLkCKnN2nAchw0bNjD1IQa3bt3CpUuXhPcSiUQmV/bfTFJS0uf+Cg2eBpdAFwMjIyOh7azmaxaIEbSeOnUKHMchJycHrVu3Jh/ywTrR8vDhQ2Hat56eHvT19Ul1w2syefJkODg4CBOsXV1d0blzZ1IffIsbx3F49OgRWrduTZZAv3TpEm7fvo2oqCjcuXMHQPXf4+LFi+QJ9KSkJJmbOAstQtZD+U6cOIGrV68iICAAubm5MDY2xrhx40grIsVI0rNoQ6vJsmXLYG9vD11dXairqyM9PR3Xrl2Dr68vif2PVYGwqGx49OiRzDBMFtetiooKk+GkNXFzc4OOjg6MjIwQHx8PFxcX7Ny5k8T2xIkToauri6CgIMybNw8cx0FOTg5t27YlsV+TiooKTJ8+HV27dsWUKVOYD1liyYkTJ3Dx4kWsW7cOpaWlmDx5MoyNjcns8/q1LBNGT548QVFREeTk5ODv74+5c+dCV1eX1MeePXsQERGBmTNnwt7eHqampmQJ9JiYGPj7++Pw4cNQUlLCmzdvsGLFCixfvpxcNuTKlSvw8vKCkpIS3r9/jzVr1pBfv15eXkK3iYmJCezs7MgT6AEBASgqKoKLiwscHBzQr18/sk6HRYsWoV+/fnj48CFev34NFRUVBAQEwNnZmcQ+jxixNMvOIr7TEqiODVl0WvIsWrQIGhoaePz4MZo2bcp0sCRLFixYgMuXL+PJkyfo2rUr+foGqgfC8c89JSUlJpXPLGPpjw3Rrq+zFFiucz4pnJeXh2vXrgkzJ7KyskSVOGtElsDAQMTFxUFbWxt79+6FoaEhWSeIGFXuPDWL2qhxcHDA1q1bP/idqSuSe/XqhT///FNmJlJ9UjXgOXXqFIDq9d6yZct6273WCCO4BsazZ88+91cgpbCwkFu3bh03e/Zsbu3atVxubi65j99//50bOXIkN3HiRM7AwIC7du0ame3S0lLu5cuXnLu7O/fq1Svu1atXXHp6OldaWkrmg6ewsJCLioriXFxcuPnz53NBQUHkPmbOnMnFxsZy+fn53Pnz5zlbW1tyHzWpqqriZs+eTWYvPT2dO3r0KGdoaMgdPXqUO3r0KHfs2DHu4cOHZD5qkpOTw/3555/c27dvmdgXg6qqKu7y5cvcggULOCMjI27q1KncoUOHyOxXVlZyly9f5hYuXMhZW1tzERERXFFREZl9juO4pKQkbvLkyZyenh43ceJELjExkdQ+x3FcQUEBd+zYMS4oKIg7deoUV1hYSO7D09NT5v3y5cvJfYjBypUruaCgIC4uLo67evUqd/XqVXIf1tbWMu8tLS3Jfdy5c4fbt28fx3Ec5+joyOS64vnzzz85BwcH7vvvv2fmQywSEhK4hQsXcoaGhuS2L126xO3atYs7f/48uW2Oq76OHjx4wNnZ2XF37tzhfvzxRyY+OI7jbGxsOI7jSH1MmTKlThz15s0bztzcnMwHj5mZmfDsy8rKYuKD/x3x/6+97ikwMTGReT916lQy21OmTOE4rvo5+8MPP3DTp0/n3rx5Q2afR4xY2tjYmIuIiODi4uKE/+oj/LXk4uLCVVZWchYWFp/5G/0zNmzYwC1cuJDbs2cPN3/+fG7dunXkPtasWcM5Ojpy+/fv55YvX855eXmR++A4drE0/7f+u9dUTJ06lSspKeFsbGy4iooK0vsIjxjr3MbGhlu5ciU3depUztbWlrOzsyP30RApKytjYnfq1KlcZWUlx3EcV15ezuQ5y3Ec9+jRI+7MmTPc06dPmdgvLy/nQkJCuNWrV3N79+5lkidJT0+Xec/iZzEyMuIMDAyE/0aOHEnuQwwSEhK4UaNGcRMmTOAMDAy43377jdS+v78/V1VVxXFc9X1ryZIlpPYbYUuDq0BfsWIFDh06hPnz52P79u2f++t8Mq6urhgyZAiMjY3Jqwh5Nm/ejLCwMLRv3x6ZmZlYsGAB9PT0SGxLpVKoqakhLS2NvFK7NuHh4Zg5cybGjRsHjuNw9+5dch+1J1iz0CWsOXgjOzsbr169IrPdsWNHmJiYIDExESYmJmR2P8SZM2ewefNmdO/eHU+ePMGCBQswceJEEttiDeVbv349Lly4gKFDh2L27Nno378/qqqqMHnyZDJpBDk5Oejr6wMADh8+jAMHDuDIkSMwMTEh8+Ht7Y21a9dCS0sLjx49gqenJ+nvCaiuvmI1KCY0NBSBgYHIz8+XqaanbNX80LXEQ/27Ki8vR2pqKlJTU4XPqKtZSktLkZ2djXbt2uHNmzdMdHO9vb2xbt06AMDixYvh4uKC0NBQUh8lJSWIiYnB8ePHwXEcHBwcSO2LSUBAAM6ePYs+ffrAxsaGySC4v/76C4MGDcLx48dx69Yt8kpeeXl5aGpqory8HAMGDEBlZSWpfQDQ0dGBo6MjMjMz4eHhAW1tbTLbUqm0Toda27ZtybV4gep5Crx0S7t27ZhU8rZq1QqRkZEoKSnB2bNnmQwgk0gkKCsrg1QqlZEOoYCvTJNIJGjatCkCAwOZ/C3EiKXF6CwSi9LSUhQXF0MikeD9+/ef++v8IxISEoRn97Rp0zBlyhRyH+7u7rhw4QKePXuGMWPGCPsDSljG0nl5ebh+/TqqqqqQn5+Pa9eugeM45Ofnk9ivSe1ZCtOnTyf3IcY6B6r3ICtWrMDatWtlhsI3IktERASePn0KV1dX2NnZwdjYmHyfoKysjOLiYjRv3hzl5eVM5NJYVrnzeHh4oGXLltDT00N8fDzc3d2FmUafyuPHj5GZmYkNGzbAyckJHMehqqoKGzduxIkTJ0h88Jw8eRJA9b2lVatW9VYDfePGjQgJCUGHDh3w+vVrODg4yAy2p2DGjBmwtbXF5s2bYW1tTWobqP5bUHa5NvK/NLgE+pdffgk9PT3k5+fXSUjUR+H83Nxc2NjYAAB69+6NmJgYch9NmjQRhgu2b9+eyeZFSUkJsbGx6Nq1q9AGQ60Be+XKFfz0009o0qQJJBIJBg4cSGofqDvBmgW85ivHcYImGjXPnz9HQUEB0wFRe/fuxdGjR9G8eXMUFRVh2rRpZEE/385PrZ9Ym65duwo/AwDhdxYQEEDmQ4wkPcdxwlC23r17M50XwAIrKytYWVlh586dMkN2KWF9LdWkdlt/VlYWuY9FixbBwsICSkpKKCoqYjIsSF5eHj169AAAqKurM2lxNDY2xpgxY7B69WpBoqS+0qpVK4SFhTG774qRMJJIJFi6dCn09fURHR3NJCns6OiIuLg49OnTB926dcPIkSPJbEskEpSUlEBRUVH4rLi4GOXl5WQ++HtJZWUl7OzsMHjwYNy7d49JG/PatWsRGBgIJSUl3Lp1C97e3uQ+LCwsYGRkhJ49e+LZs2eYNWsWme2am+vWrVsziT8BcWLpzp07Y9euXTJa1dQHo2JgZWWFffv2QU9PDyNGjMDgwYM/91f6R1RUVKCqqgpycnKC3A0VlZWVqKyshKOjI/z9/aGvr4+qqirY2tqSS76xjKX79u2L06dPA6jWR+YlK/r06UNivyZjx47FN998g7/++gtqampMEp1irHOgYRwwicHBgweFmCQoKAjW1tZkCXS+6OXt27cYM2YMevXqhZSUFCYSrleuXEFYWBjk5ORQUVGBH3/8kTyB/tdffwkFKKNHjybV3C8oKEB0dDTevn0rrHeJRCIzM5CKhIQEeHp6CjNsOnXqVC8Plps0aSLIh3bs2JE8NlmyZAmcnJywYMECuLu7M/kdRURENCbQGVG/sij/D/jTOl4TkiV8FSyPk5MT2WkhjxhVhC1atMCBAwcwZMgQJCQkMBnWlpOTg3379gnvWegK5+bmYvjw4VBTU4NEIoFEIiGvHF25ciVcXV2RnZ0NVVVVJpvVmgPIWJGSkoJhw4ahTZs2QtKL+oBJIpEIiecWLVqQPnz4oXzy8vLw8/NDbm6uEEBRdDpkZ2ejqKgIkZGRGDJkCLKyslBVVQVnZ2ccPnxYGE5FgRhJenl5eVy6dAk6OjpISEiol3p0QHUi5/Tp0zLak1Sal6w7ZGqydetWhIWFoby8HCUlJdDQ0PhbrcV/gp6eHi5cuICcnBxmAww7deoEf39/DBgwAPfu3YOqqiq5j+joaLx8+RLPnz9H06ZN0b59+3pb0TJq1Kg6Gsn8MEsKWCaMeDZt2oT79+9DX18ff/zxBzZv3kxqPykpCTExMcjNzUWHDh3qzD34VGxtbTF79mxMmzYN6urqyMjIwO7du0mrf/jigJpFAtSVqUFBQbCzs0PLli3JuwxqY25ujlGjRgmDoinvJ4mJibCwsADHcXj69Knwmjp+EyOWFqOzCACKioqQlpYGdXV1NGvWjNz+mDFjhNdjx45lOlOBJePGjYOlpSW++uor3Lt3j3TOz5EjR7Bz5068efMGY8eOBcdxaNKkCZPDBpaxNJVG//9FSEgIoqOjkZeXhw4dOmD8+PHC8FJKxFjnDeWASQzk5OSE61VBQYE0JhGz6EWMKnf+UOaLL75ASUkJaXefjo4OdHR0kJiYiL59+5LZ/RCbN29GSEgIFi5ciLlz58LS0rJeJtCbNWuGsLAwITdG3d1nY2ODnj17IjY2FqtWrUJycjJWr15N6qOsrAyTJk2SKV6tT8PT/5uRcJS9mP9FFBYWIjAwEE+fPoWGhgbs7e3JTiV5OYG8vDzBJsdx6NGjh0ySmILr16/Dw8NDpoqQemBXYWEhduzYgWfPnqF79+6ws7NjkkTnycnJQWRkJPmwl7S0tDqfiZkU+1RevnyJdevWYcuWLbh79y4WLVqEZs2awc/PDwMGDPjcX+8/xsnJCcrKytDR0cHNmzeRl5cnyD1QMWfOHEyfPh07duyAp6cnXFxcEBER8cl2Y2NjsW/fPiQlJQmV23Jychg4cCAWL178yfaB/03SOzs7Y/369UJLHZ+kpyQtLQ2+vr7CGndycqpXa4PH1ta2znAzFu25rDEzM0NYWBh8fHwwffp0eHp6Ijg4+HN/rf+Y0tJSHDx4EKmpqejRowemTp1KfjgTEhKC8+fPIz8/H5MmTcKLFy9kDq7rE1OmTIGuri46duwofEZZZRQcHIyYmBghYUTZZlyz4nLTpk3C/WrOnDlkh+FnzpzBL7/8AgsLC7Rt2xbp6emIjIyEg4MD6QDAO3fuICIiAllZWejcuTMmT57M5BmbkJBQ5zMq2R4Wla612bFjB+zt7eHo6Fgn8UG1CftQ3MZD+YwSI5auTVZWFvmh4tmzZ7Fz506huk8ikZAN2P0YZmZm5DGJWDx+/BjPnj1Dt27dmAxpP3z4MMzMzMjt1kSMWJol27ZtQ3Z2NmbMmAEVFRWkpaUhODgYXbp0Ib92xVrnGRkZ6NChAxISEsil2BoSO3bswLVr19C/f38kJiZi+PDhZAOoeT5UbERVmFCzyr24uFimyv348eMkPnhOnjyJgIAAaGpq4unTp3BwcMD48eNJfVy4cEEo3uE4Dnl5ecKwTCpsbGxw4MABIUbh39c38vPzsX37dqSkpKBHjx6YO3cu2rRpQ2Y/NjZWJq7ds2cPuaxVfHx8nc8aBx7T0GAT6A4ODtDR0cGQIUMQHx+PGzdukCdaWMoJ1IZVFWFKSoqgI/zixQuUlJQwCTIB4N69ewgNDcX169fxww8/kCdBMjIy4OPjg5SUFGhoaGDFihWklcKsmTdvHszMzDBq1CiYmprC0dERPXr0wLJly8gfPsnJyXB1dUVmZiZUVFTg4+ND3rJZUVGB8PBw4RqbMmUKFJ7Ql9oAACAASURBVBQUSH1MmzYN+/btY/agvnLlCkaMGEFmryZiJOkByBz0vXnzBnJycswqklnD/51rak8ePHjwc3+t/5hZs2Zh9+7dWL58Ofz8/GBpaVmvfo779+9DW1v7g10r1BWXlpaWCAsLg62tLQ4cOABTU1McOXKE1IdYTJ8+HXv27GHqg1XCKCIiQqi4bNeunUzFJVUyx9LSEr/++qtMVW1RURHmzZtXLzdgjo6OACBUV3fu3JksDjU2NoaTk9MH/41qDfLPpoa0CWPZkSNGZ5GFhQX279+PmTNnYv/+/TA1NcXRo0dJfdSmvt1zIyMjYW5ujo0bN9Y5+OHXJBUZGRnYsGGDTBfkV199RepDjFiaJVOnTkV4eLjMZ7zcTUhICBOfLNe5h4cHOnToAHt7e3h7e0MikcDNzY2Jr4bAo0ePkJqaim7dugl7HUr4TiWO4/Dw4UNUVVVh7dq1JLbFOuDlycvLw8uXL6GmpkaarOWZPHkyVq5ciUOHDmHYsGH47bffsGHDBlIfbm5uUFZWxpUrVzBhwgSkpKTA19eX1Adrnj9/Dg0NDQDVxY1lZWWkM7eA6m7z69evy3RUU8rjAdXX07Vr15h0bf/baXASLjy5ubmwtbUFQK+DxgcCbdq0qRMUUGkWZ2RkYPHixQgKCkKrVq3w22+/Yf/+/di2bZugV/6pxMTEwN/fH4cPH4aSkhLevHmDFStWYPny5WTVXmVlZYiKikJoaCikUimKiooQGxsroz9Khbu7OywtLYVDEzc3N/KOAJaUlZVh1KhRyM3NRUZGhjDIldXwP5ZDJa9duwY9PT1YWVkhKSkJWVlZTAJ+qVSKq1evoqqqCnfv3iWrfuUr706cOCEMROGhqrwbPXo0Ro8ezTRJHx8fD2dnZxw/fhytWrVCcnIy3N3d4efnBx0dHSY+WcNae3LFihUy7xUUFNChQwdYWVmRdeZ06NABhw8fxhdffIGNGzeiqKiIxG5tqqqqwHEc7ty5g/79+5Otjxs3bkBbW/uDySHqBDp/xs8nQuqr/BAAaGpqIioqSkYjmWIWSHl5ObZt24b58+ejZ8+eSE9Px8mTJ7F48WKyeQdTpkzBlClTEBoaymxomry8fB1JihYtWqBJkyZM/LGmZot5WVkZ6cFoTk7OR5OzVGuQT3asW7cOpqammDhxIlq0aEFiWyzEiKV54uLiEBcXJ9NZRI2cnBykUqkgU8hiBkFt6ptkFq9bW1v+icXP4eHhIXRB6ujokHVB8ogVSy9dupRZa/+HntlycnKk93Ux1/mjR4+wZs0aANX7zsYhonX50CFWUlISoqOjyQ+xanfxUSYh+SQ5yyr3oqIirFq1Cp6enmjdujWuXbuG4OBgeHl5kT9v27Rpg4EDB+LQoUOYPHkyk8NXT09PREZGYvDgwWjWrBkTqVuWnD9/Hn5+fjhy5AiUlJSQmZkJNzc3ODs7k87jWbhwIdTU1PD06VNIpVI0a9aMPIHu4OBQp2u7ERoabAKdpQ5adnY2ma2PsWrVKsyaNUtI2EyYMAHy8vJYtWoVWQVTcHAwwsPDBV2nQYMGISwsDPPmzSNLoI8cORITJkzAhg0boKGhgVmzZjFJngPVf3NeZ3T06NGklX7p6ekf/bdOnTqR+QGqk1Nff/01gOoEWGFhIal9gO1QybCwMJw8eRIDBgwQHv7bt2/H69evyQ6YeLy8vODr64vc3FwEBweT6YfxD0lKeYXaiJGk37x5Mw4cOCDcR/T09BAcHAw3NzeEhYWR+BATMbQnS0tLoa6uDh0dHfz555+4f/8+lJWV4ezsTHbvXbNmDV6/fg1DQ0McO3YMmzZtIrFbEz8/P6irqyM9PR2JiYlQUVEhqwLhW3BbtmxZ58CBmvHjx8PKygrp6emYPXs2qZSH2Dx69AhJSUnCoUBZWVmdQ/h/ws8//wx5eXlhozpgwABcu3YN69atg7u7+yfbr8np06eZJQw+luBicYgsNpWVlXj58iWZva5du4qmX7xr1y6cOHEC06ZNg6amJszNzeuN7q8YsTRP69atIZVK8e7dO3Tp0gXFxcWk9oFqLVtHR0dkZmbCw8MD2traZLY/JNXDcRzpdSsGw4cPB1DdKVV7ThXVAEOe0tJS6OrqIjAwEN26dSPVJxczli4rK0NSUhK6du1Kflj9sfs6ZQO8mOuc4zjk5uaiTZs2KCgoINWqbih87BCLBTVnTmRnZ+P169fkPvi5WzWr3KlYtWoVtLW1hTkHhoaGyMzMxOrVq8mrwxUUFJCQkICKigpcvXqVST6ruLgYqqqqwlo8f/486fwJ1uzevRuHDh0ScmM6OjoICQnB/PnzSRPoHMdh7dq1WLFiBby9vZnF1WvWrJHp2m6EhgabQF+0aBEsLCxkdNCo4E8d/y6p+qm8e/euTqLA0NCQtKJaKpXW0YVv27YtaQBoa2uL06dPIy0tDWZmZqQBU20qKyuRnJyMXr16ITk5mbTaZMmSJQCq22HevXsnaJSpqKjg2LFjJD40NTWxdOlSPHjwAF5eXsjKyoK/v7+QTKeE5VDJY8eOISQkRLiOtLS0EBwcDFtbW/Kgv0OHDli5ciVKSkpI7WppaSE8PBympqaQl5fHzZs38eTJE1haWpL5ECNJ36RJkzoyRjWHidQ3xowZI2hPamhoMNGezMnJESpHhw8fjhkzZmDx4sUkgceHNBOVlJTw4MED9OjR45Pt1+TWrVtYvny5IGs0bdo0UvtAtQQYP/SWFTY2Nvjmm2/w+PFjdO3alUkLMGsWL14sHGb9+uuvmDlzJoDqn42CxMREmUR869at4ebmxmRwU7NmzeDj4yNzH6G6rz99+hRLly6V+YzjOKSkpJDY/xD8ME4W1KwEr6ioIF2DYlblq6ioYObMmRg7diz8/Pwwb968D8q6fAqPHj2qM2CX4oBAjFiaR4zOIkdHR8TFxaFPnz7o3r07DAwMyGx/LBZhGaOwgJ9TlZ+fj3PnzgmfU7fgA+y6IAFxY+nnz5/L6JFLJBJcuHCBxPbt27c/2BWTn59PYh8Qd53Pnz8fpqamaNWqFQoLC+vtTBaWSCQSXLt2De3atWPuq+bvX1FR8aPSZp8Cyyr3169fyxRNycvLY+bMmeRrHKiuDn/27BnmzZuHLVu2wMHBgdzHjBkz0KNHDyEBLZFI6lUCXSqV1pF/ateuHWlujKesrAzFxcVo0qQJeR6Dh3XX9r+VBptA19PTw4ULF5jqoC1ZsgQSiQRVVVV49eoVunTpQqZj+7FEM2UCWiKRoKSkRKYivLi4GOXl5WQ+5syZgzlz5iA+Ph6RkZF48OAB/Pz8MHHiRHKtdXd3d7i6uiIrKwvt27cnPTThkxPz58+Hr68vWrRogffv35O2ojk7OyMuLg52dnbo2bMnkpOToaWlRZZkqcnatWvh6+sLf39/dOvWjfR3paioWOdB07x5c+F0nZKVK1fi999/R9u2bcFxHCQSCYkUzbZt2/DkyRMYGxtDXl4eHTp0wN69e5GTk4P58+cTfHNxkvT8oL+aCfPKykrSNS4mNbUnY2JicO7cOXLtyaKiIkFrNCUlBe/evUNubi5J4OHu7o5OnTrBwMAATZs2ZXqgWFVVhXv37kFNTQ1lZWXIyckh95GSkoKvv/4abdq0EQ4sP6SL/k+5fPkyoqOjkZubiw4dOpANAhebt2/fCq+vXLkiJNCpDnk/FNizkncYOHAgANmfiYrNmzd/8HOWCbzr168zS6BTroXa7N27l5nt2hw/fhzHjh1DVVUVTE1NmVS+u7i4wNraWqhcpEKMWJqndmfRx67nf0LtThUlJSVkZWUhPDycLNFSX3Xta2NlZQUrKytR5lSx6oIExI2l+UGCeXl5aNWqFWkB0oMHD8hsfQwx17mBgQH09fWRm5uLtm3b1juJIzH4u9kPlDJ/RUVF2LVrF3NpCpZV7h8raGIh1bR+/XohWb9t2zZy+0D1s0ms7jhWlJaWytx7S0pKyPfNFhYW2LNnD7755hsYGBiQdpPxiNG1/W+lwSbQeVgOy6sZ0BYUFJCeQvfv3x/79+8XdNwB4MCBA+jVqxeZD1tbW8yePRvTpk2Duro6MjIysHv3blhbW5P54Bk6dCiGDh2KgoICnDhxAk5OTuQTrPv06SMMOnr9+jU6duxIah+o1tnjWymbNWuGrKwsMtsSiURGC7tXr16kf++adO7cGXPnzkVqaip69OhBOgxFQUGhzsFVTk4OkzbH5ORknDt3jjyAjYuLQ0REhGBXTU0NmzZtgoWFBVkCXYwkvbGxMRwdHTF37lyoqakhIyMDO3bswNixY0nsi40Y2pMeHh5Yvnw5srKy0LFjR3h4eCA6OppkIx4XF4eoqChcvnwZHTt2hJGREYYNG0bwresyceJEeHl5wcfHB35+fjLPEirCwsJk7rOUlcKhoaGIi4uDra0t2rZti/T0dAQFBeHFixdMKnPEgsWGXllZWRjsynP//n0mm8qaup8XL15EaGgome3PkcBj8feIj4/HunXr0Lx5c3h7e6NLly7kPsQkPj4eHh4eTCp4eVRUVJh0TIgRS/OkpaXh0qVLQhX9xYsXyX5nYkhHNjQsLCxw+vRppgPUOnTowESCDRA3lk5ISICnpycqKythaGiITp06MVmPrBBjna9ZswYeHh6YOnVqnT0H5QyphkDNBGpSUhKeP38OTU1N0mdISEgIgoODIS8vj5UrVwrSTSxgWeXepUsXxMbGynRQXLhwgUn1PkupJp5vv/0WBw8elOmqZdEtzApra2vMmTMH06dPh7q6Ol6/fo3du3fjxx9/JLH/8OFD9OnTR6Yqf8yYMaSdvLwaw5gxY4TPxo4dW+9m2Pw3I+FYlsD9i+A4DqampmQDGcrKyrB27VpcvHgR7dq1Q0FBAb799lu4uLiQaojfuXMHERERyMrKQufOnTF58mQMGDCAzL6Y7N+/H4qKiigoKMDRo0cxfPhwcn3eTZs24datW+jXrx/u3buHMWPGMJFGYM2mTZvwxx9/oH///rh37x5Gjx5N1pJ28+ZNrF27FpMmTRIePocPH8by5cvxzTffkPjgWbBgAdatW0f+UJg2bdoHWz9tbW2xf/9+Eh/m5uYySXqgehighYWFcBBEQXR0NA4dOiSscVNT03rVTlcTMzMz/PLLL4L25Jw5c+rtxuXFixc4efIkbt++jb59+9aRrvhv5vHjx8jMzMSGDRvg5OQkdDps3LgRJ06cIPFhYWGB0NBQGamKsrIyzJgxAyEhISQ+xKLmfeNjrz+FjIwM2Nvbo2PHjoLufVpaGrZs2VJHwulTycvLQ2RkJCIiIvDll1/CzMys3h7IAcD79+/rDC79VCwtLeHt7Y28vDzs27cPW7duJbUvNpaWlmTdlR/Dw8MDampqMgN2KSoVxYqlAcDIyAg//PCDzEaYKj7kpctqVkLyUAwibojY2trWGaBGpYdd89rMz8+XGTBO1XkiZixtZWWF7du3Y+HChdi9ezcsLS2ZDBhkhRjr/M2bN1BRUUFaWlqdf6MsQmpIBAYGIi4uDtra2rh37x4MDQ3x008/kdi2sLDA/v37UVRUBCcnJ+zevZvEbm2KiorQpEkTZlXuBQUFcHR0xNu3b6GmpobXr19DWVkZ69evJ++6NDIywrt374T3lFJNPPb29igrKxOegxKJhNmAYlbcvHlTJjdmYmICHR0dEtuUeYSPYWNjg4yMDAwZMgTDhw+Hnp4eU6nNfyMNtgI9ODgYkyZNYlqBzp9CcxyHnJwc6OrqktmWSqXw9PSEu7s78vLy0KZNG9JBjzwDBw4UWrLrO1FRUThw4ABmzZqFqKgoJontiRMnYsKECXjy5AkmTZpEqsebkJCAIUOGoKysjPxEuDZXr17F4cOHIScnh8rKSkydOpUsga6jo4OtW7fixIkTuHz5Mjp37oyAgADSAJNfe2/fvsUPP/wAdXV1ACCTcFFUVMTLly8FuwDw8uVL0kr3Zs2a1bGnoKBA3p47bty4epswr40Y2pPHjx/Hrl27ZLR4qQNMoLptU0FBAUVFRfjrr7/I7Y8cOVLm+mrRogVZcrugoADR0dF4+/YtTp8+DaB67VFVaADVa6G2zrNUKhVV+5kKXtub4ziZ11QV+7z28q1bt5CVlYUxY8ZgwIAB5G34oaGhuH37NsaOHYsOHTrg119/JbP/uaBOngPV1y5faceqTbo2LLXcW7VqhX379sno3lO24QPVh8epqakyCWIKH2LF0gDQsWNHLFy4kIntPXv2YMWKFXWeeRKJhPlmvD7DaoBazSQ5P2eEGjFiaR45OTm0bt0aEokETZs2ZSITc/LkSRgbG5PbBcRZ5/wgyffv36OoqAhycnLw9/fH3LlzGxPoH+HKlSsICwuDnJwcKioq8OOPP5Il0KVSqaBXzUqWUowq95YtW2L37t1IT08XOl/bt29P7geolm/t37+/8P6PP/4g9/H+/XtRJeZYoKOjQ5Yw/xwcOHAAZWVluHPnDuLj4xEREQGg+uei6nD/t9NgE+hffPEF7O3toaqqClNTU+jr65PLPPCD5oBqDVL+4UqJgoKCKEM4GgISiQTZ2dlQUVGBRCIhHVDD4+bmhoMHD0JTU5Pctq+vL/bv3w87OzsEBwfLtJZTJ9Q7dOiAd+/eQUlJCRUVFeTXrrq6ukyrPzUbNmxgOghz2bJlsLe3h66urlDRee3aNfj6+pL5ECNJ39AQQ3vyl19+QWBgIBMJqOzsbJw5cwZnz57FF198gfHjxyM4OJhJW93Zs2cBVHdHPXjwQHhPAR9cJiYmom/fvgBQR2v/U/nY37Y+Ns3V1EKuqedNqe0tJyfHtE3WwsICM2fOxKlTpyCVSjF79mxmvjIzM+Hn54fc3FyMGTMGvXr1wldffcXMH0uqqqpE8cNSy71NmzZISkpCUlKS8Bl1Ar22ZiqlPB4gTixtYGCADRs2yLSuT5o0icQ2303JIlHbkBFjgBrLmI11LM3z5ZdfYuPGjcjLy8OuXbvQqVMnch8RERHMEug8YqzzVatWwc3NDdu2bcOSJUvg5+dHWkDXkFBWVkZxcTGaN2+O8vJyZkWNrOLC06dP4+zZs0KVO0uZmE6dOjFZd0B1RfXTp0+xd+9eTJ8+HUB1bBIaGioUwVChqamJqKgomW6yxi6p/+VjQ5UB2rk5UqkUffv2RX5+Pt69e4fExEQ8evSIzP6/nQabQLe0tISlpSWePHmCnTt3YtWqVTA1NcW0adM+uY0hICDgo/8mRqBTH3n9+jVOnz4tU9VJ/bsaNmwYrK2tsXHjRvj4+OCHH34gtQ9UV6v5+PjIVGJR6fHq6elh0qRJyMjIkNGtYtFixVcpamlp4enTp1BQUBCSOfVBEsPNzY1p1ZWmpibCwsJw4cIFZGVloW/fvpg/fz5polOMJH1Dw8bGps5mlfo6UFdXZ6ZZPGLECHTt2hVjx46FiooKysvLhWFL1LreNQ/dBg8eLHPgS8WLFy/w/PlzlJWVwc/PDzNnzhQGZH4qiYmJdRLMlFXbYtIQhvOFhobi8OHDmDBhAr7//ntmySigejj09OnTsWPHDujo6MDFxUWooKHCy8sLZmZm6N27N6ldoPoAIDw8HBzHCa95WOn3szxY+vnnn5GamooXL16gV69eUFVVJfexdetWhIWFoby8HCUlJdDQ0PjbQXT/jURHR6Nbt27CPYpFYlWsDqmGQOMAtf8/np6eiIyMxODBg/HFF1/A29ub3EdZWRkmTZoks3+qb9IOACAvLw9NTU2Ul5djwIABTDTp6zs1u4T5Q/CUlBRSSZIPdfbxUF1XYlS5i0HLli3x5s0blJWVCfM0JBIJli9fTu6r9mF7Y5eULAMHDmR+EL5nzx5cvnwZhYWF0NXVxXfffYelS5cyGUz7b6XBJtALCgoQFRWFEydOQElJCW5ubqioqIC9vf0n66fy1bqxsbFQU1PDoEGDcP/+fdKpzDyXLl2CgYGB8D46OppcjuH9+/coKCiAvLw8wsPDMWnSJPJ2tEWLFkFXV5dJVSfPkiVLsGTJEgCAtrY2kxsFL3fz9u1bctv899++fTvzFpstW7YAgCBB1EhdlJSUyKrHPoQYSfqa3LhxAy9fvkT//v3RtWtXmQnj9QVPT08A1cmixMREmSCNCkVFRcyaNUumesLR0ZHE9rx58wSbb968IbH5MTZu3Cj4ys7OZtKxERwcjF27dsHR0RGXL1/GjBkzyBLoJ0+eJLHTCA1fffUVvvrqK7x//x5RUVG4efMmzM3NMXHiRPLB46WlpdDV1UVgYCC6devG5F41YsQI7Ny5E5mZmTA2NoaxsTHZvdfIyEjYpNZ8zZKgoCBmtkNCQnD+/Hnk5+fDxMQEf/31F7l8VlxcHOLi4uDj44Pp06cL93oWsBoyz8tIsIRlh1RDo1OnTkIxytixY/Hw4UMy2zUrBfPz82XeU3dniIGPj4/MmnZycsL69etJfSxbtozU3ocoKytDSkoKevfujdjYWIwYMYJ8LyiRSLB06VLo6+sjOjqamTZ2fYZFwUZtPtbZxwrWe+Xy8nKZa/XFixf48ssvSWz37NkTPXv2xJQpU5gcgNfkwIEDKCwsRFpaGtTV1ZnIQbGEH/J548aNOv9WXzpNtm/fjuHDh8POzg5DhgxpTJwzoMEm0M3MzGBsbIxNmzbJBJoUCRf+Rn3+/HmsXr0aAGBsbCy0xVBw6dIl3L59G1FRUbhz5w4AoLKyEhcvXiRPoC9btgyTJ0/GuXPn0KNHD3h4eJBrmzZv3lxIbrPizJkzqKqqYlINybNgwQJkZWWhoqICHMeRtxkDwOTJk+Hg4ICUlBRoaGjA1dWV/ECjrKwM69evFyajOzs7k/vIyspCQUEBmjRpgl9++QU2NjZk1X61qw1qUp8qWlgn6Xn8/f2RkZGBlJQUKCgoYNeuXaIEuNR069ZNeN29e3fSYas8I0aMILfJw0of90PU/F1paWlBX1+f3Adf5d68eXNIpVKZ4USfSqOm6H9OQkICiouLwXEcvLy8sGjRIhgZGZH6aNasGczNzWFubo7k5GRERkaS2geqr6urV6+iqqoKd+/eZTITRF9fH/r6+sjJycHatWuxfv16GBoaYuHChZ987X2OTkQWWu48UVFRCAsLg62tLaZNmwZTU1NyH61btxbuIV26dEFxcTGpfTGGzHfq1AlBQUHo06cP6SDUmrDskGooiCFXULM7ok+fPjLvqf/mLGPp0NBQBAYGIi8vD+fOnRM+52c4UNKnTx/88ssvyM7OxnfffYdevXqR+1i2bBl0dXXRu3dvpKam4syZM+R7gk2bNuH+/fvQ19fHH3/8gU2bNpHabwjwz9APdexTPR/F6OwTo8qdZ+nSpdiyZYswy2vPnj2IiYkhse3g4ICtW7di8uTJdf6NUjYEAGJiYhAYGIjKykoYGhpCIpHA3t6e1AdL4uLi0KdPnzpDlCUSCUkCfd68eaisrGQ6z+nGjRu4efMm4uLi4O/vj3bt2kFfXx8jRoxgJhP0b6PBJtBjYmLw7t07lJaWCtXCbdu2JU3i5ubmCieEKSkpKCoqIrOtpaWFvLw8NG3aVNCOkkgkmDBhApkPnoKCAowaNQoHDhzA+vXrcfXqVXIfYmhisayG5HF1dcXdu3dRXFyMkpISqKurk7eWr1y5EpaWlhgyZAji4+Ph6uqKffv2kfpwdnbG/PnzMWjQINy6dQsuLi7kLUXOzs6ws7NDWFgYxowZAx8fHzIfqqqqzFrhGyK3bt1CaGgobGxsYGJigoMHD37ur/SPqCmFkJ2dTZqwvX//PrS1tRvMzIn79+8zryhTV1eHqakpVq5ciYCAAJnhRI2Ij5+fHzZs2ABPT08cPHgQixcvJk+g16RXr15wd3cnt+vl5QVfX1/k5uYiODhYKFSgJCUlBUePHsWlS5cwdOhQhIWFoaKiAgsXLqyzcfq3w1fe8bEbiwMNfhDuF198gY0bN5LG04A4Q+YrKirw/PlzPH/+XPiMOpnKskOqoSCGXEFtzX6WsIylraysYGVlhZ07d2Lu3LkkNj+Gq6sr9PX1kZCQABUVFbi5uX1yR3htMjMzYWlpCQCYPXs2bGxsSO0DwKxZs2BsbIyvvvoKX3/9Nbn9hgTfsc9xHB4+fCjaTBAqxKxy19XVhZOTEwoLC9GyZUvS3MLWrVsB0CfLP8SePXsQERGBmTNnwt7eHqampvUqgc7fB2fNmiVzyHflyhUS+8nJyQgLC0Pz5s2hp6cHfX19UmkjoHoWhK6urpDwj4uLQ1BQENasWdOog05Eg02gu7i44NatW1BSUgLHcZBIJDh27BipD1dXVzg6OiIrKwtSqRRTpkwhs92xY0eYmJggMTERJiYmZHY/RHl5OYKDg9GnTx88ffqUNCnF8+jRI5lFy0ITi2/zZlENyfPs2TNERUXBw8MDS5YswaJFi8h9lJaWYtSoUQCA0aNHM5lm/cUXXwiVtt999x327NlD7qOiogJDhgzBzp07MX78eISFhZHZVlJSahC6wmJRWVmJ0tJSSCQSVFZWMh3AypKaUghSqVQmuP1Ubty4AW1t7Q/q7tanlmy+oiw/P595Rdm6devw7t07NG/eHNra2kwGaTfy/6dp06Zo27Yt5OXl0a5dO5SVlX3ur/SP2LNnD/OqPjc3N0ydOhULFy6EoqKi8DmL6mqWsNRy55kwYQKsrKyQnp6O2bNnY/To0eQ+1qxZg9evX8PQ0BDHjh0jvbcD4gyZFyOpyrJDqqHAyxUADWMuFctYmsfCwgKnT5+W6a6lHkqcl5cHMzMznDx5EoMGDWImiZGamoquXbvixYsXTBK2e/fuxalTpzB37lx07NgR5ubm+Oabb8j9NARqJ51nzZr1mb7JP0OMfSYfp5mamuL9+/e4ceMGkxkEQHVhzapVq/DmzRt06tQJa9asEe6VVMjJyUEqlUIikUAikdRbiSNnZ2fY2trC2NgYj6oIPQAAIABJREFU69evR1JSEsnzd/r06Zg+fTqKiooQFxcHX19fFBYWon///pgzZw7BN6/+O9+6dQs3b97Es2fPoKWlhUmTJsHPz4/EfiMNOIH+7NkzxMbGMvWho6MDDw8PhISE4Pr168jIyCD38fz5cxQUFHzy4NO/w9nZGbGxsZg3bx5OnTrFpNqrdrUEi429mpoa82rI5s2bQyKR4P3798yGilRWViI5ORm9evVCcnIyuX2g+oBmx44d+Prrr5GYmAipVCqcTFMlC8vLy/Hzzz9DR0cHv//+O+mgne+++47M1r+BadOmYfLkycjJyYG5uTl++umnz/2V/iPS09MB4IPth1TwgYsYSRA7OzuYm5vDwMCAvI1PjIqyHTt2wN7eHo6OjnUG5VG3tT5+/BirV69GYWEhjIyMoKmpKTMXpJH/pXnz5pg+fTp+/PFHhIaGMtVJzs/PR6tWrZjYTklJYR73+Pr64v79+1BUVMTGjRsxdepUqKmpwcrKitxXUFAQeTKKh6WWO4+1tTV0dXXx+PFjdOvWjYn0QlpaGi5duiQMx7x48SLpoZ8YQ+Zrxk55eXlQV1fHmTNnSH0YGRnh2LFjeP36NYYNGwZNTU1S+w2J+Ph45q3yYsAyluZxcHCAhoYGHj9+jKZNmzJLevEDdjMyMpgUcri6umLx4sV4+/YtVFVVmcwkaNmyJaysrPD1119jx44dWLp0KdTU1DB//vzGvUktUlNThdfZ2dlMZsXVd3iZE+B/u734z6gHRPNydT169EBycjJWr15NfiCno6ODpUuXIjMzEx4eHtDW1ia1LxYHDx6Ek5MTNm3aBAsLC3IlgPDwcMycORPjxo0Dx3G4e/cume0NGzbg22+/xbx582Qk5RqhQ8I10AmCXl5esLKyktGBpaKsrAxRUVEIDQ2FVCpFUVERIiIiZKqYqDAwMEBGRgbatGkjBBvULTh8MoRn48aNH9WX/qfwel58dYOCggKZtldN+GrI7OxsJlIM/v7+aNWqFd68eYOMjAy8evWKXAP20aNHcHd3R3Z2NlRVVeHt7Q0tLS1SH3+n/UmVQHz+/DmuX78Oc3NzxMbGQltbG+rq6iS2G/nPef36tVCBV9800Hi5nry8PLx79w49e/bEkydPoKKiQtZZxCc/ysvLUVxcjI4dOyIzMxPKysq4ePEiiQ+elJQUHDlyBNevX8e3334Lc3NzaGhokPrIy8vDtWvXmFSUJSUlQUtLC/Hx8XX+jbpiZ9q0aVizZg3c3d2xZcsWzJo1q1Fi4yOUlZXhxYsXwuaoa9eu5HIb8fHxWLNmjaBv2alTJ5ibm5P64OMeZWVlIfCnjnssLCywZMkSDBs2DAkJCQgICCDfIPHY2tqSd9zVhtdyv3DhApmWe2lpKQ4dOgRbW1tkZmbCx8cHUqkUzs7O5PGVkZERfvjhB5lDE0qZFV6iC6heJ3fv3mVaXZiWloaAgADyA1k3Nzeoqqrit99+g52dHQ4ePIhffvmF1EdDwcjICG/fvoWamppQDXno0CEy+ykpKcIhz8uXL1FcXExezQmIE0vz96gVK1Zg7dq1sLKyIpf6e/z4MVauXImUlBR069YNq1evRp8+fUh9iEFoaChOnDiBFi1awMzMDN9//z0qKiowZcoUnDp16nN/vf8qakroKCoqwtraurGL5iOcOHECEydOZOpj2rRpMnFO7fcUFBYW4s6dO8KB+8iRI0nti8XRo0exZ88ejBs3DufOncOqVaswYMAAMvu2trbYs2dPvT/g/bfSYCvQ+QdbzcFKVBuwkSNHYsKECdiwYQM0NDQwa9YsJslzoHqYKCsiIyNx+PBhpKSkIC4uDkD1oJ3y8nLyBHpERAQOHDiAwMBAGBoaMtmoPnnyBKtWrWJaqejo6Ih3795BUVERV65cYVLl3rt3bybDEWsiRpWturo6pFIpdu7ciWHDhtW7SdwNiYCAABQVFcHFxQUODg7o168fWauYGPDa5/Pnz4evry9atGiB9+/fk2q/8s+HZcuWYenSpUICncVa6d69O5ycnISk14QJEzBkyBA4OjqSVWuwrCjT0tJCUlISbty4gdzcXHTo0AGGhobkhwA8Xbp0gUQigbKycuN95G84fvw4nj59CldXV/j6+sLY2Jh8SPGWLVsQEhKChQsXYu7cubC0tCRPoLOMe2oybNgwAMCQIUOYarOyrFNhqeXu7e2NZs2aoaqqCp6entDW1oampiZWr16N7du3E/0E1XTs2JHJkGUxBkp+iM6dO+PZs2fkdl+8eIG1a9fi5s2bGDlyJHbt2kXuo6Gwc+dOZrZjYmLg7++Pw4cPQ0lJCdnZ2VixYgWWL19OLnEkVixdWlqK4uJiocuWmrS0NJk5NtHR0WQJdH5I4oc6aKkPX7OysuDv7w81NTXhMwUFBaxZs4bUT32nqKgIu3btqrcSHmITGRnJLIHOrzt5eXmsXr0aQ4YMwb1798i71YDqbt6DBw9CX1+f3LaYXLp0CSEhIWjVqhXGjh0LJycnUl363NxcDB8+nNkBbyNsabAJ9D/++APx8fGQl6f/EW1tbXH69GmkpaXBzMyM6eYoOTkZrq6uyMzMhIqKCnx8fMgCjokTJ0JXVxdBQUFCq7+cnBzatm1LYr8mbdq0gaqqKt69e4dhw4YJAy0o8fb2xs8//wx3d3eYmZlh1qxZ5An0jIwM+Pj4ICUlBRoaGkyqTcRAjFZjDw8PoVKqX79+cHZ2Zl4pVV5eDgUFBaY+6iMXL14Ukilbt26FhYVFvUqg82RkZAgBX7NmzZCVlUXu49WrV4L0Rfv27Zm0nF65cgXHjh3Ds2fPYGRkBFdXV1RUVGD27Nk4efIkmZ81a9bIVJRRcebMGfzyyy+wsLBAv379kJ6eDgcHBzg4OJAnD1q1aoVDhw6huLgYUVFRTGU96jsHDx4UAvCgoCBYW1uTJ9Dl5OTQunVrSCQSNG3alDSZI6Y0UMuWLREeHo4BAwbg3r17TA9mgoKCmNlmqeWenp6OX3/9FaWlpbh16xa2bt0KBQUFBAcHf7Lt2hgYGGDDhg3o0aOH8BnFtSvGQEmemtdtVlYWk1i6srISOTk5kEgkKCoqqrfzTMSgSZMmMvH633Ve/qcEBwcjPDwcSkpKAIBBgwYhLCwM8+bNI38GihFLW1lZYe/evdDT08OIESMwePBgMtuXLl3C7du3ERUVhTt37gCoPsS6cOECxo0bR+KD7yYJCAggrRL9EGZmZoiJiUFxcbHw2YIFCzBw4ECmfusTISEhCA4Ohry8PFauXInhw4d/7q/0X09ZWRkmTZqErl27Cvd1qriHf/bx12hqaiqUlJSYzE5p1aoV9u3bJ/Nz1Kc5Ujzbtm0TXmtoaCAwMJDUPssD3kbY02AT6BoaGnj79i3at29PbnvOnDmYM2cO4uPjERkZiQcPHsDPzw8TJ04kT6h6e3tj7dq10NLSwqNHj+Dp6Ul2QiWVSqGmpoa0tLRPbvX9v1BSUkJsbKxwwpaTk8PED+tKRXd3d1haWmLIkCGIj4+Hm5sbs7ZvltSsyOBbjanhK6Vu3brFtFIqMzMTJ0+eRLdu3bBz505ySZ2GgEQiQVlZGaRSKcrLy5ke+rHk22+/hbW1Nfr164d79+4xqdbo3r07li9fjv79++Pu3bukG0mekydP4scff6wjIUA98IxVRdn+/fsREhIi0+FlYmLCJHng4+ODnTt3ok2bNnjw4AHWrl1Lar8hIScnJwzTVlBQYKJ7+OWXX2Ljxo3Iy8vDrl27SOWg+Fbf2oPHWLBu3ToEBgbi/Pnz6NGjB3x8fJj5qrlOqGGp5c5fP7dv34a2trZwOM3rlFMSHR2Nbt26CRrJVNcuP1DS3NycyX6gJjWv26ZNm6Jfv37kPpYsWQJLS0tkZ2dj6tSpcHNzI/fRUGAZr0ulUrRu3Vrms7Zt2wr3X0rEiKXbt2+PMWPGAADGjh1LWpmqpaWFvLw8NG3aFF27dgVQvb7Hjx9P5iM8PBxqamrYtGkTnJycZGJc6uTdsmXLMHz48Mah6X/D6dOncfbsWRQVFcHJyakxgf7/YNmyZcxs83uLpUuXkhcj1KZNmzZISkpCUlKS8Fl9TKAHBAQgNDQUFRUVKC4uJi80lJeXh5+fH3JzczFmzBj06tWLeS6uEToabAL99u3bGDlypFApBdC3cQ0dOhRDhw5FQUEBTpw4AScnJxw/fpzUB8dxgv517969mVTU88ntmqeFfJBDhbe3N168eIGlS5ciODiYyaBSMSoVS0tLMWrUKADA6NGjsWfPHjLb/KDED8FSs5pVqzFfKQWAvFLq1atXiI2NxdixY6GoqIirV6/C39+fvK28oWBhYQEjIyP07NkTz549w6xZsz73V/pHLFmyBE+ePMGTJ08wadIk8tkAQPX8jLi4ODx58gTjx49not9nY2ODe/fuYejQoVi6dClmzJiBvn37kg62s7Kywr59+5hUlMnLy9dJCrZo0YKJll9OTg60tLSwbNkybNiwAUVFRXUSF41UM2rUKPz444/o378/EhMTmVy7np6eiIyMxODBg9GsWTN4eXmR2b548SK0tLQwdOhQZGVlQVVVlcx2bZSVlTF37lwhGVxSUsLMF0ucnZ2xZMkSAIC+vj5pkrBZs2YIDw9HTEwMJkyYgKqqKhw5coTJcFqpVMpk4B9PZGQkQkJCZGJoqj3Bx+L+1NRU8g4QJSUlxMTEICcnB23atGkcDvY3sIzXJRIJSkpKZLo+iouLUV5eTuaDh2UszXP48GGsWbMGAwcOxPfff4+hQ4eS+enYsSNMTEwwceJEGZuUHYSLFi1CbGws3r59W0eaiTp5p6ioSF7s0NCQSqWQSqVQVlZmsiYaIj179qwzt4h6Tkd5eTmSkpLQtWtX4dlBNSenoqIC8vLyTJ/jYnLlyhVcvnwZ69atg42NDXnxzsqVKzF9+nTs2LEDOjo6cHFxIZWIaYQtDTaBfu7cOdF8tWzZEjY2NjLDMqiQl5fHpUuXoKOjg4SEBPKBYEB1gmLfvn2QSCTIzc3F8+fPcf/+fRLb/OAmfrpwTk4Ovv32WyYPVDEqFSsrK5GcnIxevXohOTmZdPPCb4L5QYmampp4+vQp6aBEHjFajRcvXixTKeXq6kpme8mSJRgxYgScnJygp6eH3NxcrF+/HhEREfV2YAlLzM3NMWrUKLx8+RLq6upQVlb+3F/pP+LIkSMykgR8229AQADZRqamNidQfV/Pzs5GeHi4MMSUCm9vb6xbtw5A9TpxcXFBaGgoqY9OnTrJVJQ9fPiQzPbH7nssdKSdnJyEe+OIESPqbdePGNjb28PAwEBI3LE4YGrSpAn69u0rSG38+eefGDJkCInt33//XRhovmzZMqaDN1evXo24uDioqqqC4zgm+pNeXl4wMzNj0iZdE1Za7qtXr8avv/6KUaNGwcTEBL///jsuXrzIROu3U6dOCAoKQp8+fYT7C2Xi69KlS7h8+TKTeUV81TwAREVFYcKECcI1Rc3mzZuRl5eHyZMnY/z48Y0zIf4GlvG6ra0tZs+ejWnTpkFdXR0ZGRnYvXs3rK2tyXzwsIyleby9vQFUzwzw8/PDX3/9hd9//53UR0BAAMLCwlBeXo6SkhJoaGggKiqKxPb9+/fh7e2N48ePkx9a8aSmpgIAVFRUcPr0aZl7FXXRWUOivna8ig3LuUU8qampQowFVMfyFy5cILHt7OyMjRs3wtDQUFgX/HOQyoeYtGzZEk2bNkVRURG6desmI9lEQWlpKXR1dREYGIhu3box6V5qhB0NNoEuxkBJMVi7di18fX3h7++Pbt26kVZ78Rw4cAD37t1DSEgIUlJSYGZmRmb7xo0b0NbW/mCQRF0V0KJFC9jZ2UEikQhyMdS4u7vD1dUVWVlZaN++PenfQ4xBiTxitBoPHTqUWaVURUUFZsyYgZSUFERHR+PgwYNo0aJFnSTovx0xNYVZcuLECSGB7uXlJSTW4uPjyXzwGoFiIC8vLyQg1dXVSSvKxBia9/Tp0zqDpjmOk0kkUSLWsMf6SmRkJMzNzbFx40ZhnSclJSE6Opr8+bFgwQLk5uaiY8eOwuaIKoFec6PNetN97949xMbGMtWQHjFiBHbu3InMzEwYGxvD2NiYfGgXSy13ZWVlGa1wXV1d6OrqktmvSUVFBZ4/f47nz58Ln1HGiG3btmXSwQlA5l549+5dJjEbz86dO5GdnY0TJ05g5syZ6N69e6Os1Ufg4/Xs7GyoqqqSxuujR4+GsrIyIiMjkZWVhc6dO2Pp0qVM9LdZxtI8+/btw40bN5CTk4NBgwYxGegbFxeHuLg4+Pj4YPr06aSVqhcuXICqqioOHDhQR2KKqgDCw8NDeF1zryGRSJge9tZH+BiR47g68WJ92nuIDau5RTynTp0SXpeXlyMmJobMNv933bx5M/r37y98/scff5D5EJP27dvj6NGjUFRUxObNm1FYWEhqXyqV4urVq6iqqsLdu3eZFMg2wo4Gm0AXY6CkGHTu3Blz585FamoqevToQaqPVFZWhqioKISFhUFBQQFFRUW4cOECaYUOP6jw55//h717D4s5/f8H/pwOUw6FCkWtDkIhp+QTiw1LbKQDZYldJbYtVNKmtJJKm9Pu2m0/axVSipyFlkIOv10rEjmlWofOGp3Pzfz+6Jr3t3HYD+t+v8eM+3Fde10z03Xdr9s2M73fr/u+X68ItLW1QSQSISsrS+LLlRTxbuQbN25AKBTizJkzxEt6mJqa4uDBg2hqagKPx2PlC4/tRolnz57FlClTUFNTg59//hl8Ph/GxsbE6rSuX78ewcHBcHJyeulCn9QOPwcHB0ybNg3Tpk1DVVUVbty4wdrNsSzjsqYwm16XWCOZZHN0dIS2tjazy4hNffr0wZYtW5ikF8lSFVw0zdu2bdsrX2fjfcZls0dZpa2tDQAwNDSUeJ2NREtFRQXxndpiHefLdmmKfv36oampiZVdXmITJkzAhAkTIBAIEBYWhu+++w7W1tbw8vIidi3HZS13NkVERLAyrnjx+NmzZ7Czs4OxsTGA9vcXG4kcLkqqtLa2orm5GUKhkJWyWfLC1NQUO3bswOPHj6Gvr0+89NfIkSMxcuRIomN2xMW1tFhGRgZqamowdepUfPzxx6ycXurevTv4fD7q6urQr18/ojs6w8PDcfnyZYnrHtLi4uJQW1sLRUVFVv9uyIOO14iyfv/BJbb6FnVUVlaGxMREHDx4EIMGDYKNjQ2RcbnYvMOl0NBQFBUVYerUqUhOTsamTZuIjx8ZGYnnz5+zVtqYYo9cZ5zYbijJha1bt+LPP/+EmZkZ4uLiMGXKFGL1iydNmgQbGxtERUVBX18fbm5urBxvBYCoqCjo6emhqKgIOTk56NmzJ1PCgJTCwkLY2toiOTkZcXFxWLRoEbGxCwoKEBkZCV1dXUybNo0pGxEQEED8uCCbjRI3bdqER48ewcrKCqGhoejUqRN69+6NdevW4bvvviMSQ3w8bMuWLUTGe5UFCxYwR2ULCwsRFBSElpYWrF27lrWYskh8E7Rx40Y4ODjA1taW+A5ILrwusUYyWREbG4uAgACJXUbiGKR3F0VERGDfvn24cOEC+vfvL3Gk8l292DSvuroaCgoKRH/vpOsy/hN5SRCySdyga8qUKbh8+TKr9bwNDAxQWlrKSkPGnJwcODs7M7vWxI/ZKK9SXFwMKysr9OvXDwBYiZGXl4dDhw7h3LlzsLCwQEJCAlpbW+Hl5YVDhw4RiSEvtdw77javrKwk1rBL3pI3ixYtQlNTExwdHbFr1y5WG9TKuvj4eOzZswfGxsbIzc2Fh4cHsevpju9XHo+HtrY2GBkZITQ0FPr6+kRiiK8LIiMjmQa+AFBVVUVk/I527tyJpqYm/PHHHwgLC0NBQQHxvmHa2tpITk5Gp06dsHnzZtTW1hIb28zMDGZmZhg3bpzEBi2S5ULj4+Oxc+dOKCkpYe3atbQx5j/g8hpRXrDZtwhoP7G7d+9e3L17FwoKCkhMTCTaz4SLzTtcWLlyJbZt2wZFRUXo6ekBAL744gvicWJjY7F161bi41LckNsEOhcNJblw8eJFJCcnQ0FBAW1tbXByciKWQF+4cCFOnDiBwsJCODo6snpkOjMzE35+fnBxcSGe3BZraWnByZMn0b9/fwgEAlRWVhIbe82aNfD09ERVVRXc3d1x+PBhaGhowM3NjXgC3dbWFjY2Nqw0SszJyUFsbCxaW1tx/vx5XLhwAZ06dcK8efOIxRDX038VNo429+3bl2hzKHn066+/4ujRo1i0aBGMjY0xZ84c4hdnbKqsrMTly5chFApRVVWFS5cuQSQSEb2RDAgIANC+y4htfD4fI0eOxODBgwGQrSOdk5ODwMBAHDhwAL///jvWrVsHNTU1+Pv7y2R/gLCwMHrk9w19/fXX6Nu3L7S0tACwsxs2MzMTVlZWEn0USCVajh07RmScN8HFeyowMBBOTk7w8vKS2JzQsZ/Du+KilntbWxvu3LkjkZwn9X0l1vE9VFhYiO3btxMZV5zIeXE8ZWVlFBcXY8aMGRLJyX9DvMudi3IFa9aswcCBA4mOKa8OHDiAY8eOQUVFBQ0NDViwYAGxBPqrvvOuXbuGkJAQYtejIpEIBQUF8Pf3x3fffQeRSAShUIjg4GAkJycTiSH2+++/48KFC7hz5w6GDBmCJUuWEB0faN9RX1xcDGtraxw+fJiV5FFOTg78/PyYRozKysrEylQcP34cp0+fRm1tLVavXk0T6BRR4p5FQHvfIpKbXuzt7WFoaAhnZ2f85z//gbu7O/Fm4B0373Tp0gWFhYXQ09OTuUVeccNmtuXl5aG6ulpm85MfOrlNoHPRUJILvXv3Rl1dHdTU1NDa2srcGJPg7u4Od3d3XL16FQcOHMDt27cRFRUFW1tbDBgwgFgcoP0YT3Z2NnR1ddHc3MzKF5SbmxtSUlIQEBCAuLg4rFy5ktjYSkpKGDduHABgz549zA4TNv4wBAYGYt++fcxRY5LEx32zs7MxYMAA5hgiyV0aL5YRoKRPS0sLrq6umD59OqKiovDVV18RrR/OtsGDBzNHAE1NTZmeCqampsRjTZo0SSLxqKamhiNHjhCN4eXlBYFAwEod6a1bt2Ljxo1QVlbGtm3bsGPHDvTr1w9ubm4ymUBvbm7GvXv3YGBgwPxeaK3AVxOJRKyVwhBjs0E7yRJ1/4uSkhKioqLw/PlzTJs2DQMHDiQePzIyErdu3YKqqio2b94MJycn6OrqEq1tykUt9+XLl6O6uho9e/YEAKLfV6/St29f5OfnEx3z/v37UFFRgbm5OW7evIni4mL07NkTly5dQlRU1DuN3XGXO9s73jds2PDSwhitv/xqmpqazDWvqqoq8RIuLzI3Nyd6LX3z5k3s3r0bBQUFzOlKBQUF4v2jgPbkv52d3SvfX+/Kzs4OEyZMwPjx4zFixAgoKirCxcWFaAyxAwcOIC4uDtHR0bC2tibacJzP54PP50NDQ4Po75n6sJ06dQobN26EqqoqoqKiYGZmRvyk8NChQ3Hjxg1kZGSgd+/erJYay8rKQnR0NNra2piGoiRP2bLtyZMnrz1BT3ITYF5eHsaMGQMNDQ3m90H61A/FHrlLoBcVFTGPP//8c+ZxfX096xdPbCgvL8e0adMwaNAgPHz4EMrKyswFOqldRhYWFrCwsEB1dTWOHj2K1atXE08Y2draIjQ0FBEREYiMjMT06dOJjg8AU6dOxeTJkwHgpWN876rjH5uOyRs2Gtp17twZ4eHhMDAwYG6KSTXBUVRUxKVLl3D48GFMnToVAHDlyhWiK6D9+/fH0KFD6R+C98iRI0dw+PBhCIVCODg4sJ5kI43L+Z4+fRpAezLy9u3bzHOSnj17xlodaZFIhEGDBqG0tBQNDQ3MLnc2E2xs+vvvvyUuvnk8HtLS0qQ4o/dPc3MzgPaGtDdu3GB+5wC5xQZ5aUgstnbtWnz55Zf4+eefYW5ujm+++Qb79+8nGsPf3x/e3t4A2uuhBwYGEk3oANzUcn/+/DkSEhJYGx+AxPuqrKwMmpqaRMevrq5m/t87Oztj8eLFiIqKInL6jstyBeLGiyKRCHfu3MHdu3c5iy1rRCIRZs+ejREjRuDOnTtobW1lTgew9Z1VV1dHbKwpU6ZgypQpuHDhAiZOnEhs3FdZvHgxNm3ahOjoaGZBcdiwYUTG3r59O/78808kJycjJCQE+vr6GD9+PMaPH098F2yPHj3Qq1cv1NXVYcyYMfjhhx+Iji/GdpNr6sOxe/duHDt2DNXV1QgLC8Mvv/xCPEZISAgaGxtx6tQprF27Frm5uUhISMCMGTOI58ZiY2Oxf/9+uLq6wsPDAw4ODjKVQFdVVYWBgQHrcc6dO8d6DIo9cpdAF9+sVFZWoq6uDgMGDEBubi60tLRw+PBhKc/u7UVGRrJWl/xF6urqcHFxYWVnwPz58zF06FDs2LEDly5dkjiqRMqLdda1tLQQGRlJZOxXdRQXiUTIy8sjMn5HI0aMANDerI20wMBAbNmyBX379sW8efNw8eJFREVFvbYp4L/xxx9/YOjQocwu4Y5I75ypqal5qeYv6ZI68uDq1asIDg6GkZGRtKfy3uuYcBw1ahQrtfzZrCMtXtS7ePEiLC0tAbQnWEne2HPp+PHjEIlEEAgE6N69O22a9wriXT4ikQh//PEH8zrJxQZ5aUgs1tTUBEtLS0RHR8PQ0BAqKiqsxBkzZgyA9pInbCy4c1HLvU+fPiguLiae7Oqo4/tKRUUFQ4YMITp+TU0NBAIBNDQ08Pz5c9TU1KClpUXmasZ3POFnZGREvJSHPFm2bBnzeObMmUTHfnGDSHNzM86cOcNcv5MgXrQ8evToS+WtSC8ABAcHs7ag2LdvX9jb28Pe3h4ikQjnzp3Db7/9hpCQEOTk5BCJIaampoazZ88y34MkTzu/6j4QYdT9AAAgAElEQVRQTBYXkan3A5/PR7du3dCtWzeijXVfpKqqCjs7O9jZ2SEvLw/JycmwtbXFhQsXiMZRUFAAn88Hj8cDj8eTuYa7WlpasLOzYz2OuGxoR7K2ue1DJncJ9KSkJADttUAjIyPRtWtX1NfXs1J7mQtBQUHYt2+ftKfxrzU3NyMlJQXx8fHg8/mora1FWloaK4sCbNZZf11HcTaSCZ6enigrK2Nq+JWVlREb+6OPPpL4t4h3gZAkrp0YERGB2tpaprkZG7io+SsPCgoKaPL8DW3evFliJyQbO7evX78OKysr9OjRg/jRPUtLSzg7O6OkpATR0dF4/Pgx1q1bhxkzZhAZn2t//vkn1qxZAzU1NVRXVyM0NJQpp0W1S09PB9BezqPjyas///yTaIxBgwbBwsICZWVl6NWrF7GxpYHP5+PixYsQCoXIyspipSyQuro6kpKSMHz4cGRnZ7PSzJ7NxI14wbu5uRmnT5+W2KlG6vvqdacdCwoKiC6Ge3l5Ye7cucw9QVBQEGJjY+Ho6EgsBhfE9zhA+wlVWV0Y5YK+vj7TRPu3336Di4sLTExMiIz94gYRFRUVjBw5kmjihctFSzYXFAUCATIyMnD+/Hncu3cPw4cPx/z58/Hzzz8TiyG2YcMGPH78GL6+voiJicG6deuIjf26+0CKIoWrkw1GRkbw9/dnJTdmbm4OX19flJaWIjg4GEOHDiUeg02kF+9fR3xPJj5NRjLXQ7FP7hLoYiUlJUwNqc6dO8vsG5PNch5cmDRpEmxsbLBp0ybo6+vDzc2NtR31bNZZ5/KI7po1a5CVlYWGhgY0NjZCT0+P+NFyLvj7+yMzMxNqampMnWfSp0C4qPkrD7p164bdu3dLfI+wUUeTbaGhoXB0dCR2E/wqHXf4DRo0iJVGUaSaWr2Ku7s7Jk+eDA0NDfTo0QOPHz/GvHnz8Omnn7IWk03btm1DQkICevfujdLSUnh6etIE+guuXbuGvLw8xMbG4ssvvwTQ/vcwPj6e6R3wrv744w/mGO6qVatkvu5yaGgoIiMj8fz5c+KJFrGNGzciOjoaZ86cQf/+/REeHk48Bpu13MVJ8hd3n5M8eddxrJSUFNjY2DDXCyRZWVlh4sSJEAgE0NTUBI/Hw4QJE4jG4EJ5eTnzmM/nEz09KG/8/f2xdOlSJCQkYNq0aQgPDyfWJFy8QURRUZG1HZY3b97EzZs3X/kz0vckbC4ojh8/HtOmTYObmxvryanly5cjJiYGAPDNN98QHZvL+0DqwyGuuS0SiV6qv8325s93baD9Kj4+PsjIyICJiQkMDQ1lrveSv78/J3E63ltOmDABixcv5iQuRYbcJtA//vhjLFiwAEOGDEF2djaxzutcY7OcBxcWLlyIEydOoLCwEI6OjqyurnJRZ50L+fn5SElJQXBwMLy9vbFixQppT+lfyc/Px9mzZ1kZm4uav/KkR48euHfvHu7du8e8JosJ9IkTJ+KXX35BaWkpZs2ahVmzZhFttiMQCDBz5kwoKSnh+PHjaGxsZGXBLzc3F99++y1qamowc+ZMGBsbw8rKitj4HU8bfPTRR/joo4+Ijc01RUVFptRN7969WSu1IcvU1dVRXl6O5uZmJsHG4/Hg5+dHLEbHv93yUP9VKBRK/P9RUlJCS0sL0RtKDQ0NLFu2jDmFxUa5EDZruT948ABlZWWIiorC6tWrIRKJIBQKsXnzZhw9epRIjI5lELKysognDNavX4/g4GA4OTm9lJRnqw8FGwoKCgAAn332GYD2z7eGhgbR/jXyprW1FaNHj8Yvv/yCzz77jGgd//j4eOzcuRNKSkpYu3YtKwvtHRdL2PbigqK41j4JkZGRyMjIQFBQEIYMGYKJEyfC0tKSeKNE4P9KuHTcLMJFPWOK+reWL1/+yseyprW1Fenp6VBXV8eECRMwYcIElJeXY+XKlXSh9xU6nuIrLy/Hs2fPpDgb6m3JbQLd29sbubm5yM3NxezZszFo0CBpT+mtlJSUQFtbm7lYllXu7u5wd3fH1atXceDAAdy+fRtRUVGwtbXFgAEDiMbios46F7p06QIej4f6+nqZ7vZuZmaG/Px8iR29pHBR81eeREREoKCgAI8fP8bAgQNltvyC+KJMIBAgLCwM3333HaytreHl5fXOuy7j4+Oxa9cuqKqqYtSoUXj06BE0NTVx5coVbNq0idC/oN2GDRsQERGBoKAgODo6ws3NjWgCXZ507doVcXFxGD16NP766y9069ZN2lN67wwYMAADBgzAnDlzJOrqixcaSeiYfJSHUllLly5FaWkpDA0NUVBQgE6dOqG1tRV+fn7ENlysW7cOGRkZ6NWrF7OrmnTSls3SC9XV1UhJSUFFRQVzkoHH4+Hzzz8nFqMjNt5X4lMTL/ayYKMePZuCg4OZx+Jrn+fPn8Pe3p7uXHuNlpYWREREwNzcHH/88Qfa2tqIjX38+HGcPn0atbW1WL16NSsJdEdHR2hrazOLJ2y6ePEitm7dyjzfs2cPFi5cSGRsGxsb5mTJrVu3kJGRgV27dkFRUZH4SSaBQCDRqJnH48n8aSlKvnFRb7utrQ1tbW3w8fHB1q1bIRKJIBKJsGTJEmKfj1WrVkFRURHl5eV4+PAhdHV1ERgYSOx7RN50LAOmoqLCyglFij1ym0B/9OgR0tPT0dLSgvz8fCQkJGD9+vXSntYbi42NRUBAAIKDg5mbiufPn+Pvv//GrVu3pDy7t2dhYQELCwtUV1fj6NGjWL169WtrX74tLuusc2Hw4MHYuXMnevXqBW9vb6IX/eJdxy0tLWhoaICOjg5KSkqgqanJ1NElpWvXrnB0dETnzp2Z10jVTeWi5q882bt3L86cOYOqqirY2dnh0aNHEjfksiIvLw+HDh3CuXPnMGbMGCQkJKC1tRVeXl44dOjQO419+PBhnDp1CvX19ZgxYwbOnz8PJSUlLFiwgNDsJfXr14/ZRchGbWRZV1NTAzU1NURFReHnn3/G1q1bYWhoSC8yX0G8w6d3796IiYlhEmpubm7Ebo5ycnLg7OzMNFATP2YjKcwFXV1d7N69GxoaGqiqqkJQUBBCQ0OxZMkSYgn07OxsnD17lpU+CmJsll4wNzeHubk5cnJyJE55yRIVFRXExsZCXV0ddnZ2UFBQwP379/Htt9/K1Pv2VaVHhEIhXFxcaAL9NTZu3IjLly9jzpw5OHv2LKKiooiNzefzwefzWd3k8uJ9oPjkD8mk8IkTJ5Ceno4///yT2YwiFArx4MEDoomvyspKZGZm4tq1a8z31OjRo4mNf+HCBUycOJFYiR6KkicHDx7EL7/8gmfPnsHa2hoikQgKCgowNzcnFuPx48c4dOgQmpub4eDgAGVlZezZs4f233qNiIgItLW1QSQSISsri/imUopdcptA9/f3h5WVFa5fv45evXqhvr5e2lN6K+LuvHFxccjOzsbevXuRl5cncw2PXqSurg4XFxe4uLgQG5PLOutc8PHxQV1dHVRVVXHhwgWJBPG7EiewV61aBV9fX+jo6KC0tJSVOuJ//vknrl69CiUl8l8zXNT8lScpKSlISEjAwoULsWjRIjg4OEh7Sv9KYGAgnJyc4OXlJfEZJ/Hv6dSpE5SUlKCurg4DAwPmfauoqPjOY7+oW7duSExMRENDA1JSUlg5hl9aWvpSbeRhw4YRj8OWZcuWIT4+Hps2bSJ6nFwedSzxdv78eSahRrLUyrFjx4iN9T6oqKiAhoYGgPbP47Nnz9C9e3eiye5+/fqhqamJtRrJALu13F9V9kSMVPLZx8eHSQ4+fPhQoqQLiQapK1aswJAhQ3Dnzh0UFxdDS0sL27dvJ14fmWttbW3IzMxkpSyQvOjXrx+qq6tx8+ZN9OzZEyUlJdDT0yMeh62SVuL7wC+//FKijvDJkyeJxRg/fjx69uyJyspKpr+WgoIC0f9P4t3nlpaWGDt2LDw9PYlvGti5cycmTpxIdEyKkhdz587F3LlzkZyczFoeSVySic/nQygUIiYmRqLxOCUpKioKenp6KCoqQk5ODrS0tBAZGSntaVFvSG4T6Kqqqli6dCn+/vtvREREsHbklC3iXdUJCQlQVlaW+V3VbOKyzjoXSkpKEB4ejry8POjr67OyKvn06VOmKVjv3r1RXFxMPIa+vj4qKiokSgqQwkXNX3nScecSILt14idMmCBx3HHz5s3w9fXF/PnziYzf0tLC/L8SP2bjqH94eDh++eUX9OjRA7dv30ZYWBjxGGzWRuaCqqoqHBwc8OjRI9y/f1/iZ7K0c5RrHf/+kSyJQaox5fti8ODB8PHxwfDhw3Hjxg2YmJjg5MmT0NTUJBajuLgYVlZW6NevHwCwslufzVruL5Y9YYOzs/MrH5NSV1cHHx8fiEQiWFtbo2/fvjh69CjR37M0NDU1Ye/evQgKCpL2VN5bXl5eEAgE0NbWBtD++SO161m82MPWwg8AnDt3DtevX0dKSgqysrIAtH/e09LSMGPGDCIxunXrhjFjxsDCwgJ1dXXg8Xg4c+YMjI2NiYwPADt27JBoQswGkUgkcf3Wkaxe71Ifhn86jT979myiscaNG4cdO3YwfVkAwNPTk2gMANDU1KTJ8/8hMzMTfn5+cHFxQVxcHBYtWiTtKVFvQW4T6CKRCOXl5aivr0d9fT2qqqqkPaW3It5VHRUVJRe7qtnEZZ11LgQFBWHevHkYPXo0rl69isDAQImafiQYGRnBz88PZmZmyMrKwqhRo4iODwDXr1/HpEmT0KNHD+Y1UiVcxDV/586dK7P1vLlkY2OD+fPno6ioCEuWLMGUKVOkPaW3cuDAASQnJyMvLw8ZGRkA2nfgtba2Sty4vovCwkLmaCMA5jEbdXnv3r2LiRMnMjumCgoKoKOjw9zok8BmbWQu7NixA2VlZQgODsa3334r7em81+StPjkXvv32W6SlpSEvLw+zZ8/GmDFjUFRURLQXAalE2j9hs5a7eNHk0aNHOH36NFOqoqysjFhJRAsLCyLjvI44ecbj8aCiooLo6GiZ+y58lc6dO+OHH36Q9jTea8+ePWNtsbVjUzw2Fn4AYNCgQXj+/DlUVFSYRpg8Ho+V3lj+/v4YN24cbty4AaFQiDNnzuCnn34iMjbbyXMAuHnz5kvXbOLHtC8S9T7Ly8sD0N5Eu1OnThgxYgRu3bqF1tZW4gn0FStWwNLSkpXPJBeLivJEKBQiOzsburq6aG5uhkAgkPaUqLcgtwl0T09PnD17FrNmzcLkyZOJfwmxTd52VXOBzTrrXGpqasLkyZMBAFOmTEFsbCzxGKGhocjIyEBubi4+++wzieOhpPz+++/Ex3yRs7OzRMKoa9euOHr0KOtxZc2CBQtgaWmJBw8ewNDQEAMHDpT2lN6Kra0tLC0t8d///hfLli0D0H7MmOQuQtI9AP7Jtm3b8OzZMwwePBh37tyBsrIympubMWfOHLi5uRGJwWZtZC4oKChAW1sbixcvZhJ5jY2NCA8Pl6l+Jlx41Y2LSCRibsyoV5s8eTIGDBiA+Ph4BAQE4MqVK0THV1JSeqmMEumd/FzUcpflkogdrw+6d+8uF8lz6s0YGBigtLSUlVOQbC/8AO2JZ3t7e9jZ2bG+MFpYWAhbW1skJyfL5G7IYcOG0frnlEwSJ5pdXV3x66+/Mq+z0duiS5cu8Pb2Jj4uwM2iojyxtbVFaGgowsPDERUVRZutyhi5TaAPGzYMXbt2hYmJCUQikczVRpO3XdVcYqPOOpfa2tpw//59DBw4EPfv3yd64ZyUlCTxXFwKJSkpial/SEpWVhYOHToksWtt586dRGOcPn0aQPtOk9u3bzPPqXZNTU1ITEzEwoUL0aVLF5w6dQp8Ph/+/v7o2bOntKf3xvh8PnR1dRESEoLbt28zxw+fPn1KtBEVV1RVVXHs2DGoqKigubkZXl5e+PHHH7FgwQJiCXQ2ayNz6fvvv0eXLl3Q1taGoKAgzJo1S9pTeu+87saF3sS83oULF7B3715cv34d7u7urCy2c1FGiYta7rJcElHemt9Sb+769euwsrJiPh8AuVOQXPj444+ZxzweD21tbTAyMkJoaCj09fWJxmppacHJkyfRv39/CAQCVFZWEh0/Ly+PaSb45MkTNDQ00HtZiupAIBCguroa6urqeP78OfHPIAAYGxsjJSUFJiYmTG5BfLrlXXGxqChP5s+fz5QfDQwMZK0ZNcUOuU2gr1q1CpaWljAxMUFBQQFOnTolk0dI5GVXNfXmgoKCsGbNGpSVlaF3794IDQ0lNra4XjgXNmzYgC+++AKpqakYMGAAmpubicfouKt21KhRnNRslSUbNmxA586dIRQKERISgqFDh8LY2Bjr1q0jdjyXS8uXL0dFRQVz/JBkTVMuiY9lA+3v4efPnzONd0jR1tbG2rVrZb7J3E8//QQPDw80Nzfj+++/Z27Cqf9Db1zeXExMDA4fPoyBAwdi8eLFEAqFWLp0KSuxuCijxEUtd3FJxLq6OpkriShvzW+pN5eamirtKbyTVyX7r127hpCQEOInU93c3JCSkoKAgADExcVh5cqVxMZOTU3Fli1bkJycDDU1NZSXlyMgIAB+fn7EygmuXbuWyDgUJS3Lli2Dg4MDunbtitraWoSHhxOPcffuXdy9e5d5zuPxsGfPHuJxqP8tMTERsbGxaG1thUgkgrKyssz/zfqQyG0CvbS0FPPmzQMALFmyRGZ3I4vJ+q5q6s2Zmpri4MGDaGpqAo/HI1p6wdHREdra2igoKCA25uuoq6vDxsYGly9fhpeXFxYsWEA8xubNm5lV9LKyMqK77uRBUVERdu7ciaamJmRmZuKHH36AsrIyYmJipD21f4XNmqYBAQGIiIhAYmIi6zt3J0+ejHnz5sHMzAy3bt3CpEmTkJCQQLRx19q1a/HHH39AU1NTJndcdvxsGxgY4OLFi0x5Jh8fH2lOjZJhMTEx+Oyzz2Bvb4+BAwey+l3IRRklLmq5e3p64syZM7C1tZW5kojy1vyWenNcnILkmrm5OSs7FadOnYqpU6cCaK+TXFZWRmzsmJgYJCUlQU1NDQAwcuRIJCQk4KuvviKWQKe72SlZN23aNEybNg0VFRXo3r07FBUViceIi4tDTU0NCgsLoaenhy5duhCPQb2Z/fv3Iy4uDtHR0bC2tibe645il9wm0IH2xmwGBgZ49OgR0Z19FMWGgoICREZGQldXF9OmTWM6YwcEBBC7YY2NjUVAQACCg4MlXmdjFZrH4yE3NxcNDQ3Iz89nZfe7oaEh83jQoEEYP3488RiyTJyAvH79OoYOHQplZWUAkOjALkvYrGl69+5dREZGIjU1FUVFRRI/I52wnT59OiZPnoz8/Hw4ODhgwIABEAgEzKIvCffv38fvv/8us00lxZ9toVAIAwMDusuaIiI9PR2pqakICwtDY2MjGhoaUFNTwyR3SOKqjBLbtdxHjx4NExMTFBYW4uzZs/Smm5IJXJyClIa6ujriY37//ffYt28fWlpa0NjYCH19faSkpBAZm8/no3v37hKvaWpq0n4EFNXB5cuXsWvXLon7M9L35ampqYiOjkZbWxusra3B4/Hg4eFBNAb1Znr06IFevXqhrq4OY8aMoU3BZYzcJtDXrFmDlStXoqKiAqqqqrCzs5P2lCjqH61Zswaenp6oqqqCu7s7Dh8+DA0NDbi5uRFLoAcEBAAAJ812vvnmG+Tm5sLFxQWrVq0imhwUmzlzJpKSkvDw4UPo6+vTC/IXdO7cGUlJSUhNTYWNjQ2EQiEOHjzISgd2LmRmZrJW03T79u24fv06zp8/T6wm4OsEBgZi3759GDRoEPNax38TCeILs65duxIdlyviv9mLFy+W2RMT1PuHz+dj5syZmDlzJh49eoQDBw7A1tYWQ4YMIX4DIxQK4efnxzxXUlJCS0sLs5BJAhe13OlNNyWLuDgFyaYXr22am5tx5swZjBgxgnisixcvIiMjA+Hh4fjyyy8REhJCbGwej4fGxkaoqqoyrzU0NNCavxTVQUREBNasWQNtbW3WYsTGxmL//v1wdXWFh4cHHBwc6N9yKVFTU8PZs2eZ08ECgUDaU6Legtwm0IcNG4bQ0FDs3bsXly9fRkVFhbSnRFH/SElJCePGjQPQvuosbhLUuXNn4rG2b9+O+Ph4iSNipBKRt27dYmpti0tSHDp0iMjYLwoODoa6ujrGjRuHq1evIigoCN999x0rsWTRunXrsHPnTkyePBl2dnb4448/kJ6ejvXr10t7av/K77//ztrYurq60NXVxejRo1FbW8ssypiYmBCP1blzZ4SHh8PAwIApO0Sqia+TkxN4PB4qKiowdepU6OnpAYDMlXARU1NTQ1paGvT19Zn/V2wvcFAfhn79+mHVqlXw9vZGeno68fGXLl2K0tJSGBoaoqCgAJ06dUJrayv8/Pxga2v7TmNzWctdHm667969i6SkJIndfREREVKcEcU2Lk5BsunFHeAqKioYOXIkKxvCunfvDj6fj7q6OvTr1w8NDQ3Exl64cCGWLFmCRYsWQU9PDyUlJfjtt9+ILmiIG662tLSgoaEBOjo6KCkpgaamJivf7RRFmo6ODsaOHctqDAUFBfD5fPB4PPB4PHTq1InVeNTrbdiwAU+ePIGvry+rJxQpdshdAr25uRkpKSmIj48Hn89HbW0t0tLSJFa+Kep91LHUQsdaqWyUHzp37hzOnTvHyuciKiqKOXa2YcMGBAUFEY8h9ujRI8THxwMApkyZwnrtalmjoaEhsQPS0tISlpaWUpzRuxGfoOiIdBLk7NmzOH78OIYNG4adO3di+vTpcHV1JRpDvIOMjYVdcSPdF3e6ylLjv44EAgF27drFPKdNjyjSFBUV8emnnxIfV1dXF7t374aGhgaqqqoQFBSE0NBQLFmyhEgCnata7vJw0/3NN99gwYIFrO7uo94vXJyCZBOXCzza2tpITk5Gp06dsHnzZtTW1hIbe8qUKdDQ0MCBAwdQVlaGvn37wtfXF8OHDycWQ7wBaNWqVfD19YWOjg5KS0vpIhklMzQ1NREcHAxTU1MmH0BqY42Yubk5fH19UVpaiuDgYAwdOpTo+NSb69SpE27fvo3i4mJYWVkR7YFFsU/uEuiTJk2CjY0NNm3aBH19fbi5udHkOSUTHj58CF9fX4hEIonHeXl5xGNpampCSYmdj79IJGIeP3jwgJUYYk1NTWhoaECnTp3Q2NiItrY2VuNR0jVjxgwA7e+xO3fuEG10JXbixAkkJCQw5RacnZ2JJ9A9PT1x5coVPH36FGZmZkR3VIsXjv39/fHdd99BJBJBKBQiODgYycnJxOJwJS4uDs+fP8eTJ0+gq6tLvNQNRbGloqKCeb9269YNz549Q/fu3Yk0u+aylru5uTl8fHxk+qZbS0sLc+bMkfY0KA4lJyczi+5snYKUF+vXr0dxcTGsra1x+PBhbN26lej4I0eOxMiRI4mO+SpPnz5lShT27t0bxcXFrMekKBJ0dXUBAM+ePWMtho+PDzIyMmBiYgJDQ0NMmjSJtVjUPwsODkavXr1w5coVDBkyBP7+/tixY4e0p0W9IblLoC9cuBAnTpxAYWEhHB0dJZJ5FPU+27ZtG/O4405qkruqfXx8wOPx8OzZM9jZ2TErnjweD5s3byYSg8umhQsXLoStrS2MjY3x8OFDLF++nLPYFPc6NomdMGECFi9eTDyGSCRiFpeUlZWJ1isW27JlC0pKSpCXlwdlZWX8+uuvzM7xd3Xz5k3s3r0bBQUFCA4OhkgkgoKCAnPEWdacOnUK27Ztg5GREXJzc+Hp6fnOu3cpCmg/3SUSiXDjxg2YmZlJnPwiYfDgwfDx8cHw4cNx48YNmJiY4OTJk9DU1Hznsbms5S6+6TY1NYWRkRGsrKyIjs+Fvn374tdff4WJiQlzjSKr34nUm8nLy0N1dTXU1dWlPZX3lp2dHSZMmIDx48djxIgRUFRUhIuLC9EYHT9nPB4PbW1tMDIyQmhoKFOqkhQjIyP4+fnBzMwMWVlZGDVqFNHxKYotnp6eKCsrQ2trK0QiEdENQq2trUhPT4e6ujomTJiACRMmoLy8HCtXrpTIPVDcefz4McLCwpCZmYlJkybh119/lfaUqLfAE8lphvnq1as4cOAAMjIy4OjoCFtbWwwYMEDa06Ioqbp69eprf2ZhYUEkxrRp07B48WKIRCLExsZKJDlJHUcT7zoHgMrKSmZ3ao8ePYiMLy8KCgpe+zNZrCPdsU5/eXk5YmNjcezYMaIxIiMjUVhYiFGjRiEzMxN9+/aFv78/0Rjz589HfHw8XFxcEBcXh7lz52L//v1EY1y4cAETJ04kOqY0ODk5ISYmBl26dEFtbS0WLVqEgwcPSntalIyLioqCnp4eioqKkJOTAy0tLURGRhKPk5aWhry8PAwcOBBjxoxBUVERdHR0WCmD0tbWhvT0dGLlaP6pISmpxuZc4aL8F/V+sbKyQmlpKXr06MEsmpDq9cOlx48fIzs7GzY2Nti8eTOcnJyY3arvqrCwEH/++SeuXr2KnJwc6OvrY/z48Rg/fjyrzeavXbuGn376CbGxsUTHFQqFyMjIQG5uLgwNDTF58mSi41MUW9asWYOsrCw0NDSgsbERenp6xO4LVq5cCUVFRZSXl2Pq1KnQ1dVFYGAgFi5cyFrvFOqfff7559i+fTtWrlyJn3/+Ge7u7khISJD2tKg3JHc70MUsLCxgYWGB6upqHD16FKtXr/7HmwGK+hBYWFggKSkJDg4OUFJSwrVr15Cbm0u0NuTMmTOZZk0dH5Pk4OCAyMhIDB06FN27d0f37t2Jx5AHwcHBr3xdVutId2yqxefzER4eTjyGv78/zp8/j7y8PNjb2+OTTz4hHqOtrQ1NTU3MbiwSJR1eJA/Jc6D9vdqlSxcAQNeuXaGioiLlGVHyIDMzE35+fswi1qJFi1iJM7l/NmYAACAASURBVHnyZAwYMADx8fEICAjAlStXWIkDkK/l3rF8XEpKCmxsbCASiTg9ZUbKi8lyNsp/Ue+HsrIy9OrVC+fOnZP2VIhYvXo1vL29AbSfvAsMDMTu3buJjN23b1/Y29vD3t4eIpEI586dw2+//YaQkBDk5OQQifEq5ubmaGlpIT5ufX096uvr0bNnT9TU1ODIkSMyt9hHfZjy8/ORkpKC4OBgeHt7Y8WKFcTGfvz4MQ4dOoTm5mY4ODhAWVkZe/bsgZGREbEY1Nvx9vbGvHnzUF5eDicnJwQGBkp7StRbkNsEupi6ujpcXFyIH0mjKFm0fft2PHjwALNmzYKSkhK0tbWxa9cuCAQCfP3110RieHp6Ehnnn2zatAlBQUH49NNPsWzZMpm8oedCXFyctKdAVEREBB48eICHDx/CwMAAJiYmrMT55JNPWEmciy1atAj29vYQCASYM2cOvvjiC9ZiybqPPvoIGzduhLm5Oa5du4aPPvpI2lOi5IBQKER2djZ0dXXR3NwMgUBAPMaFCxewd+9eXL9+He7u7jK3icPX15d5nJWVBR8fHynO5t388MMPSEhIQEtLCxobG6Gvry+xIEvJj1WrVsnkBoF/MmbMGADA6NGjIRQKiY0rEAiQkZGB8+fP4969exg+fDjmz5+Pn3/+mViM16mrqyM+poeHB3r16sXsnqf3BpSs6NKlC3g8Hurr66GhoUF0galr164A2jceCYVCxMTE0I1nUlZcXIzU1FQIBAKJU1KUbJD7BDpFUf/nwoUL2L9/P/NFrauri61bt8LZ2ZlYAp0LpqamSEpKwo4dO+Dq6opp06YxPyPdtVyWLV++HD/88MMra73K4lHmuLg4nDhxAmZmZoiJicH06dOJN/jkwvTp0zF27Fg8evQIenp6REsPBQQEICIiAomJiUT7J0hLeHg4kpKScOXKFRgZGUkk9Sjq37K1tUVoaCjCw8MRFRWFhQsXEhs7JiYGhw8fxsCBA7F48WIIhUJWj0mzXcsdkP1EVEZGBjIyMhAeHo4vv/wSISEh0p4SRb0RdXV1JCUlYfjw4cjOzmZOZJEwfvx4TJs2DW5ubhgyZAixcTt68VqzubkZZ86cwYgRI4jHEolE2LRpE/FxKYptgwcPxs6dO9GrVy94e3ujra2NlTiampo0ef4e2L9/P2bNmsU0mqdkC02gU9QHpHPnzi/dCCsrKxO9IOeKSCRCY2Mjnj9/zkqZGHkgbiZ37NgxufgjfeLECcTHx0NJSQktLS1wdnYmnkAvKSmBtrY28zw/Px+GhoZEY6Snp+PQoUNoampiXiPVff3u3buIjIxEamoqioqKJH4mSztIPT09meZm8+fPl/Z0KDkzf/58zJo1C0VFRfD29kbnzp2JjR0TE4PPPvsM9vb2GDhwIGJiYoiN/SKuarnLuu7du4PP56Ourg79+vVDQ0ODtKdEsSQnJ+elxWNx6aHExEQpzerf27hxI6Kjo3HmzBn079+faOm6yMhIZGRkICgoCEOGDMHEiRNhaWnJ7Fgl4cWTHioqKhg5ciTs7OyIxRAbOHAgbt68KXE6kY0FRYoizcfHB7W1tVBVVUVGRgbMzMyIjf3w4UP4+vpCJBIxj8U2b95MLA715pqbmzF79mwYGBgwZTzp70J20AQ6RX1AVFVV8eTJE+jp6TGvPXnyhOjusheTdh316dOHSIwbN24gMDAQEydORFJSEr1A/h9cXV3x0UcfYe7cuRg3bpy0p/OviUQiKCm1/9lSVlaGsrIysbEfPHiA0tJSbNq0CX5+fgDaa5Vv2bIFR48eJRYHaL9pXb9+Pbp160Z0XKC9TNP169dx/vx5mWwUK+bi4oKrV69i9erVqKurg4WFBcaPH4/Ro0fTzzv1zlJTUxEdHY22tjZYW1uDx+PBw8ODyNjp6elITU1FWFgYGhsb0dDQgJqaGqipqREZvyM2a7n7+PiAx+PJxU23trY2kpOT0alTJ2zevBm1tbXSnhLFkv79+8vc+/NVxIv5VVVV+Pzzz5nXq6qqiG2IsLGxYXob3Lp1CxkZGdi1axcUFRWJlcGJiIhAbW0tFBUVWWme3NHVq1eRnp7OPOfxeEhLS2M1JkWRIl64mjRpEtFxt23bxjyWh5Op8mDVqlXSngL1DngikUgk7UlQFMWN3Nxc+Pj4wNLSktm1dunSJURGRsLU1JRIDHEJlcrKStTV1cHY2BgPHz6ElpYWDh8+TCTG1KlTERYWhtGjRxMZ70Nw69YtHDp0CDdv3sSnn36Kr776StpTemuRkZEoLCzEqFGjkJmZib59+8Lf35/I2NeuXcPBgwdx8eJFjB8/HkD7zdewYcOIlwXy9PTE9u3biY75ouLiYtTW1uLhw4fQ19dnrV48F5qbm5GRkYGYmBjcuXMHWVlZ0p4SJeOcnZ2xZ88euLq6Ys+ePXBwcMChQ4eIx3n06BEOHDiAkydPYsiQIcypIFLmzp2LoKAg7Nu3DyEhIXBwcMDx48eJjH316tXX/szCwoJIDK4IhUIUFxejW7duOHz4MMaOHUsbqMkp8WKSrAsPD8eaNWte6uFFugl8ZWUlMjMzce3aNWRlZYHP52P06NHE+hnFx8dj586dUFJSwtq1a5nrK4qiqA/NypUrJRY0KNlEE+gU9YGpqalBWloaysrK0KdPH3zyySdEj2uKff3114iMjETXrl1RX18PHx8f/PLLL0TGrqurk8myM9LU2NiI1NRUHDt2DACwc+dOKc/o3zl//jzy8vJgZGTESqPPnJwcDB48mPi4HR0+fBiJiYkSpWEiIiKIxoiLi8Px48cxbNgw3LhxQ+bqxQuFQly/fh3nzp3D//t//w9du3bFxx9/jAkTJmDQoEHSnh4l4z7//HMkJCRg4cKF2LNnD+bPn4/4+HjW4rW1tSE9PR2ffvop0XHj4+Nx5MgRhIeHY//+/RgwYADmzJlDNIY8ePLkCc6dOydRNmvJkiVSnBHFlqNHj8LW1lba05AJ4t3nlpaWGDt2LMaMGUP82lq8WFlbW4vVq1fjt99+Izp+R2lpaUyzYJFIhMrKSmILihRFUe9KfM1JyTZawoWiPjBqamqYPXs263FKSkqYxHznzp1RVlZGbGyaPH87AQEBuHnzJqZNm4aQkBDo6upKe0pvLSkpCQ4ODsyCT25uLitxKisrsWTJEolEC+mLnbi4OLi5ubFS0kHsxIkTSEhIYLVePJssLS3xn//8B5999hm++uorVhb5qA+Xubk5fHx8UFpaiuDgYAwdOpTVeIqKisST5wC7tdzliYeHB6ZOnQp1dXVpT4Vimbwkz1/V/F2MVBP4HTt2QEdHh8hYr8Pn88Hn86GhoYGWlhZWY/30009Yu3YtEhMTMWbMGFy+fJnVeBRFyuXLlxEbG4vm5mbmNZpolT9PnjzBli1bXvkzWepT9aGjCXSKoljx8ccfY8GCBRgyZAiys7Pl5qZGFn366acICwtjGpXImh9//BG5ubmYNWsWlJSUoK2tjV27dqGiooLYMWOxiIgIrFmzRqKRKGlaWlqYMWMGa+MD7NaL58LixYtx6dIlxMXFIS8vDxMnTiRWZoqifHx8kJGRAVNTUxgZGcHKykraU/pX2KzlLk90dHTg5eUl7WlQ1BsjlST/J2wnz1/E9qH3Hj16YMSIEUhMTIS9vT0rZbkoig1c3HtQ0qeqqirT/amodjSBTlEUK7y9vZGbm4vc3FzMnj2bk7ILFRUV6NKlC1RVVVmPJQt+/vlneHh44MSJE0hJSZH4mSw12crIyMD+/fuZZre6urrYunUrnJ2diSfQdXR0MHbsWKJjvkhVVRWurq4wNTVl/k2kdx6MGjUKy5cvZ+rFjxgxguj4bFu6dCmWLl2KmpoaXLp0CXv37kVubi769+9PvNwN9eFJT0/HrVu3sGLFCri6ukJZWfkfd3z+W0KhECKRCDdu3ICZmRnxBrixsbHYv38/XF1d4eHhAQcHB5pAfwUrKyts2rQJ/fv3Z17j4iQeRb2rW7du4dtvv8WzZ8/Qp08frF+/HgMGDJD2tN6YuAExF82IlZWV8ddff6G1tRUXL15EeXk50fEpii1c3HtQ0qelpQU7OztpT4N6RzSBTlEUK4qLi3H+/Hk0NTUhPz8fZ8+eJZ7sfFFYWBj09PQwb948uoqP/+vkLutd1zt37swkmsWUlZVZKeWjqamJ4OBgieQ26SaiXOx29ff3Z+rF29vbs1IvnguFhYWoqKhAfX09lJWVZfYUBfV++fHHH5lavNu2bcOSJUuIJ9CjoqKYZt05OTnQ0tJCZGQk0RgKCgrg8/ng8Xjg8Xjo1KkT0fHlxcmTJ2FoaIi8vDwAeOnvCSU/nJycXvr9ikQi8Hg8JCYmSmlW/15YWBi+++479O/fH/fv38e6deuQkJBAbHxxTxmgvbxAQ0MD0QR9x4Z5bF+LhoSEID8/H1999RW+//57LF++nNV4FEUKF/celPQNGTJE2lOgCKAJdIqiWLFixQpYWlpyekT0dXXFPlSDBg1iaocrKSnh2rVryM3Nxbx586Q9tbeiqqqKJ0+eQE9Pj3ntyZMnrCRBxPXhnz17RnzsO3fuwNTU9KXdB2fPniUeCwA++eQTmU2cu7u748GDBzAxMcG4cePg5eXF3ORT1LtSUlKCpqYmgPa+IGwszGRmZsLPzw8uLi6Ii4vDokWLiMfgupa7rOLz+QgJCZH2NCgOyNt1oIqKCnNyYuDAgUTLsaWmpmLLli1ITk6GmpoaysvLERAQAD8/P0yZMoVIDAsLCyLjvInevXujd+/eANoXSSlKVrB570G9P/z9/aU9BYoAmkCnKIoVXbp0gbe3N6sxiouLceLECYmGj2zvcpclr6sdLhAI8PXXX0t7em9s1apV8PDwgKWlJbOj89KlS8R3cwLt758rV67g6dOnMDMzI1qrbuPGjUxToC+//BKxsbEA2hsFkbpZlRfu7u4YPnw4U8edokgyMzODr68vhg8fjuzsbFbq6wuFQmRnZ0NXVxfNzc0QCATEY8hLLXe29enTB//9738ldvexUbKHkr6+ffsCAB49eoTTp08zjSvLysqwfv16aU7trSQlJQFoX+xbt24dRo8ejezsbKINtWNiYpCUlMQ0NB85ciQSEhLw1Vdf0WsSiuKQp6cnzp8/j9zcXBgYGNDPH0W9x+hZaIqiWGFsbIyUlBTk5+ejoKAABQUFxGOsWLECtbW10NLSYv6j/k9GRga+//575li/uHZ4enq6lGf2doyNjZGQkABTU1M0NDRg8ODB2LdvHytJry1btuDIkSNISkrC3bt3ERAQQGzsjg20WltbX/k6KSUlJRLP8/Pzicdgk7m5OU2eU6wJCgrC9OnT0dDQgOnTpyMoKIh4DFtbW4SGhmLx4sWIiorCwoULicdIT0/HjRs34Obmhr1793LSeFAWtba24u+//8bJkyeRkpLyUk8QSv6Id/pdv34dT58+RWVlpZRn9HbKy8tRXl6OESNGQEtLCwUFBVBTU4OJiQmxGHw+H927d5d4TVNTEyoqKsRiUBT1v23evBmHDh2CsrIyjhw5wsoGIYqiyKB3pxRFseLu3bu4e/cu85zH4zG7b0nhYpe7LOOydjjb1NTUOGn6lpmZifj4eLi4uMDOzg779u0jNnbH38XrHr+rBw8eoLS0FJs2bYKfnx8AoK2tDVu2bMHRo0eJxaEoWXTu3DlYWVlh//79AIBu3bqhvLwcSUlJxOuNzp8/H7NmzUJRURG8vb3RuXNnouMD3NRylwe08fCHR1VVFUuXLsXff/+NiIgIfP7559Ke0lsRn6YsKipiLQaPx0NjYyNUVVWZ1xoaGphd+7Jm+/btEs+VlZWhra2NGTNmEC19Q1Gk/fXXX0yPhkWLFmHu3LlSnhFFUa9DE+gURbEiLi5O4nlzczPxGOJd7iYmJkwSkmTJDVnHZe1wedHW1oampibweDy0tbURrY0sEonQ0tICkUj00mNSqqurcfLkSVRUVDC7LHk8nswlDyiKDeJdqOXl5azHSk1NRXR0NNra2mBtbQ0ejwcPDw+iMbio5S4POi4qVFZWQk9PD6dOnZLijCi2iUQilJeXo66uDvX19aiqqpL2lP4Vb29v8Hg8CIVCPH36FP369SO2sL9w4UIsWbIEixYtgp6eHkpKSvDbb79hwYIFRMbn2v3796GiogJzc3PcvHkTxcXF6NmzJy5duoSoqChpT4+iXqu1tRVCoRAKCgpM02OKot5PNIFOURQrEhMTERsbi9bWVohEIigrKyM1NZVoDC52ucsyLmuHy4tFixbB3t4eAoEAc+bMwRdffEFs7MLCQlhbWwNov7m3trYmfqFsbm4Oc3Nz5OTkYPDgwcTG5Zo44dXS0oKGhgbo6OigpKQEmpqaMleCiHp/iBv4VlVVwcnJiWnOx4bY2Fjs378frq6u8PDwgIODA/EEOhe13OVBx9I2hYWFL+1UpeSPp6cnzpw5A1tbW0yePJmTE2xsENdCB9oXyIODg4mNPWXKFGhoaODAgQMoKytD3759me8TWVRdXY3du3cDAJydnZnyWfPmzZPyzCjqn82YMQPz5s3DsGHDkJ2djRkzZkh7ShRFvQZNoFMUxYr9+/cjLi4O0dHRsLa2Zi5qSYqLi0NNTQ0KCwuhp6cnk6VJ2CSuHZ6WloaysjIMHjwYX3/9NdEmVPJm+vTpGDt2LB49egQ9PT306NGD2NhcJn4rKyuxZMkSiQa7srS4JE54rVq1Cr6+vtDR0UFpaSktxUARMWrUKERFRaGurg729vaYMWOGRBkDEhQUFMDn88Hj8cDj8ZheFCQFBQUhLS0N+fn5mD59OiZNmkQ8hrzp27evzPWEoN7e6NGjYWRkhCdPnuDUqVMv1fqWRWpqanj8+DHRMUeOHImRI0cSHVNaampqIBAIoKGhgefPn6OmpgYtLS1obGyU9tQo6h8tXrwYH3/8MfLz8+Ho6IgBAwZIe0oURb0GTaBTFMWKHj16oFevXqirq8OYMWPwww8/EI/BxRF5WcdV7XB5kZ6ejkOHDkkknnfs2CHFGf07ERERWLNmDbS1taU9lXfy9OlT6OjoAAB69+6N4uJiKc+IkgfW1tawtrZGWVkZIiIiEB4ejmvXrhGNYW5uDh8fH5SWliI4OBhDhw4lNjaXtdzlgY+PD3PSp6ysjCl7Q8mv+Ph47N69G8bGxnj48CE8PDxga2sr7Wm9NScnJ+a9W1FRgbFjxxIbu2NpI3HZOiMjI4SGhkJfX59YHK54eXlh7ty56Nq1K+rr6xEUFITY2Fg4OjpKe2oU9UoHDhzAnDlzsHnzZuZzfufOHQDtf7coinr/0AQ6RVGsUFNTw9mzZ8Hj8ZCYmAiBQEA8BhdH5KkPS2RkJNavX49u3bpJeyrvREdHh+iNtrQYGRnBz88PZmZmyMrKwqhRo6Q9JUoOFBUV4ciRI0hNTYWpqSkri2Q+Pj7IyMiAqakpjIyMYGVlRWxsLmu5ywNnZ2fmsYqKCoYMGSLF2VBcOHDgAI4fPw4VFRU0NDRgwYIFMplA37JlC/NYRUUFWlpaxMbuWNpI7Nq1awgJCUFsbCyxOFyxsrLCxIkTIRAIoKmpCR6PhwkTJkh7WhT1WuJNLoaGhhKv0xroFPX+ogl0iqJYsWHDBjx+/Bi+vr6IiYnBunXriMfg4og89WExNjbGmDFjWBk7ICAAERERSExMlEjosEFTUxPBwcEwNTVlLsRlcWdqaGgoMjIykJubixkzZmDy5MnSnhIlB5YvXw5HR0fEx8ezVtIqPT0dt27dwooVK+Dq6gplZWWJHZ/vgsta7rLsyJEjr3y9oKCAnsySc5qamlBUVATQ3lBd1kq45OXlYdu2bejSpQtWrVpFNHH+T8zNzdHS0sJJLNIuX76MXbt2yWzpOurDM378eADArVu3JPobrF69mv6Noqj3FE2gUxTFiq5duzINzb755htWYpibm8PX15eVI/LUh2ny5MlwcnKS2A1Cqu723bt3ERkZidTUVBQVFUn8jPRRTV1dXQDAs2fPiI7Ltfr6etTX16Nnz56oqanBkSNH6E0F9c769evH+iLWjz/+iN9++w0AsG3bNixZsoRYAl2Mi1rusiwvL495nJKSAhsbG+KNm6n3k0gkwuzZszFixAjcuXMHra2t8PX1BQBs3rxZyrP737799lu4u7ujqqoKUVFRnDZ/r6ur4ywWSfJSuo76cMTHxyM6OhpVVVX4/fffmdeNjIykOCuKov4JTaBTFCWzlixZghs3bsDExASGhoa0gRr1zuLi4uDm5gY1NTXiY2/fvh3Xr1/H+fPnYWBgQHz8jjw9PXHlyhU8ffoUZmZmrMdji4eHB3r16sXUQaeJL4qElpYW3Lt3DwYGBsx7is/nE42hpKTE1NpWU1ODgoIC0fEBbmq5yzJxwhQAsrKyaE3ZD8iyZcuYxzNnzpTiTP4dBQUFpvzIwYMHWYnxYgmX5uZmnDlzBiNGjGAlHtvkpXQd9eGYP38+5s+fj19++UXiO4uiqPcXTaBTFCWz3N3dsW/fPlrjkCJGS0sLM2bMYGVsXV1d6OrqYvTo0aitrcXDhw+hr68PExMT4rG2bNmCkpIS5OXlQVlZGb/++qtELVVZIRKJsGnTJmlPg5IzBQUFEv0yeDwe0tLSiMYwMzODr68vhg8fjuzsbOZEFklc1HKXF3Tx7cMgbrCbn5//0u9cFsuYAYBQKGRl3JSUFInnKioqGDlyJFMiStbIS+k66sPj7OyMEydOoLW1FSKRCGVlZVi6dKm0p0VR1CvQBDpFUawoLi7GiRMnJGoRenp6Eo3RrVs37N69GwYGBszuPtJH5KkPi6qqKlxdXSVuwEjvWjx79iyOHz+OYcOGYefOnZg+fTpcXV2JxsjMzER8fDxcXFxgZ2eHffv2ER2fKwMHDsTNmzclFhlI7xSmPjzHjx8H0N6Ms1u3bqwkV4OCgpCWlob8/HxMnz6dlRNSXNRypyhZIm6wK+vlyyorK3Hp0iWIRCJUVVVJ7BYndZ0bERGB2tpaKCoqykUPIXkpXUd9eJYvXw59fX08ePAAKioqcvF5pCh5RRPoFEWxYsWKFbC0tGRKL7ChR48euHfvHu7du8e8RhPo1LuwsrKSeM5GYu3EiRNISEiAkpISWlpa4OzsTDyB3tbWhqamJvB4PLS1tbFSPoILV69eRXp6OvOcjZ3C1Ifnr7/+QkhICNra2mBtbY0+ffpgzpw5RMYW74Ddv38/gPaF3vLyciQlJRHfDclFLXdZ5uPjAx6PB5FIhIcPH0qUdJGFOtjU2xPvnp45cyZu3boFGxsbbNq0SeY+J4MHD2Z2iJuamkrsFid1nRsfH4+dO3dCSUkJa9euZRoaypqSkhJoa2vjs88+k/ZUKOpfW79+PQICAhAWFob58+dLezoURb0GTaBTFMWKLl26wNvbm9UYpJo7UpTYrVu3EBwczDxfvXo18aaVIpEISkrtf36VlZWhrKxMdHwAWLRoEezt7SEQCDBnzhx88cUXxGNw4dixY9KeAiWHtm3bhr1798LLywvLli3DvHnziCXQxTtgy8vLiYz3T7io5S7LOiZNZS2BSr0bf39/5hp04sSJCAwMxO7du6U8qzfHxfXt8ePHcfr0adTW1mL16tUym0CPjY1FQEAAgoODme9BcbPgPXv2SHl2FPVmmpqa0NDQAB6Ph/r6emlPh6Ko16AJdIqiWGFsbIyUlBSYmJgwF7SkGhmKd9+0tLSgoaEBOjo6KC0thYaGhsRuVYp6U/Hx8YiOjkZlZSV+//135nUjIyPisUaNGoXly5dj1KhRyMzMZKVh1/Tp0zF27Fg8evQIenp66NGjB/EYXEhLS0NCQgJaWlogEolQWVnJlN+gqH9LQUEB3bt3B4/Hg4qKCrp06UJsbPEO2KqqKjj9//buPS7KOvsD+OcBHNAUEJKbjqMghpR0kSRMLS+v9VJiiCWEN/KSUqk/BNNEClHJ8lquECqmiCKYpknGppSjbuZlcyk3YrhYIHFRUUERdOD3hy9mJXVL/T7zMPB5/zXzsK9zTuvgjGe+zzljxqBbt27CYv+RMWa5m7LevXsrXQIpyMfHBwDw9NNPyzZH3JSpVCqoVCrY2dnh+vXrSpdz3+bNmwcAWLt2baMF8CdPnlSqJKJ7EhwcjE8//RTPPvssnnvuOfTq1UvpkojoLthAJyJZ/Pzzz/j5558Nz0WeBGmYBRkeHo7Zs2cbGug8kU73Kzg4GMHBwYiPj8e0adNkzfX222/j22+/RV5eHkaNGoXnn39eeI7MzEzs3Lmz0Q4CU1ww+Pe//x0LFixASkoKfHx8cOTIEaVLomagc+fOWL58OS5evIiEhAS4uLgIz9GrVy98+OGHuHLlCkaNGoXhw4fDyspKaA5jzHInMkXW1tbYvn27YYmvyC/JmqP6+nqlS3hgb775JhISEmBubo7Vq1fj8OHD2LVrl9JlEf2pIUOGALj5xfuwYcO404SoCZPqm8M7JhE1SZWVlTh79izUarUs/3gJDAxESkqK4fmYMWOwfft24Xmo5QgKCjLZhZu3GjJkCBYuXAgbGxvDNQ8PDwUruj+TJk3Chg0b8Pbbb2Pp0qUYO3YstmzZonRZZOJu3LiBtLQ05OTkwM3NDa+88opso0/KysoQGxuLQ4cO4cSJE0JjyznLnciUXbhwAXFxcSgoKEC3bt0wdepU2NnZKV3WPcnLyzPcBVdYWIjq6mp0795dWPw+ffrA19cX9fX1OHr0KHx9fQ0/M8UdAZmZmUhOTsbly5fRt29fhIaGyjIij0g0vpcTmQ6eQCciWWRkZCAuLs7wYUCSpEa3movg5uaGiIgIeHl54dSpU7zljR6YjY0NNm3ahK5duxoWb5riYlp3d3fD7eumrFWrVjh+/Dhu3LiBQ4cOGWWuNDVv2dnZ8PDwQEBAAFJTU2FpaWnYSSBScXExPv/8c2RkESpUOwAAIABJREFUZMDT01OWO0DknOVOZIoaFkpeunQJr776quH6pUuXTKqBnpGRgRUrVmDHjh1o164dysvLMW/ePERERGDw4MFCcqxatcrw2JR3BBQUFAC4OSayd+/eOHr0KPz8/FBUVCRsdCSRnPheTmQ62EAnIlls3LgRqampmDRpEkJDQxEQECC8gR4TEwOtVgudTocXXngBAwcOFBqfWp727dsjOzsb2dnZhmuiG+gN/8BvkJ+fD1dXV6E5Bg0ahDFjxjSKa4ojjqKjo5Gfn4/p06dj9erVmDFjhtIlkQnbuHEjvvzyS2zbtg0ffPABiouL4eLigiVLliAyMlJorhkzZmD06NFITk6W7XZsOWe5E5miWxdK3srUFkomJiZi+/bthpneTz31FLZu3Yrp06cLa6A3lx0BDX/WkiQZRtE0LBQ1pT9zarn4Xk5kOthAJyJZmJmZQaVSQZIkSJKE1q1bC4v9xzEt1tbWKC8vx/bt2zFmzBhheajl+WOTuaysTFjsnJwclJaWYtmyZYiIiAAA6PV6rFixArt37xaWBwCSkpIwefLkRgu1TJGjoyMcHR0BAB9//LHC1ZCp02q1SElJgSRJ2Lt3LzIyMmBjYyPL6UuNRiP7qU5jzHInMiUNCyWTkpIUruTBqFQq2NraNrpmb28PS0tLhSpquhr+rNevX4/JkycrXA3RveN7OZHpYAOdiGTh7e2N2bNno7S0FFFRUejZs6ew2BzjQHL56KOPsHXrVly/fh3Xrl1Dly5dkJ6eLiT25cuX8eWXX+L8+fOGmJIkNbrNXJSHH34Yw4cPFx6XyJSZmZnB3Nwcp0+fhlqtNuwIkGMd0PXr15GdnY2uXbsalnuKnrMeHR2NtLQ09OrVC23atEFMTIzQ+ESm6vPPP0dCQkKjRdoHDhxQsKJ7I0kSrl271mjxcHV1Na5fv65gVU2bVqtFSEgIzM3NlS6F6J68++67+Oyzz9CrVy+0bt2a7+VETRgb6EQkiylTpuCHH35Ajx494OrqKnS8yujRo+Hk5GSYe0gkilarhVarxZIlSxASEoLo6Ghhsb29veHt7Y3Tp0/j0UcfFRb3TqysrDBp0iR4enoamndhYWGy5iQyBQUFBdi5c6fhPUmn0xn2HYjOc+vYMkmShDbwjDXLncgUrVu3DnFxcXB2dla6lPsyfvx4TJkyBRMmTIBarUZJSQnWr1+PsWPHKl1ak1VRUYF+/fqhU6dOhrtfU1JSlC6L6E9NmzYNiYmJSpdBRH8BP2kTkSymTp2Kbdu2oX///sJjN5cZl9T02NraQqVS4cqVK9BoNKiurhae4+LFi5gyZUqjk3GiX7cDBgxo9LyhiW5qMjMz8eOPP2LmzJmYNGkSQkJCTHKpKzUNM2fOxJw5c9CxY0eEhYXh2LFjiIiIwOrVq4Xn+uKLLwDc/H23sbER+jtozFnuRKZIrVZDo9EoXcZ9Gzx4MOzs7JCWloaysjJ07NgRs2fPxhNPPKF0aU1WfHy80iUQ3Zd27dph//796Nq1q+ELfS7AJWqapHo57lslohZv2rRp8PX1bfRhgI0vauoiIyPxxBNPICsrC9bW1jh48KChESbKiy++iHfeeafRIlHRS0QXLlzY6AumOXPm4IMPPhCawxj8/f2xfv162Nvbo7KyElOmTOGJMhKmtrYWkiShVatWwmMfP34c0dHR0Ov1GDp0KFxcXPDyyy8LiR0SEoL169dDkiT06dOn0Sx3/n4QAbNmzUJVVRV69OjBu7BaiF9//RVfffWVYcxNWVkZFi5cqHBVRH9u3LhxjZ7zQBhR08UT6EQki/bt2yM7OxvZ2dmGa6Ib6GvWrEFycnKjeYeHDx8WmoNaloULF6KkpARDhw7Frl27sHLlSuE5nJ2d0adPH+FxASA5ORlxcXG4ePEi/vGPfxiuu7m5yZJPbhYWFrC3twdw84SOHKM2qOUSPZP8VqtWrcKWLVvw1ltvYdq0aQgKChLWQDfmLHciU/Tcc88pXcIDufXzsiRJ0Ov1cHNzQ0xMDLp06aJcYU3Y22+/jQEDBuBf//oXHBwccPXqVaVLIvpL1q9fj7y8PHh6emL//v0m//cXUXPGBjoRySI2Nlb2HN988w2++eabRkuWiB5ERUUFEhMTcebMGbi7u6NDhw7Cc9jb2yMqKqrRfPIxY8YIiR0cHIzg4GDEx8dj2rRpQmIqycvLy3DbelZWFjw9PZUuiegvMTMzg62tLSRJgqWlJR566CGh8Y01y53IFHXq1EnpEh7InQ6DnDhxAtHR0di4caMCFTV9VlZWeP3113HmzBnExsbKsqCdSA4RERHw9fWFp6cnCgoKsG/fPixfvlzpsojoDthAJyKhGk7NXL9+HdXV1XB2dkZpaSns7OyQmZkpNJe9vT2XppFQs2bNwrBhwzB69GicPHkSc+bMwSeffCI0R8M/7M+dOyc07q0OHjzYLBrokZGROHDgAPLz8zFs2DChy4iJ5NS5c2csX74cFy9eREJCAlxcXITFNuYsdyJTtG3bNgA378rIzc1Fx44d8fTTTytc1YPx9vY2jCeh29XX16O8vBxXr17F1atXcenSJaVLIvpLSktLERQUBACYMmXKbSNdiKjpYOeJiIRqODUTHh6O2bNnGxroIk+kh4WFQZIknDt3Dv7+/nB3dwdw8zZXfmNPD6rh1JKHhwe++uor4fHffPNN/POf/0RRURG8vLxkWRRkY2ODTZs2mewOgm+++QYDBgxAamoqgJv/PeXl5di+fbuw0/rU8vyv3wHR47+io6ORlpaGXr16oU2bNoiJiREW28vLC2lpaYbnTzzxBPbv3y/LLHciU7RixQrD49raWsyaNUvBasS5cuWK0iU0WW+++Sa+/vpr+Pn5YdCgQXjppZeULonoLysoKEDXrl3x22+/oa6uTulyiOgu2EAnIlkUFRXB2dkZAODo6Ijff/9dWOzAwEBhsYhu5erqij179sDHxwenT5+Gra0tCgoKAEBYo3vFihUoKSlBXl4eWrVqhYSEhEb/2BfBGDsI5HTx4kUAQHl5ucKVUHNirB0Z2dnZ8PDwQEBAAFJTU2FpaSnr3VJyznInMnV6vR6FhYVKl3FP/vh3VW1tLb7++ms8+eSTClXUtFVVVeGxxx4z3GUwaNAghSsi+uveeecdzJo1C+fPn4eDgwOio6OVLomI7kKq58YhIpLB/PnzUVtbCy8vL5w6dQqOjo6YM2eOsPjbt29HQEAALCwscOLECeh0OsPtb0T36263TUqShM2bNwvJERwcjOTkZIwbNw5JSUl45ZVXDCet5VJWVgYHBwdZc8hBr9dDp9OhtrbWcM3Ly0vBiqg5OHXqFHbu3GkYh1BWVoYNGzYIib1x40Z8+eWX2LZtG95//30UFxcbxrdERkYKyUFE/9utXxjfuHED48ePR2hoqIIV3Zt58+Y1em5paYlHH30U/v7+HF34B1u2bEFiYiIsLCywYMEC9OvXT+mSiO5ZZWUlzp49C7VaLXxnChGJw3dgIpJFTEwMtFotdDodXnjhBaGzi9esWYOcnBz4+fnBwsICTk5O+PTTT3HhwgW88cYbwvJQy5OUlCT7h1i9Xo+amhpIkgS9Xi/L4r+PPvoIW7duxfXr13Ht2jV06dIF6enpwvPIberUqaitrYW1tTWAm19krFmzRuGqyNQtWrQIEydOREZGBrp3797oC5oHpdVqkZKSAkmSsHfvXmRkZMDGxoZ3ThEZkbHuNpFLbGwsqqqqYG5ujtatWytdTpO2d+9efPXVV6iqqsKcOXPYQCeTk5GRgbi4OOj1egwdOhSSJJnUF35ELQkb6EQk1Pbt2xs9t7a2Fj67+ODBg0hNTYUkSQBuLmVcuXIlAgMD2UCnB2KMD7ETJkzAqFGjcOHCBbz88suYOHGi0PjAzSaeVqvFkiVLEBISYrK3g9bU1GDLli1Kl0HNjLW1NV588UUcOXIEb731FsaOHSsstpmZGczNzXH69Gmo1WrY2NgAuLngThRjznInMiV/PLl9K5G7eOSWnJyMDRs28FT1X6BSqaBSqWBnZ8clq2SSNm7ciNTUVEyaNAmhoaEICAhgA52oiWIDnYiEMsbM4jZt2hia5w1atWrFW97ogRnjQ+ywYcPQp08f/Prrr1Cr1Wjfvr3Q+ABga2sLlUqFK1euQKPRoLq6WngOY/D29sahQ4fg5uZmuNYwDoPofkmSBJ1Oh+rqauTn5wt/3yooKMDOnTsNd17pdDqhd5qwSU50Zz/99BOuXbsGPz8/PPnkk0K/uDKmL774gqeq74Op/nlTy2ZmZgaVSgVJkiBJEu86IWrC2EAnIqFGjx4NJycnw+JFOVhZWaGwsBBqtdpwrbCw8LamOtG9MsaH2MzMTOzcuRM1NTWGa+vWrROaw8nJCTt27EDr1q2xbNkyVFVVCY1vLOfPn8eSJUsajXBJSUlRuCoydXPnzoVOp8O4ceMQHh4udH/GzJkzMWfOHHTs2BFhYWE4duwYIiIisHr1amE5Gsg5y53IFH3xxRfIycnBnj17kJCQgKeffhp+fn7QaDRKl3ZPeKr6r8vNzcXs2bNRX19veNxg+fLlClZG9Nd4e3tj9uzZKC0tRVRUFHr27Kl0SUR0F1wiSkRCxcbGYt68ebctYxS5hFGn0yEsLAy+vr5Qq9UoLi7G4cOHsXTpUnh6egrJQS3TihUrUFRUhNOnT8PHxwdt2rTB3LlzheYYMmQIFi5caBjtAAAeHh5Cc9TV1aGkpATW1tbYtWsXfH190a1bN6E5jGHs2LEc4ULCNbxPGUNtbS0kSUKrVq2Exx49enSjWe5nzpxhw4joFsePH0dSUhJKSkpkX9Yt0vjx4w2fmW99TLc7duzYXX/Wu3dvI1ZCdP+0Wi1ycnLg6uoqdG8YEYnFE+hEJFRDUyIpKUm2HO7u7ti6dSsOHDiAsrIyPProo3jjjTfQtm1b2XJSyxAWFgatVgtPT0/ZPsS6u7vDx8dHeNxbVVRUIDExEWfOnIG7uzs6dOggaz65dO/eHadOnWr0xZhKpVKwImoO8vLycPnyZcOdDXKS8/Uq5yx3IlNWVVWFr7/+Gnv37kV1dTX8/PyULume8FT1X8cmOZmqGzduIDMzE9bW1ujfvz/69++P8vJyzJo1C6tWrVK6PCK6AzbQiUgWa9asQXJyMszNzQ3XRM5tbdeuHV566SVh8Yiys7ORkZGBiooKODk5wdXVVZY8gwYNwpgxYxrFF73cbNasWRg2bBhGjx6NkydPYs6cOfjkk0+E5jCG48eP49tvvzU8lyQJBw4cUK4gahby8vLg4+MDOzs7w+gvU5wrLvcsdyJTs2/fPqSnp6O4uBh/+9vfEB0djU6dOild1j27tXkWGBioYCVEJJfw8HCYm5ujvLwcubm56NSpE+bPn4/x48crXRoR3QVHuBCRLAICApCcnAwrKyulSyH6U/v27cO6desQGBgIe3t7FBcXIy0tDTNmzMDgwYOF5ho1ahQmT56Mdu3aGa6JXhA2bty4RneB/PG5Kamvr8eFCxdga2vb6As5opZOp9NBp9PB0dERixcvhp+fHyZOnKh0WUSK8fDwgKurq2Es2q27cXhym4iaklGjRmHnzp2ora1FQEAAWrVqhQ8//BBubm5Kl0ZEd8ET6EQkC3t7e1hY8K8YMg2bN2/Gli1b0KZNG8M1f39/TJ8+XXgD/eGHH8bw4cOFxvwjV1dX7NmzBz4+Pjh9+jRsbW0Ni327du0qa26Rvv/+e7zzzjto164dLl++jJiYGDz77LNKl0UmTqfT4d1330VlZSVGjBgBd3d3DBgwQEjsvn373vVnok+579ixwzA2befOnUJjE5kizgonIlPRMHpUpVKhrq4OiYmJsLW1VbgqIvpf2N0iIqHCwsIgSRLOnTsHf39/uLu7A7h5Coinf6ipsrCwaNQ8B25+sJXjxLOVlRUmTZoET09Pw+m4sLAwoTny8/ORn5+PtLQ0w7WoqCihy3yNYdWqVdi6dSscHR1RWlqKN998kw10emCLFi1CbGwsIiMjMXr0aEyePFlYA92Yo2CMOcudyBRwHjYRmSJ7e3s2z4lMABvoRCQUZzWSKbr1Nu9b1dXVCc/1x0bd3XI/iKSkJFRWVuLs2bNQq9V46KGHhOcwBnNzczg6OgIAHB0dYWlpqXBF1FxoNBpIkgQ7OztZfj9OnTqFnTt34vr16wCAsrIybNiwQWiO5jLLnYiIqKXhsmAi08MGOhEJ1bt3b2zfvh0BAQGwsLDAiRMnoNPpEBQUpHRpRHf1xw+uwM3Z23l5ecJz/fjjj4iKijI8nzNnjvCFuBkZGYiLi4Ner8fQoUMhSRJCQ0OF5jCGtm3bIikpCU8//TSOHz8OGxsbpUuiZsDGxgYpKSmorq5Genq6LCe4Fy1ahIkTJyIjIwPdu3dHbW2t8BzffPON8JhEREQkPy4LJjI9XCJKREKtWbMGOTk5WLp0KVq3bo2ioiK8//776NGjB9544w2lyyO6o2PHjt31Z6JuCU9OTkZcXBwuXrzY6DZNNzc3bNq0SUiOBoGBgdi8eTMmTZqEzZs3IyAgwCRnJFdWVmLt2rXIz8+Hm5sbXn/9dTbR6YFVVVUhPj4eOTk5hteV6FunX3vtNSQmJmLevHmIjY3F2LFjsWXLFqE55JzlTkRERERE/8UT6EQk1MGDB5Gammq4nbxTp05YuXIlAgMD2UCnJssYc1ODg4MRHByM+Ph4TJs2TdZcZmZmUKlUkCQJkiShdevWsuaTS7t27TB58mTU1NQAAK5cucIGOj2wtm3bIiQkxPC6unr1qvAGuiRJ0Ol0qK6uRn5+PsrLy4XGB+Sd5U5ERERERP/FBjoRCdWmTZvbZjq3atXKZGcwE4l28OBB2Rvo3t7eCAsLQ2lpKaKiotCzZ09Z88nlvffeg1arhYODA+rr6yFJElJSUpQui0ycMV5Xc+fOhU6nw7hx4xAeHi7bGDO5Z7kTEREREREb6EQkmJWVFQoLC6FWqw3XCgsLZVmUSGSKbGxssGnTJnTt2hVmZmYAgL59+wrNERYWBq1WC09PT7i6umLgwIFC4xtLVlYW9u/fb/j/iUgEY7yuduzYgXnz5gGAbOOTjDHLnYiIiIiI2EAnIsHCw8MRGhoKX19fqNVqFBcX4/Dhw1i6dKnSpRE1Ce3bt0d2djays7MN10Q20LOzs5GRkYGKigo4OTnB1dVVWGxj02g0qKmpMdkRNNQ0GeN1lZeXh8uXL8va1F6yZAni4+PRvn17/PTTT1i8eLFsuYiIiIiIWjIuESUi4SorK3HgwAGUlZXBxcUFzz//PNq2bat0WURNUllZGRwcHITE2rdvH9atW4fAwEDY29ujuLgYaWlpmDFjBgYPHiwkhzEFBgbizJkz0Gg0AMARLiSEMV5XAwYMQElJCezs7Ax3YB0+fFhoDgA4f/68YZY7ALi4uAjPQURERETU0rGBTkREZEQfffQRtm7diuvXr+PatWvo0qUL0tPThcQOCgrChg0b0KZNG8O1qqoqTJ8+HUlJSUJyGNPZs2dvu9axY0cFKqHmpLm8rrgjgIiIiIjIODjChYiIyIi0Wi20Wi2WLFmCkJAQREdHC4ttYWHRqHkOAG3btoW5ubmwHMZkbm6OJUuWIC8vD126dDHMlCZ6EBYWFvjwww9RUVGBIUOG4JFHHhHeQNfpdHj33XdRWVmJESNGwN3dHQMGDBCagzsCiIiIiIiMg5+4iYiIjMjW1hYqlQpXrlyBRqNBdXW1sNh3W9ZbV1cnLIcxRUZGYuTIkdi2bRv8/f0xf/58pUuiZmDBggUICAhAbW0tvL29ZZkdvmjRIsTGxsLW1hajR4/Gxx9/LDxHwyx3IiIiIiKSF0+gExERGZGTkxN27NiB1q1bY9myZaiqqhIWOzc3F7Nnz250rb6+Hnl5ecJyGFNNTQ0GDRoEABg8eDA2btyocEXUHNTU1MDX1xdxcXFwdXWFpaWlLHk0Gg0kSYKdnR0eeugh4fF///13DBgwgDsCiIiIiIhkxgY6ERGRES1cuBAlJSUYOnQodu3ahZUrVwqLvWrVqjteDwwMFJbDmPR6PX755Rc88sgj+OWXX+56wp7oXqhUKhw6dAh1dXU4deoUVCqV8Bw2NjZISUlBdXU10tPTYW1tLTzH8uXLhcckIiIiIqLbcYkoERGREZ0/fx5xcXE4c+YM3N3dMW3aNNjY2ChdVpP0n//8BwsWLEB5eTkcHBwQExODHj16KF0WmbiSkhIsXboUOTk5cHNzQ0REBNRqtdAcVVVViI+PN+R4/fXXYWtrKzRHaWnpbbPcH3/8caE5iIiIiIiIDXQiIiKjGjduHIYNG4annnoKJ0+ehFarxSeffKJ0WU1SbW0tcnNz4enpif379+O5555Dq1atlC6LmoHS0lLo9XpIkgRnZ2dZcpw/f77RjHIXFxeh8adOnYqQkBCsXbsW0dHRmDt3LlJTU4XmICIiIiIiLhElIiIyuldffRUeHh4IDg7G1atXlS6nyQoPD8e///1vAEBBQQHmzp2rcEVkynJzczF+/HgAwIQJExAWFoagoCAcOnRIeK733nsPL7/8MsLCwvB///d/CAsLE56jYZa7JEmyznInIiIiImrpOAOdiIjIiFxdXbFnzx74+Pjg9OnTsLW1RUFBAQCga9euClfXtJSWliIoKAgAMGXKFIwbN07hisiULVu2DBEREQCADh06ICkpCb/++isiIyPRr18/obmysrKwf/9+mJnJd1bFGLPciYiIiIiIDXQiIiKjys/PR35+PtLS0gzXoqKiIEkSNm/erGBlTVNBQQG6du2K3377DXV1dUqXQyasuroaPXv2BAC0a9cOAKDRaHDjxg3huTQaDWpqatC6dWvhsRvExMRg6dKlqKioQGJiIt577z3ZchERERERtWRsoBMRERlRUlISKisrcfbsWajVajz00ENKl9RkzZ8/H7NmzcL58+fh4OCA6OhopUsiE3brPPK1a9caHltYiP84/Pvvv2PAgAHQaDQAAEmSkJKSIjSHk5MT5s6dK/ssdyIiIiKilo4NdCIiIiPKyMhAXFwc9Ho9hg4dCkmSEBoaqnRZTZKXlxd2795teF5bW6tgNWTqHBwckJWVBS8vL8O1rKwsdOjQQXiu5cuXC4/ZIDc3FwsXLsTmzZsxYcIE2NraoqSkBDExMcJH0RAREREREZeIEhERGdXGjRuRmpoKW1tbhIaGYv/+/UqX1OTMmjXL8DgxMdHwePLkyUqUQ81EREQE5s+fj8WLF2PLli2IjY1FZGQkwsPDheeysLDAypUrERUVhSNHjuDcuXPCYv9xlntKSgo2bdqEhIQEYTmIiIiIiOi/2EAnIiIyIjMzM6hUKkiSBEmSZJ2RbKrOnz9vePztt98aHtfX1ytQDTUXarUaaWlpePLJJ3H16lU89thjSElJgYuLi/BcCxYsQEBAAGpra+Ht7Y3FixcLi23MWe5ERERERMQRLkREREbl7e2NsLAwlJaWIioqytAIozu7tWkuSZKClVBzYGVlheHDh8uep6amBr6+voiLi4OrqyssLS2Fxm4g9yx3IiIiIiJiA52IiMiowsLCoNVq4enpCVdXVwwcOFDpkpqcWxvlbJqTKVKpVDh06BDq6upw6tQpqFQqYbGNOcudiIiIiIgAqZ73QxMRERlFdnY2MjIyUFFRAScnJwwdOhRdunRRuqwmp0+fPvD19UV9fT2OHj1qePz999/jyJEjSpdH9KdKSkqwdOlS5OTkwM3NDREREVCr1UJiFxYWIjQ0FM888ww0Gg0KCwvx3XffIT4+XpZxNERERERELR0b6EREREawb98+rFu3DoGBgbC3t0dxcTHS0tIwY8YMDB48WOnympRjx47d9We9e/c2YiVE96+0tBR6vR6SJMHZ2Vlo7GvXriEzMxNFRUVwdnbGoEGD0KZNG6E5iIiIiIjoJjbQiYiIjCAoKAgbNmxo1OSqqqrC9OnTkZSUpGBlRCRKbm4uFi5ciM2bN2Po0KGwtbVFSUkJYmJi0K9fP6XLIyIiIiKi+2CmdAFEREQtgYWFxW0nRNu2bQtzc3OFKiIi0ZYtW4aIiAgAQIcOHZCSkoJNmzYhISFB4cqIiIiIiOh+sYFORERkBHdbhllXV2fkSohILtXV1ejZsycAoF27dgAAjUaDGzduKFkWERERERE9AAulCyAiImoJcnNzMXv27EbX6uvrkZeXp1BFRCRaTU2N4fHatWsNjy0s+JGbiIiIiMhU8dM8ERGREaxateqO1wMDA41cCRHJxcHBAVlZWfDy8jJcy8rKQocOHRSsioiIiIiIHgSXiBIRERERCVBYWIjQ0FA888wz0Gg0KCwsxHfffYf4+Hi4uLgoXR4REREREd0HNtCJiIiIiAS5du0aMjMzUVRUBGdnZwwaNOi2BcJERERERGQ62EAnIiIiIiIiIiIiIroDM6ULICIiIiIiIiIiIiJqithAJyIiIiIiIiIiIiK6AzbQiYiIiKjFKSoqwmOPPYaRI0di5MiRGDJkCObNm4dz587dd8x58+bh7Nmzt10fOHAgioqKHqTcuyoqKsLAgQNliU1ERERERGygExEREVEL5eDggN27d2P37t346quv8PDDD2PGjBn3He/7778H1wsRERERETUvbKATERERUYsnSRLeeust6HQ6ZGdnAwASEhLg7+8PPz8/fPDBB6ivr0dRURFGjBiBmTNn4oUXXsCUKVNw8eJFJCQkoKysDFOnTkVFRcVfypmVlYWgoCD4+/vjtddeQ2FhIbKzszFixAjD/yYzMxPTp0+/az1ERERERCQvNtCJiIiIiACoVCpoNBrk5+dDq9Xip59+wo4dO/D555+jtLQUe/bsAQDk5OTg1VdfRXp6Otzc3LBmzRpMnToVDg4OSEhIQPv27f80V21tLSIjI7F8+XLs2rULISEhWLBgATw8PCBrbBOIAAACe0lEQVRJEnJycgAA6enp8PPz+5/1EBERERGRfCyULoCIiIiIqKmQJAlWVlb47rvvkJWVhVGjRgEArl27BhcXF/Tq1QtdunSBj48PAOCll15CeHj4Pec5c+YMCgsLDafLAaCqqgoA4Ofnh/T0dHTu3BnHjx/HkiVLsGrVqrvWQ0RERERE8mEDnYiIiIgIN0+FFxQUoFu3bjh69CgmTJiAkJAQAMDly5dhbm6OiooKWFj89yN0fX09zM3N7zlXXV0dOnXqhN27dwMA9Hq9YYHpiBEjMGHCBHh4eKBv376wtLSEXq+/az1ERERERCQfjnAhIiIiohavrq4OH3/8MR5//HF07twZzzzzDHbv3o0rV67gxo0beOONN5CRkQEAKCgowM8//wwA+Oyzz9C/f38AgLm5OfR6/V/K5+rqikuXLuHEiROGOA0n2R0dHeHs7IyEhAT4+fkBwP+sh4iIiIiI5MMT6ERERETUIpWVlWHkyJEAbjbQe/TogRUrVgAABg4ciOzsbLzyyivQ6/Xo168f/P39cfbsWdjY2OCjjz7Cb7/9hkceeQSLFi0CADz//POYOnUq1q9fD7Va3SjXiy++CEmSDM9/+OEHrF69GosXL0ZNTQ3atm2LpUuXGn4+cuRIrFy5Er179/7TeoiIiIiISD5SfX19vdJFEBERERGZgqKiIowfPx6ZmZlKl0JEREREREbAES5ERERERERERERERHfAE+hERERERERERERERHfAE+hERERERERERERERHfABjoRERERERERERER0R2wgU5EREREREREREREdAdsoBMRERERERERERER3QEb6EREREREREREREREd/D/dg1/ar4C4NEAAAAASUVORK5CYII=">
            <a:extLst>
              <a:ext uri="{FF2B5EF4-FFF2-40B4-BE49-F238E27FC236}">
                <a16:creationId xmlns:a16="http://schemas.microsoft.com/office/drawing/2014/main" id="{7F1DAB82-8885-48A8-8695-ABEA55508A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data:image/png;base64,iVBORw0KGgoAAAANSUhEUgAAAfgAAAFlCAYAAAAH0PriAAAABHNCSVQICAgIfAhkiAAAAAlwSFlzAAALEgAACxIB0t1+/AAAIABJREFUeJzs3XtAVGX+P/D33LjfBBXxhoCi4iUBF2+BSpFpXsMCbN11M60tSzYzyVKLLbH9lmlauW4/19ZbmJllupaXBFcRFaNE8wYCggoi1+E2wJzfHzgnkRkGcIYZhvfrH+Q85znnc4ZxPvNcznMkgiAIICIiIosiNXUAREREZHhM8ERERBaICZ6IiMgCMcETERFZICZ4IiIiC8QET0REZIGY4NuZnJwcDBw4ENOmTcO0adMwZcoUPPXUU0hJSQEAnDt3Dq+88opRY1i3bh1iY2ObvV2X5ORkDB06VLyWadOm4dFHH8ULL7yAoqIivfXfeustpKWltTj2kSNHiud74okn8MILL+DatWviPtOmTUNpaanOY5SVleFPf/qTznJN/d27d+P5559vUXwAsH79ehw6dAgAsHbtWuzZs6fFx2itN998EydOnADQ8PWdPXs2Dhw4oLd+TEwM+vfvj6SkpAbbc3JyMGDAgBa9PwCgsLAQ/fv3BwAcPnwY7777bovq67N9+3bEx8cjJycH/v7+Wvdp6fv6XsnJyZg8eXKj7eXl5XjuuedQVVXVquM2x/PPP4/du3c32r5u3Tr0798fu3btarC9oqIC/v7+rXrPttYHH3yAY8eOPdAxYmNjsW7dOgDAqlWrkJycbIjQLAITfDtkY2ODb7/9Ft9++y327t2Lv/zlL3jjjTcAAEOGDMHHH39s4gibr3fv3uK1fPvtt/jhhx8glUqxadMmvXVPnDiB1izjMGnSJPF8+/btw+OPP445c+ZAqVQCAL799ls4OTnprF9SUoJz587pLNdXX5/k5GTU1tYCABYuXIjp06e3+lgt9d5772H06NEAWv/6du/eHd99912DbXv27IGbm9sDxfbII4/grbfeeqBj3Cs3NxfffPMNnn76aYMds7ns7e0xefJkrF27ts3PDWj/G/3444+ws7NrsxhSU1Nx9epVBAcHG+yYL730Et59912jfnFqT5jgLUBxcTG6dOkC4PcWw8WLFzF27Fhxn7lz5+L1118HAKhUKowYMQKlpaVIT0/Hs88+iyeffBLTpk1r8K3+yJEjeOqppzB9+nRERkbi559/bnTuzZs3Y9q0abh9+7a4LSUlBWPHjoVarQYAVFZWYtSoUbhz547ea1EqlSgsLISzszOA+g+BZ555Bk899RTGjRuHpUuXAgA++ugj5Ofn47XXXsMvv/yCsrIyxMTE4Mknn8SUKVOwcuVKMUnqM336dPj4+GDv3r0AgP79+6OwsBC3b9/Gs88+ixkzZmDGjBlYs2YNAOCNN95AVVUVpk2bhrq6OgwePBgLFy7EhAkTcO7cObE+ANy+fRtz587FlClT8MILL4iv0/0tYs3v27ZtQ1paGv7xj3/g4MGDiImJwf/7f/8PAHDmzBk8/fTTmDJlCp588kkkJiYCAHbv3o2//vWveOmllzB58mTMmDEDly9fbnCNdXV1GDlyJLKysgAAGzduxPjx48Xyv/zlL0hISBDjuP/1Bepb0DNnzsT48eOxdOlS8e97v0mTJuHIkSOorq4Wt/33v//FxIkTxd+b+nv9+OOPmDhxIp588knxNddcp6Z1qet9kZOTg0cffRR///vfMXPmTISFhWH//v1a4/znP/+JadOmQSKRAADUajXefPNNTJ8+HTNnzkRqamqjOj/99BMiIyPx5JNPYty4cQ3i27VrF5544glMmTIFf/rTn3Dz5s0Gdc+cOYPx48fj7NmzAICJEydi7969KCgoaPZ5kpOTERkZicWLF2P69OmYNGkSTp48CQDIy8vDX/7yFzzxxBOYN29eg/+T9wsODsbVq1dx69Ytcds333yDqVOnir+rVCqsXLkSM2bMwNSpUxETEyN+CW5NfPdbt24dIiIixHpTp05FZGQkpk6dCpVKpfPzR6lUiv/fZs+ejYyMDPGYjo6O8Pf3R3x8vM5r70iY4NshTXKZNm0axo8fj5UrV2L+/PkN9hkwYADkcjkuX76MqqoqXLt2Tey6SkpKwtChQ2FnZ4dXXnkFixYtwu7du7F161Zs2rQJqampyMzMxEcffYSNGzdiz549+Pvf/46XX34ZFRUV4jn+9a9/4cCBA9iyZYv4BQMAAgMD4eLiIna97du3D6NGjdLagsvOzsa0adMwefJkjBo1CnPmzEFoaCj+/Oc/AwD+85//4JVXXsFXX32Fffv24ciRI0hLS8Pf/vY3dO3aFR988AEeeughrFy5EoMGDcLu3buxZ88eFBUV4d///nezX9P+/fs3Soo7d+5Ez5498c0332Dbtm3IyspCWVkZ4uLixF4UmUyGmpoajB8/Hj/88AOGDBnS4BjXrl3D8uXLsXfvXvj6+uK9995rMo5nnnkGgwcPxuuvv46wsDBxe1FREV555RW8+eab2Lt3L95//30sXrwY169fBwCcPn0ay5Ytw/fff4+AgADxS4GGTCbD+PHjxb/JsWPHUFNTg2vXrqGsrAy//fYbRo0aJe5//+sL1Hcrx8fHY//+/UhMTBQT1f1cXV3h7++Pw4cPA6hPbD4+PuKXNgA6/14FBQVYunQp1q1bh927d6NHjx5az6HrfQEA169fx8MPP4xdu3bhtddew//93/81qi8IAn788UeMGzdO3FZVVYUxY8Zgz549WLhwIaKjo6FSqRrU2bRpE1atWoXdu3cjPj4eGzduRGFhIS5evIgPPvgAn3/+Ofbu3YvQ0FB89tlnYt2TJ0/ijTfewGeffYaAgAAAgLW1NQICApCQkNAoNl3nAYBff/0Vzz77LPbs2YOZM2di/fr1AOq7qh966CHs27cPb731VoNhp/vJ5XJMnDhRbMXfuHED5eXl6Nevn7jPxo0bIZPJsHv3bnz33Xfi+6G18d2rtLQUKSkpGDNmjLjtypUr+PDDD/Hdd9/hxo0bOj9/Pv74Y9jY2ODAgQNYu3Zto+sMDQ3FwYMHdV57RyI3dQDUcprkonH27FnMmzev0VhtWFgYEhMT4evrixEjRuDSpUu4cuUKDh8+jMceewyZmZnIzs4WWz9A/YfchQsXIAgC8vPzMWfOHLFMIpEgOzsbQH0r6/bt29iwYYPW7uhnnnkGO3fuxNixYxEfHy/2HtxP00UPAF9//TU++ugjPPLII1AoFADqx9QSExOxYcMGZGRkoKqqqsGXDI2jR4/i3LlzYg9ES7voJBIJbGxsGmwLDg7G/PnzcfPmTYwePRqLFi2Co6MjSkpKGtUfPny41uOOHj0anp6eAICZM2di5syZLYpL49dff0Xv3r3FZNuvXz8EBATg1KlTkEgkGDRoELp16wYA8PPz0/oBFxYWhi+//BLTp09Hfn4+Jk+ejBMnTsDZ2RnBwcGwsrJqMoZJkyZBJpPB1tYWffr0abJHZtq0afj2228xadIk7NmzBzNmzGgwX0LX3yslJQW+vr7o27cvACAiIgKrV69udHxd7wsXFxcoFAqx98rPzw/FxcWN6hcVFaGsrAw9e/YUtzk5OWHSpEkA6v/2giA0aB1KJBJs2LABR48exffff4/09HQIgoDKykokJSXh4YcfhoeHBwCI/2+Sk5Nx69YtvPDCC4iKisKAAQMaxNG7d+9GCaqp8wD13esDBw4Ur++bb74BUD+ksmTJEgCAp6cnRowYoeOvU2/atGl48803MX/+fHz77beNhoKOHj2KsrIycU5GTU0N3NzcWh3fvbKystClS5cG7zkPDw/xC93x48d1fv4kJSVh6dKlkEgkcHV1bfBFGAB69erV5JebjoQJ3gIEBATAy8sL586da9BKDgsLw5o1a5Cfn48xY8bAzc0N//vf/5CYmIjo6Gjcvn0bTk5ODb4sFBQUwNHRETt37sSoUaMadEHevHkTXbt2xcGDB+Hp6Ylly5bhnXfeQWBgYKMkP2XKFKxevRonT55ERUUF/vCHP+i9jvDwcPzyyy949dVX8fXXX0Mul+OZZ57BgAEDEBwcjIkTJ+KXX37ROi6sVquxdu1a+Pj4AKhvIWi6Xpvj3LlzCA8Pb7Bt6NChOHz4MJKSknDy5Ek89dRT+OSTT9C1a9dG9XWNXcpkMvHfgiBALpc3+F2jpqamyfi0dYcLgoDa2looFIoGX04kEonW12jMmDF46623kJCQgBEjRmD06NHYsWMHbG1txcTWlHtj13UOjUceeQSxsbG4efMmTp8+jbfffrtBgtf190pKSmpw3HvPea+m3hcKhQJSqVSMUxupVApBEKBWq8V9NT81BEEQv2gC9ZPQZsyYgUcffRTDhw9HeHg4Dh06BEEQIJPJGpyrqqoKubm5AOrfAxs3bsSLL76IiRMnYujQoeJ+dXV1jb5YNXUeADr/1vf/TXS9dhpDhw5FXV0dfvvtN+zfvx9btmzBkSNHxHK1Wo2lS5eKX5bKy8tRXV3d6vjuJZVKUVdX12Dbvf+H1Gq1zs8foOH/nXv/j2nq3v+37Kj4KliAa9euITMzU/zWrOHv74/s7GwcPXoUo0ePxpgxY/DFF1+gT58+cHV1hZeXF6ytrcUEf/PmTUyePBlpaWkYOXIkjh8/jvT0dABAQkICpk6dKo6r9u/fHxMmTMCoUaPwzjvvNIrJ1tYWU6dOxdKlSxEZGdnsa1m0aBHy8/OxdetWlJSUIC0tDa+99hoee+wx5OXlITs7W0x2MplMHLd9+OGHsXnzZgiCAJVKhb/+9a/YunVrs8751VdfIScnp8EYMVA/w/fTTz/Fo48+ijfffBN9+/ZFZmYm5HI56urqmjUBLTk5GTdu3AAA7NixAyEhIQDqu7E1CS87OxuXLl0S69x7XRoPPfQQrl27hl9//RVAfXfm6dOnERQU1KxrBOq7hP/whz9g/fr1GDNmDIKCgpCamoozZ85oneikLY7msrKyQlhYGF5//XWEhoY2Sja6/l7Dhw/H1atXcfHiRQDQOgtc3/uiOVxcXODk5CQmYaB+LstPP/0EoH7+ibW1tdj7AtS3OpVKJaKjoxEaGopTp05BpVJBrVZjxIgRSEpKQn5+PgDgyy+/FIcGunTpgoCAACxZsgSLFy8WW7pA/ZwBLy+vBrE1dZ6mBAcHi2PPN27caNZs8mnTpmHlypXw8vKCi4tLg7KHH34Y27ZtE8+9bNkyrF69utXx3atXr14oLCxsME/jXk19/gQHB2PXrl1Qq9UoKSkRh4I0rl+/Dm9v72bHYsnYgm+HNGPwGmq1GrGxsfDy8hI/YID6b8ljx47FuXPn4OrqisDAQJSUlOCxxx4DUP8h/Omnn+K9997D559/jtraWixcuBCBgYEA6sf0Xn31VbHl+dlnnzVqqS5duhSTJ0/WOpHpySefxM6dO1s0C9zZ2RmvvfYa4uLiMHnyZMyfPx8zZsyAi4sLOnXqhICAAGRlZWHUqFF49NFH8be//Q3vvvsu3nzzTbz33nuYMmUKampqMHr0aDz33HNaz7F//36kpKRAIpFArVbDy8sL//nPf2Btbd1gvz//+c+IiYnB5MmTYWVlhf79+2Py5MmQyWTw8/PDxIkTsWPHjiavx9fXF0uXLkVBQQG8vb3F263++te/IiYmBgkJCfD29m7QxT9+/Hi8//77DVr1rq6uWLt2Lf7+97+jqqoKEokEcXFx8PLy0jr5UZewsDD8+OOPGDlyJGxsbDBgwAA4Ozs3unYADV7f1pg2bRpmzZqFZcuWNSrT9fdSKBT44IMP8Nprr0GhUGjt+XF2dtb5vujVq1ez43vsscdw7NgxzJo1CwDg5uaGH3/8EWvWrIGtrS3WrVvX4ItJ//79MW7cOEycOBFOTk7o3bs3+vbti6ysLAQHB2Px4sXie65Lly5YuXIlMjMzxfozZszADz/8gFWrVuGdd96BSqXCzz//3GheRlPnaWoYZcWKFXjjjTcwceJEdOvWrdFwgDZTp07FmjVr8OmnnzYqe/HFF/H+++9jxowZqKurw8CBAxETEwM7O7tWxXcvJycnBAYG4uTJkw0mA2v069dP5+fPyy+/jBUrVmDixIlwdXWFr69vg7rHjh3D448/3qw4LJ2Ej4slYxAEAf/617+Qm5urtYVPZGrXr1/HwoUL8fXXX7doOMdQdu/ejStXrojj5h3N2bNnsWHDBmzcuNFgxywrK0NUVBS+/vprrV9aOxp20ZNRPPLII/jxxx+xYMECU4dCpFWvXr0wffp0fPnll21+bqVSie+//x4vv/xym5/bXGjmDmlu9zSE9evXY+nSpUzud7EFT0REZIHYgiciIrJATPBEREQWyGJm0VdVVSEtLQ1dunRpdF8kERGRpamrq8Pt27cxePDgRgt1ARaU4NPS0vDMM8+YOgwiIqI2tW3bNq2raVpMgteshb5t2zZxyU7qeCIjI5GcnIwRI0Y0nh0dGQkkJwMjRgAmmDlNRGRIt27dwjPPPNPgWSD3spgEr+mW79atW4P1paljkcvlqK2thVwub/w+kMuB2tr6n3yPEJGF0DUszUl2REREFogJnoiIyAIxwRMREVkgJngiIiILxARPRERkgSxmFj0RABw9erSpwrYKg4jI5NiCJyIiskBM8ERERBaICZ6IiMgCMcGTRRk3bhwkEgnGjRunrRCQSOp/EhFZOCZ4IiIiC8RZ9GR2DiRl6ix7fFSftgqDiKhdYwueiIjIAulN8Gq1GsuXL0dERARmz56NrKysBuVHjhxBeHg4IiIisHPnzibrZGVlISoqCrNmzcKKFSugVqsbnOe5557Djh07AABVVVV4+eWXMWvWLMybNw+FhYUGu2giIiJLpzfBHzp0CCqVCvHx8Vi0aBFWrVolltXU1CAuLg6bNm3Cli1bEB8fj4KCAp114uLiEB0dje3bt0MQBBw+fFg81po1a1BaWir+vmPHDvj6+mL79u2YPn06Pv30U0NeNxERkUXTm+BTUlIQHBwMABg2bBjS0tLEsvT0dPTu3RvOzs6wsrJCYGAgTp8+rbPO+fPnERQUBAAICQnBiRMnAAAHDhyARCIR69x/3pCQECQlJRnieomIiDoEvQleqVTCwcFB/F0mk6G2tlYsc3R0FMvs7e2hVCp11hEEARKJRNy3rKwMly9fxvfff4+FCxc2Oq/m2Jp9iYiIqHn0zqJ3cHBAeXm5+LtarYZcLtdaVl5eDkdHR511pFJpg32dnJywZ88e5OXl4c9//jNyc3OhUCjQo0ePBsfQ7EtERETNozfBBwQE4KeffsKkSZOQmpoKX19fsczHxwdZWVkoLi6GnZ0dzpw5g7lz50IikWit4+fnh+TkZIwYMQKJiYkYOXIkJk2aJB5v3bp16Ny5M0JCQnD16lUkJCRg6NChSExMRGBgoBEunyzNmjVrUFxcDBcXF22FQHExoK2MiMjC6E3wYWFhOH78OCIjIyEIAlauXIm9e/eioqICERERiImJwdy5cyEIAsLDw+Hu7q61DgAsWbIEy5Ytw+rVq+Ht7Y0JEyboPG9UVBSWLFmCqKgoKBQKfPjhh4a7arJYw4YNa6qw7QIhIjIxiSAIgqmDMIScnBw88sgjOHz4MHr27GnqcOgBmNtCN03FA3DxHSIyDX15jwvdEBERWSAmeLIo0dHRGDduHKKjo7UV1j9oRlsZEZGF4Vr0ZFFSU1ORkJCgqxDQVUZEZGHYgiciIrJATPBEREQWiAmeiIjIAjHBExERWSAmeCIiIgvEBE9ERGSBmOCJiIgsEO+DJ4syZ84cjBs3Dn369NFWWL/QjbYyIiILwwRPZkVZWYML1+4gPacEtjZyDPR0Rfcu9pBIJM2qP2fOnKYKDRIjEVF7wARPZqFEWY2Ne84h6dxN1NSqxe2XsorgZG+F4QPdMbCPqwkjJCJqX5jgyeTyCyuwfGMScm8r0cvdAT26OKBfr05QVqhwIbMQ6TnFOHLmOlwcrE0dKhFRu8EETyaVdbMUyzcmobC0CuHj++LPT/jhh5NZAAAneyt07+KAwd5u+Pqnq/gp5Tr+OHEAFHKZzuNt3rwZmZmZ6NOnT+Pu+s2bgczM+jF4dtcTkYXjLHoymcybpVjyyf9QWFqFZ6cMwpzJg7SOtXdzs8cQHzcUlVVj56ErTR5z8+bNeOedd7B582ZthcA779T/JCKycGzBk0kIgoB/7TmH8soaLIwYhkeDPJvcf+RgD1y7UYqdhy4DEODmbNton8dH9TFOsERE7RBb8GQSZy/l49erBQgc0FVvcgcAK4UMY/17Qi0I+CklB4IgtEGURETtF1vw1ObUagHrdqYCAPr2dMGBpMxm1evT3Qk+PZyRnluCnHwlerk7Gi9IIqJ2ji14anMJP+fgTkkV+nt2QmeXxl3tTRnatzMA4FJ2kTFCIyKyGEzw1KZUNXXY+t/fIJVKEOTXrcX1PTrbw8neCuk5JVDV1hkhQiIiy8AET23qwMlM5BdVYohPZzjZW7W4vkQiQf/enVBbp0ZGbokRIiQisgwcgyej0DWuvjcxAxIJEDiga6uP3d+zE07/lodLWUUY4MnV7YiItGGCpzZTpapFXmEFurnZw9a69W89ZwdreLjZIydfibIKFRztfu8JGDZsWIOfDWi2aSsjIrIwTPDUZq7nlUEA0Lvbg89+7+/ZCTfvlONydhECB7iL29esWaO7UlNlREQWhmPw1Gayb5UBADwNkOD79nKBTCrBxawi3hNPRKQFW/DUas29fx2oX7kuO68MttbyFt8ap421Qgav7s64mlOM/KJKuLvaPfAxiYgsid4Er1ar8fbbb+PSpUuwsrLCu+++C0/P31ceO3LkCD755BPI5XKEh4fj6aef1lknKysLMTExkEgk6NevH1asWAGpVIpt27Zh9+7dkEgkePbZZzFp0iQIgoCQkBD06dMHQP2Y6qJFi4z2QpBxFZRUoaKqFv09OzX72e76+PZ2wdWcYqTnFIsJPjU1FcXFxXBxcWk8Dp+aChQXAy4uHIcnIounN8EfOnQIKpUK8fHxSE1NxapVq/DZZ58BAGpqahAXF4ddu3bB1tYWUVFRCA0NxdmzZ7XWiYuLQ3R0NEaMGIHly5fj8OHDCAwMxI4dO/DNN9+guroaTzzxBCZOnIjs7GwMGjQIGzZsMPqLQMaXfasUANDbgKvP9XJ3hFwmRcaNEowa4gEAiI6ORkJCAsaOHYujR482rBAdDSQkAGPHAveXERFZGL1j8CkpKQgODgZQ34pOS0sTy9LT09G7d284OzvDysoKgYGBOH36tM4658+fR1BQEAAgJCQEJ06cgKurK/bs2QOFQoGCggJYW1tDIpHg/PnzyMvLw+zZszFv3jxkZGQY/OKp7WjG3w25vKxcJoVnN0eUKFUoLK0y2HGJiCyB3gSvVCrh4OAg/i6TyVBbWyuWOTr+/oFtb28PpVKps44gCGL3rL29PcrK6j/05XI5tm7dioiICEydOhUA0KVLF8yfPx9btmzB888/j8WLFxvgcskUqmvqcOtOOdxd7R7o9jhtvHs4AwAycksNelwiovZOb4J3cHBAeXm5+LtarYZcLtdaVl5eDkdHR511pFJpg32dnJzE3//4xz/i2LFjOH36NE6ePInBgwfjkUceAQAMHz4c+fn5nC3dTuXmK6EWDNs9r+Hp4QSpRIKMG1zVjojoXnoTfEBAABITEwHUT2Dy9fUVy3x8fJCVlYXi4mKoVCqcOXMG/v7+Ouv4+fkhOTkZAJCYmIjhw4cjIyMDCxYsgCAIUCgUsLKyglQqxfr16/HFF18AAC5evAgPDw+DTc6itpWlGX83wO1x97NWyNCzqwMKiiuRV1hh8OMTEbVXevtLw8LCcPz4cURGRkIQBKxcuRJ79+5FRUUFIiIiEBMTg7lz50IQBISHh8Pd3V1rHQBYsmQJli1bhtWrV8Pb2xsTJkyATCbDgAEDEBERAYlEguDgYAQFBaF///5YvHgxEhISIJPJEBcXZ/QXg4zjZkE5rORSdDXSrWzePZyRnVeGpHM3jXJ8IqL2SG+Cl0qliI2NbbDNx8dH/HdoaChCQ0P11gEALy8vbN26tdH2BQsWYMGCBQ22OTs7Y+PGjfrCIzNXV6dGsbIa3VztITVSD4xXdyccPQucTGOCJyLS4Ep2ZFRFZdUQBMDV2cZo57CzUcDDzQ4Xrt1BbZ3aaOchImpPmODJqDS3r7k6WRv1PF49nCEIQGm5yqjnISJqL5jgyah+T/DGa8EDgE8PFwDAlHkfQhCExovcAPWL2wgCF7khog6BCZ6Mqq0SvJO9FQZ5u+HXqwXIL+JseiIiJngyqsLSKthYyWBnozD6ucYH9gIAJJzNMfq5iIjMHRM8GU1tnRolSpXRW+8aDz/UHQq5FEfOXOeiSETU4THBk9EUabrnjTiD/l72tgqkfvc2NsQ8ipGjgxvvMG4cIJHU/yQisnBM8GQ0mvF3tzZqwQNAJ8f62fpFZdVtdk4iInPEBE9G01YT7O7lYGsFAChRVvOeeCLq0JjgyWgKS+tb0W2Z4DWL5dXWqXH2Yn6bnZeIyNwwwZPR3Cmpgq21HDYGfkRsc/1wMssk5yUiMgem+eQli6eqrUNZhQo9ujiY5Px2NgqcunALV3OK0bdn/SI4haVVcL3781RSZoP9Hx/Vp61DJCIyKrbgySiK7nbPu7XRDPr7ud99ct32Hy6a5PxERKbGBE9GYYoJdvdysFVgkLcbTl/Iw+XsIpPEQERkSkzwZBSFJaZN8ADwzOMDAADbDrAVT0QdD8fgyShM1YJfs2YNiouL4eLigiE+nTG0b2ecvZSPC9fuoGjhciiUpahxcGrTmIiITIEJnoyisLQK9rYKWFvJ2vS8w4YNa/D7M48PwK/r/4ct//0NIcMGQqK5j46IyMKxi54MrrZODWVljbiqnCn5eblhxKBuSEu/g3Ppd0wdDhFRm2GCJ4NTVtQAABztrEwcSb0XZz4ERzsrnPj1hjh0QERk6ZjgyeDKKlQAAAc74z8i9n7R0dEYN24coqOjxW2uTjZ4+emH8JfD/0LACxHo/9E7bR74gRUiAAAgAElEQVQXEVFb4xg8GZyy0nQt+NTUVCQkJDTaPmpId6SX5cAn81dca+N5AUREpsAWPBmc2IK3bfsWfFOcHeq/cCgrVLh2o8TE0RARGRcTPBmcuY3Ba0jvzqCXSCQ4eCobd0oqTRwREZHxMMGTwZlyDL45Ojlao6ZWjX3HM1FZXWvqcIiIjIIJngxOWVkDGysZ5DLzfHvZWsvxh4HuKKtQ4b9Jmajjc+OJyAKZ5ycwtVuCIEBZoTK77vn7/cHPHT49nXGzoBwHT2WjTi2YOiQiIoNigieDqlLVobZOMNvueQ2JRIJH/9Ab3TvbIz23BJ98lQpBYJInIsuhN8Gr1WosX74cERERmD17NrKyshqUHzlyBOHh4YiIiMDOnTubrJOVlYWoqCjMmjULK1asgFpd3zW6bds2hIeHY+bMmdi/fz8AoKqqCi+//DJmzZqFefPmobCw0KAXTsahFMffzbsFDwBymRRPjPFCl062OHgqG5v2nmeSJyKLoTfBHzp0CCqVCvHx8Vi0aBFWrVolltXU1CAuLg6bNm3Cli1bEB8fj4KCAp114uLiEB0dje3bt0MQBBw+fBiFhYXYsWMHvvzyS2zevBnvv/8+BEHAjh074Ovri+3bt2P69On49NNPjfcqkMGUae6BN9EtcnPmzMGKFSswZ86cRmW5k2bi6rMLkTtpprjNSiHDlIe90bOrA/YkpOOrw1faMFoiIuPRu9BNSkoKgoODAdQ/yCMtLU0sS09PR+/eveHs7AwACAwMxOnTp5Gamqq1zvnz5xEUFAQACAkJwfHjxxEWFoY9e/ZALpcjNzcX1tbWkEgkSElJwXPPPSfuywTfPpi6Ba8tsWvkPjFT63Zbazli54/Gkk+OYct/f4ODnQKTRnsZKUIiorahtwWvVCrh4OAg/i6TyVBbWyuWOTo6imX29vZQKpU66wiCID7Ny97eHmVlZQAAuVyOrVu3IiIiAlOnTm107Hv3JfNWJt4Db95j8Pfr0skW7z4/Gi4O1tiw+1ccPZtj6pCIiB6I3gTv4OCA8vJy8Xe1Wg25XK61rLy8HI6OjjrrSKXSBvs6Of3+XO4//vGPOHbsGE6fPo2TJ082OMb9+5L50ixy0x7G4O/XvYsDYp8fBTtrOT7acRZnfsszdUhERK2mN8EHBAQgMTERQP06376+vmKZj48PsrKyUFxcDJVKhTNnzsDf319nHT8/PyQnJwMAEhMTMXz4cGRkZGDBggUQBAEKhQJWVlaQSqUICAgQ1xRPTExEYGCgYa+cjEJZoYJUAtjZmOYxB5s3b8bbb7+NzZs3NyrrsW8X+n6+Bj327dJZ36u7M5Y/NxJyqQTrdv6MiqoaI0ZLRGQ8ej+Fw8LCcPz4cURGRkIQBKxcuRJ79+5FRUUFIiIiEBMTg7lz50IQBISHh8Pd3V1rHQBYsmQJli1bhtWrV8Pb2xsTJkyATCbDgAEDEBERAYlEguDgYAQFBWHIkCFYsmQJoqKioFAo8OGHHxr9xaAHV1ZZA3tbhbgsbFvbvHkzEhISMHbs2Ebj8T3274Lrz8ko9B+hczweqH+G/MzQftj+4yV8dfgK3F3tjBw1EZHh6U3wUqkUsbGxDbb5+PiI/w4NDUVoaKjeOgDg5eWFrVu3Ntq+YMECLFiwoME2W1tbfPzxx/rCIzNSpxZQUVmDbp3tTR3KA5sxvi9+PJWNPQnpiAjzhYuDtalDIiJqES50QwZTXlkDAe1vgp02NlZyPDtlEGrr1Dj+yw1Th0NE1GJM8GQw4i1ytu1vgp02Dz/UHYN93JB5sxTZt3gXBxG1L0zwZDDiIjcW0IIH6peznT99CCQAktLYiiei9oUJngzG1IvcGINXd2f06e6EguIqFJdVmzocIqJmY4Ing1G200Vu9PHuXr9SY0ZuiYkjISJqPiZ4MpgyCxuD1+jT3QkSCZBxgwmeiNoP06xGQhZJWVkDhVwKK4XpvjcOGzaswc97lfbza/CzuWys5Oje2QG5t5VQVtbAwUQP0iEiagkmeDIYZUUNHO2sxOcNmMKaNWt0ll2MXt7q43r3cEbubSWu3SjBEJ/OrT4OEVFbYYIng1DV1KG6pq7drvp2ICmzyXLv7k44lpqLjFwmeCJqHzgGTwZRJj5kxjK7rx3srNC1ky1ybytRpao1dThERHqxBU8GoXkoi72Jx6dTU1NRXFwMFxeXRuPwjpcvQKEsRY2DE8p8WzYOD9R30+cXVSLzZikGeLoaKmQiIqNgC54MoqK6vlVrZ23a74zR0dEYP348oqOjG5UNXBuLoAVRGLi28XMSmoO3yxFRe8IETwZRWXU3wdtYZhc9AHRyskEnR2tczytDbZ3a1OEQETWJCZ4MQtNFb2viFryx9XJ3RG2dgILiSlOHQkTUJCZ4Mgixi97GshN817t3CeQVVpg4EiKipjHBk0H83kVv2QnevVN9gs8vYoInIvPGBE8GUVFdA7lMCoVcZupQjMrZwQpWCilb8ERk9pjgySAqqmotvvUO1D9CtmsnO5QoVahW1Zk6HCIinZjg6YEJgoDK6o6R4AGgK7vpiagdYIKnB1alqoMgAHbWlnuL3L3cOdGOiNqBjtHkIqMSb5Ezgxb80aNHdZad+uRLg5xDM5OeLXgiMmdswdMDq6gyj1Xs2oqDrQL2NnLkswVPRGaMCZ4eWGUHuQf+Xl1d7VBeVQtlZY2pQyEi0ooJnh5YRQdYpvZ+4kQ7tuKJyEwxwdMDM6dlaseNGweJRIJx48Y1Kgt6KRKPj/ZC0EuRD3wed47DE5GZY4KnB9YRu+i7dLIFwJn0RGS+mODpgWm66M1hFn1bsbGSw9nBCreLKiEIgqnDISJqRO8nslqtxttvv41Lly7BysoK7777Ljw9PcXyI0eO4JNPPoFcLkd4eDiefvppnXWysrIQExMDiUSCfv36YcWKFZBKpdi8eTP27dsHABg7diwWLFgAQRAQEhKCPn36AACGDRuGRYsWGedVoAeiWabWysKXqb1f1052uHK9GDcLytG9i4OpwyEiakBvgj906BBUKhXi4+ORmpqKVatW4bPPPgMA1NTUIC4uDrt27YKtrS2ioqIQGhqKs2fPaq0TFxeH6OhojBgxAsuXL8fhw4cxYMAAfPfdd/jqq68glUoRFRWFRx99FLa2thg0aBA2bNhg9BeBHkxHWab2fpoEn55TwgRPRGZHbxd9SkoKgoODAdS3otPS0sSy9PR09O7dG87OzrCyskJgYCBOnz6ts8758+cRFBQEAAgJCcGJEyfQrVs3fP7555DJZJBIJKitrYW1tTXOnz+PvLw8zJ49G/PmzUNGRobBL54enLhMrRlMsGtrbs42AIDMW6UmjoSIqDG9CV6pVMLB4ffWiUwmQ21trVjm6Ogoltnb20OpVOqsIwgCJBKJuG9ZWRkUCgVcXV0hCALef/99+Pn5wcvLC126dMH8+fOxZcsWPP/881i8eLHBLpoMR1ymtgPdIqehSfBZN5ngicj86G12OTg4oLy8XPxdrVZDLpdrLSsvL4ejo6POOlKptMG+Tk5OAIDq6mosXboU9vb2WLFiBQBg8ODBkMnqx3SHDx+O/Pz8Bl8QyDx0xAl2GnY2Cthay5HJBE9EZkhvCz4gIACJiYkAgNTUVPj6+oplPj4+yMrKQnFxMVQqFc6cOQN/f3+ddfz8/JCcnAwASExMxPDhwyEIAl588UX0798fsbGxYlJfv349vvjiCwDAxYsX4eHhweRuhjT3wHfELnoAcHWyQV5hhfg6EBGZC72fymFhYTh+/DgiIyMhCAJWrlyJvXv3oqKiAhEREYiJicHcuXMhCALCw8Ph7u6utQ4ALFmyBMuWLcPq1avh7e2NCRMm4NChQzh16hRUKhWOHTsGAHj11Vcxf/58LF68GAkJCZDJZIiLizPuK0GtYm73wK9ZswbFxcVwcXFpVPbbwuVQKEtR4+BksPO5Odsg97YS2XllGODparDjEhE9KIlgITfx5uTk4JFHHsHhw4fRs2dPU4fTIRxIykTq5ds4/usNTBzVB949nE0az+Oj+jRZfiAp0+DnvHDtDn5KycGCpx7ChJFNn5+IyJD05T0udEMPpLLafJapNQU35/oV7TgOT0TmhgmeHsjvD5rpmAne1ckaEgmQdbPM1KEQETXQMT+VyWDMaRb9gaRMbFgTi4wrF+Ddzw8vRC9vUD5gTSycrlxAaT8/XLyvrLUUchm6udoj82Yp7/IgIrNi+k9latcqqmvNapnajCsXcO7nZK1lTlcuwFVH2YPw9HDEybRbKCqrhquTjcGPT0TUGuyipwdSWVXTYbvnNTw96mflcxyeiMwJEzy1miAIqOigy9Teq8/dBM8V7YjInDDBU6tplqk1h/F3U/LsxhY8EZkfJnhqtd9n0He8dejv1b2zPRRyKbL40BkiMiNM8NRqmnvgO3oXvUwmRS93R1y/VYY6tUWsG0VEFoAJnlqto98Df68+Hk5Q1apxs0Bp6lCIiAAwwdMD0KxD31FXsbuXZhyeC94QkbngJzO1mjkm+LBJMzHUfyTcPRqvy5w7aSYK/UeiUkvZg+pzz61yYx7qbvDjExG1lPl8MlO7o0nwNuaU4J+YqbMst4myB+Xp4QgAnGhHRGaDXfTUalXVdQDMqwVvKq5ONnC0U/BWOSIyG0zw1GqV1bWQALCxMo9lak1JIpHA08MJt+6Uo+puzwYRkSmx6UWtVqmqhY213KwesHJw3y7k3cyBu0fPRt31Pfbtgu3NHFR69DRKd32fbk5IS7+D7Lwy+PbuZPDjExG1BFvw1GpV1bVm13o/uH8Xtm1ai4P7dzUq67F/F/puWoseWsoMwZNL1hKRGWGCp1apUwuoUtVx/P0e4pr0t3irHBGZHhM8tUpZuQoAJ9jdq3e3uzPp2YInIjPABE+tUlJeDcC8bpEzNTsbBbq62iGTt8oRkRlggqdWKVWyBa9Nn25OKC6rRomy2tShEFEHxwRPraJpwdtam9ckO1PTLHjD++GJyNSY4KlVSu624G2s2IK/Vx/OpCciM8EET61Sykl2WnnesyY9EZEp8dOZWqVUqemiN6+3kHc/vwY/71V6d1upljJD6dHFAXKZhGvSE5HJmdenM7UbJWbagn8hernOsotNlBmKXCZFz66OyL5VBrVagFRqPqv8EVHHwi56ahXNLHEbTrJrpI+HE6pUdcgrrDB1KETUgeltfqnVarz99tu4dOkSrKys8O6778LT01MsP3LkCD755BPI5XKEh4fj6aef1lknKysLMTExkEgk6NevH1asWAGpVIrNmzdj3759AICxY8diwYIFqKqqwuLFi3Hnzh3Y29vj/fffh6urq/FeCWqR0nIVrORSyKT8jni/e8fhPTrbmzgaIuqo9H46Hzp0CCqVCvHx8Vi0aBFWrVolltXU1CAuLg6bNm3Cli1bEB8fj4KCAp114uLiEB0dje3bt0MQBBw+fBjXr1/Hd999hy+//BI7d+7E//73P1y8eBE7duyAr68vtm/fjunTp+PTTz813qtALVairDbLRW7SL1/Ar2dPIv3yhUZljpcvwPXsSThqKTOk35es5Tg8EZmO3gSfkpKC4OBgAMCwYcOQlpYmlqWnp6N3795wdnaGlZUVAgMDcfr0aZ11zp8/j6CgIABASEgITpw4gW7duuHzzz+HTCaDRCJBbW0trK2tGxwjJCQESUlJhr1yajVBEFBarjK78XcA+OfaWCxZEIV/ro1tVDZwbSyCFkRhoJYyQ/LsVp/gr90oMep5iIiaojfBK5VKODg4iL/LZDLU1taKZY6OjmKZvb09lEqlzjqCIIiPFrW3t0dZWRkUCgVcXV0hCALef/99+Pn5wcvLq8GxNfuSeSivqkWdWjDLBG8OOrvYwNHOChm5TPBEZDp6E7yDgwPKy8vF39VqNeRyuday8vJyODo66qwjvWe8try8HE5O9S2d6upqvPbaaygvL8eKFSsaHfvefcn0zPUWOXMhkUjQt6czbt2pgLJCZepwiKiD0pvgAwICkJiYCABITU2Fr6+vWObj44OsrCwUFxdDpVLhzJkz8Pf311nHz88PycnJAIDExEQMHz4cgiDgxRdfRP/+/REbGwuZTCaeNyEhQdw3MDDQgJdND6JEXIeeM+h16dvLBQCQnsNWPBGZht4mWFhYGI4fP47IyEgIgoCVK1di7969qKioQEREBGJiYjB37lwIgoDw8HC4u7trrQMAS5YswbJly7B69Wp4e3tjwoQJOHToEE6dOgWVSoVjx44BAF599VVERUVhyZIliIqKgkKhwIcffmjcV4KaTXySHJep1cmnx90En1uMh3y7mDgaIuqI9H5CS6VSxMY2nJTk4+Mj/js0NBShoaF66wCAl5cXtm7d2mBbWFgYzp07p/XcH3/8sb7wyARK+CQ5vXx6OgMArrIFT0QmwpuYqcVK+Sx4vdxd7eBgq0B6TrGpQyGiDooJnlqMD5rRTyKRwKenM24UlKO8ssbU4RBRB8QETy1Wwln0zdK3Z/04fAbvhyciE+AnNLWY5kEz5rgO/T8++VJn2akmyoxBnGiXU4whPp3b9NxERGzBU4uVKqthJZdCIePbpyk+ve5OtLvOFjwRtT1+QlOLlZSr4ORgLa5KSNp1c7WHnY0c6bmcaEdEbY8JnlqsRKmCs4OVqcMwe1KpBD49XJB7W4mKKk60I6K2xTF4apEqVS1UNXVwtrc2dShavf5SJM79nIwh/iMajccHvRQJ15+TUeg/os3G42VSCQQB+PLgJXTv7NCg7PFRfdokBiLqmNiCpxYpvbvIjRNb8M3SpZMtAOB2UaWJIyGijoYJnlpEs0ytkz0TfHMwwRORqTDBU4tolqk11y56c+PiYA2FXIr84gpTh0JEHQwTPLWIZplaTrJrHolEgq6d7FBUWo3qmjpTh0NEHQgTPLWIpgXvxBZ8s7m72gEA8u6wFU9EbYcJnlpEs0wtW/DN183tboIvLDdxJETUkTDBU4toHjTDSXbN183NHgBwiy14ImpDTPDUIpouehdHGxNH0n7YWsvh7GCFvMIKCIJg6nCIqIPgQjfUIiXKashlEtjbmOdb5/mFy1GuLIW9g1Ojst8WLodCWYoaLWXG5u5qj8vZRSgqq4arE78cEZHxmeenNJmtkvJqONmb7zr0Pr5+OsvKmigztm5udricXYS8wgomeCJqE0zw1CIlympxTJnqHUjK1LtPt7sz6W/dKcfAPq7GDYiICByDpxaorqlDZXUdnB14i1xLuTnbQi6TcqIdEbUZtuCp2TS3yLmYcYLfsCYWGVcuwLufH16IXt6gbMCaWDhduYDSfn64eF+ZsUmlEri72iL3djmqa+pgrZC16fmJqONhgqdm0yR4c37QTMaVCzj3c7LWMqcrF+Cqo6wtuLvaI/d2OfILK9DL3dFkcRBRx8Auemo28RY5M27BmzPNgjfspieitsAET832+yp2TPCtoVmy9hZXtCOiNsAET80mJniuYtcqdjYKONlbIe8OF7whIuNjgqdmEx8V68gWfGt1c7NHdU0disqqTR0KEVk4JnhqtmKxBc8E31rdO9evIXCjgN30RGRcemfRq9VqvP3227h06RKsrKzw7rvvwtPTUyw/cuQIPvnkE8jlcoSHh+Ppp5/WWScrKwsxMTGQSCTo168fVqxYAam0/jtGYWEhoqKi8N1338Ha2hqCICAkJAR9+vQBAAwbNgyLFi0yzqtAzaJ50AyfJNd6mgR/s0Bp4kiIyNLpTfCHDh2CSqVCfHw8UlNTsWrVKnz22WcAgJqaGsTFxWHXrl2wtbVFVFQUQkNDcfbsWa114uLiEB0djREjRmD58uU4fPgwwsLCcOzYMXz44Ye4ffu2eN7s7GwMGjQIGzZsMN7VU4sUK6thJZfC1pp3V7aWi6M1bK3luHGbLXgiMi69XfQpKSkIDg4GUN+KTktLE8vS09PRu3dvODs7w8rKCoGBgTh9+rTOOufPn0dQUBAAICQkBCdOnKgPQirFv//9b7i4uIjHPn/+PPLy8jB79mzMmzcPGRkZBrpkaq0SZTWcHMx3HXoACJs0E888uxBhk2Y2KsudNBNXn12IXC1lbUUikcDDzR7KyhrkF/J2OSIyHr1NMaVSCQcHB/F3mUyG2tpayOVyKJVKODr+vmCHvb09lEqlzjqCIIjJwd7eHmVlZQCAMWPGNDpvly5dMH/+fEycOBFnzpzB4sWL8fXXX7f+SumBCIKAEqUKvd0d9O9sQmFP6E7euU2UtSWPzvbIuFGC89fuoOvdW+eIiAxNb4J3cHBAefnv3YlqtRpyuVxrWXl5ORwdHXXW0Yy3a/Z1ctL92M7BgwdDJqtfznP48OHIz89v8AWB2laVqg6qGq5DbwiacfjzGXcwPrCXiaMhIkult4s+ICAAiYmJAIDU1FT4+vqKZT4+PsjKykJxcTFUKhXOnDkDf39/nXX8/PyQnFy/VGhiYiKGDx+u87zr16/HF198AQC4ePEiPDw8mNxNiIvcGE5nF1so5FKcz7hj6lCIyILpbcGHhYXh+PHjiIyMhCAIWLlyJfbu3YuKigpEREQgJiYGc+fOhSAICA8Ph7u7u9Y6ALBkyRIsW7YMq1evhre3NyZMmKDzvPPnz8fixYuRkJAAmUyGuLg4w101tVh7SfAH9+1C3s0cuHv0bNRd32PfLtjezEGlR0+TdtdLpRJ0c7PD9TwlSpTVZv+aElH7pDfBS6VSxMbGNtjm4+Mj/js0NBShoaF66wCAl5cXtm7dqvNcR44cEf/t7OyMjRs36guP2sjv69Cb9y1yB/fvwrmfkzHEf0TjBL9/F1x/Tkah/wiTj8d37+yA63lKXLh2B6OGdDdpLERkmbjQDTWL+CQ5LnJjEB7iOHyhiSMhIkvFBE/NolnFzoXL1BqEu6sd5DIJzmcUmDoUIrJQTPDULJoueic+aMYg5DIp+vXqhIzcElRU1Zg6HCKyQEzw1Cwl5Xdb8JwQZjCDvN2gFoCLWUWmDoWILBATPDVLyd2nnzmZ+SS79mSQtxsA8HY5IjIKJnhqlpJyFWysZLCx4jr0hjKgjyskEiZ4IjIOJnhqFt6vbXgOtgp4eTjjcnYRamrrTB0OEVkYNsdIr/p16Kvh08NF/84m5t3Pr8HPe5Xe3VaqpcxU/LxdkXGjBFeuF8PPy83U4RCRBWGCJ70qqmpRWye0i/H3F6KX6yy72ESZqQzydsP3/7uG8xl3mOCJyKDYRU96aRa54Qx6wxvkxYl2RGQcTPCkV3E7WYe+PerkZAOPzvb4LbMQdWrB1OEQkQVhgie9NIvcOLeDLvr0yxfw69mTSL98oVGZ4+ULcD17Eo5aykxpsLcbKqpqkXWz1NShEJEFYYInvdrLk+QA4J9rY7FkQRT+ubbxw44Gro1F0IIoDNRSZkqasfc0LltLRAbEBE96aVaxc+aDZoxCs+DNBT54hogMiAme9GpPXfTtUTc3O7g6WeP8tTsQBI7DE5FhMMGTXpplavkkOeOQSCTw83JDcVk1bhaUmzocIrIQTPCkl6aLnk+SM57B3ppxeN4uR0SGwQRPehWVVcPeVgGFXGbqUCzWYJ/OAIC0dE60IyLDYIInvQpLquDmbGPqMCxaL3dHONlb4Vw6x+GJyDCY4KlJ1TV1UFbWwNWJCd6YpFIJBvu4oaC4EnmFFaYOh4gsABM8NamotAoAmODbwJC73fTnrrKbnogeHB82Q026U1Kf4NtLF/0/PvlSZ9mpJsrMgSbB/5pegLARniaOhojaO7bgqUmFbMG3Gc04fNrVAo7DE9EDY4KnJjHBtx1xHL6kCrfucByeiB4MEzw1qfBuF71rO+mib++GasbhebscET0gJnhqUntrwb/+UiQmjvbC6y9FNioLeikSj4/2QpCWMnMxuC8TPBEZBhM8NUmT4Ds5to8E39715jg8ERmI3gSvVquxfPlyREREYPbs2cjKympQfuTIEYSHhyMiIgI7d+5ssk5WVhaioqIwa9YsrFixAmq1WjxOYWEhJkyYgOrq+mVRq6qq8PLLL2PWrFmYN28eCgv5pC1TuFNSBWcHKyjk/C7YFiQSCYb4dOY4PBE9ML2f2ocOHYJKpUJ8fDwWLVqEVatWiWU1NTWIi4vDpk2bsGXLFsTHx6OgoEBnnbi4OERHR2P79u0QBAGHDx8GABw7dgzPPvssbt++LR57x44d8PX1xfbt2zF9+nR8+umnhr52aobC0qp20z1vKYb41K9Lz256InoQehN8SkoKgoODAQDDhg1DWlqaWJaeno7evXvD2dkZVlZWCAwMxOnTp3XWOX/+PIKCggAAISEhOHHiRH0QUin+/e9/w8XFRet5Q0JCkJSUZIjrpRaoqKpBZXUtE3wb04zD/3qFCZ6IWk/vQjdKpRIODg7i7zKZDLW1tZDL5VAqlXB0dBTL7O3toVQqddYRBAESiUTct6ysDAAwZswYrefVHPvefanttLcJdpait7sjXJ1s8PPlfKjVAqRSialDIqJ2SG8L3sHBAeXlvz+jWq1WQy6Xay0rLy+Ho6OjzjpSqbTBvk5OTs06r759yTjEBM9b5NqURCJB4ICuKC1XIT232NThEFE7pTfBBwQEIDExEQCQmpoKX19fsczHxwdZWVkoLi6GSqXCmTNn4O/vr7OOn58fkpOTAQCJiYkYPnx4k+dNSEgQ9w0MDGzlJVJrae6Bd2MLvs0FDOgKADh7Md/EkRBRe6W3iz4sLAzHjx9HZGQkBEHAypUrsXfvXlRUVCAiIgIxMTGYO3cuBEFAeHg43N3dtdYBgCVLlmDZsmVYvXo1vL29MWHCBJ3njYqKwpIlSxAVFQWFQoEPP/zQcFdNzcIuetMZ1q8LpBIg5WI+IsL6mzocImqH9CZ4qVSK2NjYBtt8fHzEf4eGhiI0NFRvHQDw8vLC1q1bdZ7ryJEj4r9tbW3x8ccf6wuPjOhOO+yif37hcpQrS1L6b70AACAASURBVGHv0HhI57eFy6FQlqJGS5m5cbCzQn9PV1zKKoSyQgUHOytTh0RE7QyfJkc6icvUtqMWvI+vn86ysibKzFHAgK74LbMQv1wpwJiHups6HCJqZ5jgSafC0ipIJYCLg7WpQ+lwDiRlolpVBwD4NjEdZRWqBuWPj+rT9kERUbvCBE86FZZWwcZajoOnsk0dSofUtZMtbKxkyM4ra3CLKRFRczDBk1aCIKCwpAouju2r9b5hTSwyrlyAdz8/vBC9vEHZgDWxcLpyAaX9/HDxvjJzJJFI0MvdEVeuF6OwtApuzramDomI2hEmeNKqvLIGqlo17GwUpg6lRTKuXMC5n5O1ljlduQBXHWXmyrNbfYLPulXGBE9ELcIniJBWmhn09rbtK8Fbml7u9as5Zt8qNXEkRNTeMMGTVpoZ9PbtrAVvaexsFOjmaofc2+VQ3jfRjoioKUzwpFWh2ILnKI6pDejjCgC4lF1k4kiIqD1hgietxATPFrzJ9e3lAplUgouZRRAEwdThEFE7wQRPWold9ByDNzlrhQzePZxRrKxGXmGFqcMhonaCCZ604iQ78zLwbjf9b5mFJo6EiNoLDrCSVoWlVZDLJLCxkpk6FIt1ICmz2fv26OoAB1sFrl4vxsMP9TBaTERkOZjgSas7JVXo5GTT7lZPC5s0E0P9R8Ldo2ejstxJM1HoPxKVWsrMnVQiQX/PTki5mI9rN0pMHQ4RtQNM8NRIXZ0aRaVV6NvLxdShtFjYEzN1luU2UdYeDPB0RcrFfFxkNz0RNQPH4KmR28WVqFML8HCzN3UodA8XR2t4uNnjer4S5zPumDocIjJzTPDUyI2CcgBA985M8OZm9FAPAMD6r1KhqqkzcTREZM7YRU+N3LytBAB4dLZHlap9JZGD+3Yh72YO3D16Nuqu77FvF2xv5qDSo2e77a7v5maPIX0749zVAuw8dBl/nDjQ1CERkZliC54auXHnbgu+i4OJI2m5g/t3YdumtTi4f1ejsh77d6HvprXooaWsPRk5qBu6dLLFriNXOOGOiHRigqdGbtxmF705s1LI8GL4Q6hTC1i3MxU1te2rl4WI2gYTPDVys6AcjnYKONhZmToU0mH4QHeMC+iJK9eL8drHx5B7d1iFiEiDCZ4aqKtTI6+wHN07t7/u+Y7mpaceQlhQb2TkliB69VEcOpXNteqJSMQETw3cLq5EbZ0AD3bPmz0bKzleifDH638cDqlUgrXxPyPmk//hl8u3meiJiLPoqSHeItf+BPv3gK9nJ/xrzzkkn7+Ft/55AoO83fDc1MHtcrEiIjIMtuCpgZt3Ezxb8O2Lu6sd3np2BD6KHosgv244n3EHi9cdw4/JWaYOjYhMhC14auBGQf1krfZ4ixzVPzt+2dwRSLmYhw+2pmDdzlRczi7C8zOGQCGXNfmAm8dH9WmrMImoDfz/9u49Lqoyf+D4Zy7McBmugncRUTCNFMW8lKKi5WW9pG54y+zm7WdabfHTbdNcNc3arGzNcnfb9qet6WpZqa0ZupLXEEVFwQsqCiICojADzvX8/gCmUJA2EWT8vl+vec3Mec5z5nmOMt855zzn+0iAFxWU3yJXX4/gQ8PaV3j+ucKyZYWVlNU31QXqqPsa8e5LvVn8aSJb92WQnWdi3qQetdY+IUTdkwAvKii/Rc67nt4iN/XFuVWWpd2izBU1buDFkhk9+dPqJPYfu8TKjUcJbepT72YIFEL8OtUGeIfDwbx58zhx4gQ6nY6FCxfSsmVLZ/n27dtZvnw5Wq2WUaNGERsbW2WdjIwMZs+ejUqlIiwsjNdffx21Ws26dev4/PPP0Wq1TJs2jb59+6IoCtHR0YSEhAAQGRnJyy+/fMd2hPjpFrnQZr513RRRQ9x1Wl4ZH8WsP+/i33vPER3ZjAfaBNb458ipfyHuPtUG+O+//x6LxcLatWtJTk7mzTffZMWKFQBYrVYWL17M+vXr8fDwYOzYscTExHDw4MFK6yxevJgXX3yRbt26MXfuXOLj44mMjGTVqlVs2LABs9nMuHHjePjhh8nOzub+++/no48+uuM7QZQqv0VO7oF3Le56LX94pisvv5fAD4ez8PPW06KRd103Swhxh1U7ij4pKYlevXoBpUfRKSkpzrL09HSCg4Px9fVFp9MRFRVFYmJilXWOHTtG165dAYiOjmbPnj0cOXKETp06odPp8Pb2Jjg4mLS0NI4dO0ZOTg4TJkxg0qRJnDlzpsY7Lyq66AIj6NNPHufIwX2knzx+U5n3yeMEHNyHdyVlrq6hvyevPtUVlUrF1n0ZFBVb6rpJQog7rNoAbzQaMRh+OqLTaDTYbDZnmbf3T0cCXl5eGI3GKusoiuK8/ufl5UVRUVGV2wgKCmLy5MmsWrWKKVOmEBcXd/u9FbeU7QL3wH/8/nxmPT+Wj9+ff1NZu/fn0/X5sbSrpOxe0K5VANGRzTBb7Wz78TwOSYYjhEur9hS9wWDAZDI53zscDrRabaVlJpMJb2/vKuuo1eoK6/r4+FS5jTZt2qDRaADo0qULly9frvADQdQ8uUXO9bVvFcCFnCLSs66RlJrDg+0b13WThBB3SLVH8J07dyYhIQGA5ORkwsPDnWWtW7cmIyODq1evYrFYOHDgAJ06daqyTvv27dm/fz8ACQkJdOnShQ4dOpCUlITZbKaoqIj09HTCw8P585//zD/+8Q8A0tLSaNKkiQT3O0yS3Lg+lUpFn6jmGDzcSDye4/w3F0K4nmqP4B955BF2797NmDFjUBSFRYsW8c0331BcXMzo0aOZPXs2zz77LIqiMGrUKBo1alRpHYBZs2YxZ84cli5dSmhoKAMGDECj0TBhwgTGjRuHoii89NJL6PV6Jk+eTFxcHDt37kSj0bB48eI7vjPudRdz6/ctcqLUrUa0Q+nI+ke6BbPxP+l892MGsf3C8dDLHbNCuJpq/6rVajXz51e8Ztm6dWvn65iYGGJiYqqtA9CqVStWr1590/LY2FhiY2MrLPP19WXlypXVNU/UELtDkVvk7iFNAw082L4xPx6/xJY9Zxke3br6SkKIekVy0QsAcguK5Ra5e0yXdg0Ja+HHpfxi4hMv4HDIoDshXIkEeAHAqfNXAQhp4lPHLRG1RaVSEdOlBU0aeHE68yqrvk2t6yYJIWqQBHgBwPFz+UDprVTi3qHVqBn8UAi+Bh3rt59i5cajmK32um6WEKIGyMgaAUDquStoNWraNJf5w+817notQ3uGsmn3Wb754Qy7krPo92AwjQI8K6wnKWeFqF8kwAtKzDbOXiykbbA/OjdNXTfntry1/PMqy368Rdm9ztegJ7ZfOPtSsjlyOo8NO07RsrEPTQO9aBLohcFTx6V8E1abgxKzDWOxlcJiC2aLHYOnG1mXjXi4a/H31svtrELcJSTAC05mFOBwKLQLkdPz9zI3rZpekc0IaeLDD8lZnMsu5Fx2obP8H5urT/Fr8HAjtJkvbZr70biBJyqVSiaiEaKOSIAXHD93BZDr76JUi0bejBtwH8ZiCxfzTGTnmzBb7AQ39sZNq0HvpsHbyw0fTx16nQZjsZVDJ3MpNFnIyC7kyOk8jpzOo6G/Bz07NpPESULUEQnwgtSzZQPs5Ahe/IzBU0d4sI7wYH/g1kfb5Zd27A4HmZeNpJ69QnrWNb74z2nCWvjR44EmkkBJiFomo+jvcXaHQlpGAc2CvPA16Ou6Obftf6ePYdBDrfjf6WNuKus6fQwDH2pF10rKRM3QqNW0bOzDwB4hjOzThob+Hpy6cJXPt53g1IWCum6eEPcUOYKvZdWlEa3ta5LnLxVSYrbRLqRprX6ucH1NAr34bUwYx89eYdfhi3y3/zznLxXRK7JZvR/MKUR9IAH+Hnf8rFx/F3eOSqXi/tAGNAsy8N2PGaRlFJCdb2Jg9xAC/TzqunlCuDQ5RX+PSy0P8HL9XdxBft56RvVtQ6fwIK4ZLazfforjZWM/hBB3hgT4e1zquXy8PXU0byg56MWdpVGreahDUwY/FIJWo2ZHUibvfX6Q62ZbXTdNCJckAf4eln+thMsFJbQLCZDkJKLWtGrqS2z/MIL8PYhPvMCL7+4kPfNqXTdLCJcjAf4eduR0HiDX30Xt8/HSM6pPGx7r3ZqsXCOvLEtg487TMqOdEDVIBtndw7buywCge0TjOm6JuBdpNGqeHRZBp/CGvPv5Qf729TESDmUxdWQH5733kgVPiF9PjuDvUeeyCzl2Jp/I8CCaN/Su6+aIe1jn+xrywct9ie7UjFMXrvLy+wksW3uI/Gsldd00Ieo1OYK/R23efRaA3zzcqo5bUrOmvDAXk7EQL8PN89qnvjAXN2Mh1krKRN3y89YT90QXBvYIYeWXR9n243m2H7hA6+a+dAwLoqG/Z/UbEUJUIAH+HmQqsfKfpAsE+XvwYHvXOj3fOrx9lWVFtygT1asuSVNNeKB1IO+91Jv4AxfYuDOdk+evcvL8VRoFeHJfS3/atPDDXSdfW0L8EvKXcg+KP3Ce6xY7sf1D0Khl9Ly4u2g0ah7t1pJHugbzl41HOXw6jwuXisi5UswPhy/SqqkPD4QGoiiK3P0hxC1IgK9FiqKQd7WEvKslGDzd8DXoMXi41eqXlKIobNl9Dm3Zl6gQdyuVSkVwYx+CG/tgLLFy8nwBaRlXSM+8RnrmNZJOXGZIz1b0fzBYUt8KUQkJ8LXgQk4RW/dlsC8lm5wrxRXKtBo17UL8ibqvEV4ebne8LYdP5ZKVa6RvVHOXmFzmRh+9N58zp44TGtaeqS/OrVB233vz8Tl1nMKw9qTdUCbubgYPNzq3bUin8CCy802kpOdz9uI1Vmw4wtptJ3m8XxiPdmspgV6In5EAfwdZbQ7Wx59kXfxJbHYFD72WNs39aBrkRXGJlatGC5eumDiank/quStEtA7k4Y5N79i0moUmCx9uOALAkJ6hzuW1cW21tpw5dZyjh/ZXWuZz6jgBVZSJ+kGlUtE00EDTQAPdIhrz1c50Nu8+y8dfHuVf8ack0AvxMxLg75C0jCt8sC6Z85eKaODrzrPDIuge0Zj4xAsV1rM7FNLOXeFAag7JJ3OZtiSeScMfILpTsxo9dW+1OXjzH4lk55l4vF+Y8z5jIeqr/SmXaNzAi3ED7iP55GWOnM7n4y+PsvrbVJ4Y1O6uC/RyT7+obRLga1iJ2caqb1PZtOsMigKDHgph4uD2VZ5+16hLZ9tq29KfI6fzSEq7zJ8+S2JH0gWmjepIo4Dbvz1IURQ+/vIIR9Pz6PFAE54Y2O62tynE3cJDr6XHA02JDG9YIdDLEb2410mAryGKopCUdpkVGw5zuaCEZkFezIjtxP2hDX5Rfa1GTee2DXlm6P0s/9dhktIuM21JPL95uBWP9wvHx+vXnba32uys+e4EW/dlENrUl9+N7YxaRs4LF/TzQH/NaGbTz07dP9ItmMiwINq2DMBNW7f5vRyKgrHYyjWjmeKyiXbcdRo0ajV+PnoCfT0I8HVHLz9KxG2SAH+bFEXhaHoe/9x6gmNn8tGoVcT2D2d0//BfddTQuIEX86f0YOfBTP7v21Q27kznu/0ZDO0VSp/OzX9x1jlFUdh1+CKfbj7O5SvFBPi489oz3XDXyz+5cG0eei0j+rRhRJ82fPmf02zafZa1206ydttJ9DoNIU188DPo8fPW4+nuhqIoOBQFh0NBUcDhKH2vc9PgrtOg12nw9tTha9A76/ka9Hi5a6u8jGazO7hcUEx2nsn5OHwql2smC4VGCw6lYs797388f9M2Gvi60yzIQLOGhtLnIAPNGxoI8veU21vFL1Ltt73D4WDevHmcOHECnU7HwoULadnyp9urtm/fzvLly9FqtYwaNYrY2Ngq62RkZDB79mxUKhVhYWG8/vrrqNVq1q1bx+eff45Wq2XatGn07duX69evExcXR35+Pl5eXixZsoSAgLtnUpTLV4o5kJZDwqEsjp0pnde6S7tGPDm4Ha2a+t7WtlUqFX2iWvBwx6Zs2XPO+eW0dttJQpr40D2iCcGNvGkS6EXDAE8URcFqc1BitpGedY3Us/kcTc/nQk4RWo2Kx3q3ZnT/cAx3aPCeEL/WnRzg6WvQ89SQ+4ntH87R03kcPp1H8slcTp4vQKmBOW20GhUGTx06rRo3rRq1Wk3JdSum6zZKqpgC112nIcjfA1+DDl8vPZ4ebqiAiNYNsNkc5BdeJ//adfKulnAx18iR03nOSaF++lw1TQK9aN7QQKMAT/y93ct+dOjQuWnQu2lw06rLnjXo3NRoNWo0GhUatRqtRlWj43scDgWLzY7ZYsdsLX222R3o3TR46LV4uGvRu2kkZ0EdqDbAf//991gsFtauXUtycjJvvvkmK1asAMBqtbJ48WLWr1+Ph4cHY8eOJSYmhoMHD1ZaZ/Hixbz44ot069aNuXPnEh8fT2RkJKtWrWLDhg2YzWbGjRvHww8/zJo1awgPD2fGjBls3ryZDz/8kNdee+2O75ByJWYbF3KKKDHbuG62cc1k4VK+iZz8Ys5mX+NCjtG5bpd2jRj7aNsaH7jmptUwPLo1j3QNZl/KJXYdzuLQiVw+33ai2ro6rZqHOzZl4uD2HD6Vy67DF2u0bULUF57ubnSLaEK3iCYAfLvnLGarnRKzDYvVgQpQqUp/WJc/Q+kAWJvNgdVm57qldP0mgV5cLTJzzWjhmtFMUbEFq92B6boNu13Bw11L4waeeHm40dDfk6aBXjQpexw7k19lFr4B3UMqXX7dbONf209xtchc+jBe52qRmZx8Exdyin71PlGrQK0u/WGi15X+KNDrys5YuGnRual/2h+osNrKgrfVTv6169hsDmz28kf1v5bUalVpsC97eLprK77Xa9HrNKjVKtQqFWp16Y8QtRrUqrLXZe+dr1WgKltfVfbeWa/C64r1FEXB7lCw2xXsDkfp67KHw1763lZW5ihbrlar0KhVN/1Qcj5r1BXKteqf1tNoflruplXTOMCr1i6TVhvgk5KS6NWrFwCRkZGkpKQ4y9LT0wkODsbXt/SINSoqisTERJKTkyutc+zYMbp27QpAdHQ0u3fvRq1W06lTJ3Q6HTqdjuDgYNLS0khKSuK5555zrvvhhx/esp12ux2AS5cu/Vc7oCpv/l8ipy9UPke1m1bDfSH+dGgTyANtggj0dQdMZGaaqt1ufu6t2/fZ11WXPzOgOcW9G3M6s4DLV0q4XFDMlcLrqFUqdG4atBoVTQINtGnhR8vGPmg1KuzXC6r9TFeiOOxotVoUh/2mfmc77BRrtVyrpEy4lszMqr/aruTlOF9XtlZ5uFIDOkCnAS8PwAOwFdLAAxp4AEG6sjWqYsFWYuHChQIulN08U9U3xK3+7tVAgHvpgyA9oEdBwWy2ExbsT6HJTKHJgrHEisVqx2pTsNrsWKx2snKN2BwKikPBoVD2XHYpQikNcmajA5NdcQbsqqbsVakoGxegKgtaKjw1ajTasjME2oqBzW53YLHZsdkUrHY7VosDi01FYYGd65bSH0T3ogHdQ3i8X1iNbKs83pXHvxtVG+CNRiMGg8H5XqPRYLPZ0Gq1GI1GvL1/uibs5eWF0Wisss7PU0t6eXlRVFR0y22ULy9f91Zyc3MBGD9+fHVdqhEnga9r5ZPEfys0NBRLSSHz4yZWVgglhVBZmRBC3GEfbYePFtXsNnNzcytcOi9XbYA3GAyYTD/97nQ4HGi12krLTCYT3t7eVdZRq9UV1vXx8flF2yhf91YiIiL47LPPCAoKQqOR0adCCCFcm91uJzc3l4iIiErLqw3wnTt3ZseOHQwePJjk5GTCw8OdZa1btyYjI4OrV6/i6enJgQMHePbZZ1GpVJXWad++Pfv376dbt24kJCTQvXt3OnTowHvvvYfZbMZisZCenk54eDidO3dm586ddOjQgYSEBKKiom7ZTnd3d7p06fLf7BshhBCiXqvsyL2cSlFuPZ60fET8yZMnURSFRYsWcfz4cYqLixk9erRzFL2iKIwaNYrx48dXWqd169acPXuWOXPmYLVaCQ0NZeHChWg0GtatW8fatWtRFIUpU6YwYMAASkpKmDVrFrm5ubi5ufHOO+8QFBRU4ztHCCGEcEXVBnghhBBC1D91m9JJCCGEEHeEBHghhBDCBUne0lpQXTbA+sZqtfLqq6+SlZWFxWJh2rRptGnTxmWyFFYlPz+fkSNH8sknn6DVal26vx9//DHbt2/HarUyduxYunbt6rL9tVqtzJ49m6ysLNRqNQsWLHDZf9/Dhw/zpz/9iVWrVtVIZtHk5GTeeOMNNBoNPXv25Pnnn6/rLlbw8/6mpqayYMECNBoNOp2OJUuWEBgY6FL9vYki7ritW7cqs2bNUhRFUQ4dOqRMnTq1jlt0e9avX68sXLhQURRFKSgoUHr37q1MmTJF2bdvn6IoijJnzhzlu+++Uy5fvqwMGTJEMZvNSmFhofP1J598oixbtkxRFEXZtGmTsmDBgjrryy9lsViU//mf/1EeffRR5fTp0y7d33379ilTpkxR7Ha7YjQalWXLlrl0f7dt26bMnDlTURRF2bVrl/L888+7ZH9XrlypDBkyRHn88ccVRVFqpI/Dhg1TMjIyFIfDoTz33HPKsWPH6qZzlbixv+PHj1eOHz+uKIqirFmzRlm0aJFL9bcycoq+FtwqG2B9NHDgQF544QWgdFIbjUZzU5bCPXv2cOTIEWeWQm9v7wpZCsv3R3R0NHv37q2zvvxSS5YsYcyYMTRs2BC4OSujK/V3165dhIeHM336dKZOnUqfPn1cur+tWrXCbrfjcDgwGo1otVqX7G9wcDAffPCB8/3t9tFoNGKxWAgODkalUtGzZ0/27NlTJ32rzI39Xbp0Ke3alU6Vbbfb0ev1LtXfykiArwVVZfarr7y8vDAYDBiNRmbOnMmLL754R7MU1rUvvviCgIAA5x884NL9LSgoICUlhffff58//vGPvPLKKy7dX09PT7Kyshg0aBBz5sxhwoQJLtnfAQMGOJOUwe3/H77xe+1u6/uN/S3/cX7w4EFWr17NU0895VL9rYxcg68Ft8oGWF9lZ2czffp0xo0bx9ChQ3n77bedZTWdpbCubdiwAZVKxd69e0lNTWXWrFlcuXLFWe5q/fXz8yM0NBSdTkdoaCh6vb7CHA+u1t9PP/2Unj178vLLL5Odnc3EiROxWq3Oclfrb7nbzSxa2bp3e9+3bNnCihUrWLlyJQEBAS7fXzmCrwWdO3cmISEB4KZsgPVRXl4ezzzzDHFxcfz2t78FfspSCJCQkECXLl3o0KEDSUlJmM1mioqKbspSWL5udVkK69pnn33G6tWrWbVqFe3atWPJkiVER0e7bH+joqL44YcfUBSFnJwcSkpK6NGjh8v218fHx3m05uvri81mc+n/z+Vut48GgwE3NzfOnz+Poijs2rXrrs4m+tVXXzn/jlu0aAHg0v0FSXRTK6rK7FdfLVy4kG+//ZbQ0FDnsj/84Q8sXLjQ5bMUTpgwgXnz5qFWq106K+Nbb73F/v37URSFl156iebNm7tsf00mE6+++iq5ublYrVaefPJJIiIiXLK/mZmZ/O53v2PdunU1klk0OTmZRYsWYbfb6dmzJy+99FJdd7GC8v6uWbOGHj160KRJE+dR94MPPsjMmTNdqr83kgAvhBBCuCA5RS+EEEK4IAnwQgghhAuSAC+EEEK4IAnwQgghhAuSAC+EEEK4IAnwQtSh/fv306lTJ4YPH86wYcMYNGgQK1ascJZPmjSJnJycGv/czMxMYmJiblo+e/Zsvvjii1+0jQ8++IC2bdty6NChCsvfeOMN2rZtWyPtrEpMTAyDBw9m+PDhDB8+nJiYGGbOnElxcfEt6y1btowDBw7c0bYJcbeo3+nUhHABERERrFq1Cii9J3vw4ME88sgjtGnThr/85S913Lpba9y4MVu3bqVTp05Aac6HxMTEWvnslStX0rx5cwAsFgvjxo1j48aNjBs3rso6iYmJdOvWrVbaJ0RdkyN4Ie4i169fR6PRODOrxcTEcP78eXr06IHRaARgzJgxrFy5EoDNmzczb9487HY7ixcvZsSIEQwbNoxPP/3Uuc2VK1c6l7/11lvcmPpi69atDBs2rEL63ffee4+lS5c63//+979ny5YtN7W3X79+bN++3fk+KSmJyMhI5/uq2mWz2XjttdcYPXo0/fr147nnnuP69etkZmby2GOPERcXx5AhQ5g4cSJXr16tdr8VFRVRVFSEn58fAKtXr+bxxx9nyJAhDB06lPT0dDZu3EhKSgqvvfYaJ06cICMjg6effpoRI0YwduxYjh8/Xu3nCFGfSIAXoo6lpKQwfPhwhg4dSkxMDF27dnVOjAGlOcO7d+9OYmIiJpOJrKws51FyQkICffv2Zd26dQB8+eWXrF+/nvj4eA4cOEBCQgIpKSmsX7+ejRs3kpOTw9dff+3c9q5du1i+fDmffPJJhTnMR40axaZNm1AUheLiYvbu3Uv//v1varu/vz/NmzfnyJEjQGmu78GDBzvLq2rXoUOHcHNzY+3atWzbtg2z2exMDZqWlsbTTz/Npk2b8PHx4Ztvvql0v02ePJmhQ4fy0EMPMWnSJJ544gkGDRqE0Wjk+++/Z9WqVWzatIn+/fvzz3/+k8cee4yIiAgWLlxI27ZtmTVrFnFxcXz55ZcsWLDgrs9KJsR/S07RC1HHbjxFP3XqVFauXMmUKVOc6/Tu3Zu9e/eiVqsZNmwYW7ZswWq1cuDAAebPn09cXBypqans27cPgOLiYk6cOEFmZiZHjhxh5MiRQOkZgqZNmxIVFUVBQQEzZsxgxowZBAYGVmhTixYtaNasGYmJiVy8eJHevXuj0+kqbf+gQYPYunUr999/P4cOHWLOnDnOsvIJem5s1/jx4/Hz8+Ozzz7jzJkznDt3znn9vEGDBrRv3x6AsLAwrl27Vunnlp+ixE8vnwAAA0FJREFU37p1K4sXLyYmJgaVSoXBYOCdd95h8+bNnDt3jh9++ME5TWg5k8lESkoKv//9753LiouLKSgowN/fv5p/MSHqBwnwQtxFvLy86N+//03zTEdHR/P3v/8djUZDjx49OHPmDOvXrycsLAy9Xo/dbicuLo5HH30UgCtXruDp6cnSpUuZOHEiTz/9NACFhYVoNBoKCgpQqVQsX76cV155hd/85jc0atSowmeWH8VfvHiRGTNmVNnm/v37M3bsWHr27EmXLl0qzFJWVbvi4+NZtmwZTz75JCNHjqSgoMB56UCv1zvrq1Sqmy4p3GjAgAHs3r2buXPn8re//Y3s7GwmTJjAE088QXR0NIGBgaSmplao43A40Ol0fPXVV85lly5dcp7iF8IVyCl6Ie4idrudH3/80XkEWy4gIAB3d3d27NhBVFQU3bt358MPP6Rv374AdO/enXXr1mG1WjGZTIwbN47Dhw/TvXt3vvrqK0wmEzabjenTp7N161agdFrYHj16MHbsWBYuXHhTWwYOHMjevXvJy8ujY8eOVbbZ39+fZs2a8f7771c4PX+rdu3du5dBgwYxatQoAgMDSUxMxG63/+r99sILL3Do0CF27NjB0aNHadmyJU899RQdO3YkISHBuW2NRoPdbsfb25uQkBBngN+9ezfjx4//1Z8vxN1IjuCFqGPl1+ABSkpKeOCBB5g0adJN60VHR7Nz5068vLzo3r07ixYtok+fPkDpwLuMjAxGjBiBzWZj5MiRztHiaWlpxMbGYrfb6dWrFyNGjCArK8u53cmTJzNs2DDi4+MrfJ67uzsdO3b8Rbe8DRw4kOXLlztH05erql1+fn688sor/Pvf/0an0xEZGUlmZuZ/td9+rkGDBkyaNIm33nqL9evXs2bNGgYPHoxOp6NDhw6cOnUKgF69evH666+zZMkS3n77bebNm8df//pX3NzcePfdd1GpVL+6DULcbWQ2OSHETRRFwWQyMXr0aD799NO7dvpTIUTV5BS9EOImR48eJSYmhtjYWAnuQtRTcgQvhBBCuCA5ghdCCCFckAR4IYQQwgVJgBdCCCFckAR4IYQQwgVJgBdCCCFckAR4IYQQwgX9P0IZhuXLqisWAAAAAElFTkSuQmCC">
            <a:extLst>
              <a:ext uri="{FF2B5EF4-FFF2-40B4-BE49-F238E27FC236}">
                <a16:creationId xmlns:a16="http://schemas.microsoft.com/office/drawing/2014/main" id="{B1071F1C-A4D4-4606-B704-6A65A41EFE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0803" y="35018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7CDFAD-1E77-48DD-8016-BFA4B4E24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8557" y="3581400"/>
            <a:ext cx="3507461" cy="3183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BA27AB-3EEE-4333-9F3C-53A06EB51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95" y="1210256"/>
            <a:ext cx="5190787" cy="22046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680359-5051-485C-B622-316DDB7523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9814" y="3675821"/>
            <a:ext cx="4125526" cy="299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5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Research Questions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E538-2311-4065-976F-4BE902626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5FB9E11-AC41-4CE1-AFEF-F639144BF1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79965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BE88C-2EFA-4A2B-9243-D1DBB29DD2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BA21126-843F-4780-ADA5-C08AF79807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8038901"/>
              </p:ext>
            </p:extLst>
          </p:nvPr>
        </p:nvGraphicFramePr>
        <p:xfrm>
          <a:off x="450160" y="1219200"/>
          <a:ext cx="8220075" cy="5464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70937A-5AF1-431A-B75E-A2E1C1044C38}"/>
              </a:ext>
            </a:extLst>
          </p:cNvPr>
          <p:cNvSpPr txBox="1"/>
          <p:nvPr/>
        </p:nvSpPr>
        <p:spPr>
          <a:xfrm>
            <a:off x="4113972" y="2225318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K-NN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77581C-9B15-4833-9799-B3A31E3A5F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800" y="2845490"/>
            <a:ext cx="5120308" cy="10483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4D3265-8060-411E-B1B4-383D990FD463}"/>
              </a:ext>
            </a:extLst>
          </p:cNvPr>
          <p:cNvSpPr txBox="1"/>
          <p:nvPr/>
        </p:nvSpPr>
        <p:spPr>
          <a:xfrm>
            <a:off x="3733800" y="5011637"/>
            <a:ext cx="40409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PCA &amp; Hierarchical Clustering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K-means Clustering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3581400" cy="300831"/>
          </a:xfrm>
        </p:spPr>
        <p:txBody>
          <a:bodyPr/>
          <a:lstStyle/>
          <a:p>
            <a:r>
              <a:rPr lang="en-US" dirty="0"/>
              <a:t>Results- KNN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B3D7F0-4917-42A5-A95D-B813BB853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303561"/>
            <a:ext cx="4436610" cy="2981984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59FF70-B29E-401F-90F0-F999CB9ED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322" y="4044319"/>
            <a:ext cx="4267452" cy="21474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1D1022-56D9-4DEC-90CC-47C410BA1672}"/>
              </a:ext>
            </a:extLst>
          </p:cNvPr>
          <p:cNvSpPr/>
          <p:nvPr/>
        </p:nvSpPr>
        <p:spPr>
          <a:xfrm>
            <a:off x="6112485" y="145594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Accuracy Rate : </a:t>
            </a:r>
          </a:p>
          <a:p>
            <a:r>
              <a:rPr lang="en-US" dirty="0">
                <a:solidFill>
                  <a:schemeClr val="bg1"/>
                </a:solidFill>
              </a:rPr>
              <a:t>0.7482993197278912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969345-08AF-40DA-96FD-962D09570D4C}"/>
              </a:ext>
            </a:extLst>
          </p:cNvPr>
          <p:cNvSpPr/>
          <p:nvPr/>
        </p:nvSpPr>
        <p:spPr>
          <a:xfrm>
            <a:off x="785191" y="51180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Mean error is low after K = 19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Clustering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1175BB-19A3-4F4A-8FB2-A4E9844A3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48" y="3886270"/>
            <a:ext cx="4095584" cy="2971730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9653C2-EAA5-4881-AE5E-9BBE162C6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223" y="1104461"/>
            <a:ext cx="3589434" cy="27676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" y="1103540"/>
            <a:ext cx="4198567" cy="575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91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432</TotalTime>
  <Words>237</Words>
  <Application>Microsoft Office PowerPoint</Application>
  <PresentationFormat>On-screen Show (4:3)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Times New Roman</vt:lpstr>
      <vt:lpstr>Wingdings 2</vt:lpstr>
      <vt:lpstr>Verve</vt:lpstr>
      <vt:lpstr> </vt:lpstr>
      <vt:lpstr>AGENDA </vt:lpstr>
      <vt:lpstr>Dataset Description</vt:lpstr>
      <vt:lpstr>Data Exploration </vt:lpstr>
      <vt:lpstr>Data Exploration </vt:lpstr>
      <vt:lpstr>Research Questions </vt:lpstr>
      <vt:lpstr>Methods </vt:lpstr>
      <vt:lpstr>Results- KNN </vt:lpstr>
      <vt:lpstr>Results – Clustering  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Anh Nguyen</dc:creator>
  <cp:lastModifiedBy>Anh Nguyen</cp:lastModifiedBy>
  <cp:revision>17</cp:revision>
  <dcterms:created xsi:type="dcterms:W3CDTF">2018-12-11T00:48:07Z</dcterms:created>
  <dcterms:modified xsi:type="dcterms:W3CDTF">2018-12-15T06:58:10Z</dcterms:modified>
</cp:coreProperties>
</file>