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80C5-283E-4D0D-9F39-A8BE3376C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1C07B-151E-4EDA-87F6-5299CC737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E059-33F0-4C38-9D92-D101A38C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3B7A-C721-4A83-8CA7-324CD41ADF7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41268-ECAF-4BAC-8741-A6E2EB7F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51AE7-66DE-408A-B859-6CBF86B2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1A14-52F9-4264-9F41-9D831546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7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6F0D-BE90-4492-AC90-12C89627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5EF7B-53EB-4062-829C-8149E9A00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C267-5787-46A6-AFB3-4AF559D1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3B7A-C721-4A83-8CA7-324CD41ADF7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1393C-C74F-4DB1-ACAA-D4B80A4D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EFE0-90B8-4C7D-A1F1-EBA17574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1A14-52F9-4264-9F41-9D831546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FED76-B5D5-432A-8859-8FB52A5B6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63793-B11F-402F-ADD3-CC4FEB315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61D24-205B-40E7-84F6-1F1905D7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3B7A-C721-4A83-8CA7-324CD41ADF7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A488-4D9A-4EA3-921B-4B71EC95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059B3-7286-482C-8BCF-0AA3CCEC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1A14-52F9-4264-9F41-9D831546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9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E98C-FAA4-4765-A024-6827D072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7DF5-59E0-442D-A095-1BCADFF1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A0E37-222A-495E-8F3A-DBF072FF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3B7A-C721-4A83-8CA7-324CD41ADF7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49BF-CD36-4C44-909C-B51ED680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28E83-F7D1-4E4C-9EBE-AA2FA5B1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1A14-52F9-4264-9F41-9D831546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7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7ACB-474F-4980-B980-4BFC7372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A9DA9-C2A2-41AC-BEA4-2FBC0F677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8655D-7CE8-4FEF-9B38-36882EC5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3B7A-C721-4A83-8CA7-324CD41ADF7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CE67-A9C2-4EDE-ACCD-7ECFBB02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7BB4-2208-44BF-A83C-85399CB7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1A14-52F9-4264-9F41-9D831546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9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76F-EE32-4CA9-8F06-1FED5694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274A-2E0D-48B1-80A8-AA94606B2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0283D-1B05-456F-A9A5-248A43161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68DAF-48FF-467F-B86F-5AACA62B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3B7A-C721-4A83-8CA7-324CD41ADF7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F6E1E-2DB1-463A-BBC6-64D2D89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EE532-FA61-483A-82B6-D7702A2E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1A14-52F9-4264-9F41-9D831546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7BFB-0C71-4557-A722-C47CE3EA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FEF85-52F4-42E8-8A88-E76BE7E0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CBBA8-844B-4485-A2DC-B1777BBC0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B65BA-B183-4A14-9B29-A7FBB0AD5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4C19B-D818-4BBE-AB4F-178F17763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C0C92-DFA7-4DAB-8B01-41760EBE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3B7A-C721-4A83-8CA7-324CD41ADF7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B59BB-54A1-42B0-B18B-3E455F18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80F0-0FE8-4ED9-9A9F-98949B6B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1A14-52F9-4264-9F41-9D831546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EEC2-AF59-463A-8F15-977EE2C5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653E4-E06B-4CC4-88CF-9F3831A8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3B7A-C721-4A83-8CA7-324CD41ADF7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43071-4A46-407E-91CB-1407D100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E07D-DA2A-4B3D-9B70-92C2DD63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1A14-52F9-4264-9F41-9D831546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3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03580-B86E-435D-81A3-1AAF7351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3B7A-C721-4A83-8CA7-324CD41ADF7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06399-5C18-4293-B384-628407F6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6E653-A431-44F3-AD26-A43D442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1A14-52F9-4264-9F41-9D831546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3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C3E3-A035-4400-932B-3C6D356C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397D-0E54-4EFF-AFF0-450B864B5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5AFB7-F692-49EA-B34B-6F1994429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AC13A-0357-470E-B971-C5758687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3B7A-C721-4A83-8CA7-324CD41ADF7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F7BBD-E7A4-4354-AEB5-9B99D4D8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6AAA6-46FB-44CE-8E3A-74C38B53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1A14-52F9-4264-9F41-9D831546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DD29-AE77-4E20-BED6-346D9F3B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9B9F4-9AF4-443A-9C34-437B37DC5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1D59E-92D2-41DB-90FB-433319E52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F9FA1-2274-4743-872F-F806BE5C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3B7A-C721-4A83-8CA7-324CD41ADF7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8BB01-BAA1-4B6F-8FFE-C1FC540C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9C680-0569-443A-BF79-367F79F6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1A14-52F9-4264-9F41-9D831546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34A62-FE1C-448D-8825-12431615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C4436-19D4-4EAC-94BD-2D61B1EA6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762F7-CF7B-480C-98CE-C5262C052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E3B7A-C721-4A83-8CA7-324CD41ADF7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874EA-17A3-4485-ABA0-94AFA9069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D60D-0530-41DB-93FB-583864604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1A14-52F9-4264-9F41-9D831546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5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9154-8B1E-4A31-9248-984B32EC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Audio Scrambler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EC2D5-D65C-4FBC-B5C9-208A51C76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Andrew Nguyen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2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4E2C-73FE-4238-8604-61663B82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C5856-9F2B-4A66-9289-D9674712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implements an audio scrambler that scrambles segmented sections of audio.</a:t>
            </a:r>
          </a:p>
          <a:p>
            <a:r>
              <a:rPr lang="en-US" dirty="0"/>
              <a:t>The scrambling method follows a standard Gaussian Distribution (Normal Distribution)</a:t>
            </a:r>
          </a:p>
          <a:p>
            <a:pPr lvl="1"/>
            <a:r>
              <a:rPr lang="en-US" dirty="0"/>
              <a:t>Allows preservation of easily identifiable audio after scramble</a:t>
            </a:r>
          </a:p>
          <a:p>
            <a:r>
              <a:rPr lang="en-US" dirty="0"/>
              <a:t>The audio files will be of the same length scrambled </a:t>
            </a:r>
            <a:r>
              <a:rPr lang="en-US"/>
              <a:t>&amp; unscrambled.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6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E80-A13C-411E-8F1F-E7639DFE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B8F1-DD8C-4E24-9243-F2A0AABC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is first segmented into frames, and these frames are than segmented even further into individual windows</a:t>
            </a:r>
          </a:p>
          <a:p>
            <a:r>
              <a:rPr lang="en-US" dirty="0"/>
              <a:t>Convert these frames into a matrix that can be easily resorted based on an index</a:t>
            </a:r>
          </a:p>
          <a:p>
            <a:r>
              <a:rPr lang="en-US" dirty="0"/>
              <a:t>Create a random index using the Gaussian distribution.</a:t>
            </a:r>
          </a:p>
          <a:p>
            <a:pPr lvl="1"/>
            <a:r>
              <a:rPr lang="en-US" dirty="0"/>
              <a:t>Set the new positions for each of the audio windows</a:t>
            </a:r>
          </a:p>
          <a:p>
            <a:r>
              <a:rPr lang="en-US" dirty="0"/>
              <a:t>Sort the frames using the generated random index</a:t>
            </a:r>
          </a:p>
          <a:p>
            <a:r>
              <a:rPr lang="en-US" dirty="0"/>
              <a:t>Recompile each of the frames in order to created the scrambled audio.</a:t>
            </a:r>
          </a:p>
        </p:txBody>
      </p:sp>
    </p:spTree>
    <p:extLst>
      <p:ext uri="{BB962C8B-B14F-4D97-AF65-F5344CB8AC3E}">
        <p14:creationId xmlns:p14="http://schemas.microsoft.com/office/powerpoint/2010/main" val="14740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9EF6-3BC1-4744-B7F5-7950773A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&amp; Phase of Unscrambled Audio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17BFC-6FC9-4449-B253-842297D4B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06" y="1825625"/>
            <a:ext cx="7505388" cy="4351338"/>
          </a:xfrm>
        </p:spPr>
      </p:pic>
    </p:spTree>
    <p:extLst>
      <p:ext uri="{BB962C8B-B14F-4D97-AF65-F5344CB8AC3E}">
        <p14:creationId xmlns:p14="http://schemas.microsoft.com/office/powerpoint/2010/main" val="381455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A10D-39DB-40DC-9DED-45DAD434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&amp; Phase of Scrambled Audio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4D7C8-4E7D-4ED3-9228-9A957D180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06" y="1825625"/>
            <a:ext cx="7505388" cy="4351338"/>
          </a:xfrm>
        </p:spPr>
      </p:pic>
    </p:spTree>
    <p:extLst>
      <p:ext uri="{BB962C8B-B14F-4D97-AF65-F5344CB8AC3E}">
        <p14:creationId xmlns:p14="http://schemas.microsoft.com/office/powerpoint/2010/main" val="301836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Audio Scrambler</vt:lpstr>
      <vt:lpstr>Project Description</vt:lpstr>
      <vt:lpstr>Implementation</vt:lpstr>
      <vt:lpstr>Magnitude &amp; Phase of Unscrambled Audio</vt:lpstr>
      <vt:lpstr>Magnitude &amp; Phase of Scrambled Audio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Scrambler</dc:title>
  <dc:creator>Andrew Nguyen</dc:creator>
  <cp:lastModifiedBy>Andrew Nguyen</cp:lastModifiedBy>
  <cp:revision>8</cp:revision>
  <dcterms:created xsi:type="dcterms:W3CDTF">2017-12-15T17:15:15Z</dcterms:created>
  <dcterms:modified xsi:type="dcterms:W3CDTF">2017-12-15T17:22:31Z</dcterms:modified>
</cp:coreProperties>
</file>