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76" d="100"/>
          <a:sy n="76" d="100"/>
        </p:scale>
        <p:origin x="4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06/06/2019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312458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06/06/2019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37055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06/06/2019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213884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06/06/2019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11406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F2A39031-C2DC-470C-A64E-82379A0A785D}" type="datetimeFigureOut">
              <a:rPr lang="es-CO" smtClean="0"/>
              <a:t>06/06/2019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24988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2A39031-C2DC-470C-A64E-82379A0A785D}" type="datetimeFigureOut">
              <a:rPr lang="es-CO" smtClean="0"/>
              <a:t>06/06/2019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141921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2A39031-C2DC-470C-A64E-82379A0A785D}" type="datetimeFigureOut">
              <a:rPr lang="es-CO" smtClean="0"/>
              <a:t>06/06/2019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35543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2A39031-C2DC-470C-A64E-82379A0A785D}" type="datetimeFigureOut">
              <a:rPr lang="es-CO" smtClean="0"/>
              <a:t>06/06/2019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417876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2A39031-C2DC-470C-A64E-82379A0A785D}" type="datetimeFigureOut">
              <a:rPr lang="es-CO" smtClean="0"/>
              <a:t>06/06/2019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41828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2A39031-C2DC-470C-A64E-82379A0A785D}" type="datetimeFigureOut">
              <a:rPr lang="es-CO" smtClean="0"/>
              <a:t>06/06/2019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229673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2A39031-C2DC-470C-A64E-82379A0A785D}" type="datetimeFigureOut">
              <a:rPr lang="es-CO" smtClean="0"/>
              <a:t>06/06/2019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152000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39031-C2DC-470C-A64E-82379A0A785D}" type="datetimeFigureOut">
              <a:rPr lang="es-CO" smtClean="0"/>
              <a:t>06/06/2019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62A83-ED43-4D04-9603-36838A34187A}" type="slidenum">
              <a:rPr lang="es-CO" smtClean="0"/>
              <a:t>‹Nº›</a:t>
            </a:fld>
            <a:endParaRPr lang="es-CO"/>
          </a:p>
        </p:txBody>
      </p:sp>
    </p:spTree>
    <p:extLst>
      <p:ext uri="{BB962C8B-B14F-4D97-AF65-F5344CB8AC3E}">
        <p14:creationId xmlns:p14="http://schemas.microsoft.com/office/powerpoint/2010/main" val="357554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Biblioteca J.A.G.</a:t>
            </a:r>
          </a:p>
        </p:txBody>
      </p:sp>
      <p:sp>
        <p:nvSpPr>
          <p:cNvPr id="3" name="Subtítulo 2"/>
          <p:cNvSpPr>
            <a:spLocks noGrp="1"/>
          </p:cNvSpPr>
          <p:nvPr>
            <p:ph type="subTitle" idx="1"/>
          </p:nvPr>
        </p:nvSpPr>
        <p:spPr>
          <a:xfrm>
            <a:off x="1524000" y="3602037"/>
            <a:ext cx="9498904" cy="2247617"/>
          </a:xfrm>
        </p:spPr>
        <p:txBody>
          <a:bodyPr>
            <a:normAutofit fontScale="92500" lnSpcReduction="20000"/>
          </a:bodyPr>
          <a:lstStyle/>
          <a:p>
            <a:pPr algn="r"/>
            <a:r>
              <a:rPr lang="es-CO" dirty="0"/>
              <a:t>Ficha:1834732</a:t>
            </a:r>
          </a:p>
          <a:p>
            <a:pPr algn="r"/>
            <a:r>
              <a:rPr lang="es-CO" dirty="0"/>
              <a:t>Grupo #7</a:t>
            </a:r>
          </a:p>
          <a:p>
            <a:pPr algn="r"/>
            <a:r>
              <a:rPr lang="es-CO" dirty="0" err="1"/>
              <a:t>Nupia</a:t>
            </a:r>
            <a:r>
              <a:rPr lang="es-CO" dirty="0"/>
              <a:t> Gabriel</a:t>
            </a:r>
          </a:p>
          <a:p>
            <a:pPr algn="r"/>
            <a:r>
              <a:rPr lang="es-CO" dirty="0"/>
              <a:t>Camilo Rodríguez</a:t>
            </a:r>
          </a:p>
          <a:p>
            <a:pPr algn="r"/>
            <a:r>
              <a:rPr lang="es-CO" dirty="0"/>
              <a:t>Cristian </a:t>
            </a:r>
            <a:r>
              <a:rPr lang="es-CO" dirty="0" smtClean="0"/>
              <a:t>Salamanca</a:t>
            </a:r>
            <a:endParaRPr lang="es-CO" dirty="0"/>
          </a:p>
          <a:p>
            <a:pPr algn="r"/>
            <a:r>
              <a:rPr lang="es-CO" dirty="0" err="1"/>
              <a:t>Angye</a:t>
            </a:r>
            <a:r>
              <a:rPr lang="es-CO" dirty="0"/>
              <a:t> Sierra</a:t>
            </a:r>
          </a:p>
        </p:txBody>
      </p:sp>
    </p:spTree>
    <p:extLst>
      <p:ext uri="{BB962C8B-B14F-4D97-AF65-F5344CB8AC3E}">
        <p14:creationId xmlns:p14="http://schemas.microsoft.com/office/powerpoint/2010/main" val="266561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3" name="Marcador de contenido 2"/>
          <p:cNvSpPr>
            <a:spLocks noGrp="1"/>
          </p:cNvSpPr>
          <p:nvPr>
            <p:ph idx="1"/>
          </p:nvPr>
        </p:nvSpPr>
        <p:spPr/>
        <p:txBody>
          <a:bodyPr/>
          <a:lstStyle/>
          <a:p>
            <a:r>
              <a:rPr lang="es-CO" dirty="0"/>
              <a:t>Generar un software para la gestión de inventarios y reportes en la biblioteca José Acevedo Gómez el cual ayude, mejore y lleve a cabo de forma eficaz la organización dentro de esta misma, que sea de fácil uso, entendimiento y aplicación en las labores que ejerza nuestro cliente facilitando su trabajo y optimizando su </a:t>
            </a:r>
            <a:r>
              <a:rPr lang="es-CO" dirty="0" smtClean="0"/>
              <a:t>tiempo.</a:t>
            </a:r>
            <a:endParaRPr lang="es-CO" dirty="0"/>
          </a:p>
        </p:txBody>
      </p:sp>
    </p:spTree>
    <p:extLst>
      <p:ext uri="{BB962C8B-B14F-4D97-AF65-F5344CB8AC3E}">
        <p14:creationId xmlns:p14="http://schemas.microsoft.com/office/powerpoint/2010/main" val="398918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3" name="Marcador de contenido 2"/>
          <p:cNvSpPr>
            <a:spLocks noGrp="1"/>
          </p:cNvSpPr>
          <p:nvPr>
            <p:ph idx="1"/>
          </p:nvPr>
        </p:nvSpPr>
        <p:spPr/>
        <p:txBody>
          <a:bodyPr/>
          <a:lstStyle/>
          <a:p>
            <a:endParaRPr lang="es-CO" dirty="0"/>
          </a:p>
          <a:p>
            <a:r>
              <a:rPr lang="es-CO" dirty="0"/>
              <a:t>Proveer un software que sea capaz de administrar y generar reportes sobre la entrada y salida de los libros.</a:t>
            </a:r>
          </a:p>
          <a:p>
            <a:r>
              <a:rPr lang="es-CO" dirty="0"/>
              <a:t>Tener en constante actualización nuestro software de acuerdo a las necesidades que vaya solicitando a futuro el cliente.</a:t>
            </a:r>
          </a:p>
          <a:p>
            <a:r>
              <a:rPr lang="es-CO" dirty="0"/>
              <a:t>Implementar un sistema que genere eficacia al momento de registrar los libros obtenidos y por </a:t>
            </a:r>
            <a:r>
              <a:rPr lang="es-CO" dirty="0" smtClean="0"/>
              <a:t>obtener.</a:t>
            </a:r>
            <a:endParaRPr lang="es-CO" dirty="0"/>
          </a:p>
          <a:p>
            <a:pPr marL="0" indent="0">
              <a:buNone/>
            </a:pPr>
            <a:endParaRPr lang="es-CO" dirty="0"/>
          </a:p>
        </p:txBody>
      </p:sp>
    </p:spTree>
    <p:extLst>
      <p:ext uri="{BB962C8B-B14F-4D97-AF65-F5344CB8AC3E}">
        <p14:creationId xmlns:p14="http://schemas.microsoft.com/office/powerpoint/2010/main" val="326024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¿Por qué existe la mala organización en la biblioteca?</a:t>
            </a:r>
          </a:p>
        </p:txBody>
      </p:sp>
      <p:sp>
        <p:nvSpPr>
          <p:cNvPr id="3" name="Marcador de contenido 2"/>
          <p:cNvSpPr>
            <a:spLocks noGrp="1"/>
          </p:cNvSpPr>
          <p:nvPr>
            <p:ph idx="1"/>
          </p:nvPr>
        </p:nvSpPr>
        <p:spPr/>
        <p:txBody>
          <a:bodyPr/>
          <a:lstStyle/>
          <a:p>
            <a:pPr marL="0" indent="0">
              <a:buNone/>
            </a:pPr>
            <a:r>
              <a:rPr lang="es-CO" dirty="0"/>
              <a:t>La biblioteca no cuenta con un sistema establecido en el cual se regule y mantenga el control de los libros, no se tiene claro cual es el proceso a llevar a cabo para su organización, generando inconvenientes en terceros que son aquellos que hacen uso de el establecimiento por ende se requiere de un sistema el cual genere un proceso de organización adecuado y de fácil entendimiento. </a:t>
            </a:r>
          </a:p>
        </p:txBody>
      </p:sp>
    </p:spTree>
    <p:extLst>
      <p:ext uri="{BB962C8B-B14F-4D97-AF65-F5344CB8AC3E}">
        <p14:creationId xmlns:p14="http://schemas.microsoft.com/office/powerpoint/2010/main" val="389039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Alcance.</a:t>
            </a:r>
          </a:p>
        </p:txBody>
      </p:sp>
      <p:sp>
        <p:nvSpPr>
          <p:cNvPr id="3" name="Marcador de contenido 2"/>
          <p:cNvSpPr>
            <a:spLocks noGrp="1"/>
          </p:cNvSpPr>
          <p:nvPr>
            <p:ph idx="1"/>
          </p:nvPr>
        </p:nvSpPr>
        <p:spPr/>
        <p:txBody>
          <a:bodyPr/>
          <a:lstStyle/>
          <a:p>
            <a:r>
              <a:rPr lang="es-CO" dirty="0" smtClean="0"/>
              <a:t>Diseñar un sistema software capaz de generar un ordenamiento automático y eficaz al momento de el registro de los libros, facilitando el trabajo de el personal encargado de la biblioteca y de los usuarios.</a:t>
            </a:r>
            <a:r>
              <a:rPr lang="es-CO" dirty="0"/>
              <a:t> </a:t>
            </a:r>
            <a:r>
              <a:rPr lang="es-CO" dirty="0" smtClean="0"/>
              <a:t>El cual tendrá como función la descripción del libro cuales libros están disponibles </a:t>
            </a:r>
          </a:p>
          <a:p>
            <a:endParaRPr lang="es-CO" dirty="0" smtClean="0"/>
          </a:p>
          <a:p>
            <a:endParaRPr lang="es-CO" dirty="0"/>
          </a:p>
        </p:txBody>
      </p:sp>
    </p:spTree>
    <p:extLst>
      <p:ext uri="{BB962C8B-B14F-4D97-AF65-F5344CB8AC3E}">
        <p14:creationId xmlns:p14="http://schemas.microsoft.com/office/powerpoint/2010/main" val="240633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Justificación.</a:t>
            </a:r>
            <a:endParaRPr lang="es-CO" dirty="0"/>
          </a:p>
        </p:txBody>
      </p:sp>
      <p:sp>
        <p:nvSpPr>
          <p:cNvPr id="3" name="Marcador de contenido 2"/>
          <p:cNvSpPr>
            <a:spLocks noGrp="1"/>
          </p:cNvSpPr>
          <p:nvPr>
            <p:ph idx="1"/>
          </p:nvPr>
        </p:nvSpPr>
        <p:spPr/>
        <p:txBody>
          <a:bodyPr>
            <a:normAutofit/>
          </a:bodyPr>
          <a:lstStyle/>
          <a:p>
            <a:endParaRPr lang="es-CO" dirty="0"/>
          </a:p>
          <a:p>
            <a:endParaRPr lang="es-CO" dirty="0"/>
          </a:p>
        </p:txBody>
      </p:sp>
    </p:spTree>
    <p:extLst>
      <p:ext uri="{BB962C8B-B14F-4D97-AF65-F5344CB8AC3E}">
        <p14:creationId xmlns:p14="http://schemas.microsoft.com/office/powerpoint/2010/main" val="40287396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BF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4982</TotalTime>
  <Words>270</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Biblioteca J.A.G.</vt:lpstr>
      <vt:lpstr>Objetivo General.</vt:lpstr>
      <vt:lpstr>Objetivos Específicos.</vt:lpstr>
      <vt:lpstr>¿Por qué existe la mala organización en la biblioteca?</vt:lpstr>
      <vt:lpstr>Alcance.</vt:lpstr>
      <vt:lpstr>Justificación.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Biblioteca J.A.G.</dc:title>
  <dc:creator>sebastian salamanca</dc:creator>
  <cp:lastModifiedBy>sebastian salamanca</cp:lastModifiedBy>
  <cp:revision>24</cp:revision>
  <dcterms:created xsi:type="dcterms:W3CDTF">2019-05-29T15:28:36Z</dcterms:created>
  <dcterms:modified xsi:type="dcterms:W3CDTF">2019-06-07T04:21:58Z</dcterms:modified>
</cp:coreProperties>
</file>