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Fira Sans Extra Condensed Medium"/>
      <p:regular r:id="rId42"/>
      <p:bold r:id="rId43"/>
      <p:italic r:id="rId44"/>
      <p:boldItalic r:id="rId45"/>
    </p:embeddedFont>
    <p:embeddedFont>
      <p:font typeface="Fira Sans Extra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D25203-5A9B-433D-B651-002A36084257}">
  <a:tblStyle styleId="{59D25203-5A9B-433D-B651-002A36084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FiraSansExtraCondensedMedium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FiraSansExtraCondensedMedium-italic.fntdata"/><Relationship Id="rId43" Type="http://schemas.openxmlformats.org/officeDocument/2006/relationships/font" Target="fonts/FiraSansExtraCondensedMedium-bold.fntdata"/><Relationship Id="rId46" Type="http://schemas.openxmlformats.org/officeDocument/2006/relationships/font" Target="fonts/FiraSansExtraCondensed-regular.fntdata"/><Relationship Id="rId45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-italic.fntdata"/><Relationship Id="rId47" Type="http://schemas.openxmlformats.org/officeDocument/2006/relationships/font" Target="fonts/FiraSansExtraCondensed-bold.fntdata"/><Relationship Id="rId49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feature-selection-using-random-forest-26d7b747597f#:~:text=How%20does%20Random%20forest%20select,random%20extraction%20of%20the%20feature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leneagles.com.sg/conditions-treatments/cancer-care/cancer-types#:~:text=Breast%20cancer%20is%20the%20most%20common%20cancer%20among%20women%20in%20Singapore" TargetMode="External"/><Relationship Id="rId3" Type="http://schemas.openxmlformats.org/officeDocument/2006/relationships/hyperlink" Target="https://www.who.int/news-room/fact-sheets/detail/breast-cancer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leneagles.com.sg/conditions-treatments/cancer-care/cancer-types#:~:text=Breast%20cancer%20is%20the%20most%20common%20cancer%20among%20women%20in%20Singapor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f5bc038e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f5bc038e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f1b8c73e9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f1b8c73e9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f1b8c73e9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f1b8c73e9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f1b8c73e9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f1b8c73e9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6f1b8c73e9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6f1b8c73e9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f1b8c73e9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f1b8c73e9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f1b8c73e9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6f1b8c73e9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f1b8c73e9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6f1b8c73e9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6f1ca241a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6f1ca241a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f1b8c73e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f1b8c73e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0a06130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0a06130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f1ca241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f1ca241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6f1ca241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6f1ca241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f1ca241a8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f1ca241a8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https://towardsdatascience.com/feature-selection-using-random-forest-26d7b747597f#:~:text=How%20does%20Random%20forest%20select,random%20extraction%20of%20the%20features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6f1ca241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6f1ca241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f1ca241a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f1ca241a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6f1b8c73e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6f1b8c73e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6f1b8c73e9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6f1b8c73e9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f1b8c73e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f1b8c73e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f1b8c73e9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f1b8c73e9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6f1eda5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6f1eda5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1b8c73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f1b8c73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6f1eda51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6f1eda51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6f1eda51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6f1eda51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f2812fd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6f2812fd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f1b8c73e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f1b8c73e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https://www.gleneagles.com.sg/conditions-treatments/cancer-care/cancer-types#:~:text=Breast%20cancer%20is%20the%20most%20common%20cancer%20among%20women%20in%20Singapore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https://www.who.int/news-room/fact-sheets/detail/breast-cancer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0a0613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0a0613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https://www.gleneagles.com.sg/conditions-treatments/cancer-care/cancer-types#:~:text=Breast%20cancer%20is%20the%20most%20common%20cancer%20among%20women%20in%20Singapore</a:t>
            </a:r>
            <a:r>
              <a:rPr lang="en"/>
              <a:t>.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f1b8c73e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f1b8c73e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5bc038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5bc038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f1b8c73e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f1b8c73e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f1b8c73e9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f1b8c73e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734346" y="403728"/>
            <a:ext cx="6356359" cy="4336035"/>
            <a:chOff x="234775" y="2485925"/>
            <a:chExt cx="647175" cy="441475"/>
          </a:xfrm>
        </p:grpSpPr>
        <p:sp>
          <p:nvSpPr>
            <p:cNvPr id="53" name="Google Shape;53;p13"/>
            <p:cNvSpPr/>
            <p:nvPr/>
          </p:nvSpPr>
          <p:spPr>
            <a:xfrm>
              <a:off x="234775" y="2489275"/>
              <a:ext cx="647175" cy="404525"/>
            </a:xfrm>
            <a:custGeom>
              <a:rect b="b" l="l" r="r" t="t"/>
              <a:pathLst>
                <a:path extrusionOk="0" h="16181" w="25887">
                  <a:moveTo>
                    <a:pt x="9486" y="1"/>
                  </a:moveTo>
                  <a:cubicBezTo>
                    <a:pt x="9225" y="1"/>
                    <a:pt x="8960" y="22"/>
                    <a:pt x="8691" y="70"/>
                  </a:cubicBezTo>
                  <a:cubicBezTo>
                    <a:pt x="4978" y="559"/>
                    <a:pt x="1683" y="3641"/>
                    <a:pt x="1451" y="7046"/>
                  </a:cubicBezTo>
                  <a:cubicBezTo>
                    <a:pt x="1368" y="7915"/>
                    <a:pt x="1439" y="8791"/>
                    <a:pt x="1133" y="9628"/>
                  </a:cubicBezTo>
                  <a:cubicBezTo>
                    <a:pt x="736" y="10617"/>
                    <a:pt x="166" y="11586"/>
                    <a:pt x="124" y="12666"/>
                  </a:cubicBezTo>
                  <a:cubicBezTo>
                    <a:pt x="1" y="15019"/>
                    <a:pt x="2656" y="16180"/>
                    <a:pt x="4952" y="16180"/>
                  </a:cubicBezTo>
                  <a:cubicBezTo>
                    <a:pt x="5113" y="16180"/>
                    <a:pt x="5272" y="16175"/>
                    <a:pt x="5428" y="16163"/>
                  </a:cubicBezTo>
                  <a:cubicBezTo>
                    <a:pt x="7436" y="16144"/>
                    <a:pt x="9577" y="15960"/>
                    <a:pt x="11638" y="15828"/>
                  </a:cubicBezTo>
                  <a:cubicBezTo>
                    <a:pt x="13036" y="15767"/>
                    <a:pt x="14443" y="15828"/>
                    <a:pt x="15831" y="15593"/>
                  </a:cubicBezTo>
                  <a:cubicBezTo>
                    <a:pt x="19796" y="14981"/>
                    <a:pt x="23603" y="12524"/>
                    <a:pt x="24814" y="8974"/>
                  </a:cubicBezTo>
                  <a:cubicBezTo>
                    <a:pt x="25886" y="5699"/>
                    <a:pt x="23713" y="1866"/>
                    <a:pt x="19919" y="1161"/>
                  </a:cubicBezTo>
                  <a:cubicBezTo>
                    <a:pt x="18936" y="897"/>
                    <a:pt x="17934" y="836"/>
                    <a:pt x="16928" y="836"/>
                  </a:cubicBezTo>
                  <a:cubicBezTo>
                    <a:pt x="16072" y="836"/>
                    <a:pt x="15214" y="880"/>
                    <a:pt x="14362" y="880"/>
                  </a:cubicBezTo>
                  <a:cubicBezTo>
                    <a:pt x="14253" y="880"/>
                    <a:pt x="14144" y="879"/>
                    <a:pt x="14035" y="878"/>
                  </a:cubicBezTo>
                  <a:cubicBezTo>
                    <a:pt x="12489" y="745"/>
                    <a:pt x="11048" y="1"/>
                    <a:pt x="9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49025" y="2903050"/>
              <a:ext cx="145150" cy="24350"/>
            </a:xfrm>
            <a:custGeom>
              <a:rect b="b" l="l" r="r" t="t"/>
              <a:pathLst>
                <a:path extrusionOk="0" h="974" w="5806">
                  <a:moveTo>
                    <a:pt x="1696" y="1"/>
                  </a:moveTo>
                  <a:cubicBezTo>
                    <a:pt x="1311" y="1"/>
                    <a:pt x="0" y="125"/>
                    <a:pt x="440" y="694"/>
                  </a:cubicBezTo>
                  <a:cubicBezTo>
                    <a:pt x="1061" y="920"/>
                    <a:pt x="1744" y="973"/>
                    <a:pt x="2433" y="973"/>
                  </a:cubicBezTo>
                  <a:cubicBezTo>
                    <a:pt x="3024" y="973"/>
                    <a:pt x="3620" y="934"/>
                    <a:pt x="4185" y="929"/>
                  </a:cubicBezTo>
                  <a:cubicBezTo>
                    <a:pt x="4592" y="919"/>
                    <a:pt x="5806" y="591"/>
                    <a:pt x="5062" y="175"/>
                  </a:cubicBezTo>
                  <a:cubicBezTo>
                    <a:pt x="4837" y="66"/>
                    <a:pt x="4605" y="43"/>
                    <a:pt x="4370" y="43"/>
                  </a:cubicBezTo>
                  <a:cubicBezTo>
                    <a:pt x="4251" y="43"/>
                    <a:pt x="4132" y="49"/>
                    <a:pt x="4011" y="53"/>
                  </a:cubicBezTo>
                  <a:cubicBezTo>
                    <a:pt x="3852" y="60"/>
                    <a:pt x="3703" y="64"/>
                    <a:pt x="3559" y="64"/>
                  </a:cubicBezTo>
                  <a:cubicBezTo>
                    <a:pt x="2959" y="64"/>
                    <a:pt x="2461" y="9"/>
                    <a:pt x="1738" y="2"/>
                  </a:cubicBezTo>
                  <a:cubicBezTo>
                    <a:pt x="1725" y="1"/>
                    <a:pt x="1711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18925" y="2485925"/>
              <a:ext cx="92575" cy="41575"/>
            </a:xfrm>
            <a:custGeom>
              <a:rect b="b" l="l" r="r" t="t"/>
              <a:pathLst>
                <a:path extrusionOk="0" h="1663" w="3703">
                  <a:moveTo>
                    <a:pt x="2355" y="0"/>
                  </a:moveTo>
                  <a:cubicBezTo>
                    <a:pt x="1551" y="0"/>
                    <a:pt x="1" y="1644"/>
                    <a:pt x="910" y="1663"/>
                  </a:cubicBezTo>
                  <a:cubicBezTo>
                    <a:pt x="1245" y="1408"/>
                    <a:pt x="1499" y="1083"/>
                    <a:pt x="1940" y="950"/>
                  </a:cubicBezTo>
                  <a:cubicBezTo>
                    <a:pt x="2501" y="828"/>
                    <a:pt x="3702" y="165"/>
                    <a:pt x="2459" y="10"/>
                  </a:cubicBezTo>
                  <a:cubicBezTo>
                    <a:pt x="2426" y="3"/>
                    <a:pt x="2391" y="0"/>
                    <a:pt x="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19675" y="2529150"/>
              <a:ext cx="18775" cy="15950"/>
            </a:xfrm>
            <a:custGeom>
              <a:rect b="b" l="l" r="r" t="t"/>
              <a:pathLst>
                <a:path extrusionOk="0" h="638" w="751">
                  <a:moveTo>
                    <a:pt x="321" y="0"/>
                  </a:moveTo>
                  <a:cubicBezTo>
                    <a:pt x="133" y="0"/>
                    <a:pt x="1" y="235"/>
                    <a:pt x="1" y="394"/>
                  </a:cubicBezTo>
                  <a:cubicBezTo>
                    <a:pt x="18" y="570"/>
                    <a:pt x="96" y="638"/>
                    <a:pt x="189" y="638"/>
                  </a:cubicBezTo>
                  <a:cubicBezTo>
                    <a:pt x="422" y="638"/>
                    <a:pt x="751" y="212"/>
                    <a:pt x="451" y="36"/>
                  </a:cubicBezTo>
                  <a:cubicBezTo>
                    <a:pt x="406" y="11"/>
                    <a:pt x="36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5148420" y="1353923"/>
            <a:ext cx="3485161" cy="3113328"/>
            <a:chOff x="3428921" y="2940956"/>
            <a:chExt cx="1853513" cy="1655761"/>
          </a:xfrm>
        </p:grpSpPr>
        <p:sp>
          <p:nvSpPr>
            <p:cNvPr id="58" name="Google Shape;58;p13"/>
            <p:cNvSpPr/>
            <p:nvPr/>
          </p:nvSpPr>
          <p:spPr>
            <a:xfrm>
              <a:off x="3428921" y="4059218"/>
              <a:ext cx="72660" cy="26988"/>
            </a:xfrm>
            <a:custGeom>
              <a:rect b="b" l="l" r="r" t="t"/>
              <a:pathLst>
                <a:path extrusionOk="0" h="273" w="735">
                  <a:moveTo>
                    <a:pt x="472" y="0"/>
                  </a:moveTo>
                  <a:cubicBezTo>
                    <a:pt x="458" y="0"/>
                    <a:pt x="443" y="2"/>
                    <a:pt x="429" y="5"/>
                  </a:cubicBezTo>
                  <a:cubicBezTo>
                    <a:pt x="275" y="34"/>
                    <a:pt x="152" y="115"/>
                    <a:pt x="42" y="208"/>
                  </a:cubicBezTo>
                  <a:cubicBezTo>
                    <a:pt x="20" y="218"/>
                    <a:pt x="1" y="238"/>
                    <a:pt x="20" y="260"/>
                  </a:cubicBezTo>
                  <a:cubicBezTo>
                    <a:pt x="29" y="268"/>
                    <a:pt x="38" y="271"/>
                    <a:pt x="46" y="271"/>
                  </a:cubicBezTo>
                  <a:cubicBezTo>
                    <a:pt x="57" y="271"/>
                    <a:pt x="66" y="265"/>
                    <a:pt x="72" y="260"/>
                  </a:cubicBezTo>
                  <a:cubicBezTo>
                    <a:pt x="143" y="218"/>
                    <a:pt x="204" y="176"/>
                    <a:pt x="265" y="137"/>
                  </a:cubicBezTo>
                  <a:cubicBezTo>
                    <a:pt x="349" y="85"/>
                    <a:pt x="416" y="58"/>
                    <a:pt x="474" y="58"/>
                  </a:cubicBezTo>
                  <a:cubicBezTo>
                    <a:pt x="563" y="58"/>
                    <a:pt x="629" y="123"/>
                    <a:pt x="703" y="260"/>
                  </a:cubicBezTo>
                  <a:cubicBezTo>
                    <a:pt x="713" y="260"/>
                    <a:pt x="715" y="272"/>
                    <a:pt x="720" y="272"/>
                  </a:cubicBezTo>
                  <a:cubicBezTo>
                    <a:pt x="722" y="272"/>
                    <a:pt x="723" y="271"/>
                    <a:pt x="725" y="269"/>
                  </a:cubicBezTo>
                  <a:cubicBezTo>
                    <a:pt x="735" y="269"/>
                    <a:pt x="735" y="260"/>
                    <a:pt x="735" y="260"/>
                  </a:cubicBezTo>
                  <a:cubicBezTo>
                    <a:pt x="726" y="121"/>
                    <a:pt x="601" y="0"/>
                    <a:pt x="472" y="0"/>
                  </a:cubicBezTo>
                  <a:close/>
                </a:path>
              </a:pathLst>
            </a:custGeom>
            <a:solidFill>
              <a:srgbClr val="CC4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13"/>
            <p:cNvGrpSpPr/>
            <p:nvPr/>
          </p:nvGrpSpPr>
          <p:grpSpPr>
            <a:xfrm>
              <a:off x="4646981" y="3121875"/>
              <a:ext cx="635453" cy="796396"/>
              <a:chOff x="5448456" y="2312625"/>
              <a:chExt cx="635453" cy="796396"/>
            </a:xfrm>
          </p:grpSpPr>
          <p:sp>
            <p:nvSpPr>
              <p:cNvPr id="60" name="Google Shape;60;p13"/>
              <p:cNvSpPr/>
              <p:nvPr/>
            </p:nvSpPr>
            <p:spPr>
              <a:xfrm>
                <a:off x="5448456" y="2312625"/>
                <a:ext cx="232809" cy="796396"/>
              </a:xfrm>
              <a:custGeom>
                <a:rect b="b" l="l" r="r" t="t"/>
                <a:pathLst>
                  <a:path extrusionOk="0" h="8056" w="2355">
                    <a:moveTo>
                      <a:pt x="2017" y="0"/>
                    </a:moveTo>
                    <a:cubicBezTo>
                      <a:pt x="1959" y="0"/>
                      <a:pt x="1900" y="36"/>
                      <a:pt x="1846" y="111"/>
                    </a:cubicBezTo>
                    <a:cubicBezTo>
                      <a:pt x="1672" y="314"/>
                      <a:pt x="1549" y="549"/>
                      <a:pt x="1408" y="784"/>
                    </a:cubicBezTo>
                    <a:cubicBezTo>
                      <a:pt x="1385" y="813"/>
                      <a:pt x="1408" y="833"/>
                      <a:pt x="1417" y="865"/>
                    </a:cubicBezTo>
                    <a:cubicBezTo>
                      <a:pt x="1498" y="968"/>
                      <a:pt x="1569" y="1078"/>
                      <a:pt x="1642" y="1181"/>
                    </a:cubicBezTo>
                    <a:cubicBezTo>
                      <a:pt x="1704" y="1283"/>
                      <a:pt x="1691" y="1374"/>
                      <a:pt x="1611" y="1425"/>
                    </a:cubicBezTo>
                    <a:cubicBezTo>
                      <a:pt x="1581" y="1444"/>
                      <a:pt x="1549" y="1454"/>
                      <a:pt x="1518" y="1454"/>
                    </a:cubicBezTo>
                    <a:cubicBezTo>
                      <a:pt x="1464" y="1454"/>
                      <a:pt x="1411" y="1426"/>
                      <a:pt x="1366" y="1374"/>
                    </a:cubicBezTo>
                    <a:cubicBezTo>
                      <a:pt x="1324" y="1313"/>
                      <a:pt x="1285" y="1252"/>
                      <a:pt x="1244" y="1190"/>
                    </a:cubicBezTo>
                    <a:cubicBezTo>
                      <a:pt x="1229" y="1171"/>
                      <a:pt x="1216" y="1161"/>
                      <a:pt x="1204" y="1161"/>
                    </a:cubicBezTo>
                    <a:cubicBezTo>
                      <a:pt x="1193" y="1161"/>
                      <a:pt x="1182" y="1171"/>
                      <a:pt x="1173" y="1190"/>
                    </a:cubicBezTo>
                    <a:cubicBezTo>
                      <a:pt x="886" y="1702"/>
                      <a:pt x="602" y="2201"/>
                      <a:pt x="357" y="2730"/>
                    </a:cubicBezTo>
                    <a:cubicBezTo>
                      <a:pt x="335" y="2781"/>
                      <a:pt x="335" y="2823"/>
                      <a:pt x="387" y="2865"/>
                    </a:cubicBezTo>
                    <a:cubicBezTo>
                      <a:pt x="561" y="3036"/>
                      <a:pt x="754" y="3200"/>
                      <a:pt x="938" y="3374"/>
                    </a:cubicBezTo>
                    <a:cubicBezTo>
                      <a:pt x="999" y="3425"/>
                      <a:pt x="1009" y="3516"/>
                      <a:pt x="957" y="3577"/>
                    </a:cubicBezTo>
                    <a:cubicBezTo>
                      <a:pt x="923" y="3635"/>
                      <a:pt x="872" y="3662"/>
                      <a:pt x="816" y="3662"/>
                    </a:cubicBezTo>
                    <a:cubicBezTo>
                      <a:pt x="793" y="3662"/>
                      <a:pt x="768" y="3657"/>
                      <a:pt x="744" y="3648"/>
                    </a:cubicBezTo>
                    <a:cubicBezTo>
                      <a:pt x="693" y="3628"/>
                      <a:pt x="663" y="3599"/>
                      <a:pt x="622" y="3567"/>
                    </a:cubicBezTo>
                    <a:cubicBezTo>
                      <a:pt x="499" y="3445"/>
                      <a:pt x="377" y="3322"/>
                      <a:pt x="255" y="3210"/>
                    </a:cubicBezTo>
                    <a:cubicBezTo>
                      <a:pt x="234" y="3190"/>
                      <a:pt x="218" y="3177"/>
                      <a:pt x="206" y="3177"/>
                    </a:cubicBezTo>
                    <a:cubicBezTo>
                      <a:pt x="193" y="3177"/>
                      <a:pt x="184" y="3189"/>
                      <a:pt x="174" y="3219"/>
                    </a:cubicBezTo>
                    <a:cubicBezTo>
                      <a:pt x="61" y="3577"/>
                      <a:pt x="0" y="3944"/>
                      <a:pt x="0" y="4321"/>
                    </a:cubicBezTo>
                    <a:cubicBezTo>
                      <a:pt x="0" y="4842"/>
                      <a:pt x="91" y="5342"/>
                      <a:pt x="284" y="5831"/>
                    </a:cubicBezTo>
                    <a:cubicBezTo>
                      <a:pt x="367" y="6047"/>
                      <a:pt x="438" y="6269"/>
                      <a:pt x="602" y="6424"/>
                    </a:cubicBezTo>
                    <a:cubicBezTo>
                      <a:pt x="734" y="6546"/>
                      <a:pt x="744" y="6668"/>
                      <a:pt x="712" y="6820"/>
                    </a:cubicBezTo>
                    <a:lnTo>
                      <a:pt x="712" y="6862"/>
                    </a:lnTo>
                    <a:cubicBezTo>
                      <a:pt x="673" y="7136"/>
                      <a:pt x="641" y="7412"/>
                      <a:pt x="663" y="7687"/>
                    </a:cubicBezTo>
                    <a:cubicBezTo>
                      <a:pt x="663" y="7789"/>
                      <a:pt x="673" y="7882"/>
                      <a:pt x="725" y="7973"/>
                    </a:cubicBezTo>
                    <a:cubicBezTo>
                      <a:pt x="742" y="8018"/>
                      <a:pt x="767" y="8056"/>
                      <a:pt x="814" y="8056"/>
                    </a:cubicBezTo>
                    <a:cubicBezTo>
                      <a:pt x="821" y="8056"/>
                      <a:pt x="827" y="8055"/>
                      <a:pt x="835" y="8054"/>
                    </a:cubicBezTo>
                    <a:cubicBezTo>
                      <a:pt x="886" y="8044"/>
                      <a:pt x="908" y="8005"/>
                      <a:pt x="908" y="7953"/>
                    </a:cubicBezTo>
                    <a:cubicBezTo>
                      <a:pt x="918" y="7921"/>
                      <a:pt x="918" y="7882"/>
                      <a:pt x="918" y="7851"/>
                    </a:cubicBezTo>
                    <a:cubicBezTo>
                      <a:pt x="928" y="7442"/>
                      <a:pt x="938" y="7045"/>
                      <a:pt x="938" y="6646"/>
                    </a:cubicBezTo>
                    <a:cubicBezTo>
                      <a:pt x="938" y="6485"/>
                      <a:pt x="979" y="6340"/>
                      <a:pt x="1060" y="6198"/>
                    </a:cubicBezTo>
                    <a:cubicBezTo>
                      <a:pt x="1305" y="5802"/>
                      <a:pt x="1366" y="5342"/>
                      <a:pt x="1459" y="4894"/>
                    </a:cubicBezTo>
                    <a:cubicBezTo>
                      <a:pt x="1459" y="4884"/>
                      <a:pt x="1469" y="4872"/>
                      <a:pt x="1447" y="4862"/>
                    </a:cubicBezTo>
                    <a:cubicBezTo>
                      <a:pt x="1447" y="4862"/>
                      <a:pt x="1427" y="4872"/>
                      <a:pt x="1417" y="4872"/>
                    </a:cubicBezTo>
                    <a:cubicBezTo>
                      <a:pt x="1337" y="4923"/>
                      <a:pt x="1253" y="4974"/>
                      <a:pt x="1173" y="5016"/>
                    </a:cubicBezTo>
                    <a:cubicBezTo>
                      <a:pt x="1141" y="5029"/>
                      <a:pt x="1111" y="5036"/>
                      <a:pt x="1082" y="5036"/>
                    </a:cubicBezTo>
                    <a:cubicBezTo>
                      <a:pt x="1028" y="5036"/>
                      <a:pt x="981" y="5011"/>
                      <a:pt x="947" y="4965"/>
                    </a:cubicBezTo>
                    <a:cubicBezTo>
                      <a:pt x="908" y="4894"/>
                      <a:pt x="928" y="4810"/>
                      <a:pt x="989" y="4749"/>
                    </a:cubicBezTo>
                    <a:cubicBezTo>
                      <a:pt x="1009" y="4739"/>
                      <a:pt x="1018" y="4730"/>
                      <a:pt x="1031" y="4720"/>
                    </a:cubicBezTo>
                    <a:cubicBezTo>
                      <a:pt x="1202" y="4607"/>
                      <a:pt x="1366" y="4505"/>
                      <a:pt x="1530" y="4404"/>
                    </a:cubicBezTo>
                    <a:cubicBezTo>
                      <a:pt x="1581" y="4372"/>
                      <a:pt x="1611" y="4333"/>
                      <a:pt x="1630" y="4282"/>
                    </a:cubicBezTo>
                    <a:cubicBezTo>
                      <a:pt x="1691" y="4057"/>
                      <a:pt x="1765" y="3831"/>
                      <a:pt x="1836" y="3618"/>
                    </a:cubicBezTo>
                    <a:cubicBezTo>
                      <a:pt x="1968" y="3210"/>
                      <a:pt x="2100" y="2803"/>
                      <a:pt x="2203" y="2385"/>
                    </a:cubicBezTo>
                    <a:cubicBezTo>
                      <a:pt x="2203" y="2375"/>
                      <a:pt x="2213" y="2353"/>
                      <a:pt x="2203" y="2333"/>
                    </a:cubicBezTo>
                    <a:cubicBezTo>
                      <a:pt x="2199" y="2331"/>
                      <a:pt x="2194" y="2331"/>
                      <a:pt x="2190" y="2331"/>
                    </a:cubicBezTo>
                    <a:cubicBezTo>
                      <a:pt x="2174" y="2331"/>
                      <a:pt x="2159" y="2343"/>
                      <a:pt x="2152" y="2343"/>
                    </a:cubicBezTo>
                    <a:cubicBezTo>
                      <a:pt x="2039" y="2395"/>
                      <a:pt x="1926" y="2446"/>
                      <a:pt x="1814" y="2497"/>
                    </a:cubicBezTo>
                    <a:cubicBezTo>
                      <a:pt x="1785" y="2509"/>
                      <a:pt x="1756" y="2517"/>
                      <a:pt x="1727" y="2517"/>
                    </a:cubicBezTo>
                    <a:cubicBezTo>
                      <a:pt x="1686" y="2517"/>
                      <a:pt x="1647" y="2502"/>
                      <a:pt x="1611" y="2466"/>
                    </a:cubicBezTo>
                    <a:cubicBezTo>
                      <a:pt x="1559" y="2395"/>
                      <a:pt x="1569" y="2324"/>
                      <a:pt x="1620" y="2253"/>
                    </a:cubicBezTo>
                    <a:cubicBezTo>
                      <a:pt x="1642" y="2221"/>
                      <a:pt x="1672" y="2191"/>
                      <a:pt x="1704" y="2169"/>
                    </a:cubicBezTo>
                    <a:cubicBezTo>
                      <a:pt x="1865" y="2069"/>
                      <a:pt x="2039" y="1986"/>
                      <a:pt x="2213" y="1905"/>
                    </a:cubicBezTo>
                    <a:cubicBezTo>
                      <a:pt x="2274" y="1873"/>
                      <a:pt x="2303" y="1834"/>
                      <a:pt x="2303" y="1773"/>
                    </a:cubicBezTo>
                    <a:cubicBezTo>
                      <a:pt x="2335" y="1528"/>
                      <a:pt x="2355" y="1283"/>
                      <a:pt x="2355" y="1048"/>
                    </a:cubicBezTo>
                    <a:cubicBezTo>
                      <a:pt x="2355" y="855"/>
                      <a:pt x="2355" y="671"/>
                      <a:pt x="2316" y="478"/>
                    </a:cubicBezTo>
                    <a:cubicBezTo>
                      <a:pt x="2294" y="356"/>
                      <a:pt x="2264" y="233"/>
                      <a:pt x="2193" y="121"/>
                    </a:cubicBezTo>
                    <a:cubicBezTo>
                      <a:pt x="2140" y="41"/>
                      <a:pt x="2079" y="0"/>
                      <a:pt x="2017" y="0"/>
                    </a:cubicBezTo>
                    <a:close/>
                  </a:path>
                </a:pathLst>
              </a:custGeom>
              <a:solidFill>
                <a:srgbClr val="E8BD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5622838" y="2397641"/>
                <a:ext cx="411445" cy="578910"/>
              </a:xfrm>
              <a:custGeom>
                <a:rect b="b" l="l" r="r" t="t"/>
                <a:pathLst>
                  <a:path extrusionOk="0" h="5856" w="4162">
                    <a:moveTo>
                      <a:pt x="3591" y="0"/>
                    </a:moveTo>
                    <a:cubicBezTo>
                      <a:pt x="3545" y="0"/>
                      <a:pt x="3497" y="5"/>
                      <a:pt x="3447" y="15"/>
                    </a:cubicBezTo>
                    <a:cubicBezTo>
                      <a:pt x="2987" y="117"/>
                      <a:pt x="2600" y="352"/>
                      <a:pt x="2265" y="668"/>
                    </a:cubicBezTo>
                    <a:cubicBezTo>
                      <a:pt x="1724" y="1177"/>
                      <a:pt x="1315" y="1779"/>
                      <a:pt x="980" y="2443"/>
                    </a:cubicBezTo>
                    <a:cubicBezTo>
                      <a:pt x="694" y="3013"/>
                      <a:pt x="459" y="3605"/>
                      <a:pt x="233" y="4207"/>
                    </a:cubicBezTo>
                    <a:cubicBezTo>
                      <a:pt x="111" y="4553"/>
                      <a:pt x="1" y="4900"/>
                      <a:pt x="11" y="5287"/>
                    </a:cubicBezTo>
                    <a:cubicBezTo>
                      <a:pt x="1" y="5400"/>
                      <a:pt x="11" y="5522"/>
                      <a:pt x="50" y="5634"/>
                    </a:cubicBezTo>
                    <a:cubicBezTo>
                      <a:pt x="87" y="5774"/>
                      <a:pt x="193" y="5855"/>
                      <a:pt x="315" y="5855"/>
                    </a:cubicBezTo>
                    <a:cubicBezTo>
                      <a:pt x="361" y="5855"/>
                      <a:pt x="410" y="5843"/>
                      <a:pt x="459" y="5818"/>
                    </a:cubicBezTo>
                    <a:cubicBezTo>
                      <a:pt x="571" y="5757"/>
                      <a:pt x="642" y="5654"/>
                      <a:pt x="713" y="5564"/>
                    </a:cubicBezTo>
                    <a:cubicBezTo>
                      <a:pt x="958" y="5236"/>
                      <a:pt x="1122" y="4868"/>
                      <a:pt x="1306" y="4513"/>
                    </a:cubicBezTo>
                    <a:cubicBezTo>
                      <a:pt x="1580" y="3982"/>
                      <a:pt x="1927" y="3493"/>
                      <a:pt x="2326" y="3055"/>
                    </a:cubicBezTo>
                    <a:cubicBezTo>
                      <a:pt x="2652" y="2687"/>
                      <a:pt x="2987" y="2340"/>
                      <a:pt x="3335" y="2005"/>
                    </a:cubicBezTo>
                    <a:cubicBezTo>
                      <a:pt x="3560" y="1779"/>
                      <a:pt x="3763" y="1535"/>
                      <a:pt x="3927" y="1258"/>
                    </a:cubicBezTo>
                    <a:cubicBezTo>
                      <a:pt x="4101" y="994"/>
                      <a:pt x="4162" y="707"/>
                      <a:pt x="4079" y="401"/>
                    </a:cubicBezTo>
                    <a:cubicBezTo>
                      <a:pt x="4003" y="136"/>
                      <a:pt x="3831" y="0"/>
                      <a:pt x="3591" y="0"/>
                    </a:cubicBezTo>
                    <a:close/>
                  </a:path>
                </a:pathLst>
              </a:custGeom>
              <a:solidFill>
                <a:srgbClr val="E89E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5601584" y="2420576"/>
                <a:ext cx="430524" cy="677569"/>
              </a:xfrm>
              <a:custGeom>
                <a:rect b="b" l="l" r="r" t="t"/>
                <a:pathLst>
                  <a:path extrusionOk="0" h="6854" w="4355">
                    <a:moveTo>
                      <a:pt x="4074" y="1"/>
                    </a:moveTo>
                    <a:cubicBezTo>
                      <a:pt x="4054" y="1"/>
                      <a:pt x="4028" y="12"/>
                      <a:pt x="4010" y="18"/>
                    </a:cubicBezTo>
                    <a:cubicBezTo>
                      <a:pt x="3743" y="79"/>
                      <a:pt x="3508" y="221"/>
                      <a:pt x="3305" y="414"/>
                    </a:cubicBezTo>
                    <a:cubicBezTo>
                      <a:pt x="2938" y="752"/>
                      <a:pt x="2622" y="1139"/>
                      <a:pt x="2336" y="1538"/>
                    </a:cubicBezTo>
                    <a:cubicBezTo>
                      <a:pt x="2318" y="1555"/>
                      <a:pt x="2308" y="1590"/>
                      <a:pt x="2284" y="1590"/>
                    </a:cubicBezTo>
                    <a:cubicBezTo>
                      <a:pt x="2281" y="1590"/>
                      <a:pt x="2278" y="1590"/>
                      <a:pt x="2274" y="1589"/>
                    </a:cubicBezTo>
                    <a:cubicBezTo>
                      <a:pt x="2245" y="1577"/>
                      <a:pt x="2255" y="1538"/>
                      <a:pt x="2265" y="1516"/>
                    </a:cubicBezTo>
                    <a:cubicBezTo>
                      <a:pt x="2316" y="1119"/>
                      <a:pt x="2407" y="732"/>
                      <a:pt x="2590" y="365"/>
                    </a:cubicBezTo>
                    <a:cubicBezTo>
                      <a:pt x="2602" y="343"/>
                      <a:pt x="2632" y="324"/>
                      <a:pt x="2602" y="304"/>
                    </a:cubicBezTo>
                    <a:cubicBezTo>
                      <a:pt x="2595" y="299"/>
                      <a:pt x="2588" y="296"/>
                      <a:pt x="2581" y="296"/>
                    </a:cubicBezTo>
                    <a:cubicBezTo>
                      <a:pt x="2561" y="296"/>
                      <a:pt x="2546" y="318"/>
                      <a:pt x="2529" y="333"/>
                    </a:cubicBezTo>
                    <a:cubicBezTo>
                      <a:pt x="2468" y="414"/>
                      <a:pt x="2429" y="507"/>
                      <a:pt x="2397" y="598"/>
                    </a:cubicBezTo>
                    <a:cubicBezTo>
                      <a:pt x="2235" y="977"/>
                      <a:pt x="2184" y="1383"/>
                      <a:pt x="2123" y="1792"/>
                    </a:cubicBezTo>
                    <a:cubicBezTo>
                      <a:pt x="2113" y="1844"/>
                      <a:pt x="2101" y="1895"/>
                      <a:pt x="2071" y="1934"/>
                    </a:cubicBezTo>
                    <a:cubicBezTo>
                      <a:pt x="1878" y="2250"/>
                      <a:pt x="1685" y="2578"/>
                      <a:pt x="1501" y="2913"/>
                    </a:cubicBezTo>
                    <a:cubicBezTo>
                      <a:pt x="1490" y="2943"/>
                      <a:pt x="1480" y="2997"/>
                      <a:pt x="1448" y="2997"/>
                    </a:cubicBezTo>
                    <a:cubicBezTo>
                      <a:pt x="1445" y="2997"/>
                      <a:pt x="1443" y="2997"/>
                      <a:pt x="1440" y="2996"/>
                    </a:cubicBezTo>
                    <a:cubicBezTo>
                      <a:pt x="1408" y="2984"/>
                      <a:pt x="1418" y="2923"/>
                      <a:pt x="1418" y="2884"/>
                    </a:cubicBezTo>
                    <a:cubicBezTo>
                      <a:pt x="1398" y="2446"/>
                      <a:pt x="1469" y="2017"/>
                      <a:pt x="1591" y="1589"/>
                    </a:cubicBezTo>
                    <a:cubicBezTo>
                      <a:pt x="1601" y="1557"/>
                      <a:pt x="1633" y="1496"/>
                      <a:pt x="1582" y="1486"/>
                    </a:cubicBezTo>
                    <a:cubicBezTo>
                      <a:pt x="1578" y="1485"/>
                      <a:pt x="1574" y="1485"/>
                      <a:pt x="1571" y="1485"/>
                    </a:cubicBezTo>
                    <a:cubicBezTo>
                      <a:pt x="1530" y="1485"/>
                      <a:pt x="1529" y="1540"/>
                      <a:pt x="1511" y="1567"/>
                    </a:cubicBezTo>
                    <a:lnTo>
                      <a:pt x="1511" y="1589"/>
                    </a:lnTo>
                    <a:cubicBezTo>
                      <a:pt x="1366" y="2088"/>
                      <a:pt x="1276" y="2597"/>
                      <a:pt x="1337" y="3119"/>
                    </a:cubicBezTo>
                    <a:cubicBezTo>
                      <a:pt x="1347" y="3190"/>
                      <a:pt x="1327" y="3251"/>
                      <a:pt x="1305" y="3322"/>
                    </a:cubicBezTo>
                    <a:cubicBezTo>
                      <a:pt x="1234" y="3474"/>
                      <a:pt x="1112" y="3586"/>
                      <a:pt x="1082" y="3760"/>
                    </a:cubicBezTo>
                    <a:cubicBezTo>
                      <a:pt x="1060" y="3863"/>
                      <a:pt x="989" y="3953"/>
                      <a:pt x="950" y="4056"/>
                    </a:cubicBezTo>
                    <a:cubicBezTo>
                      <a:pt x="938" y="4066"/>
                      <a:pt x="928" y="4076"/>
                      <a:pt x="909" y="4098"/>
                    </a:cubicBezTo>
                    <a:cubicBezTo>
                      <a:pt x="909" y="4076"/>
                      <a:pt x="899" y="4056"/>
                      <a:pt x="889" y="4046"/>
                    </a:cubicBezTo>
                    <a:cubicBezTo>
                      <a:pt x="867" y="3934"/>
                      <a:pt x="857" y="3821"/>
                      <a:pt x="838" y="3718"/>
                    </a:cubicBezTo>
                    <a:cubicBezTo>
                      <a:pt x="796" y="3496"/>
                      <a:pt x="816" y="3261"/>
                      <a:pt x="806" y="3036"/>
                    </a:cubicBezTo>
                    <a:cubicBezTo>
                      <a:pt x="806" y="3006"/>
                      <a:pt x="806" y="2965"/>
                      <a:pt x="767" y="2965"/>
                    </a:cubicBezTo>
                    <a:cubicBezTo>
                      <a:pt x="725" y="2965"/>
                      <a:pt x="725" y="3006"/>
                      <a:pt x="715" y="3036"/>
                    </a:cubicBezTo>
                    <a:cubicBezTo>
                      <a:pt x="715" y="3200"/>
                      <a:pt x="705" y="3351"/>
                      <a:pt x="705" y="3515"/>
                    </a:cubicBezTo>
                    <a:cubicBezTo>
                      <a:pt x="715" y="3731"/>
                      <a:pt x="735" y="3944"/>
                      <a:pt x="806" y="4147"/>
                    </a:cubicBezTo>
                    <a:cubicBezTo>
                      <a:pt x="847" y="4259"/>
                      <a:pt x="816" y="4330"/>
                      <a:pt x="776" y="4423"/>
                    </a:cubicBezTo>
                    <a:cubicBezTo>
                      <a:pt x="470" y="5077"/>
                      <a:pt x="184" y="5750"/>
                      <a:pt x="52" y="6462"/>
                    </a:cubicBezTo>
                    <a:cubicBezTo>
                      <a:pt x="32" y="6575"/>
                      <a:pt x="20" y="6678"/>
                      <a:pt x="0" y="6778"/>
                    </a:cubicBezTo>
                    <a:cubicBezTo>
                      <a:pt x="0" y="6810"/>
                      <a:pt x="10" y="6852"/>
                      <a:pt x="52" y="6852"/>
                    </a:cubicBezTo>
                    <a:cubicBezTo>
                      <a:pt x="57" y="6853"/>
                      <a:pt x="62" y="6853"/>
                      <a:pt x="66" y="6853"/>
                    </a:cubicBezTo>
                    <a:cubicBezTo>
                      <a:pt x="96" y="6853"/>
                      <a:pt x="105" y="6826"/>
                      <a:pt x="113" y="6800"/>
                    </a:cubicBezTo>
                    <a:cubicBezTo>
                      <a:pt x="133" y="6749"/>
                      <a:pt x="142" y="6697"/>
                      <a:pt x="155" y="6646"/>
                    </a:cubicBezTo>
                    <a:cubicBezTo>
                      <a:pt x="255" y="6034"/>
                      <a:pt x="429" y="5464"/>
                      <a:pt x="674" y="4903"/>
                    </a:cubicBezTo>
                    <a:cubicBezTo>
                      <a:pt x="735" y="4771"/>
                      <a:pt x="767" y="4636"/>
                      <a:pt x="938" y="4546"/>
                    </a:cubicBezTo>
                    <a:cubicBezTo>
                      <a:pt x="1183" y="4414"/>
                      <a:pt x="1408" y="4230"/>
                      <a:pt x="1643" y="4076"/>
                    </a:cubicBezTo>
                    <a:cubicBezTo>
                      <a:pt x="1714" y="4024"/>
                      <a:pt x="1795" y="3975"/>
                      <a:pt x="1868" y="3914"/>
                    </a:cubicBezTo>
                    <a:cubicBezTo>
                      <a:pt x="1888" y="3892"/>
                      <a:pt x="1939" y="3873"/>
                      <a:pt x="1917" y="3853"/>
                    </a:cubicBezTo>
                    <a:cubicBezTo>
                      <a:pt x="1911" y="3843"/>
                      <a:pt x="1904" y="3839"/>
                      <a:pt x="1896" y="3839"/>
                    </a:cubicBezTo>
                    <a:cubicBezTo>
                      <a:pt x="1879" y="3839"/>
                      <a:pt x="1858" y="3856"/>
                      <a:pt x="1836" y="3863"/>
                    </a:cubicBezTo>
                    <a:cubicBezTo>
                      <a:pt x="1511" y="4024"/>
                      <a:pt x="1205" y="4208"/>
                      <a:pt x="938" y="4453"/>
                    </a:cubicBezTo>
                    <a:cubicBezTo>
                      <a:pt x="930" y="4471"/>
                      <a:pt x="909" y="4500"/>
                      <a:pt x="890" y="4500"/>
                    </a:cubicBezTo>
                    <a:cubicBezTo>
                      <a:pt x="885" y="4500"/>
                      <a:pt x="881" y="4498"/>
                      <a:pt x="877" y="4494"/>
                    </a:cubicBezTo>
                    <a:cubicBezTo>
                      <a:pt x="847" y="4475"/>
                      <a:pt x="877" y="4443"/>
                      <a:pt x="889" y="4414"/>
                    </a:cubicBezTo>
                    <a:cubicBezTo>
                      <a:pt x="1011" y="4169"/>
                      <a:pt x="1122" y="3914"/>
                      <a:pt x="1244" y="3670"/>
                    </a:cubicBezTo>
                    <a:cubicBezTo>
                      <a:pt x="1266" y="3608"/>
                      <a:pt x="1305" y="3577"/>
                      <a:pt x="1357" y="3557"/>
                    </a:cubicBezTo>
                    <a:cubicBezTo>
                      <a:pt x="1724" y="3383"/>
                      <a:pt x="2123" y="3261"/>
                      <a:pt x="2490" y="3077"/>
                    </a:cubicBezTo>
                    <a:cubicBezTo>
                      <a:pt x="2529" y="3058"/>
                      <a:pt x="2622" y="3026"/>
                      <a:pt x="2602" y="2974"/>
                    </a:cubicBezTo>
                    <a:cubicBezTo>
                      <a:pt x="2596" y="2964"/>
                      <a:pt x="2586" y="2959"/>
                      <a:pt x="2574" y="2959"/>
                    </a:cubicBezTo>
                    <a:cubicBezTo>
                      <a:pt x="2543" y="2959"/>
                      <a:pt x="2495" y="2988"/>
                      <a:pt x="2458" y="2996"/>
                    </a:cubicBezTo>
                    <a:cubicBezTo>
                      <a:pt x="2101" y="3129"/>
                      <a:pt x="1755" y="3261"/>
                      <a:pt x="1408" y="3403"/>
                    </a:cubicBezTo>
                    <a:cubicBezTo>
                      <a:pt x="1398" y="3403"/>
                      <a:pt x="1388" y="3403"/>
                      <a:pt x="1388" y="3413"/>
                    </a:cubicBezTo>
                    <a:lnTo>
                      <a:pt x="1388" y="3383"/>
                    </a:lnTo>
                    <a:cubicBezTo>
                      <a:pt x="1511" y="3129"/>
                      <a:pt x="1643" y="2884"/>
                      <a:pt x="1775" y="2639"/>
                    </a:cubicBezTo>
                    <a:cubicBezTo>
                      <a:pt x="1826" y="2526"/>
                      <a:pt x="1907" y="2465"/>
                      <a:pt x="2020" y="2414"/>
                    </a:cubicBezTo>
                    <a:cubicBezTo>
                      <a:pt x="2458" y="2230"/>
                      <a:pt x="2908" y="2079"/>
                      <a:pt x="3356" y="1934"/>
                    </a:cubicBezTo>
                    <a:cubicBezTo>
                      <a:pt x="3417" y="1924"/>
                      <a:pt x="3520" y="1924"/>
                      <a:pt x="3498" y="1853"/>
                    </a:cubicBezTo>
                    <a:cubicBezTo>
                      <a:pt x="3491" y="1825"/>
                      <a:pt x="3471" y="1816"/>
                      <a:pt x="3447" y="1816"/>
                    </a:cubicBezTo>
                    <a:cubicBezTo>
                      <a:pt x="3410" y="1816"/>
                      <a:pt x="3362" y="1838"/>
                      <a:pt x="3324" y="1844"/>
                    </a:cubicBezTo>
                    <a:cubicBezTo>
                      <a:pt x="2908" y="1966"/>
                      <a:pt x="2490" y="2098"/>
                      <a:pt x="2091" y="2272"/>
                    </a:cubicBezTo>
                    <a:cubicBezTo>
                      <a:pt x="2069" y="2279"/>
                      <a:pt x="2045" y="2298"/>
                      <a:pt x="2026" y="2298"/>
                    </a:cubicBezTo>
                    <a:cubicBezTo>
                      <a:pt x="2020" y="2298"/>
                      <a:pt x="2015" y="2296"/>
                      <a:pt x="2010" y="2291"/>
                    </a:cubicBezTo>
                    <a:cubicBezTo>
                      <a:pt x="1978" y="2262"/>
                      <a:pt x="2020" y="2230"/>
                      <a:pt x="2030" y="2201"/>
                    </a:cubicBezTo>
                    <a:cubicBezTo>
                      <a:pt x="2174" y="1966"/>
                      <a:pt x="2316" y="1741"/>
                      <a:pt x="2480" y="1516"/>
                    </a:cubicBezTo>
                    <a:cubicBezTo>
                      <a:pt x="2500" y="1496"/>
                      <a:pt x="2519" y="1467"/>
                      <a:pt x="2551" y="1445"/>
                    </a:cubicBezTo>
                    <a:cubicBezTo>
                      <a:pt x="2877" y="1190"/>
                      <a:pt x="3244" y="997"/>
                      <a:pt x="3621" y="823"/>
                    </a:cubicBezTo>
                    <a:cubicBezTo>
                      <a:pt x="3826" y="732"/>
                      <a:pt x="4049" y="671"/>
                      <a:pt x="4264" y="598"/>
                    </a:cubicBezTo>
                    <a:cubicBezTo>
                      <a:pt x="4304" y="588"/>
                      <a:pt x="4355" y="568"/>
                      <a:pt x="4345" y="527"/>
                    </a:cubicBezTo>
                    <a:cubicBezTo>
                      <a:pt x="4338" y="507"/>
                      <a:pt x="4326" y="501"/>
                      <a:pt x="4312" y="501"/>
                    </a:cubicBezTo>
                    <a:cubicBezTo>
                      <a:pt x="4289" y="501"/>
                      <a:pt x="4262" y="517"/>
                      <a:pt x="4242" y="517"/>
                    </a:cubicBezTo>
                    <a:cubicBezTo>
                      <a:pt x="4233" y="517"/>
                      <a:pt x="4223" y="527"/>
                      <a:pt x="4213" y="527"/>
                    </a:cubicBezTo>
                    <a:cubicBezTo>
                      <a:pt x="3723" y="659"/>
                      <a:pt x="3263" y="855"/>
                      <a:pt x="2847" y="1139"/>
                    </a:cubicBezTo>
                    <a:cubicBezTo>
                      <a:pt x="2832" y="1145"/>
                      <a:pt x="2818" y="1158"/>
                      <a:pt x="2808" y="1158"/>
                    </a:cubicBezTo>
                    <a:cubicBezTo>
                      <a:pt x="2803" y="1158"/>
                      <a:pt x="2799" y="1155"/>
                      <a:pt x="2796" y="1148"/>
                    </a:cubicBezTo>
                    <a:cubicBezTo>
                      <a:pt x="2764" y="1129"/>
                      <a:pt x="2796" y="1109"/>
                      <a:pt x="2806" y="1087"/>
                    </a:cubicBezTo>
                    <a:cubicBezTo>
                      <a:pt x="3163" y="681"/>
                      <a:pt x="3508" y="272"/>
                      <a:pt x="4039" y="69"/>
                    </a:cubicBezTo>
                    <a:cubicBezTo>
                      <a:pt x="4071" y="59"/>
                      <a:pt x="4120" y="59"/>
                      <a:pt x="4100" y="18"/>
                    </a:cubicBezTo>
                    <a:cubicBezTo>
                      <a:pt x="4097" y="5"/>
                      <a:pt x="4087" y="1"/>
                      <a:pt x="4074" y="1"/>
                    </a:cubicBezTo>
                    <a:close/>
                  </a:path>
                </a:pathLst>
              </a:custGeom>
              <a:solidFill>
                <a:srgbClr val="CB40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5738797" y="2755007"/>
                <a:ext cx="1977" cy="2966"/>
              </a:xfrm>
              <a:custGeom>
                <a:rect b="b" l="l" r="r" t="t"/>
                <a:pathLst>
                  <a:path extrusionOk="0" h="30" w="20">
                    <a:moveTo>
                      <a:pt x="0" y="0"/>
                    </a:moveTo>
                    <a:lnTo>
                      <a:pt x="0" y="30"/>
                    </a:lnTo>
                    <a:cubicBezTo>
                      <a:pt x="0" y="20"/>
                      <a:pt x="10" y="20"/>
                      <a:pt x="20" y="20"/>
                    </a:cubicBezTo>
                    <a:cubicBezTo>
                      <a:pt x="10" y="10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687194" y="2724065"/>
                <a:ext cx="396715" cy="265037"/>
              </a:xfrm>
              <a:custGeom>
                <a:rect b="b" l="l" r="r" t="t"/>
                <a:pathLst>
                  <a:path extrusionOk="0" h="2681" w="4013">
                    <a:moveTo>
                      <a:pt x="2633" y="1"/>
                    </a:moveTo>
                    <a:cubicBezTo>
                      <a:pt x="2394" y="1"/>
                      <a:pt x="2173" y="639"/>
                      <a:pt x="2143" y="822"/>
                    </a:cubicBezTo>
                    <a:lnTo>
                      <a:pt x="2052" y="1189"/>
                    </a:lnTo>
                    <a:cubicBezTo>
                      <a:pt x="2030" y="1282"/>
                      <a:pt x="1827" y="1334"/>
                      <a:pt x="1756" y="1383"/>
                    </a:cubicBezTo>
                    <a:cubicBezTo>
                      <a:pt x="1744" y="1392"/>
                      <a:pt x="1733" y="1396"/>
                      <a:pt x="1724" y="1396"/>
                    </a:cubicBezTo>
                    <a:cubicBezTo>
                      <a:pt x="1702" y="1396"/>
                      <a:pt x="1693" y="1372"/>
                      <a:pt x="1714" y="1344"/>
                    </a:cubicBezTo>
                    <a:cubicBezTo>
                      <a:pt x="2011" y="568"/>
                      <a:pt x="1934" y="251"/>
                      <a:pt x="1789" y="251"/>
                    </a:cubicBezTo>
                    <a:cubicBezTo>
                      <a:pt x="1643" y="251"/>
                      <a:pt x="1429" y="568"/>
                      <a:pt x="1450" y="1057"/>
                    </a:cubicBezTo>
                    <a:cubicBezTo>
                      <a:pt x="1440" y="1231"/>
                      <a:pt x="1479" y="1476"/>
                      <a:pt x="1357" y="1608"/>
                    </a:cubicBezTo>
                    <a:cubicBezTo>
                      <a:pt x="1266" y="1659"/>
                      <a:pt x="1186" y="1711"/>
                      <a:pt x="1102" y="1762"/>
                    </a:cubicBezTo>
                    <a:cubicBezTo>
                      <a:pt x="1093" y="1772"/>
                      <a:pt x="1083" y="1776"/>
                      <a:pt x="1075" y="1776"/>
                    </a:cubicBezTo>
                    <a:cubicBezTo>
                      <a:pt x="1058" y="1776"/>
                      <a:pt x="1049" y="1758"/>
                      <a:pt x="1063" y="1730"/>
                    </a:cubicBezTo>
                    <a:cubicBezTo>
                      <a:pt x="1164" y="1424"/>
                      <a:pt x="1276" y="1109"/>
                      <a:pt x="1164" y="793"/>
                    </a:cubicBezTo>
                    <a:cubicBezTo>
                      <a:pt x="1143" y="701"/>
                      <a:pt x="1044" y="569"/>
                      <a:pt x="960" y="569"/>
                    </a:cubicBezTo>
                    <a:cubicBezTo>
                      <a:pt x="924" y="569"/>
                      <a:pt x="890" y="595"/>
                      <a:pt x="867" y="661"/>
                    </a:cubicBezTo>
                    <a:cubicBezTo>
                      <a:pt x="787" y="1016"/>
                      <a:pt x="848" y="1405"/>
                      <a:pt x="819" y="1772"/>
                    </a:cubicBezTo>
                    <a:cubicBezTo>
                      <a:pt x="796" y="1904"/>
                      <a:pt x="767" y="1995"/>
                      <a:pt x="645" y="2078"/>
                    </a:cubicBezTo>
                    <a:cubicBezTo>
                      <a:pt x="420" y="2239"/>
                      <a:pt x="216" y="2423"/>
                      <a:pt x="33" y="2638"/>
                    </a:cubicBezTo>
                    <a:cubicBezTo>
                      <a:pt x="23" y="2648"/>
                      <a:pt x="1" y="2658"/>
                      <a:pt x="11" y="2680"/>
                    </a:cubicBezTo>
                    <a:cubicBezTo>
                      <a:pt x="94" y="2680"/>
                      <a:pt x="175" y="2607"/>
                      <a:pt x="246" y="2558"/>
                    </a:cubicBezTo>
                    <a:cubicBezTo>
                      <a:pt x="400" y="2435"/>
                      <a:pt x="542" y="2313"/>
                      <a:pt x="696" y="2178"/>
                    </a:cubicBezTo>
                    <a:cubicBezTo>
                      <a:pt x="716" y="2168"/>
                      <a:pt x="735" y="2149"/>
                      <a:pt x="757" y="2149"/>
                    </a:cubicBezTo>
                    <a:cubicBezTo>
                      <a:pt x="779" y="2146"/>
                      <a:pt x="800" y="2145"/>
                      <a:pt x="821" y="2145"/>
                    </a:cubicBezTo>
                    <a:cubicBezTo>
                      <a:pt x="1205" y="2145"/>
                      <a:pt x="1460" y="2558"/>
                      <a:pt x="1844" y="2558"/>
                    </a:cubicBezTo>
                    <a:cubicBezTo>
                      <a:pt x="1852" y="2558"/>
                      <a:pt x="1860" y="2558"/>
                      <a:pt x="1869" y="2558"/>
                    </a:cubicBezTo>
                    <a:cubicBezTo>
                      <a:pt x="1876" y="2559"/>
                      <a:pt x="1883" y="2559"/>
                      <a:pt x="1890" y="2559"/>
                    </a:cubicBezTo>
                    <a:cubicBezTo>
                      <a:pt x="1944" y="2559"/>
                      <a:pt x="1993" y="2528"/>
                      <a:pt x="2011" y="2474"/>
                    </a:cubicBezTo>
                    <a:cubicBezTo>
                      <a:pt x="2091" y="2178"/>
                      <a:pt x="1296" y="1995"/>
                      <a:pt x="1073" y="1975"/>
                    </a:cubicBezTo>
                    <a:cubicBezTo>
                      <a:pt x="1002" y="1975"/>
                      <a:pt x="1012" y="1946"/>
                      <a:pt x="1063" y="1924"/>
                    </a:cubicBezTo>
                    <a:cubicBezTo>
                      <a:pt x="1145" y="1888"/>
                      <a:pt x="1270" y="1758"/>
                      <a:pt x="1362" y="1758"/>
                    </a:cubicBezTo>
                    <a:cubicBezTo>
                      <a:pt x="1371" y="1758"/>
                      <a:pt x="1380" y="1759"/>
                      <a:pt x="1389" y="1762"/>
                    </a:cubicBezTo>
                    <a:cubicBezTo>
                      <a:pt x="1807" y="1924"/>
                      <a:pt x="2104" y="2281"/>
                      <a:pt x="2571" y="2332"/>
                    </a:cubicBezTo>
                    <a:cubicBezTo>
                      <a:pt x="2586" y="2335"/>
                      <a:pt x="2601" y="2337"/>
                      <a:pt x="2617" y="2337"/>
                    </a:cubicBezTo>
                    <a:cubicBezTo>
                      <a:pt x="2656" y="2337"/>
                      <a:pt x="2696" y="2325"/>
                      <a:pt x="2725" y="2281"/>
                    </a:cubicBezTo>
                    <a:cubicBezTo>
                      <a:pt x="2838" y="1985"/>
                      <a:pt x="2123" y="1711"/>
                      <a:pt x="1898" y="1628"/>
                    </a:cubicBezTo>
                    <a:cubicBezTo>
                      <a:pt x="1888" y="1618"/>
                      <a:pt x="1634" y="1588"/>
                      <a:pt x="1705" y="1547"/>
                    </a:cubicBezTo>
                    <a:cubicBezTo>
                      <a:pt x="1794" y="1502"/>
                      <a:pt x="1976" y="1364"/>
                      <a:pt x="2082" y="1364"/>
                    </a:cubicBezTo>
                    <a:cubicBezTo>
                      <a:pt x="2098" y="1364"/>
                      <a:pt x="2111" y="1366"/>
                      <a:pt x="2123" y="1373"/>
                    </a:cubicBezTo>
                    <a:cubicBezTo>
                      <a:pt x="2316" y="1434"/>
                      <a:pt x="2490" y="1547"/>
                      <a:pt x="2654" y="1659"/>
                    </a:cubicBezTo>
                    <a:cubicBezTo>
                      <a:pt x="2806" y="1762"/>
                      <a:pt x="2948" y="1914"/>
                      <a:pt x="3144" y="1946"/>
                    </a:cubicBezTo>
                    <a:cubicBezTo>
                      <a:pt x="3148" y="1946"/>
                      <a:pt x="3153" y="1946"/>
                      <a:pt x="3157" y="1946"/>
                    </a:cubicBezTo>
                    <a:cubicBezTo>
                      <a:pt x="3346" y="1946"/>
                      <a:pt x="3334" y="1738"/>
                      <a:pt x="3193" y="1640"/>
                    </a:cubicBezTo>
                    <a:cubicBezTo>
                      <a:pt x="2980" y="1444"/>
                      <a:pt x="2693" y="1344"/>
                      <a:pt x="2419" y="1273"/>
                    </a:cubicBezTo>
                    <a:cubicBezTo>
                      <a:pt x="2270" y="1237"/>
                      <a:pt x="2496" y="1163"/>
                      <a:pt x="2596" y="1163"/>
                    </a:cubicBezTo>
                    <a:cubicBezTo>
                      <a:pt x="2612" y="1163"/>
                      <a:pt x="2625" y="1165"/>
                      <a:pt x="2632" y="1170"/>
                    </a:cubicBezTo>
                    <a:cubicBezTo>
                      <a:pt x="3061" y="1231"/>
                      <a:pt x="3389" y="1495"/>
                      <a:pt x="3775" y="1659"/>
                    </a:cubicBezTo>
                    <a:cubicBezTo>
                      <a:pt x="3797" y="1667"/>
                      <a:pt x="3818" y="1671"/>
                      <a:pt x="3837" y="1671"/>
                    </a:cubicBezTo>
                    <a:cubicBezTo>
                      <a:pt x="3946" y="1671"/>
                      <a:pt x="4013" y="1560"/>
                      <a:pt x="3917" y="1456"/>
                    </a:cubicBezTo>
                    <a:cubicBezTo>
                      <a:pt x="3695" y="1160"/>
                      <a:pt x="3286" y="1138"/>
                      <a:pt x="2960" y="1038"/>
                    </a:cubicBezTo>
                    <a:cubicBezTo>
                      <a:pt x="2970" y="1016"/>
                      <a:pt x="2990" y="1016"/>
                      <a:pt x="3009" y="1016"/>
                    </a:cubicBezTo>
                    <a:cubicBezTo>
                      <a:pt x="3163" y="976"/>
                      <a:pt x="3315" y="935"/>
                      <a:pt x="3469" y="883"/>
                    </a:cubicBezTo>
                    <a:cubicBezTo>
                      <a:pt x="3499" y="883"/>
                      <a:pt x="3531" y="883"/>
                      <a:pt x="3521" y="832"/>
                    </a:cubicBezTo>
                    <a:cubicBezTo>
                      <a:pt x="3515" y="805"/>
                      <a:pt x="3503" y="799"/>
                      <a:pt x="3488" y="799"/>
                    </a:cubicBezTo>
                    <a:cubicBezTo>
                      <a:pt x="3476" y="799"/>
                      <a:pt x="3463" y="803"/>
                      <a:pt x="3450" y="803"/>
                    </a:cubicBezTo>
                    <a:cubicBezTo>
                      <a:pt x="3327" y="832"/>
                      <a:pt x="3193" y="854"/>
                      <a:pt x="3070" y="883"/>
                    </a:cubicBezTo>
                    <a:cubicBezTo>
                      <a:pt x="3059" y="889"/>
                      <a:pt x="3044" y="896"/>
                      <a:pt x="3031" y="896"/>
                    </a:cubicBezTo>
                    <a:cubicBezTo>
                      <a:pt x="3022" y="896"/>
                      <a:pt x="3014" y="893"/>
                      <a:pt x="3009" y="883"/>
                    </a:cubicBezTo>
                    <a:cubicBezTo>
                      <a:pt x="2990" y="854"/>
                      <a:pt x="3031" y="844"/>
                      <a:pt x="3041" y="832"/>
                    </a:cubicBezTo>
                    <a:cubicBezTo>
                      <a:pt x="3173" y="732"/>
                      <a:pt x="3305" y="629"/>
                      <a:pt x="3438" y="516"/>
                    </a:cubicBezTo>
                    <a:cubicBezTo>
                      <a:pt x="3571" y="442"/>
                      <a:pt x="3762" y="80"/>
                      <a:pt x="3536" y="80"/>
                    </a:cubicBezTo>
                    <a:cubicBezTo>
                      <a:pt x="3517" y="80"/>
                      <a:pt x="3495" y="82"/>
                      <a:pt x="3469" y="88"/>
                    </a:cubicBezTo>
                    <a:cubicBezTo>
                      <a:pt x="3144" y="210"/>
                      <a:pt x="2948" y="548"/>
                      <a:pt x="2777" y="832"/>
                    </a:cubicBezTo>
                    <a:cubicBezTo>
                      <a:pt x="2674" y="1028"/>
                      <a:pt x="2542" y="1038"/>
                      <a:pt x="2358" y="1109"/>
                    </a:cubicBezTo>
                    <a:cubicBezTo>
                      <a:pt x="2342" y="1109"/>
                      <a:pt x="2321" y="1125"/>
                      <a:pt x="2308" y="1125"/>
                    </a:cubicBezTo>
                    <a:cubicBezTo>
                      <a:pt x="2303" y="1125"/>
                      <a:pt x="2299" y="1123"/>
                      <a:pt x="2297" y="1118"/>
                    </a:cubicBezTo>
                    <a:cubicBezTo>
                      <a:pt x="2275" y="1099"/>
                      <a:pt x="2307" y="1077"/>
                      <a:pt x="2316" y="1067"/>
                    </a:cubicBezTo>
                    <a:cubicBezTo>
                      <a:pt x="2449" y="925"/>
                      <a:pt x="2899" y="139"/>
                      <a:pt x="2674" y="7"/>
                    </a:cubicBezTo>
                    <a:cubicBezTo>
                      <a:pt x="2660" y="3"/>
                      <a:pt x="2646" y="1"/>
                      <a:pt x="2633" y="1"/>
                    </a:cubicBezTo>
                    <a:close/>
                  </a:path>
                </a:pathLst>
              </a:custGeom>
              <a:solidFill>
                <a:srgbClr val="BF26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3429909" y="2940956"/>
              <a:ext cx="888328" cy="1615118"/>
              <a:chOff x="3429909" y="2940956"/>
              <a:chExt cx="888328" cy="1615118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3429909" y="3856563"/>
                <a:ext cx="687752" cy="404228"/>
              </a:xfrm>
              <a:custGeom>
                <a:rect b="b" l="l" r="r" t="t"/>
                <a:pathLst>
                  <a:path extrusionOk="0" h="4089" w="6957">
                    <a:moveTo>
                      <a:pt x="3336" y="0"/>
                    </a:moveTo>
                    <a:cubicBezTo>
                      <a:pt x="3327" y="0"/>
                      <a:pt x="3317" y="2"/>
                      <a:pt x="3305" y="4"/>
                    </a:cubicBezTo>
                    <a:cubicBezTo>
                      <a:pt x="2969" y="75"/>
                      <a:pt x="2651" y="207"/>
                      <a:pt x="2316" y="268"/>
                    </a:cubicBezTo>
                    <a:cubicBezTo>
                      <a:pt x="2311" y="268"/>
                      <a:pt x="2307" y="266"/>
                      <a:pt x="2303" y="266"/>
                    </a:cubicBezTo>
                    <a:cubicBezTo>
                      <a:pt x="2299" y="266"/>
                      <a:pt x="2296" y="269"/>
                      <a:pt x="2296" y="281"/>
                    </a:cubicBezTo>
                    <a:cubicBezTo>
                      <a:pt x="2296" y="290"/>
                      <a:pt x="2306" y="290"/>
                      <a:pt x="2316" y="300"/>
                    </a:cubicBezTo>
                    <a:cubicBezTo>
                      <a:pt x="2438" y="391"/>
                      <a:pt x="2541" y="493"/>
                      <a:pt x="2602" y="648"/>
                    </a:cubicBezTo>
                    <a:cubicBezTo>
                      <a:pt x="2651" y="770"/>
                      <a:pt x="2622" y="892"/>
                      <a:pt x="2519" y="941"/>
                    </a:cubicBezTo>
                    <a:cubicBezTo>
                      <a:pt x="2488" y="958"/>
                      <a:pt x="2456" y="964"/>
                      <a:pt x="2425" y="964"/>
                    </a:cubicBezTo>
                    <a:cubicBezTo>
                      <a:pt x="2377" y="964"/>
                      <a:pt x="2329" y="947"/>
                      <a:pt x="2284" y="922"/>
                    </a:cubicBezTo>
                    <a:cubicBezTo>
                      <a:pt x="1990" y="770"/>
                      <a:pt x="1746" y="555"/>
                      <a:pt x="1530" y="300"/>
                    </a:cubicBezTo>
                    <a:cubicBezTo>
                      <a:pt x="1513" y="283"/>
                      <a:pt x="1494" y="257"/>
                      <a:pt x="1470" y="257"/>
                    </a:cubicBezTo>
                    <a:cubicBezTo>
                      <a:pt x="1467" y="257"/>
                      <a:pt x="1463" y="257"/>
                      <a:pt x="1459" y="258"/>
                    </a:cubicBezTo>
                    <a:cubicBezTo>
                      <a:pt x="1285" y="290"/>
                      <a:pt x="1121" y="329"/>
                      <a:pt x="979" y="413"/>
                    </a:cubicBezTo>
                    <a:cubicBezTo>
                      <a:pt x="776" y="525"/>
                      <a:pt x="612" y="667"/>
                      <a:pt x="470" y="841"/>
                    </a:cubicBezTo>
                    <a:cubicBezTo>
                      <a:pt x="184" y="1167"/>
                      <a:pt x="0" y="1544"/>
                      <a:pt x="0" y="1994"/>
                    </a:cubicBezTo>
                    <a:cubicBezTo>
                      <a:pt x="0" y="2075"/>
                      <a:pt x="0" y="2155"/>
                      <a:pt x="10" y="2239"/>
                    </a:cubicBezTo>
                    <a:cubicBezTo>
                      <a:pt x="17" y="2272"/>
                      <a:pt x="24" y="2297"/>
                      <a:pt x="48" y="2297"/>
                    </a:cubicBezTo>
                    <a:cubicBezTo>
                      <a:pt x="59" y="2297"/>
                      <a:pt x="74" y="2291"/>
                      <a:pt x="93" y="2278"/>
                    </a:cubicBezTo>
                    <a:cubicBezTo>
                      <a:pt x="155" y="2217"/>
                      <a:pt x="235" y="2177"/>
                      <a:pt x="316" y="2136"/>
                    </a:cubicBezTo>
                    <a:cubicBezTo>
                      <a:pt x="367" y="2104"/>
                      <a:pt x="429" y="2084"/>
                      <a:pt x="490" y="2084"/>
                    </a:cubicBezTo>
                    <a:cubicBezTo>
                      <a:pt x="664" y="2084"/>
                      <a:pt x="766" y="2217"/>
                      <a:pt x="705" y="2381"/>
                    </a:cubicBezTo>
                    <a:cubicBezTo>
                      <a:pt x="644" y="2594"/>
                      <a:pt x="500" y="2748"/>
                      <a:pt x="348" y="2900"/>
                    </a:cubicBezTo>
                    <a:cubicBezTo>
                      <a:pt x="326" y="2931"/>
                      <a:pt x="306" y="2951"/>
                      <a:pt x="338" y="2993"/>
                    </a:cubicBezTo>
                    <a:cubicBezTo>
                      <a:pt x="551" y="3279"/>
                      <a:pt x="815" y="3492"/>
                      <a:pt x="1134" y="3656"/>
                    </a:cubicBezTo>
                    <a:cubicBezTo>
                      <a:pt x="1143" y="3662"/>
                      <a:pt x="1152" y="3666"/>
                      <a:pt x="1160" y="3666"/>
                    </a:cubicBezTo>
                    <a:cubicBezTo>
                      <a:pt x="1176" y="3666"/>
                      <a:pt x="1190" y="3652"/>
                      <a:pt x="1205" y="3624"/>
                    </a:cubicBezTo>
                    <a:cubicBezTo>
                      <a:pt x="1285" y="3450"/>
                      <a:pt x="1398" y="3289"/>
                      <a:pt x="1530" y="3144"/>
                    </a:cubicBezTo>
                    <a:cubicBezTo>
                      <a:pt x="1672" y="2973"/>
                      <a:pt x="1846" y="2829"/>
                      <a:pt x="2071" y="2777"/>
                    </a:cubicBezTo>
                    <a:cubicBezTo>
                      <a:pt x="2099" y="2770"/>
                      <a:pt x="2127" y="2766"/>
                      <a:pt x="2154" y="2766"/>
                    </a:cubicBezTo>
                    <a:cubicBezTo>
                      <a:pt x="2270" y="2766"/>
                      <a:pt x="2365" y="2832"/>
                      <a:pt x="2397" y="2931"/>
                    </a:cubicBezTo>
                    <a:cubicBezTo>
                      <a:pt x="2428" y="3034"/>
                      <a:pt x="2406" y="3125"/>
                      <a:pt x="2367" y="3218"/>
                    </a:cubicBezTo>
                    <a:cubicBezTo>
                      <a:pt x="2245" y="3463"/>
                      <a:pt x="2071" y="3675"/>
                      <a:pt x="1888" y="3879"/>
                    </a:cubicBezTo>
                    <a:cubicBezTo>
                      <a:pt x="1856" y="3910"/>
                      <a:pt x="1868" y="3920"/>
                      <a:pt x="1907" y="3930"/>
                    </a:cubicBezTo>
                    <a:cubicBezTo>
                      <a:pt x="2213" y="4013"/>
                      <a:pt x="2529" y="4062"/>
                      <a:pt x="2857" y="4084"/>
                    </a:cubicBezTo>
                    <a:cubicBezTo>
                      <a:pt x="2928" y="4087"/>
                      <a:pt x="3001" y="4088"/>
                      <a:pt x="3074" y="4088"/>
                    </a:cubicBezTo>
                    <a:cubicBezTo>
                      <a:pt x="3251" y="4088"/>
                      <a:pt x="3431" y="4081"/>
                      <a:pt x="3611" y="4074"/>
                    </a:cubicBezTo>
                    <a:cubicBezTo>
                      <a:pt x="3662" y="4062"/>
                      <a:pt x="3704" y="4052"/>
                      <a:pt x="3743" y="4013"/>
                    </a:cubicBezTo>
                    <a:cubicBezTo>
                      <a:pt x="3978" y="3756"/>
                      <a:pt x="4203" y="3502"/>
                      <a:pt x="4477" y="3289"/>
                    </a:cubicBezTo>
                    <a:cubicBezTo>
                      <a:pt x="4661" y="3135"/>
                      <a:pt x="4866" y="3002"/>
                      <a:pt x="5121" y="2961"/>
                    </a:cubicBezTo>
                    <a:cubicBezTo>
                      <a:pt x="5140" y="2957"/>
                      <a:pt x="5158" y="2955"/>
                      <a:pt x="5177" y="2955"/>
                    </a:cubicBezTo>
                    <a:cubicBezTo>
                      <a:pt x="5255" y="2955"/>
                      <a:pt x="5326" y="2990"/>
                      <a:pt x="5375" y="3064"/>
                    </a:cubicBezTo>
                    <a:cubicBezTo>
                      <a:pt x="5437" y="3144"/>
                      <a:pt x="5405" y="3237"/>
                      <a:pt x="5344" y="3318"/>
                    </a:cubicBezTo>
                    <a:cubicBezTo>
                      <a:pt x="5253" y="3440"/>
                      <a:pt x="5141" y="3524"/>
                      <a:pt x="5028" y="3614"/>
                    </a:cubicBezTo>
                    <a:cubicBezTo>
                      <a:pt x="4906" y="3707"/>
                      <a:pt x="4793" y="3798"/>
                      <a:pt x="4671" y="3891"/>
                    </a:cubicBezTo>
                    <a:cubicBezTo>
                      <a:pt x="4661" y="3901"/>
                      <a:pt x="4641" y="3901"/>
                      <a:pt x="4651" y="3920"/>
                    </a:cubicBezTo>
                    <a:lnTo>
                      <a:pt x="4683" y="3920"/>
                    </a:lnTo>
                    <a:cubicBezTo>
                      <a:pt x="4957" y="3849"/>
                      <a:pt x="5221" y="3778"/>
                      <a:pt x="5488" y="3695"/>
                    </a:cubicBezTo>
                    <a:cubicBezTo>
                      <a:pt x="5772" y="3614"/>
                      <a:pt x="6058" y="3533"/>
                      <a:pt x="6313" y="3370"/>
                    </a:cubicBezTo>
                    <a:cubicBezTo>
                      <a:pt x="6844" y="3034"/>
                      <a:pt x="6957" y="2452"/>
                      <a:pt x="6548" y="1911"/>
                    </a:cubicBezTo>
                    <a:cubicBezTo>
                      <a:pt x="6540" y="1898"/>
                      <a:pt x="6533" y="1893"/>
                      <a:pt x="6528" y="1893"/>
                    </a:cubicBezTo>
                    <a:cubicBezTo>
                      <a:pt x="6520" y="1893"/>
                      <a:pt x="6513" y="1903"/>
                      <a:pt x="6506" y="1920"/>
                    </a:cubicBezTo>
                    <a:cubicBezTo>
                      <a:pt x="6497" y="2013"/>
                      <a:pt x="6435" y="2084"/>
                      <a:pt x="6345" y="2104"/>
                    </a:cubicBezTo>
                    <a:cubicBezTo>
                      <a:pt x="6335" y="2105"/>
                      <a:pt x="6325" y="2106"/>
                      <a:pt x="6315" y="2106"/>
                    </a:cubicBezTo>
                    <a:cubicBezTo>
                      <a:pt x="6226" y="2106"/>
                      <a:pt x="6156" y="2057"/>
                      <a:pt x="6110" y="1982"/>
                    </a:cubicBezTo>
                    <a:cubicBezTo>
                      <a:pt x="5936" y="1769"/>
                      <a:pt x="5885" y="1504"/>
                      <a:pt x="5833" y="1247"/>
                    </a:cubicBezTo>
                    <a:cubicBezTo>
                      <a:pt x="5814" y="1167"/>
                      <a:pt x="5833" y="1076"/>
                      <a:pt x="5772" y="1015"/>
                    </a:cubicBezTo>
                    <a:cubicBezTo>
                      <a:pt x="5630" y="861"/>
                      <a:pt x="5478" y="709"/>
                      <a:pt x="5305" y="574"/>
                    </a:cubicBezTo>
                    <a:cubicBezTo>
                      <a:pt x="5008" y="352"/>
                      <a:pt x="4712" y="136"/>
                      <a:pt x="4355" y="36"/>
                    </a:cubicBezTo>
                    <a:cubicBezTo>
                      <a:pt x="4323" y="18"/>
                      <a:pt x="4289" y="1"/>
                      <a:pt x="4255" y="1"/>
                    </a:cubicBezTo>
                    <a:cubicBezTo>
                      <a:pt x="4248" y="1"/>
                      <a:pt x="4240" y="2"/>
                      <a:pt x="4232" y="4"/>
                    </a:cubicBezTo>
                    <a:cubicBezTo>
                      <a:pt x="4242" y="46"/>
                      <a:pt x="4284" y="75"/>
                      <a:pt x="4316" y="107"/>
                    </a:cubicBezTo>
                    <a:cubicBezTo>
                      <a:pt x="4426" y="229"/>
                      <a:pt x="4519" y="371"/>
                      <a:pt x="4548" y="535"/>
                    </a:cubicBezTo>
                    <a:cubicBezTo>
                      <a:pt x="4587" y="725"/>
                      <a:pt x="4491" y="853"/>
                      <a:pt x="4329" y="853"/>
                    </a:cubicBezTo>
                    <a:cubicBezTo>
                      <a:pt x="4317" y="853"/>
                      <a:pt x="4306" y="852"/>
                      <a:pt x="4294" y="851"/>
                    </a:cubicBezTo>
                    <a:cubicBezTo>
                      <a:pt x="4223" y="851"/>
                      <a:pt x="4161" y="809"/>
                      <a:pt x="4100" y="770"/>
                    </a:cubicBezTo>
                    <a:cubicBezTo>
                      <a:pt x="3814" y="586"/>
                      <a:pt x="3601" y="320"/>
                      <a:pt x="3408" y="46"/>
                    </a:cubicBezTo>
                    <a:cubicBezTo>
                      <a:pt x="3383" y="14"/>
                      <a:pt x="3366" y="0"/>
                      <a:pt x="3336" y="0"/>
                    </a:cubicBezTo>
                    <a:close/>
                  </a:path>
                </a:pathLst>
              </a:custGeom>
              <a:solidFill>
                <a:srgbClr val="E8BD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429909" y="3867832"/>
                <a:ext cx="660467" cy="402251"/>
              </a:xfrm>
              <a:custGeom>
                <a:rect b="b" l="l" r="r" t="t"/>
                <a:pathLst>
                  <a:path extrusionOk="0" h="4069" w="6681">
                    <a:moveTo>
                      <a:pt x="4497" y="1"/>
                    </a:moveTo>
                    <a:cubicBezTo>
                      <a:pt x="4494" y="1"/>
                      <a:pt x="4490" y="1"/>
                      <a:pt x="4487" y="3"/>
                    </a:cubicBezTo>
                    <a:cubicBezTo>
                      <a:pt x="4467" y="12"/>
                      <a:pt x="4487" y="44"/>
                      <a:pt x="4487" y="64"/>
                    </a:cubicBezTo>
                    <a:cubicBezTo>
                      <a:pt x="4519" y="135"/>
                      <a:pt x="4548" y="206"/>
                      <a:pt x="4590" y="277"/>
                    </a:cubicBezTo>
                    <a:cubicBezTo>
                      <a:pt x="4835" y="747"/>
                      <a:pt x="4928" y="1268"/>
                      <a:pt x="5060" y="1777"/>
                    </a:cubicBezTo>
                    <a:cubicBezTo>
                      <a:pt x="5074" y="1814"/>
                      <a:pt x="5073" y="1840"/>
                      <a:pt x="5044" y="1840"/>
                    </a:cubicBezTo>
                    <a:cubicBezTo>
                      <a:pt x="5033" y="1840"/>
                      <a:pt x="5018" y="1837"/>
                      <a:pt x="4999" y="1829"/>
                    </a:cubicBezTo>
                    <a:cubicBezTo>
                      <a:pt x="4702" y="1716"/>
                      <a:pt x="4396" y="1613"/>
                      <a:pt x="4090" y="1542"/>
                    </a:cubicBezTo>
                    <a:cubicBezTo>
                      <a:pt x="3948" y="1513"/>
                      <a:pt x="3846" y="1430"/>
                      <a:pt x="3753" y="1329"/>
                    </a:cubicBezTo>
                    <a:cubicBezTo>
                      <a:pt x="3530" y="1062"/>
                      <a:pt x="3324" y="778"/>
                      <a:pt x="3153" y="472"/>
                    </a:cubicBezTo>
                    <a:cubicBezTo>
                      <a:pt x="3080" y="328"/>
                      <a:pt x="2999" y="196"/>
                      <a:pt x="2928" y="54"/>
                    </a:cubicBezTo>
                    <a:cubicBezTo>
                      <a:pt x="2920" y="37"/>
                      <a:pt x="2913" y="16"/>
                      <a:pt x="2895" y="16"/>
                    </a:cubicBezTo>
                    <a:cubicBezTo>
                      <a:pt x="2890" y="16"/>
                      <a:pt x="2884" y="18"/>
                      <a:pt x="2876" y="22"/>
                    </a:cubicBezTo>
                    <a:cubicBezTo>
                      <a:pt x="2857" y="32"/>
                      <a:pt x="2876" y="54"/>
                      <a:pt x="2886" y="74"/>
                    </a:cubicBezTo>
                    <a:cubicBezTo>
                      <a:pt x="2938" y="167"/>
                      <a:pt x="2989" y="267"/>
                      <a:pt x="3040" y="360"/>
                    </a:cubicBezTo>
                    <a:cubicBezTo>
                      <a:pt x="3253" y="727"/>
                      <a:pt x="3488" y="1072"/>
                      <a:pt x="3753" y="1400"/>
                    </a:cubicBezTo>
                    <a:cubicBezTo>
                      <a:pt x="3765" y="1420"/>
                      <a:pt x="3794" y="1430"/>
                      <a:pt x="3784" y="1452"/>
                    </a:cubicBezTo>
                    <a:cubicBezTo>
                      <a:pt x="3781" y="1458"/>
                      <a:pt x="3776" y="1460"/>
                      <a:pt x="3769" y="1460"/>
                    </a:cubicBezTo>
                    <a:cubicBezTo>
                      <a:pt x="3755" y="1460"/>
                      <a:pt x="3736" y="1452"/>
                      <a:pt x="3723" y="1452"/>
                    </a:cubicBezTo>
                    <a:cubicBezTo>
                      <a:pt x="3308" y="1358"/>
                      <a:pt x="2893" y="1300"/>
                      <a:pt x="2465" y="1300"/>
                    </a:cubicBezTo>
                    <a:cubicBezTo>
                      <a:pt x="2378" y="1300"/>
                      <a:pt x="2291" y="1302"/>
                      <a:pt x="2203" y="1307"/>
                    </a:cubicBezTo>
                    <a:cubicBezTo>
                      <a:pt x="2174" y="1307"/>
                      <a:pt x="2142" y="1297"/>
                      <a:pt x="2113" y="1278"/>
                    </a:cubicBezTo>
                    <a:cubicBezTo>
                      <a:pt x="1746" y="1001"/>
                      <a:pt x="1388" y="717"/>
                      <a:pt x="1050" y="411"/>
                    </a:cubicBezTo>
                    <a:cubicBezTo>
                      <a:pt x="1034" y="393"/>
                      <a:pt x="1009" y="355"/>
                      <a:pt x="990" y="355"/>
                    </a:cubicBezTo>
                    <a:cubicBezTo>
                      <a:pt x="986" y="355"/>
                      <a:pt x="983" y="356"/>
                      <a:pt x="979" y="360"/>
                    </a:cubicBezTo>
                    <a:cubicBezTo>
                      <a:pt x="960" y="379"/>
                      <a:pt x="1011" y="421"/>
                      <a:pt x="1031" y="441"/>
                    </a:cubicBezTo>
                    <a:cubicBezTo>
                      <a:pt x="1337" y="737"/>
                      <a:pt x="1662" y="1023"/>
                      <a:pt x="2029" y="1268"/>
                    </a:cubicBezTo>
                    <a:cubicBezTo>
                      <a:pt x="2052" y="1278"/>
                      <a:pt x="2081" y="1288"/>
                      <a:pt x="2071" y="1307"/>
                    </a:cubicBezTo>
                    <a:cubicBezTo>
                      <a:pt x="2071" y="1318"/>
                      <a:pt x="2064" y="1320"/>
                      <a:pt x="2054" y="1320"/>
                    </a:cubicBezTo>
                    <a:cubicBezTo>
                      <a:pt x="2044" y="1320"/>
                      <a:pt x="2030" y="1317"/>
                      <a:pt x="2020" y="1317"/>
                    </a:cubicBezTo>
                    <a:cubicBezTo>
                      <a:pt x="1427" y="1368"/>
                      <a:pt x="847" y="1471"/>
                      <a:pt x="287" y="1674"/>
                    </a:cubicBezTo>
                    <a:cubicBezTo>
                      <a:pt x="184" y="1716"/>
                      <a:pt x="81" y="1758"/>
                      <a:pt x="0" y="1819"/>
                    </a:cubicBezTo>
                    <a:cubicBezTo>
                      <a:pt x="81" y="1797"/>
                      <a:pt x="164" y="1777"/>
                      <a:pt x="245" y="1745"/>
                    </a:cubicBezTo>
                    <a:cubicBezTo>
                      <a:pt x="796" y="1574"/>
                      <a:pt x="1356" y="1452"/>
                      <a:pt x="1929" y="1390"/>
                    </a:cubicBezTo>
                    <a:cubicBezTo>
                      <a:pt x="1939" y="1384"/>
                      <a:pt x="1951" y="1379"/>
                      <a:pt x="1962" y="1379"/>
                    </a:cubicBezTo>
                    <a:cubicBezTo>
                      <a:pt x="1974" y="1379"/>
                      <a:pt x="1984" y="1384"/>
                      <a:pt x="1990" y="1400"/>
                    </a:cubicBezTo>
                    <a:cubicBezTo>
                      <a:pt x="2010" y="1420"/>
                      <a:pt x="1968" y="1430"/>
                      <a:pt x="1958" y="1452"/>
                    </a:cubicBezTo>
                    <a:cubicBezTo>
                      <a:pt x="1746" y="1645"/>
                      <a:pt x="1540" y="1848"/>
                      <a:pt x="1356" y="2073"/>
                    </a:cubicBezTo>
                    <a:cubicBezTo>
                      <a:pt x="1031" y="2470"/>
                      <a:pt x="815" y="2930"/>
                      <a:pt x="571" y="3368"/>
                    </a:cubicBezTo>
                    <a:cubicBezTo>
                      <a:pt x="561" y="3388"/>
                      <a:pt x="551" y="3410"/>
                      <a:pt x="571" y="3419"/>
                    </a:cubicBezTo>
                    <a:cubicBezTo>
                      <a:pt x="575" y="3421"/>
                      <a:pt x="578" y="3422"/>
                      <a:pt x="582" y="3422"/>
                    </a:cubicBezTo>
                    <a:cubicBezTo>
                      <a:pt x="596" y="3422"/>
                      <a:pt x="604" y="3406"/>
                      <a:pt x="612" y="3388"/>
                    </a:cubicBezTo>
                    <a:cubicBezTo>
                      <a:pt x="622" y="3378"/>
                      <a:pt x="622" y="3368"/>
                      <a:pt x="632" y="3358"/>
                    </a:cubicBezTo>
                    <a:cubicBezTo>
                      <a:pt x="806" y="2950"/>
                      <a:pt x="1031" y="2573"/>
                      <a:pt x="1295" y="2225"/>
                    </a:cubicBezTo>
                    <a:cubicBezTo>
                      <a:pt x="1520" y="1941"/>
                      <a:pt x="1755" y="1674"/>
                      <a:pt x="2039" y="1452"/>
                    </a:cubicBezTo>
                    <a:cubicBezTo>
                      <a:pt x="2100" y="1390"/>
                      <a:pt x="2174" y="1368"/>
                      <a:pt x="2264" y="1359"/>
                    </a:cubicBezTo>
                    <a:cubicBezTo>
                      <a:pt x="2304" y="1358"/>
                      <a:pt x="2343" y="1357"/>
                      <a:pt x="2383" y="1357"/>
                    </a:cubicBezTo>
                    <a:cubicBezTo>
                      <a:pt x="2831" y="1357"/>
                      <a:pt x="3272" y="1408"/>
                      <a:pt x="3704" y="1501"/>
                    </a:cubicBezTo>
                    <a:cubicBezTo>
                      <a:pt x="3743" y="1513"/>
                      <a:pt x="3814" y="1513"/>
                      <a:pt x="3836" y="1542"/>
                    </a:cubicBezTo>
                    <a:cubicBezTo>
                      <a:pt x="3846" y="1574"/>
                      <a:pt x="3775" y="1603"/>
                      <a:pt x="3743" y="1635"/>
                    </a:cubicBezTo>
                    <a:cubicBezTo>
                      <a:pt x="3540" y="1858"/>
                      <a:pt x="3356" y="2103"/>
                      <a:pt x="3173" y="2347"/>
                    </a:cubicBezTo>
                    <a:cubicBezTo>
                      <a:pt x="2825" y="2808"/>
                      <a:pt x="2570" y="3336"/>
                      <a:pt x="2274" y="3826"/>
                    </a:cubicBezTo>
                    <a:cubicBezTo>
                      <a:pt x="2264" y="3848"/>
                      <a:pt x="2245" y="3867"/>
                      <a:pt x="2264" y="3887"/>
                    </a:cubicBezTo>
                    <a:cubicBezTo>
                      <a:pt x="2272" y="3892"/>
                      <a:pt x="2278" y="3894"/>
                      <a:pt x="2284" y="3894"/>
                    </a:cubicBezTo>
                    <a:cubicBezTo>
                      <a:pt x="2301" y="3894"/>
                      <a:pt x="2308" y="3873"/>
                      <a:pt x="2316" y="3858"/>
                    </a:cubicBezTo>
                    <a:lnTo>
                      <a:pt x="2406" y="3674"/>
                    </a:lnTo>
                    <a:cubicBezTo>
                      <a:pt x="2673" y="3165"/>
                      <a:pt x="2979" y="2685"/>
                      <a:pt x="3315" y="2215"/>
                    </a:cubicBezTo>
                    <a:cubicBezTo>
                      <a:pt x="3488" y="1990"/>
                      <a:pt x="3652" y="1758"/>
                      <a:pt x="3875" y="1584"/>
                    </a:cubicBezTo>
                    <a:cubicBezTo>
                      <a:pt x="3891" y="1567"/>
                      <a:pt x="3906" y="1558"/>
                      <a:pt x="3930" y="1558"/>
                    </a:cubicBezTo>
                    <a:cubicBezTo>
                      <a:pt x="3938" y="1558"/>
                      <a:pt x="3947" y="1559"/>
                      <a:pt x="3958" y="1562"/>
                    </a:cubicBezTo>
                    <a:cubicBezTo>
                      <a:pt x="4294" y="1645"/>
                      <a:pt x="4631" y="1758"/>
                      <a:pt x="4967" y="1868"/>
                    </a:cubicBezTo>
                    <a:cubicBezTo>
                      <a:pt x="4977" y="1868"/>
                      <a:pt x="4989" y="1880"/>
                      <a:pt x="4999" y="1890"/>
                    </a:cubicBezTo>
                    <a:cubicBezTo>
                      <a:pt x="4989" y="1899"/>
                      <a:pt x="4977" y="1909"/>
                      <a:pt x="4967" y="1909"/>
                    </a:cubicBezTo>
                    <a:cubicBezTo>
                      <a:pt x="4519" y="2196"/>
                      <a:pt x="4132" y="2541"/>
                      <a:pt x="3804" y="2969"/>
                    </a:cubicBezTo>
                    <a:cubicBezTo>
                      <a:pt x="3549" y="3297"/>
                      <a:pt x="3337" y="3654"/>
                      <a:pt x="3131" y="4009"/>
                    </a:cubicBezTo>
                    <a:cubicBezTo>
                      <a:pt x="3121" y="4031"/>
                      <a:pt x="3102" y="4051"/>
                      <a:pt x="3131" y="4061"/>
                    </a:cubicBezTo>
                    <a:cubicBezTo>
                      <a:pt x="3136" y="4066"/>
                      <a:pt x="3141" y="4068"/>
                      <a:pt x="3145" y="4068"/>
                    </a:cubicBezTo>
                    <a:cubicBezTo>
                      <a:pt x="3158" y="4068"/>
                      <a:pt x="3165" y="4046"/>
                      <a:pt x="3173" y="4031"/>
                    </a:cubicBezTo>
                    <a:cubicBezTo>
                      <a:pt x="3182" y="4022"/>
                      <a:pt x="3182" y="4000"/>
                      <a:pt x="3192" y="3980"/>
                    </a:cubicBezTo>
                    <a:cubicBezTo>
                      <a:pt x="3346" y="3674"/>
                      <a:pt x="3530" y="3378"/>
                      <a:pt x="3743" y="3104"/>
                    </a:cubicBezTo>
                    <a:cubicBezTo>
                      <a:pt x="4100" y="2653"/>
                      <a:pt x="4487" y="2247"/>
                      <a:pt x="4989" y="1961"/>
                    </a:cubicBezTo>
                    <a:cubicBezTo>
                      <a:pt x="5030" y="1937"/>
                      <a:pt x="5064" y="1926"/>
                      <a:pt x="5100" y="1926"/>
                    </a:cubicBezTo>
                    <a:cubicBezTo>
                      <a:pt x="5126" y="1926"/>
                      <a:pt x="5152" y="1932"/>
                      <a:pt x="5182" y="1941"/>
                    </a:cubicBezTo>
                    <a:cubicBezTo>
                      <a:pt x="5662" y="2125"/>
                      <a:pt x="6139" y="2308"/>
                      <a:pt x="6641" y="2440"/>
                    </a:cubicBezTo>
                    <a:cubicBezTo>
                      <a:pt x="6651" y="2440"/>
                      <a:pt x="6661" y="2440"/>
                      <a:pt x="6680" y="2450"/>
                    </a:cubicBezTo>
                    <a:cubicBezTo>
                      <a:pt x="6661" y="2431"/>
                      <a:pt x="6641" y="2418"/>
                      <a:pt x="6619" y="2409"/>
                    </a:cubicBezTo>
                    <a:cubicBezTo>
                      <a:pt x="6139" y="2235"/>
                      <a:pt x="5650" y="2063"/>
                      <a:pt x="5172" y="1890"/>
                    </a:cubicBezTo>
                    <a:cubicBezTo>
                      <a:pt x="5150" y="1880"/>
                      <a:pt x="5111" y="1880"/>
                      <a:pt x="5111" y="1838"/>
                    </a:cubicBezTo>
                    <a:cubicBezTo>
                      <a:pt x="5111" y="1665"/>
                      <a:pt x="5038" y="1501"/>
                      <a:pt x="4999" y="1329"/>
                    </a:cubicBezTo>
                    <a:cubicBezTo>
                      <a:pt x="4896" y="889"/>
                      <a:pt x="4744" y="460"/>
                      <a:pt x="4538" y="54"/>
                    </a:cubicBezTo>
                    <a:cubicBezTo>
                      <a:pt x="4530" y="34"/>
                      <a:pt x="4521" y="1"/>
                      <a:pt x="4497" y="1"/>
                    </a:cubicBezTo>
                    <a:close/>
                  </a:path>
                </a:pathLst>
              </a:custGeom>
              <a:solidFill>
                <a:srgbClr val="CC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02004" y="4147299"/>
                <a:ext cx="168354" cy="105975"/>
              </a:xfrm>
              <a:custGeom>
                <a:rect b="b" l="l" r="r" t="t"/>
                <a:pathLst>
                  <a:path extrusionOk="0" h="1072" w="1703">
                    <a:moveTo>
                      <a:pt x="1428" y="0"/>
                    </a:moveTo>
                    <a:cubicBezTo>
                      <a:pt x="1335" y="0"/>
                      <a:pt x="1254" y="20"/>
                      <a:pt x="1173" y="52"/>
                    </a:cubicBezTo>
                    <a:cubicBezTo>
                      <a:pt x="1041" y="113"/>
                      <a:pt x="919" y="184"/>
                      <a:pt x="796" y="265"/>
                    </a:cubicBezTo>
                    <a:cubicBezTo>
                      <a:pt x="520" y="470"/>
                      <a:pt x="275" y="715"/>
                      <a:pt x="50" y="979"/>
                    </a:cubicBezTo>
                    <a:cubicBezTo>
                      <a:pt x="30" y="999"/>
                      <a:pt x="1" y="1031"/>
                      <a:pt x="30" y="1060"/>
                    </a:cubicBezTo>
                    <a:cubicBezTo>
                      <a:pt x="39" y="1068"/>
                      <a:pt x="47" y="1072"/>
                      <a:pt x="55" y="1072"/>
                    </a:cubicBezTo>
                    <a:cubicBezTo>
                      <a:pt x="77" y="1072"/>
                      <a:pt x="97" y="1045"/>
                      <a:pt x="111" y="1031"/>
                    </a:cubicBezTo>
                    <a:cubicBezTo>
                      <a:pt x="246" y="867"/>
                      <a:pt x="388" y="725"/>
                      <a:pt x="539" y="583"/>
                    </a:cubicBezTo>
                    <a:cubicBezTo>
                      <a:pt x="713" y="409"/>
                      <a:pt x="907" y="255"/>
                      <a:pt x="1142" y="142"/>
                    </a:cubicBezTo>
                    <a:cubicBezTo>
                      <a:pt x="1232" y="108"/>
                      <a:pt x="1322" y="79"/>
                      <a:pt x="1417" y="79"/>
                    </a:cubicBezTo>
                    <a:cubicBezTo>
                      <a:pt x="1430" y="79"/>
                      <a:pt x="1444" y="80"/>
                      <a:pt x="1457" y="81"/>
                    </a:cubicBezTo>
                    <a:cubicBezTo>
                      <a:pt x="1570" y="93"/>
                      <a:pt x="1611" y="123"/>
                      <a:pt x="1641" y="225"/>
                    </a:cubicBezTo>
                    <a:cubicBezTo>
                      <a:pt x="1641" y="235"/>
                      <a:pt x="1653" y="245"/>
                      <a:pt x="1653" y="255"/>
                    </a:cubicBezTo>
                    <a:cubicBezTo>
                      <a:pt x="1663" y="245"/>
                      <a:pt x="1673" y="245"/>
                      <a:pt x="1673" y="235"/>
                    </a:cubicBezTo>
                    <a:cubicBezTo>
                      <a:pt x="1702" y="164"/>
                      <a:pt x="1702" y="103"/>
                      <a:pt x="1641" y="61"/>
                    </a:cubicBezTo>
                    <a:cubicBezTo>
                      <a:pt x="1580" y="10"/>
                      <a:pt x="1509" y="0"/>
                      <a:pt x="1428" y="0"/>
                    </a:cubicBezTo>
                    <a:close/>
                  </a:path>
                </a:pathLst>
              </a:custGeom>
              <a:solidFill>
                <a:srgbClr val="CC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539738" y="4130592"/>
                <a:ext cx="128119" cy="89861"/>
              </a:xfrm>
              <a:custGeom>
                <a:rect b="b" l="l" r="r" t="t"/>
                <a:pathLst>
                  <a:path extrusionOk="0" h="909" w="1296">
                    <a:moveTo>
                      <a:pt x="1014" y="0"/>
                    </a:moveTo>
                    <a:cubicBezTo>
                      <a:pt x="993" y="0"/>
                      <a:pt x="972" y="2"/>
                      <a:pt x="950" y="5"/>
                    </a:cubicBezTo>
                    <a:cubicBezTo>
                      <a:pt x="879" y="27"/>
                      <a:pt x="818" y="57"/>
                      <a:pt x="757" y="88"/>
                    </a:cubicBezTo>
                    <a:cubicBezTo>
                      <a:pt x="532" y="201"/>
                      <a:pt x="390" y="385"/>
                      <a:pt x="236" y="568"/>
                    </a:cubicBezTo>
                    <a:cubicBezTo>
                      <a:pt x="174" y="649"/>
                      <a:pt x="103" y="752"/>
                      <a:pt x="42" y="832"/>
                    </a:cubicBezTo>
                    <a:cubicBezTo>
                      <a:pt x="32" y="852"/>
                      <a:pt x="1" y="884"/>
                      <a:pt x="32" y="903"/>
                    </a:cubicBezTo>
                    <a:cubicBezTo>
                      <a:pt x="38" y="907"/>
                      <a:pt x="43" y="909"/>
                      <a:pt x="48" y="909"/>
                    </a:cubicBezTo>
                    <a:cubicBezTo>
                      <a:pt x="70" y="909"/>
                      <a:pt x="86" y="880"/>
                      <a:pt x="94" y="862"/>
                    </a:cubicBezTo>
                    <a:cubicBezTo>
                      <a:pt x="113" y="852"/>
                      <a:pt x="123" y="832"/>
                      <a:pt x="133" y="813"/>
                    </a:cubicBezTo>
                    <a:cubicBezTo>
                      <a:pt x="255" y="639"/>
                      <a:pt x="390" y="465"/>
                      <a:pt x="551" y="311"/>
                    </a:cubicBezTo>
                    <a:cubicBezTo>
                      <a:pt x="674" y="201"/>
                      <a:pt x="806" y="108"/>
                      <a:pt x="970" y="79"/>
                    </a:cubicBezTo>
                    <a:cubicBezTo>
                      <a:pt x="999" y="71"/>
                      <a:pt x="1025" y="68"/>
                      <a:pt x="1050" y="68"/>
                    </a:cubicBezTo>
                    <a:cubicBezTo>
                      <a:pt x="1166" y="68"/>
                      <a:pt x="1236" y="146"/>
                      <a:pt x="1246" y="282"/>
                    </a:cubicBezTo>
                    <a:cubicBezTo>
                      <a:pt x="1246" y="343"/>
                      <a:pt x="1246" y="404"/>
                      <a:pt x="1224" y="456"/>
                    </a:cubicBezTo>
                    <a:cubicBezTo>
                      <a:pt x="1205" y="507"/>
                      <a:pt x="1185" y="556"/>
                      <a:pt x="1173" y="607"/>
                    </a:cubicBezTo>
                    <a:cubicBezTo>
                      <a:pt x="1246" y="507"/>
                      <a:pt x="1295" y="394"/>
                      <a:pt x="1286" y="272"/>
                    </a:cubicBezTo>
                    <a:cubicBezTo>
                      <a:pt x="1286" y="100"/>
                      <a:pt x="1174" y="0"/>
                      <a:pt x="1014" y="0"/>
                    </a:cubicBezTo>
                    <a:close/>
                  </a:path>
                </a:pathLst>
              </a:custGeom>
              <a:solidFill>
                <a:srgbClr val="CC48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3652731" y="3520748"/>
                <a:ext cx="486972" cy="409171"/>
              </a:xfrm>
              <a:custGeom>
                <a:rect b="b" l="l" r="r" t="t"/>
                <a:pathLst>
                  <a:path extrusionOk="0" h="4139" w="4926">
                    <a:moveTo>
                      <a:pt x="1620" y="0"/>
                    </a:moveTo>
                    <a:cubicBezTo>
                      <a:pt x="1567" y="0"/>
                      <a:pt x="1510" y="43"/>
                      <a:pt x="1459" y="128"/>
                    </a:cubicBezTo>
                    <a:cubicBezTo>
                      <a:pt x="1398" y="239"/>
                      <a:pt x="1376" y="373"/>
                      <a:pt x="1366" y="505"/>
                    </a:cubicBezTo>
                    <a:cubicBezTo>
                      <a:pt x="1357" y="811"/>
                      <a:pt x="1418" y="1117"/>
                      <a:pt x="1479" y="1413"/>
                    </a:cubicBezTo>
                    <a:cubicBezTo>
                      <a:pt x="1479" y="1433"/>
                      <a:pt x="1499" y="1462"/>
                      <a:pt x="1479" y="1475"/>
                    </a:cubicBezTo>
                    <a:cubicBezTo>
                      <a:pt x="1477" y="1476"/>
                      <a:pt x="1474" y="1476"/>
                      <a:pt x="1472" y="1476"/>
                    </a:cubicBezTo>
                    <a:cubicBezTo>
                      <a:pt x="1457" y="1476"/>
                      <a:pt x="1448" y="1451"/>
                      <a:pt x="1437" y="1443"/>
                    </a:cubicBezTo>
                    <a:cubicBezTo>
                      <a:pt x="1295" y="1269"/>
                      <a:pt x="1163" y="1095"/>
                      <a:pt x="1021" y="924"/>
                    </a:cubicBezTo>
                    <a:cubicBezTo>
                      <a:pt x="1008" y="898"/>
                      <a:pt x="995" y="885"/>
                      <a:pt x="978" y="885"/>
                    </a:cubicBezTo>
                    <a:cubicBezTo>
                      <a:pt x="967" y="885"/>
                      <a:pt x="954" y="890"/>
                      <a:pt x="938" y="902"/>
                    </a:cubicBezTo>
                    <a:cubicBezTo>
                      <a:pt x="899" y="934"/>
                      <a:pt x="919" y="953"/>
                      <a:pt x="938" y="985"/>
                    </a:cubicBezTo>
                    <a:cubicBezTo>
                      <a:pt x="1041" y="1156"/>
                      <a:pt x="1163" y="1311"/>
                      <a:pt x="1286" y="1475"/>
                    </a:cubicBezTo>
                    <a:cubicBezTo>
                      <a:pt x="1295" y="1484"/>
                      <a:pt x="1305" y="1504"/>
                      <a:pt x="1305" y="1514"/>
                    </a:cubicBezTo>
                    <a:cubicBezTo>
                      <a:pt x="1300" y="1517"/>
                      <a:pt x="1295" y="1518"/>
                      <a:pt x="1290" y="1518"/>
                    </a:cubicBezTo>
                    <a:cubicBezTo>
                      <a:pt x="1279" y="1518"/>
                      <a:pt x="1269" y="1511"/>
                      <a:pt x="1254" y="1504"/>
                    </a:cubicBezTo>
                    <a:cubicBezTo>
                      <a:pt x="1122" y="1443"/>
                      <a:pt x="990" y="1372"/>
                      <a:pt x="857" y="1291"/>
                    </a:cubicBezTo>
                    <a:cubicBezTo>
                      <a:pt x="725" y="1208"/>
                      <a:pt x="581" y="1137"/>
                      <a:pt x="429" y="1095"/>
                    </a:cubicBezTo>
                    <a:cubicBezTo>
                      <a:pt x="375" y="1078"/>
                      <a:pt x="318" y="1068"/>
                      <a:pt x="262" y="1068"/>
                    </a:cubicBezTo>
                    <a:cubicBezTo>
                      <a:pt x="222" y="1068"/>
                      <a:pt x="182" y="1073"/>
                      <a:pt x="143" y="1085"/>
                    </a:cubicBezTo>
                    <a:cubicBezTo>
                      <a:pt x="30" y="1117"/>
                      <a:pt x="1" y="1198"/>
                      <a:pt x="62" y="1301"/>
                    </a:cubicBezTo>
                    <a:cubicBezTo>
                      <a:pt x="103" y="1382"/>
                      <a:pt x="174" y="1433"/>
                      <a:pt x="245" y="1484"/>
                    </a:cubicBezTo>
                    <a:cubicBezTo>
                      <a:pt x="419" y="1585"/>
                      <a:pt x="613" y="1658"/>
                      <a:pt x="816" y="1697"/>
                    </a:cubicBezTo>
                    <a:cubicBezTo>
                      <a:pt x="1051" y="1749"/>
                      <a:pt x="1286" y="1790"/>
                      <a:pt x="1521" y="1830"/>
                    </a:cubicBezTo>
                    <a:cubicBezTo>
                      <a:pt x="1550" y="1842"/>
                      <a:pt x="1582" y="1842"/>
                      <a:pt x="1601" y="1861"/>
                    </a:cubicBezTo>
                    <a:cubicBezTo>
                      <a:pt x="1714" y="1984"/>
                      <a:pt x="1817" y="2096"/>
                      <a:pt x="1927" y="2209"/>
                    </a:cubicBezTo>
                    <a:cubicBezTo>
                      <a:pt x="1927" y="2219"/>
                      <a:pt x="1949" y="2219"/>
                      <a:pt x="1939" y="2228"/>
                    </a:cubicBezTo>
                    <a:cubicBezTo>
                      <a:pt x="1935" y="2232"/>
                      <a:pt x="1931" y="2233"/>
                      <a:pt x="1928" y="2233"/>
                    </a:cubicBezTo>
                    <a:cubicBezTo>
                      <a:pt x="1920" y="2233"/>
                      <a:pt x="1914" y="2228"/>
                      <a:pt x="1907" y="2228"/>
                    </a:cubicBezTo>
                    <a:cubicBezTo>
                      <a:pt x="1636" y="2145"/>
                      <a:pt x="1363" y="2110"/>
                      <a:pt x="1085" y="2110"/>
                    </a:cubicBezTo>
                    <a:cubicBezTo>
                      <a:pt x="1019" y="2110"/>
                      <a:pt x="953" y="2112"/>
                      <a:pt x="887" y="2116"/>
                    </a:cubicBezTo>
                    <a:cubicBezTo>
                      <a:pt x="764" y="2126"/>
                      <a:pt x="642" y="2148"/>
                      <a:pt x="520" y="2197"/>
                    </a:cubicBezTo>
                    <a:cubicBezTo>
                      <a:pt x="458" y="2219"/>
                      <a:pt x="409" y="2248"/>
                      <a:pt x="409" y="2331"/>
                    </a:cubicBezTo>
                    <a:cubicBezTo>
                      <a:pt x="397" y="2402"/>
                      <a:pt x="449" y="2441"/>
                      <a:pt x="510" y="2473"/>
                    </a:cubicBezTo>
                    <a:cubicBezTo>
                      <a:pt x="551" y="2493"/>
                      <a:pt x="603" y="2515"/>
                      <a:pt x="654" y="2534"/>
                    </a:cubicBezTo>
                    <a:cubicBezTo>
                      <a:pt x="803" y="2578"/>
                      <a:pt x="956" y="2595"/>
                      <a:pt x="1110" y="2595"/>
                    </a:cubicBezTo>
                    <a:cubicBezTo>
                      <a:pt x="1209" y="2595"/>
                      <a:pt x="1308" y="2588"/>
                      <a:pt x="1408" y="2576"/>
                    </a:cubicBezTo>
                    <a:cubicBezTo>
                      <a:pt x="1643" y="2554"/>
                      <a:pt x="1878" y="2483"/>
                      <a:pt x="2123" y="2463"/>
                    </a:cubicBezTo>
                    <a:cubicBezTo>
                      <a:pt x="2138" y="2458"/>
                      <a:pt x="2150" y="2453"/>
                      <a:pt x="2163" y="2453"/>
                    </a:cubicBezTo>
                    <a:cubicBezTo>
                      <a:pt x="2176" y="2453"/>
                      <a:pt x="2188" y="2458"/>
                      <a:pt x="2204" y="2473"/>
                    </a:cubicBezTo>
                    <a:cubicBezTo>
                      <a:pt x="2316" y="2564"/>
                      <a:pt x="2429" y="2657"/>
                      <a:pt x="2539" y="2747"/>
                    </a:cubicBezTo>
                    <a:cubicBezTo>
                      <a:pt x="2551" y="2747"/>
                      <a:pt x="2571" y="2760"/>
                      <a:pt x="2561" y="2779"/>
                    </a:cubicBezTo>
                    <a:lnTo>
                      <a:pt x="2529" y="2779"/>
                    </a:lnTo>
                    <a:cubicBezTo>
                      <a:pt x="2508" y="2778"/>
                      <a:pt x="2486" y="2778"/>
                      <a:pt x="2465" y="2778"/>
                    </a:cubicBezTo>
                    <a:cubicBezTo>
                      <a:pt x="2233" y="2778"/>
                      <a:pt x="2009" y="2824"/>
                      <a:pt x="1785" y="2860"/>
                    </a:cubicBezTo>
                    <a:cubicBezTo>
                      <a:pt x="1592" y="2892"/>
                      <a:pt x="1408" y="2943"/>
                      <a:pt x="1234" y="3044"/>
                    </a:cubicBezTo>
                    <a:cubicBezTo>
                      <a:pt x="1173" y="3075"/>
                      <a:pt x="1132" y="3127"/>
                      <a:pt x="1132" y="3208"/>
                    </a:cubicBezTo>
                    <a:cubicBezTo>
                      <a:pt x="1132" y="3288"/>
                      <a:pt x="1193" y="3320"/>
                      <a:pt x="1254" y="3340"/>
                    </a:cubicBezTo>
                    <a:cubicBezTo>
                      <a:pt x="1375" y="3391"/>
                      <a:pt x="1494" y="3413"/>
                      <a:pt x="1621" y="3413"/>
                    </a:cubicBezTo>
                    <a:cubicBezTo>
                      <a:pt x="1645" y="3413"/>
                      <a:pt x="1670" y="3412"/>
                      <a:pt x="1694" y="3411"/>
                    </a:cubicBezTo>
                    <a:cubicBezTo>
                      <a:pt x="1898" y="3391"/>
                      <a:pt x="2091" y="3310"/>
                      <a:pt x="2284" y="3227"/>
                    </a:cubicBezTo>
                    <a:cubicBezTo>
                      <a:pt x="2468" y="3146"/>
                      <a:pt x="2642" y="3066"/>
                      <a:pt x="2845" y="3044"/>
                    </a:cubicBezTo>
                    <a:cubicBezTo>
                      <a:pt x="2896" y="3044"/>
                      <a:pt x="2938" y="3053"/>
                      <a:pt x="2967" y="3075"/>
                    </a:cubicBezTo>
                    <a:cubicBezTo>
                      <a:pt x="3070" y="3146"/>
                      <a:pt x="3173" y="3217"/>
                      <a:pt x="3263" y="3288"/>
                    </a:cubicBezTo>
                    <a:cubicBezTo>
                      <a:pt x="3285" y="3310"/>
                      <a:pt x="3325" y="3310"/>
                      <a:pt x="3315" y="3340"/>
                    </a:cubicBezTo>
                    <a:cubicBezTo>
                      <a:pt x="3315" y="3350"/>
                      <a:pt x="3304" y="3352"/>
                      <a:pt x="3292" y="3352"/>
                    </a:cubicBezTo>
                    <a:cubicBezTo>
                      <a:pt x="3279" y="3352"/>
                      <a:pt x="3263" y="3350"/>
                      <a:pt x="3254" y="3350"/>
                    </a:cubicBezTo>
                    <a:cubicBezTo>
                      <a:pt x="3019" y="3381"/>
                      <a:pt x="2784" y="3391"/>
                      <a:pt x="2571" y="3462"/>
                    </a:cubicBezTo>
                    <a:cubicBezTo>
                      <a:pt x="2336" y="3533"/>
                      <a:pt x="2123" y="3636"/>
                      <a:pt x="1978" y="3849"/>
                    </a:cubicBezTo>
                    <a:cubicBezTo>
                      <a:pt x="1939" y="3922"/>
                      <a:pt x="1888" y="4003"/>
                      <a:pt x="1949" y="4084"/>
                    </a:cubicBezTo>
                    <a:cubicBezTo>
                      <a:pt x="1980" y="4125"/>
                      <a:pt x="2015" y="4138"/>
                      <a:pt x="2053" y="4138"/>
                    </a:cubicBezTo>
                    <a:cubicBezTo>
                      <a:pt x="2091" y="4138"/>
                      <a:pt x="2131" y="4125"/>
                      <a:pt x="2172" y="4116"/>
                    </a:cubicBezTo>
                    <a:lnTo>
                      <a:pt x="2184" y="4116"/>
                    </a:lnTo>
                    <a:cubicBezTo>
                      <a:pt x="2458" y="4023"/>
                      <a:pt x="2735" y="3942"/>
                      <a:pt x="2989" y="3810"/>
                    </a:cubicBezTo>
                    <a:cubicBezTo>
                      <a:pt x="3163" y="3717"/>
                      <a:pt x="3347" y="3655"/>
                      <a:pt x="3540" y="3594"/>
                    </a:cubicBezTo>
                    <a:cubicBezTo>
                      <a:pt x="3574" y="3583"/>
                      <a:pt x="3608" y="3578"/>
                      <a:pt x="3642" y="3578"/>
                    </a:cubicBezTo>
                    <a:cubicBezTo>
                      <a:pt x="3699" y="3578"/>
                      <a:pt x="3757" y="3594"/>
                      <a:pt x="3814" y="3626"/>
                    </a:cubicBezTo>
                    <a:cubicBezTo>
                      <a:pt x="4142" y="3829"/>
                      <a:pt x="4487" y="3983"/>
                      <a:pt x="4854" y="4116"/>
                    </a:cubicBezTo>
                    <a:cubicBezTo>
                      <a:pt x="4869" y="4116"/>
                      <a:pt x="4883" y="4124"/>
                      <a:pt x="4893" y="4124"/>
                    </a:cubicBezTo>
                    <a:cubicBezTo>
                      <a:pt x="4898" y="4124"/>
                      <a:pt x="4903" y="4122"/>
                      <a:pt x="4906" y="4116"/>
                    </a:cubicBezTo>
                    <a:cubicBezTo>
                      <a:pt x="4925" y="4094"/>
                      <a:pt x="4896" y="4074"/>
                      <a:pt x="4876" y="4064"/>
                    </a:cubicBezTo>
                    <a:cubicBezTo>
                      <a:pt x="4815" y="3993"/>
                      <a:pt x="4732" y="3942"/>
                      <a:pt x="4642" y="3890"/>
                    </a:cubicBezTo>
                    <a:cubicBezTo>
                      <a:pt x="4416" y="3778"/>
                      <a:pt x="4191" y="3665"/>
                      <a:pt x="3968" y="3543"/>
                    </a:cubicBezTo>
                    <a:cubicBezTo>
                      <a:pt x="3946" y="3533"/>
                      <a:pt x="3917" y="3533"/>
                      <a:pt x="3907" y="3504"/>
                    </a:cubicBezTo>
                    <a:cubicBezTo>
                      <a:pt x="3866" y="3391"/>
                      <a:pt x="3814" y="3288"/>
                      <a:pt x="3804" y="3156"/>
                    </a:cubicBezTo>
                    <a:cubicBezTo>
                      <a:pt x="3804" y="2943"/>
                      <a:pt x="3846" y="2728"/>
                      <a:pt x="3885" y="2515"/>
                    </a:cubicBezTo>
                    <a:cubicBezTo>
                      <a:pt x="3917" y="2341"/>
                      <a:pt x="3897" y="2167"/>
                      <a:pt x="3846" y="2003"/>
                    </a:cubicBezTo>
                    <a:cubicBezTo>
                      <a:pt x="3804" y="1903"/>
                      <a:pt x="3733" y="1852"/>
                      <a:pt x="3662" y="1852"/>
                    </a:cubicBezTo>
                    <a:cubicBezTo>
                      <a:pt x="3579" y="1852"/>
                      <a:pt x="3518" y="1903"/>
                      <a:pt x="3479" y="2013"/>
                    </a:cubicBezTo>
                    <a:cubicBezTo>
                      <a:pt x="3469" y="2055"/>
                      <a:pt x="3457" y="2096"/>
                      <a:pt x="3447" y="2135"/>
                    </a:cubicBezTo>
                    <a:cubicBezTo>
                      <a:pt x="3386" y="2515"/>
                      <a:pt x="3447" y="2882"/>
                      <a:pt x="3560" y="3249"/>
                    </a:cubicBezTo>
                    <a:cubicBezTo>
                      <a:pt x="3560" y="3269"/>
                      <a:pt x="3579" y="3279"/>
                      <a:pt x="3569" y="3298"/>
                    </a:cubicBezTo>
                    <a:cubicBezTo>
                      <a:pt x="3565" y="3301"/>
                      <a:pt x="3562" y="3302"/>
                      <a:pt x="3558" y="3302"/>
                    </a:cubicBezTo>
                    <a:cubicBezTo>
                      <a:pt x="3545" y="3302"/>
                      <a:pt x="3535" y="3286"/>
                      <a:pt x="3518" y="3279"/>
                    </a:cubicBezTo>
                    <a:cubicBezTo>
                      <a:pt x="3408" y="3198"/>
                      <a:pt x="3285" y="3115"/>
                      <a:pt x="3163" y="3034"/>
                    </a:cubicBezTo>
                    <a:cubicBezTo>
                      <a:pt x="3151" y="3024"/>
                      <a:pt x="3131" y="3014"/>
                      <a:pt x="3131" y="2982"/>
                    </a:cubicBezTo>
                    <a:cubicBezTo>
                      <a:pt x="3131" y="2831"/>
                      <a:pt x="3121" y="2667"/>
                      <a:pt x="3151" y="2503"/>
                    </a:cubicBezTo>
                    <a:cubicBezTo>
                      <a:pt x="3224" y="2197"/>
                      <a:pt x="3285" y="1891"/>
                      <a:pt x="3254" y="1575"/>
                    </a:cubicBezTo>
                    <a:cubicBezTo>
                      <a:pt x="3244" y="1453"/>
                      <a:pt x="3244" y="1330"/>
                      <a:pt x="3192" y="1218"/>
                    </a:cubicBezTo>
                    <a:cubicBezTo>
                      <a:pt x="3164" y="1144"/>
                      <a:pt x="3107" y="1105"/>
                      <a:pt x="3046" y="1105"/>
                    </a:cubicBezTo>
                    <a:cubicBezTo>
                      <a:pt x="2997" y="1105"/>
                      <a:pt x="2947" y="1129"/>
                      <a:pt x="2906" y="1178"/>
                    </a:cubicBezTo>
                    <a:cubicBezTo>
                      <a:pt x="2877" y="1208"/>
                      <a:pt x="2857" y="1249"/>
                      <a:pt x="2835" y="1291"/>
                    </a:cubicBezTo>
                    <a:cubicBezTo>
                      <a:pt x="2796" y="1382"/>
                      <a:pt x="2764" y="1484"/>
                      <a:pt x="2745" y="1585"/>
                    </a:cubicBezTo>
                    <a:cubicBezTo>
                      <a:pt x="2683" y="1942"/>
                      <a:pt x="2683" y="2299"/>
                      <a:pt x="2754" y="2657"/>
                    </a:cubicBezTo>
                    <a:cubicBezTo>
                      <a:pt x="2754" y="2676"/>
                      <a:pt x="2764" y="2708"/>
                      <a:pt x="2754" y="2708"/>
                    </a:cubicBezTo>
                    <a:cubicBezTo>
                      <a:pt x="2752" y="2713"/>
                      <a:pt x="2749" y="2715"/>
                      <a:pt x="2746" y="2715"/>
                    </a:cubicBezTo>
                    <a:cubicBezTo>
                      <a:pt x="2735" y="2715"/>
                      <a:pt x="2720" y="2696"/>
                      <a:pt x="2713" y="2686"/>
                    </a:cubicBezTo>
                    <a:cubicBezTo>
                      <a:pt x="2590" y="2596"/>
                      <a:pt x="2468" y="2493"/>
                      <a:pt x="2346" y="2392"/>
                    </a:cubicBezTo>
                    <a:cubicBezTo>
                      <a:pt x="2326" y="2380"/>
                      <a:pt x="2306" y="2361"/>
                      <a:pt x="2306" y="2331"/>
                    </a:cubicBezTo>
                    <a:cubicBezTo>
                      <a:pt x="2284" y="2197"/>
                      <a:pt x="2284" y="2064"/>
                      <a:pt x="2294" y="1932"/>
                    </a:cubicBezTo>
                    <a:cubicBezTo>
                      <a:pt x="2316" y="1668"/>
                      <a:pt x="2397" y="1413"/>
                      <a:pt x="2448" y="1147"/>
                    </a:cubicBezTo>
                    <a:cubicBezTo>
                      <a:pt x="2478" y="1034"/>
                      <a:pt x="2490" y="912"/>
                      <a:pt x="2458" y="801"/>
                    </a:cubicBezTo>
                    <a:cubicBezTo>
                      <a:pt x="2429" y="718"/>
                      <a:pt x="2387" y="657"/>
                      <a:pt x="2306" y="647"/>
                    </a:cubicBezTo>
                    <a:cubicBezTo>
                      <a:pt x="2300" y="646"/>
                      <a:pt x="2293" y="646"/>
                      <a:pt x="2286" y="646"/>
                    </a:cubicBezTo>
                    <a:cubicBezTo>
                      <a:pt x="2213" y="646"/>
                      <a:pt x="2159" y="694"/>
                      <a:pt x="2123" y="750"/>
                    </a:cubicBezTo>
                    <a:cubicBezTo>
                      <a:pt x="2081" y="811"/>
                      <a:pt x="2062" y="872"/>
                      <a:pt x="2040" y="943"/>
                    </a:cubicBezTo>
                    <a:cubicBezTo>
                      <a:pt x="1988" y="1137"/>
                      <a:pt x="1978" y="1340"/>
                      <a:pt x="1978" y="1546"/>
                    </a:cubicBezTo>
                    <a:cubicBezTo>
                      <a:pt x="1988" y="1719"/>
                      <a:pt x="2010" y="1881"/>
                      <a:pt x="2030" y="2055"/>
                    </a:cubicBezTo>
                    <a:cubicBezTo>
                      <a:pt x="2040" y="2064"/>
                      <a:pt x="2040" y="2074"/>
                      <a:pt x="2030" y="2087"/>
                    </a:cubicBezTo>
                    <a:cubicBezTo>
                      <a:pt x="2030" y="2090"/>
                      <a:pt x="2028" y="2091"/>
                      <a:pt x="2025" y="2091"/>
                    </a:cubicBezTo>
                    <a:cubicBezTo>
                      <a:pt x="2019" y="2091"/>
                      <a:pt x="2010" y="2087"/>
                      <a:pt x="2010" y="2087"/>
                    </a:cubicBezTo>
                    <a:cubicBezTo>
                      <a:pt x="1927" y="1984"/>
                      <a:pt x="1817" y="1913"/>
                      <a:pt x="1785" y="1768"/>
                    </a:cubicBezTo>
                    <a:cubicBezTo>
                      <a:pt x="1704" y="1391"/>
                      <a:pt x="1714" y="1024"/>
                      <a:pt x="1765" y="647"/>
                    </a:cubicBezTo>
                    <a:cubicBezTo>
                      <a:pt x="1785" y="505"/>
                      <a:pt x="1805" y="351"/>
                      <a:pt x="1795" y="199"/>
                    </a:cubicBezTo>
                    <a:cubicBezTo>
                      <a:pt x="1785" y="97"/>
                      <a:pt x="1734" y="16"/>
                      <a:pt x="1653" y="6"/>
                    </a:cubicBezTo>
                    <a:cubicBezTo>
                      <a:pt x="1642" y="2"/>
                      <a:pt x="1631" y="0"/>
                      <a:pt x="1620" y="0"/>
                    </a:cubicBezTo>
                    <a:close/>
                  </a:path>
                </a:pathLst>
              </a:custGeom>
              <a:solidFill>
                <a:srgbClr val="BE25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3862504" y="2940956"/>
                <a:ext cx="455733" cy="989564"/>
              </a:xfrm>
              <a:custGeom>
                <a:rect b="b" l="l" r="r" t="t"/>
                <a:pathLst>
                  <a:path extrusionOk="0" h="10010" w="4610">
                    <a:moveTo>
                      <a:pt x="2977" y="1"/>
                    </a:moveTo>
                    <a:cubicBezTo>
                      <a:pt x="2889" y="1"/>
                      <a:pt x="2801" y="19"/>
                      <a:pt x="2713" y="45"/>
                    </a:cubicBezTo>
                    <a:cubicBezTo>
                      <a:pt x="2152" y="219"/>
                      <a:pt x="1692" y="557"/>
                      <a:pt x="1335" y="1015"/>
                    </a:cubicBezTo>
                    <a:cubicBezTo>
                      <a:pt x="887" y="1575"/>
                      <a:pt x="652" y="2229"/>
                      <a:pt x="530" y="2922"/>
                    </a:cubicBezTo>
                    <a:cubicBezTo>
                      <a:pt x="439" y="3401"/>
                      <a:pt x="388" y="3891"/>
                      <a:pt x="336" y="4380"/>
                    </a:cubicBezTo>
                    <a:cubicBezTo>
                      <a:pt x="317" y="4615"/>
                      <a:pt x="285" y="4860"/>
                      <a:pt x="214" y="5095"/>
                    </a:cubicBezTo>
                    <a:cubicBezTo>
                      <a:pt x="91" y="5492"/>
                      <a:pt x="1" y="5900"/>
                      <a:pt x="30" y="6329"/>
                    </a:cubicBezTo>
                    <a:cubicBezTo>
                      <a:pt x="50" y="6706"/>
                      <a:pt x="111" y="7063"/>
                      <a:pt x="307" y="7389"/>
                    </a:cubicBezTo>
                    <a:cubicBezTo>
                      <a:pt x="520" y="7726"/>
                      <a:pt x="774" y="8032"/>
                      <a:pt x="1080" y="8287"/>
                    </a:cubicBezTo>
                    <a:cubicBezTo>
                      <a:pt x="1274" y="8441"/>
                      <a:pt x="1469" y="8603"/>
                      <a:pt x="1702" y="8696"/>
                    </a:cubicBezTo>
                    <a:cubicBezTo>
                      <a:pt x="1997" y="8811"/>
                      <a:pt x="2295" y="8879"/>
                      <a:pt x="2605" y="8879"/>
                    </a:cubicBezTo>
                    <a:cubicBezTo>
                      <a:pt x="2704" y="8879"/>
                      <a:pt x="2805" y="8872"/>
                      <a:pt x="2906" y="8857"/>
                    </a:cubicBezTo>
                    <a:cubicBezTo>
                      <a:pt x="2916" y="8855"/>
                      <a:pt x="2926" y="8854"/>
                      <a:pt x="2935" y="8854"/>
                    </a:cubicBezTo>
                    <a:cubicBezTo>
                      <a:pt x="2962" y="8854"/>
                      <a:pt x="2983" y="8865"/>
                      <a:pt x="2999" y="8889"/>
                    </a:cubicBezTo>
                    <a:cubicBezTo>
                      <a:pt x="3183" y="9124"/>
                      <a:pt x="3386" y="9327"/>
                      <a:pt x="3621" y="9501"/>
                    </a:cubicBezTo>
                    <a:cubicBezTo>
                      <a:pt x="3844" y="9684"/>
                      <a:pt x="4079" y="9848"/>
                      <a:pt x="4333" y="9971"/>
                    </a:cubicBezTo>
                    <a:cubicBezTo>
                      <a:pt x="4377" y="9988"/>
                      <a:pt x="4423" y="10010"/>
                      <a:pt x="4468" y="10010"/>
                    </a:cubicBezTo>
                    <a:cubicBezTo>
                      <a:pt x="4499" y="10010"/>
                      <a:pt x="4530" y="10000"/>
                      <a:pt x="4558" y="9971"/>
                    </a:cubicBezTo>
                    <a:cubicBezTo>
                      <a:pt x="4610" y="9919"/>
                      <a:pt x="4578" y="9836"/>
                      <a:pt x="4487" y="9755"/>
                    </a:cubicBezTo>
                    <a:cubicBezTo>
                      <a:pt x="4407" y="9665"/>
                      <a:pt x="4304" y="9591"/>
                      <a:pt x="4211" y="9520"/>
                    </a:cubicBezTo>
                    <a:cubicBezTo>
                      <a:pt x="3876" y="9276"/>
                      <a:pt x="3538" y="9041"/>
                      <a:pt x="3264" y="8747"/>
                    </a:cubicBezTo>
                    <a:cubicBezTo>
                      <a:pt x="3232" y="8705"/>
                      <a:pt x="3222" y="8696"/>
                      <a:pt x="3273" y="8654"/>
                    </a:cubicBezTo>
                    <a:cubicBezTo>
                      <a:pt x="3589" y="8429"/>
                      <a:pt x="3743" y="8103"/>
                      <a:pt x="3763" y="7717"/>
                    </a:cubicBezTo>
                    <a:cubicBezTo>
                      <a:pt x="3773" y="7401"/>
                      <a:pt x="3682" y="7114"/>
                      <a:pt x="3508" y="6838"/>
                    </a:cubicBezTo>
                    <a:cubicBezTo>
                      <a:pt x="3376" y="6625"/>
                      <a:pt x="3254" y="6400"/>
                      <a:pt x="3183" y="6155"/>
                    </a:cubicBezTo>
                    <a:cubicBezTo>
                      <a:pt x="3176" y="6128"/>
                      <a:pt x="3168" y="6118"/>
                      <a:pt x="3157" y="6118"/>
                    </a:cubicBezTo>
                    <a:cubicBezTo>
                      <a:pt x="3147" y="6118"/>
                      <a:pt x="3136" y="6126"/>
                      <a:pt x="3122" y="6135"/>
                    </a:cubicBezTo>
                    <a:cubicBezTo>
                      <a:pt x="3048" y="6176"/>
                      <a:pt x="2976" y="6196"/>
                      <a:pt x="2907" y="6196"/>
                    </a:cubicBezTo>
                    <a:cubicBezTo>
                      <a:pt x="2822" y="6196"/>
                      <a:pt x="2740" y="6166"/>
                      <a:pt x="2661" y="6104"/>
                    </a:cubicBezTo>
                    <a:cubicBezTo>
                      <a:pt x="2468" y="5952"/>
                      <a:pt x="2387" y="5749"/>
                      <a:pt x="2436" y="5514"/>
                    </a:cubicBezTo>
                    <a:cubicBezTo>
                      <a:pt x="2484" y="5259"/>
                      <a:pt x="2610" y="5154"/>
                      <a:pt x="2843" y="5154"/>
                    </a:cubicBezTo>
                    <a:cubicBezTo>
                      <a:pt x="2863" y="5154"/>
                      <a:pt x="2884" y="5155"/>
                      <a:pt x="2906" y="5156"/>
                    </a:cubicBezTo>
                    <a:cubicBezTo>
                      <a:pt x="2958" y="5156"/>
                      <a:pt x="2938" y="5124"/>
                      <a:pt x="2938" y="5115"/>
                    </a:cubicBezTo>
                    <a:cubicBezTo>
                      <a:pt x="2906" y="4982"/>
                      <a:pt x="2887" y="4860"/>
                      <a:pt x="2855" y="4738"/>
                    </a:cubicBezTo>
                    <a:cubicBezTo>
                      <a:pt x="2713" y="4167"/>
                      <a:pt x="2693" y="3595"/>
                      <a:pt x="2845" y="3024"/>
                    </a:cubicBezTo>
                    <a:cubicBezTo>
                      <a:pt x="2977" y="2535"/>
                      <a:pt x="3141" y="2055"/>
                      <a:pt x="3325" y="1588"/>
                    </a:cubicBezTo>
                    <a:cubicBezTo>
                      <a:pt x="3415" y="1321"/>
                      <a:pt x="3518" y="1066"/>
                      <a:pt x="3538" y="770"/>
                    </a:cubicBezTo>
                    <a:cubicBezTo>
                      <a:pt x="3550" y="709"/>
                      <a:pt x="3550" y="638"/>
                      <a:pt x="3538" y="567"/>
                    </a:cubicBezTo>
                    <a:cubicBezTo>
                      <a:pt x="3518" y="241"/>
                      <a:pt x="3386" y="68"/>
                      <a:pt x="3109" y="16"/>
                    </a:cubicBezTo>
                    <a:cubicBezTo>
                      <a:pt x="3065" y="6"/>
                      <a:pt x="3021" y="1"/>
                      <a:pt x="2977" y="1"/>
                    </a:cubicBezTo>
                    <a:close/>
                  </a:path>
                </a:pathLst>
              </a:custGeom>
              <a:solidFill>
                <a:srgbClr val="C835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3897598" y="2957761"/>
                <a:ext cx="280558" cy="840091"/>
              </a:xfrm>
              <a:custGeom>
                <a:rect b="b" l="l" r="r" t="t"/>
                <a:pathLst>
                  <a:path extrusionOk="0" h="8498" w="2838">
                    <a:moveTo>
                      <a:pt x="2666" y="0"/>
                    </a:moveTo>
                    <a:cubicBezTo>
                      <a:pt x="2632" y="0"/>
                      <a:pt x="2596" y="36"/>
                      <a:pt x="2571" y="59"/>
                    </a:cubicBezTo>
                    <a:cubicBezTo>
                      <a:pt x="2419" y="194"/>
                      <a:pt x="2277" y="345"/>
                      <a:pt x="2142" y="509"/>
                    </a:cubicBezTo>
                    <a:cubicBezTo>
                      <a:pt x="1910" y="806"/>
                      <a:pt x="1704" y="1121"/>
                      <a:pt x="1521" y="1457"/>
                    </a:cubicBezTo>
                    <a:cubicBezTo>
                      <a:pt x="1327" y="1824"/>
                      <a:pt x="1154" y="2191"/>
                      <a:pt x="1021" y="2580"/>
                    </a:cubicBezTo>
                    <a:cubicBezTo>
                      <a:pt x="960" y="2764"/>
                      <a:pt x="919" y="2947"/>
                      <a:pt x="870" y="3160"/>
                    </a:cubicBezTo>
                    <a:cubicBezTo>
                      <a:pt x="796" y="2825"/>
                      <a:pt x="725" y="2507"/>
                      <a:pt x="696" y="2191"/>
                    </a:cubicBezTo>
                    <a:cubicBezTo>
                      <a:pt x="686" y="2091"/>
                      <a:pt x="674" y="1988"/>
                      <a:pt x="664" y="1875"/>
                    </a:cubicBezTo>
                    <a:cubicBezTo>
                      <a:pt x="664" y="1846"/>
                      <a:pt x="644" y="1814"/>
                      <a:pt x="613" y="1814"/>
                    </a:cubicBezTo>
                    <a:cubicBezTo>
                      <a:pt x="583" y="1814"/>
                      <a:pt x="583" y="1856"/>
                      <a:pt x="574" y="1875"/>
                    </a:cubicBezTo>
                    <a:cubicBezTo>
                      <a:pt x="564" y="1978"/>
                      <a:pt x="574" y="2078"/>
                      <a:pt x="593" y="2171"/>
                    </a:cubicBezTo>
                    <a:cubicBezTo>
                      <a:pt x="635" y="2507"/>
                      <a:pt x="696" y="2835"/>
                      <a:pt x="786" y="3160"/>
                    </a:cubicBezTo>
                    <a:cubicBezTo>
                      <a:pt x="808" y="3283"/>
                      <a:pt x="828" y="3395"/>
                      <a:pt x="818" y="3518"/>
                    </a:cubicBezTo>
                    <a:cubicBezTo>
                      <a:pt x="757" y="3926"/>
                      <a:pt x="777" y="4333"/>
                      <a:pt x="848" y="4751"/>
                    </a:cubicBezTo>
                    <a:cubicBezTo>
                      <a:pt x="848" y="4761"/>
                      <a:pt x="848" y="4771"/>
                      <a:pt x="838" y="4783"/>
                    </a:cubicBezTo>
                    <a:cubicBezTo>
                      <a:pt x="828" y="4783"/>
                      <a:pt x="828" y="4771"/>
                      <a:pt x="818" y="4761"/>
                    </a:cubicBezTo>
                    <a:cubicBezTo>
                      <a:pt x="654" y="4465"/>
                      <a:pt x="490" y="4171"/>
                      <a:pt x="368" y="3853"/>
                    </a:cubicBezTo>
                    <a:cubicBezTo>
                      <a:pt x="339" y="3804"/>
                      <a:pt x="319" y="3743"/>
                      <a:pt x="287" y="3691"/>
                    </a:cubicBezTo>
                    <a:cubicBezTo>
                      <a:pt x="279" y="3672"/>
                      <a:pt x="263" y="3648"/>
                      <a:pt x="245" y="3648"/>
                    </a:cubicBezTo>
                    <a:cubicBezTo>
                      <a:pt x="242" y="3648"/>
                      <a:pt x="239" y="3648"/>
                      <a:pt x="236" y="3650"/>
                    </a:cubicBezTo>
                    <a:cubicBezTo>
                      <a:pt x="206" y="3669"/>
                      <a:pt x="206" y="3701"/>
                      <a:pt x="216" y="3721"/>
                    </a:cubicBezTo>
                    <a:cubicBezTo>
                      <a:pt x="226" y="3762"/>
                      <a:pt x="236" y="3792"/>
                      <a:pt x="258" y="3833"/>
                    </a:cubicBezTo>
                    <a:cubicBezTo>
                      <a:pt x="419" y="4262"/>
                      <a:pt x="644" y="4661"/>
                      <a:pt x="870" y="5057"/>
                    </a:cubicBezTo>
                    <a:cubicBezTo>
                      <a:pt x="899" y="5099"/>
                      <a:pt x="909" y="5138"/>
                      <a:pt x="919" y="5180"/>
                    </a:cubicBezTo>
                    <a:cubicBezTo>
                      <a:pt x="980" y="5505"/>
                      <a:pt x="1083" y="5811"/>
                      <a:pt x="1195" y="6107"/>
                    </a:cubicBezTo>
                    <a:cubicBezTo>
                      <a:pt x="1237" y="6210"/>
                      <a:pt x="1276" y="6301"/>
                      <a:pt x="1318" y="6394"/>
                    </a:cubicBezTo>
                    <a:cubicBezTo>
                      <a:pt x="1318" y="6413"/>
                      <a:pt x="1337" y="6435"/>
                      <a:pt x="1318" y="6445"/>
                    </a:cubicBezTo>
                    <a:cubicBezTo>
                      <a:pt x="1313" y="6450"/>
                      <a:pt x="1309" y="6452"/>
                      <a:pt x="1305" y="6452"/>
                    </a:cubicBezTo>
                    <a:cubicBezTo>
                      <a:pt x="1292" y="6452"/>
                      <a:pt x="1283" y="6432"/>
                      <a:pt x="1276" y="6423"/>
                    </a:cubicBezTo>
                    <a:cubicBezTo>
                      <a:pt x="1247" y="6403"/>
                      <a:pt x="1215" y="6384"/>
                      <a:pt x="1185" y="6362"/>
                    </a:cubicBezTo>
                    <a:cubicBezTo>
                      <a:pt x="931" y="6168"/>
                      <a:pt x="696" y="5965"/>
                      <a:pt x="471" y="5740"/>
                    </a:cubicBezTo>
                    <a:cubicBezTo>
                      <a:pt x="339" y="5598"/>
                      <a:pt x="184" y="5466"/>
                      <a:pt x="74" y="5292"/>
                    </a:cubicBezTo>
                    <a:cubicBezTo>
                      <a:pt x="64" y="5284"/>
                      <a:pt x="56" y="5269"/>
                      <a:pt x="44" y="5269"/>
                    </a:cubicBezTo>
                    <a:cubicBezTo>
                      <a:pt x="40" y="5269"/>
                      <a:pt x="37" y="5270"/>
                      <a:pt x="33" y="5273"/>
                    </a:cubicBezTo>
                    <a:cubicBezTo>
                      <a:pt x="1" y="5282"/>
                      <a:pt x="13" y="5302"/>
                      <a:pt x="23" y="5322"/>
                    </a:cubicBezTo>
                    <a:cubicBezTo>
                      <a:pt x="42" y="5395"/>
                      <a:pt x="84" y="5444"/>
                      <a:pt x="135" y="5505"/>
                    </a:cubicBezTo>
                    <a:cubicBezTo>
                      <a:pt x="339" y="5721"/>
                      <a:pt x="532" y="5956"/>
                      <a:pt x="767" y="6149"/>
                    </a:cubicBezTo>
                    <a:cubicBezTo>
                      <a:pt x="950" y="6301"/>
                      <a:pt x="1134" y="6455"/>
                      <a:pt x="1337" y="6587"/>
                    </a:cubicBezTo>
                    <a:cubicBezTo>
                      <a:pt x="1398" y="6629"/>
                      <a:pt x="1440" y="6668"/>
                      <a:pt x="1469" y="6729"/>
                    </a:cubicBezTo>
                    <a:cubicBezTo>
                      <a:pt x="1604" y="6996"/>
                      <a:pt x="1736" y="7270"/>
                      <a:pt x="1910" y="7515"/>
                    </a:cubicBezTo>
                    <a:cubicBezTo>
                      <a:pt x="1959" y="7608"/>
                      <a:pt x="2032" y="7679"/>
                      <a:pt x="2071" y="7769"/>
                    </a:cubicBezTo>
                    <a:cubicBezTo>
                      <a:pt x="2071" y="7782"/>
                      <a:pt x="2081" y="7782"/>
                      <a:pt x="2081" y="7782"/>
                    </a:cubicBezTo>
                    <a:lnTo>
                      <a:pt x="2081" y="7791"/>
                    </a:lnTo>
                    <a:cubicBezTo>
                      <a:pt x="2071" y="7782"/>
                      <a:pt x="2071" y="7782"/>
                      <a:pt x="2062" y="7782"/>
                    </a:cubicBezTo>
                    <a:cubicBezTo>
                      <a:pt x="1878" y="7708"/>
                      <a:pt x="1685" y="7637"/>
                      <a:pt x="1501" y="7556"/>
                    </a:cubicBezTo>
                    <a:cubicBezTo>
                      <a:pt x="1225" y="7434"/>
                      <a:pt x="960" y="7302"/>
                      <a:pt x="686" y="7199"/>
                    </a:cubicBezTo>
                    <a:cubicBezTo>
                      <a:pt x="669" y="7194"/>
                      <a:pt x="648" y="7185"/>
                      <a:pt x="630" y="7185"/>
                    </a:cubicBezTo>
                    <a:cubicBezTo>
                      <a:pt x="615" y="7185"/>
                      <a:pt x="602" y="7191"/>
                      <a:pt x="593" y="7209"/>
                    </a:cubicBezTo>
                    <a:cubicBezTo>
                      <a:pt x="583" y="7250"/>
                      <a:pt x="625" y="7260"/>
                      <a:pt x="654" y="7270"/>
                    </a:cubicBezTo>
                    <a:cubicBezTo>
                      <a:pt x="1134" y="7515"/>
                      <a:pt x="1624" y="7740"/>
                      <a:pt x="2133" y="7923"/>
                    </a:cubicBezTo>
                    <a:cubicBezTo>
                      <a:pt x="2165" y="7933"/>
                      <a:pt x="2204" y="7923"/>
                      <a:pt x="2226" y="7953"/>
                    </a:cubicBezTo>
                    <a:cubicBezTo>
                      <a:pt x="2297" y="8046"/>
                      <a:pt x="2368" y="8136"/>
                      <a:pt x="2439" y="8239"/>
                    </a:cubicBezTo>
                    <a:cubicBezTo>
                      <a:pt x="2490" y="8310"/>
                      <a:pt x="2551" y="8393"/>
                      <a:pt x="2612" y="8474"/>
                    </a:cubicBezTo>
                    <a:cubicBezTo>
                      <a:pt x="2627" y="8489"/>
                      <a:pt x="2648" y="8498"/>
                      <a:pt x="2669" y="8498"/>
                    </a:cubicBezTo>
                    <a:cubicBezTo>
                      <a:pt x="2677" y="8498"/>
                      <a:pt x="2685" y="8496"/>
                      <a:pt x="2693" y="8494"/>
                    </a:cubicBezTo>
                    <a:cubicBezTo>
                      <a:pt x="2715" y="8474"/>
                      <a:pt x="2715" y="8442"/>
                      <a:pt x="2693" y="8413"/>
                    </a:cubicBezTo>
                    <a:cubicBezTo>
                      <a:pt x="2683" y="8403"/>
                      <a:pt x="2683" y="8393"/>
                      <a:pt x="2674" y="8371"/>
                    </a:cubicBezTo>
                    <a:cubicBezTo>
                      <a:pt x="2561" y="8239"/>
                      <a:pt x="2461" y="8097"/>
                      <a:pt x="2348" y="7965"/>
                    </a:cubicBezTo>
                    <a:cubicBezTo>
                      <a:pt x="2235" y="7811"/>
                      <a:pt x="2123" y="7669"/>
                      <a:pt x="2020" y="7505"/>
                    </a:cubicBezTo>
                    <a:cubicBezTo>
                      <a:pt x="2010" y="7485"/>
                      <a:pt x="1991" y="7463"/>
                      <a:pt x="2001" y="7434"/>
                    </a:cubicBezTo>
                    <a:cubicBezTo>
                      <a:pt x="2032" y="7331"/>
                      <a:pt x="2062" y="7219"/>
                      <a:pt x="2094" y="7108"/>
                    </a:cubicBezTo>
                    <a:cubicBezTo>
                      <a:pt x="2184" y="6832"/>
                      <a:pt x="2297" y="6558"/>
                      <a:pt x="2409" y="6291"/>
                    </a:cubicBezTo>
                    <a:cubicBezTo>
                      <a:pt x="2429" y="6252"/>
                      <a:pt x="2439" y="6210"/>
                      <a:pt x="2399" y="6191"/>
                    </a:cubicBezTo>
                    <a:cubicBezTo>
                      <a:pt x="2391" y="6186"/>
                      <a:pt x="2384" y="6184"/>
                      <a:pt x="2377" y="6184"/>
                    </a:cubicBezTo>
                    <a:cubicBezTo>
                      <a:pt x="2350" y="6184"/>
                      <a:pt x="2334" y="6216"/>
                      <a:pt x="2316" y="6239"/>
                    </a:cubicBezTo>
                    <a:cubicBezTo>
                      <a:pt x="2174" y="6558"/>
                      <a:pt x="2052" y="6873"/>
                      <a:pt x="1949" y="7209"/>
                    </a:cubicBezTo>
                    <a:cubicBezTo>
                      <a:pt x="1939" y="7241"/>
                      <a:pt x="1939" y="7312"/>
                      <a:pt x="1920" y="7312"/>
                    </a:cubicBezTo>
                    <a:cubicBezTo>
                      <a:pt x="1916" y="7312"/>
                      <a:pt x="1913" y="7312"/>
                      <a:pt x="1911" y="7312"/>
                    </a:cubicBezTo>
                    <a:cubicBezTo>
                      <a:pt x="1868" y="7312"/>
                      <a:pt x="1867" y="7248"/>
                      <a:pt x="1849" y="7219"/>
                    </a:cubicBezTo>
                    <a:cubicBezTo>
                      <a:pt x="1582" y="6729"/>
                      <a:pt x="1347" y="6220"/>
                      <a:pt x="1176" y="5689"/>
                    </a:cubicBezTo>
                    <a:cubicBezTo>
                      <a:pt x="1154" y="5618"/>
                      <a:pt x="1176" y="5566"/>
                      <a:pt x="1215" y="5517"/>
                    </a:cubicBezTo>
                    <a:cubicBezTo>
                      <a:pt x="1482" y="5180"/>
                      <a:pt x="1746" y="4832"/>
                      <a:pt x="2010" y="4497"/>
                    </a:cubicBezTo>
                    <a:cubicBezTo>
                      <a:pt x="2042" y="4455"/>
                      <a:pt x="2094" y="4404"/>
                      <a:pt x="2052" y="4365"/>
                    </a:cubicBezTo>
                    <a:cubicBezTo>
                      <a:pt x="2041" y="4356"/>
                      <a:pt x="2030" y="4352"/>
                      <a:pt x="2020" y="4352"/>
                    </a:cubicBezTo>
                    <a:cubicBezTo>
                      <a:pt x="1983" y="4352"/>
                      <a:pt x="1953" y="4401"/>
                      <a:pt x="1930" y="4426"/>
                    </a:cubicBezTo>
                    <a:cubicBezTo>
                      <a:pt x="1653" y="4741"/>
                      <a:pt x="1398" y="5089"/>
                      <a:pt x="1163" y="5424"/>
                    </a:cubicBezTo>
                    <a:cubicBezTo>
                      <a:pt x="1154" y="5444"/>
                      <a:pt x="1144" y="5466"/>
                      <a:pt x="1124" y="5466"/>
                    </a:cubicBezTo>
                    <a:cubicBezTo>
                      <a:pt x="1114" y="5466"/>
                      <a:pt x="1102" y="5434"/>
                      <a:pt x="1102" y="5415"/>
                    </a:cubicBezTo>
                    <a:cubicBezTo>
                      <a:pt x="1012" y="5057"/>
                      <a:pt x="960" y="4690"/>
                      <a:pt x="919" y="4323"/>
                    </a:cubicBezTo>
                    <a:cubicBezTo>
                      <a:pt x="919" y="4294"/>
                      <a:pt x="931" y="4262"/>
                      <a:pt x="950" y="4242"/>
                    </a:cubicBezTo>
                    <a:cubicBezTo>
                      <a:pt x="1266" y="3988"/>
                      <a:pt x="1531" y="3691"/>
                      <a:pt x="1837" y="3425"/>
                    </a:cubicBezTo>
                    <a:cubicBezTo>
                      <a:pt x="1898" y="3376"/>
                      <a:pt x="1959" y="3302"/>
                      <a:pt x="2010" y="3241"/>
                    </a:cubicBezTo>
                    <a:cubicBezTo>
                      <a:pt x="2032" y="3231"/>
                      <a:pt x="2062" y="3202"/>
                      <a:pt x="2042" y="3180"/>
                    </a:cubicBezTo>
                    <a:cubicBezTo>
                      <a:pt x="2035" y="3171"/>
                      <a:pt x="2028" y="3167"/>
                      <a:pt x="2020" y="3167"/>
                    </a:cubicBezTo>
                    <a:cubicBezTo>
                      <a:pt x="2003" y="3167"/>
                      <a:pt x="1985" y="3184"/>
                      <a:pt x="1971" y="3192"/>
                    </a:cubicBezTo>
                    <a:cubicBezTo>
                      <a:pt x="1949" y="3202"/>
                      <a:pt x="1930" y="3212"/>
                      <a:pt x="1920" y="3231"/>
                    </a:cubicBezTo>
                    <a:cubicBezTo>
                      <a:pt x="1582" y="3508"/>
                      <a:pt x="1266" y="3792"/>
                      <a:pt x="960" y="4110"/>
                    </a:cubicBezTo>
                    <a:cubicBezTo>
                      <a:pt x="952" y="4118"/>
                      <a:pt x="944" y="4132"/>
                      <a:pt x="930" y="4132"/>
                    </a:cubicBezTo>
                    <a:cubicBezTo>
                      <a:pt x="927" y="4132"/>
                      <a:pt x="923" y="4131"/>
                      <a:pt x="919" y="4130"/>
                    </a:cubicBezTo>
                    <a:cubicBezTo>
                      <a:pt x="899" y="4120"/>
                      <a:pt x="909" y="4098"/>
                      <a:pt x="909" y="4088"/>
                    </a:cubicBezTo>
                    <a:cubicBezTo>
                      <a:pt x="909" y="3875"/>
                      <a:pt x="919" y="3669"/>
                      <a:pt x="950" y="3466"/>
                    </a:cubicBezTo>
                    <a:cubicBezTo>
                      <a:pt x="1002" y="3119"/>
                      <a:pt x="1073" y="2793"/>
                      <a:pt x="1185" y="2468"/>
                    </a:cubicBezTo>
                    <a:cubicBezTo>
                      <a:pt x="1205" y="2416"/>
                      <a:pt x="1225" y="2375"/>
                      <a:pt x="1266" y="2345"/>
                    </a:cubicBezTo>
                    <a:cubicBezTo>
                      <a:pt x="1592" y="2110"/>
                      <a:pt x="1910" y="1865"/>
                      <a:pt x="2216" y="1621"/>
                    </a:cubicBezTo>
                    <a:cubicBezTo>
                      <a:pt x="2399" y="1466"/>
                      <a:pt x="2583" y="1325"/>
                      <a:pt x="2776" y="1192"/>
                    </a:cubicBezTo>
                    <a:cubicBezTo>
                      <a:pt x="2796" y="1173"/>
                      <a:pt x="2838" y="1151"/>
                      <a:pt x="2816" y="1112"/>
                    </a:cubicBezTo>
                    <a:cubicBezTo>
                      <a:pt x="2808" y="1096"/>
                      <a:pt x="2797" y="1090"/>
                      <a:pt x="2785" y="1090"/>
                    </a:cubicBezTo>
                    <a:cubicBezTo>
                      <a:pt x="2766" y="1090"/>
                      <a:pt x="2743" y="1104"/>
                      <a:pt x="2725" y="1112"/>
                    </a:cubicBezTo>
                    <a:cubicBezTo>
                      <a:pt x="2603" y="1183"/>
                      <a:pt x="2500" y="1263"/>
                      <a:pt x="2387" y="1344"/>
                    </a:cubicBezTo>
                    <a:cubicBezTo>
                      <a:pt x="2123" y="1559"/>
                      <a:pt x="1868" y="1772"/>
                      <a:pt x="1604" y="1988"/>
                    </a:cubicBezTo>
                    <a:cubicBezTo>
                      <a:pt x="1521" y="2059"/>
                      <a:pt x="1430" y="2130"/>
                      <a:pt x="1337" y="2191"/>
                    </a:cubicBezTo>
                    <a:cubicBezTo>
                      <a:pt x="1330" y="2198"/>
                      <a:pt x="1323" y="2206"/>
                      <a:pt x="1317" y="2206"/>
                    </a:cubicBezTo>
                    <a:cubicBezTo>
                      <a:pt x="1314" y="2206"/>
                      <a:pt x="1311" y="2204"/>
                      <a:pt x="1308" y="2201"/>
                    </a:cubicBezTo>
                    <a:cubicBezTo>
                      <a:pt x="1298" y="2191"/>
                      <a:pt x="1298" y="2181"/>
                      <a:pt x="1308" y="2171"/>
                    </a:cubicBezTo>
                    <a:cubicBezTo>
                      <a:pt x="1327" y="2120"/>
                      <a:pt x="1347" y="2059"/>
                      <a:pt x="1379" y="2007"/>
                    </a:cubicBezTo>
                    <a:cubicBezTo>
                      <a:pt x="1572" y="1579"/>
                      <a:pt x="1788" y="1173"/>
                      <a:pt x="2062" y="784"/>
                    </a:cubicBezTo>
                    <a:cubicBezTo>
                      <a:pt x="2235" y="539"/>
                      <a:pt x="2439" y="326"/>
                      <a:pt x="2632" y="101"/>
                    </a:cubicBezTo>
                    <a:cubicBezTo>
                      <a:pt x="2664" y="71"/>
                      <a:pt x="2725" y="49"/>
                      <a:pt x="2693" y="10"/>
                    </a:cubicBezTo>
                    <a:cubicBezTo>
                      <a:pt x="2685" y="3"/>
                      <a:pt x="2675" y="0"/>
                      <a:pt x="2666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4018598" y="3736353"/>
                <a:ext cx="34501" cy="17794"/>
              </a:xfrm>
              <a:custGeom>
                <a:rect b="b" l="l" r="r" t="t"/>
                <a:pathLst>
                  <a:path extrusionOk="0" h="180" w="349">
                    <a:moveTo>
                      <a:pt x="51" y="0"/>
                    </a:moveTo>
                    <a:cubicBezTo>
                      <a:pt x="38" y="0"/>
                      <a:pt x="25" y="7"/>
                      <a:pt x="13" y="28"/>
                    </a:cubicBezTo>
                    <a:cubicBezTo>
                      <a:pt x="1" y="47"/>
                      <a:pt x="13" y="67"/>
                      <a:pt x="32" y="89"/>
                    </a:cubicBezTo>
                    <a:cubicBezTo>
                      <a:pt x="103" y="128"/>
                      <a:pt x="184" y="160"/>
                      <a:pt x="267" y="180"/>
                    </a:cubicBezTo>
                    <a:cubicBezTo>
                      <a:pt x="297" y="180"/>
                      <a:pt x="319" y="180"/>
                      <a:pt x="329" y="150"/>
                    </a:cubicBezTo>
                    <a:cubicBezTo>
                      <a:pt x="348" y="118"/>
                      <a:pt x="319" y="109"/>
                      <a:pt x="297" y="99"/>
                    </a:cubicBezTo>
                    <a:cubicBezTo>
                      <a:pt x="226" y="47"/>
                      <a:pt x="155" y="38"/>
                      <a:pt x="74" y="6"/>
                    </a:cubicBezTo>
                    <a:cubicBezTo>
                      <a:pt x="66" y="2"/>
                      <a:pt x="59" y="0"/>
                      <a:pt x="51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3987360" y="3065613"/>
                <a:ext cx="21452" cy="25209"/>
              </a:xfrm>
              <a:custGeom>
                <a:rect b="b" l="l" r="r" t="t"/>
                <a:pathLst>
                  <a:path extrusionOk="0" h="255" w="217">
                    <a:moveTo>
                      <a:pt x="42" y="1"/>
                    </a:moveTo>
                    <a:cubicBezTo>
                      <a:pt x="35" y="1"/>
                      <a:pt x="28" y="3"/>
                      <a:pt x="23" y="8"/>
                    </a:cubicBezTo>
                    <a:cubicBezTo>
                      <a:pt x="11" y="21"/>
                      <a:pt x="1" y="40"/>
                      <a:pt x="11" y="60"/>
                    </a:cubicBezTo>
                    <a:cubicBezTo>
                      <a:pt x="52" y="131"/>
                      <a:pt x="94" y="192"/>
                      <a:pt x="155" y="243"/>
                    </a:cubicBezTo>
                    <a:cubicBezTo>
                      <a:pt x="165" y="251"/>
                      <a:pt x="175" y="255"/>
                      <a:pt x="183" y="255"/>
                    </a:cubicBezTo>
                    <a:cubicBezTo>
                      <a:pt x="198" y="255"/>
                      <a:pt x="210" y="243"/>
                      <a:pt x="216" y="224"/>
                    </a:cubicBezTo>
                    <a:cubicBezTo>
                      <a:pt x="216" y="182"/>
                      <a:pt x="104" y="21"/>
                      <a:pt x="62" y="8"/>
                    </a:cubicBezTo>
                    <a:cubicBezTo>
                      <a:pt x="57" y="3"/>
                      <a:pt x="50" y="1"/>
                      <a:pt x="42" y="1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034811" y="3768086"/>
                <a:ext cx="26197" cy="13445"/>
              </a:xfrm>
              <a:custGeom>
                <a:rect b="b" l="l" r="r" t="t"/>
                <a:pathLst>
                  <a:path extrusionOk="0" h="136" w="265">
                    <a:moveTo>
                      <a:pt x="194" y="1"/>
                    </a:moveTo>
                    <a:cubicBezTo>
                      <a:pt x="143" y="13"/>
                      <a:pt x="81" y="32"/>
                      <a:pt x="42" y="62"/>
                    </a:cubicBezTo>
                    <a:cubicBezTo>
                      <a:pt x="20" y="62"/>
                      <a:pt x="1" y="84"/>
                      <a:pt x="10" y="103"/>
                    </a:cubicBezTo>
                    <a:cubicBezTo>
                      <a:pt x="20" y="123"/>
                      <a:pt x="42" y="135"/>
                      <a:pt x="72" y="135"/>
                    </a:cubicBezTo>
                    <a:cubicBezTo>
                      <a:pt x="113" y="123"/>
                      <a:pt x="165" y="113"/>
                      <a:pt x="216" y="103"/>
                    </a:cubicBezTo>
                    <a:cubicBezTo>
                      <a:pt x="236" y="94"/>
                      <a:pt x="265" y="84"/>
                      <a:pt x="265" y="52"/>
                    </a:cubicBezTo>
                    <a:cubicBezTo>
                      <a:pt x="255" y="23"/>
                      <a:pt x="236" y="1"/>
                      <a:pt x="194" y="1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157788" y="3574526"/>
                <a:ext cx="24220" cy="26296"/>
              </a:xfrm>
              <a:custGeom>
                <a:rect b="b" l="l" r="r" t="t"/>
                <a:pathLst>
                  <a:path extrusionOk="0" h="266" w="245">
                    <a:moveTo>
                      <a:pt x="196" y="0"/>
                    </a:moveTo>
                    <a:cubicBezTo>
                      <a:pt x="174" y="13"/>
                      <a:pt x="164" y="23"/>
                      <a:pt x="154" y="32"/>
                    </a:cubicBezTo>
                    <a:cubicBezTo>
                      <a:pt x="103" y="84"/>
                      <a:pt x="61" y="145"/>
                      <a:pt x="22" y="206"/>
                    </a:cubicBezTo>
                    <a:cubicBezTo>
                      <a:pt x="12" y="216"/>
                      <a:pt x="0" y="235"/>
                      <a:pt x="22" y="257"/>
                    </a:cubicBezTo>
                    <a:cubicBezTo>
                      <a:pt x="28" y="263"/>
                      <a:pt x="34" y="266"/>
                      <a:pt x="40" y="266"/>
                    </a:cubicBezTo>
                    <a:cubicBezTo>
                      <a:pt x="54" y="266"/>
                      <a:pt x="68" y="254"/>
                      <a:pt x="83" y="245"/>
                    </a:cubicBezTo>
                    <a:cubicBezTo>
                      <a:pt x="122" y="184"/>
                      <a:pt x="174" y="123"/>
                      <a:pt x="225" y="52"/>
                    </a:cubicBezTo>
                    <a:cubicBezTo>
                      <a:pt x="245" y="32"/>
                      <a:pt x="215" y="13"/>
                      <a:pt x="196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4023640" y="3025873"/>
                <a:ext cx="16311" cy="22045"/>
              </a:xfrm>
              <a:custGeom>
                <a:rect b="b" l="l" r="r" t="t"/>
                <a:pathLst>
                  <a:path extrusionOk="0" h="223" w="165">
                    <a:moveTo>
                      <a:pt x="29" y="0"/>
                    </a:moveTo>
                    <a:cubicBezTo>
                      <a:pt x="17" y="0"/>
                      <a:pt x="11" y="9"/>
                      <a:pt x="11" y="24"/>
                    </a:cubicBezTo>
                    <a:cubicBezTo>
                      <a:pt x="1" y="75"/>
                      <a:pt x="52" y="197"/>
                      <a:pt x="94" y="217"/>
                    </a:cubicBezTo>
                    <a:cubicBezTo>
                      <a:pt x="101" y="221"/>
                      <a:pt x="108" y="223"/>
                      <a:pt x="116" y="223"/>
                    </a:cubicBezTo>
                    <a:cubicBezTo>
                      <a:pt x="128" y="223"/>
                      <a:pt x="141" y="216"/>
                      <a:pt x="155" y="197"/>
                    </a:cubicBezTo>
                    <a:cubicBezTo>
                      <a:pt x="165" y="166"/>
                      <a:pt x="84" y="4"/>
                      <a:pt x="43" y="4"/>
                    </a:cubicBezTo>
                    <a:cubicBezTo>
                      <a:pt x="37" y="1"/>
                      <a:pt x="33" y="0"/>
                      <a:pt x="29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953254" y="3500976"/>
                <a:ext cx="18289" cy="17300"/>
              </a:xfrm>
              <a:custGeom>
                <a:rect b="b" l="l" r="r" t="t"/>
                <a:pathLst>
                  <a:path extrusionOk="0" h="175" w="185">
                    <a:moveTo>
                      <a:pt x="30" y="0"/>
                    </a:moveTo>
                    <a:cubicBezTo>
                      <a:pt x="11" y="0"/>
                      <a:pt x="1" y="32"/>
                      <a:pt x="11" y="52"/>
                    </a:cubicBezTo>
                    <a:cubicBezTo>
                      <a:pt x="40" y="103"/>
                      <a:pt x="81" y="145"/>
                      <a:pt x="143" y="174"/>
                    </a:cubicBezTo>
                    <a:cubicBezTo>
                      <a:pt x="152" y="174"/>
                      <a:pt x="184" y="174"/>
                      <a:pt x="184" y="145"/>
                    </a:cubicBezTo>
                    <a:cubicBezTo>
                      <a:pt x="172" y="113"/>
                      <a:pt x="72" y="0"/>
                      <a:pt x="30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4177065" y="3608928"/>
                <a:ext cx="20167" cy="15026"/>
              </a:xfrm>
              <a:custGeom>
                <a:rect b="b" l="l" r="r" t="t"/>
                <a:pathLst>
                  <a:path extrusionOk="0" h="152" w="204">
                    <a:moveTo>
                      <a:pt x="153" y="0"/>
                    </a:moveTo>
                    <a:cubicBezTo>
                      <a:pt x="101" y="10"/>
                      <a:pt x="50" y="51"/>
                      <a:pt x="20" y="103"/>
                    </a:cubicBezTo>
                    <a:cubicBezTo>
                      <a:pt x="11" y="113"/>
                      <a:pt x="1" y="122"/>
                      <a:pt x="11" y="142"/>
                    </a:cubicBezTo>
                    <a:cubicBezTo>
                      <a:pt x="20" y="148"/>
                      <a:pt x="30" y="151"/>
                      <a:pt x="39" y="151"/>
                    </a:cubicBezTo>
                    <a:cubicBezTo>
                      <a:pt x="48" y="151"/>
                      <a:pt x="56" y="148"/>
                      <a:pt x="62" y="142"/>
                    </a:cubicBezTo>
                    <a:cubicBezTo>
                      <a:pt x="101" y="113"/>
                      <a:pt x="143" y="93"/>
                      <a:pt x="184" y="61"/>
                    </a:cubicBezTo>
                    <a:cubicBezTo>
                      <a:pt x="194" y="51"/>
                      <a:pt x="204" y="42"/>
                      <a:pt x="194" y="20"/>
                    </a:cubicBezTo>
                    <a:cubicBezTo>
                      <a:pt x="194" y="0"/>
                      <a:pt x="172" y="10"/>
                      <a:pt x="153" y="0"/>
                    </a:cubicBezTo>
                    <a:close/>
                  </a:path>
                </a:pathLst>
              </a:custGeom>
              <a:solidFill>
                <a:srgbClr val="E9BF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433073" y="4199792"/>
                <a:ext cx="695759" cy="356282"/>
              </a:xfrm>
              <a:custGeom>
                <a:rect b="b" l="l" r="r" t="t"/>
                <a:pathLst>
                  <a:path extrusionOk="0" h="3604" w="7038">
                    <a:moveTo>
                      <a:pt x="4745" y="0"/>
                    </a:moveTo>
                    <a:cubicBezTo>
                      <a:pt x="4459" y="0"/>
                      <a:pt x="4172" y="40"/>
                      <a:pt x="3885" y="123"/>
                    </a:cubicBezTo>
                    <a:cubicBezTo>
                      <a:pt x="3476" y="235"/>
                      <a:pt x="3109" y="419"/>
                      <a:pt x="2803" y="703"/>
                    </a:cubicBezTo>
                    <a:cubicBezTo>
                      <a:pt x="2590" y="908"/>
                      <a:pt x="2426" y="1153"/>
                      <a:pt x="2264" y="1398"/>
                    </a:cubicBezTo>
                    <a:cubicBezTo>
                      <a:pt x="2100" y="1643"/>
                      <a:pt x="1917" y="1856"/>
                      <a:pt x="1630" y="1949"/>
                    </a:cubicBezTo>
                    <a:cubicBezTo>
                      <a:pt x="1427" y="2010"/>
                      <a:pt x="1224" y="2091"/>
                      <a:pt x="1028" y="2193"/>
                    </a:cubicBezTo>
                    <a:cubicBezTo>
                      <a:pt x="651" y="2377"/>
                      <a:pt x="306" y="2600"/>
                      <a:pt x="71" y="2967"/>
                    </a:cubicBezTo>
                    <a:cubicBezTo>
                      <a:pt x="0" y="3089"/>
                      <a:pt x="10" y="3121"/>
                      <a:pt x="142" y="3173"/>
                    </a:cubicBezTo>
                    <a:cubicBezTo>
                      <a:pt x="590" y="3334"/>
                      <a:pt x="1040" y="3478"/>
                      <a:pt x="1518" y="3540"/>
                    </a:cubicBezTo>
                    <a:cubicBezTo>
                      <a:pt x="1813" y="3581"/>
                      <a:pt x="2108" y="3603"/>
                      <a:pt x="2403" y="3603"/>
                    </a:cubicBezTo>
                    <a:cubicBezTo>
                      <a:pt x="2831" y="3603"/>
                      <a:pt x="3258" y="3555"/>
                      <a:pt x="3681" y="3447"/>
                    </a:cubicBezTo>
                    <a:cubicBezTo>
                      <a:pt x="3794" y="3427"/>
                      <a:pt x="3894" y="3405"/>
                      <a:pt x="4007" y="3376"/>
                    </a:cubicBezTo>
                    <a:cubicBezTo>
                      <a:pt x="4374" y="3273"/>
                      <a:pt x="4741" y="3131"/>
                      <a:pt x="5079" y="2928"/>
                    </a:cubicBezTo>
                    <a:cubicBezTo>
                      <a:pt x="5701" y="2539"/>
                      <a:pt x="6242" y="2071"/>
                      <a:pt x="6587" y="1398"/>
                    </a:cubicBezTo>
                    <a:cubicBezTo>
                      <a:pt x="6709" y="1141"/>
                      <a:pt x="6873" y="918"/>
                      <a:pt x="6996" y="664"/>
                    </a:cubicBezTo>
                    <a:cubicBezTo>
                      <a:pt x="7037" y="580"/>
                      <a:pt x="7025" y="551"/>
                      <a:pt x="6944" y="519"/>
                    </a:cubicBezTo>
                    <a:cubicBezTo>
                      <a:pt x="6925" y="519"/>
                      <a:pt x="6903" y="509"/>
                      <a:pt x="6893" y="509"/>
                    </a:cubicBezTo>
                    <a:cubicBezTo>
                      <a:pt x="6548" y="458"/>
                      <a:pt x="6220" y="336"/>
                      <a:pt x="5894" y="213"/>
                    </a:cubicBezTo>
                    <a:cubicBezTo>
                      <a:pt x="5514" y="73"/>
                      <a:pt x="5130" y="0"/>
                      <a:pt x="4745" y="0"/>
                    </a:cubicBezTo>
                    <a:close/>
                  </a:path>
                </a:pathLst>
              </a:custGeom>
              <a:solidFill>
                <a:srgbClr val="D25A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443947" y="4210073"/>
                <a:ext cx="672725" cy="345309"/>
              </a:xfrm>
              <a:custGeom>
                <a:rect b="b" l="l" r="r" t="t"/>
                <a:pathLst>
                  <a:path extrusionOk="0" h="3493" w="6805">
                    <a:moveTo>
                      <a:pt x="4363" y="1"/>
                    </a:moveTo>
                    <a:cubicBezTo>
                      <a:pt x="4331" y="1"/>
                      <a:pt x="4299" y="6"/>
                      <a:pt x="4264" y="19"/>
                    </a:cubicBezTo>
                    <a:cubicBezTo>
                      <a:pt x="4254" y="19"/>
                      <a:pt x="4235" y="28"/>
                      <a:pt x="4235" y="38"/>
                    </a:cubicBezTo>
                    <a:cubicBezTo>
                      <a:pt x="4235" y="46"/>
                      <a:pt x="4237" y="47"/>
                      <a:pt x="4241" y="47"/>
                    </a:cubicBezTo>
                    <a:cubicBezTo>
                      <a:pt x="4246" y="47"/>
                      <a:pt x="4251" y="45"/>
                      <a:pt x="4256" y="45"/>
                    </a:cubicBezTo>
                    <a:cubicBezTo>
                      <a:pt x="4259" y="45"/>
                      <a:pt x="4262" y="46"/>
                      <a:pt x="4264" y="48"/>
                    </a:cubicBezTo>
                    <a:lnTo>
                      <a:pt x="4367" y="48"/>
                    </a:lnTo>
                    <a:cubicBezTo>
                      <a:pt x="4641" y="70"/>
                      <a:pt x="4908" y="151"/>
                      <a:pt x="5153" y="263"/>
                    </a:cubicBezTo>
                    <a:cubicBezTo>
                      <a:pt x="5417" y="386"/>
                      <a:pt x="5681" y="508"/>
                      <a:pt x="5936" y="631"/>
                    </a:cubicBezTo>
                    <a:cubicBezTo>
                      <a:pt x="5948" y="631"/>
                      <a:pt x="5968" y="631"/>
                      <a:pt x="5968" y="650"/>
                    </a:cubicBezTo>
                    <a:cubicBezTo>
                      <a:pt x="5968" y="670"/>
                      <a:pt x="5936" y="670"/>
                      <a:pt x="5916" y="670"/>
                    </a:cubicBezTo>
                    <a:cubicBezTo>
                      <a:pt x="5539" y="753"/>
                      <a:pt x="5172" y="866"/>
                      <a:pt x="4815" y="998"/>
                    </a:cubicBezTo>
                    <a:cubicBezTo>
                      <a:pt x="4786" y="1008"/>
                      <a:pt x="4754" y="1008"/>
                      <a:pt x="4724" y="1008"/>
                    </a:cubicBezTo>
                    <a:cubicBezTo>
                      <a:pt x="4499" y="956"/>
                      <a:pt x="4284" y="885"/>
                      <a:pt x="4071" y="804"/>
                    </a:cubicBezTo>
                    <a:cubicBezTo>
                      <a:pt x="3990" y="773"/>
                      <a:pt x="3917" y="743"/>
                      <a:pt x="3846" y="682"/>
                    </a:cubicBezTo>
                    <a:cubicBezTo>
                      <a:pt x="3611" y="486"/>
                      <a:pt x="3346" y="376"/>
                      <a:pt x="3040" y="344"/>
                    </a:cubicBezTo>
                    <a:cubicBezTo>
                      <a:pt x="3031" y="344"/>
                      <a:pt x="3015" y="339"/>
                      <a:pt x="3002" y="339"/>
                    </a:cubicBezTo>
                    <a:cubicBezTo>
                      <a:pt x="2990" y="339"/>
                      <a:pt x="2979" y="344"/>
                      <a:pt x="2979" y="364"/>
                    </a:cubicBezTo>
                    <a:cubicBezTo>
                      <a:pt x="2969" y="386"/>
                      <a:pt x="3011" y="386"/>
                      <a:pt x="3031" y="386"/>
                    </a:cubicBezTo>
                    <a:cubicBezTo>
                      <a:pt x="3256" y="415"/>
                      <a:pt x="3449" y="486"/>
                      <a:pt x="3642" y="599"/>
                    </a:cubicBezTo>
                    <a:cubicBezTo>
                      <a:pt x="3672" y="621"/>
                      <a:pt x="3745" y="640"/>
                      <a:pt x="3723" y="670"/>
                    </a:cubicBezTo>
                    <a:cubicBezTo>
                      <a:pt x="3720" y="683"/>
                      <a:pt x="3712" y="688"/>
                      <a:pt x="3700" y="688"/>
                    </a:cubicBezTo>
                    <a:cubicBezTo>
                      <a:pt x="3676" y="688"/>
                      <a:pt x="3639" y="667"/>
                      <a:pt x="3611" y="660"/>
                    </a:cubicBezTo>
                    <a:cubicBezTo>
                      <a:pt x="3366" y="589"/>
                      <a:pt x="3133" y="528"/>
                      <a:pt x="2876" y="518"/>
                    </a:cubicBezTo>
                    <a:cubicBezTo>
                      <a:pt x="2867" y="518"/>
                      <a:pt x="2854" y="516"/>
                      <a:pt x="2845" y="516"/>
                    </a:cubicBezTo>
                    <a:cubicBezTo>
                      <a:pt x="2835" y="516"/>
                      <a:pt x="2827" y="518"/>
                      <a:pt x="2827" y="528"/>
                    </a:cubicBezTo>
                    <a:cubicBezTo>
                      <a:pt x="2827" y="560"/>
                      <a:pt x="2857" y="547"/>
                      <a:pt x="2867" y="560"/>
                    </a:cubicBezTo>
                    <a:lnTo>
                      <a:pt x="2908" y="560"/>
                    </a:lnTo>
                    <a:cubicBezTo>
                      <a:pt x="3295" y="621"/>
                      <a:pt x="3662" y="721"/>
                      <a:pt x="4029" y="853"/>
                    </a:cubicBezTo>
                    <a:cubicBezTo>
                      <a:pt x="4213" y="927"/>
                      <a:pt x="4396" y="998"/>
                      <a:pt x="4602" y="1037"/>
                    </a:cubicBezTo>
                    <a:cubicBezTo>
                      <a:pt x="4609" y="1037"/>
                      <a:pt x="4618" y="1036"/>
                      <a:pt x="4626" y="1036"/>
                    </a:cubicBezTo>
                    <a:cubicBezTo>
                      <a:pt x="4640" y="1036"/>
                      <a:pt x="4651" y="1039"/>
                      <a:pt x="4651" y="1059"/>
                    </a:cubicBezTo>
                    <a:cubicBezTo>
                      <a:pt x="4651" y="1069"/>
                      <a:pt x="4622" y="1079"/>
                      <a:pt x="4602" y="1079"/>
                    </a:cubicBezTo>
                    <a:cubicBezTo>
                      <a:pt x="4367" y="1172"/>
                      <a:pt x="4132" y="1262"/>
                      <a:pt x="3917" y="1394"/>
                    </a:cubicBezTo>
                    <a:cubicBezTo>
                      <a:pt x="3805" y="1462"/>
                      <a:pt x="3695" y="1492"/>
                      <a:pt x="3582" y="1492"/>
                    </a:cubicBezTo>
                    <a:cubicBezTo>
                      <a:pt x="3490" y="1492"/>
                      <a:pt x="3396" y="1472"/>
                      <a:pt x="3295" y="1436"/>
                    </a:cubicBezTo>
                    <a:cubicBezTo>
                      <a:pt x="2992" y="1320"/>
                      <a:pt x="2680" y="1259"/>
                      <a:pt x="2353" y="1259"/>
                    </a:cubicBezTo>
                    <a:cubicBezTo>
                      <a:pt x="2307" y="1259"/>
                      <a:pt x="2261" y="1260"/>
                      <a:pt x="2215" y="1262"/>
                    </a:cubicBezTo>
                    <a:cubicBezTo>
                      <a:pt x="2193" y="1262"/>
                      <a:pt x="2154" y="1262"/>
                      <a:pt x="2154" y="1282"/>
                    </a:cubicBezTo>
                    <a:cubicBezTo>
                      <a:pt x="2154" y="1301"/>
                      <a:pt x="2169" y="1305"/>
                      <a:pt x="2186" y="1305"/>
                    </a:cubicBezTo>
                    <a:cubicBezTo>
                      <a:pt x="2196" y="1305"/>
                      <a:pt x="2207" y="1304"/>
                      <a:pt x="2215" y="1304"/>
                    </a:cubicBezTo>
                    <a:cubicBezTo>
                      <a:pt x="2470" y="1314"/>
                      <a:pt x="2725" y="1333"/>
                      <a:pt x="2969" y="1404"/>
                    </a:cubicBezTo>
                    <a:cubicBezTo>
                      <a:pt x="3143" y="1446"/>
                      <a:pt x="3305" y="1497"/>
                      <a:pt x="3478" y="1548"/>
                    </a:cubicBezTo>
                    <a:cubicBezTo>
                      <a:pt x="3501" y="1558"/>
                      <a:pt x="3520" y="1548"/>
                      <a:pt x="3520" y="1568"/>
                    </a:cubicBezTo>
                    <a:cubicBezTo>
                      <a:pt x="3520" y="1578"/>
                      <a:pt x="3501" y="1588"/>
                      <a:pt x="3488" y="1600"/>
                    </a:cubicBezTo>
                    <a:cubicBezTo>
                      <a:pt x="3153" y="1771"/>
                      <a:pt x="2815" y="1935"/>
                      <a:pt x="2480" y="2089"/>
                    </a:cubicBezTo>
                    <a:cubicBezTo>
                      <a:pt x="2428" y="2109"/>
                      <a:pt x="2377" y="2119"/>
                      <a:pt x="2326" y="2119"/>
                    </a:cubicBezTo>
                    <a:cubicBezTo>
                      <a:pt x="2122" y="2119"/>
                      <a:pt x="1929" y="2109"/>
                      <a:pt x="1736" y="2077"/>
                    </a:cubicBezTo>
                    <a:cubicBezTo>
                      <a:pt x="1535" y="2049"/>
                      <a:pt x="1340" y="2029"/>
                      <a:pt x="1142" y="2029"/>
                    </a:cubicBezTo>
                    <a:cubicBezTo>
                      <a:pt x="1068" y="2029"/>
                      <a:pt x="994" y="2032"/>
                      <a:pt x="918" y="2038"/>
                    </a:cubicBezTo>
                    <a:cubicBezTo>
                      <a:pt x="889" y="2038"/>
                      <a:pt x="847" y="2048"/>
                      <a:pt x="808" y="2058"/>
                    </a:cubicBezTo>
                    <a:cubicBezTo>
                      <a:pt x="796" y="2058"/>
                      <a:pt x="786" y="2058"/>
                      <a:pt x="786" y="2077"/>
                    </a:cubicBezTo>
                    <a:cubicBezTo>
                      <a:pt x="789" y="2081"/>
                      <a:pt x="793" y="2083"/>
                      <a:pt x="796" y="2083"/>
                    </a:cubicBezTo>
                    <a:cubicBezTo>
                      <a:pt x="804" y="2083"/>
                      <a:pt x="811" y="2077"/>
                      <a:pt x="818" y="2077"/>
                    </a:cubicBezTo>
                    <a:cubicBezTo>
                      <a:pt x="866" y="2075"/>
                      <a:pt x="914" y="2073"/>
                      <a:pt x="962" y="2073"/>
                    </a:cubicBezTo>
                    <a:cubicBezTo>
                      <a:pt x="1097" y="2073"/>
                      <a:pt x="1231" y="2083"/>
                      <a:pt x="1359" y="2099"/>
                    </a:cubicBezTo>
                    <a:cubicBezTo>
                      <a:pt x="1643" y="2129"/>
                      <a:pt x="1919" y="2180"/>
                      <a:pt x="2203" y="2180"/>
                    </a:cubicBezTo>
                    <a:lnTo>
                      <a:pt x="2235" y="2180"/>
                    </a:lnTo>
                    <a:cubicBezTo>
                      <a:pt x="2235" y="2200"/>
                      <a:pt x="2215" y="2200"/>
                      <a:pt x="2203" y="2212"/>
                    </a:cubicBezTo>
                    <a:cubicBezTo>
                      <a:pt x="1949" y="2322"/>
                      <a:pt x="1684" y="2425"/>
                      <a:pt x="1408" y="2518"/>
                    </a:cubicBezTo>
                    <a:cubicBezTo>
                      <a:pt x="1401" y="2521"/>
                      <a:pt x="1396" y="2522"/>
                      <a:pt x="1391" y="2522"/>
                    </a:cubicBezTo>
                    <a:cubicBezTo>
                      <a:pt x="1381" y="2522"/>
                      <a:pt x="1372" y="2518"/>
                      <a:pt x="1359" y="2518"/>
                    </a:cubicBezTo>
                    <a:cubicBezTo>
                      <a:pt x="1041" y="2425"/>
                      <a:pt x="715" y="2354"/>
                      <a:pt x="380" y="2354"/>
                    </a:cubicBezTo>
                    <a:cubicBezTo>
                      <a:pt x="338" y="2354"/>
                      <a:pt x="287" y="2364"/>
                      <a:pt x="257" y="2383"/>
                    </a:cubicBezTo>
                    <a:cubicBezTo>
                      <a:pt x="245" y="2395"/>
                      <a:pt x="245" y="2395"/>
                      <a:pt x="235" y="2405"/>
                    </a:cubicBezTo>
                    <a:lnTo>
                      <a:pt x="267" y="2405"/>
                    </a:lnTo>
                    <a:cubicBezTo>
                      <a:pt x="284" y="2405"/>
                      <a:pt x="300" y="2404"/>
                      <a:pt x="316" y="2404"/>
                    </a:cubicBezTo>
                    <a:cubicBezTo>
                      <a:pt x="625" y="2404"/>
                      <a:pt x="925" y="2489"/>
                      <a:pt x="1236" y="2547"/>
                    </a:cubicBezTo>
                    <a:cubicBezTo>
                      <a:pt x="1246" y="2547"/>
                      <a:pt x="1266" y="2547"/>
                      <a:pt x="1266" y="2567"/>
                    </a:cubicBezTo>
                    <a:cubicBezTo>
                      <a:pt x="1266" y="2567"/>
                      <a:pt x="1246" y="2579"/>
                      <a:pt x="1236" y="2589"/>
                    </a:cubicBezTo>
                    <a:cubicBezTo>
                      <a:pt x="1102" y="2628"/>
                      <a:pt x="970" y="2670"/>
                      <a:pt x="847" y="2711"/>
                    </a:cubicBezTo>
                    <a:cubicBezTo>
                      <a:pt x="583" y="2802"/>
                      <a:pt x="318" y="2895"/>
                      <a:pt x="52" y="2995"/>
                    </a:cubicBezTo>
                    <a:cubicBezTo>
                      <a:pt x="32" y="2995"/>
                      <a:pt x="0" y="2995"/>
                      <a:pt x="0" y="3027"/>
                    </a:cubicBezTo>
                    <a:cubicBezTo>
                      <a:pt x="4" y="3033"/>
                      <a:pt x="11" y="3036"/>
                      <a:pt x="20" y="3036"/>
                    </a:cubicBezTo>
                    <a:cubicBezTo>
                      <a:pt x="37" y="3036"/>
                      <a:pt x="59" y="3027"/>
                      <a:pt x="74" y="3027"/>
                    </a:cubicBezTo>
                    <a:cubicBezTo>
                      <a:pt x="206" y="3007"/>
                      <a:pt x="328" y="2956"/>
                      <a:pt x="460" y="2905"/>
                    </a:cubicBezTo>
                    <a:cubicBezTo>
                      <a:pt x="979" y="2731"/>
                      <a:pt x="1501" y="2579"/>
                      <a:pt x="2010" y="2364"/>
                    </a:cubicBezTo>
                    <a:cubicBezTo>
                      <a:pt x="2296" y="2241"/>
                      <a:pt x="2583" y="2119"/>
                      <a:pt x="2867" y="1977"/>
                    </a:cubicBezTo>
                    <a:cubicBezTo>
                      <a:pt x="2873" y="1977"/>
                      <a:pt x="2885" y="1967"/>
                      <a:pt x="2898" y="1967"/>
                    </a:cubicBezTo>
                    <a:cubicBezTo>
                      <a:pt x="2905" y="1967"/>
                      <a:pt x="2911" y="1969"/>
                      <a:pt x="2918" y="1977"/>
                    </a:cubicBezTo>
                    <a:cubicBezTo>
                      <a:pt x="2928" y="1987"/>
                      <a:pt x="2908" y="1996"/>
                      <a:pt x="2898" y="2006"/>
                    </a:cubicBezTo>
                    <a:cubicBezTo>
                      <a:pt x="2744" y="2241"/>
                      <a:pt x="2583" y="2466"/>
                      <a:pt x="2419" y="2701"/>
                    </a:cubicBezTo>
                    <a:cubicBezTo>
                      <a:pt x="2411" y="2709"/>
                      <a:pt x="2403" y="2724"/>
                      <a:pt x="2388" y="2724"/>
                    </a:cubicBezTo>
                    <a:cubicBezTo>
                      <a:pt x="2385" y="2724"/>
                      <a:pt x="2381" y="2723"/>
                      <a:pt x="2377" y="2721"/>
                    </a:cubicBezTo>
                    <a:cubicBezTo>
                      <a:pt x="2358" y="2710"/>
                      <a:pt x="2341" y="2705"/>
                      <a:pt x="2324" y="2705"/>
                    </a:cubicBezTo>
                    <a:cubicBezTo>
                      <a:pt x="2279" y="2705"/>
                      <a:pt x="2241" y="2739"/>
                      <a:pt x="2203" y="2763"/>
                    </a:cubicBezTo>
                    <a:cubicBezTo>
                      <a:pt x="1897" y="2946"/>
                      <a:pt x="1643" y="3179"/>
                      <a:pt x="1398" y="3436"/>
                    </a:cubicBezTo>
                    <a:cubicBezTo>
                      <a:pt x="1388" y="3445"/>
                      <a:pt x="1359" y="3465"/>
                      <a:pt x="1378" y="3485"/>
                    </a:cubicBezTo>
                    <a:cubicBezTo>
                      <a:pt x="1383" y="3490"/>
                      <a:pt x="1388" y="3492"/>
                      <a:pt x="1393" y="3492"/>
                    </a:cubicBezTo>
                    <a:cubicBezTo>
                      <a:pt x="1408" y="3492"/>
                      <a:pt x="1422" y="3470"/>
                      <a:pt x="1430" y="3455"/>
                    </a:cubicBezTo>
                    <a:cubicBezTo>
                      <a:pt x="1520" y="3374"/>
                      <a:pt x="1604" y="3291"/>
                      <a:pt x="1684" y="3210"/>
                    </a:cubicBezTo>
                    <a:cubicBezTo>
                      <a:pt x="1868" y="3046"/>
                      <a:pt x="2061" y="2885"/>
                      <a:pt x="2286" y="2772"/>
                    </a:cubicBezTo>
                    <a:cubicBezTo>
                      <a:pt x="2298" y="2767"/>
                      <a:pt x="2309" y="2760"/>
                      <a:pt x="2321" y="2760"/>
                    </a:cubicBezTo>
                    <a:cubicBezTo>
                      <a:pt x="2330" y="2760"/>
                      <a:pt x="2339" y="2763"/>
                      <a:pt x="2348" y="2772"/>
                    </a:cubicBezTo>
                    <a:cubicBezTo>
                      <a:pt x="2367" y="2792"/>
                      <a:pt x="2338" y="2802"/>
                      <a:pt x="2326" y="2824"/>
                    </a:cubicBezTo>
                    <a:cubicBezTo>
                      <a:pt x="2203" y="2995"/>
                      <a:pt x="2061" y="3159"/>
                      <a:pt x="1919" y="3323"/>
                    </a:cubicBezTo>
                    <a:cubicBezTo>
                      <a:pt x="1878" y="3362"/>
                      <a:pt x="1848" y="3404"/>
                      <a:pt x="1807" y="3445"/>
                    </a:cubicBezTo>
                    <a:cubicBezTo>
                      <a:pt x="1797" y="3455"/>
                      <a:pt x="1787" y="3475"/>
                      <a:pt x="1797" y="3485"/>
                    </a:cubicBezTo>
                    <a:cubicBezTo>
                      <a:pt x="1803" y="3488"/>
                      <a:pt x="1808" y="3490"/>
                      <a:pt x="1812" y="3490"/>
                    </a:cubicBezTo>
                    <a:cubicBezTo>
                      <a:pt x="1822" y="3490"/>
                      <a:pt x="1829" y="3482"/>
                      <a:pt x="1836" y="3475"/>
                    </a:cubicBezTo>
                    <a:cubicBezTo>
                      <a:pt x="1858" y="3465"/>
                      <a:pt x="1878" y="3455"/>
                      <a:pt x="1887" y="3436"/>
                    </a:cubicBezTo>
                    <a:cubicBezTo>
                      <a:pt x="2020" y="3291"/>
                      <a:pt x="2154" y="3139"/>
                      <a:pt x="2277" y="2976"/>
                    </a:cubicBezTo>
                    <a:cubicBezTo>
                      <a:pt x="2509" y="2660"/>
                      <a:pt x="2734" y="2344"/>
                      <a:pt x="2969" y="2028"/>
                    </a:cubicBezTo>
                    <a:cubicBezTo>
                      <a:pt x="3021" y="1955"/>
                      <a:pt x="3060" y="1884"/>
                      <a:pt x="3143" y="1845"/>
                    </a:cubicBezTo>
                    <a:cubicBezTo>
                      <a:pt x="3417" y="1700"/>
                      <a:pt x="3704" y="1558"/>
                      <a:pt x="3990" y="1426"/>
                    </a:cubicBezTo>
                    <a:cubicBezTo>
                      <a:pt x="3998" y="1418"/>
                      <a:pt x="4013" y="1402"/>
                      <a:pt x="4029" y="1402"/>
                    </a:cubicBezTo>
                    <a:cubicBezTo>
                      <a:pt x="4032" y="1402"/>
                      <a:pt x="4036" y="1402"/>
                      <a:pt x="4039" y="1404"/>
                    </a:cubicBezTo>
                    <a:cubicBezTo>
                      <a:pt x="4051" y="1426"/>
                      <a:pt x="4029" y="1446"/>
                      <a:pt x="4019" y="1465"/>
                    </a:cubicBezTo>
                    <a:cubicBezTo>
                      <a:pt x="3826" y="1771"/>
                      <a:pt x="3633" y="2077"/>
                      <a:pt x="3459" y="2395"/>
                    </a:cubicBezTo>
                    <a:cubicBezTo>
                      <a:pt x="3285" y="2701"/>
                      <a:pt x="3133" y="3027"/>
                      <a:pt x="2928" y="3333"/>
                    </a:cubicBezTo>
                    <a:cubicBezTo>
                      <a:pt x="2918" y="3343"/>
                      <a:pt x="2908" y="3362"/>
                      <a:pt x="2928" y="3374"/>
                    </a:cubicBezTo>
                    <a:cubicBezTo>
                      <a:pt x="2933" y="3379"/>
                      <a:pt x="2937" y="3381"/>
                      <a:pt x="2941" y="3381"/>
                    </a:cubicBezTo>
                    <a:cubicBezTo>
                      <a:pt x="2954" y="3381"/>
                      <a:pt x="2962" y="3360"/>
                      <a:pt x="2969" y="3352"/>
                    </a:cubicBezTo>
                    <a:cubicBezTo>
                      <a:pt x="3040" y="3230"/>
                      <a:pt x="3111" y="3117"/>
                      <a:pt x="3173" y="3007"/>
                    </a:cubicBezTo>
                    <a:cubicBezTo>
                      <a:pt x="3459" y="2457"/>
                      <a:pt x="3765" y="1935"/>
                      <a:pt x="4100" y="1426"/>
                    </a:cubicBezTo>
                    <a:cubicBezTo>
                      <a:pt x="4132" y="1385"/>
                      <a:pt x="4142" y="1343"/>
                      <a:pt x="4183" y="1333"/>
                    </a:cubicBezTo>
                    <a:cubicBezTo>
                      <a:pt x="4509" y="1181"/>
                      <a:pt x="4835" y="1049"/>
                      <a:pt x="5172" y="937"/>
                    </a:cubicBezTo>
                    <a:cubicBezTo>
                      <a:pt x="5182" y="937"/>
                      <a:pt x="5189" y="934"/>
                      <a:pt x="5196" y="934"/>
                    </a:cubicBezTo>
                    <a:cubicBezTo>
                      <a:pt x="5202" y="934"/>
                      <a:pt x="5208" y="937"/>
                      <a:pt x="5214" y="946"/>
                    </a:cubicBezTo>
                    <a:cubicBezTo>
                      <a:pt x="5224" y="956"/>
                      <a:pt x="5214" y="966"/>
                      <a:pt x="5214" y="976"/>
                    </a:cubicBezTo>
                    <a:cubicBezTo>
                      <a:pt x="5079" y="1191"/>
                      <a:pt x="4969" y="1416"/>
                      <a:pt x="4815" y="1629"/>
                    </a:cubicBezTo>
                    <a:cubicBezTo>
                      <a:pt x="4458" y="2151"/>
                      <a:pt x="4071" y="2650"/>
                      <a:pt x="3704" y="3159"/>
                    </a:cubicBezTo>
                    <a:cubicBezTo>
                      <a:pt x="3694" y="3179"/>
                      <a:pt x="3662" y="3191"/>
                      <a:pt x="3672" y="3210"/>
                    </a:cubicBezTo>
                    <a:cubicBezTo>
                      <a:pt x="3676" y="3212"/>
                      <a:pt x="3680" y="3213"/>
                      <a:pt x="3684" y="3213"/>
                    </a:cubicBezTo>
                    <a:cubicBezTo>
                      <a:pt x="3701" y="3213"/>
                      <a:pt x="3715" y="3197"/>
                      <a:pt x="3723" y="3179"/>
                    </a:cubicBezTo>
                    <a:cubicBezTo>
                      <a:pt x="3806" y="3098"/>
                      <a:pt x="3887" y="3017"/>
                      <a:pt x="3958" y="2924"/>
                    </a:cubicBezTo>
                    <a:cubicBezTo>
                      <a:pt x="4081" y="2763"/>
                      <a:pt x="4203" y="2589"/>
                      <a:pt x="4325" y="2425"/>
                    </a:cubicBezTo>
                    <a:cubicBezTo>
                      <a:pt x="4334" y="2408"/>
                      <a:pt x="4342" y="2381"/>
                      <a:pt x="4366" y="2381"/>
                    </a:cubicBezTo>
                    <a:cubicBezTo>
                      <a:pt x="4369" y="2381"/>
                      <a:pt x="4373" y="2382"/>
                      <a:pt x="4377" y="2383"/>
                    </a:cubicBezTo>
                    <a:cubicBezTo>
                      <a:pt x="4406" y="2395"/>
                      <a:pt x="4418" y="2415"/>
                      <a:pt x="4418" y="2444"/>
                    </a:cubicBezTo>
                    <a:cubicBezTo>
                      <a:pt x="4428" y="2486"/>
                      <a:pt x="4418" y="2528"/>
                      <a:pt x="4396" y="2567"/>
                    </a:cubicBezTo>
                    <a:cubicBezTo>
                      <a:pt x="4367" y="2660"/>
                      <a:pt x="4325" y="2750"/>
                      <a:pt x="4264" y="2843"/>
                    </a:cubicBezTo>
                    <a:cubicBezTo>
                      <a:pt x="4203" y="2956"/>
                      <a:pt x="4132" y="3069"/>
                      <a:pt x="4061" y="3191"/>
                    </a:cubicBezTo>
                    <a:cubicBezTo>
                      <a:pt x="4051" y="3201"/>
                      <a:pt x="4029" y="3230"/>
                      <a:pt x="4051" y="3240"/>
                    </a:cubicBezTo>
                    <a:cubicBezTo>
                      <a:pt x="4056" y="3245"/>
                      <a:pt x="4061" y="3247"/>
                      <a:pt x="4065" y="3247"/>
                    </a:cubicBezTo>
                    <a:cubicBezTo>
                      <a:pt x="4080" y="3247"/>
                      <a:pt x="4093" y="3225"/>
                      <a:pt x="4100" y="3210"/>
                    </a:cubicBezTo>
                    <a:cubicBezTo>
                      <a:pt x="4203" y="3056"/>
                      <a:pt x="4306" y="2905"/>
                      <a:pt x="4396" y="2741"/>
                    </a:cubicBezTo>
                    <a:cubicBezTo>
                      <a:pt x="4428" y="2670"/>
                      <a:pt x="4467" y="2589"/>
                      <a:pt x="4480" y="2506"/>
                    </a:cubicBezTo>
                    <a:cubicBezTo>
                      <a:pt x="4480" y="2457"/>
                      <a:pt x="4489" y="2395"/>
                      <a:pt x="4438" y="2364"/>
                    </a:cubicBezTo>
                    <a:cubicBezTo>
                      <a:pt x="4377" y="2322"/>
                      <a:pt x="4406" y="2293"/>
                      <a:pt x="4438" y="2261"/>
                    </a:cubicBezTo>
                    <a:cubicBezTo>
                      <a:pt x="4734" y="1845"/>
                      <a:pt x="5030" y="1426"/>
                      <a:pt x="5275" y="976"/>
                    </a:cubicBezTo>
                    <a:cubicBezTo>
                      <a:pt x="5304" y="915"/>
                      <a:pt x="5346" y="885"/>
                      <a:pt x="5417" y="866"/>
                    </a:cubicBezTo>
                    <a:cubicBezTo>
                      <a:pt x="5559" y="844"/>
                      <a:pt x="5691" y="804"/>
                      <a:pt x="5826" y="773"/>
                    </a:cubicBezTo>
                    <a:lnTo>
                      <a:pt x="5826" y="782"/>
                    </a:lnTo>
                    <a:cubicBezTo>
                      <a:pt x="5987" y="743"/>
                      <a:pt x="6142" y="711"/>
                      <a:pt x="6303" y="670"/>
                    </a:cubicBezTo>
                    <a:cubicBezTo>
                      <a:pt x="6309" y="670"/>
                      <a:pt x="6316" y="668"/>
                      <a:pt x="6324" y="668"/>
                    </a:cubicBezTo>
                    <a:cubicBezTo>
                      <a:pt x="6332" y="668"/>
                      <a:pt x="6340" y="670"/>
                      <a:pt x="6345" y="682"/>
                    </a:cubicBezTo>
                    <a:cubicBezTo>
                      <a:pt x="6355" y="692"/>
                      <a:pt x="6335" y="711"/>
                      <a:pt x="6335" y="721"/>
                    </a:cubicBezTo>
                    <a:cubicBezTo>
                      <a:pt x="6222" y="866"/>
                      <a:pt x="6142" y="1027"/>
                      <a:pt x="6039" y="1181"/>
                    </a:cubicBezTo>
                    <a:cubicBezTo>
                      <a:pt x="6029" y="1211"/>
                      <a:pt x="6009" y="1233"/>
                      <a:pt x="5987" y="1252"/>
                    </a:cubicBezTo>
                    <a:cubicBezTo>
                      <a:pt x="5836" y="1385"/>
                      <a:pt x="5703" y="1539"/>
                      <a:pt x="5581" y="1700"/>
                    </a:cubicBezTo>
                    <a:cubicBezTo>
                      <a:pt x="5314" y="2038"/>
                      <a:pt x="5092" y="2405"/>
                      <a:pt x="4937" y="2812"/>
                    </a:cubicBezTo>
                    <a:cubicBezTo>
                      <a:pt x="4937" y="2824"/>
                      <a:pt x="4918" y="2843"/>
                      <a:pt x="4937" y="2853"/>
                    </a:cubicBezTo>
                    <a:cubicBezTo>
                      <a:pt x="4939" y="2855"/>
                      <a:pt x="4941" y="2856"/>
                      <a:pt x="4943" y="2856"/>
                    </a:cubicBezTo>
                    <a:cubicBezTo>
                      <a:pt x="4951" y="2856"/>
                      <a:pt x="4959" y="2840"/>
                      <a:pt x="4969" y="2824"/>
                    </a:cubicBezTo>
                    <a:cubicBezTo>
                      <a:pt x="5018" y="2741"/>
                      <a:pt x="5069" y="2660"/>
                      <a:pt x="5101" y="2567"/>
                    </a:cubicBezTo>
                    <a:cubicBezTo>
                      <a:pt x="5285" y="2170"/>
                      <a:pt x="5539" y="1813"/>
                      <a:pt x="5826" y="1478"/>
                    </a:cubicBezTo>
                    <a:cubicBezTo>
                      <a:pt x="5834" y="1467"/>
                      <a:pt x="5843" y="1444"/>
                      <a:pt x="5857" y="1444"/>
                    </a:cubicBezTo>
                    <a:cubicBezTo>
                      <a:pt x="5860" y="1444"/>
                      <a:pt x="5862" y="1444"/>
                      <a:pt x="5865" y="1446"/>
                    </a:cubicBezTo>
                    <a:cubicBezTo>
                      <a:pt x="5887" y="1465"/>
                      <a:pt x="5865" y="1487"/>
                      <a:pt x="5855" y="1497"/>
                    </a:cubicBezTo>
                    <a:cubicBezTo>
                      <a:pt x="5765" y="1661"/>
                      <a:pt x="5672" y="1823"/>
                      <a:pt x="5581" y="1987"/>
                    </a:cubicBezTo>
                    <a:cubicBezTo>
                      <a:pt x="5468" y="2190"/>
                      <a:pt x="5346" y="2383"/>
                      <a:pt x="5224" y="2579"/>
                    </a:cubicBezTo>
                    <a:cubicBezTo>
                      <a:pt x="5214" y="2599"/>
                      <a:pt x="5172" y="2608"/>
                      <a:pt x="5202" y="2640"/>
                    </a:cubicBezTo>
                    <a:cubicBezTo>
                      <a:pt x="5207" y="2642"/>
                      <a:pt x="5212" y="2643"/>
                      <a:pt x="5216" y="2643"/>
                    </a:cubicBezTo>
                    <a:cubicBezTo>
                      <a:pt x="5237" y="2643"/>
                      <a:pt x="5247" y="2625"/>
                      <a:pt x="5263" y="2608"/>
                    </a:cubicBezTo>
                    <a:cubicBezTo>
                      <a:pt x="5336" y="2496"/>
                      <a:pt x="5417" y="2383"/>
                      <a:pt x="5478" y="2273"/>
                    </a:cubicBezTo>
                    <a:cubicBezTo>
                      <a:pt x="5733" y="1783"/>
                      <a:pt x="6029" y="1323"/>
                      <a:pt x="6303" y="853"/>
                    </a:cubicBezTo>
                    <a:cubicBezTo>
                      <a:pt x="6392" y="708"/>
                      <a:pt x="6490" y="608"/>
                      <a:pt x="6659" y="608"/>
                    </a:cubicBezTo>
                    <a:cubicBezTo>
                      <a:pt x="6667" y="608"/>
                      <a:pt x="6674" y="608"/>
                      <a:pt x="6683" y="609"/>
                    </a:cubicBezTo>
                    <a:cubicBezTo>
                      <a:pt x="6702" y="609"/>
                      <a:pt x="6722" y="599"/>
                      <a:pt x="6744" y="589"/>
                    </a:cubicBezTo>
                    <a:cubicBezTo>
                      <a:pt x="6763" y="589"/>
                      <a:pt x="6805" y="589"/>
                      <a:pt x="6805" y="569"/>
                    </a:cubicBezTo>
                    <a:cubicBezTo>
                      <a:pt x="6793" y="538"/>
                      <a:pt x="6763" y="538"/>
                      <a:pt x="6744" y="538"/>
                    </a:cubicBezTo>
                    <a:cubicBezTo>
                      <a:pt x="6599" y="538"/>
                      <a:pt x="6457" y="560"/>
                      <a:pt x="6325" y="599"/>
                    </a:cubicBezTo>
                    <a:cubicBezTo>
                      <a:pt x="6268" y="613"/>
                      <a:pt x="6214" y="620"/>
                      <a:pt x="6161" y="620"/>
                    </a:cubicBezTo>
                    <a:cubicBezTo>
                      <a:pt x="6062" y="620"/>
                      <a:pt x="5969" y="595"/>
                      <a:pt x="5875" y="547"/>
                    </a:cubicBezTo>
                    <a:cubicBezTo>
                      <a:pt x="5845" y="538"/>
                      <a:pt x="5826" y="528"/>
                      <a:pt x="5794" y="508"/>
                    </a:cubicBezTo>
                    <a:cubicBezTo>
                      <a:pt x="5601" y="415"/>
                      <a:pt x="5407" y="325"/>
                      <a:pt x="5214" y="232"/>
                    </a:cubicBezTo>
                    <a:cubicBezTo>
                      <a:pt x="4969" y="109"/>
                      <a:pt x="4712" y="28"/>
                      <a:pt x="4438" y="9"/>
                    </a:cubicBezTo>
                    <a:cubicBezTo>
                      <a:pt x="4412" y="4"/>
                      <a:pt x="4388" y="1"/>
                      <a:pt x="4363" y="1"/>
                    </a:cubicBezTo>
                    <a:close/>
                  </a:path>
                </a:pathLst>
              </a:custGeom>
              <a:solidFill>
                <a:srgbClr val="C235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3"/>
            <p:cNvGrpSpPr/>
            <p:nvPr/>
          </p:nvGrpSpPr>
          <p:grpSpPr>
            <a:xfrm>
              <a:off x="3781227" y="3185328"/>
              <a:ext cx="1308676" cy="1411388"/>
              <a:chOff x="4567152" y="3185328"/>
              <a:chExt cx="1308676" cy="1411388"/>
            </a:xfrm>
          </p:grpSpPr>
          <p:grpSp>
            <p:nvGrpSpPr>
              <p:cNvPr id="83" name="Google Shape;83;p13"/>
              <p:cNvGrpSpPr/>
              <p:nvPr/>
            </p:nvGrpSpPr>
            <p:grpSpPr>
              <a:xfrm>
                <a:off x="4567152" y="3185328"/>
                <a:ext cx="1308676" cy="1411388"/>
                <a:chOff x="4567152" y="3185328"/>
                <a:chExt cx="1308676" cy="1411388"/>
              </a:xfrm>
            </p:grpSpPr>
            <p:sp>
              <p:nvSpPr>
                <p:cNvPr id="84" name="Google Shape;84;p13"/>
                <p:cNvSpPr/>
                <p:nvPr/>
              </p:nvSpPr>
              <p:spPr>
                <a:xfrm>
                  <a:off x="4567152" y="3185328"/>
                  <a:ext cx="1308676" cy="1295330"/>
                </a:xfrm>
                <a:custGeom>
                  <a:rect b="b" l="l" r="r" t="t"/>
                  <a:pathLst>
                    <a:path extrusionOk="0" h="13103" w="13238">
                      <a:moveTo>
                        <a:pt x="7057" y="0"/>
                      </a:moveTo>
                      <a:cubicBezTo>
                        <a:pt x="6492" y="0"/>
                        <a:pt x="5965" y="117"/>
                        <a:pt x="5498" y="339"/>
                      </a:cubicBezTo>
                      <a:cubicBezTo>
                        <a:pt x="4835" y="665"/>
                        <a:pt x="4365" y="1154"/>
                        <a:pt x="4132" y="1857"/>
                      </a:cubicBezTo>
                      <a:cubicBezTo>
                        <a:pt x="3978" y="2337"/>
                        <a:pt x="3846" y="2816"/>
                        <a:pt x="3753" y="3296"/>
                      </a:cubicBezTo>
                      <a:cubicBezTo>
                        <a:pt x="3672" y="3705"/>
                        <a:pt x="3569" y="4101"/>
                        <a:pt x="3408" y="4478"/>
                      </a:cubicBezTo>
                      <a:cubicBezTo>
                        <a:pt x="3019" y="5316"/>
                        <a:pt x="2509" y="6060"/>
                        <a:pt x="1868" y="6713"/>
                      </a:cubicBezTo>
                      <a:cubicBezTo>
                        <a:pt x="1489" y="7090"/>
                        <a:pt x="1122" y="7467"/>
                        <a:pt x="796" y="7895"/>
                      </a:cubicBezTo>
                      <a:cubicBezTo>
                        <a:pt x="522" y="8263"/>
                        <a:pt x="277" y="8649"/>
                        <a:pt x="155" y="9100"/>
                      </a:cubicBezTo>
                      <a:cubicBezTo>
                        <a:pt x="1" y="9641"/>
                        <a:pt x="133" y="10098"/>
                        <a:pt x="541" y="10475"/>
                      </a:cubicBezTo>
                      <a:cubicBezTo>
                        <a:pt x="583" y="10507"/>
                        <a:pt x="622" y="10546"/>
                        <a:pt x="654" y="10588"/>
                      </a:cubicBezTo>
                      <a:cubicBezTo>
                        <a:pt x="705" y="10639"/>
                        <a:pt x="705" y="10681"/>
                        <a:pt x="664" y="10730"/>
                      </a:cubicBezTo>
                      <a:cubicBezTo>
                        <a:pt x="368" y="11087"/>
                        <a:pt x="461" y="11567"/>
                        <a:pt x="674" y="11863"/>
                      </a:cubicBezTo>
                      <a:cubicBezTo>
                        <a:pt x="786" y="12015"/>
                        <a:pt x="938" y="12108"/>
                        <a:pt x="1112" y="12169"/>
                      </a:cubicBezTo>
                      <a:cubicBezTo>
                        <a:pt x="1195" y="12189"/>
                        <a:pt x="1244" y="12240"/>
                        <a:pt x="1266" y="12333"/>
                      </a:cubicBezTo>
                      <a:cubicBezTo>
                        <a:pt x="1276" y="12404"/>
                        <a:pt x="1305" y="12475"/>
                        <a:pt x="1347" y="12536"/>
                      </a:cubicBezTo>
                      <a:cubicBezTo>
                        <a:pt x="1550" y="12842"/>
                        <a:pt x="1836" y="13026"/>
                        <a:pt x="2203" y="13087"/>
                      </a:cubicBezTo>
                      <a:cubicBezTo>
                        <a:pt x="2265" y="13097"/>
                        <a:pt x="2324" y="13103"/>
                        <a:pt x="2383" y="13103"/>
                      </a:cubicBezTo>
                      <a:cubicBezTo>
                        <a:pt x="2556" y="13103"/>
                        <a:pt x="2717" y="13056"/>
                        <a:pt x="2877" y="12965"/>
                      </a:cubicBezTo>
                      <a:cubicBezTo>
                        <a:pt x="3121" y="12810"/>
                        <a:pt x="3356" y="12639"/>
                        <a:pt x="3601" y="12485"/>
                      </a:cubicBezTo>
                      <a:cubicBezTo>
                        <a:pt x="3742" y="12398"/>
                        <a:pt x="3888" y="12348"/>
                        <a:pt x="4046" y="12348"/>
                      </a:cubicBezTo>
                      <a:cubicBezTo>
                        <a:pt x="4094" y="12348"/>
                        <a:pt x="4143" y="12353"/>
                        <a:pt x="4193" y="12362"/>
                      </a:cubicBezTo>
                      <a:cubicBezTo>
                        <a:pt x="4316" y="12382"/>
                        <a:pt x="4426" y="12424"/>
                        <a:pt x="4539" y="12455"/>
                      </a:cubicBezTo>
                      <a:cubicBezTo>
                        <a:pt x="4876" y="12566"/>
                        <a:pt x="5202" y="12678"/>
                        <a:pt x="5540" y="12791"/>
                      </a:cubicBezTo>
                      <a:cubicBezTo>
                        <a:pt x="5699" y="12840"/>
                        <a:pt x="5858" y="12867"/>
                        <a:pt x="6015" y="12867"/>
                      </a:cubicBezTo>
                      <a:cubicBezTo>
                        <a:pt x="6221" y="12867"/>
                        <a:pt x="6423" y="12820"/>
                        <a:pt x="6619" y="12710"/>
                      </a:cubicBezTo>
                      <a:cubicBezTo>
                        <a:pt x="6732" y="12649"/>
                        <a:pt x="6835" y="12578"/>
                        <a:pt x="6947" y="12517"/>
                      </a:cubicBezTo>
                      <a:cubicBezTo>
                        <a:pt x="6973" y="12500"/>
                        <a:pt x="6994" y="12489"/>
                        <a:pt x="7016" y="12489"/>
                      </a:cubicBezTo>
                      <a:cubicBezTo>
                        <a:pt x="7036" y="12489"/>
                        <a:pt x="7055" y="12497"/>
                        <a:pt x="7079" y="12517"/>
                      </a:cubicBezTo>
                      <a:cubicBezTo>
                        <a:pt x="7150" y="12578"/>
                        <a:pt x="7241" y="12607"/>
                        <a:pt x="7334" y="12639"/>
                      </a:cubicBezTo>
                      <a:cubicBezTo>
                        <a:pt x="7498" y="12688"/>
                        <a:pt x="7659" y="12710"/>
                        <a:pt x="7823" y="12749"/>
                      </a:cubicBezTo>
                      <a:cubicBezTo>
                        <a:pt x="7951" y="12771"/>
                        <a:pt x="8074" y="12782"/>
                        <a:pt x="8195" y="12782"/>
                      </a:cubicBezTo>
                      <a:cubicBezTo>
                        <a:pt x="8635" y="12782"/>
                        <a:pt x="9029" y="12632"/>
                        <a:pt x="9373" y="12311"/>
                      </a:cubicBezTo>
                      <a:cubicBezTo>
                        <a:pt x="9466" y="12230"/>
                        <a:pt x="9556" y="12149"/>
                        <a:pt x="9649" y="12066"/>
                      </a:cubicBezTo>
                      <a:cubicBezTo>
                        <a:pt x="9719" y="12012"/>
                        <a:pt x="9796" y="11975"/>
                        <a:pt x="9878" y="11975"/>
                      </a:cubicBezTo>
                      <a:cubicBezTo>
                        <a:pt x="9903" y="11975"/>
                        <a:pt x="9929" y="11978"/>
                        <a:pt x="9955" y="11985"/>
                      </a:cubicBezTo>
                      <a:cubicBezTo>
                        <a:pt x="10026" y="11995"/>
                        <a:pt x="10088" y="12015"/>
                        <a:pt x="10149" y="12027"/>
                      </a:cubicBezTo>
                      <a:cubicBezTo>
                        <a:pt x="10277" y="12048"/>
                        <a:pt x="10407" y="12063"/>
                        <a:pt x="10537" y="12063"/>
                      </a:cubicBezTo>
                      <a:cubicBezTo>
                        <a:pt x="10715" y="12063"/>
                        <a:pt x="10891" y="12033"/>
                        <a:pt x="11057" y="11944"/>
                      </a:cubicBezTo>
                      <a:cubicBezTo>
                        <a:pt x="11270" y="11831"/>
                        <a:pt x="11475" y="11699"/>
                        <a:pt x="11679" y="11547"/>
                      </a:cubicBezTo>
                      <a:cubicBezTo>
                        <a:pt x="11985" y="11312"/>
                        <a:pt x="12136" y="10975"/>
                        <a:pt x="12259" y="10620"/>
                      </a:cubicBezTo>
                      <a:cubicBezTo>
                        <a:pt x="12290" y="10517"/>
                        <a:pt x="12342" y="10414"/>
                        <a:pt x="12432" y="10343"/>
                      </a:cubicBezTo>
                      <a:cubicBezTo>
                        <a:pt x="12780" y="10057"/>
                        <a:pt x="12954" y="9680"/>
                        <a:pt x="12993" y="9242"/>
                      </a:cubicBezTo>
                      <a:cubicBezTo>
                        <a:pt x="13015" y="9029"/>
                        <a:pt x="12964" y="8813"/>
                        <a:pt x="12871" y="8620"/>
                      </a:cubicBezTo>
                      <a:cubicBezTo>
                        <a:pt x="12831" y="8539"/>
                        <a:pt x="12822" y="8466"/>
                        <a:pt x="12883" y="8385"/>
                      </a:cubicBezTo>
                      <a:cubicBezTo>
                        <a:pt x="12932" y="8334"/>
                        <a:pt x="12964" y="8263"/>
                        <a:pt x="12983" y="8192"/>
                      </a:cubicBezTo>
                      <a:cubicBezTo>
                        <a:pt x="13238" y="7499"/>
                        <a:pt x="12861" y="6765"/>
                        <a:pt x="12320" y="6446"/>
                      </a:cubicBezTo>
                      <a:cubicBezTo>
                        <a:pt x="12065" y="6304"/>
                        <a:pt x="11781" y="6243"/>
                        <a:pt x="11505" y="6162"/>
                      </a:cubicBezTo>
                      <a:cubicBezTo>
                        <a:pt x="11118" y="6040"/>
                        <a:pt x="10729" y="5908"/>
                        <a:pt x="10374" y="5692"/>
                      </a:cubicBezTo>
                      <a:cubicBezTo>
                        <a:pt x="10097" y="5519"/>
                        <a:pt x="9924" y="5274"/>
                        <a:pt x="9823" y="4978"/>
                      </a:cubicBezTo>
                      <a:cubicBezTo>
                        <a:pt x="9627" y="4469"/>
                        <a:pt x="9547" y="3937"/>
                        <a:pt x="9517" y="3399"/>
                      </a:cubicBezTo>
                      <a:cubicBezTo>
                        <a:pt x="9485" y="3000"/>
                        <a:pt x="9485" y="2613"/>
                        <a:pt x="9456" y="2224"/>
                      </a:cubicBezTo>
                      <a:cubicBezTo>
                        <a:pt x="9414" y="1715"/>
                        <a:pt x="9272" y="1235"/>
                        <a:pt x="8966" y="817"/>
                      </a:cubicBezTo>
                      <a:cubicBezTo>
                        <a:pt x="8709" y="481"/>
                        <a:pt x="8394" y="227"/>
                        <a:pt x="7975" y="104"/>
                      </a:cubicBezTo>
                      <a:cubicBezTo>
                        <a:pt x="7814" y="53"/>
                        <a:pt x="7630" y="33"/>
                        <a:pt x="7476" y="21"/>
                      </a:cubicBezTo>
                      <a:cubicBezTo>
                        <a:pt x="7334" y="7"/>
                        <a:pt x="7195" y="0"/>
                        <a:pt x="7057" y="0"/>
                      </a:cubicBezTo>
                      <a:close/>
                    </a:path>
                  </a:pathLst>
                </a:custGeom>
                <a:solidFill>
                  <a:srgbClr val="DD5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5017937" y="3433359"/>
                  <a:ext cx="259007" cy="534028"/>
                </a:xfrm>
                <a:custGeom>
                  <a:rect b="b" l="l" r="r" t="t"/>
                  <a:pathLst>
                    <a:path extrusionOk="0" h="5402" w="2620">
                      <a:moveTo>
                        <a:pt x="999" y="1"/>
                      </a:moveTo>
                      <a:cubicBezTo>
                        <a:pt x="693" y="1"/>
                        <a:pt x="414" y="139"/>
                        <a:pt x="294" y="481"/>
                      </a:cubicBezTo>
                      <a:cubicBezTo>
                        <a:pt x="91" y="1012"/>
                        <a:pt x="255" y="1563"/>
                        <a:pt x="184" y="2102"/>
                      </a:cubicBezTo>
                      <a:cubicBezTo>
                        <a:pt x="152" y="2948"/>
                        <a:pt x="1" y="3815"/>
                        <a:pt x="91" y="4662"/>
                      </a:cubicBezTo>
                      <a:cubicBezTo>
                        <a:pt x="141" y="5141"/>
                        <a:pt x="533" y="5401"/>
                        <a:pt x="939" y="5401"/>
                      </a:cubicBezTo>
                      <a:cubicBezTo>
                        <a:pt x="1190" y="5401"/>
                        <a:pt x="1447" y="5301"/>
                        <a:pt x="1631" y="5090"/>
                      </a:cubicBezTo>
                      <a:cubicBezTo>
                        <a:pt x="2223" y="4530"/>
                        <a:pt x="2448" y="3705"/>
                        <a:pt x="2539" y="2919"/>
                      </a:cubicBezTo>
                      <a:cubicBezTo>
                        <a:pt x="2620" y="2092"/>
                        <a:pt x="2478" y="1216"/>
                        <a:pt x="2008" y="511"/>
                      </a:cubicBezTo>
                      <a:cubicBezTo>
                        <a:pt x="1799" y="213"/>
                        <a:pt x="1379" y="1"/>
                        <a:pt x="999" y="1"/>
                      </a:cubicBezTo>
                      <a:close/>
                    </a:path>
                  </a:pathLst>
                </a:custGeom>
                <a:solidFill>
                  <a:srgbClr val="C8357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4657902" y="3196796"/>
                  <a:ext cx="1122329" cy="1399921"/>
                </a:xfrm>
                <a:custGeom>
                  <a:rect b="b" l="l" r="r" t="t"/>
                  <a:pathLst>
                    <a:path extrusionOk="0" h="14161" w="11353">
                      <a:moveTo>
                        <a:pt x="6145" y="1"/>
                      </a:moveTo>
                      <a:cubicBezTo>
                        <a:pt x="6047" y="1"/>
                        <a:pt x="5947" y="9"/>
                        <a:pt x="5846" y="28"/>
                      </a:cubicBezTo>
                      <a:cubicBezTo>
                        <a:pt x="3366" y="427"/>
                        <a:pt x="2764" y="4169"/>
                        <a:pt x="5273" y="4935"/>
                      </a:cubicBezTo>
                      <a:cubicBezTo>
                        <a:pt x="5221" y="5302"/>
                        <a:pt x="5253" y="5811"/>
                        <a:pt x="4825" y="5944"/>
                      </a:cubicBezTo>
                      <a:cubicBezTo>
                        <a:pt x="3978" y="6250"/>
                        <a:pt x="3040" y="6127"/>
                        <a:pt x="2213" y="6514"/>
                      </a:cubicBezTo>
                      <a:cubicBezTo>
                        <a:pt x="1276" y="6923"/>
                        <a:pt x="235" y="9911"/>
                        <a:pt x="133" y="10920"/>
                      </a:cubicBezTo>
                      <a:cubicBezTo>
                        <a:pt x="0" y="12043"/>
                        <a:pt x="654" y="13470"/>
                        <a:pt x="1868" y="13634"/>
                      </a:cubicBezTo>
                      <a:cubicBezTo>
                        <a:pt x="1939" y="13634"/>
                        <a:pt x="2010" y="13634"/>
                        <a:pt x="2081" y="13624"/>
                      </a:cubicBezTo>
                      <a:cubicBezTo>
                        <a:pt x="2718" y="13875"/>
                        <a:pt x="3745" y="14160"/>
                        <a:pt x="5074" y="14160"/>
                      </a:cubicBezTo>
                      <a:cubicBezTo>
                        <a:pt x="5747" y="14160"/>
                        <a:pt x="6498" y="14087"/>
                        <a:pt x="7314" y="13899"/>
                      </a:cubicBezTo>
                      <a:cubicBezTo>
                        <a:pt x="7331" y="13899"/>
                        <a:pt x="7348" y="13899"/>
                        <a:pt x="7364" y="13899"/>
                      </a:cubicBezTo>
                      <a:cubicBezTo>
                        <a:pt x="8791" y="13899"/>
                        <a:pt x="10060" y="12568"/>
                        <a:pt x="10445" y="11187"/>
                      </a:cubicBezTo>
                      <a:cubicBezTo>
                        <a:pt x="10841" y="9992"/>
                        <a:pt x="11353" y="8594"/>
                        <a:pt x="10802" y="7371"/>
                      </a:cubicBezTo>
                      <a:cubicBezTo>
                        <a:pt x="10097" y="5525"/>
                        <a:pt x="7752" y="6362"/>
                        <a:pt x="7140" y="4424"/>
                      </a:cubicBezTo>
                      <a:cubicBezTo>
                        <a:pt x="7099" y="4343"/>
                        <a:pt x="7109" y="4291"/>
                        <a:pt x="7180" y="4220"/>
                      </a:cubicBezTo>
                      <a:cubicBezTo>
                        <a:pt x="7743" y="3670"/>
                        <a:pt x="8036" y="2997"/>
                        <a:pt x="8048" y="2201"/>
                      </a:cubicBezTo>
                      <a:cubicBezTo>
                        <a:pt x="8132" y="1104"/>
                        <a:pt x="7253" y="1"/>
                        <a:pt x="6145" y="1"/>
                      </a:cubicBezTo>
                      <a:close/>
                    </a:path>
                  </a:pathLst>
                </a:custGeom>
                <a:solidFill>
                  <a:srgbClr val="F9B9C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5175217" y="3637200"/>
                  <a:ext cx="193662" cy="102318"/>
                </a:xfrm>
                <a:custGeom>
                  <a:rect b="b" l="l" r="r" t="t"/>
                  <a:pathLst>
                    <a:path extrusionOk="0" h="1035" w="1959">
                      <a:moveTo>
                        <a:pt x="1917" y="0"/>
                      </a:moveTo>
                      <a:cubicBezTo>
                        <a:pt x="1325" y="235"/>
                        <a:pt x="713" y="458"/>
                        <a:pt x="62" y="480"/>
                      </a:cubicBezTo>
                      <a:lnTo>
                        <a:pt x="40" y="480"/>
                      </a:lnTo>
                      <a:cubicBezTo>
                        <a:pt x="30" y="603"/>
                        <a:pt x="20" y="725"/>
                        <a:pt x="1" y="847"/>
                      </a:cubicBezTo>
                      <a:cubicBezTo>
                        <a:pt x="143" y="970"/>
                        <a:pt x="417" y="1019"/>
                        <a:pt x="561" y="1031"/>
                      </a:cubicBezTo>
                      <a:cubicBezTo>
                        <a:pt x="590" y="1033"/>
                        <a:pt x="619" y="1034"/>
                        <a:pt x="647" y="1034"/>
                      </a:cubicBezTo>
                      <a:cubicBezTo>
                        <a:pt x="1238" y="1034"/>
                        <a:pt x="1704" y="560"/>
                        <a:pt x="1959" y="123"/>
                      </a:cubicBezTo>
                      <a:cubicBezTo>
                        <a:pt x="1947" y="81"/>
                        <a:pt x="1927" y="40"/>
                        <a:pt x="1917" y="0"/>
                      </a:cubicBezTo>
                      <a:close/>
                    </a:path>
                  </a:pathLst>
                </a:custGeom>
                <a:solidFill>
                  <a:srgbClr val="BE23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5289000" y="3427724"/>
                  <a:ext cx="135336" cy="119914"/>
                </a:xfrm>
                <a:custGeom>
                  <a:rect b="b" l="l" r="r" t="t"/>
                  <a:pathLst>
                    <a:path extrusionOk="0" h="1213" w="1369">
                      <a:moveTo>
                        <a:pt x="675" y="1"/>
                      </a:moveTo>
                      <a:cubicBezTo>
                        <a:pt x="643" y="1"/>
                        <a:pt x="612" y="3"/>
                        <a:pt x="583" y="7"/>
                      </a:cubicBezTo>
                      <a:cubicBezTo>
                        <a:pt x="357" y="49"/>
                        <a:pt x="184" y="151"/>
                        <a:pt x="83" y="345"/>
                      </a:cubicBezTo>
                      <a:cubicBezTo>
                        <a:pt x="32" y="435"/>
                        <a:pt x="0" y="519"/>
                        <a:pt x="12" y="619"/>
                      </a:cubicBezTo>
                      <a:cubicBezTo>
                        <a:pt x="32" y="793"/>
                        <a:pt x="122" y="915"/>
                        <a:pt x="245" y="1028"/>
                      </a:cubicBezTo>
                      <a:cubicBezTo>
                        <a:pt x="277" y="1057"/>
                        <a:pt x="318" y="1089"/>
                        <a:pt x="357" y="1109"/>
                      </a:cubicBezTo>
                      <a:cubicBezTo>
                        <a:pt x="470" y="1165"/>
                        <a:pt x="600" y="1213"/>
                        <a:pt x="731" y="1213"/>
                      </a:cubicBezTo>
                      <a:cubicBezTo>
                        <a:pt x="743" y="1213"/>
                        <a:pt x="754" y="1212"/>
                        <a:pt x="766" y="1211"/>
                      </a:cubicBezTo>
                      <a:cubicBezTo>
                        <a:pt x="918" y="1211"/>
                        <a:pt x="1053" y="1150"/>
                        <a:pt x="1163" y="1047"/>
                      </a:cubicBezTo>
                      <a:cubicBezTo>
                        <a:pt x="1317" y="896"/>
                        <a:pt x="1368" y="702"/>
                        <a:pt x="1336" y="487"/>
                      </a:cubicBezTo>
                      <a:cubicBezTo>
                        <a:pt x="1327" y="406"/>
                        <a:pt x="1307" y="313"/>
                        <a:pt x="1246" y="252"/>
                      </a:cubicBezTo>
                      <a:cubicBezTo>
                        <a:pt x="1133" y="110"/>
                        <a:pt x="1001" y="17"/>
                        <a:pt x="818" y="17"/>
                      </a:cubicBezTo>
                      <a:cubicBezTo>
                        <a:pt x="769" y="5"/>
                        <a:pt x="72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EDC1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4996485" y="3426637"/>
                  <a:ext cx="121002" cy="122386"/>
                </a:xfrm>
                <a:custGeom>
                  <a:rect b="b" l="l" r="r" t="t"/>
                  <a:pathLst>
                    <a:path extrusionOk="0" h="1238" w="1224">
                      <a:moveTo>
                        <a:pt x="625" y="1"/>
                      </a:moveTo>
                      <a:cubicBezTo>
                        <a:pt x="312" y="1"/>
                        <a:pt x="1" y="270"/>
                        <a:pt x="54" y="865"/>
                      </a:cubicBezTo>
                      <a:cubicBezTo>
                        <a:pt x="97" y="1123"/>
                        <a:pt x="314" y="1238"/>
                        <a:pt x="548" y="1238"/>
                      </a:cubicBezTo>
                      <a:cubicBezTo>
                        <a:pt x="869" y="1238"/>
                        <a:pt x="1223" y="1021"/>
                        <a:pt x="1206" y="662"/>
                      </a:cubicBezTo>
                      <a:cubicBezTo>
                        <a:pt x="1211" y="237"/>
                        <a:pt x="918" y="1"/>
                        <a:pt x="625" y="1"/>
                      </a:cubicBezTo>
                      <a:close/>
                    </a:path>
                  </a:pathLst>
                </a:custGeom>
                <a:solidFill>
                  <a:srgbClr val="EDC1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4926989" y="3188591"/>
                  <a:ext cx="583951" cy="607479"/>
                </a:xfrm>
                <a:custGeom>
                  <a:rect b="b" l="l" r="r" t="t"/>
                  <a:pathLst>
                    <a:path extrusionOk="0" h="6145" w="5907">
                      <a:moveTo>
                        <a:pt x="3336" y="0"/>
                      </a:moveTo>
                      <a:cubicBezTo>
                        <a:pt x="3173" y="20"/>
                        <a:pt x="3001" y="49"/>
                        <a:pt x="2837" y="91"/>
                      </a:cubicBezTo>
                      <a:cubicBezTo>
                        <a:pt x="2644" y="142"/>
                        <a:pt x="2438" y="172"/>
                        <a:pt x="2255" y="265"/>
                      </a:cubicBezTo>
                      <a:cubicBezTo>
                        <a:pt x="2245" y="275"/>
                        <a:pt x="2225" y="275"/>
                        <a:pt x="2215" y="275"/>
                      </a:cubicBezTo>
                      <a:cubicBezTo>
                        <a:pt x="2154" y="306"/>
                        <a:pt x="2083" y="336"/>
                        <a:pt x="2010" y="377"/>
                      </a:cubicBezTo>
                      <a:cubicBezTo>
                        <a:pt x="1990" y="377"/>
                        <a:pt x="1971" y="387"/>
                        <a:pt x="1949" y="397"/>
                      </a:cubicBezTo>
                      <a:cubicBezTo>
                        <a:pt x="1919" y="417"/>
                        <a:pt x="1900" y="439"/>
                        <a:pt x="1868" y="448"/>
                      </a:cubicBezTo>
                      <a:cubicBezTo>
                        <a:pt x="1726" y="551"/>
                        <a:pt x="1581" y="661"/>
                        <a:pt x="1459" y="796"/>
                      </a:cubicBezTo>
                      <a:cubicBezTo>
                        <a:pt x="1337" y="938"/>
                        <a:pt x="1236" y="1102"/>
                        <a:pt x="1134" y="1263"/>
                      </a:cubicBezTo>
                      <a:cubicBezTo>
                        <a:pt x="1134" y="1273"/>
                        <a:pt x="1124" y="1273"/>
                        <a:pt x="1124" y="1285"/>
                      </a:cubicBezTo>
                      <a:cubicBezTo>
                        <a:pt x="722" y="2341"/>
                        <a:pt x="1" y="6144"/>
                        <a:pt x="726" y="6144"/>
                      </a:cubicBezTo>
                      <a:cubicBezTo>
                        <a:pt x="792" y="6144"/>
                        <a:pt x="869" y="6113"/>
                        <a:pt x="960" y="6046"/>
                      </a:cubicBezTo>
                      <a:cubicBezTo>
                        <a:pt x="1623" y="5006"/>
                        <a:pt x="1072" y="3599"/>
                        <a:pt x="1288" y="2426"/>
                      </a:cubicBezTo>
                      <a:cubicBezTo>
                        <a:pt x="1349" y="2233"/>
                        <a:pt x="1276" y="1763"/>
                        <a:pt x="1481" y="1682"/>
                      </a:cubicBezTo>
                      <a:cubicBezTo>
                        <a:pt x="1683" y="1666"/>
                        <a:pt x="1885" y="1659"/>
                        <a:pt x="2086" y="1659"/>
                      </a:cubicBezTo>
                      <a:cubicBezTo>
                        <a:pt x="2768" y="1659"/>
                        <a:pt x="3448" y="1735"/>
                        <a:pt x="4132" y="1775"/>
                      </a:cubicBezTo>
                      <a:cubicBezTo>
                        <a:pt x="4225" y="2712"/>
                        <a:pt x="3948" y="3895"/>
                        <a:pt x="4480" y="4813"/>
                      </a:cubicBezTo>
                      <a:cubicBezTo>
                        <a:pt x="4649" y="5123"/>
                        <a:pt x="4897" y="5267"/>
                        <a:pt x="5128" y="5267"/>
                      </a:cubicBezTo>
                      <a:cubicBezTo>
                        <a:pt x="5452" y="5267"/>
                        <a:pt x="5743" y="4986"/>
                        <a:pt x="5743" y="4487"/>
                      </a:cubicBezTo>
                      <a:cubicBezTo>
                        <a:pt x="5816" y="3263"/>
                        <a:pt x="5907" y="1785"/>
                        <a:pt x="5153" y="754"/>
                      </a:cubicBezTo>
                      <a:cubicBezTo>
                        <a:pt x="5153" y="754"/>
                        <a:pt x="5143" y="754"/>
                        <a:pt x="5143" y="745"/>
                      </a:cubicBezTo>
                      <a:cubicBezTo>
                        <a:pt x="5082" y="683"/>
                        <a:pt x="5008" y="632"/>
                        <a:pt x="4937" y="571"/>
                      </a:cubicBezTo>
                      <a:cubicBezTo>
                        <a:pt x="4448" y="284"/>
                        <a:pt x="3897" y="111"/>
                        <a:pt x="3336" y="0"/>
                      </a:cubicBezTo>
                      <a:close/>
                    </a:path>
                  </a:pathLst>
                </a:custGeom>
                <a:solidFill>
                  <a:srgbClr val="DD5E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5319251" y="3238315"/>
                  <a:ext cx="40433" cy="411049"/>
                </a:xfrm>
                <a:custGeom>
                  <a:rect b="b" l="l" r="r" t="t"/>
                  <a:pathLst>
                    <a:path extrusionOk="0" h="4158" w="409">
                      <a:moveTo>
                        <a:pt x="47" y="0"/>
                      </a:moveTo>
                      <a:cubicBezTo>
                        <a:pt x="42" y="0"/>
                        <a:pt x="36" y="2"/>
                        <a:pt x="32" y="7"/>
                      </a:cubicBezTo>
                      <a:cubicBezTo>
                        <a:pt x="0" y="26"/>
                        <a:pt x="32" y="58"/>
                        <a:pt x="42" y="78"/>
                      </a:cubicBezTo>
                      <a:cubicBezTo>
                        <a:pt x="103" y="200"/>
                        <a:pt x="144" y="332"/>
                        <a:pt x="164" y="464"/>
                      </a:cubicBezTo>
                      <a:cubicBezTo>
                        <a:pt x="196" y="751"/>
                        <a:pt x="184" y="1027"/>
                        <a:pt x="184" y="1311"/>
                      </a:cubicBezTo>
                      <a:cubicBezTo>
                        <a:pt x="174" y="1627"/>
                        <a:pt x="154" y="1933"/>
                        <a:pt x="144" y="2251"/>
                      </a:cubicBezTo>
                      <a:cubicBezTo>
                        <a:pt x="122" y="2728"/>
                        <a:pt x="113" y="3208"/>
                        <a:pt x="257" y="3668"/>
                      </a:cubicBezTo>
                      <a:cubicBezTo>
                        <a:pt x="306" y="3830"/>
                        <a:pt x="338" y="4004"/>
                        <a:pt x="409" y="4158"/>
                      </a:cubicBezTo>
                      <a:cubicBezTo>
                        <a:pt x="409" y="4148"/>
                        <a:pt x="399" y="4136"/>
                        <a:pt x="399" y="4126"/>
                      </a:cubicBezTo>
                      <a:cubicBezTo>
                        <a:pt x="306" y="3800"/>
                        <a:pt x="215" y="3475"/>
                        <a:pt x="206" y="3127"/>
                      </a:cubicBezTo>
                      <a:cubicBezTo>
                        <a:pt x="174" y="2422"/>
                        <a:pt x="245" y="1720"/>
                        <a:pt x="277" y="1015"/>
                      </a:cubicBezTo>
                      <a:cubicBezTo>
                        <a:pt x="286" y="792"/>
                        <a:pt x="296" y="567"/>
                        <a:pt x="245" y="342"/>
                      </a:cubicBezTo>
                      <a:cubicBezTo>
                        <a:pt x="225" y="232"/>
                        <a:pt x="184" y="119"/>
                        <a:pt x="93" y="36"/>
                      </a:cubicBezTo>
                      <a:cubicBezTo>
                        <a:pt x="86" y="21"/>
                        <a:pt x="65" y="0"/>
                        <a:pt x="47" y="0"/>
                      </a:cubicBezTo>
                      <a:close/>
                    </a:path>
                  </a:pathLst>
                </a:custGeom>
                <a:solidFill>
                  <a:srgbClr val="C1326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5249755" y="3363962"/>
                  <a:ext cx="98857" cy="56052"/>
                </a:xfrm>
                <a:custGeom>
                  <a:rect b="b" l="l" r="r" t="t"/>
                  <a:pathLst>
                    <a:path extrusionOk="0" h="567" w="1000">
                      <a:moveTo>
                        <a:pt x="52" y="1"/>
                      </a:moveTo>
                      <a:cubicBezTo>
                        <a:pt x="30" y="1"/>
                        <a:pt x="20" y="1"/>
                        <a:pt x="1" y="11"/>
                      </a:cubicBezTo>
                      <a:cubicBezTo>
                        <a:pt x="10" y="101"/>
                        <a:pt x="30" y="185"/>
                        <a:pt x="103" y="256"/>
                      </a:cubicBezTo>
                      <a:cubicBezTo>
                        <a:pt x="123" y="275"/>
                        <a:pt x="152" y="285"/>
                        <a:pt x="152" y="317"/>
                      </a:cubicBezTo>
                      <a:cubicBezTo>
                        <a:pt x="152" y="336"/>
                        <a:pt x="133" y="368"/>
                        <a:pt x="123" y="388"/>
                      </a:cubicBezTo>
                      <a:cubicBezTo>
                        <a:pt x="91" y="491"/>
                        <a:pt x="81" y="468"/>
                        <a:pt x="174" y="520"/>
                      </a:cubicBezTo>
                      <a:lnTo>
                        <a:pt x="194" y="520"/>
                      </a:lnTo>
                      <a:cubicBezTo>
                        <a:pt x="213" y="468"/>
                        <a:pt x="226" y="407"/>
                        <a:pt x="255" y="356"/>
                      </a:cubicBezTo>
                      <a:cubicBezTo>
                        <a:pt x="322" y="382"/>
                        <a:pt x="397" y="400"/>
                        <a:pt x="466" y="400"/>
                      </a:cubicBezTo>
                      <a:cubicBezTo>
                        <a:pt x="481" y="400"/>
                        <a:pt x="495" y="399"/>
                        <a:pt x="510" y="398"/>
                      </a:cubicBezTo>
                      <a:cubicBezTo>
                        <a:pt x="532" y="398"/>
                        <a:pt x="541" y="417"/>
                        <a:pt x="541" y="429"/>
                      </a:cubicBezTo>
                      <a:cubicBezTo>
                        <a:pt x="541" y="459"/>
                        <a:pt x="532" y="491"/>
                        <a:pt x="541" y="510"/>
                      </a:cubicBezTo>
                      <a:cubicBezTo>
                        <a:pt x="541" y="554"/>
                        <a:pt x="541" y="566"/>
                        <a:pt x="564" y="566"/>
                      </a:cubicBezTo>
                      <a:cubicBezTo>
                        <a:pt x="573" y="566"/>
                        <a:pt x="585" y="564"/>
                        <a:pt x="603" y="562"/>
                      </a:cubicBezTo>
                      <a:cubicBezTo>
                        <a:pt x="632" y="562"/>
                        <a:pt x="642" y="552"/>
                        <a:pt x="632" y="530"/>
                      </a:cubicBezTo>
                      <a:cubicBezTo>
                        <a:pt x="632" y="491"/>
                        <a:pt x="642" y="459"/>
                        <a:pt x="642" y="429"/>
                      </a:cubicBezTo>
                      <a:cubicBezTo>
                        <a:pt x="632" y="398"/>
                        <a:pt x="642" y="388"/>
                        <a:pt x="674" y="378"/>
                      </a:cubicBezTo>
                      <a:cubicBezTo>
                        <a:pt x="693" y="378"/>
                        <a:pt x="715" y="368"/>
                        <a:pt x="735" y="368"/>
                      </a:cubicBezTo>
                      <a:cubicBezTo>
                        <a:pt x="857" y="327"/>
                        <a:pt x="938" y="246"/>
                        <a:pt x="999" y="133"/>
                      </a:cubicBezTo>
                      <a:cubicBezTo>
                        <a:pt x="970" y="123"/>
                        <a:pt x="938" y="111"/>
                        <a:pt x="918" y="101"/>
                      </a:cubicBezTo>
                      <a:cubicBezTo>
                        <a:pt x="911" y="99"/>
                        <a:pt x="903" y="98"/>
                        <a:pt x="897" y="98"/>
                      </a:cubicBezTo>
                      <a:cubicBezTo>
                        <a:pt x="877" y="98"/>
                        <a:pt x="862" y="109"/>
                        <a:pt x="847" y="133"/>
                      </a:cubicBezTo>
                      <a:cubicBezTo>
                        <a:pt x="816" y="185"/>
                        <a:pt x="764" y="214"/>
                        <a:pt x="715" y="234"/>
                      </a:cubicBezTo>
                      <a:cubicBezTo>
                        <a:pt x="648" y="254"/>
                        <a:pt x="581" y="265"/>
                        <a:pt x="515" y="265"/>
                      </a:cubicBezTo>
                      <a:cubicBezTo>
                        <a:pt x="448" y="265"/>
                        <a:pt x="382" y="254"/>
                        <a:pt x="316" y="234"/>
                      </a:cubicBezTo>
                      <a:cubicBezTo>
                        <a:pt x="226" y="194"/>
                        <a:pt x="165" y="143"/>
                        <a:pt x="133" y="50"/>
                      </a:cubicBezTo>
                      <a:cubicBezTo>
                        <a:pt x="103" y="1"/>
                        <a:pt x="103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4A1A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5057182" y="3369498"/>
                  <a:ext cx="88873" cy="58029"/>
                </a:xfrm>
                <a:custGeom>
                  <a:rect b="b" l="l" r="r" t="t"/>
                  <a:pathLst>
                    <a:path extrusionOk="0" h="587" w="899">
                      <a:moveTo>
                        <a:pt x="796" y="0"/>
                      </a:moveTo>
                      <a:cubicBezTo>
                        <a:pt x="764" y="0"/>
                        <a:pt x="757" y="17"/>
                        <a:pt x="734" y="77"/>
                      </a:cubicBezTo>
                      <a:cubicBezTo>
                        <a:pt x="715" y="129"/>
                        <a:pt x="693" y="178"/>
                        <a:pt x="632" y="209"/>
                      </a:cubicBezTo>
                      <a:cubicBezTo>
                        <a:pt x="563" y="250"/>
                        <a:pt x="479" y="273"/>
                        <a:pt x="396" y="273"/>
                      </a:cubicBezTo>
                      <a:cubicBezTo>
                        <a:pt x="295" y="273"/>
                        <a:pt x="195" y="240"/>
                        <a:pt x="123" y="168"/>
                      </a:cubicBezTo>
                      <a:cubicBezTo>
                        <a:pt x="94" y="152"/>
                        <a:pt x="82" y="144"/>
                        <a:pt x="69" y="144"/>
                      </a:cubicBezTo>
                      <a:cubicBezTo>
                        <a:pt x="59" y="144"/>
                        <a:pt x="50" y="149"/>
                        <a:pt x="32" y="158"/>
                      </a:cubicBezTo>
                      <a:cubicBezTo>
                        <a:pt x="0" y="178"/>
                        <a:pt x="0" y="190"/>
                        <a:pt x="10" y="219"/>
                      </a:cubicBezTo>
                      <a:cubicBezTo>
                        <a:pt x="52" y="280"/>
                        <a:pt x="103" y="322"/>
                        <a:pt x="174" y="361"/>
                      </a:cubicBezTo>
                      <a:cubicBezTo>
                        <a:pt x="194" y="373"/>
                        <a:pt x="225" y="373"/>
                        <a:pt x="235" y="393"/>
                      </a:cubicBezTo>
                      <a:cubicBezTo>
                        <a:pt x="255" y="412"/>
                        <a:pt x="235" y="444"/>
                        <a:pt x="235" y="474"/>
                      </a:cubicBezTo>
                      <a:cubicBezTo>
                        <a:pt x="216" y="586"/>
                        <a:pt x="216" y="586"/>
                        <a:pt x="326" y="586"/>
                      </a:cubicBezTo>
                      <a:lnTo>
                        <a:pt x="348" y="586"/>
                      </a:lnTo>
                      <a:cubicBezTo>
                        <a:pt x="348" y="545"/>
                        <a:pt x="358" y="496"/>
                        <a:pt x="358" y="444"/>
                      </a:cubicBezTo>
                      <a:cubicBezTo>
                        <a:pt x="358" y="420"/>
                        <a:pt x="363" y="409"/>
                        <a:pt x="379" y="409"/>
                      </a:cubicBezTo>
                      <a:cubicBezTo>
                        <a:pt x="385" y="409"/>
                        <a:pt x="391" y="410"/>
                        <a:pt x="399" y="412"/>
                      </a:cubicBezTo>
                      <a:cubicBezTo>
                        <a:pt x="438" y="412"/>
                        <a:pt x="480" y="403"/>
                        <a:pt x="522" y="393"/>
                      </a:cubicBezTo>
                      <a:cubicBezTo>
                        <a:pt x="545" y="385"/>
                        <a:pt x="570" y="370"/>
                        <a:pt x="593" y="370"/>
                      </a:cubicBezTo>
                      <a:cubicBezTo>
                        <a:pt x="600" y="370"/>
                        <a:pt x="606" y="371"/>
                        <a:pt x="612" y="373"/>
                      </a:cubicBezTo>
                      <a:cubicBezTo>
                        <a:pt x="632" y="383"/>
                        <a:pt x="632" y="435"/>
                        <a:pt x="644" y="464"/>
                      </a:cubicBezTo>
                      <a:cubicBezTo>
                        <a:pt x="650" y="484"/>
                        <a:pt x="660" y="495"/>
                        <a:pt x="672" y="495"/>
                      </a:cubicBezTo>
                      <a:cubicBezTo>
                        <a:pt x="678" y="495"/>
                        <a:pt x="686" y="492"/>
                        <a:pt x="693" y="483"/>
                      </a:cubicBezTo>
                      <a:cubicBezTo>
                        <a:pt x="796" y="435"/>
                        <a:pt x="776" y="464"/>
                        <a:pt x="744" y="361"/>
                      </a:cubicBezTo>
                      <a:lnTo>
                        <a:pt x="734" y="351"/>
                      </a:lnTo>
                      <a:cubicBezTo>
                        <a:pt x="715" y="322"/>
                        <a:pt x="725" y="300"/>
                        <a:pt x="754" y="280"/>
                      </a:cubicBezTo>
                      <a:cubicBezTo>
                        <a:pt x="827" y="209"/>
                        <a:pt x="867" y="116"/>
                        <a:pt x="898" y="16"/>
                      </a:cubicBezTo>
                      <a:cubicBezTo>
                        <a:pt x="876" y="6"/>
                        <a:pt x="867" y="6"/>
                        <a:pt x="847" y="6"/>
                      </a:cubicBezTo>
                      <a:cubicBezTo>
                        <a:pt x="825" y="3"/>
                        <a:pt x="808" y="0"/>
                        <a:pt x="796" y="0"/>
                      </a:cubicBezTo>
                      <a:close/>
                    </a:path>
                  </a:pathLst>
                </a:custGeom>
                <a:solidFill>
                  <a:srgbClr val="4B1B2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5167012" y="3365939"/>
                  <a:ext cx="56744" cy="105876"/>
                </a:xfrm>
                <a:custGeom>
                  <a:rect b="b" l="l" r="r" t="t"/>
                  <a:pathLst>
                    <a:path extrusionOk="0" h="1071" w="574">
                      <a:moveTo>
                        <a:pt x="145" y="1"/>
                      </a:moveTo>
                      <a:cubicBezTo>
                        <a:pt x="113" y="1"/>
                        <a:pt x="103" y="20"/>
                        <a:pt x="103" y="42"/>
                      </a:cubicBezTo>
                      <a:cubicBezTo>
                        <a:pt x="93" y="72"/>
                        <a:pt x="93" y="103"/>
                        <a:pt x="93" y="133"/>
                      </a:cubicBezTo>
                      <a:cubicBezTo>
                        <a:pt x="84" y="255"/>
                        <a:pt x="71" y="387"/>
                        <a:pt x="62" y="519"/>
                      </a:cubicBezTo>
                      <a:cubicBezTo>
                        <a:pt x="52" y="561"/>
                        <a:pt x="52" y="612"/>
                        <a:pt x="42" y="654"/>
                      </a:cubicBezTo>
                      <a:cubicBezTo>
                        <a:pt x="32" y="764"/>
                        <a:pt x="22" y="867"/>
                        <a:pt x="10" y="970"/>
                      </a:cubicBezTo>
                      <a:cubicBezTo>
                        <a:pt x="0" y="1041"/>
                        <a:pt x="32" y="1070"/>
                        <a:pt x="103" y="1070"/>
                      </a:cubicBezTo>
                      <a:cubicBezTo>
                        <a:pt x="174" y="1060"/>
                        <a:pt x="245" y="1051"/>
                        <a:pt x="316" y="1031"/>
                      </a:cubicBezTo>
                      <a:cubicBezTo>
                        <a:pt x="377" y="999"/>
                        <a:pt x="439" y="980"/>
                        <a:pt x="500" y="960"/>
                      </a:cubicBezTo>
                      <a:cubicBezTo>
                        <a:pt x="522" y="960"/>
                        <a:pt x="532" y="948"/>
                        <a:pt x="551" y="948"/>
                      </a:cubicBezTo>
                      <a:cubicBezTo>
                        <a:pt x="561" y="928"/>
                        <a:pt x="573" y="918"/>
                        <a:pt x="573" y="899"/>
                      </a:cubicBezTo>
                      <a:cubicBezTo>
                        <a:pt x="561" y="867"/>
                        <a:pt x="541" y="867"/>
                        <a:pt x="522" y="867"/>
                      </a:cubicBezTo>
                      <a:lnTo>
                        <a:pt x="490" y="867"/>
                      </a:lnTo>
                      <a:cubicBezTo>
                        <a:pt x="451" y="877"/>
                        <a:pt x="419" y="887"/>
                        <a:pt x="390" y="899"/>
                      </a:cubicBezTo>
                      <a:cubicBezTo>
                        <a:pt x="316" y="918"/>
                        <a:pt x="255" y="948"/>
                        <a:pt x="184" y="960"/>
                      </a:cubicBezTo>
                      <a:cubicBezTo>
                        <a:pt x="163" y="963"/>
                        <a:pt x="147" y="964"/>
                        <a:pt x="135" y="964"/>
                      </a:cubicBezTo>
                      <a:cubicBezTo>
                        <a:pt x="99" y="964"/>
                        <a:pt x="96" y="949"/>
                        <a:pt x="103" y="887"/>
                      </a:cubicBezTo>
                      <a:cubicBezTo>
                        <a:pt x="113" y="715"/>
                        <a:pt x="133" y="551"/>
                        <a:pt x="145" y="378"/>
                      </a:cubicBezTo>
                      <a:cubicBezTo>
                        <a:pt x="155" y="265"/>
                        <a:pt x="155" y="165"/>
                        <a:pt x="164" y="52"/>
                      </a:cubicBezTo>
                      <a:cubicBezTo>
                        <a:pt x="164" y="30"/>
                        <a:pt x="174" y="10"/>
                        <a:pt x="145" y="1"/>
                      </a:cubicBezTo>
                      <a:close/>
                    </a:path>
                  </a:pathLst>
                </a:custGeom>
                <a:solidFill>
                  <a:srgbClr val="C363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5144967" y="3478734"/>
                  <a:ext cx="106865" cy="36676"/>
                </a:xfrm>
                <a:custGeom>
                  <a:rect b="b" l="l" r="r" t="t"/>
                  <a:pathLst>
                    <a:path extrusionOk="0" h="371" w="1081">
                      <a:moveTo>
                        <a:pt x="1043" y="0"/>
                      </a:moveTo>
                      <a:cubicBezTo>
                        <a:pt x="1033" y="0"/>
                        <a:pt x="1021" y="7"/>
                        <a:pt x="1009" y="12"/>
                      </a:cubicBezTo>
                      <a:cubicBezTo>
                        <a:pt x="999" y="22"/>
                        <a:pt x="980" y="32"/>
                        <a:pt x="968" y="42"/>
                      </a:cubicBezTo>
                      <a:cubicBezTo>
                        <a:pt x="775" y="192"/>
                        <a:pt x="565" y="265"/>
                        <a:pt x="339" y="265"/>
                      </a:cubicBezTo>
                      <a:cubicBezTo>
                        <a:pt x="255" y="265"/>
                        <a:pt x="169" y="255"/>
                        <a:pt x="81" y="235"/>
                      </a:cubicBezTo>
                      <a:cubicBezTo>
                        <a:pt x="72" y="235"/>
                        <a:pt x="50" y="235"/>
                        <a:pt x="40" y="225"/>
                      </a:cubicBezTo>
                      <a:cubicBezTo>
                        <a:pt x="30" y="225"/>
                        <a:pt x="10" y="225"/>
                        <a:pt x="10" y="247"/>
                      </a:cubicBezTo>
                      <a:cubicBezTo>
                        <a:pt x="1" y="257"/>
                        <a:pt x="1" y="267"/>
                        <a:pt x="10" y="277"/>
                      </a:cubicBezTo>
                      <a:cubicBezTo>
                        <a:pt x="20" y="309"/>
                        <a:pt x="50" y="318"/>
                        <a:pt x="72" y="318"/>
                      </a:cubicBezTo>
                      <a:cubicBezTo>
                        <a:pt x="133" y="348"/>
                        <a:pt x="194" y="358"/>
                        <a:pt x="285" y="370"/>
                      </a:cubicBezTo>
                      <a:cubicBezTo>
                        <a:pt x="300" y="370"/>
                        <a:pt x="315" y="371"/>
                        <a:pt x="330" y="371"/>
                      </a:cubicBezTo>
                      <a:cubicBezTo>
                        <a:pt x="571" y="371"/>
                        <a:pt x="819" y="297"/>
                        <a:pt x="1019" y="113"/>
                      </a:cubicBezTo>
                      <a:cubicBezTo>
                        <a:pt x="1041" y="103"/>
                        <a:pt x="1061" y="83"/>
                        <a:pt x="1070" y="64"/>
                      </a:cubicBezTo>
                      <a:cubicBezTo>
                        <a:pt x="1080" y="42"/>
                        <a:pt x="1080" y="22"/>
                        <a:pt x="1061" y="12"/>
                      </a:cubicBezTo>
                      <a:cubicBezTo>
                        <a:pt x="1056" y="3"/>
                        <a:pt x="1050" y="0"/>
                        <a:pt x="1043" y="0"/>
                      </a:cubicBezTo>
                      <a:close/>
                    </a:path>
                  </a:pathLst>
                </a:custGeom>
                <a:solidFill>
                  <a:srgbClr val="C631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5067266" y="3430195"/>
                  <a:ext cx="11270" cy="10380"/>
                </a:xfrm>
                <a:custGeom>
                  <a:rect b="b" l="l" r="r" t="t"/>
                  <a:pathLst>
                    <a:path extrusionOk="0" h="105" w="114">
                      <a:moveTo>
                        <a:pt x="45" y="1"/>
                      </a:moveTo>
                      <a:cubicBezTo>
                        <a:pt x="23" y="1"/>
                        <a:pt x="9" y="20"/>
                        <a:pt x="1" y="43"/>
                      </a:cubicBezTo>
                      <a:cubicBezTo>
                        <a:pt x="1" y="75"/>
                        <a:pt x="21" y="95"/>
                        <a:pt x="52" y="104"/>
                      </a:cubicBezTo>
                      <a:cubicBezTo>
                        <a:pt x="82" y="104"/>
                        <a:pt x="101" y="85"/>
                        <a:pt x="101" y="65"/>
                      </a:cubicBezTo>
                      <a:cubicBezTo>
                        <a:pt x="114" y="33"/>
                        <a:pt x="92" y="4"/>
                        <a:pt x="62" y="4"/>
                      </a:cubicBezTo>
                      <a:cubicBezTo>
                        <a:pt x="56" y="2"/>
                        <a:pt x="50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5123713" y="3427427"/>
                  <a:ext cx="10281" cy="10281"/>
                </a:xfrm>
                <a:custGeom>
                  <a:rect b="b" l="l" r="r" t="t"/>
                  <a:pathLst>
                    <a:path extrusionOk="0" h="104" w="104">
                      <a:moveTo>
                        <a:pt x="61" y="0"/>
                      </a:moveTo>
                      <a:cubicBezTo>
                        <a:pt x="32" y="0"/>
                        <a:pt x="10" y="20"/>
                        <a:pt x="10" y="42"/>
                      </a:cubicBezTo>
                      <a:cubicBezTo>
                        <a:pt x="0" y="71"/>
                        <a:pt x="20" y="103"/>
                        <a:pt x="52" y="103"/>
                      </a:cubicBezTo>
                      <a:cubicBezTo>
                        <a:pt x="81" y="103"/>
                        <a:pt x="103" y="81"/>
                        <a:pt x="103" y="52"/>
                      </a:cubicBezTo>
                      <a:cubicBezTo>
                        <a:pt x="103" y="32"/>
                        <a:pt x="93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5093463" y="3456392"/>
                  <a:ext cx="11171" cy="9391"/>
                </a:xfrm>
                <a:custGeom>
                  <a:rect b="b" l="l" r="r" t="t"/>
                  <a:pathLst>
                    <a:path extrusionOk="0" h="95" w="113">
                      <a:moveTo>
                        <a:pt x="55" y="1"/>
                      </a:moveTo>
                      <a:cubicBezTo>
                        <a:pt x="31" y="1"/>
                        <a:pt x="10" y="17"/>
                        <a:pt x="10" y="33"/>
                      </a:cubicBezTo>
                      <a:cubicBezTo>
                        <a:pt x="0" y="65"/>
                        <a:pt x="20" y="84"/>
                        <a:pt x="52" y="94"/>
                      </a:cubicBezTo>
                      <a:cubicBezTo>
                        <a:pt x="71" y="94"/>
                        <a:pt x="103" y="74"/>
                        <a:pt x="103" y="55"/>
                      </a:cubicBezTo>
                      <a:cubicBezTo>
                        <a:pt x="113" y="33"/>
                        <a:pt x="93" y="3"/>
                        <a:pt x="71" y="3"/>
                      </a:cubicBezTo>
                      <a:cubicBezTo>
                        <a:pt x="66" y="2"/>
                        <a:pt x="60" y="1"/>
                        <a:pt x="55" y="1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5310255" y="3435435"/>
                  <a:ext cx="10281" cy="8502"/>
                </a:xfrm>
                <a:custGeom>
                  <a:rect b="b" l="l" r="r" t="t"/>
                  <a:pathLst>
                    <a:path extrusionOk="0" h="86" w="104">
                      <a:moveTo>
                        <a:pt x="52" y="0"/>
                      </a:moveTo>
                      <a:cubicBezTo>
                        <a:pt x="30" y="0"/>
                        <a:pt x="10" y="12"/>
                        <a:pt x="10" y="32"/>
                      </a:cubicBezTo>
                      <a:cubicBezTo>
                        <a:pt x="0" y="51"/>
                        <a:pt x="20" y="83"/>
                        <a:pt x="42" y="83"/>
                      </a:cubicBezTo>
                      <a:cubicBezTo>
                        <a:pt x="47" y="85"/>
                        <a:pt x="52" y="86"/>
                        <a:pt x="57" y="86"/>
                      </a:cubicBezTo>
                      <a:cubicBezTo>
                        <a:pt x="78" y="86"/>
                        <a:pt x="91" y="68"/>
                        <a:pt x="91" y="42"/>
                      </a:cubicBezTo>
                      <a:cubicBezTo>
                        <a:pt x="103" y="22"/>
                        <a:pt x="81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5276841" y="3454415"/>
                  <a:ext cx="9293" cy="8699"/>
                </a:xfrm>
                <a:custGeom>
                  <a:rect b="b" l="l" r="r" t="t"/>
                  <a:pathLst>
                    <a:path extrusionOk="0" h="88" w="94">
                      <a:moveTo>
                        <a:pt x="45" y="0"/>
                      </a:moveTo>
                      <a:cubicBezTo>
                        <a:pt x="25" y="0"/>
                        <a:pt x="13" y="18"/>
                        <a:pt x="13" y="33"/>
                      </a:cubicBezTo>
                      <a:cubicBezTo>
                        <a:pt x="1" y="65"/>
                        <a:pt x="13" y="75"/>
                        <a:pt x="32" y="85"/>
                      </a:cubicBezTo>
                      <a:cubicBezTo>
                        <a:pt x="38" y="86"/>
                        <a:pt x="43" y="87"/>
                        <a:pt x="48" y="87"/>
                      </a:cubicBezTo>
                      <a:cubicBezTo>
                        <a:pt x="69" y="87"/>
                        <a:pt x="86" y="71"/>
                        <a:pt x="94" y="53"/>
                      </a:cubicBezTo>
                      <a:cubicBezTo>
                        <a:pt x="94" y="33"/>
                        <a:pt x="84" y="14"/>
                        <a:pt x="62" y="4"/>
                      </a:cubicBezTo>
                      <a:cubicBezTo>
                        <a:pt x="56" y="1"/>
                        <a:pt x="50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5257762" y="3426439"/>
                  <a:ext cx="9293" cy="8106"/>
                </a:xfrm>
                <a:custGeom>
                  <a:rect b="b" l="l" r="r" t="t"/>
                  <a:pathLst>
                    <a:path extrusionOk="0" h="82" w="94">
                      <a:moveTo>
                        <a:pt x="52" y="0"/>
                      </a:moveTo>
                      <a:cubicBezTo>
                        <a:pt x="22" y="0"/>
                        <a:pt x="10" y="10"/>
                        <a:pt x="10" y="42"/>
                      </a:cubicBezTo>
                      <a:cubicBezTo>
                        <a:pt x="0" y="62"/>
                        <a:pt x="22" y="81"/>
                        <a:pt x="42" y="81"/>
                      </a:cubicBezTo>
                      <a:cubicBezTo>
                        <a:pt x="61" y="81"/>
                        <a:pt x="84" y="71"/>
                        <a:pt x="84" y="42"/>
                      </a:cubicBezTo>
                      <a:cubicBezTo>
                        <a:pt x="93" y="20"/>
                        <a:pt x="71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5663962" y="3857848"/>
                  <a:ext cx="8403" cy="8304"/>
                </a:xfrm>
                <a:custGeom>
                  <a:rect b="b" l="l" r="r" t="t"/>
                  <a:pathLst>
                    <a:path extrusionOk="0" h="84" w="85">
                      <a:moveTo>
                        <a:pt x="43" y="1"/>
                      </a:moveTo>
                      <a:cubicBezTo>
                        <a:pt x="23" y="1"/>
                        <a:pt x="13" y="23"/>
                        <a:pt x="1" y="42"/>
                      </a:cubicBezTo>
                      <a:cubicBezTo>
                        <a:pt x="1" y="62"/>
                        <a:pt x="23" y="84"/>
                        <a:pt x="43" y="84"/>
                      </a:cubicBezTo>
                      <a:cubicBezTo>
                        <a:pt x="62" y="84"/>
                        <a:pt x="74" y="72"/>
                        <a:pt x="84" y="52"/>
                      </a:cubicBezTo>
                      <a:cubicBezTo>
                        <a:pt x="84" y="33"/>
                        <a:pt x="62" y="1"/>
                        <a:pt x="43" y="1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5697376" y="3912317"/>
                  <a:ext cx="7118" cy="7118"/>
                </a:xfrm>
                <a:custGeom>
                  <a:rect b="b" l="l" r="r" t="t"/>
                  <a:pathLst>
                    <a:path extrusionOk="0" h="72" w="72">
                      <a:moveTo>
                        <a:pt x="42" y="0"/>
                      </a:moveTo>
                      <a:cubicBezTo>
                        <a:pt x="20" y="0"/>
                        <a:pt x="1" y="10"/>
                        <a:pt x="1" y="32"/>
                      </a:cubicBezTo>
                      <a:cubicBezTo>
                        <a:pt x="1" y="52"/>
                        <a:pt x="11" y="71"/>
                        <a:pt x="30" y="71"/>
                      </a:cubicBezTo>
                      <a:cubicBezTo>
                        <a:pt x="62" y="71"/>
                        <a:pt x="72" y="62"/>
                        <a:pt x="72" y="42"/>
                      </a:cubicBezTo>
                      <a:cubicBezTo>
                        <a:pt x="72" y="22"/>
                        <a:pt x="62" y="10"/>
                        <a:pt x="42" y="0"/>
                      </a:cubicBezTo>
                      <a:close/>
                    </a:path>
                  </a:pathLst>
                </a:custGeom>
                <a:solidFill>
                  <a:srgbClr val="C363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5630846" y="3868030"/>
                  <a:ext cx="7118" cy="6525"/>
                </a:xfrm>
                <a:custGeom>
                  <a:rect b="b" l="l" r="r" t="t"/>
                  <a:pathLst>
                    <a:path extrusionOk="0" h="66" w="72">
                      <a:moveTo>
                        <a:pt x="42" y="1"/>
                      </a:moveTo>
                      <a:cubicBezTo>
                        <a:pt x="20" y="1"/>
                        <a:pt x="1" y="1"/>
                        <a:pt x="1" y="30"/>
                      </a:cubicBezTo>
                      <a:cubicBezTo>
                        <a:pt x="1" y="52"/>
                        <a:pt x="10" y="62"/>
                        <a:pt x="30" y="62"/>
                      </a:cubicBezTo>
                      <a:cubicBezTo>
                        <a:pt x="35" y="64"/>
                        <a:pt x="40" y="65"/>
                        <a:pt x="44" y="65"/>
                      </a:cubicBezTo>
                      <a:cubicBezTo>
                        <a:pt x="57" y="65"/>
                        <a:pt x="64" y="54"/>
                        <a:pt x="72" y="30"/>
                      </a:cubicBezTo>
                      <a:cubicBezTo>
                        <a:pt x="72" y="20"/>
                        <a:pt x="62" y="1"/>
                        <a:pt x="42" y="1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5649035" y="3891854"/>
                  <a:ext cx="7118" cy="6525"/>
                </a:xfrm>
                <a:custGeom>
                  <a:rect b="b" l="l" r="r" t="t"/>
                  <a:pathLst>
                    <a:path extrusionOk="0" h="66" w="72">
                      <a:moveTo>
                        <a:pt x="25" y="0"/>
                      </a:move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46"/>
                        <a:pt x="10" y="56"/>
                        <a:pt x="30" y="65"/>
                      </a:cubicBezTo>
                      <a:cubicBezTo>
                        <a:pt x="52" y="65"/>
                        <a:pt x="61" y="56"/>
                        <a:pt x="71" y="34"/>
                      </a:cubicBezTo>
                      <a:cubicBezTo>
                        <a:pt x="71" y="14"/>
                        <a:pt x="61" y="4"/>
                        <a:pt x="42" y="4"/>
                      </a:cubicBezTo>
                      <a:cubicBezTo>
                        <a:pt x="36" y="2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rgbClr val="B3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5589524" y="3912911"/>
                  <a:ext cx="5141" cy="4547"/>
                </a:xfrm>
                <a:custGeom>
                  <a:rect b="b" l="l" r="r" t="t"/>
                  <a:pathLst>
                    <a:path extrusionOk="0" h="46" w="52">
                      <a:moveTo>
                        <a:pt x="22" y="0"/>
                      </a:moveTo>
                      <a:cubicBezTo>
                        <a:pt x="15" y="0"/>
                        <a:pt x="10" y="8"/>
                        <a:pt x="10" y="16"/>
                      </a:cubicBezTo>
                      <a:cubicBezTo>
                        <a:pt x="0" y="26"/>
                        <a:pt x="10" y="36"/>
                        <a:pt x="32" y="46"/>
                      </a:cubicBezTo>
                      <a:cubicBezTo>
                        <a:pt x="42" y="46"/>
                        <a:pt x="42" y="36"/>
                        <a:pt x="51" y="26"/>
                      </a:cubicBezTo>
                      <a:cubicBezTo>
                        <a:pt x="51" y="4"/>
                        <a:pt x="42" y="4"/>
                        <a:pt x="32" y="4"/>
                      </a:cubicBezTo>
                      <a:cubicBezTo>
                        <a:pt x="28" y="1"/>
                        <a:pt x="2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C363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4813205" y="3879201"/>
                  <a:ext cx="892288" cy="706337"/>
                </a:xfrm>
                <a:custGeom>
                  <a:rect b="b" l="l" r="r" t="t"/>
                  <a:pathLst>
                    <a:path extrusionOk="0" h="7145" w="9026">
                      <a:moveTo>
                        <a:pt x="1582" y="319"/>
                      </a:moveTo>
                      <a:cubicBezTo>
                        <a:pt x="1685" y="319"/>
                        <a:pt x="1850" y="408"/>
                        <a:pt x="1908" y="458"/>
                      </a:cubicBezTo>
                      <a:cubicBezTo>
                        <a:pt x="2294" y="754"/>
                        <a:pt x="2275" y="1244"/>
                        <a:pt x="2520" y="1620"/>
                      </a:cubicBezTo>
                      <a:cubicBezTo>
                        <a:pt x="2794" y="2100"/>
                        <a:pt x="3070" y="2590"/>
                        <a:pt x="3344" y="3070"/>
                      </a:cubicBezTo>
                      <a:cubicBezTo>
                        <a:pt x="3376" y="3121"/>
                        <a:pt x="3366" y="3150"/>
                        <a:pt x="3325" y="3192"/>
                      </a:cubicBezTo>
                      <a:cubicBezTo>
                        <a:pt x="3038" y="3417"/>
                        <a:pt x="2774" y="3681"/>
                        <a:pt x="2500" y="3894"/>
                      </a:cubicBezTo>
                      <a:cubicBezTo>
                        <a:pt x="2417" y="3517"/>
                        <a:pt x="2407" y="3131"/>
                        <a:pt x="2326" y="2754"/>
                      </a:cubicBezTo>
                      <a:cubicBezTo>
                        <a:pt x="2326" y="2702"/>
                        <a:pt x="2304" y="2671"/>
                        <a:pt x="2265" y="2651"/>
                      </a:cubicBezTo>
                      <a:cubicBezTo>
                        <a:pt x="1856" y="2438"/>
                        <a:pt x="1979" y="1936"/>
                        <a:pt x="1682" y="1865"/>
                      </a:cubicBezTo>
                      <a:cubicBezTo>
                        <a:pt x="1438" y="1804"/>
                        <a:pt x="1193" y="1753"/>
                        <a:pt x="970" y="1643"/>
                      </a:cubicBezTo>
                      <a:cubicBezTo>
                        <a:pt x="909" y="1611"/>
                        <a:pt x="909" y="1569"/>
                        <a:pt x="929" y="1520"/>
                      </a:cubicBezTo>
                      <a:cubicBezTo>
                        <a:pt x="950" y="1485"/>
                        <a:pt x="1004" y="1471"/>
                        <a:pt x="1075" y="1471"/>
                      </a:cubicBezTo>
                      <a:cubicBezTo>
                        <a:pt x="1299" y="1471"/>
                        <a:pt x="1695" y="1611"/>
                        <a:pt x="1795" y="1672"/>
                      </a:cubicBezTo>
                      <a:cubicBezTo>
                        <a:pt x="1823" y="1679"/>
                        <a:pt x="1860" y="1704"/>
                        <a:pt x="1887" y="1704"/>
                      </a:cubicBezTo>
                      <a:cubicBezTo>
                        <a:pt x="1900" y="1704"/>
                        <a:pt x="1911" y="1698"/>
                        <a:pt x="1917" y="1682"/>
                      </a:cubicBezTo>
                      <a:cubicBezTo>
                        <a:pt x="1949" y="1630"/>
                        <a:pt x="1866" y="1611"/>
                        <a:pt x="1827" y="1591"/>
                      </a:cubicBezTo>
                      <a:cubicBezTo>
                        <a:pt x="1580" y="1482"/>
                        <a:pt x="1318" y="1404"/>
                        <a:pt x="1040" y="1404"/>
                      </a:cubicBezTo>
                      <a:cubicBezTo>
                        <a:pt x="1007" y="1404"/>
                        <a:pt x="973" y="1405"/>
                        <a:pt x="938" y="1408"/>
                      </a:cubicBezTo>
                      <a:cubicBezTo>
                        <a:pt x="919" y="1408"/>
                        <a:pt x="919" y="1408"/>
                        <a:pt x="909" y="1386"/>
                      </a:cubicBezTo>
                      <a:cubicBezTo>
                        <a:pt x="888" y="1259"/>
                        <a:pt x="964" y="1229"/>
                        <a:pt x="1054" y="1229"/>
                      </a:cubicBezTo>
                      <a:cubicBezTo>
                        <a:pt x="1100" y="1229"/>
                        <a:pt x="1151" y="1237"/>
                        <a:pt x="1193" y="1244"/>
                      </a:cubicBezTo>
                      <a:cubicBezTo>
                        <a:pt x="1428" y="1263"/>
                        <a:pt x="1643" y="1337"/>
                        <a:pt x="1856" y="1427"/>
                      </a:cubicBezTo>
                      <a:cubicBezTo>
                        <a:pt x="1868" y="1433"/>
                        <a:pt x="1889" y="1448"/>
                        <a:pt x="1906" y="1448"/>
                      </a:cubicBezTo>
                      <a:cubicBezTo>
                        <a:pt x="1915" y="1448"/>
                        <a:pt x="1924" y="1443"/>
                        <a:pt x="1927" y="1427"/>
                      </a:cubicBezTo>
                      <a:cubicBezTo>
                        <a:pt x="1964" y="1311"/>
                        <a:pt x="1309" y="1154"/>
                        <a:pt x="1070" y="1154"/>
                      </a:cubicBezTo>
                      <a:cubicBezTo>
                        <a:pt x="1038" y="1154"/>
                        <a:pt x="1014" y="1157"/>
                        <a:pt x="1000" y="1163"/>
                      </a:cubicBezTo>
                      <a:cubicBezTo>
                        <a:pt x="970" y="1163"/>
                        <a:pt x="970" y="1153"/>
                        <a:pt x="970" y="1121"/>
                      </a:cubicBezTo>
                      <a:cubicBezTo>
                        <a:pt x="958" y="1070"/>
                        <a:pt x="948" y="1018"/>
                        <a:pt x="1019" y="999"/>
                      </a:cubicBezTo>
                      <a:cubicBezTo>
                        <a:pt x="1090" y="974"/>
                        <a:pt x="1160" y="963"/>
                        <a:pt x="1229" y="963"/>
                      </a:cubicBezTo>
                      <a:cubicBezTo>
                        <a:pt x="1471" y="963"/>
                        <a:pt x="1700" y="1096"/>
                        <a:pt x="1898" y="1224"/>
                      </a:cubicBezTo>
                      <a:cubicBezTo>
                        <a:pt x="1918" y="1238"/>
                        <a:pt x="1940" y="1257"/>
                        <a:pt x="1964" y="1257"/>
                      </a:cubicBezTo>
                      <a:cubicBezTo>
                        <a:pt x="1975" y="1257"/>
                        <a:pt x="1986" y="1253"/>
                        <a:pt x="1998" y="1244"/>
                      </a:cubicBezTo>
                      <a:cubicBezTo>
                        <a:pt x="2133" y="1070"/>
                        <a:pt x="1805" y="693"/>
                        <a:pt x="1673" y="561"/>
                      </a:cubicBezTo>
                      <a:cubicBezTo>
                        <a:pt x="1621" y="509"/>
                        <a:pt x="1509" y="428"/>
                        <a:pt x="1521" y="335"/>
                      </a:cubicBezTo>
                      <a:cubicBezTo>
                        <a:pt x="1536" y="324"/>
                        <a:pt x="1557" y="319"/>
                        <a:pt x="1582" y="319"/>
                      </a:cubicBezTo>
                      <a:close/>
                      <a:moveTo>
                        <a:pt x="6120" y="0"/>
                      </a:moveTo>
                      <a:lnTo>
                        <a:pt x="6120" y="0"/>
                      </a:lnTo>
                      <a:cubicBezTo>
                        <a:pt x="5518" y="61"/>
                        <a:pt x="5254" y="712"/>
                        <a:pt x="5028" y="1192"/>
                      </a:cubicBezTo>
                      <a:cubicBezTo>
                        <a:pt x="4642" y="1897"/>
                        <a:pt x="4101" y="2487"/>
                        <a:pt x="3508" y="3018"/>
                      </a:cubicBezTo>
                      <a:cubicBezTo>
                        <a:pt x="3489" y="3038"/>
                        <a:pt x="3474" y="3048"/>
                        <a:pt x="3461" y="3048"/>
                      </a:cubicBezTo>
                      <a:cubicBezTo>
                        <a:pt x="3446" y="3048"/>
                        <a:pt x="3433" y="3035"/>
                        <a:pt x="3418" y="3008"/>
                      </a:cubicBezTo>
                      <a:cubicBezTo>
                        <a:pt x="3100" y="2416"/>
                        <a:pt x="2764" y="1846"/>
                        <a:pt x="2417" y="1285"/>
                      </a:cubicBezTo>
                      <a:cubicBezTo>
                        <a:pt x="2365" y="908"/>
                        <a:pt x="2233" y="590"/>
                        <a:pt x="1927" y="367"/>
                      </a:cubicBezTo>
                      <a:cubicBezTo>
                        <a:pt x="1867" y="307"/>
                        <a:pt x="1704" y="244"/>
                        <a:pt x="1587" y="244"/>
                      </a:cubicBezTo>
                      <a:cubicBezTo>
                        <a:pt x="1486" y="244"/>
                        <a:pt x="1418" y="291"/>
                        <a:pt x="1479" y="428"/>
                      </a:cubicBezTo>
                      <a:cubicBezTo>
                        <a:pt x="1653" y="651"/>
                        <a:pt x="1908" y="825"/>
                        <a:pt x="1969" y="1131"/>
                      </a:cubicBezTo>
                      <a:cubicBezTo>
                        <a:pt x="1982" y="1159"/>
                        <a:pt x="1977" y="1181"/>
                        <a:pt x="1961" y="1181"/>
                      </a:cubicBezTo>
                      <a:cubicBezTo>
                        <a:pt x="1952" y="1181"/>
                        <a:pt x="1941" y="1176"/>
                        <a:pt x="1927" y="1163"/>
                      </a:cubicBezTo>
                      <a:cubicBezTo>
                        <a:pt x="1805" y="1080"/>
                        <a:pt x="1692" y="999"/>
                        <a:pt x="1560" y="947"/>
                      </a:cubicBezTo>
                      <a:cubicBezTo>
                        <a:pt x="1493" y="914"/>
                        <a:pt x="1356" y="887"/>
                        <a:pt x="1222" y="887"/>
                      </a:cubicBezTo>
                      <a:cubicBezTo>
                        <a:pt x="1033" y="887"/>
                        <a:pt x="849" y="940"/>
                        <a:pt x="867" y="1102"/>
                      </a:cubicBezTo>
                      <a:cubicBezTo>
                        <a:pt x="897" y="1224"/>
                        <a:pt x="787" y="1346"/>
                        <a:pt x="867" y="1469"/>
                      </a:cubicBezTo>
                      <a:cubicBezTo>
                        <a:pt x="858" y="1520"/>
                        <a:pt x="816" y="1611"/>
                        <a:pt x="877" y="1662"/>
                      </a:cubicBezTo>
                      <a:cubicBezTo>
                        <a:pt x="1080" y="1875"/>
                        <a:pt x="1753" y="1865"/>
                        <a:pt x="1795" y="2071"/>
                      </a:cubicBezTo>
                      <a:cubicBezTo>
                        <a:pt x="1876" y="2316"/>
                        <a:pt x="1959" y="2600"/>
                        <a:pt x="2223" y="2712"/>
                      </a:cubicBezTo>
                      <a:cubicBezTo>
                        <a:pt x="2243" y="2722"/>
                        <a:pt x="2255" y="2744"/>
                        <a:pt x="2255" y="2764"/>
                      </a:cubicBezTo>
                      <a:cubicBezTo>
                        <a:pt x="2294" y="3079"/>
                        <a:pt x="2326" y="3405"/>
                        <a:pt x="2397" y="3723"/>
                      </a:cubicBezTo>
                      <a:cubicBezTo>
                        <a:pt x="2427" y="3907"/>
                        <a:pt x="2387" y="4017"/>
                        <a:pt x="2243" y="4139"/>
                      </a:cubicBezTo>
                      <a:cubicBezTo>
                        <a:pt x="1876" y="4487"/>
                        <a:pt x="1469" y="4844"/>
                        <a:pt x="1215" y="5282"/>
                      </a:cubicBezTo>
                      <a:cubicBezTo>
                        <a:pt x="1621" y="4957"/>
                        <a:pt x="1959" y="4528"/>
                        <a:pt x="2356" y="4181"/>
                      </a:cubicBezTo>
                      <a:cubicBezTo>
                        <a:pt x="3428" y="3182"/>
                        <a:pt x="4671" y="2274"/>
                        <a:pt x="5232" y="876"/>
                      </a:cubicBezTo>
                      <a:cubicBezTo>
                        <a:pt x="5425" y="551"/>
                        <a:pt x="5660" y="162"/>
                        <a:pt x="6059" y="71"/>
                      </a:cubicBezTo>
                      <a:cubicBezTo>
                        <a:pt x="6077" y="65"/>
                        <a:pt x="6094" y="63"/>
                        <a:pt x="6109" y="63"/>
                      </a:cubicBezTo>
                      <a:cubicBezTo>
                        <a:pt x="6174" y="63"/>
                        <a:pt x="6198" y="116"/>
                        <a:pt x="6140" y="184"/>
                      </a:cubicBezTo>
                      <a:cubicBezTo>
                        <a:pt x="5905" y="480"/>
                        <a:pt x="5579" y="693"/>
                        <a:pt x="5396" y="1040"/>
                      </a:cubicBezTo>
                      <a:cubicBezTo>
                        <a:pt x="5396" y="1050"/>
                        <a:pt x="5376" y="1070"/>
                        <a:pt x="5386" y="1080"/>
                      </a:cubicBezTo>
                      <a:cubicBezTo>
                        <a:pt x="5388" y="1082"/>
                        <a:pt x="5391" y="1083"/>
                        <a:pt x="5393" y="1083"/>
                      </a:cubicBezTo>
                      <a:cubicBezTo>
                        <a:pt x="5404" y="1083"/>
                        <a:pt x="5417" y="1070"/>
                        <a:pt x="5425" y="1070"/>
                      </a:cubicBezTo>
                      <a:cubicBezTo>
                        <a:pt x="5437" y="1060"/>
                        <a:pt x="5447" y="1060"/>
                        <a:pt x="5457" y="1050"/>
                      </a:cubicBezTo>
                      <a:cubicBezTo>
                        <a:pt x="5721" y="805"/>
                        <a:pt x="6027" y="580"/>
                        <a:pt x="6394" y="551"/>
                      </a:cubicBezTo>
                      <a:cubicBezTo>
                        <a:pt x="6487" y="551"/>
                        <a:pt x="6629" y="561"/>
                        <a:pt x="6671" y="651"/>
                      </a:cubicBezTo>
                      <a:cubicBezTo>
                        <a:pt x="6304" y="764"/>
                        <a:pt x="5946" y="928"/>
                        <a:pt x="5660" y="1192"/>
                      </a:cubicBezTo>
                      <a:cubicBezTo>
                        <a:pt x="5611" y="1214"/>
                        <a:pt x="5611" y="1246"/>
                        <a:pt x="5636" y="1246"/>
                      </a:cubicBezTo>
                      <a:cubicBezTo>
                        <a:pt x="5647" y="1246"/>
                        <a:pt x="5663" y="1240"/>
                        <a:pt x="5682" y="1224"/>
                      </a:cubicBezTo>
                      <a:cubicBezTo>
                        <a:pt x="5891" y="1105"/>
                        <a:pt x="6404" y="749"/>
                        <a:pt x="6684" y="749"/>
                      </a:cubicBezTo>
                      <a:cubicBezTo>
                        <a:pt x="6717" y="749"/>
                        <a:pt x="6746" y="753"/>
                        <a:pt x="6771" y="764"/>
                      </a:cubicBezTo>
                      <a:cubicBezTo>
                        <a:pt x="6813" y="786"/>
                        <a:pt x="6813" y="815"/>
                        <a:pt x="6813" y="857"/>
                      </a:cubicBezTo>
                      <a:cubicBezTo>
                        <a:pt x="6813" y="896"/>
                        <a:pt x="6783" y="896"/>
                        <a:pt x="6752" y="896"/>
                      </a:cubicBezTo>
                      <a:cubicBezTo>
                        <a:pt x="6426" y="989"/>
                        <a:pt x="6120" y="1173"/>
                        <a:pt x="5844" y="1366"/>
                      </a:cubicBezTo>
                      <a:cubicBezTo>
                        <a:pt x="5798" y="1397"/>
                        <a:pt x="5804" y="1433"/>
                        <a:pt x="5835" y="1433"/>
                      </a:cubicBezTo>
                      <a:cubicBezTo>
                        <a:pt x="5845" y="1433"/>
                        <a:pt x="5859" y="1428"/>
                        <a:pt x="5875" y="1417"/>
                      </a:cubicBezTo>
                      <a:cubicBezTo>
                        <a:pt x="6069" y="1305"/>
                        <a:pt x="6262" y="1202"/>
                        <a:pt x="6455" y="1102"/>
                      </a:cubicBezTo>
                      <a:cubicBezTo>
                        <a:pt x="6567" y="1042"/>
                        <a:pt x="6693" y="973"/>
                        <a:pt x="6815" y="973"/>
                      </a:cubicBezTo>
                      <a:cubicBezTo>
                        <a:pt x="6863" y="973"/>
                        <a:pt x="6910" y="983"/>
                        <a:pt x="6955" y="1009"/>
                      </a:cubicBezTo>
                      <a:cubicBezTo>
                        <a:pt x="7038" y="1050"/>
                        <a:pt x="6955" y="1121"/>
                        <a:pt x="6916" y="1153"/>
                      </a:cubicBezTo>
                      <a:cubicBezTo>
                        <a:pt x="6732" y="1263"/>
                        <a:pt x="6558" y="1398"/>
                        <a:pt x="6375" y="1508"/>
                      </a:cubicBezTo>
                      <a:cubicBezTo>
                        <a:pt x="5956" y="1743"/>
                        <a:pt x="6008" y="2223"/>
                        <a:pt x="5560" y="2487"/>
                      </a:cubicBezTo>
                      <a:cubicBezTo>
                        <a:pt x="5303" y="2631"/>
                        <a:pt x="5222" y="2815"/>
                        <a:pt x="5090" y="3060"/>
                      </a:cubicBezTo>
                      <a:cubicBezTo>
                        <a:pt x="4257" y="4402"/>
                        <a:pt x="2874" y="6763"/>
                        <a:pt x="1153" y="6763"/>
                      </a:cubicBezTo>
                      <a:cubicBezTo>
                        <a:pt x="784" y="6763"/>
                        <a:pt x="399" y="6654"/>
                        <a:pt x="1" y="6403"/>
                      </a:cubicBezTo>
                      <a:lnTo>
                        <a:pt x="1" y="6403"/>
                      </a:lnTo>
                      <a:cubicBezTo>
                        <a:pt x="40" y="6464"/>
                        <a:pt x="123" y="6548"/>
                        <a:pt x="246" y="6609"/>
                      </a:cubicBezTo>
                      <a:cubicBezTo>
                        <a:pt x="558" y="6782"/>
                        <a:pt x="881" y="6859"/>
                        <a:pt x="1197" y="6859"/>
                      </a:cubicBezTo>
                      <a:cubicBezTo>
                        <a:pt x="1924" y="6859"/>
                        <a:pt x="2621" y="6453"/>
                        <a:pt x="3112" y="5865"/>
                      </a:cubicBezTo>
                      <a:cubicBezTo>
                        <a:pt x="3131" y="5849"/>
                        <a:pt x="3147" y="5838"/>
                        <a:pt x="3162" y="5838"/>
                      </a:cubicBezTo>
                      <a:cubicBezTo>
                        <a:pt x="3177" y="5838"/>
                        <a:pt x="3193" y="5849"/>
                        <a:pt x="3212" y="5875"/>
                      </a:cubicBezTo>
                      <a:cubicBezTo>
                        <a:pt x="3859" y="6770"/>
                        <a:pt x="4657" y="7144"/>
                        <a:pt x="5454" y="7144"/>
                      </a:cubicBezTo>
                      <a:cubicBezTo>
                        <a:pt x="7098" y="7144"/>
                        <a:pt x="8737" y="5553"/>
                        <a:pt x="9026" y="3672"/>
                      </a:cubicBezTo>
                      <a:lnTo>
                        <a:pt x="9026" y="3672"/>
                      </a:lnTo>
                      <a:cubicBezTo>
                        <a:pt x="8619" y="4763"/>
                        <a:pt x="8068" y="5936"/>
                        <a:pt x="7016" y="6567"/>
                      </a:cubicBezTo>
                      <a:cubicBezTo>
                        <a:pt x="6546" y="6841"/>
                        <a:pt x="5978" y="7005"/>
                        <a:pt x="5419" y="7005"/>
                      </a:cubicBezTo>
                      <a:cubicBezTo>
                        <a:pt x="4875" y="7005"/>
                        <a:pt x="4340" y="6849"/>
                        <a:pt x="3917" y="6486"/>
                      </a:cubicBezTo>
                      <a:cubicBezTo>
                        <a:pt x="3692" y="6271"/>
                        <a:pt x="3467" y="6048"/>
                        <a:pt x="3273" y="5804"/>
                      </a:cubicBezTo>
                      <a:cubicBezTo>
                        <a:pt x="3244" y="5762"/>
                        <a:pt x="3244" y="5730"/>
                        <a:pt x="3283" y="5701"/>
                      </a:cubicBezTo>
                      <a:cubicBezTo>
                        <a:pt x="3641" y="5314"/>
                        <a:pt x="3988" y="4905"/>
                        <a:pt x="4304" y="4487"/>
                      </a:cubicBezTo>
                      <a:cubicBezTo>
                        <a:pt x="4320" y="4461"/>
                        <a:pt x="4330" y="4448"/>
                        <a:pt x="4342" y="4448"/>
                      </a:cubicBezTo>
                      <a:cubicBezTo>
                        <a:pt x="4353" y="4448"/>
                        <a:pt x="4365" y="4461"/>
                        <a:pt x="4385" y="4487"/>
                      </a:cubicBezTo>
                      <a:cubicBezTo>
                        <a:pt x="4642" y="4773"/>
                        <a:pt x="4886" y="5069"/>
                        <a:pt x="5192" y="5302"/>
                      </a:cubicBezTo>
                      <a:cubicBezTo>
                        <a:pt x="5208" y="5319"/>
                        <a:pt x="5229" y="5354"/>
                        <a:pt x="5252" y="5354"/>
                      </a:cubicBezTo>
                      <a:cubicBezTo>
                        <a:pt x="5259" y="5354"/>
                        <a:pt x="5266" y="5351"/>
                        <a:pt x="5273" y="5343"/>
                      </a:cubicBezTo>
                      <a:cubicBezTo>
                        <a:pt x="5303" y="5314"/>
                        <a:pt x="5263" y="5282"/>
                        <a:pt x="5241" y="5263"/>
                      </a:cubicBezTo>
                      <a:cubicBezTo>
                        <a:pt x="5019" y="4976"/>
                        <a:pt x="4752" y="4732"/>
                        <a:pt x="4507" y="4477"/>
                      </a:cubicBezTo>
                      <a:cubicBezTo>
                        <a:pt x="4397" y="4355"/>
                        <a:pt x="4397" y="4355"/>
                        <a:pt x="4487" y="4222"/>
                      </a:cubicBezTo>
                      <a:cubicBezTo>
                        <a:pt x="4835" y="3743"/>
                        <a:pt x="5090" y="3211"/>
                        <a:pt x="5386" y="2722"/>
                      </a:cubicBezTo>
                      <a:cubicBezTo>
                        <a:pt x="5702" y="2519"/>
                        <a:pt x="5956" y="2254"/>
                        <a:pt x="6110" y="1897"/>
                      </a:cubicBezTo>
                      <a:cubicBezTo>
                        <a:pt x="6172" y="1765"/>
                        <a:pt x="6262" y="1662"/>
                        <a:pt x="6394" y="1581"/>
                      </a:cubicBezTo>
                      <a:cubicBezTo>
                        <a:pt x="6578" y="1469"/>
                        <a:pt x="6752" y="1346"/>
                        <a:pt x="6935" y="1234"/>
                      </a:cubicBezTo>
                      <a:cubicBezTo>
                        <a:pt x="7099" y="1141"/>
                        <a:pt x="7099" y="957"/>
                        <a:pt x="6906" y="918"/>
                      </a:cubicBezTo>
                      <a:cubicBezTo>
                        <a:pt x="6813" y="886"/>
                        <a:pt x="6945" y="754"/>
                        <a:pt x="6761" y="683"/>
                      </a:cubicBezTo>
                      <a:cubicBezTo>
                        <a:pt x="6752" y="673"/>
                        <a:pt x="6732" y="673"/>
                        <a:pt x="6722" y="651"/>
                      </a:cubicBezTo>
                      <a:cubicBezTo>
                        <a:pt x="6661" y="509"/>
                        <a:pt x="6544" y="460"/>
                        <a:pt x="6410" y="460"/>
                      </a:cubicBezTo>
                      <a:cubicBezTo>
                        <a:pt x="6229" y="460"/>
                        <a:pt x="6017" y="551"/>
                        <a:pt x="5875" y="622"/>
                      </a:cubicBezTo>
                      <a:cubicBezTo>
                        <a:pt x="5860" y="629"/>
                        <a:pt x="5846" y="640"/>
                        <a:pt x="5836" y="640"/>
                      </a:cubicBezTo>
                      <a:cubicBezTo>
                        <a:pt x="5831" y="640"/>
                        <a:pt x="5827" y="638"/>
                        <a:pt x="5824" y="632"/>
                      </a:cubicBezTo>
                      <a:cubicBezTo>
                        <a:pt x="5814" y="519"/>
                        <a:pt x="6497" y="61"/>
                        <a:pt x="6120" y="0"/>
                      </a:cubicBezTo>
                      <a:close/>
                    </a:path>
                  </a:pathLst>
                </a:custGeom>
                <a:solidFill>
                  <a:srgbClr val="C02F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5029997" y="3713122"/>
                  <a:ext cx="302603" cy="344518"/>
                </a:xfrm>
                <a:custGeom>
                  <a:rect b="b" l="l" r="r" t="t"/>
                  <a:pathLst>
                    <a:path extrusionOk="0" h="3485" w="3061">
                      <a:moveTo>
                        <a:pt x="1920" y="189"/>
                      </a:moveTo>
                      <a:cubicBezTo>
                        <a:pt x="2052" y="189"/>
                        <a:pt x="2234" y="338"/>
                        <a:pt x="2253" y="466"/>
                      </a:cubicBezTo>
                      <a:cubicBezTo>
                        <a:pt x="2294" y="721"/>
                        <a:pt x="2253" y="956"/>
                        <a:pt x="2121" y="1169"/>
                      </a:cubicBezTo>
                      <a:cubicBezTo>
                        <a:pt x="1937" y="1475"/>
                        <a:pt x="1714" y="1741"/>
                        <a:pt x="1457" y="1976"/>
                      </a:cubicBezTo>
                      <a:cubicBezTo>
                        <a:pt x="1325" y="1864"/>
                        <a:pt x="1213" y="1741"/>
                        <a:pt x="1132" y="1597"/>
                      </a:cubicBezTo>
                      <a:cubicBezTo>
                        <a:pt x="1102" y="1558"/>
                        <a:pt x="1102" y="1516"/>
                        <a:pt x="1090" y="1475"/>
                      </a:cubicBezTo>
                      <a:cubicBezTo>
                        <a:pt x="1041" y="1120"/>
                        <a:pt x="1102" y="792"/>
                        <a:pt x="1325" y="508"/>
                      </a:cubicBezTo>
                      <a:cubicBezTo>
                        <a:pt x="1470" y="312"/>
                        <a:pt x="1663" y="202"/>
                        <a:pt x="1908" y="189"/>
                      </a:cubicBezTo>
                      <a:cubicBezTo>
                        <a:pt x="1912" y="189"/>
                        <a:pt x="1916" y="189"/>
                        <a:pt x="1920" y="189"/>
                      </a:cubicBezTo>
                      <a:close/>
                      <a:moveTo>
                        <a:pt x="1787" y="0"/>
                      </a:moveTo>
                      <a:cubicBezTo>
                        <a:pt x="1683" y="0"/>
                        <a:pt x="1577" y="10"/>
                        <a:pt x="1470" y="28"/>
                      </a:cubicBezTo>
                      <a:cubicBezTo>
                        <a:pt x="755" y="150"/>
                        <a:pt x="1" y="1107"/>
                        <a:pt x="591" y="2077"/>
                      </a:cubicBezTo>
                      <a:cubicBezTo>
                        <a:pt x="684" y="2241"/>
                        <a:pt x="774" y="2392"/>
                        <a:pt x="919" y="2515"/>
                      </a:cubicBezTo>
                      <a:cubicBezTo>
                        <a:pt x="765" y="2659"/>
                        <a:pt x="623" y="2801"/>
                        <a:pt x="469" y="2955"/>
                      </a:cubicBezTo>
                      <a:cubicBezTo>
                        <a:pt x="531" y="2951"/>
                        <a:pt x="589" y="2948"/>
                        <a:pt x="645" y="2948"/>
                      </a:cubicBezTo>
                      <a:cubicBezTo>
                        <a:pt x="735" y="2948"/>
                        <a:pt x="819" y="2955"/>
                        <a:pt x="907" y="2975"/>
                      </a:cubicBezTo>
                      <a:cubicBezTo>
                        <a:pt x="968" y="2975"/>
                        <a:pt x="1000" y="3004"/>
                        <a:pt x="990" y="3078"/>
                      </a:cubicBezTo>
                      <a:cubicBezTo>
                        <a:pt x="980" y="3127"/>
                        <a:pt x="980" y="3178"/>
                        <a:pt x="968" y="3239"/>
                      </a:cubicBezTo>
                      <a:cubicBezTo>
                        <a:pt x="958" y="3310"/>
                        <a:pt x="948" y="3394"/>
                        <a:pt x="938" y="3484"/>
                      </a:cubicBezTo>
                      <a:cubicBezTo>
                        <a:pt x="1019" y="3433"/>
                        <a:pt x="1071" y="3384"/>
                        <a:pt x="1132" y="3352"/>
                      </a:cubicBezTo>
                      <a:cubicBezTo>
                        <a:pt x="1296" y="3281"/>
                        <a:pt x="1448" y="3188"/>
                        <a:pt x="1592" y="3088"/>
                      </a:cubicBezTo>
                      <a:cubicBezTo>
                        <a:pt x="1612" y="3072"/>
                        <a:pt x="1629" y="3064"/>
                        <a:pt x="1646" y="3064"/>
                      </a:cubicBezTo>
                      <a:cubicBezTo>
                        <a:pt x="1662" y="3064"/>
                        <a:pt x="1678" y="3072"/>
                        <a:pt x="1692" y="3088"/>
                      </a:cubicBezTo>
                      <a:cubicBezTo>
                        <a:pt x="1856" y="3168"/>
                        <a:pt x="2020" y="3249"/>
                        <a:pt x="2192" y="3310"/>
                      </a:cubicBezTo>
                      <a:cubicBezTo>
                        <a:pt x="2274" y="3336"/>
                        <a:pt x="2357" y="3368"/>
                        <a:pt x="2450" y="3368"/>
                      </a:cubicBezTo>
                      <a:cubicBezTo>
                        <a:pt x="2473" y="3368"/>
                        <a:pt x="2496" y="3366"/>
                        <a:pt x="2520" y="3362"/>
                      </a:cubicBezTo>
                      <a:cubicBezTo>
                        <a:pt x="2478" y="3249"/>
                        <a:pt x="2436" y="3139"/>
                        <a:pt x="2407" y="3017"/>
                      </a:cubicBezTo>
                      <a:cubicBezTo>
                        <a:pt x="2388" y="2955"/>
                        <a:pt x="2397" y="2904"/>
                        <a:pt x="2458" y="2862"/>
                      </a:cubicBezTo>
                      <a:cubicBezTo>
                        <a:pt x="2549" y="2801"/>
                        <a:pt x="2642" y="2740"/>
                        <a:pt x="2713" y="2659"/>
                      </a:cubicBezTo>
                      <a:cubicBezTo>
                        <a:pt x="2591" y="2588"/>
                        <a:pt x="2449" y="2556"/>
                        <a:pt x="2326" y="2485"/>
                      </a:cubicBezTo>
                      <a:cubicBezTo>
                        <a:pt x="2336" y="2476"/>
                        <a:pt x="2346" y="2454"/>
                        <a:pt x="2356" y="2454"/>
                      </a:cubicBezTo>
                      <a:cubicBezTo>
                        <a:pt x="2478" y="2312"/>
                        <a:pt x="2600" y="2170"/>
                        <a:pt x="2703" y="2015"/>
                      </a:cubicBezTo>
                      <a:cubicBezTo>
                        <a:pt x="2926" y="1700"/>
                        <a:pt x="3061" y="1364"/>
                        <a:pt x="3048" y="965"/>
                      </a:cubicBezTo>
                      <a:cubicBezTo>
                        <a:pt x="3039" y="740"/>
                        <a:pt x="2977" y="517"/>
                        <a:pt x="2794" y="363"/>
                      </a:cubicBezTo>
                      <a:cubicBezTo>
                        <a:pt x="2492" y="117"/>
                        <a:pt x="2153" y="0"/>
                        <a:pt x="1787" y="0"/>
                      </a:cubicBezTo>
                      <a:close/>
                    </a:path>
                  </a:pathLst>
                </a:custGeom>
                <a:solidFill>
                  <a:srgbClr val="DE5E8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5097516" y="3716384"/>
                  <a:ext cx="139290" cy="30745"/>
                </a:xfrm>
                <a:custGeom>
                  <a:rect b="b" l="l" r="r" t="t"/>
                  <a:pathLst>
                    <a:path extrusionOk="0" h="311" w="1409">
                      <a:moveTo>
                        <a:pt x="735" y="1"/>
                      </a:moveTo>
                      <a:cubicBezTo>
                        <a:pt x="666" y="1"/>
                        <a:pt x="606" y="11"/>
                        <a:pt x="561" y="34"/>
                      </a:cubicBezTo>
                      <a:cubicBezTo>
                        <a:pt x="490" y="66"/>
                        <a:pt x="429" y="76"/>
                        <a:pt x="368" y="85"/>
                      </a:cubicBezTo>
                      <a:cubicBezTo>
                        <a:pt x="336" y="85"/>
                        <a:pt x="307" y="95"/>
                        <a:pt x="275" y="95"/>
                      </a:cubicBezTo>
                      <a:cubicBezTo>
                        <a:pt x="255" y="108"/>
                        <a:pt x="236" y="117"/>
                        <a:pt x="214" y="127"/>
                      </a:cubicBezTo>
                      <a:lnTo>
                        <a:pt x="184" y="156"/>
                      </a:lnTo>
                      <a:cubicBezTo>
                        <a:pt x="123" y="188"/>
                        <a:pt x="62" y="208"/>
                        <a:pt x="1" y="240"/>
                      </a:cubicBezTo>
                      <a:cubicBezTo>
                        <a:pt x="169" y="205"/>
                        <a:pt x="338" y="186"/>
                        <a:pt x="508" y="186"/>
                      </a:cubicBezTo>
                      <a:cubicBezTo>
                        <a:pt x="543" y="186"/>
                        <a:pt x="578" y="187"/>
                        <a:pt x="613" y="188"/>
                      </a:cubicBezTo>
                      <a:cubicBezTo>
                        <a:pt x="796" y="188"/>
                        <a:pt x="980" y="218"/>
                        <a:pt x="1173" y="249"/>
                      </a:cubicBezTo>
                      <a:lnTo>
                        <a:pt x="1183" y="249"/>
                      </a:lnTo>
                      <a:cubicBezTo>
                        <a:pt x="1254" y="249"/>
                        <a:pt x="1337" y="269"/>
                        <a:pt x="1408" y="311"/>
                      </a:cubicBezTo>
                      <a:cubicBezTo>
                        <a:pt x="1408" y="291"/>
                        <a:pt x="1399" y="279"/>
                        <a:pt x="1386" y="259"/>
                      </a:cubicBezTo>
                      <a:cubicBezTo>
                        <a:pt x="1292" y="118"/>
                        <a:pt x="967" y="1"/>
                        <a:pt x="735" y="1"/>
                      </a:cubicBezTo>
                      <a:close/>
                    </a:path>
                  </a:pathLst>
                </a:custGeom>
                <a:solidFill>
                  <a:srgbClr val="CC3F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5185103" y="3950773"/>
                  <a:ext cx="94013" cy="74637"/>
                </a:xfrm>
                <a:custGeom>
                  <a:rect b="b" l="l" r="r" t="t"/>
                  <a:pathLst>
                    <a:path extrusionOk="0" h="755" w="951">
                      <a:moveTo>
                        <a:pt x="858" y="1"/>
                      </a:moveTo>
                      <a:cubicBezTo>
                        <a:pt x="574" y="233"/>
                        <a:pt x="287" y="478"/>
                        <a:pt x="1" y="713"/>
                      </a:cubicBezTo>
                      <a:cubicBezTo>
                        <a:pt x="8" y="711"/>
                        <a:pt x="16" y="710"/>
                        <a:pt x="24" y="710"/>
                      </a:cubicBezTo>
                      <a:cubicBezTo>
                        <a:pt x="60" y="710"/>
                        <a:pt x="101" y="728"/>
                        <a:pt x="133" y="755"/>
                      </a:cubicBezTo>
                      <a:cubicBezTo>
                        <a:pt x="358" y="571"/>
                        <a:pt x="574" y="378"/>
                        <a:pt x="796" y="194"/>
                      </a:cubicBezTo>
                      <a:cubicBezTo>
                        <a:pt x="848" y="143"/>
                        <a:pt x="899" y="101"/>
                        <a:pt x="951" y="50"/>
                      </a:cubicBezTo>
                      <a:cubicBezTo>
                        <a:pt x="919" y="40"/>
                        <a:pt x="889" y="20"/>
                        <a:pt x="858" y="1"/>
                      </a:cubicBezTo>
                      <a:close/>
                    </a:path>
                  </a:pathLst>
                </a:custGeom>
                <a:solidFill>
                  <a:srgbClr val="CC3F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5104535" y="3891261"/>
                  <a:ext cx="77801" cy="73649"/>
                </a:xfrm>
                <a:custGeom>
                  <a:rect b="b" l="l" r="r" t="t"/>
                  <a:pathLst>
                    <a:path extrusionOk="0" h="745" w="787">
                      <a:moveTo>
                        <a:pt x="716" y="1"/>
                      </a:moveTo>
                      <a:cubicBezTo>
                        <a:pt x="490" y="245"/>
                        <a:pt x="236" y="448"/>
                        <a:pt x="1" y="674"/>
                      </a:cubicBezTo>
                      <a:cubicBezTo>
                        <a:pt x="30" y="693"/>
                        <a:pt x="62" y="713"/>
                        <a:pt x="91" y="745"/>
                      </a:cubicBezTo>
                      <a:cubicBezTo>
                        <a:pt x="153" y="683"/>
                        <a:pt x="226" y="622"/>
                        <a:pt x="297" y="561"/>
                      </a:cubicBezTo>
                      <a:cubicBezTo>
                        <a:pt x="481" y="407"/>
                        <a:pt x="632" y="245"/>
                        <a:pt x="787" y="62"/>
                      </a:cubicBezTo>
                      <a:cubicBezTo>
                        <a:pt x="755" y="40"/>
                        <a:pt x="735" y="20"/>
                        <a:pt x="716" y="1"/>
                      </a:cubicBezTo>
                      <a:close/>
                    </a:path>
                  </a:pathLst>
                </a:custGeom>
                <a:solidFill>
                  <a:srgbClr val="CC3F8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" name="Google Shape;112;p13"/>
              <p:cNvSpPr/>
              <p:nvPr/>
            </p:nvSpPr>
            <p:spPr>
              <a:xfrm>
                <a:off x="4786909" y="3725776"/>
                <a:ext cx="2274" cy="2274"/>
              </a:xfrm>
              <a:custGeom>
                <a:rect b="b" l="l" r="r" t="t"/>
                <a:pathLst>
                  <a:path extrusionOk="0" h="23" w="23">
                    <a:moveTo>
                      <a:pt x="12" y="0"/>
                    </a:moveTo>
                    <a:lnTo>
                      <a:pt x="0" y="13"/>
                    </a:lnTo>
                    <a:cubicBezTo>
                      <a:pt x="12" y="13"/>
                      <a:pt x="12" y="13"/>
                      <a:pt x="22" y="22"/>
                    </a:cubicBezTo>
                    <a:lnTo>
                      <a:pt x="22" y="13"/>
                    </a:lnTo>
                    <a:cubicBezTo>
                      <a:pt x="22" y="13"/>
                      <a:pt x="12" y="13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5055403" y="3226453"/>
                <a:ext cx="105679" cy="134743"/>
              </a:xfrm>
              <a:custGeom>
                <a:rect b="b" l="l" r="r" t="t"/>
                <a:pathLst>
                  <a:path extrusionOk="0" h="1363" w="1069">
                    <a:moveTo>
                      <a:pt x="1006" y="0"/>
                    </a:moveTo>
                    <a:cubicBezTo>
                      <a:pt x="981" y="0"/>
                      <a:pt x="949" y="9"/>
                      <a:pt x="926" y="14"/>
                    </a:cubicBezTo>
                    <a:cubicBezTo>
                      <a:pt x="723" y="65"/>
                      <a:pt x="549" y="188"/>
                      <a:pt x="395" y="320"/>
                    </a:cubicBezTo>
                    <a:cubicBezTo>
                      <a:pt x="141" y="555"/>
                      <a:pt x="60" y="871"/>
                      <a:pt x="18" y="1167"/>
                    </a:cubicBezTo>
                    <a:cubicBezTo>
                      <a:pt x="8" y="1228"/>
                      <a:pt x="8" y="1257"/>
                      <a:pt x="8" y="1299"/>
                    </a:cubicBezTo>
                    <a:cubicBezTo>
                      <a:pt x="0" y="1342"/>
                      <a:pt x="12" y="1363"/>
                      <a:pt x="52" y="1363"/>
                    </a:cubicBezTo>
                    <a:cubicBezTo>
                      <a:pt x="60" y="1363"/>
                      <a:pt x="69" y="1362"/>
                      <a:pt x="79" y="1360"/>
                    </a:cubicBezTo>
                    <a:cubicBezTo>
                      <a:pt x="305" y="1319"/>
                      <a:pt x="540" y="1289"/>
                      <a:pt x="762" y="1270"/>
                    </a:cubicBezTo>
                    <a:cubicBezTo>
                      <a:pt x="771" y="1270"/>
                      <a:pt x="780" y="1271"/>
                      <a:pt x="789" y="1271"/>
                    </a:cubicBezTo>
                    <a:cubicBezTo>
                      <a:pt x="804" y="1271"/>
                      <a:pt x="817" y="1267"/>
                      <a:pt x="823" y="1248"/>
                    </a:cubicBezTo>
                    <a:cubicBezTo>
                      <a:pt x="823" y="1240"/>
                      <a:pt x="819" y="1238"/>
                      <a:pt x="813" y="1238"/>
                    </a:cubicBezTo>
                    <a:cubicBezTo>
                      <a:pt x="807" y="1238"/>
                      <a:pt x="797" y="1241"/>
                      <a:pt x="788" y="1241"/>
                    </a:cubicBezTo>
                    <a:cubicBezTo>
                      <a:pt x="782" y="1241"/>
                      <a:pt x="777" y="1240"/>
                      <a:pt x="772" y="1238"/>
                    </a:cubicBezTo>
                    <a:cubicBezTo>
                      <a:pt x="752" y="1228"/>
                      <a:pt x="762" y="1208"/>
                      <a:pt x="762" y="1196"/>
                    </a:cubicBezTo>
                    <a:cubicBezTo>
                      <a:pt x="762" y="1125"/>
                      <a:pt x="762" y="1054"/>
                      <a:pt x="772" y="983"/>
                    </a:cubicBezTo>
                    <a:cubicBezTo>
                      <a:pt x="772" y="964"/>
                      <a:pt x="772" y="922"/>
                      <a:pt x="752" y="912"/>
                    </a:cubicBezTo>
                    <a:cubicBezTo>
                      <a:pt x="733" y="912"/>
                      <a:pt x="733" y="951"/>
                      <a:pt x="723" y="973"/>
                    </a:cubicBezTo>
                    <a:cubicBezTo>
                      <a:pt x="711" y="1044"/>
                      <a:pt x="701" y="1115"/>
                      <a:pt x="701" y="1186"/>
                    </a:cubicBezTo>
                    <a:cubicBezTo>
                      <a:pt x="701" y="1208"/>
                      <a:pt x="723" y="1238"/>
                      <a:pt x="691" y="1238"/>
                    </a:cubicBezTo>
                    <a:cubicBezTo>
                      <a:pt x="681" y="1243"/>
                      <a:pt x="669" y="1245"/>
                      <a:pt x="657" y="1245"/>
                    </a:cubicBezTo>
                    <a:cubicBezTo>
                      <a:pt x="645" y="1245"/>
                      <a:pt x="635" y="1243"/>
                      <a:pt x="630" y="1238"/>
                    </a:cubicBezTo>
                    <a:cubicBezTo>
                      <a:pt x="601" y="1228"/>
                      <a:pt x="620" y="1208"/>
                      <a:pt x="620" y="1186"/>
                    </a:cubicBezTo>
                    <a:cubicBezTo>
                      <a:pt x="640" y="1044"/>
                      <a:pt x="672" y="902"/>
                      <a:pt x="711" y="758"/>
                    </a:cubicBezTo>
                    <a:cubicBezTo>
                      <a:pt x="711" y="738"/>
                      <a:pt x="733" y="707"/>
                      <a:pt x="711" y="697"/>
                    </a:cubicBezTo>
                    <a:cubicBezTo>
                      <a:pt x="706" y="696"/>
                      <a:pt x="702" y="695"/>
                      <a:pt x="698" y="695"/>
                    </a:cubicBezTo>
                    <a:cubicBezTo>
                      <a:pt x="672" y="695"/>
                      <a:pt x="670" y="723"/>
                      <a:pt x="662" y="748"/>
                    </a:cubicBezTo>
                    <a:cubicBezTo>
                      <a:pt x="620" y="890"/>
                      <a:pt x="569" y="1035"/>
                      <a:pt x="569" y="1186"/>
                    </a:cubicBezTo>
                    <a:cubicBezTo>
                      <a:pt x="559" y="1228"/>
                      <a:pt x="549" y="1248"/>
                      <a:pt x="508" y="1248"/>
                    </a:cubicBezTo>
                    <a:cubicBezTo>
                      <a:pt x="376" y="1257"/>
                      <a:pt x="253" y="1270"/>
                      <a:pt x="131" y="1279"/>
                    </a:cubicBezTo>
                    <a:cubicBezTo>
                      <a:pt x="89" y="1279"/>
                      <a:pt x="89" y="1270"/>
                      <a:pt x="99" y="1238"/>
                    </a:cubicBezTo>
                    <a:cubicBezTo>
                      <a:pt x="111" y="1177"/>
                      <a:pt x="131" y="1115"/>
                      <a:pt x="141" y="1054"/>
                    </a:cubicBezTo>
                    <a:cubicBezTo>
                      <a:pt x="212" y="565"/>
                      <a:pt x="498" y="249"/>
                      <a:pt x="956" y="85"/>
                    </a:cubicBezTo>
                    <a:cubicBezTo>
                      <a:pt x="987" y="75"/>
                      <a:pt x="1068" y="75"/>
                      <a:pt x="1049" y="24"/>
                    </a:cubicBezTo>
                    <a:cubicBezTo>
                      <a:pt x="1044" y="6"/>
                      <a:pt x="1027" y="0"/>
                      <a:pt x="1006" y="0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5173042" y="3244543"/>
                <a:ext cx="35391" cy="110325"/>
              </a:xfrm>
              <a:custGeom>
                <a:rect b="b" l="l" r="r" t="t"/>
                <a:pathLst>
                  <a:path extrusionOk="0" h="1116" w="358">
                    <a:moveTo>
                      <a:pt x="333" y="1"/>
                    </a:moveTo>
                    <a:cubicBezTo>
                      <a:pt x="322" y="1"/>
                      <a:pt x="313" y="8"/>
                      <a:pt x="307" y="15"/>
                    </a:cubicBezTo>
                    <a:cubicBezTo>
                      <a:pt x="255" y="56"/>
                      <a:pt x="236" y="117"/>
                      <a:pt x="206" y="179"/>
                    </a:cubicBezTo>
                    <a:cubicBezTo>
                      <a:pt x="113" y="401"/>
                      <a:pt x="52" y="636"/>
                      <a:pt x="23" y="861"/>
                    </a:cubicBezTo>
                    <a:cubicBezTo>
                      <a:pt x="10" y="891"/>
                      <a:pt x="10" y="923"/>
                      <a:pt x="10" y="942"/>
                    </a:cubicBezTo>
                    <a:lnTo>
                      <a:pt x="10" y="1025"/>
                    </a:lnTo>
                    <a:cubicBezTo>
                      <a:pt x="10" y="1055"/>
                      <a:pt x="1" y="1116"/>
                      <a:pt x="52" y="1116"/>
                    </a:cubicBezTo>
                    <a:cubicBezTo>
                      <a:pt x="84" y="1116"/>
                      <a:pt x="72" y="1055"/>
                      <a:pt x="72" y="1025"/>
                    </a:cubicBezTo>
                    <a:cubicBezTo>
                      <a:pt x="94" y="678"/>
                      <a:pt x="165" y="340"/>
                      <a:pt x="338" y="34"/>
                    </a:cubicBezTo>
                    <a:cubicBezTo>
                      <a:pt x="338" y="24"/>
                      <a:pt x="358" y="15"/>
                      <a:pt x="348" y="5"/>
                    </a:cubicBezTo>
                    <a:cubicBezTo>
                      <a:pt x="342" y="2"/>
                      <a:pt x="337" y="1"/>
                      <a:pt x="333" y="1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5213474" y="3251760"/>
                <a:ext cx="23330" cy="106272"/>
              </a:xfrm>
              <a:custGeom>
                <a:rect b="b" l="l" r="r" t="t"/>
                <a:pathLst>
                  <a:path extrusionOk="0" h="1075" w="236">
                    <a:moveTo>
                      <a:pt x="194" y="0"/>
                    </a:moveTo>
                    <a:cubicBezTo>
                      <a:pt x="180" y="0"/>
                      <a:pt x="172" y="17"/>
                      <a:pt x="164" y="35"/>
                    </a:cubicBezTo>
                    <a:cubicBezTo>
                      <a:pt x="164" y="54"/>
                      <a:pt x="152" y="64"/>
                      <a:pt x="152" y="74"/>
                    </a:cubicBezTo>
                    <a:cubicBezTo>
                      <a:pt x="91" y="289"/>
                      <a:pt x="42" y="502"/>
                      <a:pt x="20" y="686"/>
                    </a:cubicBezTo>
                    <a:cubicBezTo>
                      <a:pt x="10" y="818"/>
                      <a:pt x="0" y="921"/>
                      <a:pt x="10" y="1023"/>
                    </a:cubicBezTo>
                    <a:cubicBezTo>
                      <a:pt x="10" y="1043"/>
                      <a:pt x="10" y="1075"/>
                      <a:pt x="42" y="1075"/>
                    </a:cubicBezTo>
                    <a:cubicBezTo>
                      <a:pt x="81" y="1075"/>
                      <a:pt x="71" y="1033"/>
                      <a:pt x="71" y="1014"/>
                    </a:cubicBezTo>
                    <a:cubicBezTo>
                      <a:pt x="62" y="798"/>
                      <a:pt x="91" y="585"/>
                      <a:pt x="133" y="380"/>
                    </a:cubicBezTo>
                    <a:cubicBezTo>
                      <a:pt x="164" y="267"/>
                      <a:pt x="194" y="167"/>
                      <a:pt x="213" y="54"/>
                    </a:cubicBezTo>
                    <a:cubicBezTo>
                      <a:pt x="226" y="35"/>
                      <a:pt x="235" y="12"/>
                      <a:pt x="204" y="3"/>
                    </a:cubicBezTo>
                    <a:cubicBezTo>
                      <a:pt x="200" y="1"/>
                      <a:pt x="197" y="0"/>
                      <a:pt x="194" y="0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5295031" y="3307416"/>
                <a:ext cx="9293" cy="58820"/>
              </a:xfrm>
              <a:custGeom>
                <a:rect b="b" l="l" r="r" t="t"/>
                <a:pathLst>
                  <a:path extrusionOk="0" h="595" w="94">
                    <a:moveTo>
                      <a:pt x="52" y="0"/>
                    </a:moveTo>
                    <a:cubicBezTo>
                      <a:pt x="32" y="0"/>
                      <a:pt x="32" y="32"/>
                      <a:pt x="32" y="42"/>
                    </a:cubicBezTo>
                    <a:cubicBezTo>
                      <a:pt x="22" y="113"/>
                      <a:pt x="12" y="184"/>
                      <a:pt x="12" y="267"/>
                    </a:cubicBezTo>
                    <a:lnTo>
                      <a:pt x="12" y="531"/>
                    </a:lnTo>
                    <a:cubicBezTo>
                      <a:pt x="12" y="551"/>
                      <a:pt x="0" y="593"/>
                      <a:pt x="42" y="593"/>
                    </a:cubicBezTo>
                    <a:cubicBezTo>
                      <a:pt x="46" y="594"/>
                      <a:pt x="50" y="594"/>
                      <a:pt x="53" y="594"/>
                    </a:cubicBezTo>
                    <a:cubicBezTo>
                      <a:pt x="82" y="594"/>
                      <a:pt x="75" y="558"/>
                      <a:pt x="83" y="531"/>
                    </a:cubicBezTo>
                    <a:cubicBezTo>
                      <a:pt x="93" y="367"/>
                      <a:pt x="83" y="206"/>
                      <a:pt x="74" y="42"/>
                    </a:cubicBezTo>
                    <a:cubicBezTo>
                      <a:pt x="74" y="22"/>
                      <a:pt x="74" y="0"/>
                      <a:pt x="52" y="0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5249755" y="3264908"/>
                <a:ext cx="10281" cy="20760"/>
              </a:xfrm>
              <a:custGeom>
                <a:rect b="b" l="l" r="r" t="t"/>
                <a:pathLst>
                  <a:path extrusionOk="0" h="210" w="104">
                    <a:moveTo>
                      <a:pt x="53" y="0"/>
                    </a:moveTo>
                    <a:cubicBezTo>
                      <a:pt x="28" y="0"/>
                      <a:pt x="20" y="37"/>
                      <a:pt x="20" y="63"/>
                    </a:cubicBezTo>
                    <a:cubicBezTo>
                      <a:pt x="10" y="95"/>
                      <a:pt x="10" y="124"/>
                      <a:pt x="10" y="156"/>
                    </a:cubicBezTo>
                    <a:cubicBezTo>
                      <a:pt x="10" y="176"/>
                      <a:pt x="1" y="207"/>
                      <a:pt x="20" y="207"/>
                    </a:cubicBezTo>
                    <a:cubicBezTo>
                      <a:pt x="24" y="209"/>
                      <a:pt x="28" y="209"/>
                      <a:pt x="31" y="209"/>
                    </a:cubicBezTo>
                    <a:cubicBezTo>
                      <a:pt x="52" y="209"/>
                      <a:pt x="52" y="183"/>
                      <a:pt x="52" y="166"/>
                    </a:cubicBezTo>
                    <a:cubicBezTo>
                      <a:pt x="62" y="134"/>
                      <a:pt x="71" y="105"/>
                      <a:pt x="71" y="73"/>
                    </a:cubicBezTo>
                    <a:cubicBezTo>
                      <a:pt x="71" y="53"/>
                      <a:pt x="103" y="12"/>
                      <a:pt x="62" y="2"/>
                    </a:cubicBezTo>
                    <a:cubicBezTo>
                      <a:pt x="58" y="1"/>
                      <a:pt x="55" y="0"/>
                      <a:pt x="53" y="0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5260925" y="3267478"/>
                <a:ext cx="8996" cy="18981"/>
              </a:xfrm>
              <a:custGeom>
                <a:rect b="b" l="l" r="r" t="t"/>
                <a:pathLst>
                  <a:path extrusionOk="0" h="192" w="91">
                    <a:moveTo>
                      <a:pt x="40" y="0"/>
                    </a:moveTo>
                    <a:cubicBezTo>
                      <a:pt x="35" y="0"/>
                      <a:pt x="29" y="3"/>
                      <a:pt x="29" y="8"/>
                    </a:cubicBezTo>
                    <a:cubicBezTo>
                      <a:pt x="0" y="37"/>
                      <a:pt x="10" y="79"/>
                      <a:pt x="10" y="120"/>
                    </a:cubicBezTo>
                    <a:cubicBezTo>
                      <a:pt x="10" y="130"/>
                      <a:pt x="10" y="140"/>
                      <a:pt x="20" y="150"/>
                    </a:cubicBezTo>
                    <a:cubicBezTo>
                      <a:pt x="20" y="159"/>
                      <a:pt x="29" y="191"/>
                      <a:pt x="52" y="191"/>
                    </a:cubicBezTo>
                    <a:cubicBezTo>
                      <a:pt x="71" y="191"/>
                      <a:pt x="71" y="159"/>
                      <a:pt x="71" y="150"/>
                    </a:cubicBezTo>
                    <a:lnTo>
                      <a:pt x="71" y="108"/>
                    </a:lnTo>
                    <a:cubicBezTo>
                      <a:pt x="71" y="79"/>
                      <a:pt x="91" y="37"/>
                      <a:pt x="52" y="8"/>
                    </a:cubicBezTo>
                    <a:cubicBezTo>
                      <a:pt x="52" y="3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C132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4877561" y="3857650"/>
                <a:ext cx="10281" cy="9490"/>
              </a:xfrm>
              <a:custGeom>
                <a:rect b="b" l="l" r="r" t="t"/>
                <a:pathLst>
                  <a:path extrusionOk="0" h="96" w="104">
                    <a:moveTo>
                      <a:pt x="41" y="0"/>
                    </a:moveTo>
                    <a:cubicBezTo>
                      <a:pt x="23" y="0"/>
                      <a:pt x="1" y="18"/>
                      <a:pt x="1" y="44"/>
                    </a:cubicBezTo>
                    <a:cubicBezTo>
                      <a:pt x="1" y="64"/>
                      <a:pt x="23" y="96"/>
                      <a:pt x="43" y="96"/>
                    </a:cubicBezTo>
                    <a:cubicBezTo>
                      <a:pt x="74" y="96"/>
                      <a:pt x="104" y="74"/>
                      <a:pt x="104" y="54"/>
                    </a:cubicBezTo>
                    <a:cubicBezTo>
                      <a:pt x="104" y="25"/>
                      <a:pt x="84" y="3"/>
                      <a:pt x="52" y="3"/>
                    </a:cubicBezTo>
                    <a:cubicBezTo>
                      <a:pt x="49" y="1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4825364" y="3897094"/>
                <a:ext cx="9985" cy="9490"/>
              </a:xfrm>
              <a:custGeom>
                <a:rect b="b" l="l" r="r" t="t"/>
                <a:pathLst>
                  <a:path extrusionOk="0" h="96" w="101">
                    <a:moveTo>
                      <a:pt x="49" y="0"/>
                    </a:moveTo>
                    <a:cubicBezTo>
                      <a:pt x="30" y="0"/>
                      <a:pt x="8" y="18"/>
                      <a:pt x="0" y="42"/>
                    </a:cubicBezTo>
                    <a:cubicBezTo>
                      <a:pt x="0" y="64"/>
                      <a:pt x="20" y="93"/>
                      <a:pt x="39" y="93"/>
                    </a:cubicBezTo>
                    <a:cubicBezTo>
                      <a:pt x="45" y="95"/>
                      <a:pt x="50" y="96"/>
                      <a:pt x="55" y="96"/>
                    </a:cubicBezTo>
                    <a:cubicBezTo>
                      <a:pt x="78" y="96"/>
                      <a:pt x="93" y="78"/>
                      <a:pt x="101" y="54"/>
                    </a:cubicBezTo>
                    <a:cubicBezTo>
                      <a:pt x="101" y="32"/>
                      <a:pt x="81" y="3"/>
                      <a:pt x="61" y="3"/>
                    </a:cubicBezTo>
                    <a:cubicBezTo>
                      <a:pt x="58" y="1"/>
                      <a:pt x="53" y="0"/>
                      <a:pt x="49" y="0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869652" y="3909451"/>
                <a:ext cx="10182" cy="8996"/>
              </a:xfrm>
              <a:custGeom>
                <a:rect b="b" l="l" r="r" t="t"/>
                <a:pathLst>
                  <a:path extrusionOk="0" h="91" w="103">
                    <a:moveTo>
                      <a:pt x="61" y="0"/>
                    </a:moveTo>
                    <a:cubicBezTo>
                      <a:pt x="32" y="0"/>
                      <a:pt x="10" y="10"/>
                      <a:pt x="0" y="39"/>
                    </a:cubicBezTo>
                    <a:cubicBezTo>
                      <a:pt x="0" y="61"/>
                      <a:pt x="20" y="91"/>
                      <a:pt x="52" y="91"/>
                    </a:cubicBezTo>
                    <a:cubicBezTo>
                      <a:pt x="71" y="91"/>
                      <a:pt x="103" y="81"/>
                      <a:pt x="103" y="51"/>
                    </a:cubicBezTo>
                    <a:cubicBezTo>
                      <a:pt x="103" y="29"/>
                      <a:pt x="81" y="10"/>
                      <a:pt x="61" y="0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904944" y="3895116"/>
                <a:ext cx="9095" cy="9293"/>
              </a:xfrm>
              <a:custGeom>
                <a:rect b="b" l="l" r="r" t="t"/>
                <a:pathLst>
                  <a:path extrusionOk="0" h="94" w="92">
                    <a:moveTo>
                      <a:pt x="52" y="1"/>
                    </a:moveTo>
                    <a:cubicBezTo>
                      <a:pt x="20" y="1"/>
                      <a:pt x="1" y="23"/>
                      <a:pt x="1" y="42"/>
                    </a:cubicBezTo>
                    <a:cubicBezTo>
                      <a:pt x="1" y="74"/>
                      <a:pt x="20" y="94"/>
                      <a:pt x="42" y="94"/>
                    </a:cubicBezTo>
                    <a:cubicBezTo>
                      <a:pt x="72" y="94"/>
                      <a:pt x="91" y="74"/>
                      <a:pt x="91" y="52"/>
                    </a:cubicBezTo>
                    <a:cubicBezTo>
                      <a:pt x="91" y="32"/>
                      <a:pt x="72" y="1"/>
                      <a:pt x="52" y="1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841280" y="3954628"/>
                <a:ext cx="10281" cy="8403"/>
              </a:xfrm>
              <a:custGeom>
                <a:rect b="b" l="l" r="r" t="t"/>
                <a:pathLst>
                  <a:path extrusionOk="0" h="85" w="104">
                    <a:moveTo>
                      <a:pt x="52" y="1"/>
                    </a:moveTo>
                    <a:cubicBezTo>
                      <a:pt x="33" y="1"/>
                      <a:pt x="13" y="11"/>
                      <a:pt x="13" y="33"/>
                    </a:cubicBezTo>
                    <a:cubicBezTo>
                      <a:pt x="1" y="62"/>
                      <a:pt x="23" y="84"/>
                      <a:pt x="52" y="84"/>
                    </a:cubicBezTo>
                    <a:cubicBezTo>
                      <a:pt x="74" y="84"/>
                      <a:pt x="94" y="72"/>
                      <a:pt x="104" y="42"/>
                    </a:cubicBezTo>
                    <a:cubicBezTo>
                      <a:pt x="104" y="23"/>
                      <a:pt x="84" y="1"/>
                      <a:pt x="52" y="1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915126" y="3864866"/>
                <a:ext cx="8106" cy="7414"/>
              </a:xfrm>
              <a:custGeom>
                <a:rect b="b" l="l" r="r" t="t"/>
                <a:pathLst>
                  <a:path extrusionOk="0" h="75" w="82">
                    <a:moveTo>
                      <a:pt x="49" y="1"/>
                    </a:moveTo>
                    <a:cubicBezTo>
                      <a:pt x="30" y="1"/>
                      <a:pt x="10" y="1"/>
                      <a:pt x="0" y="33"/>
                    </a:cubicBezTo>
                    <a:cubicBezTo>
                      <a:pt x="0" y="52"/>
                      <a:pt x="10" y="74"/>
                      <a:pt x="40" y="74"/>
                    </a:cubicBezTo>
                    <a:cubicBezTo>
                      <a:pt x="62" y="74"/>
                      <a:pt x="71" y="62"/>
                      <a:pt x="81" y="42"/>
                    </a:cubicBezTo>
                    <a:cubicBezTo>
                      <a:pt x="81" y="23"/>
                      <a:pt x="71" y="1"/>
                      <a:pt x="49" y="1"/>
                    </a:cubicBezTo>
                    <a:close/>
                  </a:path>
                </a:pathLst>
              </a:custGeom>
              <a:solidFill>
                <a:srgbClr val="B3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13"/>
          <p:cNvSpPr txBox="1"/>
          <p:nvPr>
            <p:ph type="ctrTitle"/>
          </p:nvPr>
        </p:nvSpPr>
        <p:spPr>
          <a:xfrm>
            <a:off x="1481325" y="1460450"/>
            <a:ext cx="532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</a:t>
            </a:r>
            <a:r>
              <a:rPr b="0" lang="en"/>
              <a:t>Prediction</a:t>
            </a:r>
            <a:endParaRPr b="0"/>
          </a:p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>
            <a:off x="1481325" y="3066925"/>
            <a:ext cx="32163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SC1015 DSAI Mini Project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 Yvette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Chua Sym Eyan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Tan Hui Ling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set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485725" y="1119850"/>
            <a:ext cx="2331000" cy="669000"/>
          </a:xfrm>
          <a:prstGeom prst="homePlat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Redundant columns</a:t>
            </a:r>
            <a:endParaRPr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482425" y="1119850"/>
            <a:ext cx="36408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Outlier Removal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5747804" y="1119750"/>
            <a:ext cx="2888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Skew Analysis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485725" y="1881275"/>
            <a:ext cx="2190000" cy="11331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Error columns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were dropped as mentioned previously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2795500" y="3449975"/>
            <a:ext cx="3234900" cy="5727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address the high kurtosis, we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removed outliers through IRQ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3" name="Google Shape;363;p22"/>
          <p:cNvSpPr/>
          <p:nvPr/>
        </p:nvSpPr>
        <p:spPr>
          <a:xfrm>
            <a:off x="6052875" y="1881275"/>
            <a:ext cx="2471700" cy="948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Skewness is a measure of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symmetry 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 the data set.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4" name="Google Shape;364;p22"/>
          <p:cNvSpPr/>
          <p:nvPr/>
        </p:nvSpPr>
        <p:spPr>
          <a:xfrm>
            <a:off x="6138050" y="3962725"/>
            <a:ext cx="2442300" cy="948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 address skewness of the data, we normalized the data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using a log scale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6123350" y="2922000"/>
            <a:ext cx="2471700" cy="948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Ideally, skewness should be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 close to 0 as possible.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6" name="Google Shape;366;p22"/>
          <p:cNvSpPr/>
          <p:nvPr/>
        </p:nvSpPr>
        <p:spPr>
          <a:xfrm>
            <a:off x="2775525" y="1881275"/>
            <a:ext cx="3174600" cy="900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Kurtosis is a measure of whether the data are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heavy-tailed or light-tailed 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relative to a normal distribution.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2825650" y="2829575"/>
            <a:ext cx="3174600" cy="5727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Ideally, kurtosis should be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 close to 0 as possible. 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2795500" y="4070375"/>
            <a:ext cx="3234900" cy="948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are typically defined as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points that fall below Q1 - 1.5 * IQR or above Q3 + 1.5 * IQR.</a:t>
            </a:r>
            <a:endParaRPr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</a:t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477400" y="462100"/>
            <a:ext cx="8068500" cy="468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Box Plots before cleaning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012900"/>
            <a:ext cx="5027049" cy="257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 rotWithShape="1">
          <a:blip r:embed="rId4">
            <a:alphaModFix/>
          </a:blip>
          <a:srcRect b="789" l="0" r="0" t="49210"/>
          <a:stretch/>
        </p:blipFill>
        <p:spPr>
          <a:xfrm>
            <a:off x="477400" y="3665275"/>
            <a:ext cx="5027052" cy="126580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3810025" y="1323475"/>
            <a:ext cx="18048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3669600" y="2558725"/>
            <a:ext cx="18048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2911650" y="3917175"/>
            <a:ext cx="25026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5823400" y="1232244"/>
            <a:ext cx="2722500" cy="11139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box plots were plotted for every column in our jupyter notebook. 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5823400" y="2426171"/>
            <a:ext cx="2722500" cy="1491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Here are a few examples of the box plots from the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mean radius,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texture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area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 that show that were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 present in the raw data.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77400" y="462100"/>
            <a:ext cx="8068500" cy="468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Box Plots after cleaning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88" name="Google Shape;3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056925"/>
            <a:ext cx="5263195" cy="2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0" y="3764250"/>
            <a:ext cx="5263201" cy="12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/>
          <p:nvPr/>
        </p:nvSpPr>
        <p:spPr>
          <a:xfrm>
            <a:off x="5823400" y="1147175"/>
            <a:ext cx="2722500" cy="10092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Here are the box plots for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mean radius,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texture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area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 from the cleaned data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5033200" y="2620063"/>
            <a:ext cx="6417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5033200" y="1394388"/>
            <a:ext cx="6417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5033200" y="4026200"/>
            <a:ext cx="707400" cy="7620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5823400" y="2432275"/>
            <a:ext cx="2722500" cy="1137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verifies that the number of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outliers have been significantly decreased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after we have cleaned the data set.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5823400" y="3934700"/>
            <a:ext cx="2722500" cy="762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is similar for all of the other columns in our data set.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Analysis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477400" y="462100"/>
            <a:ext cx="8068500" cy="468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Histograms before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cleaning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02" name="Google Shape;4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103150"/>
            <a:ext cx="5274867" cy="39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/>
          <p:nvPr/>
        </p:nvSpPr>
        <p:spPr>
          <a:xfrm>
            <a:off x="5823400" y="1232244"/>
            <a:ext cx="2722500" cy="11139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histograms were plotted for every column in our jupyter notebook. 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25"/>
          <p:cNvSpPr/>
          <p:nvPr/>
        </p:nvSpPr>
        <p:spPr>
          <a:xfrm>
            <a:off x="5823400" y="2426171"/>
            <a:ext cx="2722500" cy="1491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Here are a few examples of the histograms from the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mean radius,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texture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area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 from the raw data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Analysis</a:t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477400" y="462100"/>
            <a:ext cx="8068500" cy="468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Histograms after cleaning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1" name="Google Shape;4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00" y="1012925"/>
            <a:ext cx="5165032" cy="3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/>
          <p:nvPr/>
        </p:nvSpPr>
        <p:spPr>
          <a:xfrm>
            <a:off x="5823400" y="1112721"/>
            <a:ext cx="2722500" cy="1491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Here are the histograms from the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mean radius,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texture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</a:t>
            </a:r>
            <a:r>
              <a:rPr i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area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columns from the cleaned data.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5823400" y="2668821"/>
            <a:ext cx="2722500" cy="1491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comparison with the previous slide, we can see that the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overall skewness has been reduced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this trend is similar for the other columns plotted as well.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features to focus on</a:t>
            </a: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607475" y="942425"/>
            <a:ext cx="8068500" cy="4284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Heat map to get the correlation values between all columns.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20" name="Google Shape;4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75" y="1643350"/>
            <a:ext cx="4090474" cy="31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7"/>
          <p:cNvSpPr/>
          <p:nvPr/>
        </p:nvSpPr>
        <p:spPr>
          <a:xfrm>
            <a:off x="5363075" y="2586822"/>
            <a:ext cx="3312900" cy="9156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Narrowed down the columns we will work with by only choosing columns with a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strong correlation with benign_0__mal_1.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5363075" y="1463425"/>
            <a:ext cx="3312900" cy="1030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are trying to predict benign_0__mal_1, the binary value that indicates if the current sample is benign or malignant.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5405400" y="3595026"/>
            <a:ext cx="3312900" cy="1183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 columns to focus on: </a:t>
            </a:r>
            <a:r>
              <a:rPr b="1" i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'mean radius', 'mean perimeter', 'mean area', 'mean concavity', 'mean concave points', 'worst radius', 'worst perimeter', 'worst area', 'worst concave points'.</a:t>
            </a:r>
            <a:endParaRPr b="1" i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Suitability of features picked</a:t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37750" y="482125"/>
            <a:ext cx="8068500" cy="4284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Swarm plots to check on the overlap between Benign and Malignant box plots. 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30" name="Google Shape;430;p28"/>
          <p:cNvPicPr preferRelativeResize="0"/>
          <p:nvPr/>
        </p:nvPicPr>
        <p:blipFill rotWithShape="1">
          <a:blip r:embed="rId3">
            <a:alphaModFix/>
          </a:blip>
          <a:srcRect b="66670" l="0" r="0" t="0"/>
          <a:stretch/>
        </p:blipFill>
        <p:spPr>
          <a:xfrm>
            <a:off x="79925" y="963100"/>
            <a:ext cx="2782526" cy="3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8"/>
          <p:cNvPicPr preferRelativeResize="0"/>
          <p:nvPr/>
        </p:nvPicPr>
        <p:blipFill rotWithShape="1">
          <a:blip r:embed="rId3">
            <a:alphaModFix/>
          </a:blip>
          <a:srcRect b="44578" l="0" r="0" t="22091"/>
          <a:stretch/>
        </p:blipFill>
        <p:spPr>
          <a:xfrm>
            <a:off x="2951813" y="962613"/>
            <a:ext cx="2782550" cy="3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 b="0" l="0" r="0" t="66670"/>
          <a:stretch/>
        </p:blipFill>
        <p:spPr>
          <a:xfrm>
            <a:off x="5864900" y="963100"/>
            <a:ext cx="2671300" cy="3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180000" y="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Suitability of features picked</a:t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537750" y="482125"/>
            <a:ext cx="8068500" cy="4284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Swarm plots to check on the overlap between Benign and Malignant box plots. 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39" name="Google Shape;439;p29"/>
          <p:cNvPicPr preferRelativeResize="0"/>
          <p:nvPr/>
        </p:nvPicPr>
        <p:blipFill rotWithShape="1">
          <a:blip r:embed="rId3">
            <a:alphaModFix/>
          </a:blip>
          <a:srcRect b="66670" l="0" r="0" t="0"/>
          <a:stretch/>
        </p:blipFill>
        <p:spPr>
          <a:xfrm>
            <a:off x="79925" y="963100"/>
            <a:ext cx="2782526" cy="37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 rotWithShape="1">
          <a:blip r:embed="rId3">
            <a:alphaModFix/>
          </a:blip>
          <a:srcRect b="44578" l="0" r="0" t="22091"/>
          <a:stretch/>
        </p:blipFill>
        <p:spPr>
          <a:xfrm>
            <a:off x="2951813" y="962613"/>
            <a:ext cx="2782550" cy="38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 rotWithShape="1">
          <a:blip r:embed="rId3">
            <a:alphaModFix/>
          </a:blip>
          <a:srcRect b="0" l="0" r="0" t="66670"/>
          <a:stretch/>
        </p:blipFill>
        <p:spPr>
          <a:xfrm>
            <a:off x="5864900" y="963100"/>
            <a:ext cx="2671300" cy="37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/>
          <p:nvPr/>
        </p:nvSpPr>
        <p:spPr>
          <a:xfrm>
            <a:off x="259975" y="1233275"/>
            <a:ext cx="8426400" cy="1128300"/>
          </a:xfrm>
          <a:prstGeom prst="roundRect">
            <a:avLst>
              <a:gd fmla="val 16667" name="adj"/>
            </a:avLst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 features for model prediction should have a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degree of overlap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between the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Benign and Malignant box plots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259975" y="2616525"/>
            <a:ext cx="8426400" cy="1128300"/>
          </a:xfrm>
          <a:prstGeom prst="roundRect">
            <a:avLst>
              <a:gd fmla="val 16667" name="adj"/>
            </a:avLst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can see that our selected features do indeed all have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levels of overlap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through these swarm plots.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0"/>
          <p:cNvGrpSpPr/>
          <p:nvPr/>
        </p:nvGrpSpPr>
        <p:grpSpPr>
          <a:xfrm>
            <a:off x="734346" y="403728"/>
            <a:ext cx="6356359" cy="4336035"/>
            <a:chOff x="234775" y="2485925"/>
            <a:chExt cx="647175" cy="441475"/>
          </a:xfrm>
        </p:grpSpPr>
        <p:sp>
          <p:nvSpPr>
            <p:cNvPr id="449" name="Google Shape;449;p30"/>
            <p:cNvSpPr/>
            <p:nvPr/>
          </p:nvSpPr>
          <p:spPr>
            <a:xfrm>
              <a:off x="234775" y="2489275"/>
              <a:ext cx="647175" cy="404525"/>
            </a:xfrm>
            <a:custGeom>
              <a:rect b="b" l="l" r="r" t="t"/>
              <a:pathLst>
                <a:path extrusionOk="0" h="16181" w="25887">
                  <a:moveTo>
                    <a:pt x="9486" y="1"/>
                  </a:moveTo>
                  <a:cubicBezTo>
                    <a:pt x="9225" y="1"/>
                    <a:pt x="8960" y="22"/>
                    <a:pt x="8691" y="70"/>
                  </a:cubicBezTo>
                  <a:cubicBezTo>
                    <a:pt x="4978" y="559"/>
                    <a:pt x="1683" y="3641"/>
                    <a:pt x="1451" y="7046"/>
                  </a:cubicBezTo>
                  <a:cubicBezTo>
                    <a:pt x="1368" y="7915"/>
                    <a:pt x="1439" y="8791"/>
                    <a:pt x="1133" y="9628"/>
                  </a:cubicBezTo>
                  <a:cubicBezTo>
                    <a:pt x="736" y="10617"/>
                    <a:pt x="166" y="11586"/>
                    <a:pt x="124" y="12666"/>
                  </a:cubicBezTo>
                  <a:cubicBezTo>
                    <a:pt x="1" y="15019"/>
                    <a:pt x="2656" y="16180"/>
                    <a:pt x="4952" y="16180"/>
                  </a:cubicBezTo>
                  <a:cubicBezTo>
                    <a:pt x="5113" y="16180"/>
                    <a:pt x="5272" y="16175"/>
                    <a:pt x="5428" y="16163"/>
                  </a:cubicBezTo>
                  <a:cubicBezTo>
                    <a:pt x="7436" y="16144"/>
                    <a:pt x="9577" y="15960"/>
                    <a:pt x="11638" y="15828"/>
                  </a:cubicBezTo>
                  <a:cubicBezTo>
                    <a:pt x="13036" y="15767"/>
                    <a:pt x="14443" y="15828"/>
                    <a:pt x="15831" y="15593"/>
                  </a:cubicBezTo>
                  <a:cubicBezTo>
                    <a:pt x="19796" y="14981"/>
                    <a:pt x="23603" y="12524"/>
                    <a:pt x="24814" y="8974"/>
                  </a:cubicBezTo>
                  <a:cubicBezTo>
                    <a:pt x="25886" y="5699"/>
                    <a:pt x="23713" y="1866"/>
                    <a:pt x="19919" y="1161"/>
                  </a:cubicBezTo>
                  <a:cubicBezTo>
                    <a:pt x="18936" y="897"/>
                    <a:pt x="17934" y="836"/>
                    <a:pt x="16928" y="836"/>
                  </a:cubicBezTo>
                  <a:cubicBezTo>
                    <a:pt x="16072" y="836"/>
                    <a:pt x="15214" y="880"/>
                    <a:pt x="14362" y="880"/>
                  </a:cubicBezTo>
                  <a:cubicBezTo>
                    <a:pt x="14253" y="880"/>
                    <a:pt x="14144" y="879"/>
                    <a:pt x="14035" y="878"/>
                  </a:cubicBezTo>
                  <a:cubicBezTo>
                    <a:pt x="12489" y="745"/>
                    <a:pt x="11048" y="1"/>
                    <a:pt x="9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249025" y="2903050"/>
              <a:ext cx="145150" cy="24350"/>
            </a:xfrm>
            <a:custGeom>
              <a:rect b="b" l="l" r="r" t="t"/>
              <a:pathLst>
                <a:path extrusionOk="0" h="974" w="5806">
                  <a:moveTo>
                    <a:pt x="1696" y="1"/>
                  </a:moveTo>
                  <a:cubicBezTo>
                    <a:pt x="1311" y="1"/>
                    <a:pt x="0" y="125"/>
                    <a:pt x="440" y="694"/>
                  </a:cubicBezTo>
                  <a:cubicBezTo>
                    <a:pt x="1061" y="920"/>
                    <a:pt x="1744" y="973"/>
                    <a:pt x="2433" y="973"/>
                  </a:cubicBezTo>
                  <a:cubicBezTo>
                    <a:pt x="3024" y="973"/>
                    <a:pt x="3620" y="934"/>
                    <a:pt x="4185" y="929"/>
                  </a:cubicBezTo>
                  <a:cubicBezTo>
                    <a:pt x="4592" y="919"/>
                    <a:pt x="5806" y="591"/>
                    <a:pt x="5062" y="175"/>
                  </a:cubicBezTo>
                  <a:cubicBezTo>
                    <a:pt x="4837" y="66"/>
                    <a:pt x="4605" y="43"/>
                    <a:pt x="4370" y="43"/>
                  </a:cubicBezTo>
                  <a:cubicBezTo>
                    <a:pt x="4251" y="43"/>
                    <a:pt x="4132" y="49"/>
                    <a:pt x="4011" y="53"/>
                  </a:cubicBezTo>
                  <a:cubicBezTo>
                    <a:pt x="3852" y="60"/>
                    <a:pt x="3703" y="64"/>
                    <a:pt x="3559" y="64"/>
                  </a:cubicBezTo>
                  <a:cubicBezTo>
                    <a:pt x="2959" y="64"/>
                    <a:pt x="2461" y="9"/>
                    <a:pt x="1738" y="2"/>
                  </a:cubicBezTo>
                  <a:cubicBezTo>
                    <a:pt x="1725" y="1"/>
                    <a:pt x="1711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18925" y="2485925"/>
              <a:ext cx="92575" cy="41575"/>
            </a:xfrm>
            <a:custGeom>
              <a:rect b="b" l="l" r="r" t="t"/>
              <a:pathLst>
                <a:path extrusionOk="0" h="1663" w="3703">
                  <a:moveTo>
                    <a:pt x="2355" y="0"/>
                  </a:moveTo>
                  <a:cubicBezTo>
                    <a:pt x="1551" y="0"/>
                    <a:pt x="1" y="1644"/>
                    <a:pt x="910" y="1663"/>
                  </a:cubicBezTo>
                  <a:cubicBezTo>
                    <a:pt x="1245" y="1408"/>
                    <a:pt x="1499" y="1083"/>
                    <a:pt x="1940" y="950"/>
                  </a:cubicBezTo>
                  <a:cubicBezTo>
                    <a:pt x="2501" y="828"/>
                    <a:pt x="3702" y="165"/>
                    <a:pt x="2459" y="10"/>
                  </a:cubicBezTo>
                  <a:cubicBezTo>
                    <a:pt x="2426" y="3"/>
                    <a:pt x="2391" y="0"/>
                    <a:pt x="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19675" y="2529150"/>
              <a:ext cx="18775" cy="15950"/>
            </a:xfrm>
            <a:custGeom>
              <a:rect b="b" l="l" r="r" t="t"/>
              <a:pathLst>
                <a:path extrusionOk="0" h="638" w="751">
                  <a:moveTo>
                    <a:pt x="321" y="0"/>
                  </a:moveTo>
                  <a:cubicBezTo>
                    <a:pt x="133" y="0"/>
                    <a:pt x="1" y="235"/>
                    <a:pt x="1" y="394"/>
                  </a:cubicBezTo>
                  <a:cubicBezTo>
                    <a:pt x="18" y="570"/>
                    <a:pt x="96" y="638"/>
                    <a:pt x="189" y="638"/>
                  </a:cubicBezTo>
                  <a:cubicBezTo>
                    <a:pt x="422" y="638"/>
                    <a:pt x="751" y="212"/>
                    <a:pt x="451" y="36"/>
                  </a:cubicBezTo>
                  <a:cubicBezTo>
                    <a:pt x="406" y="11"/>
                    <a:pt x="36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0"/>
          <p:cNvSpPr txBox="1"/>
          <p:nvPr>
            <p:ph type="ctrTitle"/>
          </p:nvPr>
        </p:nvSpPr>
        <p:spPr>
          <a:xfrm>
            <a:off x="2562025" y="1330900"/>
            <a:ext cx="532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Machine Learning Techniques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1911300" y="1330904"/>
            <a:ext cx="526800" cy="5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5" name="Google Shape;455;p30"/>
          <p:cNvGrpSpPr/>
          <p:nvPr/>
        </p:nvGrpSpPr>
        <p:grpSpPr>
          <a:xfrm>
            <a:off x="5268961" y="2180744"/>
            <a:ext cx="3203172" cy="2441298"/>
            <a:chOff x="2697263" y="1558200"/>
            <a:chExt cx="3749470" cy="2606275"/>
          </a:xfrm>
        </p:grpSpPr>
        <p:sp>
          <p:nvSpPr>
            <p:cNvPr id="456" name="Google Shape;456;p30"/>
            <p:cNvSpPr/>
            <p:nvPr/>
          </p:nvSpPr>
          <p:spPr>
            <a:xfrm>
              <a:off x="4582324" y="2920010"/>
              <a:ext cx="251811" cy="140008"/>
            </a:xfrm>
            <a:custGeom>
              <a:rect b="b" l="l" r="r" t="t"/>
              <a:pathLst>
                <a:path extrusionOk="0" h="278" w="500">
                  <a:moveTo>
                    <a:pt x="415" y="1"/>
                  </a:moveTo>
                  <a:cubicBezTo>
                    <a:pt x="388" y="1"/>
                    <a:pt x="360" y="7"/>
                    <a:pt x="336" y="13"/>
                  </a:cubicBezTo>
                  <a:cubicBezTo>
                    <a:pt x="255" y="32"/>
                    <a:pt x="184" y="64"/>
                    <a:pt x="113" y="113"/>
                  </a:cubicBezTo>
                  <a:cubicBezTo>
                    <a:pt x="81" y="145"/>
                    <a:pt x="52" y="174"/>
                    <a:pt x="30" y="206"/>
                  </a:cubicBezTo>
                  <a:cubicBezTo>
                    <a:pt x="0" y="258"/>
                    <a:pt x="42" y="267"/>
                    <a:pt x="91" y="277"/>
                  </a:cubicBezTo>
                  <a:cubicBezTo>
                    <a:pt x="194" y="277"/>
                    <a:pt x="297" y="258"/>
                    <a:pt x="387" y="206"/>
                  </a:cubicBezTo>
                  <a:cubicBezTo>
                    <a:pt x="419" y="196"/>
                    <a:pt x="439" y="174"/>
                    <a:pt x="458" y="155"/>
                  </a:cubicBezTo>
                  <a:cubicBezTo>
                    <a:pt x="480" y="125"/>
                    <a:pt x="500" y="94"/>
                    <a:pt x="490" y="64"/>
                  </a:cubicBezTo>
                  <a:lnTo>
                    <a:pt x="490" y="32"/>
                  </a:lnTo>
                  <a:cubicBezTo>
                    <a:pt x="480" y="23"/>
                    <a:pt x="470" y="23"/>
                    <a:pt x="470" y="13"/>
                  </a:cubicBezTo>
                  <a:cubicBezTo>
                    <a:pt x="453" y="4"/>
                    <a:pt x="434" y="1"/>
                    <a:pt x="415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5490861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338" y="1"/>
                  </a:moveTo>
                  <a:cubicBezTo>
                    <a:pt x="274" y="1"/>
                    <a:pt x="208" y="12"/>
                    <a:pt x="155" y="36"/>
                  </a:cubicBezTo>
                  <a:cubicBezTo>
                    <a:pt x="113" y="46"/>
                    <a:pt x="74" y="65"/>
                    <a:pt x="42" y="85"/>
                  </a:cubicBezTo>
                  <a:cubicBezTo>
                    <a:pt x="0" y="127"/>
                    <a:pt x="32" y="146"/>
                    <a:pt x="74" y="168"/>
                  </a:cubicBezTo>
                  <a:cubicBezTo>
                    <a:pt x="142" y="198"/>
                    <a:pt x="223" y="212"/>
                    <a:pt x="302" y="212"/>
                  </a:cubicBezTo>
                  <a:cubicBezTo>
                    <a:pt x="328" y="212"/>
                    <a:pt x="354" y="210"/>
                    <a:pt x="380" y="207"/>
                  </a:cubicBezTo>
                  <a:cubicBezTo>
                    <a:pt x="409" y="198"/>
                    <a:pt x="441" y="198"/>
                    <a:pt x="470" y="178"/>
                  </a:cubicBezTo>
                  <a:cubicBezTo>
                    <a:pt x="490" y="158"/>
                    <a:pt x="522" y="136"/>
                    <a:pt x="522" y="107"/>
                  </a:cubicBezTo>
                  <a:cubicBezTo>
                    <a:pt x="532" y="97"/>
                    <a:pt x="532" y="85"/>
                    <a:pt x="532" y="75"/>
                  </a:cubicBezTo>
                  <a:cubicBezTo>
                    <a:pt x="522" y="65"/>
                    <a:pt x="522" y="56"/>
                    <a:pt x="512" y="56"/>
                  </a:cubicBezTo>
                  <a:cubicBezTo>
                    <a:pt x="490" y="14"/>
                    <a:pt x="441" y="4"/>
                    <a:pt x="399" y="4"/>
                  </a:cubicBezTo>
                  <a:cubicBezTo>
                    <a:pt x="380" y="2"/>
                    <a:pt x="359" y="1"/>
                    <a:pt x="338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5476256" y="2678772"/>
              <a:ext cx="190369" cy="202458"/>
            </a:xfrm>
            <a:custGeom>
              <a:rect b="b" l="l" r="r" t="t"/>
              <a:pathLst>
                <a:path extrusionOk="0" h="402" w="378">
                  <a:moveTo>
                    <a:pt x="295" y="0"/>
                  </a:moveTo>
                  <a:cubicBezTo>
                    <a:pt x="254" y="0"/>
                    <a:pt x="221" y="25"/>
                    <a:pt x="193" y="41"/>
                  </a:cubicBezTo>
                  <a:cubicBezTo>
                    <a:pt x="132" y="103"/>
                    <a:pt x="71" y="164"/>
                    <a:pt x="42" y="237"/>
                  </a:cubicBezTo>
                  <a:cubicBezTo>
                    <a:pt x="20" y="276"/>
                    <a:pt x="10" y="318"/>
                    <a:pt x="0" y="360"/>
                  </a:cubicBezTo>
                  <a:cubicBezTo>
                    <a:pt x="0" y="390"/>
                    <a:pt x="16" y="401"/>
                    <a:pt x="37" y="401"/>
                  </a:cubicBezTo>
                  <a:cubicBezTo>
                    <a:pt x="50" y="401"/>
                    <a:pt x="66" y="397"/>
                    <a:pt x="81" y="389"/>
                  </a:cubicBezTo>
                  <a:cubicBezTo>
                    <a:pt x="174" y="347"/>
                    <a:pt x="264" y="286"/>
                    <a:pt x="326" y="205"/>
                  </a:cubicBezTo>
                  <a:cubicBezTo>
                    <a:pt x="348" y="176"/>
                    <a:pt x="357" y="154"/>
                    <a:pt x="367" y="125"/>
                  </a:cubicBezTo>
                  <a:cubicBezTo>
                    <a:pt x="377" y="93"/>
                    <a:pt x="377" y="54"/>
                    <a:pt x="357" y="32"/>
                  </a:cubicBezTo>
                  <a:cubicBezTo>
                    <a:pt x="357" y="22"/>
                    <a:pt x="348" y="12"/>
                    <a:pt x="335" y="2"/>
                  </a:cubicBezTo>
                  <a:lnTo>
                    <a:pt x="316" y="2"/>
                  </a:lnTo>
                  <a:cubicBezTo>
                    <a:pt x="309" y="1"/>
                    <a:pt x="302" y="0"/>
                    <a:pt x="295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5476256" y="3035845"/>
              <a:ext cx="190369" cy="204976"/>
            </a:xfrm>
            <a:custGeom>
              <a:rect b="b" l="l" r="r" t="t"/>
              <a:pathLst>
                <a:path extrusionOk="0" h="407" w="378">
                  <a:moveTo>
                    <a:pt x="46" y="1"/>
                  </a:moveTo>
                  <a:cubicBezTo>
                    <a:pt x="20" y="1"/>
                    <a:pt x="0" y="11"/>
                    <a:pt x="0" y="47"/>
                  </a:cubicBezTo>
                  <a:cubicBezTo>
                    <a:pt x="10" y="89"/>
                    <a:pt x="20" y="128"/>
                    <a:pt x="42" y="160"/>
                  </a:cubicBezTo>
                  <a:cubicBezTo>
                    <a:pt x="71" y="241"/>
                    <a:pt x="132" y="302"/>
                    <a:pt x="193" y="353"/>
                  </a:cubicBezTo>
                  <a:cubicBezTo>
                    <a:pt x="221" y="381"/>
                    <a:pt x="254" y="406"/>
                    <a:pt x="296" y="406"/>
                  </a:cubicBezTo>
                  <a:cubicBezTo>
                    <a:pt x="302" y="406"/>
                    <a:pt x="309" y="406"/>
                    <a:pt x="316" y="405"/>
                  </a:cubicBezTo>
                  <a:cubicBezTo>
                    <a:pt x="316" y="405"/>
                    <a:pt x="326" y="405"/>
                    <a:pt x="335" y="395"/>
                  </a:cubicBezTo>
                  <a:cubicBezTo>
                    <a:pt x="348" y="395"/>
                    <a:pt x="357" y="385"/>
                    <a:pt x="357" y="373"/>
                  </a:cubicBezTo>
                  <a:cubicBezTo>
                    <a:pt x="377" y="343"/>
                    <a:pt x="377" y="312"/>
                    <a:pt x="367" y="282"/>
                  </a:cubicBezTo>
                  <a:cubicBezTo>
                    <a:pt x="357" y="250"/>
                    <a:pt x="348" y="221"/>
                    <a:pt x="326" y="201"/>
                  </a:cubicBezTo>
                  <a:cubicBezTo>
                    <a:pt x="264" y="118"/>
                    <a:pt x="174" y="47"/>
                    <a:pt x="81" y="6"/>
                  </a:cubicBezTo>
                  <a:cubicBezTo>
                    <a:pt x="69" y="3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210455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204" y="1"/>
                  </a:moveTo>
                  <a:cubicBezTo>
                    <a:pt x="184" y="1"/>
                    <a:pt x="164" y="2"/>
                    <a:pt x="145" y="4"/>
                  </a:cubicBezTo>
                  <a:cubicBezTo>
                    <a:pt x="93" y="4"/>
                    <a:pt x="52" y="14"/>
                    <a:pt x="22" y="56"/>
                  </a:cubicBezTo>
                  <a:cubicBezTo>
                    <a:pt x="12" y="56"/>
                    <a:pt x="12" y="65"/>
                    <a:pt x="12" y="75"/>
                  </a:cubicBezTo>
                  <a:cubicBezTo>
                    <a:pt x="0" y="85"/>
                    <a:pt x="12" y="97"/>
                    <a:pt x="12" y="107"/>
                  </a:cubicBezTo>
                  <a:cubicBezTo>
                    <a:pt x="22" y="136"/>
                    <a:pt x="42" y="158"/>
                    <a:pt x="61" y="178"/>
                  </a:cubicBezTo>
                  <a:cubicBezTo>
                    <a:pt x="93" y="198"/>
                    <a:pt x="123" y="198"/>
                    <a:pt x="154" y="207"/>
                  </a:cubicBezTo>
                  <a:cubicBezTo>
                    <a:pt x="180" y="210"/>
                    <a:pt x="206" y="212"/>
                    <a:pt x="232" y="212"/>
                  </a:cubicBezTo>
                  <a:cubicBezTo>
                    <a:pt x="311" y="212"/>
                    <a:pt x="390" y="198"/>
                    <a:pt x="460" y="168"/>
                  </a:cubicBezTo>
                  <a:cubicBezTo>
                    <a:pt x="502" y="146"/>
                    <a:pt x="531" y="127"/>
                    <a:pt x="490" y="85"/>
                  </a:cubicBezTo>
                  <a:cubicBezTo>
                    <a:pt x="460" y="65"/>
                    <a:pt x="419" y="46"/>
                    <a:pt x="380" y="36"/>
                  </a:cubicBezTo>
                  <a:cubicBezTo>
                    <a:pt x="324" y="12"/>
                    <a:pt x="265" y="1"/>
                    <a:pt x="2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302618" y="2678772"/>
              <a:ext cx="191880" cy="202458"/>
            </a:xfrm>
            <a:custGeom>
              <a:rect b="b" l="l" r="r" t="t"/>
              <a:pathLst>
                <a:path extrusionOk="0" h="402" w="381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lnTo>
                    <a:pt x="42" y="2"/>
                  </a:lnTo>
                  <a:cubicBezTo>
                    <a:pt x="33" y="12"/>
                    <a:pt x="33" y="22"/>
                    <a:pt x="23" y="32"/>
                  </a:cubicBezTo>
                  <a:cubicBezTo>
                    <a:pt x="13" y="54"/>
                    <a:pt x="1" y="93"/>
                    <a:pt x="13" y="125"/>
                  </a:cubicBezTo>
                  <a:cubicBezTo>
                    <a:pt x="23" y="154"/>
                    <a:pt x="42" y="176"/>
                    <a:pt x="52" y="205"/>
                  </a:cubicBezTo>
                  <a:cubicBezTo>
                    <a:pt x="123" y="286"/>
                    <a:pt x="206" y="347"/>
                    <a:pt x="297" y="389"/>
                  </a:cubicBezTo>
                  <a:cubicBezTo>
                    <a:pt x="313" y="397"/>
                    <a:pt x="329" y="401"/>
                    <a:pt x="343" y="401"/>
                  </a:cubicBezTo>
                  <a:cubicBezTo>
                    <a:pt x="365" y="401"/>
                    <a:pt x="380" y="390"/>
                    <a:pt x="380" y="360"/>
                  </a:cubicBezTo>
                  <a:cubicBezTo>
                    <a:pt x="368" y="318"/>
                    <a:pt x="358" y="276"/>
                    <a:pt x="339" y="237"/>
                  </a:cubicBezTo>
                  <a:cubicBezTo>
                    <a:pt x="307" y="164"/>
                    <a:pt x="258" y="103"/>
                    <a:pt x="184" y="41"/>
                  </a:cubicBezTo>
                  <a:cubicBezTo>
                    <a:pt x="159" y="25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302618" y="3035845"/>
              <a:ext cx="191880" cy="204976"/>
            </a:xfrm>
            <a:custGeom>
              <a:rect b="b" l="l" r="r" t="t"/>
              <a:pathLst>
                <a:path extrusionOk="0" h="407" w="381">
                  <a:moveTo>
                    <a:pt x="334" y="1"/>
                  </a:moveTo>
                  <a:cubicBezTo>
                    <a:pt x="322" y="1"/>
                    <a:pt x="310" y="3"/>
                    <a:pt x="297" y="6"/>
                  </a:cubicBezTo>
                  <a:cubicBezTo>
                    <a:pt x="206" y="47"/>
                    <a:pt x="123" y="118"/>
                    <a:pt x="52" y="201"/>
                  </a:cubicBezTo>
                  <a:cubicBezTo>
                    <a:pt x="42" y="221"/>
                    <a:pt x="23" y="250"/>
                    <a:pt x="13" y="282"/>
                  </a:cubicBezTo>
                  <a:cubicBezTo>
                    <a:pt x="1" y="312"/>
                    <a:pt x="13" y="343"/>
                    <a:pt x="23" y="373"/>
                  </a:cubicBezTo>
                  <a:cubicBezTo>
                    <a:pt x="33" y="385"/>
                    <a:pt x="33" y="395"/>
                    <a:pt x="42" y="395"/>
                  </a:cubicBezTo>
                  <a:cubicBezTo>
                    <a:pt x="52" y="405"/>
                    <a:pt x="62" y="405"/>
                    <a:pt x="74" y="405"/>
                  </a:cubicBezTo>
                  <a:cubicBezTo>
                    <a:pt x="79" y="406"/>
                    <a:pt x="85" y="406"/>
                    <a:pt x="90" y="406"/>
                  </a:cubicBezTo>
                  <a:cubicBezTo>
                    <a:pt x="124" y="406"/>
                    <a:pt x="159" y="381"/>
                    <a:pt x="184" y="353"/>
                  </a:cubicBezTo>
                  <a:cubicBezTo>
                    <a:pt x="258" y="302"/>
                    <a:pt x="307" y="241"/>
                    <a:pt x="339" y="160"/>
                  </a:cubicBezTo>
                  <a:cubicBezTo>
                    <a:pt x="358" y="128"/>
                    <a:pt x="368" y="89"/>
                    <a:pt x="380" y="47"/>
                  </a:cubicBezTo>
                  <a:cubicBezTo>
                    <a:pt x="380" y="11"/>
                    <a:pt x="360" y="1"/>
                    <a:pt x="33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342096" y="2979942"/>
              <a:ext cx="325844" cy="182817"/>
            </a:xfrm>
            <a:custGeom>
              <a:rect b="b" l="l" r="r" t="t"/>
              <a:pathLst>
                <a:path extrusionOk="0" h="363" w="647">
                  <a:moveTo>
                    <a:pt x="104" y="1"/>
                  </a:moveTo>
                  <a:cubicBezTo>
                    <a:pt x="30" y="1"/>
                    <a:pt x="0" y="88"/>
                    <a:pt x="17" y="158"/>
                  </a:cubicBezTo>
                  <a:cubicBezTo>
                    <a:pt x="49" y="271"/>
                    <a:pt x="252" y="352"/>
                    <a:pt x="365" y="361"/>
                  </a:cubicBezTo>
                  <a:cubicBezTo>
                    <a:pt x="375" y="362"/>
                    <a:pt x="383" y="362"/>
                    <a:pt x="392" y="362"/>
                  </a:cubicBezTo>
                  <a:cubicBezTo>
                    <a:pt x="647" y="362"/>
                    <a:pt x="280" y="44"/>
                    <a:pt x="140" y="6"/>
                  </a:cubicBezTo>
                  <a:cubicBezTo>
                    <a:pt x="127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4520882" y="2705465"/>
              <a:ext cx="107775" cy="667306"/>
            </a:xfrm>
            <a:custGeom>
              <a:rect b="b" l="l" r="r" t="t"/>
              <a:pathLst>
                <a:path extrusionOk="0" h="1325" w="214">
                  <a:moveTo>
                    <a:pt x="142" y="1"/>
                  </a:moveTo>
                  <a:lnTo>
                    <a:pt x="51" y="11"/>
                  </a:lnTo>
                  <a:cubicBezTo>
                    <a:pt x="122" y="439"/>
                    <a:pt x="103" y="877"/>
                    <a:pt x="0" y="1296"/>
                  </a:cubicBezTo>
                  <a:lnTo>
                    <a:pt x="81" y="1325"/>
                  </a:lnTo>
                  <a:cubicBezTo>
                    <a:pt x="193" y="887"/>
                    <a:pt x="213" y="439"/>
                    <a:pt x="142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4256984" y="2347385"/>
              <a:ext cx="614419" cy="586726"/>
            </a:xfrm>
            <a:custGeom>
              <a:rect b="b" l="l" r="r" t="t"/>
              <a:pathLst>
                <a:path extrusionOk="0" h="1165" w="1220">
                  <a:moveTo>
                    <a:pt x="823" y="1"/>
                  </a:moveTo>
                  <a:cubicBezTo>
                    <a:pt x="689" y="1"/>
                    <a:pt x="586" y="257"/>
                    <a:pt x="595" y="425"/>
                  </a:cubicBezTo>
                  <a:cubicBezTo>
                    <a:pt x="575" y="323"/>
                    <a:pt x="534" y="222"/>
                    <a:pt x="463" y="139"/>
                  </a:cubicBezTo>
                  <a:cubicBezTo>
                    <a:pt x="431" y="100"/>
                    <a:pt x="392" y="58"/>
                    <a:pt x="341" y="48"/>
                  </a:cubicBezTo>
                  <a:cubicBezTo>
                    <a:pt x="329" y="46"/>
                    <a:pt x="317" y="45"/>
                    <a:pt x="305" y="45"/>
                  </a:cubicBezTo>
                  <a:cubicBezTo>
                    <a:pt x="263" y="45"/>
                    <a:pt x="221" y="60"/>
                    <a:pt x="199" y="100"/>
                  </a:cubicBezTo>
                  <a:cubicBezTo>
                    <a:pt x="157" y="149"/>
                    <a:pt x="125" y="374"/>
                    <a:pt x="453" y="496"/>
                  </a:cubicBezTo>
                  <a:cubicBezTo>
                    <a:pt x="370" y="483"/>
                    <a:pt x="292" y="472"/>
                    <a:pt x="225" y="472"/>
                  </a:cubicBezTo>
                  <a:cubicBezTo>
                    <a:pt x="88" y="472"/>
                    <a:pt x="0" y="516"/>
                    <a:pt x="15" y="660"/>
                  </a:cubicBezTo>
                  <a:cubicBezTo>
                    <a:pt x="21" y="747"/>
                    <a:pt x="116" y="787"/>
                    <a:pt x="227" y="787"/>
                  </a:cubicBezTo>
                  <a:cubicBezTo>
                    <a:pt x="309" y="787"/>
                    <a:pt x="400" y="765"/>
                    <a:pt x="470" y="723"/>
                  </a:cubicBezTo>
                  <a:lnTo>
                    <a:pt x="470" y="723"/>
                  </a:lnTo>
                  <a:cubicBezTo>
                    <a:pt x="366" y="787"/>
                    <a:pt x="168" y="1019"/>
                    <a:pt x="309" y="1128"/>
                  </a:cubicBezTo>
                  <a:cubicBezTo>
                    <a:pt x="342" y="1154"/>
                    <a:pt x="373" y="1165"/>
                    <a:pt x="403" y="1165"/>
                  </a:cubicBezTo>
                  <a:cubicBezTo>
                    <a:pt x="540" y="1165"/>
                    <a:pt x="637" y="934"/>
                    <a:pt x="637" y="834"/>
                  </a:cubicBezTo>
                  <a:cubicBezTo>
                    <a:pt x="684" y="967"/>
                    <a:pt x="805" y="1106"/>
                    <a:pt x="931" y="1106"/>
                  </a:cubicBezTo>
                  <a:cubicBezTo>
                    <a:pt x="969" y="1106"/>
                    <a:pt x="1006" y="1094"/>
                    <a:pt x="1043" y="1067"/>
                  </a:cubicBezTo>
                  <a:cubicBezTo>
                    <a:pt x="1156" y="976"/>
                    <a:pt x="1075" y="834"/>
                    <a:pt x="859" y="722"/>
                  </a:cubicBezTo>
                  <a:lnTo>
                    <a:pt x="859" y="722"/>
                  </a:lnTo>
                  <a:cubicBezTo>
                    <a:pt x="878" y="730"/>
                    <a:pt x="907" y="735"/>
                    <a:pt x="940" y="735"/>
                  </a:cubicBezTo>
                  <a:cubicBezTo>
                    <a:pt x="1055" y="735"/>
                    <a:pt x="1220" y="678"/>
                    <a:pt x="1197" y="528"/>
                  </a:cubicBezTo>
                  <a:cubicBezTo>
                    <a:pt x="1177" y="424"/>
                    <a:pt x="1115" y="392"/>
                    <a:pt x="1045" y="392"/>
                  </a:cubicBezTo>
                  <a:cubicBezTo>
                    <a:pt x="969" y="392"/>
                    <a:pt x="883" y="429"/>
                    <a:pt x="830" y="455"/>
                  </a:cubicBezTo>
                  <a:cubicBezTo>
                    <a:pt x="972" y="313"/>
                    <a:pt x="1023" y="58"/>
                    <a:pt x="859" y="7"/>
                  </a:cubicBezTo>
                  <a:cubicBezTo>
                    <a:pt x="847" y="3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62462" y="2557398"/>
              <a:ext cx="222601" cy="184328"/>
            </a:xfrm>
            <a:custGeom>
              <a:rect b="b" l="l" r="r" t="t"/>
              <a:pathLst>
                <a:path extrusionOk="0" h="366" w="442">
                  <a:moveTo>
                    <a:pt x="231" y="0"/>
                  </a:moveTo>
                  <a:cubicBezTo>
                    <a:pt x="114" y="0"/>
                    <a:pt x="0" y="102"/>
                    <a:pt x="35" y="243"/>
                  </a:cubicBezTo>
                  <a:cubicBezTo>
                    <a:pt x="35" y="263"/>
                    <a:pt x="45" y="282"/>
                    <a:pt x="55" y="295"/>
                  </a:cubicBezTo>
                  <a:cubicBezTo>
                    <a:pt x="97" y="344"/>
                    <a:pt x="167" y="366"/>
                    <a:pt x="229" y="366"/>
                  </a:cubicBezTo>
                  <a:lnTo>
                    <a:pt x="280" y="366"/>
                  </a:lnTo>
                  <a:cubicBezTo>
                    <a:pt x="341" y="356"/>
                    <a:pt x="402" y="305"/>
                    <a:pt x="422" y="243"/>
                  </a:cubicBezTo>
                  <a:cubicBezTo>
                    <a:pt x="442" y="192"/>
                    <a:pt x="422" y="121"/>
                    <a:pt x="380" y="70"/>
                  </a:cubicBezTo>
                  <a:cubicBezTo>
                    <a:pt x="339" y="21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2697263" y="1558200"/>
              <a:ext cx="3749470" cy="2586127"/>
            </a:xfrm>
            <a:custGeom>
              <a:rect b="b" l="l" r="r" t="t"/>
              <a:pathLst>
                <a:path extrusionOk="0" h="5135" w="7445">
                  <a:moveTo>
                    <a:pt x="4683" y="339"/>
                  </a:moveTo>
                  <a:cubicBezTo>
                    <a:pt x="4780" y="339"/>
                    <a:pt x="4877" y="360"/>
                    <a:pt x="4967" y="401"/>
                  </a:cubicBezTo>
                  <a:cubicBezTo>
                    <a:pt x="5038" y="443"/>
                    <a:pt x="5109" y="492"/>
                    <a:pt x="5180" y="565"/>
                  </a:cubicBezTo>
                  <a:cubicBezTo>
                    <a:pt x="5241" y="614"/>
                    <a:pt x="5293" y="688"/>
                    <a:pt x="5325" y="768"/>
                  </a:cubicBezTo>
                  <a:cubicBezTo>
                    <a:pt x="5386" y="920"/>
                    <a:pt x="5396" y="1116"/>
                    <a:pt x="5364" y="1300"/>
                  </a:cubicBezTo>
                  <a:cubicBezTo>
                    <a:pt x="5334" y="1493"/>
                    <a:pt x="5273" y="1686"/>
                    <a:pt x="5193" y="1860"/>
                  </a:cubicBezTo>
                  <a:cubicBezTo>
                    <a:pt x="5100" y="2044"/>
                    <a:pt x="4997" y="2227"/>
                    <a:pt x="4887" y="2389"/>
                  </a:cubicBezTo>
                  <a:cubicBezTo>
                    <a:pt x="4825" y="2472"/>
                    <a:pt x="4764" y="2543"/>
                    <a:pt x="4691" y="2624"/>
                  </a:cubicBezTo>
                  <a:cubicBezTo>
                    <a:pt x="4661" y="2656"/>
                    <a:pt x="4620" y="2695"/>
                    <a:pt x="4590" y="2736"/>
                  </a:cubicBezTo>
                  <a:lnTo>
                    <a:pt x="4478" y="2849"/>
                  </a:lnTo>
                  <a:cubicBezTo>
                    <a:pt x="4221" y="3115"/>
                    <a:pt x="3948" y="3363"/>
                    <a:pt x="3652" y="3595"/>
                  </a:cubicBezTo>
                  <a:lnTo>
                    <a:pt x="3652" y="3595"/>
                  </a:lnTo>
                  <a:cubicBezTo>
                    <a:pt x="3332" y="3404"/>
                    <a:pt x="3031" y="3179"/>
                    <a:pt x="2755" y="2920"/>
                  </a:cubicBezTo>
                  <a:cubicBezTo>
                    <a:pt x="2723" y="2891"/>
                    <a:pt x="2684" y="2859"/>
                    <a:pt x="2642" y="2817"/>
                  </a:cubicBezTo>
                  <a:lnTo>
                    <a:pt x="2539" y="2707"/>
                  </a:lnTo>
                  <a:lnTo>
                    <a:pt x="2427" y="2594"/>
                  </a:lnTo>
                  <a:cubicBezTo>
                    <a:pt x="2397" y="2563"/>
                    <a:pt x="2365" y="2523"/>
                    <a:pt x="2336" y="2482"/>
                  </a:cubicBezTo>
                  <a:cubicBezTo>
                    <a:pt x="2214" y="2328"/>
                    <a:pt x="2111" y="2156"/>
                    <a:pt x="2030" y="1973"/>
                  </a:cubicBezTo>
                  <a:cubicBezTo>
                    <a:pt x="1949" y="1789"/>
                    <a:pt x="1898" y="1593"/>
                    <a:pt x="1876" y="1410"/>
                  </a:cubicBezTo>
                  <a:cubicBezTo>
                    <a:pt x="1856" y="1216"/>
                    <a:pt x="1876" y="1033"/>
                    <a:pt x="1959" y="871"/>
                  </a:cubicBezTo>
                  <a:cubicBezTo>
                    <a:pt x="1988" y="788"/>
                    <a:pt x="2040" y="707"/>
                    <a:pt x="2101" y="636"/>
                  </a:cubicBezTo>
                  <a:cubicBezTo>
                    <a:pt x="2162" y="575"/>
                    <a:pt x="2233" y="514"/>
                    <a:pt x="2304" y="463"/>
                  </a:cubicBezTo>
                  <a:cubicBezTo>
                    <a:pt x="2378" y="411"/>
                    <a:pt x="2458" y="382"/>
                    <a:pt x="2539" y="360"/>
                  </a:cubicBezTo>
                  <a:cubicBezTo>
                    <a:pt x="2571" y="352"/>
                    <a:pt x="2601" y="349"/>
                    <a:pt x="2630" y="349"/>
                  </a:cubicBezTo>
                  <a:cubicBezTo>
                    <a:pt x="2678" y="349"/>
                    <a:pt x="2724" y="357"/>
                    <a:pt x="2774" y="370"/>
                  </a:cubicBezTo>
                  <a:cubicBezTo>
                    <a:pt x="2938" y="411"/>
                    <a:pt x="3080" y="524"/>
                    <a:pt x="3193" y="666"/>
                  </a:cubicBezTo>
                  <a:cubicBezTo>
                    <a:pt x="3305" y="810"/>
                    <a:pt x="3386" y="981"/>
                    <a:pt x="3438" y="1155"/>
                  </a:cubicBezTo>
                  <a:cubicBezTo>
                    <a:pt x="3447" y="1226"/>
                    <a:pt x="3499" y="1278"/>
                    <a:pt x="3570" y="1287"/>
                  </a:cubicBezTo>
                  <a:cubicBezTo>
                    <a:pt x="3587" y="1293"/>
                    <a:pt x="3604" y="1296"/>
                    <a:pt x="3621" y="1296"/>
                  </a:cubicBezTo>
                  <a:cubicBezTo>
                    <a:pt x="3697" y="1296"/>
                    <a:pt x="3769" y="1241"/>
                    <a:pt x="3795" y="1165"/>
                  </a:cubicBezTo>
                  <a:lnTo>
                    <a:pt x="3795" y="1155"/>
                  </a:lnTo>
                  <a:cubicBezTo>
                    <a:pt x="3876" y="820"/>
                    <a:pt x="4152" y="482"/>
                    <a:pt x="4478" y="370"/>
                  </a:cubicBezTo>
                  <a:cubicBezTo>
                    <a:pt x="4546" y="349"/>
                    <a:pt x="4615" y="339"/>
                    <a:pt x="4683" y="339"/>
                  </a:cubicBezTo>
                  <a:close/>
                  <a:moveTo>
                    <a:pt x="4688" y="0"/>
                  </a:moveTo>
                  <a:cubicBezTo>
                    <a:pt x="4580" y="0"/>
                    <a:pt x="4477" y="19"/>
                    <a:pt x="4375" y="44"/>
                  </a:cubicBezTo>
                  <a:cubicBezTo>
                    <a:pt x="4130" y="125"/>
                    <a:pt x="3937" y="269"/>
                    <a:pt x="3773" y="443"/>
                  </a:cubicBezTo>
                  <a:cubicBezTo>
                    <a:pt x="3717" y="511"/>
                    <a:pt x="3665" y="581"/>
                    <a:pt x="3619" y="655"/>
                  </a:cubicBezTo>
                  <a:lnTo>
                    <a:pt x="3619" y="655"/>
                  </a:lnTo>
                  <a:cubicBezTo>
                    <a:pt x="3574" y="581"/>
                    <a:pt x="3523" y="510"/>
                    <a:pt x="3467" y="443"/>
                  </a:cubicBezTo>
                  <a:cubicBezTo>
                    <a:pt x="3396" y="350"/>
                    <a:pt x="3305" y="259"/>
                    <a:pt x="3203" y="186"/>
                  </a:cubicBezTo>
                  <a:cubicBezTo>
                    <a:pt x="3100" y="115"/>
                    <a:pt x="2990" y="64"/>
                    <a:pt x="2855" y="34"/>
                  </a:cubicBezTo>
                  <a:cubicBezTo>
                    <a:pt x="2794" y="18"/>
                    <a:pt x="2728" y="10"/>
                    <a:pt x="2662" y="10"/>
                  </a:cubicBezTo>
                  <a:cubicBezTo>
                    <a:pt x="2596" y="10"/>
                    <a:pt x="2529" y="18"/>
                    <a:pt x="2468" y="34"/>
                  </a:cubicBezTo>
                  <a:cubicBezTo>
                    <a:pt x="2336" y="64"/>
                    <a:pt x="2223" y="115"/>
                    <a:pt x="2121" y="186"/>
                  </a:cubicBezTo>
                  <a:cubicBezTo>
                    <a:pt x="2020" y="259"/>
                    <a:pt x="1927" y="340"/>
                    <a:pt x="1856" y="431"/>
                  </a:cubicBezTo>
                  <a:cubicBezTo>
                    <a:pt x="1776" y="524"/>
                    <a:pt x="1714" y="627"/>
                    <a:pt x="1663" y="737"/>
                  </a:cubicBezTo>
                  <a:cubicBezTo>
                    <a:pt x="1570" y="962"/>
                    <a:pt x="1541" y="1207"/>
                    <a:pt x="1570" y="1442"/>
                  </a:cubicBezTo>
                  <a:cubicBezTo>
                    <a:pt x="1592" y="1667"/>
                    <a:pt x="1663" y="1890"/>
                    <a:pt x="1753" y="2095"/>
                  </a:cubicBezTo>
                  <a:cubicBezTo>
                    <a:pt x="1856" y="2298"/>
                    <a:pt x="1969" y="2492"/>
                    <a:pt x="2111" y="2665"/>
                  </a:cubicBezTo>
                  <a:cubicBezTo>
                    <a:pt x="2143" y="2707"/>
                    <a:pt x="2182" y="2746"/>
                    <a:pt x="2223" y="2788"/>
                  </a:cubicBezTo>
                  <a:lnTo>
                    <a:pt x="2336" y="2910"/>
                  </a:lnTo>
                  <a:lnTo>
                    <a:pt x="2449" y="3023"/>
                  </a:lnTo>
                  <a:cubicBezTo>
                    <a:pt x="2488" y="3052"/>
                    <a:pt x="2529" y="3094"/>
                    <a:pt x="2571" y="3123"/>
                  </a:cubicBezTo>
                  <a:cubicBezTo>
                    <a:pt x="2839" y="3363"/>
                    <a:pt x="3129" y="3574"/>
                    <a:pt x="3436" y="3757"/>
                  </a:cubicBezTo>
                  <a:lnTo>
                    <a:pt x="3436" y="3757"/>
                  </a:lnTo>
                  <a:cubicBezTo>
                    <a:pt x="3140" y="3968"/>
                    <a:pt x="2824" y="4153"/>
                    <a:pt x="2488" y="4298"/>
                  </a:cubicBezTo>
                  <a:cubicBezTo>
                    <a:pt x="2101" y="4460"/>
                    <a:pt x="1705" y="4604"/>
                    <a:pt x="1306" y="4714"/>
                  </a:cubicBezTo>
                  <a:cubicBezTo>
                    <a:pt x="1112" y="4775"/>
                    <a:pt x="909" y="4837"/>
                    <a:pt x="703" y="4878"/>
                  </a:cubicBezTo>
                  <a:cubicBezTo>
                    <a:pt x="500" y="4920"/>
                    <a:pt x="297" y="4949"/>
                    <a:pt x="101" y="4949"/>
                  </a:cubicBezTo>
                  <a:lnTo>
                    <a:pt x="92" y="4949"/>
                  </a:lnTo>
                  <a:cubicBezTo>
                    <a:pt x="40" y="4949"/>
                    <a:pt x="1" y="4981"/>
                    <a:pt x="1" y="5042"/>
                  </a:cubicBezTo>
                  <a:cubicBezTo>
                    <a:pt x="1" y="5094"/>
                    <a:pt x="40" y="5133"/>
                    <a:pt x="92" y="5133"/>
                  </a:cubicBezTo>
                  <a:cubicBezTo>
                    <a:pt x="121" y="5134"/>
                    <a:pt x="150" y="5135"/>
                    <a:pt x="179" y="5135"/>
                  </a:cubicBezTo>
                  <a:cubicBezTo>
                    <a:pt x="372" y="5135"/>
                    <a:pt x="558" y="5108"/>
                    <a:pt x="745" y="5072"/>
                  </a:cubicBezTo>
                  <a:cubicBezTo>
                    <a:pt x="948" y="5032"/>
                    <a:pt x="1164" y="4981"/>
                    <a:pt x="1367" y="4920"/>
                  </a:cubicBezTo>
                  <a:cubicBezTo>
                    <a:pt x="1776" y="4807"/>
                    <a:pt x="2182" y="4675"/>
                    <a:pt x="2581" y="4511"/>
                  </a:cubicBezTo>
                  <a:cubicBezTo>
                    <a:pt x="2969" y="4350"/>
                    <a:pt x="3341" y="4143"/>
                    <a:pt x="3681" y="3895"/>
                  </a:cubicBezTo>
                  <a:lnTo>
                    <a:pt x="3681" y="3895"/>
                  </a:lnTo>
                  <a:cubicBezTo>
                    <a:pt x="4049" y="4091"/>
                    <a:pt x="4437" y="4246"/>
                    <a:pt x="4835" y="4359"/>
                  </a:cubicBezTo>
                  <a:cubicBezTo>
                    <a:pt x="5254" y="4469"/>
                    <a:pt x="5670" y="4553"/>
                    <a:pt x="6110" y="4572"/>
                  </a:cubicBezTo>
                  <a:cubicBezTo>
                    <a:pt x="6160" y="4574"/>
                    <a:pt x="6210" y="4576"/>
                    <a:pt x="6261" y="4576"/>
                  </a:cubicBezTo>
                  <a:cubicBezTo>
                    <a:pt x="6428" y="4576"/>
                    <a:pt x="6598" y="4563"/>
                    <a:pt x="6761" y="4531"/>
                  </a:cubicBezTo>
                  <a:cubicBezTo>
                    <a:pt x="6977" y="4491"/>
                    <a:pt x="7190" y="4420"/>
                    <a:pt x="7383" y="4308"/>
                  </a:cubicBezTo>
                  <a:cubicBezTo>
                    <a:pt x="7435" y="4286"/>
                    <a:pt x="7444" y="4225"/>
                    <a:pt x="7425" y="4185"/>
                  </a:cubicBezTo>
                  <a:cubicBezTo>
                    <a:pt x="7405" y="4150"/>
                    <a:pt x="7374" y="4134"/>
                    <a:pt x="7340" y="4134"/>
                  </a:cubicBezTo>
                  <a:cubicBezTo>
                    <a:pt x="7325" y="4134"/>
                    <a:pt x="7309" y="4138"/>
                    <a:pt x="7293" y="4144"/>
                  </a:cubicBezTo>
                  <a:cubicBezTo>
                    <a:pt x="7119" y="4247"/>
                    <a:pt x="6925" y="4308"/>
                    <a:pt x="6732" y="4337"/>
                  </a:cubicBezTo>
                  <a:cubicBezTo>
                    <a:pt x="6600" y="4358"/>
                    <a:pt x="6469" y="4365"/>
                    <a:pt x="6338" y="4365"/>
                  </a:cubicBezTo>
                  <a:cubicBezTo>
                    <a:pt x="6265" y="4365"/>
                    <a:pt x="6193" y="4363"/>
                    <a:pt x="6120" y="4359"/>
                  </a:cubicBezTo>
                  <a:cubicBezTo>
                    <a:pt x="5702" y="4337"/>
                    <a:pt x="5293" y="4256"/>
                    <a:pt x="4896" y="4134"/>
                  </a:cubicBezTo>
                  <a:cubicBezTo>
                    <a:pt x="4549" y="4028"/>
                    <a:pt x="4219" y="3897"/>
                    <a:pt x="3897" y="3731"/>
                  </a:cubicBezTo>
                  <a:lnTo>
                    <a:pt x="3897" y="3731"/>
                  </a:lnTo>
                  <a:cubicBezTo>
                    <a:pt x="4172" y="3516"/>
                    <a:pt x="4433" y="3282"/>
                    <a:pt x="4681" y="3042"/>
                  </a:cubicBezTo>
                  <a:lnTo>
                    <a:pt x="4794" y="2930"/>
                  </a:lnTo>
                  <a:cubicBezTo>
                    <a:pt x="4825" y="2891"/>
                    <a:pt x="4865" y="2849"/>
                    <a:pt x="4906" y="2807"/>
                  </a:cubicBezTo>
                  <a:cubicBezTo>
                    <a:pt x="4977" y="2727"/>
                    <a:pt x="5048" y="2646"/>
                    <a:pt x="5119" y="2553"/>
                  </a:cubicBezTo>
                  <a:cubicBezTo>
                    <a:pt x="5254" y="2379"/>
                    <a:pt x="5364" y="2196"/>
                    <a:pt x="5457" y="1992"/>
                  </a:cubicBezTo>
                  <a:cubicBezTo>
                    <a:pt x="5560" y="1789"/>
                    <a:pt x="5631" y="1584"/>
                    <a:pt x="5670" y="1349"/>
                  </a:cubicBezTo>
                  <a:cubicBezTo>
                    <a:pt x="5692" y="1238"/>
                    <a:pt x="5702" y="1126"/>
                    <a:pt x="5702" y="1003"/>
                  </a:cubicBezTo>
                  <a:cubicBezTo>
                    <a:pt x="5692" y="881"/>
                    <a:pt x="5670" y="759"/>
                    <a:pt x="5621" y="646"/>
                  </a:cubicBezTo>
                  <a:cubicBezTo>
                    <a:pt x="5569" y="524"/>
                    <a:pt x="5498" y="421"/>
                    <a:pt x="5405" y="330"/>
                  </a:cubicBezTo>
                  <a:cubicBezTo>
                    <a:pt x="5325" y="247"/>
                    <a:pt x="5232" y="166"/>
                    <a:pt x="5119" y="105"/>
                  </a:cubicBezTo>
                  <a:cubicBezTo>
                    <a:pt x="5009" y="54"/>
                    <a:pt x="4874" y="15"/>
                    <a:pt x="4752" y="2"/>
                  </a:cubicBezTo>
                  <a:cubicBezTo>
                    <a:pt x="4730" y="1"/>
                    <a:pt x="4709" y="0"/>
                    <a:pt x="4688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5126237" y="3339532"/>
              <a:ext cx="257855" cy="345992"/>
            </a:xfrm>
            <a:custGeom>
              <a:rect b="b" l="l" r="r" t="t"/>
              <a:pathLst>
                <a:path extrusionOk="0" h="687" w="512">
                  <a:moveTo>
                    <a:pt x="390" y="1"/>
                  </a:moveTo>
                  <a:cubicBezTo>
                    <a:pt x="366" y="1"/>
                    <a:pt x="339" y="8"/>
                    <a:pt x="318" y="15"/>
                  </a:cubicBezTo>
                  <a:cubicBezTo>
                    <a:pt x="196" y="66"/>
                    <a:pt x="125" y="188"/>
                    <a:pt x="83" y="320"/>
                  </a:cubicBezTo>
                  <a:cubicBezTo>
                    <a:pt x="56" y="400"/>
                    <a:pt x="0" y="686"/>
                    <a:pt x="112" y="686"/>
                  </a:cubicBezTo>
                  <a:cubicBezTo>
                    <a:pt x="132" y="686"/>
                    <a:pt x="156" y="678"/>
                    <a:pt x="186" y="658"/>
                  </a:cubicBezTo>
                  <a:cubicBezTo>
                    <a:pt x="328" y="577"/>
                    <a:pt x="431" y="413"/>
                    <a:pt x="480" y="272"/>
                  </a:cubicBezTo>
                  <a:cubicBezTo>
                    <a:pt x="502" y="220"/>
                    <a:pt x="511" y="169"/>
                    <a:pt x="511" y="117"/>
                  </a:cubicBezTo>
                  <a:cubicBezTo>
                    <a:pt x="502" y="66"/>
                    <a:pt x="470" y="27"/>
                    <a:pt x="418" y="5"/>
                  </a:cubicBezTo>
                  <a:cubicBezTo>
                    <a:pt x="410" y="2"/>
                    <a:pt x="400" y="1"/>
                    <a:pt x="390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5440498" y="3793805"/>
              <a:ext cx="133460" cy="261886"/>
            </a:xfrm>
            <a:custGeom>
              <a:rect b="b" l="l" r="r" t="t"/>
              <a:pathLst>
                <a:path extrusionOk="0" h="520" w="265">
                  <a:moveTo>
                    <a:pt x="96" y="1"/>
                  </a:moveTo>
                  <a:cubicBezTo>
                    <a:pt x="1" y="1"/>
                    <a:pt x="20" y="349"/>
                    <a:pt x="51" y="410"/>
                  </a:cubicBezTo>
                  <a:cubicBezTo>
                    <a:pt x="61" y="439"/>
                    <a:pt x="71" y="471"/>
                    <a:pt x="100" y="491"/>
                  </a:cubicBezTo>
                  <a:cubicBezTo>
                    <a:pt x="122" y="510"/>
                    <a:pt x="152" y="520"/>
                    <a:pt x="193" y="520"/>
                  </a:cubicBezTo>
                  <a:cubicBezTo>
                    <a:pt x="245" y="500"/>
                    <a:pt x="264" y="429"/>
                    <a:pt x="264" y="368"/>
                  </a:cubicBezTo>
                  <a:cubicBezTo>
                    <a:pt x="264" y="297"/>
                    <a:pt x="203" y="11"/>
                    <a:pt x="100" y="1"/>
                  </a:cubicBezTo>
                  <a:cubicBezTo>
                    <a:pt x="99" y="1"/>
                    <a:pt x="98" y="1"/>
                    <a:pt x="9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5805121" y="3483570"/>
              <a:ext cx="169217" cy="316278"/>
            </a:xfrm>
            <a:custGeom>
              <a:rect b="b" l="l" r="r" t="t"/>
              <a:pathLst>
                <a:path extrusionOk="0" h="628" w="336">
                  <a:moveTo>
                    <a:pt x="200" y="0"/>
                  </a:moveTo>
                  <a:cubicBezTo>
                    <a:pt x="148" y="0"/>
                    <a:pt x="94" y="35"/>
                    <a:pt x="62" y="86"/>
                  </a:cubicBezTo>
                  <a:cubicBezTo>
                    <a:pt x="10" y="169"/>
                    <a:pt x="1" y="279"/>
                    <a:pt x="20" y="382"/>
                  </a:cubicBezTo>
                  <a:cubicBezTo>
                    <a:pt x="40" y="443"/>
                    <a:pt x="81" y="607"/>
                    <a:pt x="172" y="627"/>
                  </a:cubicBezTo>
                  <a:cubicBezTo>
                    <a:pt x="174" y="627"/>
                    <a:pt x="177" y="627"/>
                    <a:pt x="179" y="627"/>
                  </a:cubicBezTo>
                  <a:cubicBezTo>
                    <a:pt x="276" y="627"/>
                    <a:pt x="295" y="442"/>
                    <a:pt x="316" y="382"/>
                  </a:cubicBezTo>
                  <a:cubicBezTo>
                    <a:pt x="326" y="301"/>
                    <a:pt x="336" y="218"/>
                    <a:pt x="316" y="137"/>
                  </a:cubicBezTo>
                  <a:cubicBezTo>
                    <a:pt x="307" y="86"/>
                    <a:pt x="285" y="25"/>
                    <a:pt x="233" y="5"/>
                  </a:cubicBezTo>
                  <a:cubicBezTo>
                    <a:pt x="222" y="2"/>
                    <a:pt x="211" y="0"/>
                    <a:pt x="20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791132" y="3418602"/>
              <a:ext cx="241739" cy="340452"/>
            </a:xfrm>
            <a:custGeom>
              <a:rect b="b" l="l" r="r" t="t"/>
              <a:pathLst>
                <a:path extrusionOk="0" h="676" w="480">
                  <a:moveTo>
                    <a:pt x="175" y="0"/>
                  </a:moveTo>
                  <a:cubicBezTo>
                    <a:pt x="168" y="0"/>
                    <a:pt x="161" y="1"/>
                    <a:pt x="154" y="2"/>
                  </a:cubicBezTo>
                  <a:cubicBezTo>
                    <a:pt x="51" y="12"/>
                    <a:pt x="0" y="124"/>
                    <a:pt x="10" y="215"/>
                  </a:cubicBezTo>
                  <a:cubicBezTo>
                    <a:pt x="32" y="318"/>
                    <a:pt x="93" y="389"/>
                    <a:pt x="164" y="460"/>
                  </a:cubicBezTo>
                  <a:cubicBezTo>
                    <a:pt x="245" y="531"/>
                    <a:pt x="348" y="633"/>
                    <a:pt x="460" y="675"/>
                  </a:cubicBezTo>
                  <a:cubicBezTo>
                    <a:pt x="480" y="521"/>
                    <a:pt x="438" y="327"/>
                    <a:pt x="377" y="186"/>
                  </a:cubicBezTo>
                  <a:cubicBezTo>
                    <a:pt x="357" y="134"/>
                    <a:pt x="338" y="93"/>
                    <a:pt x="296" y="53"/>
                  </a:cubicBezTo>
                  <a:cubicBezTo>
                    <a:pt x="260" y="26"/>
                    <a:pt x="219" y="0"/>
                    <a:pt x="175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745302" y="3889494"/>
              <a:ext cx="247279" cy="274981"/>
            </a:xfrm>
            <a:custGeom>
              <a:rect b="b" l="l" r="r" t="t"/>
              <a:pathLst>
                <a:path extrusionOk="0" h="546" w="491">
                  <a:moveTo>
                    <a:pt x="56" y="1"/>
                  </a:moveTo>
                  <a:cubicBezTo>
                    <a:pt x="50" y="1"/>
                    <a:pt x="44" y="2"/>
                    <a:pt x="40" y="4"/>
                  </a:cubicBezTo>
                  <a:cubicBezTo>
                    <a:pt x="0" y="24"/>
                    <a:pt x="30" y="146"/>
                    <a:pt x="40" y="178"/>
                  </a:cubicBezTo>
                  <a:cubicBezTo>
                    <a:pt x="62" y="320"/>
                    <a:pt x="133" y="452"/>
                    <a:pt x="255" y="514"/>
                  </a:cubicBezTo>
                  <a:cubicBezTo>
                    <a:pt x="284" y="536"/>
                    <a:pt x="326" y="545"/>
                    <a:pt x="368" y="545"/>
                  </a:cubicBezTo>
                  <a:cubicBezTo>
                    <a:pt x="407" y="536"/>
                    <a:pt x="439" y="514"/>
                    <a:pt x="458" y="484"/>
                  </a:cubicBezTo>
                  <a:cubicBezTo>
                    <a:pt x="490" y="433"/>
                    <a:pt x="468" y="372"/>
                    <a:pt x="448" y="310"/>
                  </a:cubicBezTo>
                  <a:cubicBezTo>
                    <a:pt x="387" y="208"/>
                    <a:pt x="306" y="117"/>
                    <a:pt x="204" y="66"/>
                  </a:cubicBezTo>
                  <a:cubicBezTo>
                    <a:pt x="178" y="49"/>
                    <a:pt x="98" y="1"/>
                    <a:pt x="5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041237" y="3626097"/>
              <a:ext cx="256847" cy="409953"/>
            </a:xfrm>
            <a:custGeom>
              <a:rect b="b" l="l" r="r" t="t"/>
              <a:pathLst>
                <a:path extrusionOk="0" h="814" w="510">
                  <a:moveTo>
                    <a:pt x="220" y="0"/>
                  </a:moveTo>
                  <a:cubicBezTo>
                    <a:pt x="175" y="0"/>
                    <a:pt x="130" y="16"/>
                    <a:pt x="91" y="48"/>
                  </a:cubicBezTo>
                  <a:cubicBezTo>
                    <a:pt x="20" y="99"/>
                    <a:pt x="1" y="192"/>
                    <a:pt x="1" y="283"/>
                  </a:cubicBezTo>
                  <a:cubicBezTo>
                    <a:pt x="11" y="363"/>
                    <a:pt x="52" y="447"/>
                    <a:pt x="104" y="518"/>
                  </a:cubicBezTo>
                  <a:cubicBezTo>
                    <a:pt x="204" y="640"/>
                    <a:pt x="336" y="731"/>
                    <a:pt x="481" y="814"/>
                  </a:cubicBezTo>
                  <a:lnTo>
                    <a:pt x="490" y="782"/>
                  </a:lnTo>
                  <a:cubicBezTo>
                    <a:pt x="510" y="569"/>
                    <a:pt x="490" y="354"/>
                    <a:pt x="410" y="160"/>
                  </a:cubicBezTo>
                  <a:cubicBezTo>
                    <a:pt x="388" y="119"/>
                    <a:pt x="368" y="70"/>
                    <a:pt x="336" y="38"/>
                  </a:cubicBezTo>
                  <a:cubicBezTo>
                    <a:pt x="302" y="13"/>
                    <a:pt x="262" y="0"/>
                    <a:pt x="22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Chosen</a:t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3566400" y="982775"/>
            <a:ext cx="2011200" cy="172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1125500" y="982775"/>
            <a:ext cx="2011200" cy="172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1"/>
          <p:cNvSpPr txBox="1"/>
          <p:nvPr/>
        </p:nvSpPr>
        <p:spPr>
          <a:xfrm>
            <a:off x="1203505" y="22287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Logistic Regression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644401" y="21525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Multivariate</a:t>
            </a: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Classification Tree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483" name="Google Shape;4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75" y="1263825"/>
            <a:ext cx="782051" cy="78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7413" y="1240263"/>
            <a:ext cx="829175" cy="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1"/>
          <p:cNvSpPr/>
          <p:nvPr/>
        </p:nvSpPr>
        <p:spPr>
          <a:xfrm>
            <a:off x="6007300" y="982775"/>
            <a:ext cx="2011200" cy="172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/>
        </p:nvSpPr>
        <p:spPr>
          <a:xfrm>
            <a:off x="6085301" y="2152550"/>
            <a:ext cx="185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Random Forest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1125500" y="2798925"/>
            <a:ext cx="6893100" cy="481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Rationale and Requirements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1125500" y="3350800"/>
            <a:ext cx="3396300" cy="16725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Types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dataset comprised predominantly continuous variables, and our goal was to predict a categorical variable.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4622200" y="3350800"/>
            <a:ext cx="3396300" cy="1720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Performance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model prioritise accuracy as it has the potential for future implementation in medical settings, where misdiagnosis carries significant consequences.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90" name="Google Shape;4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498050" y="117280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051500" y="117280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72000" y="1598638"/>
            <a:ext cx="481800" cy="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 rot="1385223">
            <a:off x="3323567" y="2653988"/>
            <a:ext cx="1078214" cy="964883"/>
          </a:xfrm>
          <a:custGeom>
            <a:rect b="b" l="l" r="r" t="t"/>
            <a:pathLst>
              <a:path extrusionOk="0" h="16181" w="25887">
                <a:moveTo>
                  <a:pt x="9486" y="1"/>
                </a:moveTo>
                <a:cubicBezTo>
                  <a:pt x="9225" y="1"/>
                  <a:pt x="8960" y="22"/>
                  <a:pt x="8691" y="70"/>
                </a:cubicBezTo>
                <a:cubicBezTo>
                  <a:pt x="4978" y="559"/>
                  <a:pt x="1683" y="3641"/>
                  <a:pt x="1451" y="7046"/>
                </a:cubicBezTo>
                <a:cubicBezTo>
                  <a:pt x="1368" y="7915"/>
                  <a:pt x="1439" y="8791"/>
                  <a:pt x="1133" y="9628"/>
                </a:cubicBezTo>
                <a:cubicBezTo>
                  <a:pt x="736" y="10617"/>
                  <a:pt x="166" y="11586"/>
                  <a:pt x="124" y="12666"/>
                </a:cubicBezTo>
                <a:cubicBezTo>
                  <a:pt x="1" y="15019"/>
                  <a:pt x="2656" y="16180"/>
                  <a:pt x="4952" y="16180"/>
                </a:cubicBezTo>
                <a:cubicBezTo>
                  <a:pt x="5113" y="16180"/>
                  <a:pt x="5272" y="16175"/>
                  <a:pt x="5428" y="16163"/>
                </a:cubicBezTo>
                <a:cubicBezTo>
                  <a:pt x="7436" y="16144"/>
                  <a:pt x="9577" y="15960"/>
                  <a:pt x="11638" y="15828"/>
                </a:cubicBezTo>
                <a:cubicBezTo>
                  <a:pt x="13036" y="15767"/>
                  <a:pt x="14443" y="15828"/>
                  <a:pt x="15831" y="15593"/>
                </a:cubicBezTo>
                <a:cubicBezTo>
                  <a:pt x="19796" y="14981"/>
                  <a:pt x="23603" y="12524"/>
                  <a:pt x="24814" y="8974"/>
                </a:cubicBezTo>
                <a:cubicBezTo>
                  <a:pt x="25886" y="5699"/>
                  <a:pt x="23713" y="1866"/>
                  <a:pt x="19919" y="1161"/>
                </a:cubicBezTo>
                <a:cubicBezTo>
                  <a:pt x="18936" y="897"/>
                  <a:pt x="17934" y="836"/>
                  <a:pt x="16928" y="836"/>
                </a:cubicBezTo>
                <a:cubicBezTo>
                  <a:pt x="16072" y="836"/>
                  <a:pt x="15214" y="880"/>
                  <a:pt x="14362" y="880"/>
                </a:cubicBezTo>
                <a:cubicBezTo>
                  <a:pt x="14253" y="880"/>
                  <a:pt x="14144" y="879"/>
                  <a:pt x="14035" y="878"/>
                </a:cubicBezTo>
                <a:cubicBezTo>
                  <a:pt x="12489" y="745"/>
                  <a:pt x="11048" y="1"/>
                  <a:pt x="9486" y="1"/>
                </a:cubicBezTo>
                <a:close/>
              </a:path>
            </a:pathLst>
          </a:custGeom>
          <a:solidFill>
            <a:srgbClr val="F9EAEE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rot="-9000089">
            <a:off x="7060727" y="1380551"/>
            <a:ext cx="1046270" cy="955866"/>
          </a:xfrm>
          <a:custGeom>
            <a:rect b="b" l="l" r="r" t="t"/>
            <a:pathLst>
              <a:path extrusionOk="0" h="16181" w="25887">
                <a:moveTo>
                  <a:pt x="9486" y="1"/>
                </a:moveTo>
                <a:cubicBezTo>
                  <a:pt x="9225" y="1"/>
                  <a:pt x="8960" y="22"/>
                  <a:pt x="8691" y="70"/>
                </a:cubicBezTo>
                <a:cubicBezTo>
                  <a:pt x="4978" y="559"/>
                  <a:pt x="1683" y="3641"/>
                  <a:pt x="1451" y="7046"/>
                </a:cubicBezTo>
                <a:cubicBezTo>
                  <a:pt x="1368" y="7915"/>
                  <a:pt x="1439" y="8791"/>
                  <a:pt x="1133" y="9628"/>
                </a:cubicBezTo>
                <a:cubicBezTo>
                  <a:pt x="736" y="10617"/>
                  <a:pt x="166" y="11586"/>
                  <a:pt x="124" y="12666"/>
                </a:cubicBezTo>
                <a:cubicBezTo>
                  <a:pt x="1" y="15019"/>
                  <a:pt x="2656" y="16180"/>
                  <a:pt x="4952" y="16180"/>
                </a:cubicBezTo>
                <a:cubicBezTo>
                  <a:pt x="5113" y="16180"/>
                  <a:pt x="5272" y="16175"/>
                  <a:pt x="5428" y="16163"/>
                </a:cubicBezTo>
                <a:cubicBezTo>
                  <a:pt x="7436" y="16144"/>
                  <a:pt x="9577" y="15960"/>
                  <a:pt x="11638" y="15828"/>
                </a:cubicBezTo>
                <a:cubicBezTo>
                  <a:pt x="13036" y="15767"/>
                  <a:pt x="14443" y="15828"/>
                  <a:pt x="15831" y="15593"/>
                </a:cubicBezTo>
                <a:cubicBezTo>
                  <a:pt x="19796" y="14981"/>
                  <a:pt x="23603" y="12524"/>
                  <a:pt x="24814" y="8974"/>
                </a:cubicBezTo>
                <a:cubicBezTo>
                  <a:pt x="25886" y="5699"/>
                  <a:pt x="23713" y="1866"/>
                  <a:pt x="19919" y="1161"/>
                </a:cubicBezTo>
                <a:cubicBezTo>
                  <a:pt x="18936" y="897"/>
                  <a:pt x="17934" y="836"/>
                  <a:pt x="16928" y="836"/>
                </a:cubicBezTo>
                <a:cubicBezTo>
                  <a:pt x="16072" y="836"/>
                  <a:pt x="15214" y="880"/>
                  <a:pt x="14362" y="880"/>
                </a:cubicBezTo>
                <a:cubicBezTo>
                  <a:pt x="14253" y="880"/>
                  <a:pt x="14144" y="879"/>
                  <a:pt x="14035" y="878"/>
                </a:cubicBezTo>
                <a:cubicBezTo>
                  <a:pt x="12489" y="745"/>
                  <a:pt x="11048" y="1"/>
                  <a:pt x="9486" y="1"/>
                </a:cubicBezTo>
                <a:close/>
              </a:path>
            </a:pathLst>
          </a:custGeom>
          <a:solidFill>
            <a:srgbClr val="F9EAEE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rot="-9414761">
            <a:off x="7033947" y="2515236"/>
            <a:ext cx="1098337" cy="958738"/>
          </a:xfrm>
          <a:custGeom>
            <a:rect b="b" l="l" r="r" t="t"/>
            <a:pathLst>
              <a:path extrusionOk="0" h="16181" w="25887">
                <a:moveTo>
                  <a:pt x="9486" y="1"/>
                </a:moveTo>
                <a:cubicBezTo>
                  <a:pt x="9225" y="1"/>
                  <a:pt x="8960" y="22"/>
                  <a:pt x="8691" y="70"/>
                </a:cubicBezTo>
                <a:cubicBezTo>
                  <a:pt x="4978" y="559"/>
                  <a:pt x="1683" y="3641"/>
                  <a:pt x="1451" y="7046"/>
                </a:cubicBezTo>
                <a:cubicBezTo>
                  <a:pt x="1368" y="7915"/>
                  <a:pt x="1439" y="8791"/>
                  <a:pt x="1133" y="9628"/>
                </a:cubicBezTo>
                <a:cubicBezTo>
                  <a:pt x="736" y="10617"/>
                  <a:pt x="166" y="11586"/>
                  <a:pt x="124" y="12666"/>
                </a:cubicBezTo>
                <a:cubicBezTo>
                  <a:pt x="1" y="15019"/>
                  <a:pt x="2656" y="16180"/>
                  <a:pt x="4952" y="16180"/>
                </a:cubicBezTo>
                <a:cubicBezTo>
                  <a:pt x="5113" y="16180"/>
                  <a:pt x="5272" y="16175"/>
                  <a:pt x="5428" y="16163"/>
                </a:cubicBezTo>
                <a:cubicBezTo>
                  <a:pt x="7436" y="16144"/>
                  <a:pt x="9577" y="15960"/>
                  <a:pt x="11638" y="15828"/>
                </a:cubicBezTo>
                <a:cubicBezTo>
                  <a:pt x="13036" y="15767"/>
                  <a:pt x="14443" y="15828"/>
                  <a:pt x="15831" y="15593"/>
                </a:cubicBezTo>
                <a:cubicBezTo>
                  <a:pt x="19796" y="14981"/>
                  <a:pt x="23603" y="12524"/>
                  <a:pt x="24814" y="8974"/>
                </a:cubicBezTo>
                <a:cubicBezTo>
                  <a:pt x="25886" y="5699"/>
                  <a:pt x="23713" y="1866"/>
                  <a:pt x="19919" y="1161"/>
                </a:cubicBezTo>
                <a:cubicBezTo>
                  <a:pt x="18936" y="897"/>
                  <a:pt x="17934" y="836"/>
                  <a:pt x="16928" y="836"/>
                </a:cubicBezTo>
                <a:cubicBezTo>
                  <a:pt x="16072" y="836"/>
                  <a:pt x="15214" y="880"/>
                  <a:pt x="14362" y="880"/>
                </a:cubicBezTo>
                <a:cubicBezTo>
                  <a:pt x="14253" y="880"/>
                  <a:pt x="14144" y="879"/>
                  <a:pt x="14035" y="878"/>
                </a:cubicBezTo>
                <a:cubicBezTo>
                  <a:pt x="12489" y="745"/>
                  <a:pt x="11048" y="1"/>
                  <a:pt x="9486" y="1"/>
                </a:cubicBezTo>
                <a:close/>
              </a:path>
            </a:pathLst>
          </a:custGeom>
          <a:solidFill>
            <a:srgbClr val="F9EAEE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348625" y="1424460"/>
            <a:ext cx="1139740" cy="1001887"/>
          </a:xfrm>
          <a:custGeom>
            <a:rect b="b" l="l" r="r" t="t"/>
            <a:pathLst>
              <a:path extrusionOk="0" h="16181" w="25887">
                <a:moveTo>
                  <a:pt x="9486" y="1"/>
                </a:moveTo>
                <a:cubicBezTo>
                  <a:pt x="9225" y="1"/>
                  <a:pt x="8960" y="22"/>
                  <a:pt x="8691" y="70"/>
                </a:cubicBezTo>
                <a:cubicBezTo>
                  <a:pt x="4978" y="559"/>
                  <a:pt x="1683" y="3641"/>
                  <a:pt x="1451" y="7046"/>
                </a:cubicBezTo>
                <a:cubicBezTo>
                  <a:pt x="1368" y="7915"/>
                  <a:pt x="1439" y="8791"/>
                  <a:pt x="1133" y="9628"/>
                </a:cubicBezTo>
                <a:cubicBezTo>
                  <a:pt x="736" y="10617"/>
                  <a:pt x="166" y="11586"/>
                  <a:pt x="124" y="12666"/>
                </a:cubicBezTo>
                <a:cubicBezTo>
                  <a:pt x="1" y="15019"/>
                  <a:pt x="2656" y="16180"/>
                  <a:pt x="4952" y="16180"/>
                </a:cubicBezTo>
                <a:cubicBezTo>
                  <a:pt x="5113" y="16180"/>
                  <a:pt x="5272" y="16175"/>
                  <a:pt x="5428" y="16163"/>
                </a:cubicBezTo>
                <a:cubicBezTo>
                  <a:pt x="7436" y="16144"/>
                  <a:pt x="9577" y="15960"/>
                  <a:pt x="11638" y="15828"/>
                </a:cubicBezTo>
                <a:cubicBezTo>
                  <a:pt x="13036" y="15767"/>
                  <a:pt x="14443" y="15828"/>
                  <a:pt x="15831" y="15593"/>
                </a:cubicBezTo>
                <a:cubicBezTo>
                  <a:pt x="19796" y="14981"/>
                  <a:pt x="23603" y="12524"/>
                  <a:pt x="24814" y="8974"/>
                </a:cubicBezTo>
                <a:cubicBezTo>
                  <a:pt x="25886" y="5699"/>
                  <a:pt x="23713" y="1866"/>
                  <a:pt x="19919" y="1161"/>
                </a:cubicBezTo>
                <a:cubicBezTo>
                  <a:pt x="18936" y="897"/>
                  <a:pt x="17934" y="836"/>
                  <a:pt x="16928" y="836"/>
                </a:cubicBezTo>
                <a:cubicBezTo>
                  <a:pt x="16072" y="836"/>
                  <a:pt x="15214" y="880"/>
                  <a:pt x="14362" y="880"/>
                </a:cubicBezTo>
                <a:cubicBezTo>
                  <a:pt x="14253" y="880"/>
                  <a:pt x="14144" y="879"/>
                  <a:pt x="14035" y="878"/>
                </a:cubicBezTo>
                <a:cubicBezTo>
                  <a:pt x="12489" y="745"/>
                  <a:pt x="11048" y="1"/>
                  <a:pt x="9486" y="1"/>
                </a:cubicBezTo>
                <a:close/>
              </a:path>
            </a:pathLst>
          </a:custGeom>
          <a:solidFill>
            <a:srgbClr val="F9EAEE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031600" y="269093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Machine Learning Techniques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060375" y="3170575"/>
            <a:ext cx="2171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predictive models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their classification accuracies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031600" y="1514400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 Formulation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060375" y="187232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Establishing a need for breast cancer predictive models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748975" y="144271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 and EDA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748975" y="1731694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exploring the dataset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776250" y="2922352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Data-driven insights and concluding thoughts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776250" y="263337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Model Comparisons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68675" y="17287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8437575" y="1654331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68675" y="29066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437575" y="28367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3542067" y="2803264"/>
            <a:ext cx="599211" cy="599211"/>
            <a:chOff x="5070450" y="2599450"/>
            <a:chExt cx="410250" cy="410250"/>
          </a:xfrm>
        </p:grpSpPr>
        <p:sp>
          <p:nvSpPr>
            <p:cNvPr id="149" name="Google Shape;149;p14"/>
            <p:cNvSpPr/>
            <p:nvPr/>
          </p:nvSpPr>
          <p:spPr>
            <a:xfrm>
              <a:off x="5167425" y="2599450"/>
              <a:ext cx="313275" cy="410250"/>
            </a:xfrm>
            <a:custGeom>
              <a:rect b="b" l="l" r="r" t="t"/>
              <a:pathLst>
                <a:path extrusionOk="0" h="16410" w="12531">
                  <a:moveTo>
                    <a:pt x="4326" y="1"/>
                  </a:moveTo>
                  <a:lnTo>
                    <a:pt x="0" y="8205"/>
                  </a:lnTo>
                  <a:lnTo>
                    <a:pt x="4326" y="16410"/>
                  </a:lnTo>
                  <a:cubicBezTo>
                    <a:pt x="8866" y="16410"/>
                    <a:pt x="12530" y="12743"/>
                    <a:pt x="12530" y="8205"/>
                  </a:cubicBezTo>
                  <a:cubicBezTo>
                    <a:pt x="12530" y="3675"/>
                    <a:pt x="8866" y="1"/>
                    <a:pt x="432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70450" y="2599450"/>
              <a:ext cx="205125" cy="410250"/>
            </a:xfrm>
            <a:custGeom>
              <a:rect b="b" l="l" r="r" t="t"/>
              <a:pathLst>
                <a:path extrusionOk="0" h="16410" w="8205">
                  <a:moveTo>
                    <a:pt x="8205" y="1"/>
                  </a:moveTo>
                  <a:cubicBezTo>
                    <a:pt x="3677" y="1"/>
                    <a:pt x="0" y="3675"/>
                    <a:pt x="0" y="8205"/>
                  </a:cubicBezTo>
                  <a:cubicBezTo>
                    <a:pt x="0" y="12743"/>
                    <a:pt x="3677" y="16410"/>
                    <a:pt x="8205" y="16410"/>
                  </a:cubicBezTo>
                  <a:lnTo>
                    <a:pt x="8205" y="1"/>
                  </a:lnTo>
                  <a:close/>
                </a:path>
              </a:pathLst>
            </a:custGeom>
            <a:solidFill>
              <a:srgbClr val="F9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228325" y="2714500"/>
              <a:ext cx="137575" cy="180350"/>
            </a:xfrm>
            <a:custGeom>
              <a:rect b="b" l="l" r="r" t="t"/>
              <a:pathLst>
                <a:path extrusionOk="0" h="7214" w="5503">
                  <a:moveTo>
                    <a:pt x="1890" y="1"/>
                  </a:moveTo>
                  <a:lnTo>
                    <a:pt x="0" y="3603"/>
                  </a:lnTo>
                  <a:lnTo>
                    <a:pt x="1890" y="7213"/>
                  </a:lnTo>
                  <a:cubicBezTo>
                    <a:pt x="3887" y="7213"/>
                    <a:pt x="5502" y="5600"/>
                    <a:pt x="5502" y="3603"/>
                  </a:cubicBezTo>
                  <a:cubicBezTo>
                    <a:pt x="5502" y="1616"/>
                    <a:pt x="3887" y="1"/>
                    <a:pt x="1890" y="1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185550" y="2714500"/>
              <a:ext cx="90025" cy="180350"/>
            </a:xfrm>
            <a:custGeom>
              <a:rect b="b" l="l" r="r" t="t"/>
              <a:pathLst>
                <a:path extrusionOk="0" h="7214" w="3601">
                  <a:moveTo>
                    <a:pt x="3601" y="1"/>
                  </a:moveTo>
                  <a:cubicBezTo>
                    <a:pt x="1614" y="1"/>
                    <a:pt x="1" y="1616"/>
                    <a:pt x="1" y="3603"/>
                  </a:cubicBezTo>
                  <a:cubicBezTo>
                    <a:pt x="1" y="5600"/>
                    <a:pt x="1614" y="7213"/>
                    <a:pt x="3601" y="7213"/>
                  </a:cubicBezTo>
                  <a:lnTo>
                    <a:pt x="3601" y="1"/>
                  </a:ln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253375" y="2762575"/>
              <a:ext cx="64450" cy="84200"/>
            </a:xfrm>
            <a:custGeom>
              <a:rect b="b" l="l" r="r" t="t"/>
              <a:pathLst>
                <a:path extrusionOk="0" h="3368" w="2578">
                  <a:moveTo>
                    <a:pt x="888" y="1"/>
                  </a:moveTo>
                  <a:lnTo>
                    <a:pt x="1" y="1680"/>
                  </a:lnTo>
                  <a:lnTo>
                    <a:pt x="888" y="3367"/>
                  </a:lnTo>
                  <a:cubicBezTo>
                    <a:pt x="1818" y="3367"/>
                    <a:pt x="2577" y="2608"/>
                    <a:pt x="2577" y="1680"/>
                  </a:cubicBezTo>
                  <a:cubicBezTo>
                    <a:pt x="2577" y="750"/>
                    <a:pt x="1818" y="1"/>
                    <a:pt x="888" y="1"/>
                  </a:cubicBezTo>
                  <a:close/>
                </a:path>
              </a:pathLst>
            </a:custGeom>
            <a:solidFill>
              <a:srgbClr val="BE2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233625" y="2762575"/>
              <a:ext cx="41950" cy="84200"/>
            </a:xfrm>
            <a:custGeom>
              <a:rect b="b" l="l" r="r" t="t"/>
              <a:pathLst>
                <a:path extrusionOk="0" h="3368" w="1678">
                  <a:moveTo>
                    <a:pt x="1678" y="1"/>
                  </a:moveTo>
                  <a:cubicBezTo>
                    <a:pt x="760" y="1"/>
                    <a:pt x="1" y="750"/>
                    <a:pt x="1" y="1680"/>
                  </a:cubicBezTo>
                  <a:cubicBezTo>
                    <a:pt x="1" y="2608"/>
                    <a:pt x="760" y="3367"/>
                    <a:pt x="1678" y="3367"/>
                  </a:cubicBezTo>
                  <a:lnTo>
                    <a:pt x="1678" y="1"/>
                  </a:ln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254200" y="2846750"/>
              <a:ext cx="67075" cy="132500"/>
            </a:xfrm>
            <a:custGeom>
              <a:rect b="b" l="l" r="r" t="t"/>
              <a:pathLst>
                <a:path extrusionOk="0" h="5300" w="2683">
                  <a:moveTo>
                    <a:pt x="855" y="0"/>
                  </a:moveTo>
                  <a:lnTo>
                    <a:pt x="1" y="3472"/>
                  </a:lnTo>
                  <a:lnTo>
                    <a:pt x="855" y="5300"/>
                  </a:lnTo>
                  <a:cubicBezTo>
                    <a:pt x="1870" y="5300"/>
                    <a:pt x="2683" y="4477"/>
                    <a:pt x="2683" y="3472"/>
                  </a:cubicBezTo>
                  <a:cubicBezTo>
                    <a:pt x="2683" y="3121"/>
                    <a:pt x="2585" y="2787"/>
                    <a:pt x="2416" y="2510"/>
                  </a:cubicBezTo>
                  <a:lnTo>
                    <a:pt x="855" y="0"/>
                  </a:lnTo>
                  <a:close/>
                </a:path>
              </a:pathLst>
            </a:custGeom>
            <a:solidFill>
              <a:srgbClr val="F9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230175" y="2846750"/>
              <a:ext cx="45400" cy="132500"/>
            </a:xfrm>
            <a:custGeom>
              <a:rect b="b" l="l" r="r" t="t"/>
              <a:pathLst>
                <a:path extrusionOk="0" h="5300" w="1816">
                  <a:moveTo>
                    <a:pt x="1816" y="0"/>
                  </a:moveTo>
                  <a:lnTo>
                    <a:pt x="267" y="2510"/>
                  </a:lnTo>
                  <a:cubicBezTo>
                    <a:pt x="95" y="2787"/>
                    <a:pt x="0" y="3121"/>
                    <a:pt x="0" y="3472"/>
                  </a:cubicBezTo>
                  <a:cubicBezTo>
                    <a:pt x="0" y="4477"/>
                    <a:pt x="813" y="5300"/>
                    <a:pt x="1816" y="5300"/>
                  </a:cubicBezTo>
                  <a:lnTo>
                    <a:pt x="1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7296455" y="2694997"/>
            <a:ext cx="599211" cy="599211"/>
            <a:chOff x="5564800" y="1650975"/>
            <a:chExt cx="410250" cy="410250"/>
          </a:xfrm>
        </p:grpSpPr>
        <p:sp>
          <p:nvSpPr>
            <p:cNvPr id="158" name="Google Shape;158;p14"/>
            <p:cNvSpPr/>
            <p:nvPr/>
          </p:nvSpPr>
          <p:spPr>
            <a:xfrm>
              <a:off x="5661700" y="1650975"/>
              <a:ext cx="313350" cy="410250"/>
            </a:xfrm>
            <a:custGeom>
              <a:rect b="b" l="l" r="r" t="t"/>
              <a:pathLst>
                <a:path extrusionOk="0" h="16410" w="12534">
                  <a:moveTo>
                    <a:pt x="4329" y="1"/>
                  </a:moveTo>
                  <a:lnTo>
                    <a:pt x="1" y="8205"/>
                  </a:lnTo>
                  <a:lnTo>
                    <a:pt x="4329" y="16410"/>
                  </a:lnTo>
                  <a:cubicBezTo>
                    <a:pt x="8857" y="16410"/>
                    <a:pt x="12533" y="12736"/>
                    <a:pt x="12533" y="8205"/>
                  </a:cubicBezTo>
                  <a:cubicBezTo>
                    <a:pt x="12533" y="3677"/>
                    <a:pt x="8857" y="1"/>
                    <a:pt x="4329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564800" y="1650975"/>
              <a:ext cx="205125" cy="410250"/>
            </a:xfrm>
            <a:custGeom>
              <a:rect b="b" l="l" r="r" t="t"/>
              <a:pathLst>
                <a:path extrusionOk="0" h="16410" w="8205">
                  <a:moveTo>
                    <a:pt x="8205" y="1"/>
                  </a:moveTo>
                  <a:cubicBezTo>
                    <a:pt x="3674" y="1"/>
                    <a:pt x="0" y="3677"/>
                    <a:pt x="0" y="8205"/>
                  </a:cubicBezTo>
                  <a:cubicBezTo>
                    <a:pt x="0" y="12736"/>
                    <a:pt x="3674" y="16410"/>
                    <a:pt x="8205" y="16410"/>
                  </a:cubicBezTo>
                  <a:lnTo>
                    <a:pt x="8205" y="1"/>
                  </a:lnTo>
                  <a:close/>
                </a:path>
              </a:pathLst>
            </a:custGeom>
            <a:solidFill>
              <a:srgbClr val="F9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722350" y="1766100"/>
              <a:ext cx="137825" cy="180325"/>
            </a:xfrm>
            <a:custGeom>
              <a:rect b="b" l="l" r="r" t="t"/>
              <a:pathLst>
                <a:path extrusionOk="0" h="7213" w="5513">
                  <a:moveTo>
                    <a:pt x="1903" y="0"/>
                  </a:moveTo>
                  <a:lnTo>
                    <a:pt x="0" y="3600"/>
                  </a:lnTo>
                  <a:lnTo>
                    <a:pt x="1903" y="7213"/>
                  </a:lnTo>
                  <a:cubicBezTo>
                    <a:pt x="3900" y="7213"/>
                    <a:pt x="5513" y="5587"/>
                    <a:pt x="5513" y="3600"/>
                  </a:cubicBezTo>
                  <a:cubicBezTo>
                    <a:pt x="5513" y="1613"/>
                    <a:pt x="3900" y="0"/>
                    <a:pt x="1903" y="0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679850" y="1766100"/>
              <a:ext cx="90075" cy="180325"/>
            </a:xfrm>
            <a:custGeom>
              <a:rect b="b" l="l" r="r" t="t"/>
              <a:pathLst>
                <a:path extrusionOk="0" h="7213" w="3603">
                  <a:moveTo>
                    <a:pt x="3603" y="0"/>
                  </a:moveTo>
                  <a:cubicBezTo>
                    <a:pt x="1616" y="0"/>
                    <a:pt x="1" y="1613"/>
                    <a:pt x="1" y="3600"/>
                  </a:cubicBezTo>
                  <a:cubicBezTo>
                    <a:pt x="1" y="5587"/>
                    <a:pt x="1616" y="7213"/>
                    <a:pt x="3603" y="7213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747725" y="1814175"/>
              <a:ext cx="64375" cy="84175"/>
            </a:xfrm>
            <a:custGeom>
              <a:rect b="b" l="l" r="r" t="t"/>
              <a:pathLst>
                <a:path extrusionOk="0" h="3367" w="2575">
                  <a:moveTo>
                    <a:pt x="888" y="0"/>
                  </a:moveTo>
                  <a:lnTo>
                    <a:pt x="1" y="1677"/>
                  </a:lnTo>
                  <a:lnTo>
                    <a:pt x="888" y="3367"/>
                  </a:lnTo>
                  <a:cubicBezTo>
                    <a:pt x="1816" y="3367"/>
                    <a:pt x="2575" y="2608"/>
                    <a:pt x="2575" y="1677"/>
                  </a:cubicBezTo>
                  <a:cubicBezTo>
                    <a:pt x="2575" y="749"/>
                    <a:pt x="1816" y="0"/>
                    <a:pt x="888" y="0"/>
                  </a:cubicBezTo>
                  <a:close/>
                </a:path>
              </a:pathLst>
            </a:custGeom>
            <a:solidFill>
              <a:srgbClr val="BE2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727925" y="1814175"/>
              <a:ext cx="42000" cy="84175"/>
            </a:xfrm>
            <a:custGeom>
              <a:rect b="b" l="l" r="r" t="t"/>
              <a:pathLst>
                <a:path extrusionOk="0" h="3367" w="1680">
                  <a:moveTo>
                    <a:pt x="1680" y="0"/>
                  </a:moveTo>
                  <a:cubicBezTo>
                    <a:pt x="749" y="0"/>
                    <a:pt x="0" y="749"/>
                    <a:pt x="0" y="1677"/>
                  </a:cubicBezTo>
                  <a:cubicBezTo>
                    <a:pt x="0" y="2608"/>
                    <a:pt x="749" y="3367"/>
                    <a:pt x="1680" y="3367"/>
                  </a:cubicBezTo>
                  <a:lnTo>
                    <a:pt x="1680" y="0"/>
                  </a:ln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806200" y="1715075"/>
              <a:ext cx="31300" cy="31300"/>
            </a:xfrm>
            <a:custGeom>
              <a:rect b="b" l="l" r="r" t="t"/>
              <a:pathLst>
                <a:path extrusionOk="0" h="1252" w="1252">
                  <a:moveTo>
                    <a:pt x="364" y="1"/>
                  </a:moveTo>
                  <a:lnTo>
                    <a:pt x="0" y="888"/>
                  </a:lnTo>
                  <a:lnTo>
                    <a:pt x="887" y="1252"/>
                  </a:lnTo>
                  <a:lnTo>
                    <a:pt x="1251" y="365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848950" y="1743400"/>
              <a:ext cx="33925" cy="33950"/>
            </a:xfrm>
            <a:custGeom>
              <a:rect b="b" l="l" r="r" t="t"/>
              <a:pathLst>
                <a:path extrusionOk="0" h="1358" w="1357">
                  <a:moveTo>
                    <a:pt x="672" y="1"/>
                  </a:moveTo>
                  <a:lnTo>
                    <a:pt x="0" y="673"/>
                  </a:lnTo>
                  <a:lnTo>
                    <a:pt x="672" y="1357"/>
                  </a:lnTo>
                  <a:lnTo>
                    <a:pt x="1356" y="673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879375" y="1788525"/>
              <a:ext cx="31575" cy="31325"/>
            </a:xfrm>
            <a:custGeom>
              <a:rect b="b" l="l" r="r" t="t"/>
              <a:pathLst>
                <a:path extrusionOk="0" h="1253" w="1263">
                  <a:moveTo>
                    <a:pt x="888" y="1"/>
                  </a:moveTo>
                  <a:lnTo>
                    <a:pt x="1" y="365"/>
                  </a:lnTo>
                  <a:lnTo>
                    <a:pt x="375" y="1252"/>
                  </a:lnTo>
                  <a:lnTo>
                    <a:pt x="1262" y="88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893550" y="1844100"/>
              <a:ext cx="24075" cy="24075"/>
            </a:xfrm>
            <a:custGeom>
              <a:rect b="b" l="l" r="r" t="t"/>
              <a:pathLst>
                <a:path extrusionOk="0" h="963" w="963">
                  <a:moveTo>
                    <a:pt x="1" y="1"/>
                  </a:moveTo>
                  <a:lnTo>
                    <a:pt x="1" y="962"/>
                  </a:lnTo>
                  <a:lnTo>
                    <a:pt x="962" y="962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764000" y="1708400"/>
              <a:ext cx="17925" cy="24075"/>
            </a:xfrm>
            <a:custGeom>
              <a:rect b="b" l="l" r="r" t="t"/>
              <a:pathLst>
                <a:path extrusionOk="0" h="963" w="717">
                  <a:moveTo>
                    <a:pt x="237" y="1"/>
                  </a:moveTo>
                  <a:lnTo>
                    <a:pt x="1" y="483"/>
                  </a:lnTo>
                  <a:lnTo>
                    <a:pt x="237" y="962"/>
                  </a:lnTo>
                  <a:lnTo>
                    <a:pt x="716" y="962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757850" y="1708400"/>
              <a:ext cx="12075" cy="24075"/>
            </a:xfrm>
            <a:custGeom>
              <a:rect b="b" l="l" r="r" t="t"/>
              <a:pathLst>
                <a:path extrusionOk="0" h="963" w="483">
                  <a:moveTo>
                    <a:pt x="1" y="1"/>
                  </a:moveTo>
                  <a:lnTo>
                    <a:pt x="1" y="962"/>
                  </a:lnTo>
                  <a:lnTo>
                    <a:pt x="483" y="962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336266" y="1568519"/>
            <a:ext cx="599211" cy="599211"/>
            <a:chOff x="3690863" y="2762575"/>
            <a:chExt cx="410250" cy="410250"/>
          </a:xfrm>
        </p:grpSpPr>
        <p:sp>
          <p:nvSpPr>
            <p:cNvPr id="171" name="Google Shape;171;p14"/>
            <p:cNvSpPr/>
            <p:nvPr/>
          </p:nvSpPr>
          <p:spPr>
            <a:xfrm>
              <a:off x="3787788" y="2762575"/>
              <a:ext cx="313325" cy="410250"/>
            </a:xfrm>
            <a:custGeom>
              <a:rect b="b" l="l" r="r" t="t"/>
              <a:pathLst>
                <a:path extrusionOk="0" h="16410" w="12533">
                  <a:moveTo>
                    <a:pt x="4328" y="1"/>
                  </a:moveTo>
                  <a:lnTo>
                    <a:pt x="0" y="8205"/>
                  </a:lnTo>
                  <a:lnTo>
                    <a:pt x="4328" y="16410"/>
                  </a:lnTo>
                  <a:cubicBezTo>
                    <a:pt x="8856" y="16410"/>
                    <a:pt x="12533" y="12736"/>
                    <a:pt x="12533" y="8205"/>
                  </a:cubicBezTo>
                  <a:cubicBezTo>
                    <a:pt x="12533" y="3675"/>
                    <a:pt x="8856" y="1"/>
                    <a:pt x="4328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690863" y="2762575"/>
              <a:ext cx="205150" cy="410250"/>
            </a:xfrm>
            <a:custGeom>
              <a:rect b="b" l="l" r="r" t="t"/>
              <a:pathLst>
                <a:path extrusionOk="0" h="16410" w="8206">
                  <a:moveTo>
                    <a:pt x="8205" y="1"/>
                  </a:moveTo>
                  <a:cubicBezTo>
                    <a:pt x="3675" y="1"/>
                    <a:pt x="1" y="3675"/>
                    <a:pt x="1" y="8205"/>
                  </a:cubicBezTo>
                  <a:cubicBezTo>
                    <a:pt x="1" y="12736"/>
                    <a:pt x="3675" y="16410"/>
                    <a:pt x="8205" y="16410"/>
                  </a:cubicBezTo>
                  <a:lnTo>
                    <a:pt x="8205" y="1"/>
                  </a:lnTo>
                  <a:close/>
                </a:path>
              </a:pathLst>
            </a:custGeom>
            <a:solidFill>
              <a:srgbClr val="F9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848413" y="2877450"/>
              <a:ext cx="137850" cy="180250"/>
            </a:xfrm>
            <a:custGeom>
              <a:rect b="b" l="l" r="r" t="t"/>
              <a:pathLst>
                <a:path extrusionOk="0" h="7210" w="5514">
                  <a:moveTo>
                    <a:pt x="1903" y="0"/>
                  </a:moveTo>
                  <a:lnTo>
                    <a:pt x="1" y="3610"/>
                  </a:lnTo>
                  <a:lnTo>
                    <a:pt x="1903" y="7210"/>
                  </a:lnTo>
                  <a:cubicBezTo>
                    <a:pt x="3890" y="7210"/>
                    <a:pt x="5513" y="5597"/>
                    <a:pt x="5513" y="3610"/>
                  </a:cubicBezTo>
                  <a:cubicBezTo>
                    <a:pt x="5513" y="1623"/>
                    <a:pt x="3890" y="0"/>
                    <a:pt x="1903" y="0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805988" y="2877450"/>
              <a:ext cx="90025" cy="180250"/>
            </a:xfrm>
            <a:custGeom>
              <a:rect b="b" l="l" r="r" t="t"/>
              <a:pathLst>
                <a:path extrusionOk="0" h="7210" w="3601">
                  <a:moveTo>
                    <a:pt x="3600" y="0"/>
                  </a:moveTo>
                  <a:cubicBezTo>
                    <a:pt x="1613" y="0"/>
                    <a:pt x="1" y="1623"/>
                    <a:pt x="1" y="3610"/>
                  </a:cubicBezTo>
                  <a:cubicBezTo>
                    <a:pt x="1" y="5597"/>
                    <a:pt x="1613" y="7210"/>
                    <a:pt x="3600" y="721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873813" y="2925525"/>
              <a:ext cx="64375" cy="84100"/>
            </a:xfrm>
            <a:custGeom>
              <a:rect b="b" l="l" r="r" t="t"/>
              <a:pathLst>
                <a:path extrusionOk="0" h="3364" w="2575">
                  <a:moveTo>
                    <a:pt x="887" y="0"/>
                  </a:moveTo>
                  <a:lnTo>
                    <a:pt x="0" y="1687"/>
                  </a:lnTo>
                  <a:lnTo>
                    <a:pt x="887" y="3364"/>
                  </a:lnTo>
                  <a:cubicBezTo>
                    <a:pt x="1815" y="3364"/>
                    <a:pt x="2574" y="2615"/>
                    <a:pt x="2574" y="1687"/>
                  </a:cubicBezTo>
                  <a:cubicBezTo>
                    <a:pt x="2574" y="756"/>
                    <a:pt x="1815" y="0"/>
                    <a:pt x="887" y="0"/>
                  </a:cubicBezTo>
                  <a:close/>
                </a:path>
              </a:pathLst>
            </a:custGeom>
            <a:solidFill>
              <a:srgbClr val="BE2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854063" y="2925525"/>
              <a:ext cx="41950" cy="84100"/>
            </a:xfrm>
            <a:custGeom>
              <a:rect b="b" l="l" r="r" t="t"/>
              <a:pathLst>
                <a:path extrusionOk="0" h="3364" w="1678">
                  <a:moveTo>
                    <a:pt x="1677" y="0"/>
                  </a:moveTo>
                  <a:cubicBezTo>
                    <a:pt x="747" y="0"/>
                    <a:pt x="1" y="756"/>
                    <a:pt x="1" y="1687"/>
                  </a:cubicBezTo>
                  <a:cubicBezTo>
                    <a:pt x="1" y="2615"/>
                    <a:pt x="747" y="3364"/>
                    <a:pt x="1677" y="3364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993163" y="2776850"/>
              <a:ext cx="99100" cy="93625"/>
            </a:xfrm>
            <a:custGeom>
              <a:rect b="b" l="l" r="r" t="t"/>
              <a:pathLst>
                <a:path extrusionOk="0" h="3745" w="3964">
                  <a:moveTo>
                    <a:pt x="1335" y="1"/>
                  </a:moveTo>
                  <a:cubicBezTo>
                    <a:pt x="870" y="1"/>
                    <a:pt x="405" y="135"/>
                    <a:pt x="0" y="401"/>
                  </a:cubicBezTo>
                  <a:cubicBezTo>
                    <a:pt x="577" y="1950"/>
                    <a:pt x="1795" y="3168"/>
                    <a:pt x="3346" y="3745"/>
                  </a:cubicBezTo>
                  <a:cubicBezTo>
                    <a:pt x="3964" y="2806"/>
                    <a:pt x="3869" y="1535"/>
                    <a:pt x="3036" y="712"/>
                  </a:cubicBezTo>
                  <a:cubicBezTo>
                    <a:pt x="2567" y="237"/>
                    <a:pt x="1951" y="1"/>
                    <a:pt x="1335" y="1"/>
                  </a:cubicBezTo>
                  <a:close/>
                </a:path>
              </a:pathLst>
            </a:custGeom>
            <a:solidFill>
              <a:srgbClr val="FFC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3618890" y="1637797"/>
            <a:ext cx="599211" cy="599211"/>
            <a:chOff x="3681000" y="1650975"/>
            <a:chExt cx="410250" cy="410250"/>
          </a:xfrm>
        </p:grpSpPr>
        <p:sp>
          <p:nvSpPr>
            <p:cNvPr id="179" name="Google Shape;179;p14"/>
            <p:cNvSpPr/>
            <p:nvPr/>
          </p:nvSpPr>
          <p:spPr>
            <a:xfrm>
              <a:off x="3777900" y="1650975"/>
              <a:ext cx="313350" cy="410250"/>
            </a:xfrm>
            <a:custGeom>
              <a:rect b="b" l="l" r="r" t="t"/>
              <a:pathLst>
                <a:path extrusionOk="0" h="16410" w="12534">
                  <a:moveTo>
                    <a:pt x="4329" y="0"/>
                  </a:moveTo>
                  <a:lnTo>
                    <a:pt x="1" y="8205"/>
                  </a:lnTo>
                  <a:lnTo>
                    <a:pt x="4329" y="16409"/>
                  </a:lnTo>
                  <a:cubicBezTo>
                    <a:pt x="8857" y="16409"/>
                    <a:pt x="12533" y="12735"/>
                    <a:pt x="12533" y="8205"/>
                  </a:cubicBezTo>
                  <a:cubicBezTo>
                    <a:pt x="12533" y="6795"/>
                    <a:pt x="12179" y="5469"/>
                    <a:pt x="11549" y="4315"/>
                  </a:cubicBezTo>
                  <a:cubicBezTo>
                    <a:pt x="10010" y="3728"/>
                    <a:pt x="8792" y="2510"/>
                    <a:pt x="8216" y="972"/>
                  </a:cubicBezTo>
                  <a:cubicBezTo>
                    <a:pt x="7052" y="352"/>
                    <a:pt x="5739" y="0"/>
                    <a:pt x="4329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681000" y="1650975"/>
              <a:ext cx="205125" cy="410250"/>
            </a:xfrm>
            <a:custGeom>
              <a:rect b="b" l="l" r="r" t="t"/>
              <a:pathLst>
                <a:path extrusionOk="0" h="16410" w="8205">
                  <a:moveTo>
                    <a:pt x="8205" y="0"/>
                  </a:moveTo>
                  <a:cubicBezTo>
                    <a:pt x="3674" y="0"/>
                    <a:pt x="0" y="3664"/>
                    <a:pt x="0" y="8205"/>
                  </a:cubicBezTo>
                  <a:cubicBezTo>
                    <a:pt x="0" y="12735"/>
                    <a:pt x="3674" y="16409"/>
                    <a:pt x="8205" y="16409"/>
                  </a:cubicBezTo>
                  <a:lnTo>
                    <a:pt x="8205" y="0"/>
                  </a:lnTo>
                  <a:close/>
                </a:path>
              </a:pathLst>
            </a:custGeom>
            <a:solidFill>
              <a:srgbClr val="F9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838550" y="1765825"/>
              <a:ext cx="137575" cy="180275"/>
            </a:xfrm>
            <a:custGeom>
              <a:rect b="b" l="l" r="r" t="t"/>
              <a:pathLst>
                <a:path extrusionOk="0" h="7211" w="5503">
                  <a:moveTo>
                    <a:pt x="1903" y="1"/>
                  </a:moveTo>
                  <a:lnTo>
                    <a:pt x="0" y="3611"/>
                  </a:lnTo>
                  <a:lnTo>
                    <a:pt x="1903" y="7211"/>
                  </a:lnTo>
                  <a:cubicBezTo>
                    <a:pt x="3890" y="7211"/>
                    <a:pt x="5502" y="5598"/>
                    <a:pt x="5502" y="3611"/>
                  </a:cubicBezTo>
                  <a:cubicBezTo>
                    <a:pt x="5502" y="1614"/>
                    <a:pt x="3890" y="1"/>
                    <a:pt x="1903" y="1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3795800" y="1765825"/>
              <a:ext cx="90325" cy="180275"/>
            </a:xfrm>
            <a:custGeom>
              <a:rect b="b" l="l" r="r" t="t"/>
              <a:pathLst>
                <a:path extrusionOk="0" h="7211" w="3613">
                  <a:moveTo>
                    <a:pt x="3613" y="1"/>
                  </a:moveTo>
                  <a:cubicBezTo>
                    <a:pt x="1613" y="1"/>
                    <a:pt x="0" y="1614"/>
                    <a:pt x="0" y="3611"/>
                  </a:cubicBezTo>
                  <a:cubicBezTo>
                    <a:pt x="0" y="5598"/>
                    <a:pt x="1613" y="7211"/>
                    <a:pt x="3613" y="7211"/>
                  </a:cubicBezTo>
                  <a:lnTo>
                    <a:pt x="3613" y="1"/>
                  </a:ln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863925" y="1813900"/>
              <a:ext cx="64125" cy="84125"/>
            </a:xfrm>
            <a:custGeom>
              <a:rect b="b" l="l" r="r" t="t"/>
              <a:pathLst>
                <a:path extrusionOk="0" h="3365" w="2565">
                  <a:moveTo>
                    <a:pt x="888" y="1"/>
                  </a:moveTo>
                  <a:lnTo>
                    <a:pt x="1" y="1688"/>
                  </a:lnTo>
                  <a:lnTo>
                    <a:pt x="888" y="3365"/>
                  </a:lnTo>
                  <a:cubicBezTo>
                    <a:pt x="1816" y="3365"/>
                    <a:pt x="2565" y="2616"/>
                    <a:pt x="2565" y="1688"/>
                  </a:cubicBezTo>
                  <a:cubicBezTo>
                    <a:pt x="2565" y="757"/>
                    <a:pt x="1816" y="1"/>
                    <a:pt x="888" y="1"/>
                  </a:cubicBezTo>
                  <a:close/>
                </a:path>
              </a:pathLst>
            </a:custGeom>
            <a:solidFill>
              <a:srgbClr val="BE2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843875" y="1813900"/>
              <a:ext cx="42250" cy="84125"/>
            </a:xfrm>
            <a:custGeom>
              <a:rect b="b" l="l" r="r" t="t"/>
              <a:pathLst>
                <a:path extrusionOk="0" h="3365" w="1690">
                  <a:moveTo>
                    <a:pt x="1690" y="1"/>
                  </a:moveTo>
                  <a:cubicBezTo>
                    <a:pt x="759" y="1"/>
                    <a:pt x="0" y="757"/>
                    <a:pt x="0" y="1688"/>
                  </a:cubicBezTo>
                  <a:cubicBezTo>
                    <a:pt x="0" y="2616"/>
                    <a:pt x="759" y="3365"/>
                    <a:pt x="1690" y="3365"/>
                  </a:cubicBezTo>
                  <a:lnTo>
                    <a:pt x="1690" y="1"/>
                  </a:ln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Chosen</a:t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>
            <a:off x="1125500" y="982775"/>
            <a:ext cx="2704500" cy="375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 txBox="1"/>
          <p:nvPr/>
        </p:nvSpPr>
        <p:spPr>
          <a:xfrm>
            <a:off x="1244750" y="1794700"/>
            <a:ext cx="2466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statistical method used for binary classification, where the goal is to predict the probability of an input instance belonging to one of two classes.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233650" y="968175"/>
            <a:ext cx="4017900" cy="1353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Simplicity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 models are easily implementable and highly interpretable, which is important in a healthcare setting.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233650" y="2504225"/>
            <a:ext cx="4017900" cy="1353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Versatility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Able to be used for a wide range of binary classification tasks.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02" name="Google Shape;5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25" y="1253800"/>
            <a:ext cx="782051" cy="7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Chosen</a:t>
            </a:r>
            <a:endParaRPr/>
          </a:p>
        </p:txBody>
      </p:sp>
      <p:sp>
        <p:nvSpPr>
          <p:cNvPr id="508" name="Google Shape;508;p33"/>
          <p:cNvSpPr/>
          <p:nvPr/>
        </p:nvSpPr>
        <p:spPr>
          <a:xfrm>
            <a:off x="1125500" y="982775"/>
            <a:ext cx="2704500" cy="375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3"/>
          <p:cNvSpPr txBox="1"/>
          <p:nvPr/>
        </p:nvSpPr>
        <p:spPr>
          <a:xfrm>
            <a:off x="1244750" y="1870900"/>
            <a:ext cx="2466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Multivariate Classification Tree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graphical representation of decision-making processes or decision rules that can be used to predict outcomes based on input features of variables.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4233650" y="968175"/>
            <a:ext cx="4017900" cy="1095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Height of Tree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decided to explore both a model with Tree Height 2 and a model with Tree Height 4, to determine which one leads to a higher classification accuracy.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233650" y="2323675"/>
            <a:ext cx="4017900" cy="8547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Automatic Feature Selection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Trees can automatically select important variables from the input data. 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233650" y="3358650"/>
            <a:ext cx="4017900" cy="11832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Ease of use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Trees are easy to implement, and do not require complex calculations or intensive computational resources.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13" name="Google Shape;5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150" y="1230226"/>
            <a:ext cx="829175" cy="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Chosen</a:t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1125500" y="982775"/>
            <a:ext cx="2704500" cy="375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 txBox="1"/>
          <p:nvPr/>
        </p:nvSpPr>
        <p:spPr>
          <a:xfrm>
            <a:off x="1244750" y="1870900"/>
            <a:ext cx="24660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 ensemble learning technique which combines multiple decision trees to create a more accurate and robust model.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21" name="Google Shape;5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960125" y="115585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513575" y="1155850"/>
            <a:ext cx="481800" cy="4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34075" y="1581688"/>
            <a:ext cx="481800" cy="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4"/>
          <p:cNvSpPr/>
          <p:nvPr/>
        </p:nvSpPr>
        <p:spPr>
          <a:xfrm>
            <a:off x="4233650" y="968175"/>
            <a:ext cx="4017900" cy="1353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 Accuracy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Increased accuracy as compared to a single decision tree.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4233650" y="2504225"/>
            <a:ext cx="4017900" cy="13533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Resilience to Overfitting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Feature selection of 400-1200 decision trees make Random Forest less prone to overfitting.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35"/>
          <p:cNvGrpSpPr/>
          <p:nvPr/>
        </p:nvGrpSpPr>
        <p:grpSpPr>
          <a:xfrm>
            <a:off x="734346" y="403728"/>
            <a:ext cx="6356359" cy="4336035"/>
            <a:chOff x="234775" y="2485925"/>
            <a:chExt cx="647175" cy="441475"/>
          </a:xfrm>
        </p:grpSpPr>
        <p:sp>
          <p:nvSpPr>
            <p:cNvPr id="531" name="Google Shape;531;p35"/>
            <p:cNvSpPr/>
            <p:nvPr/>
          </p:nvSpPr>
          <p:spPr>
            <a:xfrm>
              <a:off x="234775" y="2489275"/>
              <a:ext cx="647175" cy="404525"/>
            </a:xfrm>
            <a:custGeom>
              <a:rect b="b" l="l" r="r" t="t"/>
              <a:pathLst>
                <a:path extrusionOk="0" h="16181" w="25887">
                  <a:moveTo>
                    <a:pt x="9486" y="1"/>
                  </a:moveTo>
                  <a:cubicBezTo>
                    <a:pt x="9225" y="1"/>
                    <a:pt x="8960" y="22"/>
                    <a:pt x="8691" y="70"/>
                  </a:cubicBezTo>
                  <a:cubicBezTo>
                    <a:pt x="4978" y="559"/>
                    <a:pt x="1683" y="3641"/>
                    <a:pt x="1451" y="7046"/>
                  </a:cubicBezTo>
                  <a:cubicBezTo>
                    <a:pt x="1368" y="7915"/>
                    <a:pt x="1439" y="8791"/>
                    <a:pt x="1133" y="9628"/>
                  </a:cubicBezTo>
                  <a:cubicBezTo>
                    <a:pt x="736" y="10617"/>
                    <a:pt x="166" y="11586"/>
                    <a:pt x="124" y="12666"/>
                  </a:cubicBezTo>
                  <a:cubicBezTo>
                    <a:pt x="1" y="15019"/>
                    <a:pt x="2656" y="16180"/>
                    <a:pt x="4952" y="16180"/>
                  </a:cubicBezTo>
                  <a:cubicBezTo>
                    <a:pt x="5113" y="16180"/>
                    <a:pt x="5272" y="16175"/>
                    <a:pt x="5428" y="16163"/>
                  </a:cubicBezTo>
                  <a:cubicBezTo>
                    <a:pt x="7436" y="16144"/>
                    <a:pt x="9577" y="15960"/>
                    <a:pt x="11638" y="15828"/>
                  </a:cubicBezTo>
                  <a:cubicBezTo>
                    <a:pt x="13036" y="15767"/>
                    <a:pt x="14443" y="15828"/>
                    <a:pt x="15831" y="15593"/>
                  </a:cubicBezTo>
                  <a:cubicBezTo>
                    <a:pt x="19796" y="14981"/>
                    <a:pt x="23603" y="12524"/>
                    <a:pt x="24814" y="8974"/>
                  </a:cubicBezTo>
                  <a:cubicBezTo>
                    <a:pt x="25886" y="5699"/>
                    <a:pt x="23713" y="1866"/>
                    <a:pt x="19919" y="1161"/>
                  </a:cubicBezTo>
                  <a:cubicBezTo>
                    <a:pt x="18936" y="897"/>
                    <a:pt x="17934" y="836"/>
                    <a:pt x="16928" y="836"/>
                  </a:cubicBezTo>
                  <a:cubicBezTo>
                    <a:pt x="16072" y="836"/>
                    <a:pt x="15214" y="880"/>
                    <a:pt x="14362" y="880"/>
                  </a:cubicBezTo>
                  <a:cubicBezTo>
                    <a:pt x="14253" y="880"/>
                    <a:pt x="14144" y="879"/>
                    <a:pt x="14035" y="878"/>
                  </a:cubicBezTo>
                  <a:cubicBezTo>
                    <a:pt x="12489" y="745"/>
                    <a:pt x="11048" y="1"/>
                    <a:pt x="9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249025" y="2903050"/>
              <a:ext cx="145150" cy="24350"/>
            </a:xfrm>
            <a:custGeom>
              <a:rect b="b" l="l" r="r" t="t"/>
              <a:pathLst>
                <a:path extrusionOk="0" h="974" w="5806">
                  <a:moveTo>
                    <a:pt x="1696" y="1"/>
                  </a:moveTo>
                  <a:cubicBezTo>
                    <a:pt x="1311" y="1"/>
                    <a:pt x="0" y="125"/>
                    <a:pt x="440" y="694"/>
                  </a:cubicBezTo>
                  <a:cubicBezTo>
                    <a:pt x="1061" y="920"/>
                    <a:pt x="1744" y="973"/>
                    <a:pt x="2433" y="973"/>
                  </a:cubicBezTo>
                  <a:cubicBezTo>
                    <a:pt x="3024" y="973"/>
                    <a:pt x="3620" y="934"/>
                    <a:pt x="4185" y="929"/>
                  </a:cubicBezTo>
                  <a:cubicBezTo>
                    <a:pt x="4592" y="919"/>
                    <a:pt x="5806" y="591"/>
                    <a:pt x="5062" y="175"/>
                  </a:cubicBezTo>
                  <a:cubicBezTo>
                    <a:pt x="4837" y="66"/>
                    <a:pt x="4605" y="43"/>
                    <a:pt x="4370" y="43"/>
                  </a:cubicBezTo>
                  <a:cubicBezTo>
                    <a:pt x="4251" y="43"/>
                    <a:pt x="4132" y="49"/>
                    <a:pt x="4011" y="53"/>
                  </a:cubicBezTo>
                  <a:cubicBezTo>
                    <a:pt x="3852" y="60"/>
                    <a:pt x="3703" y="64"/>
                    <a:pt x="3559" y="64"/>
                  </a:cubicBezTo>
                  <a:cubicBezTo>
                    <a:pt x="2959" y="64"/>
                    <a:pt x="2461" y="9"/>
                    <a:pt x="1738" y="2"/>
                  </a:cubicBezTo>
                  <a:cubicBezTo>
                    <a:pt x="1725" y="1"/>
                    <a:pt x="1711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18925" y="2485925"/>
              <a:ext cx="92575" cy="41575"/>
            </a:xfrm>
            <a:custGeom>
              <a:rect b="b" l="l" r="r" t="t"/>
              <a:pathLst>
                <a:path extrusionOk="0" h="1663" w="3703">
                  <a:moveTo>
                    <a:pt x="2355" y="0"/>
                  </a:moveTo>
                  <a:cubicBezTo>
                    <a:pt x="1551" y="0"/>
                    <a:pt x="1" y="1644"/>
                    <a:pt x="910" y="1663"/>
                  </a:cubicBezTo>
                  <a:cubicBezTo>
                    <a:pt x="1245" y="1408"/>
                    <a:pt x="1499" y="1083"/>
                    <a:pt x="1940" y="950"/>
                  </a:cubicBezTo>
                  <a:cubicBezTo>
                    <a:pt x="2501" y="828"/>
                    <a:pt x="3702" y="165"/>
                    <a:pt x="2459" y="10"/>
                  </a:cubicBezTo>
                  <a:cubicBezTo>
                    <a:pt x="2426" y="3"/>
                    <a:pt x="2391" y="0"/>
                    <a:pt x="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19675" y="2529150"/>
              <a:ext cx="18775" cy="15950"/>
            </a:xfrm>
            <a:custGeom>
              <a:rect b="b" l="l" r="r" t="t"/>
              <a:pathLst>
                <a:path extrusionOk="0" h="638" w="751">
                  <a:moveTo>
                    <a:pt x="321" y="0"/>
                  </a:moveTo>
                  <a:cubicBezTo>
                    <a:pt x="133" y="0"/>
                    <a:pt x="1" y="235"/>
                    <a:pt x="1" y="394"/>
                  </a:cubicBezTo>
                  <a:cubicBezTo>
                    <a:pt x="18" y="570"/>
                    <a:pt x="96" y="638"/>
                    <a:pt x="189" y="638"/>
                  </a:cubicBezTo>
                  <a:cubicBezTo>
                    <a:pt x="422" y="638"/>
                    <a:pt x="751" y="212"/>
                    <a:pt x="451" y="36"/>
                  </a:cubicBezTo>
                  <a:cubicBezTo>
                    <a:pt x="406" y="11"/>
                    <a:pt x="36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5"/>
          <p:cNvSpPr txBox="1"/>
          <p:nvPr>
            <p:ph type="ctrTitle"/>
          </p:nvPr>
        </p:nvSpPr>
        <p:spPr>
          <a:xfrm>
            <a:off x="2572050" y="1250675"/>
            <a:ext cx="33234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 Comparison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36" name="Google Shape;536;p35"/>
          <p:cNvSpPr/>
          <p:nvPr/>
        </p:nvSpPr>
        <p:spPr>
          <a:xfrm>
            <a:off x="1911300" y="1330904"/>
            <a:ext cx="526800" cy="5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37" name="Google Shape;537;p35"/>
          <p:cNvGrpSpPr/>
          <p:nvPr/>
        </p:nvGrpSpPr>
        <p:grpSpPr>
          <a:xfrm>
            <a:off x="5289052" y="2581821"/>
            <a:ext cx="2686495" cy="2277884"/>
            <a:chOff x="2697263" y="1558200"/>
            <a:chExt cx="3749470" cy="2606275"/>
          </a:xfrm>
        </p:grpSpPr>
        <p:sp>
          <p:nvSpPr>
            <p:cNvPr id="538" name="Google Shape;538;p35"/>
            <p:cNvSpPr/>
            <p:nvPr/>
          </p:nvSpPr>
          <p:spPr>
            <a:xfrm>
              <a:off x="4582324" y="2920010"/>
              <a:ext cx="251811" cy="140008"/>
            </a:xfrm>
            <a:custGeom>
              <a:rect b="b" l="l" r="r" t="t"/>
              <a:pathLst>
                <a:path extrusionOk="0" h="278" w="500">
                  <a:moveTo>
                    <a:pt x="415" y="1"/>
                  </a:moveTo>
                  <a:cubicBezTo>
                    <a:pt x="388" y="1"/>
                    <a:pt x="360" y="7"/>
                    <a:pt x="336" y="13"/>
                  </a:cubicBezTo>
                  <a:cubicBezTo>
                    <a:pt x="255" y="32"/>
                    <a:pt x="184" y="64"/>
                    <a:pt x="113" y="113"/>
                  </a:cubicBezTo>
                  <a:cubicBezTo>
                    <a:pt x="81" y="145"/>
                    <a:pt x="52" y="174"/>
                    <a:pt x="30" y="206"/>
                  </a:cubicBezTo>
                  <a:cubicBezTo>
                    <a:pt x="0" y="258"/>
                    <a:pt x="42" y="267"/>
                    <a:pt x="91" y="277"/>
                  </a:cubicBezTo>
                  <a:cubicBezTo>
                    <a:pt x="194" y="277"/>
                    <a:pt x="297" y="258"/>
                    <a:pt x="387" y="206"/>
                  </a:cubicBezTo>
                  <a:cubicBezTo>
                    <a:pt x="419" y="196"/>
                    <a:pt x="439" y="174"/>
                    <a:pt x="458" y="155"/>
                  </a:cubicBezTo>
                  <a:cubicBezTo>
                    <a:pt x="480" y="125"/>
                    <a:pt x="500" y="94"/>
                    <a:pt x="490" y="64"/>
                  </a:cubicBezTo>
                  <a:lnTo>
                    <a:pt x="490" y="32"/>
                  </a:lnTo>
                  <a:cubicBezTo>
                    <a:pt x="480" y="23"/>
                    <a:pt x="470" y="23"/>
                    <a:pt x="470" y="13"/>
                  </a:cubicBezTo>
                  <a:cubicBezTo>
                    <a:pt x="453" y="4"/>
                    <a:pt x="434" y="1"/>
                    <a:pt x="415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490861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338" y="1"/>
                  </a:moveTo>
                  <a:cubicBezTo>
                    <a:pt x="274" y="1"/>
                    <a:pt x="208" y="12"/>
                    <a:pt x="155" y="36"/>
                  </a:cubicBezTo>
                  <a:cubicBezTo>
                    <a:pt x="113" y="46"/>
                    <a:pt x="74" y="65"/>
                    <a:pt x="42" y="85"/>
                  </a:cubicBezTo>
                  <a:cubicBezTo>
                    <a:pt x="0" y="127"/>
                    <a:pt x="32" y="146"/>
                    <a:pt x="74" y="168"/>
                  </a:cubicBezTo>
                  <a:cubicBezTo>
                    <a:pt x="142" y="198"/>
                    <a:pt x="223" y="212"/>
                    <a:pt x="302" y="212"/>
                  </a:cubicBezTo>
                  <a:cubicBezTo>
                    <a:pt x="328" y="212"/>
                    <a:pt x="354" y="210"/>
                    <a:pt x="380" y="207"/>
                  </a:cubicBezTo>
                  <a:cubicBezTo>
                    <a:pt x="409" y="198"/>
                    <a:pt x="441" y="198"/>
                    <a:pt x="470" y="178"/>
                  </a:cubicBezTo>
                  <a:cubicBezTo>
                    <a:pt x="490" y="158"/>
                    <a:pt x="522" y="136"/>
                    <a:pt x="522" y="107"/>
                  </a:cubicBezTo>
                  <a:cubicBezTo>
                    <a:pt x="532" y="97"/>
                    <a:pt x="532" y="85"/>
                    <a:pt x="532" y="75"/>
                  </a:cubicBezTo>
                  <a:cubicBezTo>
                    <a:pt x="522" y="65"/>
                    <a:pt x="522" y="56"/>
                    <a:pt x="512" y="56"/>
                  </a:cubicBezTo>
                  <a:cubicBezTo>
                    <a:pt x="490" y="14"/>
                    <a:pt x="441" y="4"/>
                    <a:pt x="399" y="4"/>
                  </a:cubicBezTo>
                  <a:cubicBezTo>
                    <a:pt x="380" y="2"/>
                    <a:pt x="359" y="1"/>
                    <a:pt x="338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476256" y="2678772"/>
              <a:ext cx="190369" cy="202458"/>
            </a:xfrm>
            <a:custGeom>
              <a:rect b="b" l="l" r="r" t="t"/>
              <a:pathLst>
                <a:path extrusionOk="0" h="402" w="378">
                  <a:moveTo>
                    <a:pt x="295" y="0"/>
                  </a:moveTo>
                  <a:cubicBezTo>
                    <a:pt x="254" y="0"/>
                    <a:pt x="221" y="25"/>
                    <a:pt x="193" y="41"/>
                  </a:cubicBezTo>
                  <a:cubicBezTo>
                    <a:pt x="132" y="103"/>
                    <a:pt x="71" y="164"/>
                    <a:pt x="42" y="237"/>
                  </a:cubicBezTo>
                  <a:cubicBezTo>
                    <a:pt x="20" y="276"/>
                    <a:pt x="10" y="318"/>
                    <a:pt x="0" y="360"/>
                  </a:cubicBezTo>
                  <a:cubicBezTo>
                    <a:pt x="0" y="390"/>
                    <a:pt x="16" y="401"/>
                    <a:pt x="37" y="401"/>
                  </a:cubicBezTo>
                  <a:cubicBezTo>
                    <a:pt x="50" y="401"/>
                    <a:pt x="66" y="397"/>
                    <a:pt x="81" y="389"/>
                  </a:cubicBezTo>
                  <a:cubicBezTo>
                    <a:pt x="174" y="347"/>
                    <a:pt x="264" y="286"/>
                    <a:pt x="326" y="205"/>
                  </a:cubicBezTo>
                  <a:cubicBezTo>
                    <a:pt x="348" y="176"/>
                    <a:pt x="357" y="154"/>
                    <a:pt x="367" y="125"/>
                  </a:cubicBezTo>
                  <a:cubicBezTo>
                    <a:pt x="377" y="93"/>
                    <a:pt x="377" y="54"/>
                    <a:pt x="357" y="32"/>
                  </a:cubicBezTo>
                  <a:cubicBezTo>
                    <a:pt x="357" y="22"/>
                    <a:pt x="348" y="12"/>
                    <a:pt x="335" y="2"/>
                  </a:cubicBezTo>
                  <a:lnTo>
                    <a:pt x="316" y="2"/>
                  </a:lnTo>
                  <a:cubicBezTo>
                    <a:pt x="309" y="1"/>
                    <a:pt x="302" y="0"/>
                    <a:pt x="295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476256" y="3035845"/>
              <a:ext cx="190369" cy="204976"/>
            </a:xfrm>
            <a:custGeom>
              <a:rect b="b" l="l" r="r" t="t"/>
              <a:pathLst>
                <a:path extrusionOk="0" h="407" w="378">
                  <a:moveTo>
                    <a:pt x="46" y="1"/>
                  </a:moveTo>
                  <a:cubicBezTo>
                    <a:pt x="20" y="1"/>
                    <a:pt x="0" y="11"/>
                    <a:pt x="0" y="47"/>
                  </a:cubicBezTo>
                  <a:cubicBezTo>
                    <a:pt x="10" y="89"/>
                    <a:pt x="20" y="128"/>
                    <a:pt x="42" y="160"/>
                  </a:cubicBezTo>
                  <a:cubicBezTo>
                    <a:pt x="71" y="241"/>
                    <a:pt x="132" y="302"/>
                    <a:pt x="193" y="353"/>
                  </a:cubicBezTo>
                  <a:cubicBezTo>
                    <a:pt x="221" y="381"/>
                    <a:pt x="254" y="406"/>
                    <a:pt x="296" y="406"/>
                  </a:cubicBezTo>
                  <a:cubicBezTo>
                    <a:pt x="302" y="406"/>
                    <a:pt x="309" y="406"/>
                    <a:pt x="316" y="405"/>
                  </a:cubicBezTo>
                  <a:cubicBezTo>
                    <a:pt x="316" y="405"/>
                    <a:pt x="326" y="405"/>
                    <a:pt x="335" y="395"/>
                  </a:cubicBezTo>
                  <a:cubicBezTo>
                    <a:pt x="348" y="395"/>
                    <a:pt x="357" y="385"/>
                    <a:pt x="357" y="373"/>
                  </a:cubicBezTo>
                  <a:cubicBezTo>
                    <a:pt x="377" y="343"/>
                    <a:pt x="377" y="312"/>
                    <a:pt x="367" y="282"/>
                  </a:cubicBezTo>
                  <a:cubicBezTo>
                    <a:pt x="357" y="250"/>
                    <a:pt x="348" y="221"/>
                    <a:pt x="326" y="201"/>
                  </a:cubicBezTo>
                  <a:cubicBezTo>
                    <a:pt x="264" y="118"/>
                    <a:pt x="174" y="47"/>
                    <a:pt x="81" y="6"/>
                  </a:cubicBezTo>
                  <a:cubicBezTo>
                    <a:pt x="69" y="3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3210455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204" y="1"/>
                  </a:moveTo>
                  <a:cubicBezTo>
                    <a:pt x="184" y="1"/>
                    <a:pt x="164" y="2"/>
                    <a:pt x="145" y="4"/>
                  </a:cubicBezTo>
                  <a:cubicBezTo>
                    <a:pt x="93" y="4"/>
                    <a:pt x="52" y="14"/>
                    <a:pt x="22" y="56"/>
                  </a:cubicBezTo>
                  <a:cubicBezTo>
                    <a:pt x="12" y="56"/>
                    <a:pt x="12" y="65"/>
                    <a:pt x="12" y="75"/>
                  </a:cubicBezTo>
                  <a:cubicBezTo>
                    <a:pt x="0" y="85"/>
                    <a:pt x="12" y="97"/>
                    <a:pt x="12" y="107"/>
                  </a:cubicBezTo>
                  <a:cubicBezTo>
                    <a:pt x="22" y="136"/>
                    <a:pt x="42" y="158"/>
                    <a:pt x="61" y="178"/>
                  </a:cubicBezTo>
                  <a:cubicBezTo>
                    <a:pt x="93" y="198"/>
                    <a:pt x="123" y="198"/>
                    <a:pt x="154" y="207"/>
                  </a:cubicBezTo>
                  <a:cubicBezTo>
                    <a:pt x="180" y="210"/>
                    <a:pt x="206" y="212"/>
                    <a:pt x="232" y="212"/>
                  </a:cubicBezTo>
                  <a:cubicBezTo>
                    <a:pt x="311" y="212"/>
                    <a:pt x="390" y="198"/>
                    <a:pt x="460" y="168"/>
                  </a:cubicBezTo>
                  <a:cubicBezTo>
                    <a:pt x="502" y="146"/>
                    <a:pt x="531" y="127"/>
                    <a:pt x="490" y="85"/>
                  </a:cubicBezTo>
                  <a:cubicBezTo>
                    <a:pt x="460" y="65"/>
                    <a:pt x="419" y="46"/>
                    <a:pt x="380" y="36"/>
                  </a:cubicBezTo>
                  <a:cubicBezTo>
                    <a:pt x="324" y="12"/>
                    <a:pt x="265" y="1"/>
                    <a:pt x="2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302618" y="2678772"/>
              <a:ext cx="191880" cy="202458"/>
            </a:xfrm>
            <a:custGeom>
              <a:rect b="b" l="l" r="r" t="t"/>
              <a:pathLst>
                <a:path extrusionOk="0" h="402" w="381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lnTo>
                    <a:pt x="42" y="2"/>
                  </a:lnTo>
                  <a:cubicBezTo>
                    <a:pt x="33" y="12"/>
                    <a:pt x="33" y="22"/>
                    <a:pt x="23" y="32"/>
                  </a:cubicBezTo>
                  <a:cubicBezTo>
                    <a:pt x="13" y="54"/>
                    <a:pt x="1" y="93"/>
                    <a:pt x="13" y="125"/>
                  </a:cubicBezTo>
                  <a:cubicBezTo>
                    <a:pt x="23" y="154"/>
                    <a:pt x="42" y="176"/>
                    <a:pt x="52" y="205"/>
                  </a:cubicBezTo>
                  <a:cubicBezTo>
                    <a:pt x="123" y="286"/>
                    <a:pt x="206" y="347"/>
                    <a:pt x="297" y="389"/>
                  </a:cubicBezTo>
                  <a:cubicBezTo>
                    <a:pt x="313" y="397"/>
                    <a:pt x="329" y="401"/>
                    <a:pt x="343" y="401"/>
                  </a:cubicBezTo>
                  <a:cubicBezTo>
                    <a:pt x="365" y="401"/>
                    <a:pt x="380" y="390"/>
                    <a:pt x="380" y="360"/>
                  </a:cubicBezTo>
                  <a:cubicBezTo>
                    <a:pt x="368" y="318"/>
                    <a:pt x="358" y="276"/>
                    <a:pt x="339" y="237"/>
                  </a:cubicBezTo>
                  <a:cubicBezTo>
                    <a:pt x="307" y="164"/>
                    <a:pt x="258" y="103"/>
                    <a:pt x="184" y="41"/>
                  </a:cubicBezTo>
                  <a:cubicBezTo>
                    <a:pt x="159" y="25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3302618" y="3035845"/>
              <a:ext cx="191880" cy="204976"/>
            </a:xfrm>
            <a:custGeom>
              <a:rect b="b" l="l" r="r" t="t"/>
              <a:pathLst>
                <a:path extrusionOk="0" h="407" w="381">
                  <a:moveTo>
                    <a:pt x="334" y="1"/>
                  </a:moveTo>
                  <a:cubicBezTo>
                    <a:pt x="322" y="1"/>
                    <a:pt x="310" y="3"/>
                    <a:pt x="297" y="6"/>
                  </a:cubicBezTo>
                  <a:cubicBezTo>
                    <a:pt x="206" y="47"/>
                    <a:pt x="123" y="118"/>
                    <a:pt x="52" y="201"/>
                  </a:cubicBezTo>
                  <a:cubicBezTo>
                    <a:pt x="42" y="221"/>
                    <a:pt x="23" y="250"/>
                    <a:pt x="13" y="282"/>
                  </a:cubicBezTo>
                  <a:cubicBezTo>
                    <a:pt x="1" y="312"/>
                    <a:pt x="13" y="343"/>
                    <a:pt x="23" y="373"/>
                  </a:cubicBezTo>
                  <a:cubicBezTo>
                    <a:pt x="33" y="385"/>
                    <a:pt x="33" y="395"/>
                    <a:pt x="42" y="395"/>
                  </a:cubicBezTo>
                  <a:cubicBezTo>
                    <a:pt x="52" y="405"/>
                    <a:pt x="62" y="405"/>
                    <a:pt x="74" y="405"/>
                  </a:cubicBezTo>
                  <a:cubicBezTo>
                    <a:pt x="79" y="406"/>
                    <a:pt x="85" y="406"/>
                    <a:pt x="90" y="406"/>
                  </a:cubicBezTo>
                  <a:cubicBezTo>
                    <a:pt x="124" y="406"/>
                    <a:pt x="159" y="381"/>
                    <a:pt x="184" y="353"/>
                  </a:cubicBezTo>
                  <a:cubicBezTo>
                    <a:pt x="258" y="302"/>
                    <a:pt x="307" y="241"/>
                    <a:pt x="339" y="160"/>
                  </a:cubicBezTo>
                  <a:cubicBezTo>
                    <a:pt x="358" y="128"/>
                    <a:pt x="368" y="89"/>
                    <a:pt x="380" y="47"/>
                  </a:cubicBezTo>
                  <a:cubicBezTo>
                    <a:pt x="380" y="11"/>
                    <a:pt x="360" y="1"/>
                    <a:pt x="33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4342096" y="2979942"/>
              <a:ext cx="325844" cy="182817"/>
            </a:xfrm>
            <a:custGeom>
              <a:rect b="b" l="l" r="r" t="t"/>
              <a:pathLst>
                <a:path extrusionOk="0" h="363" w="647">
                  <a:moveTo>
                    <a:pt x="104" y="1"/>
                  </a:moveTo>
                  <a:cubicBezTo>
                    <a:pt x="30" y="1"/>
                    <a:pt x="0" y="88"/>
                    <a:pt x="17" y="158"/>
                  </a:cubicBezTo>
                  <a:cubicBezTo>
                    <a:pt x="49" y="271"/>
                    <a:pt x="252" y="352"/>
                    <a:pt x="365" y="361"/>
                  </a:cubicBezTo>
                  <a:cubicBezTo>
                    <a:pt x="375" y="362"/>
                    <a:pt x="383" y="362"/>
                    <a:pt x="392" y="362"/>
                  </a:cubicBezTo>
                  <a:cubicBezTo>
                    <a:pt x="647" y="362"/>
                    <a:pt x="280" y="44"/>
                    <a:pt x="140" y="6"/>
                  </a:cubicBezTo>
                  <a:cubicBezTo>
                    <a:pt x="127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4520882" y="2705465"/>
              <a:ext cx="107775" cy="667306"/>
            </a:xfrm>
            <a:custGeom>
              <a:rect b="b" l="l" r="r" t="t"/>
              <a:pathLst>
                <a:path extrusionOk="0" h="1325" w="214">
                  <a:moveTo>
                    <a:pt x="142" y="1"/>
                  </a:moveTo>
                  <a:lnTo>
                    <a:pt x="51" y="11"/>
                  </a:lnTo>
                  <a:cubicBezTo>
                    <a:pt x="122" y="439"/>
                    <a:pt x="103" y="877"/>
                    <a:pt x="0" y="1296"/>
                  </a:cubicBezTo>
                  <a:lnTo>
                    <a:pt x="81" y="1325"/>
                  </a:lnTo>
                  <a:cubicBezTo>
                    <a:pt x="193" y="887"/>
                    <a:pt x="213" y="439"/>
                    <a:pt x="142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256984" y="2347385"/>
              <a:ext cx="614419" cy="586726"/>
            </a:xfrm>
            <a:custGeom>
              <a:rect b="b" l="l" r="r" t="t"/>
              <a:pathLst>
                <a:path extrusionOk="0" h="1165" w="1220">
                  <a:moveTo>
                    <a:pt x="823" y="1"/>
                  </a:moveTo>
                  <a:cubicBezTo>
                    <a:pt x="689" y="1"/>
                    <a:pt x="586" y="257"/>
                    <a:pt x="595" y="425"/>
                  </a:cubicBezTo>
                  <a:cubicBezTo>
                    <a:pt x="575" y="323"/>
                    <a:pt x="534" y="222"/>
                    <a:pt x="463" y="139"/>
                  </a:cubicBezTo>
                  <a:cubicBezTo>
                    <a:pt x="431" y="100"/>
                    <a:pt x="392" y="58"/>
                    <a:pt x="341" y="48"/>
                  </a:cubicBezTo>
                  <a:cubicBezTo>
                    <a:pt x="329" y="46"/>
                    <a:pt x="317" y="45"/>
                    <a:pt x="305" y="45"/>
                  </a:cubicBezTo>
                  <a:cubicBezTo>
                    <a:pt x="263" y="45"/>
                    <a:pt x="221" y="60"/>
                    <a:pt x="199" y="100"/>
                  </a:cubicBezTo>
                  <a:cubicBezTo>
                    <a:pt x="157" y="149"/>
                    <a:pt x="125" y="374"/>
                    <a:pt x="453" y="496"/>
                  </a:cubicBezTo>
                  <a:cubicBezTo>
                    <a:pt x="370" y="483"/>
                    <a:pt x="292" y="472"/>
                    <a:pt x="225" y="472"/>
                  </a:cubicBezTo>
                  <a:cubicBezTo>
                    <a:pt x="88" y="472"/>
                    <a:pt x="0" y="516"/>
                    <a:pt x="15" y="660"/>
                  </a:cubicBezTo>
                  <a:cubicBezTo>
                    <a:pt x="21" y="747"/>
                    <a:pt x="116" y="787"/>
                    <a:pt x="227" y="787"/>
                  </a:cubicBezTo>
                  <a:cubicBezTo>
                    <a:pt x="309" y="787"/>
                    <a:pt x="400" y="765"/>
                    <a:pt x="470" y="723"/>
                  </a:cubicBezTo>
                  <a:lnTo>
                    <a:pt x="470" y="723"/>
                  </a:lnTo>
                  <a:cubicBezTo>
                    <a:pt x="366" y="787"/>
                    <a:pt x="168" y="1019"/>
                    <a:pt x="309" y="1128"/>
                  </a:cubicBezTo>
                  <a:cubicBezTo>
                    <a:pt x="342" y="1154"/>
                    <a:pt x="373" y="1165"/>
                    <a:pt x="403" y="1165"/>
                  </a:cubicBezTo>
                  <a:cubicBezTo>
                    <a:pt x="540" y="1165"/>
                    <a:pt x="637" y="934"/>
                    <a:pt x="637" y="834"/>
                  </a:cubicBezTo>
                  <a:cubicBezTo>
                    <a:pt x="684" y="967"/>
                    <a:pt x="805" y="1106"/>
                    <a:pt x="931" y="1106"/>
                  </a:cubicBezTo>
                  <a:cubicBezTo>
                    <a:pt x="969" y="1106"/>
                    <a:pt x="1006" y="1094"/>
                    <a:pt x="1043" y="1067"/>
                  </a:cubicBezTo>
                  <a:cubicBezTo>
                    <a:pt x="1156" y="976"/>
                    <a:pt x="1075" y="834"/>
                    <a:pt x="859" y="722"/>
                  </a:cubicBezTo>
                  <a:lnTo>
                    <a:pt x="859" y="722"/>
                  </a:lnTo>
                  <a:cubicBezTo>
                    <a:pt x="878" y="730"/>
                    <a:pt x="907" y="735"/>
                    <a:pt x="940" y="735"/>
                  </a:cubicBezTo>
                  <a:cubicBezTo>
                    <a:pt x="1055" y="735"/>
                    <a:pt x="1220" y="678"/>
                    <a:pt x="1197" y="528"/>
                  </a:cubicBezTo>
                  <a:cubicBezTo>
                    <a:pt x="1177" y="424"/>
                    <a:pt x="1115" y="392"/>
                    <a:pt x="1045" y="392"/>
                  </a:cubicBezTo>
                  <a:cubicBezTo>
                    <a:pt x="969" y="392"/>
                    <a:pt x="883" y="429"/>
                    <a:pt x="830" y="455"/>
                  </a:cubicBezTo>
                  <a:cubicBezTo>
                    <a:pt x="972" y="313"/>
                    <a:pt x="1023" y="58"/>
                    <a:pt x="859" y="7"/>
                  </a:cubicBezTo>
                  <a:cubicBezTo>
                    <a:pt x="847" y="3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4462462" y="2557398"/>
              <a:ext cx="222601" cy="184328"/>
            </a:xfrm>
            <a:custGeom>
              <a:rect b="b" l="l" r="r" t="t"/>
              <a:pathLst>
                <a:path extrusionOk="0" h="366" w="442">
                  <a:moveTo>
                    <a:pt x="231" y="0"/>
                  </a:moveTo>
                  <a:cubicBezTo>
                    <a:pt x="114" y="0"/>
                    <a:pt x="0" y="102"/>
                    <a:pt x="35" y="243"/>
                  </a:cubicBezTo>
                  <a:cubicBezTo>
                    <a:pt x="35" y="263"/>
                    <a:pt x="45" y="282"/>
                    <a:pt x="55" y="295"/>
                  </a:cubicBezTo>
                  <a:cubicBezTo>
                    <a:pt x="97" y="344"/>
                    <a:pt x="167" y="366"/>
                    <a:pt x="229" y="366"/>
                  </a:cubicBezTo>
                  <a:lnTo>
                    <a:pt x="280" y="366"/>
                  </a:lnTo>
                  <a:cubicBezTo>
                    <a:pt x="341" y="356"/>
                    <a:pt x="402" y="305"/>
                    <a:pt x="422" y="243"/>
                  </a:cubicBezTo>
                  <a:cubicBezTo>
                    <a:pt x="442" y="192"/>
                    <a:pt x="422" y="121"/>
                    <a:pt x="380" y="70"/>
                  </a:cubicBezTo>
                  <a:cubicBezTo>
                    <a:pt x="339" y="21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697263" y="1558200"/>
              <a:ext cx="3749470" cy="2586127"/>
            </a:xfrm>
            <a:custGeom>
              <a:rect b="b" l="l" r="r" t="t"/>
              <a:pathLst>
                <a:path extrusionOk="0" h="5135" w="7445">
                  <a:moveTo>
                    <a:pt x="4683" y="339"/>
                  </a:moveTo>
                  <a:cubicBezTo>
                    <a:pt x="4780" y="339"/>
                    <a:pt x="4877" y="360"/>
                    <a:pt x="4967" y="401"/>
                  </a:cubicBezTo>
                  <a:cubicBezTo>
                    <a:pt x="5038" y="443"/>
                    <a:pt x="5109" y="492"/>
                    <a:pt x="5180" y="565"/>
                  </a:cubicBezTo>
                  <a:cubicBezTo>
                    <a:pt x="5241" y="614"/>
                    <a:pt x="5293" y="688"/>
                    <a:pt x="5325" y="768"/>
                  </a:cubicBezTo>
                  <a:cubicBezTo>
                    <a:pt x="5386" y="920"/>
                    <a:pt x="5396" y="1116"/>
                    <a:pt x="5364" y="1300"/>
                  </a:cubicBezTo>
                  <a:cubicBezTo>
                    <a:pt x="5334" y="1493"/>
                    <a:pt x="5273" y="1686"/>
                    <a:pt x="5193" y="1860"/>
                  </a:cubicBezTo>
                  <a:cubicBezTo>
                    <a:pt x="5100" y="2044"/>
                    <a:pt x="4997" y="2227"/>
                    <a:pt x="4887" y="2389"/>
                  </a:cubicBezTo>
                  <a:cubicBezTo>
                    <a:pt x="4825" y="2472"/>
                    <a:pt x="4764" y="2543"/>
                    <a:pt x="4691" y="2624"/>
                  </a:cubicBezTo>
                  <a:cubicBezTo>
                    <a:pt x="4661" y="2656"/>
                    <a:pt x="4620" y="2695"/>
                    <a:pt x="4590" y="2736"/>
                  </a:cubicBezTo>
                  <a:lnTo>
                    <a:pt x="4478" y="2849"/>
                  </a:lnTo>
                  <a:cubicBezTo>
                    <a:pt x="4221" y="3115"/>
                    <a:pt x="3948" y="3363"/>
                    <a:pt x="3652" y="3595"/>
                  </a:cubicBezTo>
                  <a:lnTo>
                    <a:pt x="3652" y="3595"/>
                  </a:lnTo>
                  <a:cubicBezTo>
                    <a:pt x="3332" y="3404"/>
                    <a:pt x="3031" y="3179"/>
                    <a:pt x="2755" y="2920"/>
                  </a:cubicBezTo>
                  <a:cubicBezTo>
                    <a:pt x="2723" y="2891"/>
                    <a:pt x="2684" y="2859"/>
                    <a:pt x="2642" y="2817"/>
                  </a:cubicBezTo>
                  <a:lnTo>
                    <a:pt x="2539" y="2707"/>
                  </a:lnTo>
                  <a:lnTo>
                    <a:pt x="2427" y="2594"/>
                  </a:lnTo>
                  <a:cubicBezTo>
                    <a:pt x="2397" y="2563"/>
                    <a:pt x="2365" y="2523"/>
                    <a:pt x="2336" y="2482"/>
                  </a:cubicBezTo>
                  <a:cubicBezTo>
                    <a:pt x="2214" y="2328"/>
                    <a:pt x="2111" y="2156"/>
                    <a:pt x="2030" y="1973"/>
                  </a:cubicBezTo>
                  <a:cubicBezTo>
                    <a:pt x="1949" y="1789"/>
                    <a:pt x="1898" y="1593"/>
                    <a:pt x="1876" y="1410"/>
                  </a:cubicBezTo>
                  <a:cubicBezTo>
                    <a:pt x="1856" y="1216"/>
                    <a:pt x="1876" y="1033"/>
                    <a:pt x="1959" y="871"/>
                  </a:cubicBezTo>
                  <a:cubicBezTo>
                    <a:pt x="1988" y="788"/>
                    <a:pt x="2040" y="707"/>
                    <a:pt x="2101" y="636"/>
                  </a:cubicBezTo>
                  <a:cubicBezTo>
                    <a:pt x="2162" y="575"/>
                    <a:pt x="2233" y="514"/>
                    <a:pt x="2304" y="463"/>
                  </a:cubicBezTo>
                  <a:cubicBezTo>
                    <a:pt x="2378" y="411"/>
                    <a:pt x="2458" y="382"/>
                    <a:pt x="2539" y="360"/>
                  </a:cubicBezTo>
                  <a:cubicBezTo>
                    <a:pt x="2571" y="352"/>
                    <a:pt x="2601" y="349"/>
                    <a:pt x="2630" y="349"/>
                  </a:cubicBezTo>
                  <a:cubicBezTo>
                    <a:pt x="2678" y="349"/>
                    <a:pt x="2724" y="357"/>
                    <a:pt x="2774" y="370"/>
                  </a:cubicBezTo>
                  <a:cubicBezTo>
                    <a:pt x="2938" y="411"/>
                    <a:pt x="3080" y="524"/>
                    <a:pt x="3193" y="666"/>
                  </a:cubicBezTo>
                  <a:cubicBezTo>
                    <a:pt x="3305" y="810"/>
                    <a:pt x="3386" y="981"/>
                    <a:pt x="3438" y="1155"/>
                  </a:cubicBezTo>
                  <a:cubicBezTo>
                    <a:pt x="3447" y="1226"/>
                    <a:pt x="3499" y="1278"/>
                    <a:pt x="3570" y="1287"/>
                  </a:cubicBezTo>
                  <a:cubicBezTo>
                    <a:pt x="3587" y="1293"/>
                    <a:pt x="3604" y="1296"/>
                    <a:pt x="3621" y="1296"/>
                  </a:cubicBezTo>
                  <a:cubicBezTo>
                    <a:pt x="3697" y="1296"/>
                    <a:pt x="3769" y="1241"/>
                    <a:pt x="3795" y="1165"/>
                  </a:cubicBezTo>
                  <a:lnTo>
                    <a:pt x="3795" y="1155"/>
                  </a:lnTo>
                  <a:cubicBezTo>
                    <a:pt x="3876" y="820"/>
                    <a:pt x="4152" y="482"/>
                    <a:pt x="4478" y="370"/>
                  </a:cubicBezTo>
                  <a:cubicBezTo>
                    <a:pt x="4546" y="349"/>
                    <a:pt x="4615" y="339"/>
                    <a:pt x="4683" y="339"/>
                  </a:cubicBezTo>
                  <a:close/>
                  <a:moveTo>
                    <a:pt x="4688" y="0"/>
                  </a:moveTo>
                  <a:cubicBezTo>
                    <a:pt x="4580" y="0"/>
                    <a:pt x="4477" y="19"/>
                    <a:pt x="4375" y="44"/>
                  </a:cubicBezTo>
                  <a:cubicBezTo>
                    <a:pt x="4130" y="125"/>
                    <a:pt x="3937" y="269"/>
                    <a:pt x="3773" y="443"/>
                  </a:cubicBezTo>
                  <a:cubicBezTo>
                    <a:pt x="3717" y="511"/>
                    <a:pt x="3665" y="581"/>
                    <a:pt x="3619" y="655"/>
                  </a:cubicBezTo>
                  <a:lnTo>
                    <a:pt x="3619" y="655"/>
                  </a:lnTo>
                  <a:cubicBezTo>
                    <a:pt x="3574" y="581"/>
                    <a:pt x="3523" y="510"/>
                    <a:pt x="3467" y="443"/>
                  </a:cubicBezTo>
                  <a:cubicBezTo>
                    <a:pt x="3396" y="350"/>
                    <a:pt x="3305" y="259"/>
                    <a:pt x="3203" y="186"/>
                  </a:cubicBezTo>
                  <a:cubicBezTo>
                    <a:pt x="3100" y="115"/>
                    <a:pt x="2990" y="64"/>
                    <a:pt x="2855" y="34"/>
                  </a:cubicBezTo>
                  <a:cubicBezTo>
                    <a:pt x="2794" y="18"/>
                    <a:pt x="2728" y="10"/>
                    <a:pt x="2662" y="10"/>
                  </a:cubicBezTo>
                  <a:cubicBezTo>
                    <a:pt x="2596" y="10"/>
                    <a:pt x="2529" y="18"/>
                    <a:pt x="2468" y="34"/>
                  </a:cubicBezTo>
                  <a:cubicBezTo>
                    <a:pt x="2336" y="64"/>
                    <a:pt x="2223" y="115"/>
                    <a:pt x="2121" y="186"/>
                  </a:cubicBezTo>
                  <a:cubicBezTo>
                    <a:pt x="2020" y="259"/>
                    <a:pt x="1927" y="340"/>
                    <a:pt x="1856" y="431"/>
                  </a:cubicBezTo>
                  <a:cubicBezTo>
                    <a:pt x="1776" y="524"/>
                    <a:pt x="1714" y="627"/>
                    <a:pt x="1663" y="737"/>
                  </a:cubicBezTo>
                  <a:cubicBezTo>
                    <a:pt x="1570" y="962"/>
                    <a:pt x="1541" y="1207"/>
                    <a:pt x="1570" y="1442"/>
                  </a:cubicBezTo>
                  <a:cubicBezTo>
                    <a:pt x="1592" y="1667"/>
                    <a:pt x="1663" y="1890"/>
                    <a:pt x="1753" y="2095"/>
                  </a:cubicBezTo>
                  <a:cubicBezTo>
                    <a:pt x="1856" y="2298"/>
                    <a:pt x="1969" y="2492"/>
                    <a:pt x="2111" y="2665"/>
                  </a:cubicBezTo>
                  <a:cubicBezTo>
                    <a:pt x="2143" y="2707"/>
                    <a:pt x="2182" y="2746"/>
                    <a:pt x="2223" y="2788"/>
                  </a:cubicBezTo>
                  <a:lnTo>
                    <a:pt x="2336" y="2910"/>
                  </a:lnTo>
                  <a:lnTo>
                    <a:pt x="2449" y="3023"/>
                  </a:lnTo>
                  <a:cubicBezTo>
                    <a:pt x="2488" y="3052"/>
                    <a:pt x="2529" y="3094"/>
                    <a:pt x="2571" y="3123"/>
                  </a:cubicBezTo>
                  <a:cubicBezTo>
                    <a:pt x="2839" y="3363"/>
                    <a:pt x="3129" y="3574"/>
                    <a:pt x="3436" y="3757"/>
                  </a:cubicBezTo>
                  <a:lnTo>
                    <a:pt x="3436" y="3757"/>
                  </a:lnTo>
                  <a:cubicBezTo>
                    <a:pt x="3140" y="3968"/>
                    <a:pt x="2824" y="4153"/>
                    <a:pt x="2488" y="4298"/>
                  </a:cubicBezTo>
                  <a:cubicBezTo>
                    <a:pt x="2101" y="4460"/>
                    <a:pt x="1705" y="4604"/>
                    <a:pt x="1306" y="4714"/>
                  </a:cubicBezTo>
                  <a:cubicBezTo>
                    <a:pt x="1112" y="4775"/>
                    <a:pt x="909" y="4837"/>
                    <a:pt x="703" y="4878"/>
                  </a:cubicBezTo>
                  <a:cubicBezTo>
                    <a:pt x="500" y="4920"/>
                    <a:pt x="297" y="4949"/>
                    <a:pt x="101" y="4949"/>
                  </a:cubicBezTo>
                  <a:lnTo>
                    <a:pt x="92" y="4949"/>
                  </a:lnTo>
                  <a:cubicBezTo>
                    <a:pt x="40" y="4949"/>
                    <a:pt x="1" y="4981"/>
                    <a:pt x="1" y="5042"/>
                  </a:cubicBezTo>
                  <a:cubicBezTo>
                    <a:pt x="1" y="5094"/>
                    <a:pt x="40" y="5133"/>
                    <a:pt x="92" y="5133"/>
                  </a:cubicBezTo>
                  <a:cubicBezTo>
                    <a:pt x="121" y="5134"/>
                    <a:pt x="150" y="5135"/>
                    <a:pt x="179" y="5135"/>
                  </a:cubicBezTo>
                  <a:cubicBezTo>
                    <a:pt x="372" y="5135"/>
                    <a:pt x="558" y="5108"/>
                    <a:pt x="745" y="5072"/>
                  </a:cubicBezTo>
                  <a:cubicBezTo>
                    <a:pt x="948" y="5032"/>
                    <a:pt x="1164" y="4981"/>
                    <a:pt x="1367" y="4920"/>
                  </a:cubicBezTo>
                  <a:cubicBezTo>
                    <a:pt x="1776" y="4807"/>
                    <a:pt x="2182" y="4675"/>
                    <a:pt x="2581" y="4511"/>
                  </a:cubicBezTo>
                  <a:cubicBezTo>
                    <a:pt x="2969" y="4350"/>
                    <a:pt x="3341" y="4143"/>
                    <a:pt x="3681" y="3895"/>
                  </a:cubicBezTo>
                  <a:lnTo>
                    <a:pt x="3681" y="3895"/>
                  </a:lnTo>
                  <a:cubicBezTo>
                    <a:pt x="4049" y="4091"/>
                    <a:pt x="4437" y="4246"/>
                    <a:pt x="4835" y="4359"/>
                  </a:cubicBezTo>
                  <a:cubicBezTo>
                    <a:pt x="5254" y="4469"/>
                    <a:pt x="5670" y="4553"/>
                    <a:pt x="6110" y="4572"/>
                  </a:cubicBezTo>
                  <a:cubicBezTo>
                    <a:pt x="6160" y="4574"/>
                    <a:pt x="6210" y="4576"/>
                    <a:pt x="6261" y="4576"/>
                  </a:cubicBezTo>
                  <a:cubicBezTo>
                    <a:pt x="6428" y="4576"/>
                    <a:pt x="6598" y="4563"/>
                    <a:pt x="6761" y="4531"/>
                  </a:cubicBezTo>
                  <a:cubicBezTo>
                    <a:pt x="6977" y="4491"/>
                    <a:pt x="7190" y="4420"/>
                    <a:pt x="7383" y="4308"/>
                  </a:cubicBezTo>
                  <a:cubicBezTo>
                    <a:pt x="7435" y="4286"/>
                    <a:pt x="7444" y="4225"/>
                    <a:pt x="7425" y="4185"/>
                  </a:cubicBezTo>
                  <a:cubicBezTo>
                    <a:pt x="7405" y="4150"/>
                    <a:pt x="7374" y="4134"/>
                    <a:pt x="7340" y="4134"/>
                  </a:cubicBezTo>
                  <a:cubicBezTo>
                    <a:pt x="7325" y="4134"/>
                    <a:pt x="7309" y="4138"/>
                    <a:pt x="7293" y="4144"/>
                  </a:cubicBezTo>
                  <a:cubicBezTo>
                    <a:pt x="7119" y="4247"/>
                    <a:pt x="6925" y="4308"/>
                    <a:pt x="6732" y="4337"/>
                  </a:cubicBezTo>
                  <a:cubicBezTo>
                    <a:pt x="6600" y="4358"/>
                    <a:pt x="6469" y="4365"/>
                    <a:pt x="6338" y="4365"/>
                  </a:cubicBezTo>
                  <a:cubicBezTo>
                    <a:pt x="6265" y="4365"/>
                    <a:pt x="6193" y="4363"/>
                    <a:pt x="6120" y="4359"/>
                  </a:cubicBezTo>
                  <a:cubicBezTo>
                    <a:pt x="5702" y="4337"/>
                    <a:pt x="5293" y="4256"/>
                    <a:pt x="4896" y="4134"/>
                  </a:cubicBezTo>
                  <a:cubicBezTo>
                    <a:pt x="4549" y="4028"/>
                    <a:pt x="4219" y="3897"/>
                    <a:pt x="3897" y="3731"/>
                  </a:cubicBezTo>
                  <a:lnTo>
                    <a:pt x="3897" y="3731"/>
                  </a:lnTo>
                  <a:cubicBezTo>
                    <a:pt x="4172" y="3516"/>
                    <a:pt x="4433" y="3282"/>
                    <a:pt x="4681" y="3042"/>
                  </a:cubicBezTo>
                  <a:lnTo>
                    <a:pt x="4794" y="2930"/>
                  </a:lnTo>
                  <a:cubicBezTo>
                    <a:pt x="4825" y="2891"/>
                    <a:pt x="4865" y="2849"/>
                    <a:pt x="4906" y="2807"/>
                  </a:cubicBezTo>
                  <a:cubicBezTo>
                    <a:pt x="4977" y="2727"/>
                    <a:pt x="5048" y="2646"/>
                    <a:pt x="5119" y="2553"/>
                  </a:cubicBezTo>
                  <a:cubicBezTo>
                    <a:pt x="5254" y="2379"/>
                    <a:pt x="5364" y="2196"/>
                    <a:pt x="5457" y="1992"/>
                  </a:cubicBezTo>
                  <a:cubicBezTo>
                    <a:pt x="5560" y="1789"/>
                    <a:pt x="5631" y="1584"/>
                    <a:pt x="5670" y="1349"/>
                  </a:cubicBezTo>
                  <a:cubicBezTo>
                    <a:pt x="5692" y="1238"/>
                    <a:pt x="5702" y="1126"/>
                    <a:pt x="5702" y="1003"/>
                  </a:cubicBezTo>
                  <a:cubicBezTo>
                    <a:pt x="5692" y="881"/>
                    <a:pt x="5670" y="759"/>
                    <a:pt x="5621" y="646"/>
                  </a:cubicBezTo>
                  <a:cubicBezTo>
                    <a:pt x="5569" y="524"/>
                    <a:pt x="5498" y="421"/>
                    <a:pt x="5405" y="330"/>
                  </a:cubicBezTo>
                  <a:cubicBezTo>
                    <a:pt x="5325" y="247"/>
                    <a:pt x="5232" y="166"/>
                    <a:pt x="5119" y="105"/>
                  </a:cubicBezTo>
                  <a:cubicBezTo>
                    <a:pt x="5009" y="54"/>
                    <a:pt x="4874" y="15"/>
                    <a:pt x="4752" y="2"/>
                  </a:cubicBezTo>
                  <a:cubicBezTo>
                    <a:pt x="4730" y="1"/>
                    <a:pt x="4709" y="0"/>
                    <a:pt x="4688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5126237" y="3339532"/>
              <a:ext cx="257855" cy="345992"/>
            </a:xfrm>
            <a:custGeom>
              <a:rect b="b" l="l" r="r" t="t"/>
              <a:pathLst>
                <a:path extrusionOk="0" h="687" w="512">
                  <a:moveTo>
                    <a:pt x="390" y="1"/>
                  </a:moveTo>
                  <a:cubicBezTo>
                    <a:pt x="366" y="1"/>
                    <a:pt x="339" y="8"/>
                    <a:pt x="318" y="15"/>
                  </a:cubicBezTo>
                  <a:cubicBezTo>
                    <a:pt x="196" y="66"/>
                    <a:pt x="125" y="188"/>
                    <a:pt x="83" y="320"/>
                  </a:cubicBezTo>
                  <a:cubicBezTo>
                    <a:pt x="56" y="400"/>
                    <a:pt x="0" y="686"/>
                    <a:pt x="112" y="686"/>
                  </a:cubicBezTo>
                  <a:cubicBezTo>
                    <a:pt x="132" y="686"/>
                    <a:pt x="156" y="678"/>
                    <a:pt x="186" y="658"/>
                  </a:cubicBezTo>
                  <a:cubicBezTo>
                    <a:pt x="328" y="577"/>
                    <a:pt x="431" y="413"/>
                    <a:pt x="480" y="272"/>
                  </a:cubicBezTo>
                  <a:cubicBezTo>
                    <a:pt x="502" y="220"/>
                    <a:pt x="511" y="169"/>
                    <a:pt x="511" y="117"/>
                  </a:cubicBezTo>
                  <a:cubicBezTo>
                    <a:pt x="502" y="66"/>
                    <a:pt x="470" y="27"/>
                    <a:pt x="418" y="5"/>
                  </a:cubicBezTo>
                  <a:cubicBezTo>
                    <a:pt x="410" y="2"/>
                    <a:pt x="400" y="1"/>
                    <a:pt x="390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440498" y="3793805"/>
              <a:ext cx="133460" cy="261886"/>
            </a:xfrm>
            <a:custGeom>
              <a:rect b="b" l="l" r="r" t="t"/>
              <a:pathLst>
                <a:path extrusionOk="0" h="520" w="265">
                  <a:moveTo>
                    <a:pt x="96" y="1"/>
                  </a:moveTo>
                  <a:cubicBezTo>
                    <a:pt x="1" y="1"/>
                    <a:pt x="20" y="349"/>
                    <a:pt x="51" y="410"/>
                  </a:cubicBezTo>
                  <a:cubicBezTo>
                    <a:pt x="61" y="439"/>
                    <a:pt x="71" y="471"/>
                    <a:pt x="100" y="491"/>
                  </a:cubicBezTo>
                  <a:cubicBezTo>
                    <a:pt x="122" y="510"/>
                    <a:pt x="152" y="520"/>
                    <a:pt x="193" y="520"/>
                  </a:cubicBezTo>
                  <a:cubicBezTo>
                    <a:pt x="245" y="500"/>
                    <a:pt x="264" y="429"/>
                    <a:pt x="264" y="368"/>
                  </a:cubicBezTo>
                  <a:cubicBezTo>
                    <a:pt x="264" y="297"/>
                    <a:pt x="203" y="11"/>
                    <a:pt x="100" y="1"/>
                  </a:cubicBezTo>
                  <a:cubicBezTo>
                    <a:pt x="99" y="1"/>
                    <a:pt x="98" y="1"/>
                    <a:pt x="9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805121" y="3483570"/>
              <a:ext cx="169217" cy="316278"/>
            </a:xfrm>
            <a:custGeom>
              <a:rect b="b" l="l" r="r" t="t"/>
              <a:pathLst>
                <a:path extrusionOk="0" h="628" w="336">
                  <a:moveTo>
                    <a:pt x="200" y="0"/>
                  </a:moveTo>
                  <a:cubicBezTo>
                    <a:pt x="148" y="0"/>
                    <a:pt x="94" y="35"/>
                    <a:pt x="62" y="86"/>
                  </a:cubicBezTo>
                  <a:cubicBezTo>
                    <a:pt x="10" y="169"/>
                    <a:pt x="1" y="279"/>
                    <a:pt x="20" y="382"/>
                  </a:cubicBezTo>
                  <a:cubicBezTo>
                    <a:pt x="40" y="443"/>
                    <a:pt x="81" y="607"/>
                    <a:pt x="172" y="627"/>
                  </a:cubicBezTo>
                  <a:cubicBezTo>
                    <a:pt x="174" y="627"/>
                    <a:pt x="177" y="627"/>
                    <a:pt x="179" y="627"/>
                  </a:cubicBezTo>
                  <a:cubicBezTo>
                    <a:pt x="276" y="627"/>
                    <a:pt x="295" y="442"/>
                    <a:pt x="316" y="382"/>
                  </a:cubicBezTo>
                  <a:cubicBezTo>
                    <a:pt x="326" y="301"/>
                    <a:pt x="336" y="218"/>
                    <a:pt x="316" y="137"/>
                  </a:cubicBezTo>
                  <a:cubicBezTo>
                    <a:pt x="307" y="86"/>
                    <a:pt x="285" y="25"/>
                    <a:pt x="233" y="5"/>
                  </a:cubicBezTo>
                  <a:cubicBezTo>
                    <a:pt x="222" y="2"/>
                    <a:pt x="211" y="0"/>
                    <a:pt x="20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3791132" y="3418602"/>
              <a:ext cx="241739" cy="340452"/>
            </a:xfrm>
            <a:custGeom>
              <a:rect b="b" l="l" r="r" t="t"/>
              <a:pathLst>
                <a:path extrusionOk="0" h="676" w="480">
                  <a:moveTo>
                    <a:pt x="175" y="0"/>
                  </a:moveTo>
                  <a:cubicBezTo>
                    <a:pt x="168" y="0"/>
                    <a:pt x="161" y="1"/>
                    <a:pt x="154" y="2"/>
                  </a:cubicBezTo>
                  <a:cubicBezTo>
                    <a:pt x="51" y="12"/>
                    <a:pt x="0" y="124"/>
                    <a:pt x="10" y="215"/>
                  </a:cubicBezTo>
                  <a:cubicBezTo>
                    <a:pt x="32" y="318"/>
                    <a:pt x="93" y="389"/>
                    <a:pt x="164" y="460"/>
                  </a:cubicBezTo>
                  <a:cubicBezTo>
                    <a:pt x="245" y="531"/>
                    <a:pt x="348" y="633"/>
                    <a:pt x="460" y="675"/>
                  </a:cubicBezTo>
                  <a:cubicBezTo>
                    <a:pt x="480" y="521"/>
                    <a:pt x="438" y="327"/>
                    <a:pt x="377" y="186"/>
                  </a:cubicBezTo>
                  <a:cubicBezTo>
                    <a:pt x="357" y="134"/>
                    <a:pt x="338" y="93"/>
                    <a:pt x="296" y="53"/>
                  </a:cubicBezTo>
                  <a:cubicBezTo>
                    <a:pt x="260" y="26"/>
                    <a:pt x="219" y="0"/>
                    <a:pt x="175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3745302" y="3889494"/>
              <a:ext cx="247279" cy="274981"/>
            </a:xfrm>
            <a:custGeom>
              <a:rect b="b" l="l" r="r" t="t"/>
              <a:pathLst>
                <a:path extrusionOk="0" h="546" w="491">
                  <a:moveTo>
                    <a:pt x="56" y="1"/>
                  </a:moveTo>
                  <a:cubicBezTo>
                    <a:pt x="50" y="1"/>
                    <a:pt x="44" y="2"/>
                    <a:pt x="40" y="4"/>
                  </a:cubicBezTo>
                  <a:cubicBezTo>
                    <a:pt x="0" y="24"/>
                    <a:pt x="30" y="146"/>
                    <a:pt x="40" y="178"/>
                  </a:cubicBezTo>
                  <a:cubicBezTo>
                    <a:pt x="62" y="320"/>
                    <a:pt x="133" y="452"/>
                    <a:pt x="255" y="514"/>
                  </a:cubicBezTo>
                  <a:cubicBezTo>
                    <a:pt x="284" y="536"/>
                    <a:pt x="326" y="545"/>
                    <a:pt x="368" y="545"/>
                  </a:cubicBezTo>
                  <a:cubicBezTo>
                    <a:pt x="407" y="536"/>
                    <a:pt x="439" y="514"/>
                    <a:pt x="458" y="484"/>
                  </a:cubicBezTo>
                  <a:cubicBezTo>
                    <a:pt x="490" y="433"/>
                    <a:pt x="468" y="372"/>
                    <a:pt x="448" y="310"/>
                  </a:cubicBezTo>
                  <a:cubicBezTo>
                    <a:pt x="387" y="208"/>
                    <a:pt x="306" y="117"/>
                    <a:pt x="204" y="66"/>
                  </a:cubicBezTo>
                  <a:cubicBezTo>
                    <a:pt x="178" y="49"/>
                    <a:pt x="98" y="1"/>
                    <a:pt x="5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3041237" y="3626097"/>
              <a:ext cx="256847" cy="409953"/>
            </a:xfrm>
            <a:custGeom>
              <a:rect b="b" l="l" r="r" t="t"/>
              <a:pathLst>
                <a:path extrusionOk="0" h="814" w="510">
                  <a:moveTo>
                    <a:pt x="220" y="0"/>
                  </a:moveTo>
                  <a:cubicBezTo>
                    <a:pt x="175" y="0"/>
                    <a:pt x="130" y="16"/>
                    <a:pt x="91" y="48"/>
                  </a:cubicBezTo>
                  <a:cubicBezTo>
                    <a:pt x="20" y="99"/>
                    <a:pt x="1" y="192"/>
                    <a:pt x="1" y="283"/>
                  </a:cubicBezTo>
                  <a:cubicBezTo>
                    <a:pt x="11" y="363"/>
                    <a:pt x="52" y="447"/>
                    <a:pt x="104" y="518"/>
                  </a:cubicBezTo>
                  <a:cubicBezTo>
                    <a:pt x="204" y="640"/>
                    <a:pt x="336" y="731"/>
                    <a:pt x="481" y="814"/>
                  </a:cubicBezTo>
                  <a:lnTo>
                    <a:pt x="490" y="782"/>
                  </a:lnTo>
                  <a:cubicBezTo>
                    <a:pt x="510" y="569"/>
                    <a:pt x="490" y="354"/>
                    <a:pt x="410" y="160"/>
                  </a:cubicBezTo>
                  <a:cubicBezTo>
                    <a:pt x="388" y="119"/>
                    <a:pt x="368" y="70"/>
                    <a:pt x="336" y="38"/>
                  </a:cubicBezTo>
                  <a:cubicBezTo>
                    <a:pt x="302" y="13"/>
                    <a:pt x="262" y="0"/>
                    <a:pt x="22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6"/>
          <p:cNvSpPr/>
          <p:nvPr/>
        </p:nvSpPr>
        <p:spPr>
          <a:xfrm>
            <a:off x="915600" y="2989800"/>
            <a:ext cx="3479700" cy="1806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915600" y="962175"/>
            <a:ext cx="3479700" cy="1806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2" name="Google Shape;562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Models</a:t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4878000" y="962175"/>
            <a:ext cx="3479700" cy="1806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4878000" y="2989800"/>
            <a:ext cx="3479700" cy="1806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65" name="Google Shape;5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75" y="1271650"/>
            <a:ext cx="1187050" cy="1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6"/>
          <p:cNvSpPr/>
          <p:nvPr/>
        </p:nvSpPr>
        <p:spPr>
          <a:xfrm>
            <a:off x="2274875" y="1650975"/>
            <a:ext cx="19914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Classification Accuracy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67" name="Google Shape;5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500" y="1271650"/>
            <a:ext cx="1187050" cy="1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6"/>
          <p:cNvSpPr/>
          <p:nvPr/>
        </p:nvSpPr>
        <p:spPr>
          <a:xfrm>
            <a:off x="6380550" y="1497675"/>
            <a:ext cx="1929300" cy="73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Area under Receiver Operating Characteristic Curve (AUC ROC)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69" name="Google Shape;5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500" y="3299275"/>
            <a:ext cx="1187050" cy="1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6"/>
          <p:cNvSpPr/>
          <p:nvPr/>
        </p:nvSpPr>
        <p:spPr>
          <a:xfrm>
            <a:off x="6428400" y="3525300"/>
            <a:ext cx="1929300" cy="73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False Negative Rates (FNR)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4175" y="3299275"/>
            <a:ext cx="1187050" cy="11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6"/>
          <p:cNvSpPr/>
          <p:nvPr/>
        </p:nvSpPr>
        <p:spPr>
          <a:xfrm>
            <a:off x="2274875" y="3678600"/>
            <a:ext cx="19914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F1-Score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type="title"/>
          </p:nvPr>
        </p:nvSpPr>
        <p:spPr>
          <a:xfrm>
            <a:off x="180000" y="31737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Accuracy</a:t>
            </a:r>
            <a:endParaRPr/>
          </a:p>
        </p:txBody>
      </p:sp>
      <p:pic>
        <p:nvPicPr>
          <p:cNvPr id="578" name="Google Shape;5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389525"/>
            <a:ext cx="428399" cy="42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7"/>
          <p:cNvSpPr/>
          <p:nvPr/>
        </p:nvSpPr>
        <p:spPr>
          <a:xfrm>
            <a:off x="817950" y="1018600"/>
            <a:ext cx="75081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Classification Accuracy is the the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simplest measure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of how well the model is performing.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accuracy,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580" name="Google Shape;580;p37"/>
          <p:cNvGraphicFramePr/>
          <p:nvPr/>
        </p:nvGraphicFramePr>
        <p:xfrm>
          <a:off x="622600" y="23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{59D25203-5A9B-433D-B651-002A36084257}</a:tableStyleId>
              </a:tblPr>
              <a:tblGrid>
                <a:gridCol w="1974700"/>
                <a:gridCol w="1974700"/>
                <a:gridCol w="1974700"/>
                <a:gridCol w="197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2)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4)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Classifier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Logistics Regression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0.9913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0.9032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0.9435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0.8790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81" name="Google Shape;581;p37"/>
          <p:cNvSpPr/>
          <p:nvPr/>
        </p:nvSpPr>
        <p:spPr>
          <a:xfrm>
            <a:off x="1003800" y="3552025"/>
            <a:ext cx="7136400" cy="1160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 of this metric: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model might achieve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 accuracy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by simply classifying most cases as benign, even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failing to identify many malignant cases. 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Misclassifying a malignant tumor as benign (false negative) delays diagnosis and treatment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82" name="Google Shape;5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450" y="1575525"/>
            <a:ext cx="4733091" cy="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"/>
          <p:cNvSpPr txBox="1"/>
          <p:nvPr>
            <p:ph type="title"/>
          </p:nvPr>
        </p:nvSpPr>
        <p:spPr>
          <a:xfrm>
            <a:off x="180000" y="31737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Area under Receiver Operating Characteristic Curve (AUC ROC)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817950" y="1018600"/>
            <a:ext cx="75081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AUC ROC measures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area under the ROC curve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AUC ROC, 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589" name="Google Shape;589;p38"/>
          <p:cNvGraphicFramePr/>
          <p:nvPr/>
        </p:nvGraphicFramePr>
        <p:xfrm>
          <a:off x="622600" y="23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{59D25203-5A9B-433D-B651-002A36084257}</a:tableStyleId>
              </a:tblPr>
              <a:tblGrid>
                <a:gridCol w="1974700"/>
                <a:gridCol w="1974700"/>
                <a:gridCol w="1974700"/>
                <a:gridCol w="197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2)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4)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Classifier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Logistics Regression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0.8982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0.922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0.9915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0.9808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38"/>
          <p:cNvSpPr/>
          <p:nvPr/>
        </p:nvSpPr>
        <p:spPr>
          <a:xfrm>
            <a:off x="1003800" y="3423050"/>
            <a:ext cx="7136400" cy="140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 of this metric: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Breast cancer datasets are often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imbalanced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with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benign cases than malignant ones.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Changes in the decision threshold used to determine malignancy risk have significant consequences for patients.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slightly lowered threshold might increase true positives (detecting more cancers) but significantly increase false positives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75" y="31737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88" y="1599400"/>
            <a:ext cx="4337417" cy="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/>
          <p:nvPr>
            <p:ph type="title"/>
          </p:nvPr>
        </p:nvSpPr>
        <p:spPr>
          <a:xfrm>
            <a:off x="180000" y="31737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"/>
          <p:cNvSpPr/>
          <p:nvPr/>
        </p:nvSpPr>
        <p:spPr>
          <a:xfrm>
            <a:off x="817950" y="931088"/>
            <a:ext cx="7508100" cy="62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F1 score or F-measure measures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reliability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of the prediction of whether a patient is classified as healthy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larger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F1-Score,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599" name="Google Shape;599;p39"/>
          <p:cNvGraphicFramePr/>
          <p:nvPr/>
        </p:nvGraphicFramePr>
        <p:xfrm>
          <a:off x="622600" y="23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{59D25203-5A9B-433D-B651-002A36084257}</a:tableStyleId>
              </a:tblPr>
              <a:tblGrid>
                <a:gridCol w="1974700"/>
                <a:gridCol w="1974700"/>
                <a:gridCol w="1974700"/>
                <a:gridCol w="197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2)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4)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Classifier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Logistics Regression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0.9299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0.9193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0.9542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0.9068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00" name="Google Shape;600;p39"/>
          <p:cNvSpPr/>
          <p:nvPr/>
        </p:nvSpPr>
        <p:spPr>
          <a:xfrm>
            <a:off x="1003800" y="3324025"/>
            <a:ext cx="7136400" cy="140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 of this metric: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F1-score implicitly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assumes equal importance for precision and recall.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However, in breast cancer detection,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recall (correctly identifying malignant tumors) is arguably more crucial than precision (avoiding false positives)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01" name="Google Shape;6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825" y="389525"/>
            <a:ext cx="428401" cy="4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300" y="1655100"/>
            <a:ext cx="5019401" cy="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/>
          <p:nvPr>
            <p:ph type="title"/>
          </p:nvPr>
        </p:nvSpPr>
        <p:spPr>
          <a:xfrm>
            <a:off x="180000" y="31737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Negative Rates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0"/>
          <p:cNvSpPr/>
          <p:nvPr/>
        </p:nvSpPr>
        <p:spPr>
          <a:xfrm>
            <a:off x="817950" y="1018600"/>
            <a:ext cx="75081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False Negative Rates represent the cases where our model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wrongly labels a patient with cancer as healthy.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FNR, the 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</a:t>
            </a:r>
            <a:r>
              <a:rPr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609" name="Google Shape;609;p40"/>
          <p:cNvGraphicFramePr/>
          <p:nvPr/>
        </p:nvGraphicFramePr>
        <p:xfrm>
          <a:off x="622600" y="25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{59D25203-5A9B-433D-B651-002A36084257}</a:tableStyleId>
              </a:tblPr>
              <a:tblGrid>
                <a:gridCol w="1974700"/>
                <a:gridCol w="1974700"/>
                <a:gridCol w="1974700"/>
                <a:gridCol w="197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2)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(Depth = 4)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Classifier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Logistics Regression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0" name="Google Shape;610;p40"/>
          <p:cNvSpPr/>
          <p:nvPr/>
        </p:nvSpPr>
        <p:spPr>
          <a:xfrm>
            <a:off x="1003800" y="3532200"/>
            <a:ext cx="7136400" cy="140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 of this metric: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●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False Negative Rate (FNR) tells us the percentage of malignant cases incorrectly classified as benign. However, it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doesn't reveal how well the model identifies true cancer cases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 Extra Condensed"/>
              <a:buChar char="○"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model with a low FNR might look good, but if it also misses many malignant tumors (low sensitivity), it's dangerous for breast cancer detection. A false sense of security has severe consequences.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11" name="Google Shape;6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850" y="389525"/>
            <a:ext cx="428401" cy="4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1703100"/>
            <a:ext cx="43815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1"/>
          <p:cNvSpPr txBox="1"/>
          <p:nvPr>
            <p:ph type="title"/>
          </p:nvPr>
        </p:nvSpPr>
        <p:spPr>
          <a:xfrm>
            <a:off x="180000" y="31737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Consolidated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8" name="Google Shape;618;p41"/>
          <p:cNvGraphicFramePr/>
          <p:nvPr/>
        </p:nvGraphicFramePr>
        <p:xfrm>
          <a:off x="622625" y="11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{59D25203-5A9B-433D-B651-002A36084257}</a:tableStyleId>
              </a:tblPr>
              <a:tblGrid>
                <a:gridCol w="1229425"/>
                <a:gridCol w="1733550"/>
                <a:gridCol w="1776275"/>
                <a:gridCol w="1579750"/>
                <a:gridCol w="157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Metric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(Depth = 2)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 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(Depth = 4)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 Classifier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Logistics Regression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Accuracy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0.9113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0.9032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7161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0.9435</a:t>
                      </a:r>
                      <a:endParaRPr b="1" sz="19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0.8790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AUC ROC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0.8982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0.9220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0.9915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0.9808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F1-Score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0.9299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0.9193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0.9542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0.9068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FNR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0.0000</a:t>
                      </a:r>
                      <a:endParaRPr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0.0135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B9C8">
                        <a:alpha val="111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19" name="Google Shape;619;p41"/>
          <p:cNvSpPr/>
          <p:nvPr/>
        </p:nvSpPr>
        <p:spPr>
          <a:xfrm>
            <a:off x="358800" y="3676850"/>
            <a:ext cx="8426400" cy="1128300"/>
          </a:xfrm>
          <a:prstGeom prst="roundRect">
            <a:avLst>
              <a:gd fmla="val 16667" name="adj"/>
            </a:avLst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 Classifier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is the best model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5"/>
          <p:cNvGrpSpPr/>
          <p:nvPr/>
        </p:nvGrpSpPr>
        <p:grpSpPr>
          <a:xfrm>
            <a:off x="734346" y="403728"/>
            <a:ext cx="6356359" cy="4336035"/>
            <a:chOff x="234775" y="2485925"/>
            <a:chExt cx="647175" cy="441475"/>
          </a:xfrm>
        </p:grpSpPr>
        <p:sp>
          <p:nvSpPr>
            <p:cNvPr id="190" name="Google Shape;190;p15"/>
            <p:cNvSpPr/>
            <p:nvPr/>
          </p:nvSpPr>
          <p:spPr>
            <a:xfrm>
              <a:off x="234775" y="2489275"/>
              <a:ext cx="647175" cy="404525"/>
            </a:xfrm>
            <a:custGeom>
              <a:rect b="b" l="l" r="r" t="t"/>
              <a:pathLst>
                <a:path extrusionOk="0" h="16181" w="25887">
                  <a:moveTo>
                    <a:pt x="9486" y="1"/>
                  </a:moveTo>
                  <a:cubicBezTo>
                    <a:pt x="9225" y="1"/>
                    <a:pt x="8960" y="22"/>
                    <a:pt x="8691" y="70"/>
                  </a:cubicBezTo>
                  <a:cubicBezTo>
                    <a:pt x="4978" y="559"/>
                    <a:pt x="1683" y="3641"/>
                    <a:pt x="1451" y="7046"/>
                  </a:cubicBezTo>
                  <a:cubicBezTo>
                    <a:pt x="1368" y="7915"/>
                    <a:pt x="1439" y="8791"/>
                    <a:pt x="1133" y="9628"/>
                  </a:cubicBezTo>
                  <a:cubicBezTo>
                    <a:pt x="736" y="10617"/>
                    <a:pt x="166" y="11586"/>
                    <a:pt x="124" y="12666"/>
                  </a:cubicBezTo>
                  <a:cubicBezTo>
                    <a:pt x="1" y="15019"/>
                    <a:pt x="2656" y="16180"/>
                    <a:pt x="4952" y="16180"/>
                  </a:cubicBezTo>
                  <a:cubicBezTo>
                    <a:pt x="5113" y="16180"/>
                    <a:pt x="5272" y="16175"/>
                    <a:pt x="5428" y="16163"/>
                  </a:cubicBezTo>
                  <a:cubicBezTo>
                    <a:pt x="7436" y="16144"/>
                    <a:pt x="9577" y="15960"/>
                    <a:pt x="11638" y="15828"/>
                  </a:cubicBezTo>
                  <a:cubicBezTo>
                    <a:pt x="13036" y="15767"/>
                    <a:pt x="14443" y="15828"/>
                    <a:pt x="15831" y="15593"/>
                  </a:cubicBezTo>
                  <a:cubicBezTo>
                    <a:pt x="19796" y="14981"/>
                    <a:pt x="23603" y="12524"/>
                    <a:pt x="24814" y="8974"/>
                  </a:cubicBezTo>
                  <a:cubicBezTo>
                    <a:pt x="25886" y="5699"/>
                    <a:pt x="23713" y="1866"/>
                    <a:pt x="19919" y="1161"/>
                  </a:cubicBezTo>
                  <a:cubicBezTo>
                    <a:pt x="18936" y="897"/>
                    <a:pt x="17934" y="836"/>
                    <a:pt x="16928" y="836"/>
                  </a:cubicBezTo>
                  <a:cubicBezTo>
                    <a:pt x="16072" y="836"/>
                    <a:pt x="15214" y="880"/>
                    <a:pt x="14362" y="880"/>
                  </a:cubicBezTo>
                  <a:cubicBezTo>
                    <a:pt x="14253" y="880"/>
                    <a:pt x="14144" y="879"/>
                    <a:pt x="14035" y="878"/>
                  </a:cubicBezTo>
                  <a:cubicBezTo>
                    <a:pt x="12489" y="745"/>
                    <a:pt x="11048" y="1"/>
                    <a:pt x="9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49025" y="2903050"/>
              <a:ext cx="145150" cy="24350"/>
            </a:xfrm>
            <a:custGeom>
              <a:rect b="b" l="l" r="r" t="t"/>
              <a:pathLst>
                <a:path extrusionOk="0" h="974" w="5806">
                  <a:moveTo>
                    <a:pt x="1696" y="1"/>
                  </a:moveTo>
                  <a:cubicBezTo>
                    <a:pt x="1311" y="1"/>
                    <a:pt x="0" y="125"/>
                    <a:pt x="440" y="694"/>
                  </a:cubicBezTo>
                  <a:cubicBezTo>
                    <a:pt x="1061" y="920"/>
                    <a:pt x="1744" y="973"/>
                    <a:pt x="2433" y="973"/>
                  </a:cubicBezTo>
                  <a:cubicBezTo>
                    <a:pt x="3024" y="973"/>
                    <a:pt x="3620" y="934"/>
                    <a:pt x="4185" y="929"/>
                  </a:cubicBezTo>
                  <a:cubicBezTo>
                    <a:pt x="4592" y="919"/>
                    <a:pt x="5806" y="591"/>
                    <a:pt x="5062" y="175"/>
                  </a:cubicBezTo>
                  <a:cubicBezTo>
                    <a:pt x="4837" y="66"/>
                    <a:pt x="4605" y="43"/>
                    <a:pt x="4370" y="43"/>
                  </a:cubicBezTo>
                  <a:cubicBezTo>
                    <a:pt x="4251" y="43"/>
                    <a:pt x="4132" y="49"/>
                    <a:pt x="4011" y="53"/>
                  </a:cubicBezTo>
                  <a:cubicBezTo>
                    <a:pt x="3852" y="60"/>
                    <a:pt x="3703" y="64"/>
                    <a:pt x="3559" y="64"/>
                  </a:cubicBezTo>
                  <a:cubicBezTo>
                    <a:pt x="2959" y="64"/>
                    <a:pt x="2461" y="9"/>
                    <a:pt x="1738" y="2"/>
                  </a:cubicBezTo>
                  <a:cubicBezTo>
                    <a:pt x="1725" y="1"/>
                    <a:pt x="1711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18925" y="2485925"/>
              <a:ext cx="92575" cy="41575"/>
            </a:xfrm>
            <a:custGeom>
              <a:rect b="b" l="l" r="r" t="t"/>
              <a:pathLst>
                <a:path extrusionOk="0" h="1663" w="3703">
                  <a:moveTo>
                    <a:pt x="2355" y="0"/>
                  </a:moveTo>
                  <a:cubicBezTo>
                    <a:pt x="1551" y="0"/>
                    <a:pt x="1" y="1644"/>
                    <a:pt x="910" y="1663"/>
                  </a:cubicBezTo>
                  <a:cubicBezTo>
                    <a:pt x="1245" y="1408"/>
                    <a:pt x="1499" y="1083"/>
                    <a:pt x="1940" y="950"/>
                  </a:cubicBezTo>
                  <a:cubicBezTo>
                    <a:pt x="2501" y="828"/>
                    <a:pt x="3702" y="165"/>
                    <a:pt x="2459" y="10"/>
                  </a:cubicBezTo>
                  <a:cubicBezTo>
                    <a:pt x="2426" y="3"/>
                    <a:pt x="2391" y="0"/>
                    <a:pt x="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19675" y="2529150"/>
              <a:ext cx="18775" cy="15950"/>
            </a:xfrm>
            <a:custGeom>
              <a:rect b="b" l="l" r="r" t="t"/>
              <a:pathLst>
                <a:path extrusionOk="0" h="638" w="751">
                  <a:moveTo>
                    <a:pt x="321" y="0"/>
                  </a:moveTo>
                  <a:cubicBezTo>
                    <a:pt x="133" y="0"/>
                    <a:pt x="1" y="235"/>
                    <a:pt x="1" y="394"/>
                  </a:cubicBezTo>
                  <a:cubicBezTo>
                    <a:pt x="18" y="570"/>
                    <a:pt x="96" y="638"/>
                    <a:pt x="189" y="638"/>
                  </a:cubicBezTo>
                  <a:cubicBezTo>
                    <a:pt x="422" y="638"/>
                    <a:pt x="751" y="212"/>
                    <a:pt x="451" y="36"/>
                  </a:cubicBezTo>
                  <a:cubicBezTo>
                    <a:pt x="406" y="11"/>
                    <a:pt x="36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5"/>
          <p:cNvSpPr txBox="1"/>
          <p:nvPr>
            <p:ph type="ctrTitle"/>
          </p:nvPr>
        </p:nvSpPr>
        <p:spPr>
          <a:xfrm>
            <a:off x="2622100" y="1470450"/>
            <a:ext cx="532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 FORMULATION</a:t>
            </a:r>
            <a:endParaRPr b="0">
              <a:solidFill>
                <a:schemeClr val="accent5"/>
              </a:solidFill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891275" y="1641104"/>
            <a:ext cx="526800" cy="5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5669285" y="2021474"/>
            <a:ext cx="3166802" cy="2493423"/>
            <a:chOff x="2697263" y="1558200"/>
            <a:chExt cx="3749470" cy="2606275"/>
          </a:xfrm>
        </p:grpSpPr>
        <p:sp>
          <p:nvSpPr>
            <p:cNvPr id="197" name="Google Shape;197;p15"/>
            <p:cNvSpPr/>
            <p:nvPr/>
          </p:nvSpPr>
          <p:spPr>
            <a:xfrm>
              <a:off x="4582324" y="2920010"/>
              <a:ext cx="251811" cy="140008"/>
            </a:xfrm>
            <a:custGeom>
              <a:rect b="b" l="l" r="r" t="t"/>
              <a:pathLst>
                <a:path extrusionOk="0" h="278" w="500">
                  <a:moveTo>
                    <a:pt x="415" y="1"/>
                  </a:moveTo>
                  <a:cubicBezTo>
                    <a:pt x="388" y="1"/>
                    <a:pt x="360" y="7"/>
                    <a:pt x="336" y="13"/>
                  </a:cubicBezTo>
                  <a:cubicBezTo>
                    <a:pt x="255" y="32"/>
                    <a:pt x="184" y="64"/>
                    <a:pt x="113" y="113"/>
                  </a:cubicBezTo>
                  <a:cubicBezTo>
                    <a:pt x="81" y="145"/>
                    <a:pt x="52" y="174"/>
                    <a:pt x="30" y="206"/>
                  </a:cubicBezTo>
                  <a:cubicBezTo>
                    <a:pt x="0" y="258"/>
                    <a:pt x="42" y="267"/>
                    <a:pt x="91" y="277"/>
                  </a:cubicBezTo>
                  <a:cubicBezTo>
                    <a:pt x="194" y="277"/>
                    <a:pt x="297" y="258"/>
                    <a:pt x="387" y="206"/>
                  </a:cubicBezTo>
                  <a:cubicBezTo>
                    <a:pt x="419" y="196"/>
                    <a:pt x="439" y="174"/>
                    <a:pt x="458" y="155"/>
                  </a:cubicBezTo>
                  <a:cubicBezTo>
                    <a:pt x="480" y="125"/>
                    <a:pt x="500" y="94"/>
                    <a:pt x="490" y="64"/>
                  </a:cubicBezTo>
                  <a:lnTo>
                    <a:pt x="490" y="32"/>
                  </a:lnTo>
                  <a:cubicBezTo>
                    <a:pt x="480" y="23"/>
                    <a:pt x="470" y="23"/>
                    <a:pt x="470" y="13"/>
                  </a:cubicBezTo>
                  <a:cubicBezTo>
                    <a:pt x="453" y="4"/>
                    <a:pt x="434" y="1"/>
                    <a:pt x="415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5490861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338" y="1"/>
                  </a:moveTo>
                  <a:cubicBezTo>
                    <a:pt x="274" y="1"/>
                    <a:pt x="208" y="12"/>
                    <a:pt x="155" y="36"/>
                  </a:cubicBezTo>
                  <a:cubicBezTo>
                    <a:pt x="113" y="46"/>
                    <a:pt x="74" y="65"/>
                    <a:pt x="42" y="85"/>
                  </a:cubicBezTo>
                  <a:cubicBezTo>
                    <a:pt x="0" y="127"/>
                    <a:pt x="32" y="146"/>
                    <a:pt x="74" y="168"/>
                  </a:cubicBezTo>
                  <a:cubicBezTo>
                    <a:pt x="142" y="198"/>
                    <a:pt x="223" y="212"/>
                    <a:pt x="302" y="212"/>
                  </a:cubicBezTo>
                  <a:cubicBezTo>
                    <a:pt x="328" y="212"/>
                    <a:pt x="354" y="210"/>
                    <a:pt x="380" y="207"/>
                  </a:cubicBezTo>
                  <a:cubicBezTo>
                    <a:pt x="409" y="198"/>
                    <a:pt x="441" y="198"/>
                    <a:pt x="470" y="178"/>
                  </a:cubicBezTo>
                  <a:cubicBezTo>
                    <a:pt x="490" y="158"/>
                    <a:pt x="522" y="136"/>
                    <a:pt x="522" y="107"/>
                  </a:cubicBezTo>
                  <a:cubicBezTo>
                    <a:pt x="532" y="97"/>
                    <a:pt x="532" y="85"/>
                    <a:pt x="532" y="75"/>
                  </a:cubicBezTo>
                  <a:cubicBezTo>
                    <a:pt x="522" y="65"/>
                    <a:pt x="522" y="56"/>
                    <a:pt x="512" y="56"/>
                  </a:cubicBezTo>
                  <a:cubicBezTo>
                    <a:pt x="490" y="14"/>
                    <a:pt x="441" y="4"/>
                    <a:pt x="399" y="4"/>
                  </a:cubicBezTo>
                  <a:cubicBezTo>
                    <a:pt x="380" y="2"/>
                    <a:pt x="359" y="1"/>
                    <a:pt x="338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5476256" y="2678772"/>
              <a:ext cx="190369" cy="202458"/>
            </a:xfrm>
            <a:custGeom>
              <a:rect b="b" l="l" r="r" t="t"/>
              <a:pathLst>
                <a:path extrusionOk="0" h="402" w="378">
                  <a:moveTo>
                    <a:pt x="295" y="0"/>
                  </a:moveTo>
                  <a:cubicBezTo>
                    <a:pt x="254" y="0"/>
                    <a:pt x="221" y="25"/>
                    <a:pt x="193" y="41"/>
                  </a:cubicBezTo>
                  <a:cubicBezTo>
                    <a:pt x="132" y="103"/>
                    <a:pt x="71" y="164"/>
                    <a:pt x="42" y="237"/>
                  </a:cubicBezTo>
                  <a:cubicBezTo>
                    <a:pt x="20" y="276"/>
                    <a:pt x="10" y="318"/>
                    <a:pt x="0" y="360"/>
                  </a:cubicBezTo>
                  <a:cubicBezTo>
                    <a:pt x="0" y="390"/>
                    <a:pt x="16" y="401"/>
                    <a:pt x="37" y="401"/>
                  </a:cubicBezTo>
                  <a:cubicBezTo>
                    <a:pt x="50" y="401"/>
                    <a:pt x="66" y="397"/>
                    <a:pt x="81" y="389"/>
                  </a:cubicBezTo>
                  <a:cubicBezTo>
                    <a:pt x="174" y="347"/>
                    <a:pt x="264" y="286"/>
                    <a:pt x="326" y="205"/>
                  </a:cubicBezTo>
                  <a:cubicBezTo>
                    <a:pt x="348" y="176"/>
                    <a:pt x="357" y="154"/>
                    <a:pt x="367" y="125"/>
                  </a:cubicBezTo>
                  <a:cubicBezTo>
                    <a:pt x="377" y="93"/>
                    <a:pt x="377" y="54"/>
                    <a:pt x="357" y="32"/>
                  </a:cubicBezTo>
                  <a:cubicBezTo>
                    <a:pt x="357" y="22"/>
                    <a:pt x="348" y="12"/>
                    <a:pt x="335" y="2"/>
                  </a:cubicBezTo>
                  <a:lnTo>
                    <a:pt x="316" y="2"/>
                  </a:lnTo>
                  <a:cubicBezTo>
                    <a:pt x="309" y="1"/>
                    <a:pt x="302" y="0"/>
                    <a:pt x="295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5476256" y="3035845"/>
              <a:ext cx="190369" cy="204976"/>
            </a:xfrm>
            <a:custGeom>
              <a:rect b="b" l="l" r="r" t="t"/>
              <a:pathLst>
                <a:path extrusionOk="0" h="407" w="378">
                  <a:moveTo>
                    <a:pt x="46" y="1"/>
                  </a:moveTo>
                  <a:cubicBezTo>
                    <a:pt x="20" y="1"/>
                    <a:pt x="0" y="11"/>
                    <a:pt x="0" y="47"/>
                  </a:cubicBezTo>
                  <a:cubicBezTo>
                    <a:pt x="10" y="89"/>
                    <a:pt x="20" y="128"/>
                    <a:pt x="42" y="160"/>
                  </a:cubicBezTo>
                  <a:cubicBezTo>
                    <a:pt x="71" y="241"/>
                    <a:pt x="132" y="302"/>
                    <a:pt x="193" y="353"/>
                  </a:cubicBezTo>
                  <a:cubicBezTo>
                    <a:pt x="221" y="381"/>
                    <a:pt x="254" y="406"/>
                    <a:pt x="296" y="406"/>
                  </a:cubicBezTo>
                  <a:cubicBezTo>
                    <a:pt x="302" y="406"/>
                    <a:pt x="309" y="406"/>
                    <a:pt x="316" y="405"/>
                  </a:cubicBezTo>
                  <a:cubicBezTo>
                    <a:pt x="316" y="405"/>
                    <a:pt x="326" y="405"/>
                    <a:pt x="335" y="395"/>
                  </a:cubicBezTo>
                  <a:cubicBezTo>
                    <a:pt x="348" y="395"/>
                    <a:pt x="357" y="385"/>
                    <a:pt x="357" y="373"/>
                  </a:cubicBezTo>
                  <a:cubicBezTo>
                    <a:pt x="377" y="343"/>
                    <a:pt x="377" y="312"/>
                    <a:pt x="367" y="282"/>
                  </a:cubicBezTo>
                  <a:cubicBezTo>
                    <a:pt x="357" y="250"/>
                    <a:pt x="348" y="221"/>
                    <a:pt x="326" y="201"/>
                  </a:cubicBezTo>
                  <a:cubicBezTo>
                    <a:pt x="264" y="118"/>
                    <a:pt x="174" y="47"/>
                    <a:pt x="81" y="6"/>
                  </a:cubicBezTo>
                  <a:cubicBezTo>
                    <a:pt x="69" y="3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10455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204" y="1"/>
                  </a:moveTo>
                  <a:cubicBezTo>
                    <a:pt x="184" y="1"/>
                    <a:pt x="164" y="2"/>
                    <a:pt x="145" y="4"/>
                  </a:cubicBezTo>
                  <a:cubicBezTo>
                    <a:pt x="93" y="4"/>
                    <a:pt x="52" y="14"/>
                    <a:pt x="22" y="56"/>
                  </a:cubicBezTo>
                  <a:cubicBezTo>
                    <a:pt x="12" y="56"/>
                    <a:pt x="12" y="65"/>
                    <a:pt x="12" y="75"/>
                  </a:cubicBezTo>
                  <a:cubicBezTo>
                    <a:pt x="0" y="85"/>
                    <a:pt x="12" y="97"/>
                    <a:pt x="12" y="107"/>
                  </a:cubicBezTo>
                  <a:cubicBezTo>
                    <a:pt x="22" y="136"/>
                    <a:pt x="42" y="158"/>
                    <a:pt x="61" y="178"/>
                  </a:cubicBezTo>
                  <a:cubicBezTo>
                    <a:pt x="93" y="198"/>
                    <a:pt x="123" y="198"/>
                    <a:pt x="154" y="207"/>
                  </a:cubicBezTo>
                  <a:cubicBezTo>
                    <a:pt x="180" y="210"/>
                    <a:pt x="206" y="212"/>
                    <a:pt x="232" y="212"/>
                  </a:cubicBezTo>
                  <a:cubicBezTo>
                    <a:pt x="311" y="212"/>
                    <a:pt x="390" y="198"/>
                    <a:pt x="460" y="168"/>
                  </a:cubicBezTo>
                  <a:cubicBezTo>
                    <a:pt x="502" y="146"/>
                    <a:pt x="531" y="127"/>
                    <a:pt x="490" y="85"/>
                  </a:cubicBezTo>
                  <a:cubicBezTo>
                    <a:pt x="460" y="65"/>
                    <a:pt x="419" y="46"/>
                    <a:pt x="380" y="36"/>
                  </a:cubicBezTo>
                  <a:cubicBezTo>
                    <a:pt x="324" y="12"/>
                    <a:pt x="265" y="1"/>
                    <a:pt x="2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302618" y="2678772"/>
              <a:ext cx="191880" cy="202458"/>
            </a:xfrm>
            <a:custGeom>
              <a:rect b="b" l="l" r="r" t="t"/>
              <a:pathLst>
                <a:path extrusionOk="0" h="402" w="381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lnTo>
                    <a:pt x="42" y="2"/>
                  </a:lnTo>
                  <a:cubicBezTo>
                    <a:pt x="33" y="12"/>
                    <a:pt x="33" y="22"/>
                    <a:pt x="23" y="32"/>
                  </a:cubicBezTo>
                  <a:cubicBezTo>
                    <a:pt x="13" y="54"/>
                    <a:pt x="1" y="93"/>
                    <a:pt x="13" y="125"/>
                  </a:cubicBezTo>
                  <a:cubicBezTo>
                    <a:pt x="23" y="154"/>
                    <a:pt x="42" y="176"/>
                    <a:pt x="52" y="205"/>
                  </a:cubicBezTo>
                  <a:cubicBezTo>
                    <a:pt x="123" y="286"/>
                    <a:pt x="206" y="347"/>
                    <a:pt x="297" y="389"/>
                  </a:cubicBezTo>
                  <a:cubicBezTo>
                    <a:pt x="313" y="397"/>
                    <a:pt x="329" y="401"/>
                    <a:pt x="343" y="401"/>
                  </a:cubicBezTo>
                  <a:cubicBezTo>
                    <a:pt x="365" y="401"/>
                    <a:pt x="380" y="390"/>
                    <a:pt x="380" y="360"/>
                  </a:cubicBezTo>
                  <a:cubicBezTo>
                    <a:pt x="368" y="318"/>
                    <a:pt x="358" y="276"/>
                    <a:pt x="339" y="237"/>
                  </a:cubicBezTo>
                  <a:cubicBezTo>
                    <a:pt x="307" y="164"/>
                    <a:pt x="258" y="103"/>
                    <a:pt x="184" y="41"/>
                  </a:cubicBezTo>
                  <a:cubicBezTo>
                    <a:pt x="159" y="25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302618" y="3035845"/>
              <a:ext cx="191880" cy="204976"/>
            </a:xfrm>
            <a:custGeom>
              <a:rect b="b" l="l" r="r" t="t"/>
              <a:pathLst>
                <a:path extrusionOk="0" h="407" w="381">
                  <a:moveTo>
                    <a:pt x="334" y="1"/>
                  </a:moveTo>
                  <a:cubicBezTo>
                    <a:pt x="322" y="1"/>
                    <a:pt x="310" y="3"/>
                    <a:pt x="297" y="6"/>
                  </a:cubicBezTo>
                  <a:cubicBezTo>
                    <a:pt x="206" y="47"/>
                    <a:pt x="123" y="118"/>
                    <a:pt x="52" y="201"/>
                  </a:cubicBezTo>
                  <a:cubicBezTo>
                    <a:pt x="42" y="221"/>
                    <a:pt x="23" y="250"/>
                    <a:pt x="13" y="282"/>
                  </a:cubicBezTo>
                  <a:cubicBezTo>
                    <a:pt x="1" y="312"/>
                    <a:pt x="13" y="343"/>
                    <a:pt x="23" y="373"/>
                  </a:cubicBezTo>
                  <a:cubicBezTo>
                    <a:pt x="33" y="385"/>
                    <a:pt x="33" y="395"/>
                    <a:pt x="42" y="395"/>
                  </a:cubicBezTo>
                  <a:cubicBezTo>
                    <a:pt x="52" y="405"/>
                    <a:pt x="62" y="405"/>
                    <a:pt x="74" y="405"/>
                  </a:cubicBezTo>
                  <a:cubicBezTo>
                    <a:pt x="79" y="406"/>
                    <a:pt x="85" y="406"/>
                    <a:pt x="90" y="406"/>
                  </a:cubicBezTo>
                  <a:cubicBezTo>
                    <a:pt x="124" y="406"/>
                    <a:pt x="159" y="381"/>
                    <a:pt x="184" y="353"/>
                  </a:cubicBezTo>
                  <a:cubicBezTo>
                    <a:pt x="258" y="302"/>
                    <a:pt x="307" y="241"/>
                    <a:pt x="339" y="160"/>
                  </a:cubicBezTo>
                  <a:cubicBezTo>
                    <a:pt x="358" y="128"/>
                    <a:pt x="368" y="89"/>
                    <a:pt x="380" y="47"/>
                  </a:cubicBezTo>
                  <a:cubicBezTo>
                    <a:pt x="380" y="11"/>
                    <a:pt x="360" y="1"/>
                    <a:pt x="33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342096" y="2979942"/>
              <a:ext cx="325844" cy="182817"/>
            </a:xfrm>
            <a:custGeom>
              <a:rect b="b" l="l" r="r" t="t"/>
              <a:pathLst>
                <a:path extrusionOk="0" h="363" w="647">
                  <a:moveTo>
                    <a:pt x="104" y="1"/>
                  </a:moveTo>
                  <a:cubicBezTo>
                    <a:pt x="30" y="1"/>
                    <a:pt x="0" y="88"/>
                    <a:pt x="17" y="158"/>
                  </a:cubicBezTo>
                  <a:cubicBezTo>
                    <a:pt x="49" y="271"/>
                    <a:pt x="252" y="352"/>
                    <a:pt x="365" y="361"/>
                  </a:cubicBezTo>
                  <a:cubicBezTo>
                    <a:pt x="375" y="362"/>
                    <a:pt x="383" y="362"/>
                    <a:pt x="392" y="362"/>
                  </a:cubicBezTo>
                  <a:cubicBezTo>
                    <a:pt x="647" y="362"/>
                    <a:pt x="280" y="44"/>
                    <a:pt x="140" y="6"/>
                  </a:cubicBezTo>
                  <a:cubicBezTo>
                    <a:pt x="127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520882" y="2705465"/>
              <a:ext cx="107775" cy="667306"/>
            </a:xfrm>
            <a:custGeom>
              <a:rect b="b" l="l" r="r" t="t"/>
              <a:pathLst>
                <a:path extrusionOk="0" h="1325" w="214">
                  <a:moveTo>
                    <a:pt x="142" y="1"/>
                  </a:moveTo>
                  <a:lnTo>
                    <a:pt x="51" y="11"/>
                  </a:lnTo>
                  <a:cubicBezTo>
                    <a:pt x="122" y="439"/>
                    <a:pt x="103" y="877"/>
                    <a:pt x="0" y="1296"/>
                  </a:cubicBezTo>
                  <a:lnTo>
                    <a:pt x="81" y="1325"/>
                  </a:lnTo>
                  <a:cubicBezTo>
                    <a:pt x="193" y="887"/>
                    <a:pt x="213" y="439"/>
                    <a:pt x="142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256984" y="2347385"/>
              <a:ext cx="614419" cy="586726"/>
            </a:xfrm>
            <a:custGeom>
              <a:rect b="b" l="l" r="r" t="t"/>
              <a:pathLst>
                <a:path extrusionOk="0" h="1165" w="1220">
                  <a:moveTo>
                    <a:pt x="823" y="1"/>
                  </a:moveTo>
                  <a:cubicBezTo>
                    <a:pt x="689" y="1"/>
                    <a:pt x="586" y="257"/>
                    <a:pt x="595" y="425"/>
                  </a:cubicBezTo>
                  <a:cubicBezTo>
                    <a:pt x="575" y="323"/>
                    <a:pt x="534" y="222"/>
                    <a:pt x="463" y="139"/>
                  </a:cubicBezTo>
                  <a:cubicBezTo>
                    <a:pt x="431" y="100"/>
                    <a:pt x="392" y="58"/>
                    <a:pt x="341" y="48"/>
                  </a:cubicBezTo>
                  <a:cubicBezTo>
                    <a:pt x="329" y="46"/>
                    <a:pt x="317" y="45"/>
                    <a:pt x="305" y="45"/>
                  </a:cubicBezTo>
                  <a:cubicBezTo>
                    <a:pt x="263" y="45"/>
                    <a:pt x="221" y="60"/>
                    <a:pt x="199" y="100"/>
                  </a:cubicBezTo>
                  <a:cubicBezTo>
                    <a:pt x="157" y="149"/>
                    <a:pt x="125" y="374"/>
                    <a:pt x="453" y="496"/>
                  </a:cubicBezTo>
                  <a:cubicBezTo>
                    <a:pt x="370" y="483"/>
                    <a:pt x="292" y="472"/>
                    <a:pt x="225" y="472"/>
                  </a:cubicBezTo>
                  <a:cubicBezTo>
                    <a:pt x="88" y="472"/>
                    <a:pt x="0" y="516"/>
                    <a:pt x="15" y="660"/>
                  </a:cubicBezTo>
                  <a:cubicBezTo>
                    <a:pt x="21" y="747"/>
                    <a:pt x="116" y="787"/>
                    <a:pt x="227" y="787"/>
                  </a:cubicBezTo>
                  <a:cubicBezTo>
                    <a:pt x="309" y="787"/>
                    <a:pt x="400" y="765"/>
                    <a:pt x="470" y="723"/>
                  </a:cubicBezTo>
                  <a:lnTo>
                    <a:pt x="470" y="723"/>
                  </a:lnTo>
                  <a:cubicBezTo>
                    <a:pt x="366" y="787"/>
                    <a:pt x="168" y="1019"/>
                    <a:pt x="309" y="1128"/>
                  </a:cubicBezTo>
                  <a:cubicBezTo>
                    <a:pt x="342" y="1154"/>
                    <a:pt x="373" y="1165"/>
                    <a:pt x="403" y="1165"/>
                  </a:cubicBezTo>
                  <a:cubicBezTo>
                    <a:pt x="540" y="1165"/>
                    <a:pt x="637" y="934"/>
                    <a:pt x="637" y="834"/>
                  </a:cubicBezTo>
                  <a:cubicBezTo>
                    <a:pt x="684" y="967"/>
                    <a:pt x="805" y="1106"/>
                    <a:pt x="931" y="1106"/>
                  </a:cubicBezTo>
                  <a:cubicBezTo>
                    <a:pt x="969" y="1106"/>
                    <a:pt x="1006" y="1094"/>
                    <a:pt x="1043" y="1067"/>
                  </a:cubicBezTo>
                  <a:cubicBezTo>
                    <a:pt x="1156" y="976"/>
                    <a:pt x="1075" y="834"/>
                    <a:pt x="859" y="722"/>
                  </a:cubicBezTo>
                  <a:lnTo>
                    <a:pt x="859" y="722"/>
                  </a:lnTo>
                  <a:cubicBezTo>
                    <a:pt x="878" y="730"/>
                    <a:pt x="907" y="735"/>
                    <a:pt x="940" y="735"/>
                  </a:cubicBezTo>
                  <a:cubicBezTo>
                    <a:pt x="1055" y="735"/>
                    <a:pt x="1220" y="678"/>
                    <a:pt x="1197" y="528"/>
                  </a:cubicBezTo>
                  <a:cubicBezTo>
                    <a:pt x="1177" y="424"/>
                    <a:pt x="1115" y="392"/>
                    <a:pt x="1045" y="392"/>
                  </a:cubicBezTo>
                  <a:cubicBezTo>
                    <a:pt x="969" y="392"/>
                    <a:pt x="883" y="429"/>
                    <a:pt x="830" y="455"/>
                  </a:cubicBezTo>
                  <a:cubicBezTo>
                    <a:pt x="972" y="313"/>
                    <a:pt x="1023" y="58"/>
                    <a:pt x="859" y="7"/>
                  </a:cubicBezTo>
                  <a:cubicBezTo>
                    <a:pt x="847" y="3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462462" y="2557398"/>
              <a:ext cx="222601" cy="184328"/>
            </a:xfrm>
            <a:custGeom>
              <a:rect b="b" l="l" r="r" t="t"/>
              <a:pathLst>
                <a:path extrusionOk="0" h="366" w="442">
                  <a:moveTo>
                    <a:pt x="231" y="0"/>
                  </a:moveTo>
                  <a:cubicBezTo>
                    <a:pt x="114" y="0"/>
                    <a:pt x="0" y="102"/>
                    <a:pt x="35" y="243"/>
                  </a:cubicBezTo>
                  <a:cubicBezTo>
                    <a:pt x="35" y="263"/>
                    <a:pt x="45" y="282"/>
                    <a:pt x="55" y="295"/>
                  </a:cubicBezTo>
                  <a:cubicBezTo>
                    <a:pt x="97" y="344"/>
                    <a:pt x="167" y="366"/>
                    <a:pt x="229" y="366"/>
                  </a:cubicBezTo>
                  <a:lnTo>
                    <a:pt x="280" y="366"/>
                  </a:lnTo>
                  <a:cubicBezTo>
                    <a:pt x="341" y="356"/>
                    <a:pt x="402" y="305"/>
                    <a:pt x="422" y="243"/>
                  </a:cubicBezTo>
                  <a:cubicBezTo>
                    <a:pt x="442" y="192"/>
                    <a:pt x="422" y="121"/>
                    <a:pt x="380" y="70"/>
                  </a:cubicBezTo>
                  <a:cubicBezTo>
                    <a:pt x="339" y="21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697263" y="1558200"/>
              <a:ext cx="3749470" cy="2586127"/>
            </a:xfrm>
            <a:custGeom>
              <a:rect b="b" l="l" r="r" t="t"/>
              <a:pathLst>
                <a:path extrusionOk="0" h="5135" w="7445">
                  <a:moveTo>
                    <a:pt x="4683" y="339"/>
                  </a:moveTo>
                  <a:cubicBezTo>
                    <a:pt x="4780" y="339"/>
                    <a:pt x="4877" y="360"/>
                    <a:pt x="4967" y="401"/>
                  </a:cubicBezTo>
                  <a:cubicBezTo>
                    <a:pt x="5038" y="443"/>
                    <a:pt x="5109" y="492"/>
                    <a:pt x="5180" y="565"/>
                  </a:cubicBezTo>
                  <a:cubicBezTo>
                    <a:pt x="5241" y="614"/>
                    <a:pt x="5293" y="688"/>
                    <a:pt x="5325" y="768"/>
                  </a:cubicBezTo>
                  <a:cubicBezTo>
                    <a:pt x="5386" y="920"/>
                    <a:pt x="5396" y="1116"/>
                    <a:pt x="5364" y="1300"/>
                  </a:cubicBezTo>
                  <a:cubicBezTo>
                    <a:pt x="5334" y="1493"/>
                    <a:pt x="5273" y="1686"/>
                    <a:pt x="5193" y="1860"/>
                  </a:cubicBezTo>
                  <a:cubicBezTo>
                    <a:pt x="5100" y="2044"/>
                    <a:pt x="4997" y="2227"/>
                    <a:pt x="4887" y="2389"/>
                  </a:cubicBezTo>
                  <a:cubicBezTo>
                    <a:pt x="4825" y="2472"/>
                    <a:pt x="4764" y="2543"/>
                    <a:pt x="4691" y="2624"/>
                  </a:cubicBezTo>
                  <a:cubicBezTo>
                    <a:pt x="4661" y="2656"/>
                    <a:pt x="4620" y="2695"/>
                    <a:pt x="4590" y="2736"/>
                  </a:cubicBezTo>
                  <a:lnTo>
                    <a:pt x="4478" y="2849"/>
                  </a:lnTo>
                  <a:cubicBezTo>
                    <a:pt x="4221" y="3115"/>
                    <a:pt x="3948" y="3363"/>
                    <a:pt x="3652" y="3595"/>
                  </a:cubicBezTo>
                  <a:lnTo>
                    <a:pt x="3652" y="3595"/>
                  </a:lnTo>
                  <a:cubicBezTo>
                    <a:pt x="3332" y="3404"/>
                    <a:pt x="3031" y="3179"/>
                    <a:pt x="2755" y="2920"/>
                  </a:cubicBezTo>
                  <a:cubicBezTo>
                    <a:pt x="2723" y="2891"/>
                    <a:pt x="2684" y="2859"/>
                    <a:pt x="2642" y="2817"/>
                  </a:cubicBezTo>
                  <a:lnTo>
                    <a:pt x="2539" y="2707"/>
                  </a:lnTo>
                  <a:lnTo>
                    <a:pt x="2427" y="2594"/>
                  </a:lnTo>
                  <a:cubicBezTo>
                    <a:pt x="2397" y="2563"/>
                    <a:pt x="2365" y="2523"/>
                    <a:pt x="2336" y="2482"/>
                  </a:cubicBezTo>
                  <a:cubicBezTo>
                    <a:pt x="2214" y="2328"/>
                    <a:pt x="2111" y="2156"/>
                    <a:pt x="2030" y="1973"/>
                  </a:cubicBezTo>
                  <a:cubicBezTo>
                    <a:pt x="1949" y="1789"/>
                    <a:pt x="1898" y="1593"/>
                    <a:pt x="1876" y="1410"/>
                  </a:cubicBezTo>
                  <a:cubicBezTo>
                    <a:pt x="1856" y="1216"/>
                    <a:pt x="1876" y="1033"/>
                    <a:pt x="1959" y="871"/>
                  </a:cubicBezTo>
                  <a:cubicBezTo>
                    <a:pt x="1988" y="788"/>
                    <a:pt x="2040" y="707"/>
                    <a:pt x="2101" y="636"/>
                  </a:cubicBezTo>
                  <a:cubicBezTo>
                    <a:pt x="2162" y="575"/>
                    <a:pt x="2233" y="514"/>
                    <a:pt x="2304" y="463"/>
                  </a:cubicBezTo>
                  <a:cubicBezTo>
                    <a:pt x="2378" y="411"/>
                    <a:pt x="2458" y="382"/>
                    <a:pt x="2539" y="360"/>
                  </a:cubicBezTo>
                  <a:cubicBezTo>
                    <a:pt x="2571" y="352"/>
                    <a:pt x="2601" y="349"/>
                    <a:pt x="2630" y="349"/>
                  </a:cubicBezTo>
                  <a:cubicBezTo>
                    <a:pt x="2678" y="349"/>
                    <a:pt x="2724" y="357"/>
                    <a:pt x="2774" y="370"/>
                  </a:cubicBezTo>
                  <a:cubicBezTo>
                    <a:pt x="2938" y="411"/>
                    <a:pt x="3080" y="524"/>
                    <a:pt x="3193" y="666"/>
                  </a:cubicBezTo>
                  <a:cubicBezTo>
                    <a:pt x="3305" y="810"/>
                    <a:pt x="3386" y="981"/>
                    <a:pt x="3438" y="1155"/>
                  </a:cubicBezTo>
                  <a:cubicBezTo>
                    <a:pt x="3447" y="1226"/>
                    <a:pt x="3499" y="1278"/>
                    <a:pt x="3570" y="1287"/>
                  </a:cubicBezTo>
                  <a:cubicBezTo>
                    <a:pt x="3587" y="1293"/>
                    <a:pt x="3604" y="1296"/>
                    <a:pt x="3621" y="1296"/>
                  </a:cubicBezTo>
                  <a:cubicBezTo>
                    <a:pt x="3697" y="1296"/>
                    <a:pt x="3769" y="1241"/>
                    <a:pt x="3795" y="1165"/>
                  </a:cubicBezTo>
                  <a:lnTo>
                    <a:pt x="3795" y="1155"/>
                  </a:lnTo>
                  <a:cubicBezTo>
                    <a:pt x="3876" y="820"/>
                    <a:pt x="4152" y="482"/>
                    <a:pt x="4478" y="370"/>
                  </a:cubicBezTo>
                  <a:cubicBezTo>
                    <a:pt x="4546" y="349"/>
                    <a:pt x="4615" y="339"/>
                    <a:pt x="4683" y="339"/>
                  </a:cubicBezTo>
                  <a:close/>
                  <a:moveTo>
                    <a:pt x="4688" y="0"/>
                  </a:moveTo>
                  <a:cubicBezTo>
                    <a:pt x="4580" y="0"/>
                    <a:pt x="4477" y="19"/>
                    <a:pt x="4375" y="44"/>
                  </a:cubicBezTo>
                  <a:cubicBezTo>
                    <a:pt x="4130" y="125"/>
                    <a:pt x="3937" y="269"/>
                    <a:pt x="3773" y="443"/>
                  </a:cubicBezTo>
                  <a:cubicBezTo>
                    <a:pt x="3717" y="511"/>
                    <a:pt x="3665" y="581"/>
                    <a:pt x="3619" y="655"/>
                  </a:cubicBezTo>
                  <a:lnTo>
                    <a:pt x="3619" y="655"/>
                  </a:lnTo>
                  <a:cubicBezTo>
                    <a:pt x="3574" y="581"/>
                    <a:pt x="3523" y="510"/>
                    <a:pt x="3467" y="443"/>
                  </a:cubicBezTo>
                  <a:cubicBezTo>
                    <a:pt x="3396" y="350"/>
                    <a:pt x="3305" y="259"/>
                    <a:pt x="3203" y="186"/>
                  </a:cubicBezTo>
                  <a:cubicBezTo>
                    <a:pt x="3100" y="115"/>
                    <a:pt x="2990" y="64"/>
                    <a:pt x="2855" y="34"/>
                  </a:cubicBezTo>
                  <a:cubicBezTo>
                    <a:pt x="2794" y="18"/>
                    <a:pt x="2728" y="10"/>
                    <a:pt x="2662" y="10"/>
                  </a:cubicBezTo>
                  <a:cubicBezTo>
                    <a:pt x="2596" y="10"/>
                    <a:pt x="2529" y="18"/>
                    <a:pt x="2468" y="34"/>
                  </a:cubicBezTo>
                  <a:cubicBezTo>
                    <a:pt x="2336" y="64"/>
                    <a:pt x="2223" y="115"/>
                    <a:pt x="2121" y="186"/>
                  </a:cubicBezTo>
                  <a:cubicBezTo>
                    <a:pt x="2020" y="259"/>
                    <a:pt x="1927" y="340"/>
                    <a:pt x="1856" y="431"/>
                  </a:cubicBezTo>
                  <a:cubicBezTo>
                    <a:pt x="1776" y="524"/>
                    <a:pt x="1714" y="627"/>
                    <a:pt x="1663" y="737"/>
                  </a:cubicBezTo>
                  <a:cubicBezTo>
                    <a:pt x="1570" y="962"/>
                    <a:pt x="1541" y="1207"/>
                    <a:pt x="1570" y="1442"/>
                  </a:cubicBezTo>
                  <a:cubicBezTo>
                    <a:pt x="1592" y="1667"/>
                    <a:pt x="1663" y="1890"/>
                    <a:pt x="1753" y="2095"/>
                  </a:cubicBezTo>
                  <a:cubicBezTo>
                    <a:pt x="1856" y="2298"/>
                    <a:pt x="1969" y="2492"/>
                    <a:pt x="2111" y="2665"/>
                  </a:cubicBezTo>
                  <a:cubicBezTo>
                    <a:pt x="2143" y="2707"/>
                    <a:pt x="2182" y="2746"/>
                    <a:pt x="2223" y="2788"/>
                  </a:cubicBezTo>
                  <a:lnTo>
                    <a:pt x="2336" y="2910"/>
                  </a:lnTo>
                  <a:lnTo>
                    <a:pt x="2449" y="3023"/>
                  </a:lnTo>
                  <a:cubicBezTo>
                    <a:pt x="2488" y="3052"/>
                    <a:pt x="2529" y="3094"/>
                    <a:pt x="2571" y="3123"/>
                  </a:cubicBezTo>
                  <a:cubicBezTo>
                    <a:pt x="2839" y="3363"/>
                    <a:pt x="3129" y="3574"/>
                    <a:pt x="3436" y="3757"/>
                  </a:cubicBezTo>
                  <a:lnTo>
                    <a:pt x="3436" y="3757"/>
                  </a:lnTo>
                  <a:cubicBezTo>
                    <a:pt x="3140" y="3968"/>
                    <a:pt x="2824" y="4153"/>
                    <a:pt x="2488" y="4298"/>
                  </a:cubicBezTo>
                  <a:cubicBezTo>
                    <a:pt x="2101" y="4460"/>
                    <a:pt x="1705" y="4604"/>
                    <a:pt x="1306" y="4714"/>
                  </a:cubicBezTo>
                  <a:cubicBezTo>
                    <a:pt x="1112" y="4775"/>
                    <a:pt x="909" y="4837"/>
                    <a:pt x="703" y="4878"/>
                  </a:cubicBezTo>
                  <a:cubicBezTo>
                    <a:pt x="500" y="4920"/>
                    <a:pt x="297" y="4949"/>
                    <a:pt x="101" y="4949"/>
                  </a:cubicBezTo>
                  <a:lnTo>
                    <a:pt x="92" y="4949"/>
                  </a:lnTo>
                  <a:cubicBezTo>
                    <a:pt x="40" y="4949"/>
                    <a:pt x="1" y="4981"/>
                    <a:pt x="1" y="5042"/>
                  </a:cubicBezTo>
                  <a:cubicBezTo>
                    <a:pt x="1" y="5094"/>
                    <a:pt x="40" y="5133"/>
                    <a:pt x="92" y="5133"/>
                  </a:cubicBezTo>
                  <a:cubicBezTo>
                    <a:pt x="121" y="5134"/>
                    <a:pt x="150" y="5135"/>
                    <a:pt x="179" y="5135"/>
                  </a:cubicBezTo>
                  <a:cubicBezTo>
                    <a:pt x="372" y="5135"/>
                    <a:pt x="558" y="5108"/>
                    <a:pt x="745" y="5072"/>
                  </a:cubicBezTo>
                  <a:cubicBezTo>
                    <a:pt x="948" y="5032"/>
                    <a:pt x="1164" y="4981"/>
                    <a:pt x="1367" y="4920"/>
                  </a:cubicBezTo>
                  <a:cubicBezTo>
                    <a:pt x="1776" y="4807"/>
                    <a:pt x="2182" y="4675"/>
                    <a:pt x="2581" y="4511"/>
                  </a:cubicBezTo>
                  <a:cubicBezTo>
                    <a:pt x="2969" y="4350"/>
                    <a:pt x="3341" y="4143"/>
                    <a:pt x="3681" y="3895"/>
                  </a:cubicBezTo>
                  <a:lnTo>
                    <a:pt x="3681" y="3895"/>
                  </a:lnTo>
                  <a:cubicBezTo>
                    <a:pt x="4049" y="4091"/>
                    <a:pt x="4437" y="4246"/>
                    <a:pt x="4835" y="4359"/>
                  </a:cubicBezTo>
                  <a:cubicBezTo>
                    <a:pt x="5254" y="4469"/>
                    <a:pt x="5670" y="4553"/>
                    <a:pt x="6110" y="4572"/>
                  </a:cubicBezTo>
                  <a:cubicBezTo>
                    <a:pt x="6160" y="4574"/>
                    <a:pt x="6210" y="4576"/>
                    <a:pt x="6261" y="4576"/>
                  </a:cubicBezTo>
                  <a:cubicBezTo>
                    <a:pt x="6428" y="4576"/>
                    <a:pt x="6598" y="4563"/>
                    <a:pt x="6761" y="4531"/>
                  </a:cubicBezTo>
                  <a:cubicBezTo>
                    <a:pt x="6977" y="4491"/>
                    <a:pt x="7190" y="4420"/>
                    <a:pt x="7383" y="4308"/>
                  </a:cubicBezTo>
                  <a:cubicBezTo>
                    <a:pt x="7435" y="4286"/>
                    <a:pt x="7444" y="4225"/>
                    <a:pt x="7425" y="4185"/>
                  </a:cubicBezTo>
                  <a:cubicBezTo>
                    <a:pt x="7405" y="4150"/>
                    <a:pt x="7374" y="4134"/>
                    <a:pt x="7340" y="4134"/>
                  </a:cubicBezTo>
                  <a:cubicBezTo>
                    <a:pt x="7325" y="4134"/>
                    <a:pt x="7309" y="4138"/>
                    <a:pt x="7293" y="4144"/>
                  </a:cubicBezTo>
                  <a:cubicBezTo>
                    <a:pt x="7119" y="4247"/>
                    <a:pt x="6925" y="4308"/>
                    <a:pt x="6732" y="4337"/>
                  </a:cubicBezTo>
                  <a:cubicBezTo>
                    <a:pt x="6600" y="4358"/>
                    <a:pt x="6469" y="4365"/>
                    <a:pt x="6338" y="4365"/>
                  </a:cubicBezTo>
                  <a:cubicBezTo>
                    <a:pt x="6265" y="4365"/>
                    <a:pt x="6193" y="4363"/>
                    <a:pt x="6120" y="4359"/>
                  </a:cubicBezTo>
                  <a:cubicBezTo>
                    <a:pt x="5702" y="4337"/>
                    <a:pt x="5293" y="4256"/>
                    <a:pt x="4896" y="4134"/>
                  </a:cubicBezTo>
                  <a:cubicBezTo>
                    <a:pt x="4549" y="4028"/>
                    <a:pt x="4219" y="3897"/>
                    <a:pt x="3897" y="3731"/>
                  </a:cubicBezTo>
                  <a:lnTo>
                    <a:pt x="3897" y="3731"/>
                  </a:lnTo>
                  <a:cubicBezTo>
                    <a:pt x="4172" y="3516"/>
                    <a:pt x="4433" y="3282"/>
                    <a:pt x="4681" y="3042"/>
                  </a:cubicBezTo>
                  <a:lnTo>
                    <a:pt x="4794" y="2930"/>
                  </a:lnTo>
                  <a:cubicBezTo>
                    <a:pt x="4825" y="2891"/>
                    <a:pt x="4865" y="2849"/>
                    <a:pt x="4906" y="2807"/>
                  </a:cubicBezTo>
                  <a:cubicBezTo>
                    <a:pt x="4977" y="2727"/>
                    <a:pt x="5048" y="2646"/>
                    <a:pt x="5119" y="2553"/>
                  </a:cubicBezTo>
                  <a:cubicBezTo>
                    <a:pt x="5254" y="2379"/>
                    <a:pt x="5364" y="2196"/>
                    <a:pt x="5457" y="1992"/>
                  </a:cubicBezTo>
                  <a:cubicBezTo>
                    <a:pt x="5560" y="1789"/>
                    <a:pt x="5631" y="1584"/>
                    <a:pt x="5670" y="1349"/>
                  </a:cubicBezTo>
                  <a:cubicBezTo>
                    <a:pt x="5692" y="1238"/>
                    <a:pt x="5702" y="1126"/>
                    <a:pt x="5702" y="1003"/>
                  </a:cubicBezTo>
                  <a:cubicBezTo>
                    <a:pt x="5692" y="881"/>
                    <a:pt x="5670" y="759"/>
                    <a:pt x="5621" y="646"/>
                  </a:cubicBezTo>
                  <a:cubicBezTo>
                    <a:pt x="5569" y="524"/>
                    <a:pt x="5498" y="421"/>
                    <a:pt x="5405" y="330"/>
                  </a:cubicBezTo>
                  <a:cubicBezTo>
                    <a:pt x="5325" y="247"/>
                    <a:pt x="5232" y="166"/>
                    <a:pt x="5119" y="105"/>
                  </a:cubicBezTo>
                  <a:cubicBezTo>
                    <a:pt x="5009" y="54"/>
                    <a:pt x="4874" y="15"/>
                    <a:pt x="4752" y="2"/>
                  </a:cubicBezTo>
                  <a:cubicBezTo>
                    <a:pt x="4730" y="1"/>
                    <a:pt x="4709" y="0"/>
                    <a:pt x="4688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126237" y="3339532"/>
              <a:ext cx="257855" cy="345992"/>
            </a:xfrm>
            <a:custGeom>
              <a:rect b="b" l="l" r="r" t="t"/>
              <a:pathLst>
                <a:path extrusionOk="0" h="687" w="512">
                  <a:moveTo>
                    <a:pt x="390" y="1"/>
                  </a:moveTo>
                  <a:cubicBezTo>
                    <a:pt x="366" y="1"/>
                    <a:pt x="339" y="8"/>
                    <a:pt x="318" y="15"/>
                  </a:cubicBezTo>
                  <a:cubicBezTo>
                    <a:pt x="196" y="66"/>
                    <a:pt x="125" y="188"/>
                    <a:pt x="83" y="320"/>
                  </a:cubicBezTo>
                  <a:cubicBezTo>
                    <a:pt x="56" y="400"/>
                    <a:pt x="0" y="686"/>
                    <a:pt x="112" y="686"/>
                  </a:cubicBezTo>
                  <a:cubicBezTo>
                    <a:pt x="132" y="686"/>
                    <a:pt x="156" y="678"/>
                    <a:pt x="186" y="658"/>
                  </a:cubicBezTo>
                  <a:cubicBezTo>
                    <a:pt x="328" y="577"/>
                    <a:pt x="431" y="413"/>
                    <a:pt x="480" y="272"/>
                  </a:cubicBezTo>
                  <a:cubicBezTo>
                    <a:pt x="502" y="220"/>
                    <a:pt x="511" y="169"/>
                    <a:pt x="511" y="117"/>
                  </a:cubicBezTo>
                  <a:cubicBezTo>
                    <a:pt x="502" y="66"/>
                    <a:pt x="470" y="27"/>
                    <a:pt x="418" y="5"/>
                  </a:cubicBezTo>
                  <a:cubicBezTo>
                    <a:pt x="410" y="2"/>
                    <a:pt x="400" y="1"/>
                    <a:pt x="390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440498" y="3793805"/>
              <a:ext cx="133460" cy="261886"/>
            </a:xfrm>
            <a:custGeom>
              <a:rect b="b" l="l" r="r" t="t"/>
              <a:pathLst>
                <a:path extrusionOk="0" h="520" w="265">
                  <a:moveTo>
                    <a:pt x="96" y="1"/>
                  </a:moveTo>
                  <a:cubicBezTo>
                    <a:pt x="1" y="1"/>
                    <a:pt x="20" y="349"/>
                    <a:pt x="51" y="410"/>
                  </a:cubicBezTo>
                  <a:cubicBezTo>
                    <a:pt x="61" y="439"/>
                    <a:pt x="71" y="471"/>
                    <a:pt x="100" y="491"/>
                  </a:cubicBezTo>
                  <a:cubicBezTo>
                    <a:pt x="122" y="510"/>
                    <a:pt x="152" y="520"/>
                    <a:pt x="193" y="520"/>
                  </a:cubicBezTo>
                  <a:cubicBezTo>
                    <a:pt x="245" y="500"/>
                    <a:pt x="264" y="429"/>
                    <a:pt x="264" y="368"/>
                  </a:cubicBezTo>
                  <a:cubicBezTo>
                    <a:pt x="264" y="297"/>
                    <a:pt x="203" y="11"/>
                    <a:pt x="100" y="1"/>
                  </a:cubicBezTo>
                  <a:cubicBezTo>
                    <a:pt x="99" y="1"/>
                    <a:pt x="98" y="1"/>
                    <a:pt x="9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805121" y="3483570"/>
              <a:ext cx="169217" cy="316278"/>
            </a:xfrm>
            <a:custGeom>
              <a:rect b="b" l="l" r="r" t="t"/>
              <a:pathLst>
                <a:path extrusionOk="0" h="628" w="336">
                  <a:moveTo>
                    <a:pt x="200" y="0"/>
                  </a:moveTo>
                  <a:cubicBezTo>
                    <a:pt x="148" y="0"/>
                    <a:pt x="94" y="35"/>
                    <a:pt x="62" y="86"/>
                  </a:cubicBezTo>
                  <a:cubicBezTo>
                    <a:pt x="10" y="169"/>
                    <a:pt x="1" y="279"/>
                    <a:pt x="20" y="382"/>
                  </a:cubicBezTo>
                  <a:cubicBezTo>
                    <a:pt x="40" y="443"/>
                    <a:pt x="81" y="607"/>
                    <a:pt x="172" y="627"/>
                  </a:cubicBezTo>
                  <a:cubicBezTo>
                    <a:pt x="174" y="627"/>
                    <a:pt x="177" y="627"/>
                    <a:pt x="179" y="627"/>
                  </a:cubicBezTo>
                  <a:cubicBezTo>
                    <a:pt x="276" y="627"/>
                    <a:pt x="295" y="442"/>
                    <a:pt x="316" y="382"/>
                  </a:cubicBezTo>
                  <a:cubicBezTo>
                    <a:pt x="326" y="301"/>
                    <a:pt x="336" y="218"/>
                    <a:pt x="316" y="137"/>
                  </a:cubicBezTo>
                  <a:cubicBezTo>
                    <a:pt x="307" y="86"/>
                    <a:pt x="285" y="25"/>
                    <a:pt x="233" y="5"/>
                  </a:cubicBezTo>
                  <a:cubicBezTo>
                    <a:pt x="222" y="2"/>
                    <a:pt x="211" y="0"/>
                    <a:pt x="20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791132" y="3418602"/>
              <a:ext cx="241739" cy="340452"/>
            </a:xfrm>
            <a:custGeom>
              <a:rect b="b" l="l" r="r" t="t"/>
              <a:pathLst>
                <a:path extrusionOk="0" h="676" w="480">
                  <a:moveTo>
                    <a:pt x="175" y="0"/>
                  </a:moveTo>
                  <a:cubicBezTo>
                    <a:pt x="168" y="0"/>
                    <a:pt x="161" y="1"/>
                    <a:pt x="154" y="2"/>
                  </a:cubicBezTo>
                  <a:cubicBezTo>
                    <a:pt x="51" y="12"/>
                    <a:pt x="0" y="124"/>
                    <a:pt x="10" y="215"/>
                  </a:cubicBezTo>
                  <a:cubicBezTo>
                    <a:pt x="32" y="318"/>
                    <a:pt x="93" y="389"/>
                    <a:pt x="164" y="460"/>
                  </a:cubicBezTo>
                  <a:cubicBezTo>
                    <a:pt x="245" y="531"/>
                    <a:pt x="348" y="633"/>
                    <a:pt x="460" y="675"/>
                  </a:cubicBezTo>
                  <a:cubicBezTo>
                    <a:pt x="480" y="521"/>
                    <a:pt x="438" y="327"/>
                    <a:pt x="377" y="186"/>
                  </a:cubicBezTo>
                  <a:cubicBezTo>
                    <a:pt x="357" y="134"/>
                    <a:pt x="338" y="93"/>
                    <a:pt x="296" y="53"/>
                  </a:cubicBezTo>
                  <a:cubicBezTo>
                    <a:pt x="260" y="26"/>
                    <a:pt x="219" y="0"/>
                    <a:pt x="175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745302" y="3889494"/>
              <a:ext cx="247279" cy="274981"/>
            </a:xfrm>
            <a:custGeom>
              <a:rect b="b" l="l" r="r" t="t"/>
              <a:pathLst>
                <a:path extrusionOk="0" h="546" w="491">
                  <a:moveTo>
                    <a:pt x="56" y="1"/>
                  </a:moveTo>
                  <a:cubicBezTo>
                    <a:pt x="50" y="1"/>
                    <a:pt x="44" y="2"/>
                    <a:pt x="40" y="4"/>
                  </a:cubicBezTo>
                  <a:cubicBezTo>
                    <a:pt x="0" y="24"/>
                    <a:pt x="30" y="146"/>
                    <a:pt x="40" y="178"/>
                  </a:cubicBezTo>
                  <a:cubicBezTo>
                    <a:pt x="62" y="320"/>
                    <a:pt x="133" y="452"/>
                    <a:pt x="255" y="514"/>
                  </a:cubicBezTo>
                  <a:cubicBezTo>
                    <a:pt x="284" y="536"/>
                    <a:pt x="326" y="545"/>
                    <a:pt x="368" y="545"/>
                  </a:cubicBezTo>
                  <a:cubicBezTo>
                    <a:pt x="407" y="536"/>
                    <a:pt x="439" y="514"/>
                    <a:pt x="458" y="484"/>
                  </a:cubicBezTo>
                  <a:cubicBezTo>
                    <a:pt x="490" y="433"/>
                    <a:pt x="468" y="372"/>
                    <a:pt x="448" y="310"/>
                  </a:cubicBezTo>
                  <a:cubicBezTo>
                    <a:pt x="387" y="208"/>
                    <a:pt x="306" y="117"/>
                    <a:pt x="204" y="66"/>
                  </a:cubicBezTo>
                  <a:cubicBezTo>
                    <a:pt x="178" y="49"/>
                    <a:pt x="98" y="1"/>
                    <a:pt x="5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041237" y="3626097"/>
              <a:ext cx="256847" cy="409953"/>
            </a:xfrm>
            <a:custGeom>
              <a:rect b="b" l="l" r="r" t="t"/>
              <a:pathLst>
                <a:path extrusionOk="0" h="814" w="510">
                  <a:moveTo>
                    <a:pt x="220" y="0"/>
                  </a:moveTo>
                  <a:cubicBezTo>
                    <a:pt x="175" y="0"/>
                    <a:pt x="130" y="16"/>
                    <a:pt x="91" y="48"/>
                  </a:cubicBezTo>
                  <a:cubicBezTo>
                    <a:pt x="20" y="99"/>
                    <a:pt x="1" y="192"/>
                    <a:pt x="1" y="283"/>
                  </a:cubicBezTo>
                  <a:cubicBezTo>
                    <a:pt x="11" y="363"/>
                    <a:pt x="52" y="447"/>
                    <a:pt x="104" y="518"/>
                  </a:cubicBezTo>
                  <a:cubicBezTo>
                    <a:pt x="204" y="640"/>
                    <a:pt x="336" y="731"/>
                    <a:pt x="481" y="814"/>
                  </a:cubicBezTo>
                  <a:lnTo>
                    <a:pt x="490" y="782"/>
                  </a:lnTo>
                  <a:cubicBezTo>
                    <a:pt x="510" y="569"/>
                    <a:pt x="490" y="354"/>
                    <a:pt x="410" y="160"/>
                  </a:cubicBezTo>
                  <a:cubicBezTo>
                    <a:pt x="388" y="119"/>
                    <a:pt x="368" y="70"/>
                    <a:pt x="336" y="38"/>
                  </a:cubicBezTo>
                  <a:cubicBezTo>
                    <a:pt x="302" y="13"/>
                    <a:pt x="262" y="0"/>
                    <a:pt x="22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Recommendations</a:t>
            </a:r>
            <a:endParaRPr/>
          </a:p>
        </p:txBody>
      </p:sp>
      <p:sp>
        <p:nvSpPr>
          <p:cNvPr id="625" name="Google Shape;625;p42"/>
          <p:cNvSpPr/>
          <p:nvPr/>
        </p:nvSpPr>
        <p:spPr>
          <a:xfrm>
            <a:off x="649300" y="2614475"/>
            <a:ext cx="3545700" cy="1999200"/>
          </a:xfrm>
          <a:prstGeom prst="roundRect">
            <a:avLst>
              <a:gd fmla="val 16667" name="adj"/>
            </a:avLst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4937000" y="2614500"/>
            <a:ext cx="3545700" cy="1999200"/>
          </a:xfrm>
          <a:prstGeom prst="roundRect">
            <a:avLst>
              <a:gd fmla="val 16667" name="adj"/>
            </a:avLst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27" name="Google Shape;6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725" y="1392675"/>
            <a:ext cx="966051" cy="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2"/>
          <p:cNvSpPr/>
          <p:nvPr/>
        </p:nvSpPr>
        <p:spPr>
          <a:xfrm>
            <a:off x="1917775" y="1661500"/>
            <a:ext cx="19914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 Selection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69200" y="2871250"/>
            <a:ext cx="3105900" cy="154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models can be trained on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larger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and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extensive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datasets </a:t>
            </a:r>
            <a:endParaRPr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30" name="Google Shape;6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425" y="1392675"/>
            <a:ext cx="966051" cy="9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2"/>
          <p:cNvSpPr/>
          <p:nvPr/>
        </p:nvSpPr>
        <p:spPr>
          <a:xfrm>
            <a:off x="6259850" y="1661500"/>
            <a:ext cx="23268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Hyperparameter Tuning</a:t>
            </a:r>
            <a:endParaRPr b="1"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5156900" y="2841125"/>
            <a:ext cx="3105900" cy="154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Using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informed search strategies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to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automatically tune 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hyperparameters to find the best hyperparameters to 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</a:t>
            </a: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educe training time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type="title"/>
          </p:nvPr>
        </p:nvSpPr>
        <p:spPr>
          <a:xfrm>
            <a:off x="180000" y="2069100"/>
            <a:ext cx="87840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Final Remarks</a:t>
            </a:r>
            <a:endParaRPr sz="4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"/>
          <p:cNvSpPr txBox="1"/>
          <p:nvPr>
            <p:ph type="ctrTitle"/>
          </p:nvPr>
        </p:nvSpPr>
        <p:spPr>
          <a:xfrm>
            <a:off x="311708" y="1076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>
            <a:off x="5542196" y="1726965"/>
            <a:ext cx="61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4644925" y="2630077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644925" y="3566153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/>
          <p:nvPr/>
        </p:nvSpPr>
        <p:spPr>
          <a:xfrm>
            <a:off x="4644925" y="1665575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 txBox="1"/>
          <p:nvPr/>
        </p:nvSpPr>
        <p:spPr>
          <a:xfrm>
            <a:off x="4693200" y="1747450"/>
            <a:ext cx="354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Most common cancer among women in Singapore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4644000" y="2727613"/>
            <a:ext cx="364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 million women diagnosed and 670 000 deaths globally in 2022. 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644000" y="3677900"/>
            <a:ext cx="364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With early detection, breast cancer can be effectively treated.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4132550" y="17879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4132550" y="2755094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4132550" y="37222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26637" y="1665575"/>
            <a:ext cx="3191901" cy="2518999"/>
            <a:chOff x="2750960" y="1875378"/>
            <a:chExt cx="3647470" cy="2878527"/>
          </a:xfrm>
        </p:grpSpPr>
        <p:sp>
          <p:nvSpPr>
            <p:cNvPr id="230" name="Google Shape;230;p16"/>
            <p:cNvSpPr/>
            <p:nvPr/>
          </p:nvSpPr>
          <p:spPr>
            <a:xfrm>
              <a:off x="3016885" y="2925241"/>
              <a:ext cx="485223" cy="465068"/>
            </a:xfrm>
            <a:custGeom>
              <a:rect b="b" l="l" r="r" t="t"/>
              <a:pathLst>
                <a:path extrusionOk="0" h="1177" w="1228">
                  <a:moveTo>
                    <a:pt x="653" y="471"/>
                  </a:moveTo>
                  <a:cubicBezTo>
                    <a:pt x="663" y="471"/>
                    <a:pt x="673" y="472"/>
                    <a:pt x="683" y="474"/>
                  </a:cubicBezTo>
                  <a:cubicBezTo>
                    <a:pt x="872" y="517"/>
                    <a:pt x="760" y="747"/>
                    <a:pt x="633" y="747"/>
                  </a:cubicBezTo>
                  <a:cubicBezTo>
                    <a:pt x="609" y="747"/>
                    <a:pt x="584" y="738"/>
                    <a:pt x="561" y="719"/>
                  </a:cubicBezTo>
                  <a:cubicBezTo>
                    <a:pt x="457" y="635"/>
                    <a:pt x="529" y="471"/>
                    <a:pt x="653" y="471"/>
                  </a:cubicBezTo>
                  <a:close/>
                  <a:moveTo>
                    <a:pt x="847" y="0"/>
                  </a:moveTo>
                  <a:cubicBezTo>
                    <a:pt x="700" y="0"/>
                    <a:pt x="593" y="260"/>
                    <a:pt x="603" y="432"/>
                  </a:cubicBezTo>
                  <a:cubicBezTo>
                    <a:pt x="583" y="332"/>
                    <a:pt x="541" y="229"/>
                    <a:pt x="470" y="138"/>
                  </a:cubicBezTo>
                  <a:cubicBezTo>
                    <a:pt x="429" y="107"/>
                    <a:pt x="387" y="65"/>
                    <a:pt x="338" y="55"/>
                  </a:cubicBezTo>
                  <a:cubicBezTo>
                    <a:pt x="325" y="50"/>
                    <a:pt x="310" y="48"/>
                    <a:pt x="296" y="48"/>
                  </a:cubicBezTo>
                  <a:cubicBezTo>
                    <a:pt x="256" y="48"/>
                    <a:pt x="217" y="66"/>
                    <a:pt x="194" y="97"/>
                  </a:cubicBezTo>
                  <a:cubicBezTo>
                    <a:pt x="164" y="158"/>
                    <a:pt x="133" y="371"/>
                    <a:pt x="461" y="506"/>
                  </a:cubicBezTo>
                  <a:cubicBezTo>
                    <a:pt x="369" y="488"/>
                    <a:pt x="284" y="475"/>
                    <a:pt x="214" y="475"/>
                  </a:cubicBezTo>
                  <a:cubicBezTo>
                    <a:pt x="81" y="475"/>
                    <a:pt x="1" y="521"/>
                    <a:pt x="20" y="667"/>
                  </a:cubicBezTo>
                  <a:cubicBezTo>
                    <a:pt x="27" y="751"/>
                    <a:pt x="123" y="793"/>
                    <a:pt x="236" y="793"/>
                  </a:cubicBezTo>
                  <a:cubicBezTo>
                    <a:pt x="317" y="793"/>
                    <a:pt x="408" y="771"/>
                    <a:pt x="480" y="728"/>
                  </a:cubicBezTo>
                  <a:lnTo>
                    <a:pt x="480" y="728"/>
                  </a:lnTo>
                  <a:cubicBezTo>
                    <a:pt x="377" y="790"/>
                    <a:pt x="174" y="1025"/>
                    <a:pt x="316" y="1137"/>
                  </a:cubicBezTo>
                  <a:cubicBezTo>
                    <a:pt x="348" y="1165"/>
                    <a:pt x="379" y="1177"/>
                    <a:pt x="409" y="1177"/>
                  </a:cubicBezTo>
                  <a:cubicBezTo>
                    <a:pt x="541" y="1177"/>
                    <a:pt x="644" y="941"/>
                    <a:pt x="644" y="841"/>
                  </a:cubicBezTo>
                  <a:cubicBezTo>
                    <a:pt x="691" y="975"/>
                    <a:pt x="811" y="1120"/>
                    <a:pt x="937" y="1120"/>
                  </a:cubicBezTo>
                  <a:cubicBezTo>
                    <a:pt x="975" y="1120"/>
                    <a:pt x="1013" y="1107"/>
                    <a:pt x="1051" y="1076"/>
                  </a:cubicBezTo>
                  <a:cubicBezTo>
                    <a:pt x="1163" y="983"/>
                    <a:pt x="1083" y="832"/>
                    <a:pt x="869" y="730"/>
                  </a:cubicBezTo>
                  <a:lnTo>
                    <a:pt x="869" y="730"/>
                  </a:lnTo>
                  <a:cubicBezTo>
                    <a:pt x="888" y="738"/>
                    <a:pt x="917" y="743"/>
                    <a:pt x="949" y="743"/>
                  </a:cubicBezTo>
                  <a:cubicBezTo>
                    <a:pt x="1064" y="743"/>
                    <a:pt x="1227" y="684"/>
                    <a:pt x="1205" y="535"/>
                  </a:cubicBezTo>
                  <a:cubicBezTo>
                    <a:pt x="1184" y="430"/>
                    <a:pt x="1120" y="397"/>
                    <a:pt x="1048" y="397"/>
                  </a:cubicBezTo>
                  <a:cubicBezTo>
                    <a:pt x="974" y="397"/>
                    <a:pt x="893" y="433"/>
                    <a:pt x="847" y="464"/>
                  </a:cubicBezTo>
                  <a:cubicBezTo>
                    <a:pt x="980" y="322"/>
                    <a:pt x="1031" y="55"/>
                    <a:pt x="877" y="4"/>
                  </a:cubicBezTo>
                  <a:cubicBezTo>
                    <a:pt x="867" y="1"/>
                    <a:pt x="856" y="0"/>
                    <a:pt x="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576789" y="2102973"/>
              <a:ext cx="2821641" cy="1952732"/>
            </a:xfrm>
            <a:custGeom>
              <a:rect b="b" l="l" r="r" t="t"/>
              <a:pathLst>
                <a:path extrusionOk="0" h="4942" w="7141">
                  <a:moveTo>
                    <a:pt x="3017" y="2919"/>
                  </a:moveTo>
                  <a:cubicBezTo>
                    <a:pt x="3022" y="2919"/>
                    <a:pt x="3027" y="2920"/>
                    <a:pt x="3031" y="2922"/>
                  </a:cubicBezTo>
                  <a:cubicBezTo>
                    <a:pt x="3041" y="2922"/>
                    <a:pt x="3060" y="2922"/>
                    <a:pt x="3070" y="2932"/>
                  </a:cubicBezTo>
                  <a:cubicBezTo>
                    <a:pt x="3082" y="2942"/>
                    <a:pt x="3102" y="2954"/>
                    <a:pt x="3112" y="2973"/>
                  </a:cubicBezTo>
                  <a:cubicBezTo>
                    <a:pt x="3144" y="3015"/>
                    <a:pt x="3173" y="3064"/>
                    <a:pt x="3192" y="3125"/>
                  </a:cubicBezTo>
                  <a:cubicBezTo>
                    <a:pt x="3205" y="3147"/>
                    <a:pt x="3205" y="3157"/>
                    <a:pt x="3205" y="3177"/>
                  </a:cubicBezTo>
                  <a:lnTo>
                    <a:pt x="3224" y="3228"/>
                  </a:lnTo>
                  <a:cubicBezTo>
                    <a:pt x="3224" y="3248"/>
                    <a:pt x="3224" y="3260"/>
                    <a:pt x="3234" y="3279"/>
                  </a:cubicBezTo>
                  <a:lnTo>
                    <a:pt x="3234" y="3331"/>
                  </a:lnTo>
                  <a:cubicBezTo>
                    <a:pt x="3251" y="3458"/>
                    <a:pt x="3246" y="3588"/>
                    <a:pt x="3214" y="3716"/>
                  </a:cubicBezTo>
                  <a:lnTo>
                    <a:pt x="3214" y="3716"/>
                  </a:lnTo>
                  <a:cubicBezTo>
                    <a:pt x="3137" y="3680"/>
                    <a:pt x="3068" y="3637"/>
                    <a:pt x="3009" y="3585"/>
                  </a:cubicBezTo>
                  <a:cubicBezTo>
                    <a:pt x="2980" y="3566"/>
                    <a:pt x="2960" y="3534"/>
                    <a:pt x="2938" y="3514"/>
                  </a:cubicBezTo>
                  <a:cubicBezTo>
                    <a:pt x="2918" y="3492"/>
                    <a:pt x="2899" y="3463"/>
                    <a:pt x="2887" y="3431"/>
                  </a:cubicBezTo>
                  <a:cubicBezTo>
                    <a:pt x="2857" y="3382"/>
                    <a:pt x="2838" y="3321"/>
                    <a:pt x="2825" y="3260"/>
                  </a:cubicBezTo>
                  <a:cubicBezTo>
                    <a:pt x="2825" y="3199"/>
                    <a:pt x="2825" y="3137"/>
                    <a:pt x="2847" y="3086"/>
                  </a:cubicBezTo>
                  <a:cubicBezTo>
                    <a:pt x="2857" y="3035"/>
                    <a:pt x="2887" y="2983"/>
                    <a:pt x="2928" y="2964"/>
                  </a:cubicBezTo>
                  <a:cubicBezTo>
                    <a:pt x="2954" y="2937"/>
                    <a:pt x="2992" y="2919"/>
                    <a:pt x="3017" y="2919"/>
                  </a:cubicBezTo>
                  <a:close/>
                  <a:moveTo>
                    <a:pt x="6640" y="0"/>
                  </a:moveTo>
                  <a:cubicBezTo>
                    <a:pt x="6625" y="0"/>
                    <a:pt x="6609" y="6"/>
                    <a:pt x="6600" y="17"/>
                  </a:cubicBezTo>
                  <a:cubicBezTo>
                    <a:pt x="6580" y="36"/>
                    <a:pt x="6570" y="78"/>
                    <a:pt x="6600" y="97"/>
                  </a:cubicBezTo>
                  <a:cubicBezTo>
                    <a:pt x="6703" y="220"/>
                    <a:pt x="6783" y="362"/>
                    <a:pt x="6844" y="516"/>
                  </a:cubicBezTo>
                  <a:cubicBezTo>
                    <a:pt x="6896" y="658"/>
                    <a:pt x="6937" y="822"/>
                    <a:pt x="6957" y="983"/>
                  </a:cubicBezTo>
                  <a:cubicBezTo>
                    <a:pt x="6967" y="1067"/>
                    <a:pt x="6977" y="1147"/>
                    <a:pt x="6977" y="1228"/>
                  </a:cubicBezTo>
                  <a:cubicBezTo>
                    <a:pt x="6986" y="1311"/>
                    <a:pt x="6977" y="1392"/>
                    <a:pt x="6977" y="1473"/>
                  </a:cubicBezTo>
                  <a:cubicBezTo>
                    <a:pt x="6967" y="1637"/>
                    <a:pt x="6947" y="1801"/>
                    <a:pt x="6906" y="1953"/>
                  </a:cubicBezTo>
                  <a:cubicBezTo>
                    <a:pt x="6864" y="2117"/>
                    <a:pt x="6803" y="2268"/>
                    <a:pt x="6732" y="2423"/>
                  </a:cubicBezTo>
                  <a:cubicBezTo>
                    <a:pt x="6651" y="2565"/>
                    <a:pt x="6570" y="2709"/>
                    <a:pt x="6468" y="2831"/>
                  </a:cubicBezTo>
                  <a:cubicBezTo>
                    <a:pt x="6264" y="3096"/>
                    <a:pt x="6020" y="3309"/>
                    <a:pt x="5733" y="3483"/>
                  </a:cubicBezTo>
                  <a:cubicBezTo>
                    <a:pt x="5261" y="3759"/>
                    <a:pt x="4710" y="3896"/>
                    <a:pt x="4163" y="3896"/>
                  </a:cubicBezTo>
                  <a:cubicBezTo>
                    <a:pt x="4060" y="3896"/>
                    <a:pt x="3958" y="3891"/>
                    <a:pt x="3856" y="3881"/>
                  </a:cubicBezTo>
                  <a:cubicBezTo>
                    <a:pt x="3723" y="3862"/>
                    <a:pt x="3580" y="3837"/>
                    <a:pt x="3451" y="3803"/>
                  </a:cubicBezTo>
                  <a:lnTo>
                    <a:pt x="3451" y="3803"/>
                  </a:lnTo>
                  <a:cubicBezTo>
                    <a:pt x="3502" y="3652"/>
                    <a:pt x="3543" y="3499"/>
                    <a:pt x="3560" y="3331"/>
                  </a:cubicBezTo>
                  <a:lnTo>
                    <a:pt x="3560" y="3260"/>
                  </a:lnTo>
                  <a:lnTo>
                    <a:pt x="3560" y="3186"/>
                  </a:lnTo>
                  <a:lnTo>
                    <a:pt x="3550" y="3115"/>
                  </a:lnTo>
                  <a:cubicBezTo>
                    <a:pt x="3550" y="3086"/>
                    <a:pt x="3550" y="3064"/>
                    <a:pt x="3540" y="3035"/>
                  </a:cubicBezTo>
                  <a:cubicBezTo>
                    <a:pt x="3520" y="2932"/>
                    <a:pt x="3479" y="2831"/>
                    <a:pt x="3398" y="2738"/>
                  </a:cubicBezTo>
                  <a:cubicBezTo>
                    <a:pt x="3366" y="2697"/>
                    <a:pt x="3315" y="2648"/>
                    <a:pt x="3254" y="2616"/>
                  </a:cubicBezTo>
                  <a:cubicBezTo>
                    <a:pt x="3192" y="2587"/>
                    <a:pt x="3122" y="2555"/>
                    <a:pt x="3051" y="2555"/>
                  </a:cubicBezTo>
                  <a:cubicBezTo>
                    <a:pt x="2980" y="2555"/>
                    <a:pt x="2918" y="2565"/>
                    <a:pt x="2857" y="2587"/>
                  </a:cubicBezTo>
                  <a:cubicBezTo>
                    <a:pt x="2796" y="2606"/>
                    <a:pt x="2745" y="2648"/>
                    <a:pt x="2693" y="2687"/>
                  </a:cubicBezTo>
                  <a:cubicBezTo>
                    <a:pt x="2603" y="2758"/>
                    <a:pt x="2541" y="2871"/>
                    <a:pt x="2510" y="2973"/>
                  </a:cubicBezTo>
                  <a:cubicBezTo>
                    <a:pt x="2470" y="3086"/>
                    <a:pt x="2470" y="3199"/>
                    <a:pt x="2490" y="3309"/>
                  </a:cubicBezTo>
                  <a:cubicBezTo>
                    <a:pt x="2500" y="3412"/>
                    <a:pt x="2541" y="3514"/>
                    <a:pt x="2593" y="3605"/>
                  </a:cubicBezTo>
                  <a:cubicBezTo>
                    <a:pt x="2622" y="3646"/>
                    <a:pt x="2654" y="3688"/>
                    <a:pt x="2683" y="3727"/>
                  </a:cubicBezTo>
                  <a:cubicBezTo>
                    <a:pt x="2725" y="3769"/>
                    <a:pt x="2754" y="3798"/>
                    <a:pt x="2796" y="3840"/>
                  </a:cubicBezTo>
                  <a:cubicBezTo>
                    <a:pt x="2889" y="3915"/>
                    <a:pt x="2995" y="3971"/>
                    <a:pt x="3103" y="4015"/>
                  </a:cubicBezTo>
                  <a:lnTo>
                    <a:pt x="3103" y="4015"/>
                  </a:lnTo>
                  <a:cubicBezTo>
                    <a:pt x="3070" y="4086"/>
                    <a:pt x="3034" y="4157"/>
                    <a:pt x="2999" y="4227"/>
                  </a:cubicBezTo>
                  <a:cubicBezTo>
                    <a:pt x="2918" y="4361"/>
                    <a:pt x="2816" y="4484"/>
                    <a:pt x="2693" y="4574"/>
                  </a:cubicBezTo>
                  <a:cubicBezTo>
                    <a:pt x="2581" y="4667"/>
                    <a:pt x="2439" y="4728"/>
                    <a:pt x="2297" y="4728"/>
                  </a:cubicBezTo>
                  <a:lnTo>
                    <a:pt x="2245" y="4728"/>
                  </a:lnTo>
                  <a:cubicBezTo>
                    <a:pt x="2235" y="4728"/>
                    <a:pt x="2226" y="4728"/>
                    <a:pt x="2213" y="4716"/>
                  </a:cubicBezTo>
                  <a:cubicBezTo>
                    <a:pt x="2184" y="4716"/>
                    <a:pt x="2164" y="4697"/>
                    <a:pt x="2142" y="4677"/>
                  </a:cubicBezTo>
                  <a:cubicBezTo>
                    <a:pt x="2123" y="4655"/>
                    <a:pt x="2113" y="4635"/>
                    <a:pt x="2103" y="4606"/>
                  </a:cubicBezTo>
                  <a:cubicBezTo>
                    <a:pt x="2081" y="4564"/>
                    <a:pt x="2062" y="4523"/>
                    <a:pt x="2042" y="4484"/>
                  </a:cubicBezTo>
                  <a:cubicBezTo>
                    <a:pt x="1969" y="4329"/>
                    <a:pt x="1878" y="4178"/>
                    <a:pt x="1775" y="4033"/>
                  </a:cubicBezTo>
                  <a:cubicBezTo>
                    <a:pt x="1663" y="3901"/>
                    <a:pt x="1540" y="3769"/>
                    <a:pt x="1408" y="3656"/>
                  </a:cubicBezTo>
                  <a:cubicBezTo>
                    <a:pt x="1337" y="3595"/>
                    <a:pt x="1276" y="3544"/>
                    <a:pt x="1205" y="3492"/>
                  </a:cubicBezTo>
                  <a:cubicBezTo>
                    <a:pt x="1173" y="3473"/>
                    <a:pt x="1134" y="3443"/>
                    <a:pt x="1102" y="3421"/>
                  </a:cubicBezTo>
                  <a:cubicBezTo>
                    <a:pt x="1073" y="3402"/>
                    <a:pt x="1041" y="3370"/>
                    <a:pt x="1012" y="3350"/>
                  </a:cubicBezTo>
                  <a:cubicBezTo>
                    <a:pt x="899" y="3238"/>
                    <a:pt x="796" y="3115"/>
                    <a:pt x="696" y="2983"/>
                  </a:cubicBezTo>
                  <a:lnTo>
                    <a:pt x="551" y="2770"/>
                  </a:lnTo>
                  <a:cubicBezTo>
                    <a:pt x="490" y="2709"/>
                    <a:pt x="451" y="2636"/>
                    <a:pt x="378" y="2565"/>
                  </a:cubicBezTo>
                  <a:cubicBezTo>
                    <a:pt x="358" y="2545"/>
                    <a:pt x="338" y="2535"/>
                    <a:pt x="316" y="2513"/>
                  </a:cubicBezTo>
                  <a:cubicBezTo>
                    <a:pt x="287" y="2503"/>
                    <a:pt x="255" y="2484"/>
                    <a:pt x="216" y="2474"/>
                  </a:cubicBezTo>
                  <a:cubicBezTo>
                    <a:pt x="184" y="2474"/>
                    <a:pt x="155" y="2484"/>
                    <a:pt x="133" y="2494"/>
                  </a:cubicBezTo>
                  <a:cubicBezTo>
                    <a:pt x="113" y="2503"/>
                    <a:pt x="94" y="2513"/>
                    <a:pt x="84" y="2535"/>
                  </a:cubicBezTo>
                  <a:cubicBezTo>
                    <a:pt x="52" y="2565"/>
                    <a:pt x="42" y="2596"/>
                    <a:pt x="33" y="2616"/>
                  </a:cubicBezTo>
                  <a:cubicBezTo>
                    <a:pt x="10" y="2677"/>
                    <a:pt x="10" y="2719"/>
                    <a:pt x="1" y="2770"/>
                  </a:cubicBezTo>
                  <a:cubicBezTo>
                    <a:pt x="1" y="2819"/>
                    <a:pt x="1" y="2861"/>
                    <a:pt x="10" y="2902"/>
                  </a:cubicBezTo>
                  <a:cubicBezTo>
                    <a:pt x="23" y="3086"/>
                    <a:pt x="62" y="3260"/>
                    <a:pt x="123" y="3421"/>
                  </a:cubicBezTo>
                  <a:cubicBezTo>
                    <a:pt x="174" y="3585"/>
                    <a:pt x="255" y="3749"/>
                    <a:pt x="348" y="3891"/>
                  </a:cubicBezTo>
                  <a:cubicBezTo>
                    <a:pt x="439" y="4033"/>
                    <a:pt x="561" y="4178"/>
                    <a:pt x="725" y="4268"/>
                  </a:cubicBezTo>
                  <a:cubicBezTo>
                    <a:pt x="732" y="4275"/>
                    <a:pt x="742" y="4278"/>
                    <a:pt x="752" y="4278"/>
                  </a:cubicBezTo>
                  <a:cubicBezTo>
                    <a:pt x="772" y="4278"/>
                    <a:pt x="793" y="4268"/>
                    <a:pt x="806" y="4249"/>
                  </a:cubicBezTo>
                  <a:cubicBezTo>
                    <a:pt x="828" y="4217"/>
                    <a:pt x="818" y="4187"/>
                    <a:pt x="786" y="4165"/>
                  </a:cubicBezTo>
                  <a:cubicBezTo>
                    <a:pt x="654" y="4085"/>
                    <a:pt x="551" y="3952"/>
                    <a:pt x="471" y="3810"/>
                  </a:cubicBezTo>
                  <a:cubicBezTo>
                    <a:pt x="390" y="3676"/>
                    <a:pt x="329" y="3524"/>
                    <a:pt x="277" y="3370"/>
                  </a:cubicBezTo>
                  <a:cubicBezTo>
                    <a:pt x="236" y="3208"/>
                    <a:pt x="194" y="3054"/>
                    <a:pt x="184" y="2893"/>
                  </a:cubicBezTo>
                  <a:lnTo>
                    <a:pt x="184" y="2780"/>
                  </a:lnTo>
                  <a:cubicBezTo>
                    <a:pt x="194" y="2738"/>
                    <a:pt x="194" y="2709"/>
                    <a:pt x="206" y="2677"/>
                  </a:cubicBezTo>
                  <a:cubicBezTo>
                    <a:pt x="208" y="2675"/>
                    <a:pt x="210" y="2674"/>
                    <a:pt x="211" y="2672"/>
                  </a:cubicBezTo>
                  <a:lnTo>
                    <a:pt x="211" y="2672"/>
                  </a:lnTo>
                  <a:cubicBezTo>
                    <a:pt x="219" y="2680"/>
                    <a:pt x="229" y="2688"/>
                    <a:pt x="245" y="2697"/>
                  </a:cubicBezTo>
                  <a:cubicBezTo>
                    <a:pt x="297" y="2748"/>
                    <a:pt x="338" y="2819"/>
                    <a:pt x="390" y="2893"/>
                  </a:cubicBezTo>
                  <a:lnTo>
                    <a:pt x="532" y="3096"/>
                  </a:lnTo>
                  <a:cubicBezTo>
                    <a:pt x="635" y="3228"/>
                    <a:pt x="745" y="3370"/>
                    <a:pt x="879" y="3492"/>
                  </a:cubicBezTo>
                  <a:cubicBezTo>
                    <a:pt x="909" y="3524"/>
                    <a:pt x="941" y="3553"/>
                    <a:pt x="980" y="3585"/>
                  </a:cubicBezTo>
                  <a:cubicBezTo>
                    <a:pt x="1021" y="3605"/>
                    <a:pt x="1051" y="3637"/>
                    <a:pt x="1083" y="3656"/>
                  </a:cubicBezTo>
                  <a:cubicBezTo>
                    <a:pt x="1144" y="3708"/>
                    <a:pt x="1215" y="3759"/>
                    <a:pt x="1276" y="3810"/>
                  </a:cubicBezTo>
                  <a:cubicBezTo>
                    <a:pt x="1398" y="3921"/>
                    <a:pt x="1511" y="4033"/>
                    <a:pt x="1601" y="4165"/>
                  </a:cubicBezTo>
                  <a:cubicBezTo>
                    <a:pt x="1704" y="4288"/>
                    <a:pt x="1785" y="4432"/>
                    <a:pt x="1858" y="4574"/>
                  </a:cubicBezTo>
                  <a:cubicBezTo>
                    <a:pt x="1868" y="4616"/>
                    <a:pt x="1888" y="4645"/>
                    <a:pt x="1898" y="4687"/>
                  </a:cubicBezTo>
                  <a:cubicBezTo>
                    <a:pt x="1920" y="4738"/>
                    <a:pt x="1949" y="4790"/>
                    <a:pt x="1991" y="4829"/>
                  </a:cubicBezTo>
                  <a:cubicBezTo>
                    <a:pt x="2030" y="4870"/>
                    <a:pt x="2081" y="4900"/>
                    <a:pt x="2133" y="4922"/>
                  </a:cubicBezTo>
                  <a:cubicBezTo>
                    <a:pt x="2164" y="4932"/>
                    <a:pt x="2194" y="4941"/>
                    <a:pt x="2226" y="4941"/>
                  </a:cubicBezTo>
                  <a:lnTo>
                    <a:pt x="2297" y="4941"/>
                  </a:lnTo>
                  <a:cubicBezTo>
                    <a:pt x="2500" y="4941"/>
                    <a:pt x="2683" y="4870"/>
                    <a:pt x="2838" y="4758"/>
                  </a:cubicBezTo>
                  <a:cubicBezTo>
                    <a:pt x="2989" y="4645"/>
                    <a:pt x="3102" y="4493"/>
                    <a:pt x="3192" y="4349"/>
                  </a:cubicBezTo>
                  <a:cubicBezTo>
                    <a:pt x="3243" y="4266"/>
                    <a:pt x="3291" y="4179"/>
                    <a:pt x="3333" y="4091"/>
                  </a:cubicBezTo>
                  <a:lnTo>
                    <a:pt x="3333" y="4091"/>
                  </a:lnTo>
                  <a:cubicBezTo>
                    <a:pt x="3506" y="4128"/>
                    <a:pt x="3671" y="4146"/>
                    <a:pt x="3836" y="4156"/>
                  </a:cubicBezTo>
                  <a:cubicBezTo>
                    <a:pt x="3904" y="4160"/>
                    <a:pt x="3972" y="4162"/>
                    <a:pt x="4040" y="4162"/>
                  </a:cubicBezTo>
                  <a:cubicBezTo>
                    <a:pt x="4676" y="4162"/>
                    <a:pt x="5310" y="3986"/>
                    <a:pt x="5836" y="3637"/>
                  </a:cubicBezTo>
                  <a:cubicBezTo>
                    <a:pt x="5978" y="3544"/>
                    <a:pt x="6120" y="3431"/>
                    <a:pt x="6242" y="3309"/>
                  </a:cubicBezTo>
                  <a:cubicBezTo>
                    <a:pt x="6365" y="3199"/>
                    <a:pt x="6477" y="3064"/>
                    <a:pt x="6580" y="2922"/>
                  </a:cubicBezTo>
                  <a:cubicBezTo>
                    <a:pt x="6680" y="2780"/>
                    <a:pt x="6773" y="2626"/>
                    <a:pt x="6844" y="2474"/>
                  </a:cubicBezTo>
                  <a:cubicBezTo>
                    <a:pt x="6915" y="2320"/>
                    <a:pt x="6977" y="2158"/>
                    <a:pt x="7028" y="1994"/>
                  </a:cubicBezTo>
                  <a:cubicBezTo>
                    <a:pt x="7070" y="1821"/>
                    <a:pt x="7109" y="1657"/>
                    <a:pt x="7131" y="1485"/>
                  </a:cubicBezTo>
                  <a:cubicBezTo>
                    <a:pt x="7141" y="1311"/>
                    <a:pt x="7141" y="1138"/>
                    <a:pt x="7109" y="964"/>
                  </a:cubicBezTo>
                  <a:cubicBezTo>
                    <a:pt x="7089" y="790"/>
                    <a:pt x="7048" y="616"/>
                    <a:pt x="6977" y="455"/>
                  </a:cubicBezTo>
                  <a:cubicBezTo>
                    <a:pt x="6906" y="291"/>
                    <a:pt x="6815" y="139"/>
                    <a:pt x="6680" y="17"/>
                  </a:cubicBezTo>
                  <a:cubicBezTo>
                    <a:pt x="6671" y="6"/>
                    <a:pt x="6655" y="0"/>
                    <a:pt x="6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835914" y="1875378"/>
              <a:ext cx="967679" cy="1994616"/>
            </a:xfrm>
            <a:custGeom>
              <a:rect b="b" l="l" r="r" t="t"/>
              <a:pathLst>
                <a:path extrusionOk="0" h="5048" w="2449">
                  <a:moveTo>
                    <a:pt x="1814" y="0"/>
                  </a:moveTo>
                  <a:cubicBezTo>
                    <a:pt x="1785" y="0"/>
                    <a:pt x="1753" y="30"/>
                    <a:pt x="1744" y="61"/>
                  </a:cubicBezTo>
                  <a:cubicBezTo>
                    <a:pt x="1724" y="348"/>
                    <a:pt x="1621" y="612"/>
                    <a:pt x="1479" y="857"/>
                  </a:cubicBezTo>
                  <a:cubicBezTo>
                    <a:pt x="1408" y="979"/>
                    <a:pt x="1325" y="1092"/>
                    <a:pt x="1244" y="1204"/>
                  </a:cubicBezTo>
                  <a:cubicBezTo>
                    <a:pt x="1151" y="1327"/>
                    <a:pt x="1070" y="1437"/>
                    <a:pt x="968" y="1550"/>
                  </a:cubicBezTo>
                  <a:cubicBezTo>
                    <a:pt x="784" y="1765"/>
                    <a:pt x="591" y="1988"/>
                    <a:pt x="429" y="2245"/>
                  </a:cubicBezTo>
                  <a:cubicBezTo>
                    <a:pt x="255" y="2490"/>
                    <a:pt x="123" y="2773"/>
                    <a:pt x="62" y="3079"/>
                  </a:cubicBezTo>
                  <a:cubicBezTo>
                    <a:pt x="1" y="3385"/>
                    <a:pt x="20" y="3713"/>
                    <a:pt x="133" y="4007"/>
                  </a:cubicBezTo>
                  <a:cubicBezTo>
                    <a:pt x="184" y="4161"/>
                    <a:pt x="255" y="4293"/>
                    <a:pt x="346" y="4426"/>
                  </a:cubicBezTo>
                  <a:cubicBezTo>
                    <a:pt x="397" y="4487"/>
                    <a:pt x="449" y="4548"/>
                    <a:pt x="500" y="4609"/>
                  </a:cubicBezTo>
                  <a:cubicBezTo>
                    <a:pt x="529" y="4631"/>
                    <a:pt x="561" y="4661"/>
                    <a:pt x="591" y="4692"/>
                  </a:cubicBezTo>
                  <a:cubicBezTo>
                    <a:pt x="622" y="4712"/>
                    <a:pt x="652" y="4741"/>
                    <a:pt x="684" y="4763"/>
                  </a:cubicBezTo>
                  <a:cubicBezTo>
                    <a:pt x="816" y="4854"/>
                    <a:pt x="958" y="4925"/>
                    <a:pt x="1102" y="4976"/>
                  </a:cubicBezTo>
                  <a:cubicBezTo>
                    <a:pt x="1254" y="5028"/>
                    <a:pt x="1408" y="5047"/>
                    <a:pt x="1570" y="5047"/>
                  </a:cubicBezTo>
                  <a:cubicBezTo>
                    <a:pt x="1724" y="5047"/>
                    <a:pt x="1885" y="5028"/>
                    <a:pt x="2030" y="4976"/>
                  </a:cubicBezTo>
                  <a:cubicBezTo>
                    <a:pt x="2182" y="4925"/>
                    <a:pt x="2326" y="4844"/>
                    <a:pt x="2426" y="4712"/>
                  </a:cubicBezTo>
                  <a:cubicBezTo>
                    <a:pt x="2448" y="4680"/>
                    <a:pt x="2448" y="4651"/>
                    <a:pt x="2417" y="4619"/>
                  </a:cubicBezTo>
                  <a:cubicBezTo>
                    <a:pt x="2406" y="4608"/>
                    <a:pt x="2389" y="4600"/>
                    <a:pt x="2370" y="4600"/>
                  </a:cubicBezTo>
                  <a:cubicBezTo>
                    <a:pt x="2355" y="4600"/>
                    <a:pt x="2339" y="4606"/>
                    <a:pt x="2326" y="4619"/>
                  </a:cubicBezTo>
                  <a:cubicBezTo>
                    <a:pt x="2233" y="4712"/>
                    <a:pt x="2111" y="4763"/>
                    <a:pt x="1978" y="4793"/>
                  </a:cubicBezTo>
                  <a:cubicBezTo>
                    <a:pt x="1879" y="4817"/>
                    <a:pt x="1779" y="4828"/>
                    <a:pt x="1679" y="4828"/>
                  </a:cubicBezTo>
                  <a:cubicBezTo>
                    <a:pt x="1646" y="4828"/>
                    <a:pt x="1613" y="4827"/>
                    <a:pt x="1580" y="4825"/>
                  </a:cubicBezTo>
                  <a:cubicBezTo>
                    <a:pt x="1438" y="4825"/>
                    <a:pt x="1305" y="4793"/>
                    <a:pt x="1183" y="4741"/>
                  </a:cubicBezTo>
                  <a:cubicBezTo>
                    <a:pt x="1061" y="4702"/>
                    <a:pt x="938" y="4631"/>
                    <a:pt x="835" y="4558"/>
                  </a:cubicBezTo>
                  <a:cubicBezTo>
                    <a:pt x="622" y="4396"/>
                    <a:pt x="458" y="4171"/>
                    <a:pt x="368" y="3926"/>
                  </a:cubicBezTo>
                  <a:cubicBezTo>
                    <a:pt x="275" y="3672"/>
                    <a:pt x="255" y="3395"/>
                    <a:pt x="294" y="3131"/>
                  </a:cubicBezTo>
                  <a:cubicBezTo>
                    <a:pt x="346" y="2857"/>
                    <a:pt x="468" y="2612"/>
                    <a:pt x="622" y="2367"/>
                  </a:cubicBezTo>
                  <a:cubicBezTo>
                    <a:pt x="774" y="2132"/>
                    <a:pt x="958" y="1907"/>
                    <a:pt x="1132" y="1672"/>
                  </a:cubicBezTo>
                  <a:cubicBezTo>
                    <a:pt x="1225" y="1559"/>
                    <a:pt x="1315" y="1449"/>
                    <a:pt x="1396" y="1327"/>
                  </a:cubicBezTo>
                  <a:cubicBezTo>
                    <a:pt x="1489" y="1204"/>
                    <a:pt x="1560" y="1070"/>
                    <a:pt x="1631" y="938"/>
                  </a:cubicBezTo>
                  <a:cubicBezTo>
                    <a:pt x="1702" y="806"/>
                    <a:pt x="1763" y="664"/>
                    <a:pt x="1805" y="519"/>
                  </a:cubicBezTo>
                  <a:cubicBezTo>
                    <a:pt x="1856" y="377"/>
                    <a:pt x="1876" y="225"/>
                    <a:pt x="1876" y="71"/>
                  </a:cubicBezTo>
                  <a:cubicBezTo>
                    <a:pt x="1876" y="42"/>
                    <a:pt x="1856" y="10"/>
                    <a:pt x="1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758468" y="3446023"/>
              <a:ext cx="822666" cy="616008"/>
            </a:xfrm>
            <a:custGeom>
              <a:rect b="b" l="l" r="r" t="t"/>
              <a:pathLst>
                <a:path extrusionOk="0" h="1559" w="2082">
                  <a:moveTo>
                    <a:pt x="93" y="1"/>
                  </a:moveTo>
                  <a:cubicBezTo>
                    <a:pt x="87" y="1"/>
                    <a:pt x="81" y="1"/>
                    <a:pt x="74" y="3"/>
                  </a:cubicBezTo>
                  <a:cubicBezTo>
                    <a:pt x="33" y="3"/>
                    <a:pt x="1" y="44"/>
                    <a:pt x="1" y="93"/>
                  </a:cubicBezTo>
                  <a:cubicBezTo>
                    <a:pt x="62" y="544"/>
                    <a:pt x="297" y="962"/>
                    <a:pt x="674" y="1236"/>
                  </a:cubicBezTo>
                  <a:cubicBezTo>
                    <a:pt x="963" y="1444"/>
                    <a:pt x="1321" y="1558"/>
                    <a:pt x="1685" y="1558"/>
                  </a:cubicBezTo>
                  <a:cubicBezTo>
                    <a:pt x="1783" y="1558"/>
                    <a:pt x="1883" y="1550"/>
                    <a:pt x="1981" y="1533"/>
                  </a:cubicBezTo>
                  <a:cubicBezTo>
                    <a:pt x="2042" y="1513"/>
                    <a:pt x="2081" y="1452"/>
                    <a:pt x="2072" y="1391"/>
                  </a:cubicBezTo>
                  <a:cubicBezTo>
                    <a:pt x="2064" y="1330"/>
                    <a:pt x="2014" y="1293"/>
                    <a:pt x="1962" y="1293"/>
                  </a:cubicBezTo>
                  <a:cubicBezTo>
                    <a:pt x="1951" y="1293"/>
                    <a:pt x="1940" y="1294"/>
                    <a:pt x="1930" y="1298"/>
                  </a:cubicBezTo>
                  <a:cubicBezTo>
                    <a:pt x="1832" y="1318"/>
                    <a:pt x="1731" y="1328"/>
                    <a:pt x="1630" y="1328"/>
                  </a:cubicBezTo>
                  <a:cubicBezTo>
                    <a:pt x="1332" y="1328"/>
                    <a:pt x="1032" y="1240"/>
                    <a:pt x="787" y="1072"/>
                  </a:cubicBezTo>
                  <a:cubicBezTo>
                    <a:pt x="461" y="840"/>
                    <a:pt x="226" y="473"/>
                    <a:pt x="165" y="74"/>
                  </a:cubicBezTo>
                  <a:cubicBezTo>
                    <a:pt x="165" y="29"/>
                    <a:pt x="133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750960" y="3728147"/>
              <a:ext cx="850325" cy="554367"/>
            </a:xfrm>
            <a:custGeom>
              <a:rect b="b" l="l" r="r" t="t"/>
              <a:pathLst>
                <a:path extrusionOk="0" h="1403" w="2152">
                  <a:moveTo>
                    <a:pt x="89" y="0"/>
                  </a:moveTo>
                  <a:cubicBezTo>
                    <a:pt x="80" y="0"/>
                    <a:pt x="71" y="1"/>
                    <a:pt x="62" y="3"/>
                  </a:cubicBezTo>
                  <a:cubicBezTo>
                    <a:pt x="20" y="13"/>
                    <a:pt x="0" y="65"/>
                    <a:pt x="10" y="104"/>
                  </a:cubicBezTo>
                  <a:cubicBezTo>
                    <a:pt x="71" y="309"/>
                    <a:pt x="174" y="503"/>
                    <a:pt x="316" y="664"/>
                  </a:cubicBezTo>
                  <a:cubicBezTo>
                    <a:pt x="448" y="828"/>
                    <a:pt x="622" y="970"/>
                    <a:pt x="796" y="1083"/>
                  </a:cubicBezTo>
                  <a:cubicBezTo>
                    <a:pt x="979" y="1195"/>
                    <a:pt x="1163" y="1288"/>
                    <a:pt x="1378" y="1350"/>
                  </a:cubicBezTo>
                  <a:cubicBezTo>
                    <a:pt x="1493" y="1384"/>
                    <a:pt x="1618" y="1402"/>
                    <a:pt x="1745" y="1402"/>
                  </a:cubicBezTo>
                  <a:cubicBezTo>
                    <a:pt x="1843" y="1402"/>
                    <a:pt x="1942" y="1392"/>
                    <a:pt x="2039" y="1369"/>
                  </a:cubicBezTo>
                  <a:cubicBezTo>
                    <a:pt x="2113" y="1350"/>
                    <a:pt x="2152" y="1288"/>
                    <a:pt x="2132" y="1215"/>
                  </a:cubicBezTo>
                  <a:cubicBezTo>
                    <a:pt x="2115" y="1160"/>
                    <a:pt x="2054" y="1123"/>
                    <a:pt x="1997" y="1123"/>
                  </a:cubicBezTo>
                  <a:cubicBezTo>
                    <a:pt x="1991" y="1123"/>
                    <a:pt x="1984" y="1123"/>
                    <a:pt x="1978" y="1124"/>
                  </a:cubicBezTo>
                  <a:cubicBezTo>
                    <a:pt x="1897" y="1149"/>
                    <a:pt x="1813" y="1159"/>
                    <a:pt x="1728" y="1159"/>
                  </a:cubicBezTo>
                  <a:cubicBezTo>
                    <a:pt x="1633" y="1159"/>
                    <a:pt x="1536" y="1146"/>
                    <a:pt x="1440" y="1124"/>
                  </a:cubicBezTo>
                  <a:cubicBezTo>
                    <a:pt x="1256" y="1083"/>
                    <a:pt x="1072" y="1002"/>
                    <a:pt x="908" y="909"/>
                  </a:cubicBezTo>
                  <a:cubicBezTo>
                    <a:pt x="735" y="809"/>
                    <a:pt x="583" y="686"/>
                    <a:pt x="448" y="542"/>
                  </a:cubicBezTo>
                  <a:cubicBezTo>
                    <a:pt x="326" y="400"/>
                    <a:pt x="226" y="236"/>
                    <a:pt x="164" y="65"/>
                  </a:cubicBezTo>
                  <a:lnTo>
                    <a:pt x="164" y="52"/>
                  </a:lnTo>
                  <a:cubicBezTo>
                    <a:pt x="156" y="21"/>
                    <a:pt x="127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843816" y="4118931"/>
              <a:ext cx="1672596" cy="634974"/>
            </a:xfrm>
            <a:custGeom>
              <a:rect b="b" l="l" r="r" t="t"/>
              <a:pathLst>
                <a:path extrusionOk="0" h="1607" w="4233">
                  <a:moveTo>
                    <a:pt x="72" y="1"/>
                  </a:moveTo>
                  <a:cubicBezTo>
                    <a:pt x="65" y="1"/>
                    <a:pt x="58" y="2"/>
                    <a:pt x="52" y="3"/>
                  </a:cubicBezTo>
                  <a:cubicBezTo>
                    <a:pt x="20" y="23"/>
                    <a:pt x="0" y="65"/>
                    <a:pt x="10" y="104"/>
                  </a:cubicBezTo>
                  <a:cubicBezTo>
                    <a:pt x="52" y="206"/>
                    <a:pt x="123" y="287"/>
                    <a:pt x="203" y="348"/>
                  </a:cubicBezTo>
                  <a:cubicBezTo>
                    <a:pt x="274" y="410"/>
                    <a:pt x="358" y="471"/>
                    <a:pt x="438" y="522"/>
                  </a:cubicBezTo>
                  <a:cubicBezTo>
                    <a:pt x="602" y="625"/>
                    <a:pt x="786" y="696"/>
                    <a:pt x="970" y="757"/>
                  </a:cubicBezTo>
                  <a:cubicBezTo>
                    <a:pt x="1153" y="818"/>
                    <a:pt x="1337" y="850"/>
                    <a:pt x="1520" y="880"/>
                  </a:cubicBezTo>
                  <a:cubicBezTo>
                    <a:pt x="1704" y="921"/>
                    <a:pt x="1897" y="941"/>
                    <a:pt x="2081" y="960"/>
                  </a:cubicBezTo>
                  <a:cubicBezTo>
                    <a:pt x="2171" y="973"/>
                    <a:pt x="2274" y="982"/>
                    <a:pt x="2367" y="982"/>
                  </a:cubicBezTo>
                  <a:lnTo>
                    <a:pt x="2529" y="982"/>
                  </a:lnTo>
                  <a:lnTo>
                    <a:pt x="2529" y="992"/>
                  </a:lnTo>
                  <a:cubicBezTo>
                    <a:pt x="2539" y="992"/>
                    <a:pt x="2539" y="992"/>
                    <a:pt x="2551" y="1002"/>
                  </a:cubicBezTo>
                  <a:cubicBezTo>
                    <a:pt x="2561" y="1002"/>
                    <a:pt x="2570" y="1012"/>
                    <a:pt x="2590" y="1022"/>
                  </a:cubicBezTo>
                  <a:cubicBezTo>
                    <a:pt x="2661" y="1044"/>
                    <a:pt x="2744" y="1095"/>
                    <a:pt x="2815" y="1144"/>
                  </a:cubicBezTo>
                  <a:cubicBezTo>
                    <a:pt x="2896" y="1186"/>
                    <a:pt x="2979" y="1237"/>
                    <a:pt x="3060" y="1288"/>
                  </a:cubicBezTo>
                  <a:cubicBezTo>
                    <a:pt x="3234" y="1379"/>
                    <a:pt x="3408" y="1450"/>
                    <a:pt x="3601" y="1511"/>
                  </a:cubicBezTo>
                  <a:cubicBezTo>
                    <a:pt x="3784" y="1562"/>
                    <a:pt x="3968" y="1594"/>
                    <a:pt x="4161" y="1604"/>
                  </a:cubicBezTo>
                  <a:cubicBezTo>
                    <a:pt x="4165" y="1605"/>
                    <a:pt x="4169" y="1606"/>
                    <a:pt x="4173" y="1606"/>
                  </a:cubicBezTo>
                  <a:cubicBezTo>
                    <a:pt x="4199" y="1606"/>
                    <a:pt x="4224" y="1580"/>
                    <a:pt x="4232" y="1553"/>
                  </a:cubicBezTo>
                  <a:cubicBezTo>
                    <a:pt x="4232" y="1523"/>
                    <a:pt x="4213" y="1492"/>
                    <a:pt x="4181" y="1482"/>
                  </a:cubicBezTo>
                  <a:cubicBezTo>
                    <a:pt x="3997" y="1450"/>
                    <a:pt x="3824" y="1401"/>
                    <a:pt x="3652" y="1340"/>
                  </a:cubicBezTo>
                  <a:cubicBezTo>
                    <a:pt x="3488" y="1266"/>
                    <a:pt x="3334" y="1186"/>
                    <a:pt x="3182" y="1083"/>
                  </a:cubicBezTo>
                  <a:cubicBezTo>
                    <a:pt x="3102" y="1044"/>
                    <a:pt x="3028" y="992"/>
                    <a:pt x="2947" y="931"/>
                  </a:cubicBezTo>
                  <a:cubicBezTo>
                    <a:pt x="2876" y="880"/>
                    <a:pt x="2796" y="828"/>
                    <a:pt x="2693" y="777"/>
                  </a:cubicBezTo>
                  <a:cubicBezTo>
                    <a:pt x="2673" y="757"/>
                    <a:pt x="2641" y="757"/>
                    <a:pt x="2612" y="747"/>
                  </a:cubicBezTo>
                  <a:lnTo>
                    <a:pt x="2499" y="747"/>
                  </a:lnTo>
                  <a:lnTo>
                    <a:pt x="2438" y="757"/>
                  </a:lnTo>
                  <a:lnTo>
                    <a:pt x="2377" y="757"/>
                  </a:lnTo>
                  <a:cubicBezTo>
                    <a:pt x="2284" y="757"/>
                    <a:pt x="2193" y="747"/>
                    <a:pt x="2100" y="747"/>
                  </a:cubicBezTo>
                  <a:cubicBezTo>
                    <a:pt x="1917" y="738"/>
                    <a:pt x="1733" y="716"/>
                    <a:pt x="1550" y="686"/>
                  </a:cubicBezTo>
                  <a:cubicBezTo>
                    <a:pt x="1366" y="667"/>
                    <a:pt x="1183" y="635"/>
                    <a:pt x="1021" y="583"/>
                  </a:cubicBezTo>
                  <a:cubicBezTo>
                    <a:pt x="847" y="532"/>
                    <a:pt x="673" y="471"/>
                    <a:pt x="519" y="380"/>
                  </a:cubicBezTo>
                  <a:cubicBezTo>
                    <a:pt x="438" y="339"/>
                    <a:pt x="367" y="287"/>
                    <a:pt x="297" y="238"/>
                  </a:cubicBezTo>
                  <a:cubicBezTo>
                    <a:pt x="235" y="177"/>
                    <a:pt x="174" y="116"/>
                    <a:pt x="152" y="55"/>
                  </a:cubicBezTo>
                  <a:cubicBezTo>
                    <a:pt x="136" y="20"/>
                    <a:pt x="104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991679" y="3214477"/>
              <a:ext cx="295559" cy="337836"/>
            </a:xfrm>
            <a:custGeom>
              <a:rect b="b" l="l" r="r" t="t"/>
              <a:pathLst>
                <a:path extrusionOk="0" h="855" w="748">
                  <a:moveTo>
                    <a:pt x="684" y="0"/>
                  </a:moveTo>
                  <a:cubicBezTo>
                    <a:pt x="665" y="0"/>
                    <a:pt x="647" y="8"/>
                    <a:pt x="635" y="28"/>
                  </a:cubicBezTo>
                  <a:cubicBezTo>
                    <a:pt x="461" y="273"/>
                    <a:pt x="277" y="508"/>
                    <a:pt x="52" y="692"/>
                  </a:cubicBezTo>
                  <a:lnTo>
                    <a:pt x="42" y="692"/>
                  </a:lnTo>
                  <a:cubicBezTo>
                    <a:pt x="1" y="731"/>
                    <a:pt x="1" y="792"/>
                    <a:pt x="33" y="824"/>
                  </a:cubicBezTo>
                  <a:cubicBezTo>
                    <a:pt x="55" y="845"/>
                    <a:pt x="83" y="854"/>
                    <a:pt x="108" y="854"/>
                  </a:cubicBezTo>
                  <a:cubicBezTo>
                    <a:pt x="131" y="854"/>
                    <a:pt x="151" y="847"/>
                    <a:pt x="165" y="833"/>
                  </a:cubicBezTo>
                  <a:lnTo>
                    <a:pt x="175" y="833"/>
                  </a:lnTo>
                  <a:cubicBezTo>
                    <a:pt x="287" y="721"/>
                    <a:pt x="390" y="599"/>
                    <a:pt x="481" y="476"/>
                  </a:cubicBezTo>
                  <a:cubicBezTo>
                    <a:pt x="574" y="354"/>
                    <a:pt x="654" y="222"/>
                    <a:pt x="725" y="89"/>
                  </a:cubicBezTo>
                  <a:cubicBezTo>
                    <a:pt x="747" y="67"/>
                    <a:pt x="735" y="28"/>
                    <a:pt x="715" y="6"/>
                  </a:cubicBezTo>
                  <a:cubicBezTo>
                    <a:pt x="705" y="3"/>
                    <a:pt x="694" y="0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141747" y="3124782"/>
              <a:ext cx="641695" cy="723088"/>
            </a:xfrm>
            <a:custGeom>
              <a:rect b="b" l="l" r="r" t="t"/>
              <a:pathLst>
                <a:path extrusionOk="0" h="1830" w="1624">
                  <a:moveTo>
                    <a:pt x="1173" y="1"/>
                  </a:moveTo>
                  <a:cubicBezTo>
                    <a:pt x="927" y="296"/>
                    <a:pt x="975" y="1462"/>
                    <a:pt x="385" y="1462"/>
                  </a:cubicBezTo>
                  <a:cubicBezTo>
                    <a:pt x="363" y="1462"/>
                    <a:pt x="340" y="1460"/>
                    <a:pt x="316" y="1457"/>
                  </a:cubicBezTo>
                  <a:cubicBezTo>
                    <a:pt x="272" y="1452"/>
                    <a:pt x="203" y="1434"/>
                    <a:pt x="145" y="1434"/>
                  </a:cubicBezTo>
                  <a:cubicBezTo>
                    <a:pt x="97" y="1434"/>
                    <a:pt x="55" y="1446"/>
                    <a:pt x="42" y="1489"/>
                  </a:cubicBezTo>
                  <a:cubicBezTo>
                    <a:pt x="0" y="1653"/>
                    <a:pt x="561" y="1805"/>
                    <a:pt x="673" y="1814"/>
                  </a:cubicBezTo>
                  <a:cubicBezTo>
                    <a:pt x="728" y="1825"/>
                    <a:pt x="781" y="1830"/>
                    <a:pt x="834" y="1830"/>
                  </a:cubicBezTo>
                  <a:cubicBezTo>
                    <a:pt x="939" y="1830"/>
                    <a:pt x="1040" y="1811"/>
                    <a:pt x="1143" y="1785"/>
                  </a:cubicBezTo>
                  <a:cubicBezTo>
                    <a:pt x="1275" y="1763"/>
                    <a:pt x="1408" y="1724"/>
                    <a:pt x="1510" y="1641"/>
                  </a:cubicBezTo>
                  <a:cubicBezTo>
                    <a:pt x="1530" y="1621"/>
                    <a:pt x="1552" y="1601"/>
                    <a:pt x="1572" y="1579"/>
                  </a:cubicBezTo>
                  <a:cubicBezTo>
                    <a:pt x="1623" y="1489"/>
                    <a:pt x="1540" y="1376"/>
                    <a:pt x="1479" y="1305"/>
                  </a:cubicBezTo>
                  <a:cubicBezTo>
                    <a:pt x="1173" y="958"/>
                    <a:pt x="1143" y="458"/>
                    <a:pt x="1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836312" y="3214472"/>
              <a:ext cx="485211" cy="287267"/>
            </a:xfrm>
            <a:custGeom>
              <a:rect b="b" l="l" r="r" t="t"/>
              <a:pathLst>
                <a:path extrusionOk="0" h="727" w="1398">
                  <a:moveTo>
                    <a:pt x="1200" y="0"/>
                  </a:moveTo>
                  <a:cubicBezTo>
                    <a:pt x="1133" y="0"/>
                    <a:pt x="907" y="217"/>
                    <a:pt x="857" y="255"/>
                  </a:cubicBezTo>
                  <a:cubicBezTo>
                    <a:pt x="766" y="316"/>
                    <a:pt x="673" y="368"/>
                    <a:pt x="573" y="390"/>
                  </a:cubicBezTo>
                  <a:cubicBezTo>
                    <a:pt x="531" y="394"/>
                    <a:pt x="490" y="397"/>
                    <a:pt x="448" y="397"/>
                  </a:cubicBezTo>
                  <a:cubicBezTo>
                    <a:pt x="406" y="397"/>
                    <a:pt x="362" y="394"/>
                    <a:pt x="316" y="390"/>
                  </a:cubicBezTo>
                  <a:cubicBezTo>
                    <a:pt x="216" y="390"/>
                    <a:pt x="103" y="377"/>
                    <a:pt x="0" y="348"/>
                  </a:cubicBezTo>
                  <a:lnTo>
                    <a:pt x="0" y="348"/>
                  </a:lnTo>
                  <a:cubicBezTo>
                    <a:pt x="113" y="439"/>
                    <a:pt x="235" y="500"/>
                    <a:pt x="358" y="573"/>
                  </a:cubicBezTo>
                  <a:cubicBezTo>
                    <a:pt x="419" y="603"/>
                    <a:pt x="470" y="644"/>
                    <a:pt x="531" y="674"/>
                  </a:cubicBezTo>
                  <a:cubicBezTo>
                    <a:pt x="584" y="701"/>
                    <a:pt x="637" y="727"/>
                    <a:pt x="690" y="727"/>
                  </a:cubicBezTo>
                  <a:cubicBezTo>
                    <a:pt x="699" y="727"/>
                    <a:pt x="707" y="726"/>
                    <a:pt x="715" y="725"/>
                  </a:cubicBezTo>
                  <a:cubicBezTo>
                    <a:pt x="786" y="715"/>
                    <a:pt x="828" y="654"/>
                    <a:pt x="867" y="603"/>
                  </a:cubicBezTo>
                  <a:cubicBezTo>
                    <a:pt x="918" y="541"/>
                    <a:pt x="1398" y="32"/>
                    <a:pt x="1205" y="0"/>
                  </a:cubicBezTo>
                  <a:cubicBezTo>
                    <a:pt x="1203" y="0"/>
                    <a:pt x="1202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2857754" y="967350"/>
            <a:ext cx="3433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need for better solutions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5542196" y="1726965"/>
            <a:ext cx="61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4644925" y="2630077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4644925" y="3566153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4644925" y="1665575"/>
            <a:ext cx="37452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4693200" y="1747450"/>
            <a:ext cx="354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Most common cancer among women in Singapore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4644000" y="2727613"/>
            <a:ext cx="364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2.3 million women diagnosed and 670 000 deaths globally in 2022. 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4644000" y="3677900"/>
            <a:ext cx="3643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With early detection, breast cancer can be effectively treated.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4132550" y="17879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4132550" y="2755094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4132550" y="37222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55" name="Google Shape;255;p17"/>
          <p:cNvGrpSpPr/>
          <p:nvPr/>
        </p:nvGrpSpPr>
        <p:grpSpPr>
          <a:xfrm>
            <a:off x="626637" y="1665575"/>
            <a:ext cx="3191901" cy="2518999"/>
            <a:chOff x="2750960" y="1875378"/>
            <a:chExt cx="3647470" cy="2878527"/>
          </a:xfrm>
        </p:grpSpPr>
        <p:sp>
          <p:nvSpPr>
            <p:cNvPr id="256" name="Google Shape;256;p17"/>
            <p:cNvSpPr/>
            <p:nvPr/>
          </p:nvSpPr>
          <p:spPr>
            <a:xfrm>
              <a:off x="3016885" y="2925241"/>
              <a:ext cx="485223" cy="465068"/>
            </a:xfrm>
            <a:custGeom>
              <a:rect b="b" l="l" r="r" t="t"/>
              <a:pathLst>
                <a:path extrusionOk="0" h="1177" w="1228">
                  <a:moveTo>
                    <a:pt x="653" y="471"/>
                  </a:moveTo>
                  <a:cubicBezTo>
                    <a:pt x="663" y="471"/>
                    <a:pt x="673" y="472"/>
                    <a:pt x="683" y="474"/>
                  </a:cubicBezTo>
                  <a:cubicBezTo>
                    <a:pt x="872" y="517"/>
                    <a:pt x="760" y="747"/>
                    <a:pt x="633" y="747"/>
                  </a:cubicBezTo>
                  <a:cubicBezTo>
                    <a:pt x="609" y="747"/>
                    <a:pt x="584" y="738"/>
                    <a:pt x="561" y="719"/>
                  </a:cubicBezTo>
                  <a:cubicBezTo>
                    <a:pt x="457" y="635"/>
                    <a:pt x="529" y="471"/>
                    <a:pt x="653" y="471"/>
                  </a:cubicBezTo>
                  <a:close/>
                  <a:moveTo>
                    <a:pt x="847" y="0"/>
                  </a:moveTo>
                  <a:cubicBezTo>
                    <a:pt x="700" y="0"/>
                    <a:pt x="593" y="260"/>
                    <a:pt x="603" y="432"/>
                  </a:cubicBezTo>
                  <a:cubicBezTo>
                    <a:pt x="583" y="332"/>
                    <a:pt x="541" y="229"/>
                    <a:pt x="470" y="138"/>
                  </a:cubicBezTo>
                  <a:cubicBezTo>
                    <a:pt x="429" y="107"/>
                    <a:pt x="387" y="65"/>
                    <a:pt x="338" y="55"/>
                  </a:cubicBezTo>
                  <a:cubicBezTo>
                    <a:pt x="325" y="50"/>
                    <a:pt x="310" y="48"/>
                    <a:pt x="296" y="48"/>
                  </a:cubicBezTo>
                  <a:cubicBezTo>
                    <a:pt x="256" y="48"/>
                    <a:pt x="217" y="66"/>
                    <a:pt x="194" y="97"/>
                  </a:cubicBezTo>
                  <a:cubicBezTo>
                    <a:pt x="164" y="158"/>
                    <a:pt x="133" y="371"/>
                    <a:pt x="461" y="506"/>
                  </a:cubicBezTo>
                  <a:cubicBezTo>
                    <a:pt x="369" y="488"/>
                    <a:pt x="284" y="475"/>
                    <a:pt x="214" y="475"/>
                  </a:cubicBezTo>
                  <a:cubicBezTo>
                    <a:pt x="81" y="475"/>
                    <a:pt x="1" y="521"/>
                    <a:pt x="20" y="667"/>
                  </a:cubicBezTo>
                  <a:cubicBezTo>
                    <a:pt x="27" y="751"/>
                    <a:pt x="123" y="793"/>
                    <a:pt x="236" y="793"/>
                  </a:cubicBezTo>
                  <a:cubicBezTo>
                    <a:pt x="317" y="793"/>
                    <a:pt x="408" y="771"/>
                    <a:pt x="480" y="728"/>
                  </a:cubicBezTo>
                  <a:lnTo>
                    <a:pt x="480" y="728"/>
                  </a:lnTo>
                  <a:cubicBezTo>
                    <a:pt x="377" y="790"/>
                    <a:pt x="174" y="1025"/>
                    <a:pt x="316" y="1137"/>
                  </a:cubicBezTo>
                  <a:cubicBezTo>
                    <a:pt x="348" y="1165"/>
                    <a:pt x="379" y="1177"/>
                    <a:pt x="409" y="1177"/>
                  </a:cubicBezTo>
                  <a:cubicBezTo>
                    <a:pt x="541" y="1177"/>
                    <a:pt x="644" y="941"/>
                    <a:pt x="644" y="841"/>
                  </a:cubicBezTo>
                  <a:cubicBezTo>
                    <a:pt x="691" y="975"/>
                    <a:pt x="811" y="1120"/>
                    <a:pt x="937" y="1120"/>
                  </a:cubicBezTo>
                  <a:cubicBezTo>
                    <a:pt x="975" y="1120"/>
                    <a:pt x="1013" y="1107"/>
                    <a:pt x="1051" y="1076"/>
                  </a:cubicBezTo>
                  <a:cubicBezTo>
                    <a:pt x="1163" y="983"/>
                    <a:pt x="1083" y="832"/>
                    <a:pt x="869" y="730"/>
                  </a:cubicBezTo>
                  <a:lnTo>
                    <a:pt x="869" y="730"/>
                  </a:lnTo>
                  <a:cubicBezTo>
                    <a:pt x="888" y="738"/>
                    <a:pt x="917" y="743"/>
                    <a:pt x="949" y="743"/>
                  </a:cubicBezTo>
                  <a:cubicBezTo>
                    <a:pt x="1064" y="743"/>
                    <a:pt x="1227" y="684"/>
                    <a:pt x="1205" y="535"/>
                  </a:cubicBezTo>
                  <a:cubicBezTo>
                    <a:pt x="1184" y="430"/>
                    <a:pt x="1120" y="397"/>
                    <a:pt x="1048" y="397"/>
                  </a:cubicBezTo>
                  <a:cubicBezTo>
                    <a:pt x="974" y="397"/>
                    <a:pt x="893" y="433"/>
                    <a:pt x="847" y="464"/>
                  </a:cubicBezTo>
                  <a:cubicBezTo>
                    <a:pt x="980" y="322"/>
                    <a:pt x="1031" y="55"/>
                    <a:pt x="877" y="4"/>
                  </a:cubicBezTo>
                  <a:cubicBezTo>
                    <a:pt x="867" y="1"/>
                    <a:pt x="856" y="0"/>
                    <a:pt x="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76789" y="2102973"/>
              <a:ext cx="2821641" cy="1952732"/>
            </a:xfrm>
            <a:custGeom>
              <a:rect b="b" l="l" r="r" t="t"/>
              <a:pathLst>
                <a:path extrusionOk="0" h="4942" w="7141">
                  <a:moveTo>
                    <a:pt x="3017" y="2919"/>
                  </a:moveTo>
                  <a:cubicBezTo>
                    <a:pt x="3022" y="2919"/>
                    <a:pt x="3027" y="2920"/>
                    <a:pt x="3031" y="2922"/>
                  </a:cubicBezTo>
                  <a:cubicBezTo>
                    <a:pt x="3041" y="2922"/>
                    <a:pt x="3060" y="2922"/>
                    <a:pt x="3070" y="2932"/>
                  </a:cubicBezTo>
                  <a:cubicBezTo>
                    <a:pt x="3082" y="2942"/>
                    <a:pt x="3102" y="2954"/>
                    <a:pt x="3112" y="2973"/>
                  </a:cubicBezTo>
                  <a:cubicBezTo>
                    <a:pt x="3144" y="3015"/>
                    <a:pt x="3173" y="3064"/>
                    <a:pt x="3192" y="3125"/>
                  </a:cubicBezTo>
                  <a:cubicBezTo>
                    <a:pt x="3205" y="3147"/>
                    <a:pt x="3205" y="3157"/>
                    <a:pt x="3205" y="3177"/>
                  </a:cubicBezTo>
                  <a:lnTo>
                    <a:pt x="3224" y="3228"/>
                  </a:lnTo>
                  <a:cubicBezTo>
                    <a:pt x="3224" y="3248"/>
                    <a:pt x="3224" y="3260"/>
                    <a:pt x="3234" y="3279"/>
                  </a:cubicBezTo>
                  <a:lnTo>
                    <a:pt x="3234" y="3331"/>
                  </a:lnTo>
                  <a:cubicBezTo>
                    <a:pt x="3251" y="3458"/>
                    <a:pt x="3246" y="3588"/>
                    <a:pt x="3214" y="3716"/>
                  </a:cubicBezTo>
                  <a:lnTo>
                    <a:pt x="3214" y="3716"/>
                  </a:lnTo>
                  <a:cubicBezTo>
                    <a:pt x="3137" y="3680"/>
                    <a:pt x="3068" y="3637"/>
                    <a:pt x="3009" y="3585"/>
                  </a:cubicBezTo>
                  <a:cubicBezTo>
                    <a:pt x="2980" y="3566"/>
                    <a:pt x="2960" y="3534"/>
                    <a:pt x="2938" y="3514"/>
                  </a:cubicBezTo>
                  <a:cubicBezTo>
                    <a:pt x="2918" y="3492"/>
                    <a:pt x="2899" y="3463"/>
                    <a:pt x="2887" y="3431"/>
                  </a:cubicBezTo>
                  <a:cubicBezTo>
                    <a:pt x="2857" y="3382"/>
                    <a:pt x="2838" y="3321"/>
                    <a:pt x="2825" y="3260"/>
                  </a:cubicBezTo>
                  <a:cubicBezTo>
                    <a:pt x="2825" y="3199"/>
                    <a:pt x="2825" y="3137"/>
                    <a:pt x="2847" y="3086"/>
                  </a:cubicBezTo>
                  <a:cubicBezTo>
                    <a:pt x="2857" y="3035"/>
                    <a:pt x="2887" y="2983"/>
                    <a:pt x="2928" y="2964"/>
                  </a:cubicBezTo>
                  <a:cubicBezTo>
                    <a:pt x="2954" y="2937"/>
                    <a:pt x="2992" y="2919"/>
                    <a:pt x="3017" y="2919"/>
                  </a:cubicBezTo>
                  <a:close/>
                  <a:moveTo>
                    <a:pt x="6640" y="0"/>
                  </a:moveTo>
                  <a:cubicBezTo>
                    <a:pt x="6625" y="0"/>
                    <a:pt x="6609" y="6"/>
                    <a:pt x="6600" y="17"/>
                  </a:cubicBezTo>
                  <a:cubicBezTo>
                    <a:pt x="6580" y="36"/>
                    <a:pt x="6570" y="78"/>
                    <a:pt x="6600" y="97"/>
                  </a:cubicBezTo>
                  <a:cubicBezTo>
                    <a:pt x="6703" y="220"/>
                    <a:pt x="6783" y="362"/>
                    <a:pt x="6844" y="516"/>
                  </a:cubicBezTo>
                  <a:cubicBezTo>
                    <a:pt x="6896" y="658"/>
                    <a:pt x="6937" y="822"/>
                    <a:pt x="6957" y="983"/>
                  </a:cubicBezTo>
                  <a:cubicBezTo>
                    <a:pt x="6967" y="1067"/>
                    <a:pt x="6977" y="1147"/>
                    <a:pt x="6977" y="1228"/>
                  </a:cubicBezTo>
                  <a:cubicBezTo>
                    <a:pt x="6986" y="1311"/>
                    <a:pt x="6977" y="1392"/>
                    <a:pt x="6977" y="1473"/>
                  </a:cubicBezTo>
                  <a:cubicBezTo>
                    <a:pt x="6967" y="1637"/>
                    <a:pt x="6947" y="1801"/>
                    <a:pt x="6906" y="1953"/>
                  </a:cubicBezTo>
                  <a:cubicBezTo>
                    <a:pt x="6864" y="2117"/>
                    <a:pt x="6803" y="2268"/>
                    <a:pt x="6732" y="2423"/>
                  </a:cubicBezTo>
                  <a:cubicBezTo>
                    <a:pt x="6651" y="2565"/>
                    <a:pt x="6570" y="2709"/>
                    <a:pt x="6468" y="2831"/>
                  </a:cubicBezTo>
                  <a:cubicBezTo>
                    <a:pt x="6264" y="3096"/>
                    <a:pt x="6020" y="3309"/>
                    <a:pt x="5733" y="3483"/>
                  </a:cubicBezTo>
                  <a:cubicBezTo>
                    <a:pt x="5261" y="3759"/>
                    <a:pt x="4710" y="3896"/>
                    <a:pt x="4163" y="3896"/>
                  </a:cubicBezTo>
                  <a:cubicBezTo>
                    <a:pt x="4060" y="3896"/>
                    <a:pt x="3958" y="3891"/>
                    <a:pt x="3856" y="3881"/>
                  </a:cubicBezTo>
                  <a:cubicBezTo>
                    <a:pt x="3723" y="3862"/>
                    <a:pt x="3580" y="3837"/>
                    <a:pt x="3451" y="3803"/>
                  </a:cubicBezTo>
                  <a:lnTo>
                    <a:pt x="3451" y="3803"/>
                  </a:lnTo>
                  <a:cubicBezTo>
                    <a:pt x="3502" y="3652"/>
                    <a:pt x="3543" y="3499"/>
                    <a:pt x="3560" y="3331"/>
                  </a:cubicBezTo>
                  <a:lnTo>
                    <a:pt x="3560" y="3260"/>
                  </a:lnTo>
                  <a:lnTo>
                    <a:pt x="3560" y="3186"/>
                  </a:lnTo>
                  <a:lnTo>
                    <a:pt x="3550" y="3115"/>
                  </a:lnTo>
                  <a:cubicBezTo>
                    <a:pt x="3550" y="3086"/>
                    <a:pt x="3550" y="3064"/>
                    <a:pt x="3540" y="3035"/>
                  </a:cubicBezTo>
                  <a:cubicBezTo>
                    <a:pt x="3520" y="2932"/>
                    <a:pt x="3479" y="2831"/>
                    <a:pt x="3398" y="2738"/>
                  </a:cubicBezTo>
                  <a:cubicBezTo>
                    <a:pt x="3366" y="2697"/>
                    <a:pt x="3315" y="2648"/>
                    <a:pt x="3254" y="2616"/>
                  </a:cubicBezTo>
                  <a:cubicBezTo>
                    <a:pt x="3192" y="2587"/>
                    <a:pt x="3122" y="2555"/>
                    <a:pt x="3051" y="2555"/>
                  </a:cubicBezTo>
                  <a:cubicBezTo>
                    <a:pt x="2980" y="2555"/>
                    <a:pt x="2918" y="2565"/>
                    <a:pt x="2857" y="2587"/>
                  </a:cubicBezTo>
                  <a:cubicBezTo>
                    <a:pt x="2796" y="2606"/>
                    <a:pt x="2745" y="2648"/>
                    <a:pt x="2693" y="2687"/>
                  </a:cubicBezTo>
                  <a:cubicBezTo>
                    <a:pt x="2603" y="2758"/>
                    <a:pt x="2541" y="2871"/>
                    <a:pt x="2510" y="2973"/>
                  </a:cubicBezTo>
                  <a:cubicBezTo>
                    <a:pt x="2470" y="3086"/>
                    <a:pt x="2470" y="3199"/>
                    <a:pt x="2490" y="3309"/>
                  </a:cubicBezTo>
                  <a:cubicBezTo>
                    <a:pt x="2500" y="3412"/>
                    <a:pt x="2541" y="3514"/>
                    <a:pt x="2593" y="3605"/>
                  </a:cubicBezTo>
                  <a:cubicBezTo>
                    <a:pt x="2622" y="3646"/>
                    <a:pt x="2654" y="3688"/>
                    <a:pt x="2683" y="3727"/>
                  </a:cubicBezTo>
                  <a:cubicBezTo>
                    <a:pt x="2725" y="3769"/>
                    <a:pt x="2754" y="3798"/>
                    <a:pt x="2796" y="3840"/>
                  </a:cubicBezTo>
                  <a:cubicBezTo>
                    <a:pt x="2889" y="3915"/>
                    <a:pt x="2995" y="3971"/>
                    <a:pt x="3103" y="4015"/>
                  </a:cubicBezTo>
                  <a:lnTo>
                    <a:pt x="3103" y="4015"/>
                  </a:lnTo>
                  <a:cubicBezTo>
                    <a:pt x="3070" y="4086"/>
                    <a:pt x="3034" y="4157"/>
                    <a:pt x="2999" y="4227"/>
                  </a:cubicBezTo>
                  <a:cubicBezTo>
                    <a:pt x="2918" y="4361"/>
                    <a:pt x="2816" y="4484"/>
                    <a:pt x="2693" y="4574"/>
                  </a:cubicBezTo>
                  <a:cubicBezTo>
                    <a:pt x="2581" y="4667"/>
                    <a:pt x="2439" y="4728"/>
                    <a:pt x="2297" y="4728"/>
                  </a:cubicBezTo>
                  <a:lnTo>
                    <a:pt x="2245" y="4728"/>
                  </a:lnTo>
                  <a:cubicBezTo>
                    <a:pt x="2235" y="4728"/>
                    <a:pt x="2226" y="4728"/>
                    <a:pt x="2213" y="4716"/>
                  </a:cubicBezTo>
                  <a:cubicBezTo>
                    <a:pt x="2184" y="4716"/>
                    <a:pt x="2164" y="4697"/>
                    <a:pt x="2142" y="4677"/>
                  </a:cubicBezTo>
                  <a:cubicBezTo>
                    <a:pt x="2123" y="4655"/>
                    <a:pt x="2113" y="4635"/>
                    <a:pt x="2103" y="4606"/>
                  </a:cubicBezTo>
                  <a:cubicBezTo>
                    <a:pt x="2081" y="4564"/>
                    <a:pt x="2062" y="4523"/>
                    <a:pt x="2042" y="4484"/>
                  </a:cubicBezTo>
                  <a:cubicBezTo>
                    <a:pt x="1969" y="4329"/>
                    <a:pt x="1878" y="4178"/>
                    <a:pt x="1775" y="4033"/>
                  </a:cubicBezTo>
                  <a:cubicBezTo>
                    <a:pt x="1663" y="3901"/>
                    <a:pt x="1540" y="3769"/>
                    <a:pt x="1408" y="3656"/>
                  </a:cubicBezTo>
                  <a:cubicBezTo>
                    <a:pt x="1337" y="3595"/>
                    <a:pt x="1276" y="3544"/>
                    <a:pt x="1205" y="3492"/>
                  </a:cubicBezTo>
                  <a:cubicBezTo>
                    <a:pt x="1173" y="3473"/>
                    <a:pt x="1134" y="3443"/>
                    <a:pt x="1102" y="3421"/>
                  </a:cubicBezTo>
                  <a:cubicBezTo>
                    <a:pt x="1073" y="3402"/>
                    <a:pt x="1041" y="3370"/>
                    <a:pt x="1012" y="3350"/>
                  </a:cubicBezTo>
                  <a:cubicBezTo>
                    <a:pt x="899" y="3238"/>
                    <a:pt x="796" y="3115"/>
                    <a:pt x="696" y="2983"/>
                  </a:cubicBezTo>
                  <a:lnTo>
                    <a:pt x="551" y="2770"/>
                  </a:lnTo>
                  <a:cubicBezTo>
                    <a:pt x="490" y="2709"/>
                    <a:pt x="451" y="2636"/>
                    <a:pt x="378" y="2565"/>
                  </a:cubicBezTo>
                  <a:cubicBezTo>
                    <a:pt x="358" y="2545"/>
                    <a:pt x="338" y="2535"/>
                    <a:pt x="316" y="2513"/>
                  </a:cubicBezTo>
                  <a:cubicBezTo>
                    <a:pt x="287" y="2503"/>
                    <a:pt x="255" y="2484"/>
                    <a:pt x="216" y="2474"/>
                  </a:cubicBezTo>
                  <a:cubicBezTo>
                    <a:pt x="184" y="2474"/>
                    <a:pt x="155" y="2484"/>
                    <a:pt x="133" y="2494"/>
                  </a:cubicBezTo>
                  <a:cubicBezTo>
                    <a:pt x="113" y="2503"/>
                    <a:pt x="94" y="2513"/>
                    <a:pt x="84" y="2535"/>
                  </a:cubicBezTo>
                  <a:cubicBezTo>
                    <a:pt x="52" y="2565"/>
                    <a:pt x="42" y="2596"/>
                    <a:pt x="33" y="2616"/>
                  </a:cubicBezTo>
                  <a:cubicBezTo>
                    <a:pt x="10" y="2677"/>
                    <a:pt x="10" y="2719"/>
                    <a:pt x="1" y="2770"/>
                  </a:cubicBezTo>
                  <a:cubicBezTo>
                    <a:pt x="1" y="2819"/>
                    <a:pt x="1" y="2861"/>
                    <a:pt x="10" y="2902"/>
                  </a:cubicBezTo>
                  <a:cubicBezTo>
                    <a:pt x="23" y="3086"/>
                    <a:pt x="62" y="3260"/>
                    <a:pt x="123" y="3421"/>
                  </a:cubicBezTo>
                  <a:cubicBezTo>
                    <a:pt x="174" y="3585"/>
                    <a:pt x="255" y="3749"/>
                    <a:pt x="348" y="3891"/>
                  </a:cubicBezTo>
                  <a:cubicBezTo>
                    <a:pt x="439" y="4033"/>
                    <a:pt x="561" y="4178"/>
                    <a:pt x="725" y="4268"/>
                  </a:cubicBezTo>
                  <a:cubicBezTo>
                    <a:pt x="732" y="4275"/>
                    <a:pt x="742" y="4278"/>
                    <a:pt x="752" y="4278"/>
                  </a:cubicBezTo>
                  <a:cubicBezTo>
                    <a:pt x="772" y="4278"/>
                    <a:pt x="793" y="4268"/>
                    <a:pt x="806" y="4249"/>
                  </a:cubicBezTo>
                  <a:cubicBezTo>
                    <a:pt x="828" y="4217"/>
                    <a:pt x="818" y="4187"/>
                    <a:pt x="786" y="4165"/>
                  </a:cubicBezTo>
                  <a:cubicBezTo>
                    <a:pt x="654" y="4085"/>
                    <a:pt x="551" y="3952"/>
                    <a:pt x="471" y="3810"/>
                  </a:cubicBezTo>
                  <a:cubicBezTo>
                    <a:pt x="390" y="3676"/>
                    <a:pt x="329" y="3524"/>
                    <a:pt x="277" y="3370"/>
                  </a:cubicBezTo>
                  <a:cubicBezTo>
                    <a:pt x="236" y="3208"/>
                    <a:pt x="194" y="3054"/>
                    <a:pt x="184" y="2893"/>
                  </a:cubicBezTo>
                  <a:lnTo>
                    <a:pt x="184" y="2780"/>
                  </a:lnTo>
                  <a:cubicBezTo>
                    <a:pt x="194" y="2738"/>
                    <a:pt x="194" y="2709"/>
                    <a:pt x="206" y="2677"/>
                  </a:cubicBezTo>
                  <a:cubicBezTo>
                    <a:pt x="208" y="2675"/>
                    <a:pt x="210" y="2674"/>
                    <a:pt x="211" y="2672"/>
                  </a:cubicBezTo>
                  <a:lnTo>
                    <a:pt x="211" y="2672"/>
                  </a:lnTo>
                  <a:cubicBezTo>
                    <a:pt x="219" y="2680"/>
                    <a:pt x="229" y="2688"/>
                    <a:pt x="245" y="2697"/>
                  </a:cubicBezTo>
                  <a:cubicBezTo>
                    <a:pt x="297" y="2748"/>
                    <a:pt x="338" y="2819"/>
                    <a:pt x="390" y="2893"/>
                  </a:cubicBezTo>
                  <a:lnTo>
                    <a:pt x="532" y="3096"/>
                  </a:lnTo>
                  <a:cubicBezTo>
                    <a:pt x="635" y="3228"/>
                    <a:pt x="745" y="3370"/>
                    <a:pt x="879" y="3492"/>
                  </a:cubicBezTo>
                  <a:cubicBezTo>
                    <a:pt x="909" y="3524"/>
                    <a:pt x="941" y="3553"/>
                    <a:pt x="980" y="3585"/>
                  </a:cubicBezTo>
                  <a:cubicBezTo>
                    <a:pt x="1021" y="3605"/>
                    <a:pt x="1051" y="3637"/>
                    <a:pt x="1083" y="3656"/>
                  </a:cubicBezTo>
                  <a:cubicBezTo>
                    <a:pt x="1144" y="3708"/>
                    <a:pt x="1215" y="3759"/>
                    <a:pt x="1276" y="3810"/>
                  </a:cubicBezTo>
                  <a:cubicBezTo>
                    <a:pt x="1398" y="3921"/>
                    <a:pt x="1511" y="4033"/>
                    <a:pt x="1601" y="4165"/>
                  </a:cubicBezTo>
                  <a:cubicBezTo>
                    <a:pt x="1704" y="4288"/>
                    <a:pt x="1785" y="4432"/>
                    <a:pt x="1858" y="4574"/>
                  </a:cubicBezTo>
                  <a:cubicBezTo>
                    <a:pt x="1868" y="4616"/>
                    <a:pt x="1888" y="4645"/>
                    <a:pt x="1898" y="4687"/>
                  </a:cubicBezTo>
                  <a:cubicBezTo>
                    <a:pt x="1920" y="4738"/>
                    <a:pt x="1949" y="4790"/>
                    <a:pt x="1991" y="4829"/>
                  </a:cubicBezTo>
                  <a:cubicBezTo>
                    <a:pt x="2030" y="4870"/>
                    <a:pt x="2081" y="4900"/>
                    <a:pt x="2133" y="4922"/>
                  </a:cubicBezTo>
                  <a:cubicBezTo>
                    <a:pt x="2164" y="4932"/>
                    <a:pt x="2194" y="4941"/>
                    <a:pt x="2226" y="4941"/>
                  </a:cubicBezTo>
                  <a:lnTo>
                    <a:pt x="2297" y="4941"/>
                  </a:lnTo>
                  <a:cubicBezTo>
                    <a:pt x="2500" y="4941"/>
                    <a:pt x="2683" y="4870"/>
                    <a:pt x="2838" y="4758"/>
                  </a:cubicBezTo>
                  <a:cubicBezTo>
                    <a:pt x="2989" y="4645"/>
                    <a:pt x="3102" y="4493"/>
                    <a:pt x="3192" y="4349"/>
                  </a:cubicBezTo>
                  <a:cubicBezTo>
                    <a:pt x="3243" y="4266"/>
                    <a:pt x="3291" y="4179"/>
                    <a:pt x="3333" y="4091"/>
                  </a:cubicBezTo>
                  <a:lnTo>
                    <a:pt x="3333" y="4091"/>
                  </a:lnTo>
                  <a:cubicBezTo>
                    <a:pt x="3506" y="4128"/>
                    <a:pt x="3671" y="4146"/>
                    <a:pt x="3836" y="4156"/>
                  </a:cubicBezTo>
                  <a:cubicBezTo>
                    <a:pt x="3904" y="4160"/>
                    <a:pt x="3972" y="4162"/>
                    <a:pt x="4040" y="4162"/>
                  </a:cubicBezTo>
                  <a:cubicBezTo>
                    <a:pt x="4676" y="4162"/>
                    <a:pt x="5310" y="3986"/>
                    <a:pt x="5836" y="3637"/>
                  </a:cubicBezTo>
                  <a:cubicBezTo>
                    <a:pt x="5978" y="3544"/>
                    <a:pt x="6120" y="3431"/>
                    <a:pt x="6242" y="3309"/>
                  </a:cubicBezTo>
                  <a:cubicBezTo>
                    <a:pt x="6365" y="3199"/>
                    <a:pt x="6477" y="3064"/>
                    <a:pt x="6580" y="2922"/>
                  </a:cubicBezTo>
                  <a:cubicBezTo>
                    <a:pt x="6680" y="2780"/>
                    <a:pt x="6773" y="2626"/>
                    <a:pt x="6844" y="2474"/>
                  </a:cubicBezTo>
                  <a:cubicBezTo>
                    <a:pt x="6915" y="2320"/>
                    <a:pt x="6977" y="2158"/>
                    <a:pt x="7028" y="1994"/>
                  </a:cubicBezTo>
                  <a:cubicBezTo>
                    <a:pt x="7070" y="1821"/>
                    <a:pt x="7109" y="1657"/>
                    <a:pt x="7131" y="1485"/>
                  </a:cubicBezTo>
                  <a:cubicBezTo>
                    <a:pt x="7141" y="1311"/>
                    <a:pt x="7141" y="1138"/>
                    <a:pt x="7109" y="964"/>
                  </a:cubicBezTo>
                  <a:cubicBezTo>
                    <a:pt x="7089" y="790"/>
                    <a:pt x="7048" y="616"/>
                    <a:pt x="6977" y="455"/>
                  </a:cubicBezTo>
                  <a:cubicBezTo>
                    <a:pt x="6906" y="291"/>
                    <a:pt x="6815" y="139"/>
                    <a:pt x="6680" y="17"/>
                  </a:cubicBezTo>
                  <a:cubicBezTo>
                    <a:pt x="6671" y="6"/>
                    <a:pt x="6655" y="0"/>
                    <a:pt x="6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835914" y="1875378"/>
              <a:ext cx="967679" cy="1994616"/>
            </a:xfrm>
            <a:custGeom>
              <a:rect b="b" l="l" r="r" t="t"/>
              <a:pathLst>
                <a:path extrusionOk="0" h="5048" w="2449">
                  <a:moveTo>
                    <a:pt x="1814" y="0"/>
                  </a:moveTo>
                  <a:cubicBezTo>
                    <a:pt x="1785" y="0"/>
                    <a:pt x="1753" y="30"/>
                    <a:pt x="1744" y="61"/>
                  </a:cubicBezTo>
                  <a:cubicBezTo>
                    <a:pt x="1724" y="348"/>
                    <a:pt x="1621" y="612"/>
                    <a:pt x="1479" y="857"/>
                  </a:cubicBezTo>
                  <a:cubicBezTo>
                    <a:pt x="1408" y="979"/>
                    <a:pt x="1325" y="1092"/>
                    <a:pt x="1244" y="1204"/>
                  </a:cubicBezTo>
                  <a:cubicBezTo>
                    <a:pt x="1151" y="1327"/>
                    <a:pt x="1070" y="1437"/>
                    <a:pt x="968" y="1550"/>
                  </a:cubicBezTo>
                  <a:cubicBezTo>
                    <a:pt x="784" y="1765"/>
                    <a:pt x="591" y="1988"/>
                    <a:pt x="429" y="2245"/>
                  </a:cubicBezTo>
                  <a:cubicBezTo>
                    <a:pt x="255" y="2490"/>
                    <a:pt x="123" y="2773"/>
                    <a:pt x="62" y="3079"/>
                  </a:cubicBezTo>
                  <a:cubicBezTo>
                    <a:pt x="1" y="3385"/>
                    <a:pt x="20" y="3713"/>
                    <a:pt x="133" y="4007"/>
                  </a:cubicBezTo>
                  <a:cubicBezTo>
                    <a:pt x="184" y="4161"/>
                    <a:pt x="255" y="4293"/>
                    <a:pt x="346" y="4426"/>
                  </a:cubicBezTo>
                  <a:cubicBezTo>
                    <a:pt x="397" y="4487"/>
                    <a:pt x="449" y="4548"/>
                    <a:pt x="500" y="4609"/>
                  </a:cubicBezTo>
                  <a:cubicBezTo>
                    <a:pt x="529" y="4631"/>
                    <a:pt x="561" y="4661"/>
                    <a:pt x="591" y="4692"/>
                  </a:cubicBezTo>
                  <a:cubicBezTo>
                    <a:pt x="622" y="4712"/>
                    <a:pt x="652" y="4741"/>
                    <a:pt x="684" y="4763"/>
                  </a:cubicBezTo>
                  <a:cubicBezTo>
                    <a:pt x="816" y="4854"/>
                    <a:pt x="958" y="4925"/>
                    <a:pt x="1102" y="4976"/>
                  </a:cubicBezTo>
                  <a:cubicBezTo>
                    <a:pt x="1254" y="5028"/>
                    <a:pt x="1408" y="5047"/>
                    <a:pt x="1570" y="5047"/>
                  </a:cubicBezTo>
                  <a:cubicBezTo>
                    <a:pt x="1724" y="5047"/>
                    <a:pt x="1885" y="5028"/>
                    <a:pt x="2030" y="4976"/>
                  </a:cubicBezTo>
                  <a:cubicBezTo>
                    <a:pt x="2182" y="4925"/>
                    <a:pt x="2326" y="4844"/>
                    <a:pt x="2426" y="4712"/>
                  </a:cubicBezTo>
                  <a:cubicBezTo>
                    <a:pt x="2448" y="4680"/>
                    <a:pt x="2448" y="4651"/>
                    <a:pt x="2417" y="4619"/>
                  </a:cubicBezTo>
                  <a:cubicBezTo>
                    <a:pt x="2406" y="4608"/>
                    <a:pt x="2389" y="4600"/>
                    <a:pt x="2370" y="4600"/>
                  </a:cubicBezTo>
                  <a:cubicBezTo>
                    <a:pt x="2355" y="4600"/>
                    <a:pt x="2339" y="4606"/>
                    <a:pt x="2326" y="4619"/>
                  </a:cubicBezTo>
                  <a:cubicBezTo>
                    <a:pt x="2233" y="4712"/>
                    <a:pt x="2111" y="4763"/>
                    <a:pt x="1978" y="4793"/>
                  </a:cubicBezTo>
                  <a:cubicBezTo>
                    <a:pt x="1879" y="4817"/>
                    <a:pt x="1779" y="4828"/>
                    <a:pt x="1679" y="4828"/>
                  </a:cubicBezTo>
                  <a:cubicBezTo>
                    <a:pt x="1646" y="4828"/>
                    <a:pt x="1613" y="4827"/>
                    <a:pt x="1580" y="4825"/>
                  </a:cubicBezTo>
                  <a:cubicBezTo>
                    <a:pt x="1438" y="4825"/>
                    <a:pt x="1305" y="4793"/>
                    <a:pt x="1183" y="4741"/>
                  </a:cubicBezTo>
                  <a:cubicBezTo>
                    <a:pt x="1061" y="4702"/>
                    <a:pt x="938" y="4631"/>
                    <a:pt x="835" y="4558"/>
                  </a:cubicBezTo>
                  <a:cubicBezTo>
                    <a:pt x="622" y="4396"/>
                    <a:pt x="458" y="4171"/>
                    <a:pt x="368" y="3926"/>
                  </a:cubicBezTo>
                  <a:cubicBezTo>
                    <a:pt x="275" y="3672"/>
                    <a:pt x="255" y="3395"/>
                    <a:pt x="294" y="3131"/>
                  </a:cubicBezTo>
                  <a:cubicBezTo>
                    <a:pt x="346" y="2857"/>
                    <a:pt x="468" y="2612"/>
                    <a:pt x="622" y="2367"/>
                  </a:cubicBezTo>
                  <a:cubicBezTo>
                    <a:pt x="774" y="2132"/>
                    <a:pt x="958" y="1907"/>
                    <a:pt x="1132" y="1672"/>
                  </a:cubicBezTo>
                  <a:cubicBezTo>
                    <a:pt x="1225" y="1559"/>
                    <a:pt x="1315" y="1449"/>
                    <a:pt x="1396" y="1327"/>
                  </a:cubicBezTo>
                  <a:cubicBezTo>
                    <a:pt x="1489" y="1204"/>
                    <a:pt x="1560" y="1070"/>
                    <a:pt x="1631" y="938"/>
                  </a:cubicBezTo>
                  <a:cubicBezTo>
                    <a:pt x="1702" y="806"/>
                    <a:pt x="1763" y="664"/>
                    <a:pt x="1805" y="519"/>
                  </a:cubicBezTo>
                  <a:cubicBezTo>
                    <a:pt x="1856" y="377"/>
                    <a:pt x="1876" y="225"/>
                    <a:pt x="1876" y="71"/>
                  </a:cubicBezTo>
                  <a:cubicBezTo>
                    <a:pt x="1876" y="42"/>
                    <a:pt x="1856" y="10"/>
                    <a:pt x="1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758468" y="3446023"/>
              <a:ext cx="822666" cy="616008"/>
            </a:xfrm>
            <a:custGeom>
              <a:rect b="b" l="l" r="r" t="t"/>
              <a:pathLst>
                <a:path extrusionOk="0" h="1559" w="2082">
                  <a:moveTo>
                    <a:pt x="93" y="1"/>
                  </a:moveTo>
                  <a:cubicBezTo>
                    <a:pt x="87" y="1"/>
                    <a:pt x="81" y="1"/>
                    <a:pt x="74" y="3"/>
                  </a:cubicBezTo>
                  <a:cubicBezTo>
                    <a:pt x="33" y="3"/>
                    <a:pt x="1" y="44"/>
                    <a:pt x="1" y="93"/>
                  </a:cubicBezTo>
                  <a:cubicBezTo>
                    <a:pt x="62" y="544"/>
                    <a:pt x="297" y="962"/>
                    <a:pt x="674" y="1236"/>
                  </a:cubicBezTo>
                  <a:cubicBezTo>
                    <a:pt x="963" y="1444"/>
                    <a:pt x="1321" y="1558"/>
                    <a:pt x="1685" y="1558"/>
                  </a:cubicBezTo>
                  <a:cubicBezTo>
                    <a:pt x="1783" y="1558"/>
                    <a:pt x="1883" y="1550"/>
                    <a:pt x="1981" y="1533"/>
                  </a:cubicBezTo>
                  <a:cubicBezTo>
                    <a:pt x="2042" y="1513"/>
                    <a:pt x="2081" y="1452"/>
                    <a:pt x="2072" y="1391"/>
                  </a:cubicBezTo>
                  <a:cubicBezTo>
                    <a:pt x="2064" y="1330"/>
                    <a:pt x="2014" y="1293"/>
                    <a:pt x="1962" y="1293"/>
                  </a:cubicBezTo>
                  <a:cubicBezTo>
                    <a:pt x="1951" y="1293"/>
                    <a:pt x="1940" y="1294"/>
                    <a:pt x="1930" y="1298"/>
                  </a:cubicBezTo>
                  <a:cubicBezTo>
                    <a:pt x="1832" y="1318"/>
                    <a:pt x="1731" y="1328"/>
                    <a:pt x="1630" y="1328"/>
                  </a:cubicBezTo>
                  <a:cubicBezTo>
                    <a:pt x="1332" y="1328"/>
                    <a:pt x="1032" y="1240"/>
                    <a:pt x="787" y="1072"/>
                  </a:cubicBezTo>
                  <a:cubicBezTo>
                    <a:pt x="461" y="840"/>
                    <a:pt x="226" y="473"/>
                    <a:pt x="165" y="74"/>
                  </a:cubicBezTo>
                  <a:cubicBezTo>
                    <a:pt x="165" y="29"/>
                    <a:pt x="133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750960" y="3728147"/>
              <a:ext cx="850325" cy="554367"/>
            </a:xfrm>
            <a:custGeom>
              <a:rect b="b" l="l" r="r" t="t"/>
              <a:pathLst>
                <a:path extrusionOk="0" h="1403" w="2152">
                  <a:moveTo>
                    <a:pt x="89" y="0"/>
                  </a:moveTo>
                  <a:cubicBezTo>
                    <a:pt x="80" y="0"/>
                    <a:pt x="71" y="1"/>
                    <a:pt x="62" y="3"/>
                  </a:cubicBezTo>
                  <a:cubicBezTo>
                    <a:pt x="20" y="13"/>
                    <a:pt x="0" y="65"/>
                    <a:pt x="10" y="104"/>
                  </a:cubicBezTo>
                  <a:cubicBezTo>
                    <a:pt x="71" y="309"/>
                    <a:pt x="174" y="503"/>
                    <a:pt x="316" y="664"/>
                  </a:cubicBezTo>
                  <a:cubicBezTo>
                    <a:pt x="448" y="828"/>
                    <a:pt x="622" y="970"/>
                    <a:pt x="796" y="1083"/>
                  </a:cubicBezTo>
                  <a:cubicBezTo>
                    <a:pt x="979" y="1195"/>
                    <a:pt x="1163" y="1288"/>
                    <a:pt x="1378" y="1350"/>
                  </a:cubicBezTo>
                  <a:cubicBezTo>
                    <a:pt x="1493" y="1384"/>
                    <a:pt x="1618" y="1402"/>
                    <a:pt x="1745" y="1402"/>
                  </a:cubicBezTo>
                  <a:cubicBezTo>
                    <a:pt x="1843" y="1402"/>
                    <a:pt x="1942" y="1392"/>
                    <a:pt x="2039" y="1369"/>
                  </a:cubicBezTo>
                  <a:cubicBezTo>
                    <a:pt x="2113" y="1350"/>
                    <a:pt x="2152" y="1288"/>
                    <a:pt x="2132" y="1215"/>
                  </a:cubicBezTo>
                  <a:cubicBezTo>
                    <a:pt x="2115" y="1160"/>
                    <a:pt x="2054" y="1123"/>
                    <a:pt x="1997" y="1123"/>
                  </a:cubicBezTo>
                  <a:cubicBezTo>
                    <a:pt x="1991" y="1123"/>
                    <a:pt x="1984" y="1123"/>
                    <a:pt x="1978" y="1124"/>
                  </a:cubicBezTo>
                  <a:cubicBezTo>
                    <a:pt x="1897" y="1149"/>
                    <a:pt x="1813" y="1159"/>
                    <a:pt x="1728" y="1159"/>
                  </a:cubicBezTo>
                  <a:cubicBezTo>
                    <a:pt x="1633" y="1159"/>
                    <a:pt x="1536" y="1146"/>
                    <a:pt x="1440" y="1124"/>
                  </a:cubicBezTo>
                  <a:cubicBezTo>
                    <a:pt x="1256" y="1083"/>
                    <a:pt x="1072" y="1002"/>
                    <a:pt x="908" y="909"/>
                  </a:cubicBezTo>
                  <a:cubicBezTo>
                    <a:pt x="735" y="809"/>
                    <a:pt x="583" y="686"/>
                    <a:pt x="448" y="542"/>
                  </a:cubicBezTo>
                  <a:cubicBezTo>
                    <a:pt x="326" y="400"/>
                    <a:pt x="226" y="236"/>
                    <a:pt x="164" y="65"/>
                  </a:cubicBezTo>
                  <a:lnTo>
                    <a:pt x="164" y="52"/>
                  </a:lnTo>
                  <a:cubicBezTo>
                    <a:pt x="156" y="21"/>
                    <a:pt x="127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843816" y="4118931"/>
              <a:ext cx="1672596" cy="634974"/>
            </a:xfrm>
            <a:custGeom>
              <a:rect b="b" l="l" r="r" t="t"/>
              <a:pathLst>
                <a:path extrusionOk="0" h="1607" w="4233">
                  <a:moveTo>
                    <a:pt x="72" y="1"/>
                  </a:moveTo>
                  <a:cubicBezTo>
                    <a:pt x="65" y="1"/>
                    <a:pt x="58" y="2"/>
                    <a:pt x="52" y="3"/>
                  </a:cubicBezTo>
                  <a:cubicBezTo>
                    <a:pt x="20" y="23"/>
                    <a:pt x="0" y="65"/>
                    <a:pt x="10" y="104"/>
                  </a:cubicBezTo>
                  <a:cubicBezTo>
                    <a:pt x="52" y="206"/>
                    <a:pt x="123" y="287"/>
                    <a:pt x="203" y="348"/>
                  </a:cubicBezTo>
                  <a:cubicBezTo>
                    <a:pt x="274" y="410"/>
                    <a:pt x="358" y="471"/>
                    <a:pt x="438" y="522"/>
                  </a:cubicBezTo>
                  <a:cubicBezTo>
                    <a:pt x="602" y="625"/>
                    <a:pt x="786" y="696"/>
                    <a:pt x="970" y="757"/>
                  </a:cubicBezTo>
                  <a:cubicBezTo>
                    <a:pt x="1153" y="818"/>
                    <a:pt x="1337" y="850"/>
                    <a:pt x="1520" y="880"/>
                  </a:cubicBezTo>
                  <a:cubicBezTo>
                    <a:pt x="1704" y="921"/>
                    <a:pt x="1897" y="941"/>
                    <a:pt x="2081" y="960"/>
                  </a:cubicBezTo>
                  <a:cubicBezTo>
                    <a:pt x="2171" y="973"/>
                    <a:pt x="2274" y="982"/>
                    <a:pt x="2367" y="982"/>
                  </a:cubicBezTo>
                  <a:lnTo>
                    <a:pt x="2529" y="982"/>
                  </a:lnTo>
                  <a:lnTo>
                    <a:pt x="2529" y="992"/>
                  </a:lnTo>
                  <a:cubicBezTo>
                    <a:pt x="2539" y="992"/>
                    <a:pt x="2539" y="992"/>
                    <a:pt x="2551" y="1002"/>
                  </a:cubicBezTo>
                  <a:cubicBezTo>
                    <a:pt x="2561" y="1002"/>
                    <a:pt x="2570" y="1012"/>
                    <a:pt x="2590" y="1022"/>
                  </a:cubicBezTo>
                  <a:cubicBezTo>
                    <a:pt x="2661" y="1044"/>
                    <a:pt x="2744" y="1095"/>
                    <a:pt x="2815" y="1144"/>
                  </a:cubicBezTo>
                  <a:cubicBezTo>
                    <a:pt x="2896" y="1186"/>
                    <a:pt x="2979" y="1237"/>
                    <a:pt x="3060" y="1288"/>
                  </a:cubicBezTo>
                  <a:cubicBezTo>
                    <a:pt x="3234" y="1379"/>
                    <a:pt x="3408" y="1450"/>
                    <a:pt x="3601" y="1511"/>
                  </a:cubicBezTo>
                  <a:cubicBezTo>
                    <a:pt x="3784" y="1562"/>
                    <a:pt x="3968" y="1594"/>
                    <a:pt x="4161" y="1604"/>
                  </a:cubicBezTo>
                  <a:cubicBezTo>
                    <a:pt x="4165" y="1605"/>
                    <a:pt x="4169" y="1606"/>
                    <a:pt x="4173" y="1606"/>
                  </a:cubicBezTo>
                  <a:cubicBezTo>
                    <a:pt x="4199" y="1606"/>
                    <a:pt x="4224" y="1580"/>
                    <a:pt x="4232" y="1553"/>
                  </a:cubicBezTo>
                  <a:cubicBezTo>
                    <a:pt x="4232" y="1523"/>
                    <a:pt x="4213" y="1492"/>
                    <a:pt x="4181" y="1482"/>
                  </a:cubicBezTo>
                  <a:cubicBezTo>
                    <a:pt x="3997" y="1450"/>
                    <a:pt x="3824" y="1401"/>
                    <a:pt x="3652" y="1340"/>
                  </a:cubicBezTo>
                  <a:cubicBezTo>
                    <a:pt x="3488" y="1266"/>
                    <a:pt x="3334" y="1186"/>
                    <a:pt x="3182" y="1083"/>
                  </a:cubicBezTo>
                  <a:cubicBezTo>
                    <a:pt x="3102" y="1044"/>
                    <a:pt x="3028" y="992"/>
                    <a:pt x="2947" y="931"/>
                  </a:cubicBezTo>
                  <a:cubicBezTo>
                    <a:pt x="2876" y="880"/>
                    <a:pt x="2796" y="828"/>
                    <a:pt x="2693" y="777"/>
                  </a:cubicBezTo>
                  <a:cubicBezTo>
                    <a:pt x="2673" y="757"/>
                    <a:pt x="2641" y="757"/>
                    <a:pt x="2612" y="747"/>
                  </a:cubicBezTo>
                  <a:lnTo>
                    <a:pt x="2499" y="747"/>
                  </a:lnTo>
                  <a:lnTo>
                    <a:pt x="2438" y="757"/>
                  </a:lnTo>
                  <a:lnTo>
                    <a:pt x="2377" y="757"/>
                  </a:lnTo>
                  <a:cubicBezTo>
                    <a:pt x="2284" y="757"/>
                    <a:pt x="2193" y="747"/>
                    <a:pt x="2100" y="747"/>
                  </a:cubicBezTo>
                  <a:cubicBezTo>
                    <a:pt x="1917" y="738"/>
                    <a:pt x="1733" y="716"/>
                    <a:pt x="1550" y="686"/>
                  </a:cubicBezTo>
                  <a:cubicBezTo>
                    <a:pt x="1366" y="667"/>
                    <a:pt x="1183" y="635"/>
                    <a:pt x="1021" y="583"/>
                  </a:cubicBezTo>
                  <a:cubicBezTo>
                    <a:pt x="847" y="532"/>
                    <a:pt x="673" y="471"/>
                    <a:pt x="519" y="380"/>
                  </a:cubicBezTo>
                  <a:cubicBezTo>
                    <a:pt x="438" y="339"/>
                    <a:pt x="367" y="287"/>
                    <a:pt x="297" y="238"/>
                  </a:cubicBezTo>
                  <a:cubicBezTo>
                    <a:pt x="235" y="177"/>
                    <a:pt x="174" y="116"/>
                    <a:pt x="152" y="55"/>
                  </a:cubicBezTo>
                  <a:cubicBezTo>
                    <a:pt x="136" y="20"/>
                    <a:pt x="104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3991679" y="3214477"/>
              <a:ext cx="295559" cy="337836"/>
            </a:xfrm>
            <a:custGeom>
              <a:rect b="b" l="l" r="r" t="t"/>
              <a:pathLst>
                <a:path extrusionOk="0" h="855" w="748">
                  <a:moveTo>
                    <a:pt x="684" y="0"/>
                  </a:moveTo>
                  <a:cubicBezTo>
                    <a:pt x="665" y="0"/>
                    <a:pt x="647" y="8"/>
                    <a:pt x="635" y="28"/>
                  </a:cubicBezTo>
                  <a:cubicBezTo>
                    <a:pt x="461" y="273"/>
                    <a:pt x="277" y="508"/>
                    <a:pt x="52" y="692"/>
                  </a:cubicBezTo>
                  <a:lnTo>
                    <a:pt x="42" y="692"/>
                  </a:lnTo>
                  <a:cubicBezTo>
                    <a:pt x="1" y="731"/>
                    <a:pt x="1" y="792"/>
                    <a:pt x="33" y="824"/>
                  </a:cubicBezTo>
                  <a:cubicBezTo>
                    <a:pt x="55" y="845"/>
                    <a:pt x="83" y="854"/>
                    <a:pt x="108" y="854"/>
                  </a:cubicBezTo>
                  <a:cubicBezTo>
                    <a:pt x="131" y="854"/>
                    <a:pt x="151" y="847"/>
                    <a:pt x="165" y="833"/>
                  </a:cubicBezTo>
                  <a:lnTo>
                    <a:pt x="175" y="833"/>
                  </a:lnTo>
                  <a:cubicBezTo>
                    <a:pt x="287" y="721"/>
                    <a:pt x="390" y="599"/>
                    <a:pt x="481" y="476"/>
                  </a:cubicBezTo>
                  <a:cubicBezTo>
                    <a:pt x="574" y="354"/>
                    <a:pt x="654" y="222"/>
                    <a:pt x="725" y="89"/>
                  </a:cubicBezTo>
                  <a:cubicBezTo>
                    <a:pt x="747" y="67"/>
                    <a:pt x="735" y="28"/>
                    <a:pt x="715" y="6"/>
                  </a:cubicBezTo>
                  <a:cubicBezTo>
                    <a:pt x="705" y="3"/>
                    <a:pt x="694" y="0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3141747" y="3124782"/>
              <a:ext cx="641695" cy="723088"/>
            </a:xfrm>
            <a:custGeom>
              <a:rect b="b" l="l" r="r" t="t"/>
              <a:pathLst>
                <a:path extrusionOk="0" h="1830" w="1624">
                  <a:moveTo>
                    <a:pt x="1173" y="1"/>
                  </a:moveTo>
                  <a:cubicBezTo>
                    <a:pt x="927" y="296"/>
                    <a:pt x="975" y="1462"/>
                    <a:pt x="385" y="1462"/>
                  </a:cubicBezTo>
                  <a:cubicBezTo>
                    <a:pt x="363" y="1462"/>
                    <a:pt x="340" y="1460"/>
                    <a:pt x="316" y="1457"/>
                  </a:cubicBezTo>
                  <a:cubicBezTo>
                    <a:pt x="272" y="1452"/>
                    <a:pt x="203" y="1434"/>
                    <a:pt x="145" y="1434"/>
                  </a:cubicBezTo>
                  <a:cubicBezTo>
                    <a:pt x="97" y="1434"/>
                    <a:pt x="55" y="1446"/>
                    <a:pt x="42" y="1489"/>
                  </a:cubicBezTo>
                  <a:cubicBezTo>
                    <a:pt x="0" y="1653"/>
                    <a:pt x="561" y="1805"/>
                    <a:pt x="673" y="1814"/>
                  </a:cubicBezTo>
                  <a:cubicBezTo>
                    <a:pt x="728" y="1825"/>
                    <a:pt x="781" y="1830"/>
                    <a:pt x="834" y="1830"/>
                  </a:cubicBezTo>
                  <a:cubicBezTo>
                    <a:pt x="939" y="1830"/>
                    <a:pt x="1040" y="1811"/>
                    <a:pt x="1143" y="1785"/>
                  </a:cubicBezTo>
                  <a:cubicBezTo>
                    <a:pt x="1275" y="1763"/>
                    <a:pt x="1408" y="1724"/>
                    <a:pt x="1510" y="1641"/>
                  </a:cubicBezTo>
                  <a:cubicBezTo>
                    <a:pt x="1530" y="1621"/>
                    <a:pt x="1552" y="1601"/>
                    <a:pt x="1572" y="1579"/>
                  </a:cubicBezTo>
                  <a:cubicBezTo>
                    <a:pt x="1623" y="1489"/>
                    <a:pt x="1540" y="1376"/>
                    <a:pt x="1479" y="1305"/>
                  </a:cubicBezTo>
                  <a:cubicBezTo>
                    <a:pt x="1173" y="958"/>
                    <a:pt x="1143" y="458"/>
                    <a:pt x="1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836312" y="3214472"/>
              <a:ext cx="485211" cy="287267"/>
            </a:xfrm>
            <a:custGeom>
              <a:rect b="b" l="l" r="r" t="t"/>
              <a:pathLst>
                <a:path extrusionOk="0" h="727" w="1398">
                  <a:moveTo>
                    <a:pt x="1200" y="0"/>
                  </a:moveTo>
                  <a:cubicBezTo>
                    <a:pt x="1133" y="0"/>
                    <a:pt x="907" y="217"/>
                    <a:pt x="857" y="255"/>
                  </a:cubicBezTo>
                  <a:cubicBezTo>
                    <a:pt x="766" y="316"/>
                    <a:pt x="673" y="368"/>
                    <a:pt x="573" y="390"/>
                  </a:cubicBezTo>
                  <a:cubicBezTo>
                    <a:pt x="531" y="394"/>
                    <a:pt x="490" y="397"/>
                    <a:pt x="448" y="397"/>
                  </a:cubicBezTo>
                  <a:cubicBezTo>
                    <a:pt x="406" y="397"/>
                    <a:pt x="362" y="394"/>
                    <a:pt x="316" y="390"/>
                  </a:cubicBezTo>
                  <a:cubicBezTo>
                    <a:pt x="216" y="390"/>
                    <a:pt x="103" y="377"/>
                    <a:pt x="0" y="348"/>
                  </a:cubicBezTo>
                  <a:lnTo>
                    <a:pt x="0" y="348"/>
                  </a:lnTo>
                  <a:cubicBezTo>
                    <a:pt x="113" y="439"/>
                    <a:pt x="235" y="500"/>
                    <a:pt x="358" y="573"/>
                  </a:cubicBezTo>
                  <a:cubicBezTo>
                    <a:pt x="419" y="603"/>
                    <a:pt x="470" y="644"/>
                    <a:pt x="531" y="674"/>
                  </a:cubicBezTo>
                  <a:cubicBezTo>
                    <a:pt x="584" y="701"/>
                    <a:pt x="637" y="727"/>
                    <a:pt x="690" y="727"/>
                  </a:cubicBezTo>
                  <a:cubicBezTo>
                    <a:pt x="699" y="727"/>
                    <a:pt x="707" y="726"/>
                    <a:pt x="715" y="725"/>
                  </a:cubicBezTo>
                  <a:cubicBezTo>
                    <a:pt x="786" y="715"/>
                    <a:pt x="828" y="654"/>
                    <a:pt x="867" y="603"/>
                  </a:cubicBezTo>
                  <a:cubicBezTo>
                    <a:pt x="918" y="541"/>
                    <a:pt x="1398" y="32"/>
                    <a:pt x="1205" y="0"/>
                  </a:cubicBezTo>
                  <a:cubicBezTo>
                    <a:pt x="1203" y="0"/>
                    <a:pt x="1202" y="0"/>
                    <a:pt x="1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266" name="Google Shape;266;p17"/>
          <p:cNvSpPr txBox="1"/>
          <p:nvPr/>
        </p:nvSpPr>
        <p:spPr>
          <a:xfrm>
            <a:off x="2857754" y="967350"/>
            <a:ext cx="3433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need for better solutions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4132550" y="1657146"/>
            <a:ext cx="4403400" cy="1755300"/>
          </a:xfrm>
          <a:prstGeom prst="rect">
            <a:avLst/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 txBox="1"/>
          <p:nvPr/>
        </p:nvSpPr>
        <p:spPr>
          <a:xfrm>
            <a:off x="4617654" y="2386788"/>
            <a:ext cx="3433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Large scope of the problem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4132550" y="3501048"/>
            <a:ext cx="4403400" cy="718200"/>
          </a:xfrm>
          <a:prstGeom prst="rect">
            <a:avLst/>
          </a:prstGeom>
          <a:solidFill>
            <a:srgbClr val="F9EAEE">
              <a:alpha val="91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4617654" y="3675188"/>
            <a:ext cx="3433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need for good diagnostic solutions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5542196" y="1726965"/>
            <a:ext cx="61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4644925" y="1665575"/>
            <a:ext cx="8010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4687125" y="1917500"/>
            <a:ext cx="801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12.5% </a:t>
            </a:r>
            <a:endParaRPr b="1" sz="2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4132550" y="17879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4083600" y="2824869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4132550" y="3722225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1" name="Google Shape;281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2558549" y="984275"/>
            <a:ext cx="4026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gap in current diagnostic solutions</a:t>
            </a:r>
            <a:endParaRPr b="1" sz="1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02313" y="1501825"/>
            <a:ext cx="3082800" cy="3082800"/>
          </a:xfrm>
          <a:prstGeom prst="ellipse">
            <a:avLst/>
          </a:prstGeom>
          <a:solidFill>
            <a:srgbClr val="F9B9C8">
              <a:alpha val="44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18"/>
          <p:cNvGrpSpPr/>
          <p:nvPr/>
        </p:nvGrpSpPr>
        <p:grpSpPr>
          <a:xfrm>
            <a:off x="1041111" y="1979226"/>
            <a:ext cx="2205215" cy="2127995"/>
            <a:chOff x="1531558" y="1904718"/>
            <a:chExt cx="2510205" cy="2422305"/>
          </a:xfrm>
        </p:grpSpPr>
        <p:sp>
          <p:nvSpPr>
            <p:cNvPr id="285" name="Google Shape;285;p18"/>
            <p:cNvSpPr/>
            <p:nvPr/>
          </p:nvSpPr>
          <p:spPr>
            <a:xfrm>
              <a:off x="3835293" y="3746759"/>
              <a:ext cx="91621" cy="91931"/>
            </a:xfrm>
            <a:custGeom>
              <a:rect b="b" l="l" r="r" t="t"/>
              <a:pathLst>
                <a:path extrusionOk="0" h="593" w="591">
                  <a:moveTo>
                    <a:pt x="152" y="0"/>
                  </a:moveTo>
                  <a:cubicBezTo>
                    <a:pt x="101" y="142"/>
                    <a:pt x="62" y="286"/>
                    <a:pt x="1" y="419"/>
                  </a:cubicBezTo>
                  <a:lnTo>
                    <a:pt x="429" y="592"/>
                  </a:lnTo>
                  <a:cubicBezTo>
                    <a:pt x="490" y="448"/>
                    <a:pt x="539" y="286"/>
                    <a:pt x="591" y="132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531558" y="1904718"/>
              <a:ext cx="2510205" cy="2422305"/>
            </a:xfrm>
            <a:custGeom>
              <a:rect b="b" l="l" r="r" t="t"/>
              <a:pathLst>
                <a:path extrusionOk="0" h="15625" w="16192">
                  <a:moveTo>
                    <a:pt x="5058" y="1"/>
                  </a:moveTo>
                  <a:cubicBezTo>
                    <a:pt x="2275" y="1"/>
                    <a:pt x="1" y="2265"/>
                    <a:pt x="1" y="5048"/>
                  </a:cubicBezTo>
                  <a:cubicBezTo>
                    <a:pt x="1" y="6120"/>
                    <a:pt x="326" y="7141"/>
                    <a:pt x="948" y="8007"/>
                  </a:cubicBezTo>
                  <a:lnTo>
                    <a:pt x="81" y="10027"/>
                  </a:lnTo>
                  <a:lnTo>
                    <a:pt x="2111" y="9160"/>
                  </a:lnTo>
                  <a:cubicBezTo>
                    <a:pt x="2964" y="9783"/>
                    <a:pt x="4009" y="10113"/>
                    <a:pt x="5066" y="10113"/>
                  </a:cubicBezTo>
                  <a:cubicBezTo>
                    <a:pt x="5233" y="10113"/>
                    <a:pt x="5402" y="10105"/>
                    <a:pt x="5569" y="10088"/>
                  </a:cubicBezTo>
                  <a:lnTo>
                    <a:pt x="5569" y="10088"/>
                  </a:lnTo>
                  <a:cubicBezTo>
                    <a:pt x="5559" y="10240"/>
                    <a:pt x="5547" y="10404"/>
                    <a:pt x="5547" y="10568"/>
                  </a:cubicBezTo>
                  <a:cubicBezTo>
                    <a:pt x="5547" y="13351"/>
                    <a:pt x="7811" y="15625"/>
                    <a:pt x="10607" y="15625"/>
                  </a:cubicBezTo>
                  <a:cubicBezTo>
                    <a:pt x="11679" y="15625"/>
                    <a:pt x="12687" y="15289"/>
                    <a:pt x="13554" y="14677"/>
                  </a:cubicBezTo>
                  <a:lnTo>
                    <a:pt x="15583" y="15544"/>
                  </a:lnTo>
                  <a:lnTo>
                    <a:pt x="14707" y="13515"/>
                  </a:lnTo>
                  <a:cubicBezTo>
                    <a:pt x="14848" y="13331"/>
                    <a:pt x="14971" y="13116"/>
                    <a:pt x="15083" y="12922"/>
                  </a:cubicBezTo>
                  <a:lnTo>
                    <a:pt x="14677" y="12709"/>
                  </a:lnTo>
                  <a:cubicBezTo>
                    <a:pt x="14543" y="12964"/>
                    <a:pt x="14359" y="13228"/>
                    <a:pt x="14188" y="13453"/>
                  </a:cubicBezTo>
                  <a:lnTo>
                    <a:pt x="14707" y="14667"/>
                  </a:lnTo>
                  <a:lnTo>
                    <a:pt x="13492" y="14146"/>
                  </a:lnTo>
                  <a:cubicBezTo>
                    <a:pt x="12668" y="14800"/>
                    <a:pt x="11666" y="15167"/>
                    <a:pt x="10607" y="15167"/>
                  </a:cubicBezTo>
                  <a:cubicBezTo>
                    <a:pt x="8068" y="15167"/>
                    <a:pt x="6007" y="13096"/>
                    <a:pt x="6007" y="10568"/>
                  </a:cubicBezTo>
                  <a:cubicBezTo>
                    <a:pt x="6007" y="8027"/>
                    <a:pt x="8068" y="5966"/>
                    <a:pt x="10607" y="5966"/>
                  </a:cubicBezTo>
                  <a:cubicBezTo>
                    <a:pt x="10622" y="5966"/>
                    <a:pt x="10637" y="5966"/>
                    <a:pt x="10652" y="5966"/>
                  </a:cubicBezTo>
                  <a:cubicBezTo>
                    <a:pt x="13487" y="5966"/>
                    <a:pt x="15692" y="8673"/>
                    <a:pt x="15115" y="11454"/>
                  </a:cubicBezTo>
                  <a:lnTo>
                    <a:pt x="15563" y="11547"/>
                  </a:lnTo>
                  <a:cubicBezTo>
                    <a:pt x="16191" y="8481"/>
                    <a:pt x="13773" y="5508"/>
                    <a:pt x="10656" y="5508"/>
                  </a:cubicBezTo>
                  <a:cubicBezTo>
                    <a:pt x="10640" y="5508"/>
                    <a:pt x="10623" y="5508"/>
                    <a:pt x="10607" y="5508"/>
                  </a:cubicBezTo>
                  <a:cubicBezTo>
                    <a:pt x="8139" y="5508"/>
                    <a:pt x="6078" y="7283"/>
                    <a:pt x="5640" y="9618"/>
                  </a:cubicBezTo>
                  <a:cubicBezTo>
                    <a:pt x="5450" y="9641"/>
                    <a:pt x="5260" y="9653"/>
                    <a:pt x="5071" y="9653"/>
                  </a:cubicBezTo>
                  <a:cubicBezTo>
                    <a:pt x="4020" y="9653"/>
                    <a:pt x="2993" y="9295"/>
                    <a:pt x="2172" y="8629"/>
                  </a:cubicBezTo>
                  <a:lnTo>
                    <a:pt x="958" y="9148"/>
                  </a:lnTo>
                  <a:lnTo>
                    <a:pt x="1479" y="7936"/>
                  </a:lnTo>
                  <a:cubicBezTo>
                    <a:pt x="816" y="7119"/>
                    <a:pt x="458" y="6110"/>
                    <a:pt x="458" y="5048"/>
                  </a:cubicBezTo>
                  <a:cubicBezTo>
                    <a:pt x="458" y="2520"/>
                    <a:pt x="2519" y="459"/>
                    <a:pt x="5058" y="459"/>
                  </a:cubicBezTo>
                  <a:cubicBezTo>
                    <a:pt x="7579" y="459"/>
                    <a:pt x="9647" y="2510"/>
                    <a:pt x="9659" y="5038"/>
                  </a:cubicBezTo>
                  <a:lnTo>
                    <a:pt x="10117" y="5028"/>
                  </a:lnTo>
                  <a:cubicBezTo>
                    <a:pt x="10107" y="3682"/>
                    <a:pt x="9576" y="2417"/>
                    <a:pt x="8629" y="1470"/>
                  </a:cubicBezTo>
                  <a:cubicBezTo>
                    <a:pt x="7669" y="520"/>
                    <a:pt x="6404" y="1"/>
                    <a:pt x="5058" y="1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839230" y="3043243"/>
              <a:ext cx="667238" cy="974193"/>
            </a:xfrm>
            <a:custGeom>
              <a:rect b="b" l="l" r="r" t="t"/>
              <a:pathLst>
                <a:path extrusionOk="0" h="6284" w="4304">
                  <a:moveTo>
                    <a:pt x="2977" y="458"/>
                  </a:moveTo>
                  <a:lnTo>
                    <a:pt x="2703" y="918"/>
                  </a:lnTo>
                  <a:lnTo>
                    <a:pt x="1592" y="918"/>
                  </a:lnTo>
                  <a:lnTo>
                    <a:pt x="1315" y="458"/>
                  </a:lnTo>
                  <a:close/>
                  <a:moveTo>
                    <a:pt x="2436" y="1376"/>
                  </a:moveTo>
                  <a:lnTo>
                    <a:pt x="2152" y="1887"/>
                  </a:lnTo>
                  <a:lnTo>
                    <a:pt x="1856" y="1376"/>
                  </a:lnTo>
                  <a:close/>
                  <a:moveTo>
                    <a:pt x="3293" y="815"/>
                  </a:moveTo>
                  <a:lnTo>
                    <a:pt x="3293" y="1327"/>
                  </a:lnTo>
                  <a:cubicBezTo>
                    <a:pt x="3293" y="1559"/>
                    <a:pt x="3231" y="1784"/>
                    <a:pt x="3121" y="1988"/>
                  </a:cubicBezTo>
                  <a:lnTo>
                    <a:pt x="2671" y="2773"/>
                  </a:lnTo>
                  <a:lnTo>
                    <a:pt x="2416" y="2335"/>
                  </a:lnTo>
                  <a:lnTo>
                    <a:pt x="3293" y="815"/>
                  </a:lnTo>
                  <a:close/>
                  <a:moveTo>
                    <a:pt x="1631" y="3701"/>
                  </a:moveTo>
                  <a:lnTo>
                    <a:pt x="1875" y="4141"/>
                  </a:lnTo>
                  <a:lnTo>
                    <a:pt x="1009" y="5659"/>
                  </a:lnTo>
                  <a:lnTo>
                    <a:pt x="622" y="5427"/>
                  </a:lnTo>
                  <a:lnTo>
                    <a:pt x="1631" y="3701"/>
                  </a:lnTo>
                  <a:close/>
                  <a:moveTo>
                    <a:pt x="999" y="815"/>
                  </a:moveTo>
                  <a:lnTo>
                    <a:pt x="3672" y="5427"/>
                  </a:lnTo>
                  <a:lnTo>
                    <a:pt x="3283" y="5659"/>
                  </a:lnTo>
                  <a:lnTo>
                    <a:pt x="1173" y="1988"/>
                  </a:lnTo>
                  <a:cubicBezTo>
                    <a:pt x="1060" y="1784"/>
                    <a:pt x="999" y="1559"/>
                    <a:pt x="999" y="1327"/>
                  </a:cubicBezTo>
                  <a:lnTo>
                    <a:pt x="999" y="815"/>
                  </a:lnTo>
                  <a:close/>
                  <a:moveTo>
                    <a:pt x="539" y="0"/>
                  </a:moveTo>
                  <a:lnTo>
                    <a:pt x="539" y="1327"/>
                  </a:lnTo>
                  <a:cubicBezTo>
                    <a:pt x="539" y="1642"/>
                    <a:pt x="622" y="1948"/>
                    <a:pt x="774" y="2223"/>
                  </a:cubicBezTo>
                  <a:lnTo>
                    <a:pt x="1366" y="3233"/>
                  </a:lnTo>
                  <a:lnTo>
                    <a:pt x="0" y="5598"/>
                  </a:lnTo>
                  <a:lnTo>
                    <a:pt x="1183" y="6283"/>
                  </a:lnTo>
                  <a:lnTo>
                    <a:pt x="2142" y="4599"/>
                  </a:lnTo>
                  <a:lnTo>
                    <a:pt x="3109" y="6283"/>
                  </a:lnTo>
                  <a:lnTo>
                    <a:pt x="4304" y="5598"/>
                  </a:lnTo>
                  <a:lnTo>
                    <a:pt x="2938" y="3233"/>
                  </a:lnTo>
                  <a:lnTo>
                    <a:pt x="3518" y="2223"/>
                  </a:lnTo>
                  <a:cubicBezTo>
                    <a:pt x="3672" y="1948"/>
                    <a:pt x="3753" y="1642"/>
                    <a:pt x="3753" y="1327"/>
                  </a:cubicBezTo>
                  <a:lnTo>
                    <a:pt x="3753" y="0"/>
                  </a:ln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977578" y="2184388"/>
              <a:ext cx="660727" cy="749713"/>
            </a:xfrm>
            <a:custGeom>
              <a:rect b="b" l="l" r="r" t="t"/>
              <a:pathLst>
                <a:path extrusionOk="0" h="4836" w="4262">
                  <a:moveTo>
                    <a:pt x="2181" y="461"/>
                  </a:moveTo>
                  <a:cubicBezTo>
                    <a:pt x="3069" y="461"/>
                    <a:pt x="3794" y="1186"/>
                    <a:pt x="3794" y="2081"/>
                  </a:cubicBezTo>
                  <a:cubicBezTo>
                    <a:pt x="3794" y="2889"/>
                    <a:pt x="3221" y="3704"/>
                    <a:pt x="2193" y="3704"/>
                  </a:cubicBezTo>
                  <a:lnTo>
                    <a:pt x="2193" y="4377"/>
                  </a:lnTo>
                  <a:lnTo>
                    <a:pt x="1733" y="4377"/>
                  </a:lnTo>
                  <a:lnTo>
                    <a:pt x="1733" y="3234"/>
                  </a:lnTo>
                  <a:lnTo>
                    <a:pt x="2303" y="3234"/>
                  </a:lnTo>
                  <a:cubicBezTo>
                    <a:pt x="2895" y="3163"/>
                    <a:pt x="3334" y="2664"/>
                    <a:pt x="3334" y="2081"/>
                  </a:cubicBezTo>
                  <a:cubicBezTo>
                    <a:pt x="3334" y="1440"/>
                    <a:pt x="2815" y="919"/>
                    <a:pt x="2181" y="919"/>
                  </a:cubicBezTo>
                  <a:cubicBezTo>
                    <a:pt x="1620" y="919"/>
                    <a:pt x="1153" y="1318"/>
                    <a:pt x="1050" y="1849"/>
                  </a:cubicBezTo>
                  <a:lnTo>
                    <a:pt x="580" y="1849"/>
                  </a:lnTo>
                  <a:cubicBezTo>
                    <a:pt x="692" y="1063"/>
                    <a:pt x="1366" y="461"/>
                    <a:pt x="2181" y="461"/>
                  </a:cubicBezTo>
                  <a:close/>
                  <a:moveTo>
                    <a:pt x="2164" y="1"/>
                  </a:moveTo>
                  <a:cubicBezTo>
                    <a:pt x="929" y="1"/>
                    <a:pt x="0" y="1098"/>
                    <a:pt x="100" y="2307"/>
                  </a:cubicBezTo>
                  <a:lnTo>
                    <a:pt x="1488" y="2307"/>
                  </a:lnTo>
                  <a:cubicBezTo>
                    <a:pt x="1417" y="1756"/>
                    <a:pt x="1794" y="1379"/>
                    <a:pt x="2181" y="1379"/>
                  </a:cubicBezTo>
                  <a:cubicBezTo>
                    <a:pt x="2570" y="1379"/>
                    <a:pt x="2876" y="1695"/>
                    <a:pt x="2876" y="2081"/>
                  </a:cubicBezTo>
                  <a:cubicBezTo>
                    <a:pt x="2876" y="2429"/>
                    <a:pt x="2621" y="2725"/>
                    <a:pt x="2283" y="2767"/>
                  </a:cubicBezTo>
                  <a:lnTo>
                    <a:pt x="1263" y="2767"/>
                  </a:lnTo>
                  <a:lnTo>
                    <a:pt x="1263" y="4835"/>
                  </a:lnTo>
                  <a:lnTo>
                    <a:pt x="2651" y="4835"/>
                  </a:lnTo>
                  <a:lnTo>
                    <a:pt x="2651" y="4101"/>
                  </a:lnTo>
                  <a:cubicBezTo>
                    <a:pt x="3578" y="3888"/>
                    <a:pt x="4261" y="3051"/>
                    <a:pt x="4261" y="2081"/>
                  </a:cubicBezTo>
                  <a:cubicBezTo>
                    <a:pt x="4261" y="931"/>
                    <a:pt x="3324" y="1"/>
                    <a:pt x="2181" y="1"/>
                  </a:cubicBezTo>
                  <a:cubicBezTo>
                    <a:pt x="2175" y="1"/>
                    <a:pt x="2170" y="1"/>
                    <a:pt x="2164" y="1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173224" y="3005261"/>
              <a:ext cx="215333" cy="215333"/>
            </a:xfrm>
            <a:custGeom>
              <a:rect b="b" l="l" r="r" t="t"/>
              <a:pathLst>
                <a:path extrusionOk="0" h="1389" w="1389">
                  <a:moveTo>
                    <a:pt x="696" y="458"/>
                  </a:moveTo>
                  <a:cubicBezTo>
                    <a:pt x="828" y="458"/>
                    <a:pt x="931" y="571"/>
                    <a:pt x="931" y="693"/>
                  </a:cubicBezTo>
                  <a:cubicBezTo>
                    <a:pt x="931" y="825"/>
                    <a:pt x="828" y="928"/>
                    <a:pt x="696" y="928"/>
                  </a:cubicBezTo>
                  <a:cubicBezTo>
                    <a:pt x="574" y="928"/>
                    <a:pt x="461" y="825"/>
                    <a:pt x="461" y="693"/>
                  </a:cubicBezTo>
                  <a:cubicBezTo>
                    <a:pt x="461" y="571"/>
                    <a:pt x="574" y="458"/>
                    <a:pt x="696" y="458"/>
                  </a:cubicBezTo>
                  <a:close/>
                  <a:moveTo>
                    <a:pt x="696" y="0"/>
                  </a:moveTo>
                  <a:cubicBezTo>
                    <a:pt x="319" y="0"/>
                    <a:pt x="1" y="316"/>
                    <a:pt x="1" y="693"/>
                  </a:cubicBezTo>
                  <a:cubicBezTo>
                    <a:pt x="1" y="1082"/>
                    <a:pt x="319" y="1388"/>
                    <a:pt x="696" y="1388"/>
                  </a:cubicBezTo>
                  <a:cubicBezTo>
                    <a:pt x="1073" y="1388"/>
                    <a:pt x="1389" y="1082"/>
                    <a:pt x="1389" y="693"/>
                  </a:cubicBezTo>
                  <a:cubicBezTo>
                    <a:pt x="1389" y="316"/>
                    <a:pt x="1073" y="0"/>
                    <a:pt x="696" y="0"/>
                  </a:cubicBez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643118" y="3117501"/>
              <a:ext cx="99528" cy="101078"/>
            </a:xfrm>
            <a:custGeom>
              <a:rect b="b" l="l" r="r" t="t"/>
              <a:pathLst>
                <a:path extrusionOk="0" h="652" w="642">
                  <a:moveTo>
                    <a:pt x="296" y="1"/>
                  </a:moveTo>
                  <a:cubicBezTo>
                    <a:pt x="193" y="123"/>
                    <a:pt x="91" y="255"/>
                    <a:pt x="0" y="378"/>
                  </a:cubicBezTo>
                  <a:lnTo>
                    <a:pt x="377" y="652"/>
                  </a:lnTo>
                  <a:cubicBezTo>
                    <a:pt x="458" y="529"/>
                    <a:pt x="551" y="407"/>
                    <a:pt x="641" y="30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748848" y="3011617"/>
              <a:ext cx="101543" cy="99683"/>
            </a:xfrm>
            <a:custGeom>
              <a:rect b="b" l="l" r="r" t="t"/>
              <a:pathLst>
                <a:path extrusionOk="0" h="643" w="655">
                  <a:moveTo>
                    <a:pt x="378" y="1"/>
                  </a:moveTo>
                  <a:cubicBezTo>
                    <a:pt x="256" y="91"/>
                    <a:pt x="123" y="194"/>
                    <a:pt x="1" y="295"/>
                  </a:cubicBezTo>
                  <a:lnTo>
                    <a:pt x="307" y="642"/>
                  </a:lnTo>
                  <a:cubicBezTo>
                    <a:pt x="410" y="552"/>
                    <a:pt x="532" y="459"/>
                    <a:pt x="654" y="378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C83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8"/>
          <p:cNvSpPr txBox="1"/>
          <p:nvPr/>
        </p:nvSpPr>
        <p:spPr>
          <a:xfrm>
            <a:off x="5427075" y="1917500"/>
            <a:ext cx="354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screening mammograms fail to detect breast cancer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5584396" y="2763853"/>
            <a:ext cx="61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4687125" y="2702463"/>
            <a:ext cx="8010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4660125" y="2910413"/>
            <a:ext cx="855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 million</a:t>
            </a:r>
            <a:r>
              <a:rPr b="1" lang="en" sz="17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469275" y="2954388"/>
            <a:ext cx="354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radiologist errors per annum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5584396" y="3647003"/>
            <a:ext cx="61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4687125" y="3585613"/>
            <a:ext cx="801000" cy="65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4729325" y="3837538"/>
            <a:ext cx="801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75</a:t>
            </a: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 </a:t>
            </a:r>
            <a:endParaRPr b="1" sz="2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5469275" y="3837538"/>
            <a:ext cx="3544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surveyed doctors showed signs of exhaustion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/>
          <p:nvPr/>
        </p:nvSpPr>
        <p:spPr>
          <a:xfrm>
            <a:off x="462450" y="935800"/>
            <a:ext cx="8219100" cy="22464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 can </a:t>
            </a:r>
            <a:r>
              <a:rPr lang="en" sz="2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models</a:t>
            </a: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trained on </a:t>
            </a:r>
            <a:r>
              <a:rPr lang="en" sz="2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patient data</a:t>
            </a: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enhance the early diagnosis of breast cancer by </a:t>
            </a:r>
            <a:r>
              <a:rPr lang="en" sz="2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accurately classifying the disease</a:t>
            </a: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1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62450" y="3562425"/>
            <a:ext cx="8219100" cy="11331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Ultimately, a medical professional should confirm the results, but machine learning can </a:t>
            </a:r>
            <a:r>
              <a:rPr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augment the initial prediction phase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734346" y="403728"/>
            <a:ext cx="6356359" cy="4336035"/>
            <a:chOff x="234775" y="2485925"/>
            <a:chExt cx="647175" cy="441475"/>
          </a:xfrm>
        </p:grpSpPr>
        <p:sp>
          <p:nvSpPr>
            <p:cNvPr id="313" name="Google Shape;313;p20"/>
            <p:cNvSpPr/>
            <p:nvPr/>
          </p:nvSpPr>
          <p:spPr>
            <a:xfrm>
              <a:off x="234775" y="2489275"/>
              <a:ext cx="647175" cy="404525"/>
            </a:xfrm>
            <a:custGeom>
              <a:rect b="b" l="l" r="r" t="t"/>
              <a:pathLst>
                <a:path extrusionOk="0" h="16181" w="25887">
                  <a:moveTo>
                    <a:pt x="9486" y="1"/>
                  </a:moveTo>
                  <a:cubicBezTo>
                    <a:pt x="9225" y="1"/>
                    <a:pt x="8960" y="22"/>
                    <a:pt x="8691" y="70"/>
                  </a:cubicBezTo>
                  <a:cubicBezTo>
                    <a:pt x="4978" y="559"/>
                    <a:pt x="1683" y="3641"/>
                    <a:pt x="1451" y="7046"/>
                  </a:cubicBezTo>
                  <a:cubicBezTo>
                    <a:pt x="1368" y="7915"/>
                    <a:pt x="1439" y="8791"/>
                    <a:pt x="1133" y="9628"/>
                  </a:cubicBezTo>
                  <a:cubicBezTo>
                    <a:pt x="736" y="10617"/>
                    <a:pt x="166" y="11586"/>
                    <a:pt x="124" y="12666"/>
                  </a:cubicBezTo>
                  <a:cubicBezTo>
                    <a:pt x="1" y="15019"/>
                    <a:pt x="2656" y="16180"/>
                    <a:pt x="4952" y="16180"/>
                  </a:cubicBezTo>
                  <a:cubicBezTo>
                    <a:pt x="5113" y="16180"/>
                    <a:pt x="5272" y="16175"/>
                    <a:pt x="5428" y="16163"/>
                  </a:cubicBezTo>
                  <a:cubicBezTo>
                    <a:pt x="7436" y="16144"/>
                    <a:pt x="9577" y="15960"/>
                    <a:pt x="11638" y="15828"/>
                  </a:cubicBezTo>
                  <a:cubicBezTo>
                    <a:pt x="13036" y="15767"/>
                    <a:pt x="14443" y="15828"/>
                    <a:pt x="15831" y="15593"/>
                  </a:cubicBezTo>
                  <a:cubicBezTo>
                    <a:pt x="19796" y="14981"/>
                    <a:pt x="23603" y="12524"/>
                    <a:pt x="24814" y="8974"/>
                  </a:cubicBezTo>
                  <a:cubicBezTo>
                    <a:pt x="25886" y="5699"/>
                    <a:pt x="23713" y="1866"/>
                    <a:pt x="19919" y="1161"/>
                  </a:cubicBezTo>
                  <a:cubicBezTo>
                    <a:pt x="18936" y="897"/>
                    <a:pt x="17934" y="836"/>
                    <a:pt x="16928" y="836"/>
                  </a:cubicBezTo>
                  <a:cubicBezTo>
                    <a:pt x="16072" y="836"/>
                    <a:pt x="15214" y="880"/>
                    <a:pt x="14362" y="880"/>
                  </a:cubicBezTo>
                  <a:cubicBezTo>
                    <a:pt x="14253" y="880"/>
                    <a:pt x="14144" y="879"/>
                    <a:pt x="14035" y="878"/>
                  </a:cubicBezTo>
                  <a:cubicBezTo>
                    <a:pt x="12489" y="745"/>
                    <a:pt x="11048" y="1"/>
                    <a:pt x="9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49025" y="2903050"/>
              <a:ext cx="145150" cy="24350"/>
            </a:xfrm>
            <a:custGeom>
              <a:rect b="b" l="l" r="r" t="t"/>
              <a:pathLst>
                <a:path extrusionOk="0" h="974" w="5806">
                  <a:moveTo>
                    <a:pt x="1696" y="1"/>
                  </a:moveTo>
                  <a:cubicBezTo>
                    <a:pt x="1311" y="1"/>
                    <a:pt x="0" y="125"/>
                    <a:pt x="440" y="694"/>
                  </a:cubicBezTo>
                  <a:cubicBezTo>
                    <a:pt x="1061" y="920"/>
                    <a:pt x="1744" y="973"/>
                    <a:pt x="2433" y="973"/>
                  </a:cubicBezTo>
                  <a:cubicBezTo>
                    <a:pt x="3024" y="973"/>
                    <a:pt x="3620" y="934"/>
                    <a:pt x="4185" y="929"/>
                  </a:cubicBezTo>
                  <a:cubicBezTo>
                    <a:pt x="4592" y="919"/>
                    <a:pt x="5806" y="591"/>
                    <a:pt x="5062" y="175"/>
                  </a:cubicBezTo>
                  <a:cubicBezTo>
                    <a:pt x="4837" y="66"/>
                    <a:pt x="4605" y="43"/>
                    <a:pt x="4370" y="43"/>
                  </a:cubicBezTo>
                  <a:cubicBezTo>
                    <a:pt x="4251" y="43"/>
                    <a:pt x="4132" y="49"/>
                    <a:pt x="4011" y="53"/>
                  </a:cubicBezTo>
                  <a:cubicBezTo>
                    <a:pt x="3852" y="60"/>
                    <a:pt x="3703" y="64"/>
                    <a:pt x="3559" y="64"/>
                  </a:cubicBezTo>
                  <a:cubicBezTo>
                    <a:pt x="2959" y="64"/>
                    <a:pt x="2461" y="9"/>
                    <a:pt x="1738" y="2"/>
                  </a:cubicBezTo>
                  <a:cubicBezTo>
                    <a:pt x="1725" y="1"/>
                    <a:pt x="1711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18925" y="2485925"/>
              <a:ext cx="92575" cy="41575"/>
            </a:xfrm>
            <a:custGeom>
              <a:rect b="b" l="l" r="r" t="t"/>
              <a:pathLst>
                <a:path extrusionOk="0" h="1663" w="3703">
                  <a:moveTo>
                    <a:pt x="2355" y="0"/>
                  </a:moveTo>
                  <a:cubicBezTo>
                    <a:pt x="1551" y="0"/>
                    <a:pt x="1" y="1644"/>
                    <a:pt x="910" y="1663"/>
                  </a:cubicBezTo>
                  <a:cubicBezTo>
                    <a:pt x="1245" y="1408"/>
                    <a:pt x="1499" y="1083"/>
                    <a:pt x="1940" y="950"/>
                  </a:cubicBezTo>
                  <a:cubicBezTo>
                    <a:pt x="2501" y="828"/>
                    <a:pt x="3702" y="165"/>
                    <a:pt x="2459" y="10"/>
                  </a:cubicBezTo>
                  <a:cubicBezTo>
                    <a:pt x="2426" y="3"/>
                    <a:pt x="2391" y="0"/>
                    <a:pt x="2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319675" y="2529150"/>
              <a:ext cx="18775" cy="15950"/>
            </a:xfrm>
            <a:custGeom>
              <a:rect b="b" l="l" r="r" t="t"/>
              <a:pathLst>
                <a:path extrusionOk="0" h="638" w="751">
                  <a:moveTo>
                    <a:pt x="321" y="0"/>
                  </a:moveTo>
                  <a:cubicBezTo>
                    <a:pt x="133" y="0"/>
                    <a:pt x="1" y="235"/>
                    <a:pt x="1" y="394"/>
                  </a:cubicBezTo>
                  <a:cubicBezTo>
                    <a:pt x="18" y="570"/>
                    <a:pt x="96" y="638"/>
                    <a:pt x="189" y="638"/>
                  </a:cubicBezTo>
                  <a:cubicBezTo>
                    <a:pt x="422" y="638"/>
                    <a:pt x="751" y="212"/>
                    <a:pt x="451" y="36"/>
                  </a:cubicBezTo>
                  <a:cubicBezTo>
                    <a:pt x="406" y="11"/>
                    <a:pt x="362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0"/>
          <p:cNvSpPr txBox="1"/>
          <p:nvPr>
            <p:ph type="ctrTitle"/>
          </p:nvPr>
        </p:nvSpPr>
        <p:spPr>
          <a:xfrm>
            <a:off x="2592100" y="1964150"/>
            <a:ext cx="5329200" cy="16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 set and Exploratory Data Analysis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1911300" y="1330904"/>
            <a:ext cx="526800" cy="5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9" name="Google Shape;319;p20"/>
          <p:cNvGrpSpPr/>
          <p:nvPr/>
        </p:nvGrpSpPr>
        <p:grpSpPr>
          <a:xfrm>
            <a:off x="5289052" y="2581821"/>
            <a:ext cx="2686495" cy="2277884"/>
            <a:chOff x="2697263" y="1558200"/>
            <a:chExt cx="3749470" cy="2606275"/>
          </a:xfrm>
        </p:grpSpPr>
        <p:sp>
          <p:nvSpPr>
            <p:cNvPr id="320" name="Google Shape;320;p20"/>
            <p:cNvSpPr/>
            <p:nvPr/>
          </p:nvSpPr>
          <p:spPr>
            <a:xfrm>
              <a:off x="4582324" y="2920010"/>
              <a:ext cx="251811" cy="140008"/>
            </a:xfrm>
            <a:custGeom>
              <a:rect b="b" l="l" r="r" t="t"/>
              <a:pathLst>
                <a:path extrusionOk="0" h="278" w="500">
                  <a:moveTo>
                    <a:pt x="415" y="1"/>
                  </a:moveTo>
                  <a:cubicBezTo>
                    <a:pt x="388" y="1"/>
                    <a:pt x="360" y="7"/>
                    <a:pt x="336" y="13"/>
                  </a:cubicBezTo>
                  <a:cubicBezTo>
                    <a:pt x="255" y="32"/>
                    <a:pt x="184" y="64"/>
                    <a:pt x="113" y="113"/>
                  </a:cubicBezTo>
                  <a:cubicBezTo>
                    <a:pt x="81" y="145"/>
                    <a:pt x="52" y="174"/>
                    <a:pt x="30" y="206"/>
                  </a:cubicBezTo>
                  <a:cubicBezTo>
                    <a:pt x="0" y="258"/>
                    <a:pt x="42" y="267"/>
                    <a:pt x="91" y="277"/>
                  </a:cubicBezTo>
                  <a:cubicBezTo>
                    <a:pt x="194" y="277"/>
                    <a:pt x="297" y="258"/>
                    <a:pt x="387" y="206"/>
                  </a:cubicBezTo>
                  <a:cubicBezTo>
                    <a:pt x="419" y="196"/>
                    <a:pt x="439" y="174"/>
                    <a:pt x="458" y="155"/>
                  </a:cubicBezTo>
                  <a:cubicBezTo>
                    <a:pt x="480" y="125"/>
                    <a:pt x="500" y="94"/>
                    <a:pt x="490" y="64"/>
                  </a:cubicBezTo>
                  <a:lnTo>
                    <a:pt x="490" y="32"/>
                  </a:lnTo>
                  <a:cubicBezTo>
                    <a:pt x="480" y="23"/>
                    <a:pt x="470" y="23"/>
                    <a:pt x="470" y="13"/>
                  </a:cubicBezTo>
                  <a:cubicBezTo>
                    <a:pt x="453" y="4"/>
                    <a:pt x="434" y="1"/>
                    <a:pt x="415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490861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338" y="1"/>
                  </a:moveTo>
                  <a:cubicBezTo>
                    <a:pt x="274" y="1"/>
                    <a:pt x="208" y="12"/>
                    <a:pt x="155" y="36"/>
                  </a:cubicBezTo>
                  <a:cubicBezTo>
                    <a:pt x="113" y="46"/>
                    <a:pt x="74" y="65"/>
                    <a:pt x="42" y="85"/>
                  </a:cubicBezTo>
                  <a:cubicBezTo>
                    <a:pt x="0" y="127"/>
                    <a:pt x="32" y="146"/>
                    <a:pt x="74" y="168"/>
                  </a:cubicBezTo>
                  <a:cubicBezTo>
                    <a:pt x="142" y="198"/>
                    <a:pt x="223" y="212"/>
                    <a:pt x="302" y="212"/>
                  </a:cubicBezTo>
                  <a:cubicBezTo>
                    <a:pt x="328" y="212"/>
                    <a:pt x="354" y="210"/>
                    <a:pt x="380" y="207"/>
                  </a:cubicBezTo>
                  <a:cubicBezTo>
                    <a:pt x="409" y="198"/>
                    <a:pt x="441" y="198"/>
                    <a:pt x="470" y="178"/>
                  </a:cubicBezTo>
                  <a:cubicBezTo>
                    <a:pt x="490" y="158"/>
                    <a:pt x="522" y="136"/>
                    <a:pt x="522" y="107"/>
                  </a:cubicBezTo>
                  <a:cubicBezTo>
                    <a:pt x="532" y="97"/>
                    <a:pt x="532" y="85"/>
                    <a:pt x="532" y="75"/>
                  </a:cubicBezTo>
                  <a:cubicBezTo>
                    <a:pt x="522" y="65"/>
                    <a:pt x="522" y="56"/>
                    <a:pt x="512" y="56"/>
                  </a:cubicBezTo>
                  <a:cubicBezTo>
                    <a:pt x="490" y="14"/>
                    <a:pt x="441" y="4"/>
                    <a:pt x="399" y="4"/>
                  </a:cubicBezTo>
                  <a:cubicBezTo>
                    <a:pt x="380" y="2"/>
                    <a:pt x="359" y="1"/>
                    <a:pt x="338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476256" y="2678772"/>
              <a:ext cx="190369" cy="202458"/>
            </a:xfrm>
            <a:custGeom>
              <a:rect b="b" l="l" r="r" t="t"/>
              <a:pathLst>
                <a:path extrusionOk="0" h="402" w="378">
                  <a:moveTo>
                    <a:pt x="295" y="0"/>
                  </a:moveTo>
                  <a:cubicBezTo>
                    <a:pt x="254" y="0"/>
                    <a:pt x="221" y="25"/>
                    <a:pt x="193" y="41"/>
                  </a:cubicBezTo>
                  <a:cubicBezTo>
                    <a:pt x="132" y="103"/>
                    <a:pt x="71" y="164"/>
                    <a:pt x="42" y="237"/>
                  </a:cubicBezTo>
                  <a:cubicBezTo>
                    <a:pt x="20" y="276"/>
                    <a:pt x="10" y="318"/>
                    <a:pt x="0" y="360"/>
                  </a:cubicBezTo>
                  <a:cubicBezTo>
                    <a:pt x="0" y="390"/>
                    <a:pt x="16" y="401"/>
                    <a:pt x="37" y="401"/>
                  </a:cubicBezTo>
                  <a:cubicBezTo>
                    <a:pt x="50" y="401"/>
                    <a:pt x="66" y="397"/>
                    <a:pt x="81" y="389"/>
                  </a:cubicBezTo>
                  <a:cubicBezTo>
                    <a:pt x="174" y="347"/>
                    <a:pt x="264" y="286"/>
                    <a:pt x="326" y="205"/>
                  </a:cubicBezTo>
                  <a:cubicBezTo>
                    <a:pt x="348" y="176"/>
                    <a:pt x="357" y="154"/>
                    <a:pt x="367" y="125"/>
                  </a:cubicBezTo>
                  <a:cubicBezTo>
                    <a:pt x="377" y="93"/>
                    <a:pt x="377" y="54"/>
                    <a:pt x="357" y="32"/>
                  </a:cubicBezTo>
                  <a:cubicBezTo>
                    <a:pt x="357" y="22"/>
                    <a:pt x="348" y="12"/>
                    <a:pt x="335" y="2"/>
                  </a:cubicBezTo>
                  <a:lnTo>
                    <a:pt x="316" y="2"/>
                  </a:lnTo>
                  <a:cubicBezTo>
                    <a:pt x="309" y="1"/>
                    <a:pt x="302" y="0"/>
                    <a:pt x="295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476256" y="3035845"/>
              <a:ext cx="190369" cy="204976"/>
            </a:xfrm>
            <a:custGeom>
              <a:rect b="b" l="l" r="r" t="t"/>
              <a:pathLst>
                <a:path extrusionOk="0" h="407" w="378">
                  <a:moveTo>
                    <a:pt x="46" y="1"/>
                  </a:moveTo>
                  <a:cubicBezTo>
                    <a:pt x="20" y="1"/>
                    <a:pt x="0" y="11"/>
                    <a:pt x="0" y="47"/>
                  </a:cubicBezTo>
                  <a:cubicBezTo>
                    <a:pt x="10" y="89"/>
                    <a:pt x="20" y="128"/>
                    <a:pt x="42" y="160"/>
                  </a:cubicBezTo>
                  <a:cubicBezTo>
                    <a:pt x="71" y="241"/>
                    <a:pt x="132" y="302"/>
                    <a:pt x="193" y="353"/>
                  </a:cubicBezTo>
                  <a:cubicBezTo>
                    <a:pt x="221" y="381"/>
                    <a:pt x="254" y="406"/>
                    <a:pt x="296" y="406"/>
                  </a:cubicBezTo>
                  <a:cubicBezTo>
                    <a:pt x="302" y="406"/>
                    <a:pt x="309" y="406"/>
                    <a:pt x="316" y="405"/>
                  </a:cubicBezTo>
                  <a:cubicBezTo>
                    <a:pt x="316" y="405"/>
                    <a:pt x="326" y="405"/>
                    <a:pt x="335" y="395"/>
                  </a:cubicBezTo>
                  <a:cubicBezTo>
                    <a:pt x="348" y="395"/>
                    <a:pt x="357" y="385"/>
                    <a:pt x="357" y="373"/>
                  </a:cubicBezTo>
                  <a:cubicBezTo>
                    <a:pt x="377" y="343"/>
                    <a:pt x="377" y="312"/>
                    <a:pt x="367" y="282"/>
                  </a:cubicBezTo>
                  <a:cubicBezTo>
                    <a:pt x="357" y="250"/>
                    <a:pt x="348" y="221"/>
                    <a:pt x="326" y="201"/>
                  </a:cubicBezTo>
                  <a:cubicBezTo>
                    <a:pt x="264" y="118"/>
                    <a:pt x="174" y="47"/>
                    <a:pt x="81" y="6"/>
                  </a:cubicBezTo>
                  <a:cubicBezTo>
                    <a:pt x="69" y="3"/>
                    <a:pt x="57" y="1"/>
                    <a:pt x="46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210455" y="2903390"/>
              <a:ext cx="267927" cy="106769"/>
            </a:xfrm>
            <a:custGeom>
              <a:rect b="b" l="l" r="r" t="t"/>
              <a:pathLst>
                <a:path extrusionOk="0" h="212" w="532">
                  <a:moveTo>
                    <a:pt x="204" y="1"/>
                  </a:moveTo>
                  <a:cubicBezTo>
                    <a:pt x="184" y="1"/>
                    <a:pt x="164" y="2"/>
                    <a:pt x="145" y="4"/>
                  </a:cubicBezTo>
                  <a:cubicBezTo>
                    <a:pt x="93" y="4"/>
                    <a:pt x="52" y="14"/>
                    <a:pt x="22" y="56"/>
                  </a:cubicBezTo>
                  <a:cubicBezTo>
                    <a:pt x="12" y="56"/>
                    <a:pt x="12" y="65"/>
                    <a:pt x="12" y="75"/>
                  </a:cubicBezTo>
                  <a:cubicBezTo>
                    <a:pt x="0" y="85"/>
                    <a:pt x="12" y="97"/>
                    <a:pt x="12" y="107"/>
                  </a:cubicBezTo>
                  <a:cubicBezTo>
                    <a:pt x="22" y="136"/>
                    <a:pt x="42" y="158"/>
                    <a:pt x="61" y="178"/>
                  </a:cubicBezTo>
                  <a:cubicBezTo>
                    <a:pt x="93" y="198"/>
                    <a:pt x="123" y="198"/>
                    <a:pt x="154" y="207"/>
                  </a:cubicBezTo>
                  <a:cubicBezTo>
                    <a:pt x="180" y="210"/>
                    <a:pt x="206" y="212"/>
                    <a:pt x="232" y="212"/>
                  </a:cubicBezTo>
                  <a:cubicBezTo>
                    <a:pt x="311" y="212"/>
                    <a:pt x="390" y="198"/>
                    <a:pt x="460" y="168"/>
                  </a:cubicBezTo>
                  <a:cubicBezTo>
                    <a:pt x="502" y="146"/>
                    <a:pt x="531" y="127"/>
                    <a:pt x="490" y="85"/>
                  </a:cubicBezTo>
                  <a:cubicBezTo>
                    <a:pt x="460" y="65"/>
                    <a:pt x="419" y="46"/>
                    <a:pt x="380" y="36"/>
                  </a:cubicBezTo>
                  <a:cubicBezTo>
                    <a:pt x="324" y="12"/>
                    <a:pt x="265" y="1"/>
                    <a:pt x="2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302618" y="2678772"/>
              <a:ext cx="191880" cy="202458"/>
            </a:xfrm>
            <a:custGeom>
              <a:rect b="b" l="l" r="r" t="t"/>
              <a:pathLst>
                <a:path extrusionOk="0" h="402" w="381">
                  <a:moveTo>
                    <a:pt x="90" y="0"/>
                  </a:moveTo>
                  <a:cubicBezTo>
                    <a:pt x="85" y="0"/>
                    <a:pt x="80" y="1"/>
                    <a:pt x="74" y="2"/>
                  </a:cubicBezTo>
                  <a:lnTo>
                    <a:pt x="42" y="2"/>
                  </a:lnTo>
                  <a:cubicBezTo>
                    <a:pt x="33" y="12"/>
                    <a:pt x="33" y="22"/>
                    <a:pt x="23" y="32"/>
                  </a:cubicBezTo>
                  <a:cubicBezTo>
                    <a:pt x="13" y="54"/>
                    <a:pt x="1" y="93"/>
                    <a:pt x="13" y="125"/>
                  </a:cubicBezTo>
                  <a:cubicBezTo>
                    <a:pt x="23" y="154"/>
                    <a:pt x="42" y="176"/>
                    <a:pt x="52" y="205"/>
                  </a:cubicBezTo>
                  <a:cubicBezTo>
                    <a:pt x="123" y="286"/>
                    <a:pt x="206" y="347"/>
                    <a:pt x="297" y="389"/>
                  </a:cubicBezTo>
                  <a:cubicBezTo>
                    <a:pt x="313" y="397"/>
                    <a:pt x="329" y="401"/>
                    <a:pt x="343" y="401"/>
                  </a:cubicBezTo>
                  <a:cubicBezTo>
                    <a:pt x="365" y="401"/>
                    <a:pt x="380" y="390"/>
                    <a:pt x="380" y="360"/>
                  </a:cubicBezTo>
                  <a:cubicBezTo>
                    <a:pt x="368" y="318"/>
                    <a:pt x="358" y="276"/>
                    <a:pt x="339" y="237"/>
                  </a:cubicBezTo>
                  <a:cubicBezTo>
                    <a:pt x="307" y="164"/>
                    <a:pt x="258" y="103"/>
                    <a:pt x="184" y="41"/>
                  </a:cubicBezTo>
                  <a:cubicBezTo>
                    <a:pt x="159" y="25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3302618" y="3035845"/>
              <a:ext cx="191880" cy="204976"/>
            </a:xfrm>
            <a:custGeom>
              <a:rect b="b" l="l" r="r" t="t"/>
              <a:pathLst>
                <a:path extrusionOk="0" h="407" w="381">
                  <a:moveTo>
                    <a:pt x="334" y="1"/>
                  </a:moveTo>
                  <a:cubicBezTo>
                    <a:pt x="322" y="1"/>
                    <a:pt x="310" y="3"/>
                    <a:pt x="297" y="6"/>
                  </a:cubicBezTo>
                  <a:cubicBezTo>
                    <a:pt x="206" y="47"/>
                    <a:pt x="123" y="118"/>
                    <a:pt x="52" y="201"/>
                  </a:cubicBezTo>
                  <a:cubicBezTo>
                    <a:pt x="42" y="221"/>
                    <a:pt x="23" y="250"/>
                    <a:pt x="13" y="282"/>
                  </a:cubicBezTo>
                  <a:cubicBezTo>
                    <a:pt x="1" y="312"/>
                    <a:pt x="13" y="343"/>
                    <a:pt x="23" y="373"/>
                  </a:cubicBezTo>
                  <a:cubicBezTo>
                    <a:pt x="33" y="385"/>
                    <a:pt x="33" y="395"/>
                    <a:pt x="42" y="395"/>
                  </a:cubicBezTo>
                  <a:cubicBezTo>
                    <a:pt x="52" y="405"/>
                    <a:pt x="62" y="405"/>
                    <a:pt x="74" y="405"/>
                  </a:cubicBezTo>
                  <a:cubicBezTo>
                    <a:pt x="79" y="406"/>
                    <a:pt x="85" y="406"/>
                    <a:pt x="90" y="406"/>
                  </a:cubicBezTo>
                  <a:cubicBezTo>
                    <a:pt x="124" y="406"/>
                    <a:pt x="159" y="381"/>
                    <a:pt x="184" y="353"/>
                  </a:cubicBezTo>
                  <a:cubicBezTo>
                    <a:pt x="258" y="302"/>
                    <a:pt x="307" y="241"/>
                    <a:pt x="339" y="160"/>
                  </a:cubicBezTo>
                  <a:cubicBezTo>
                    <a:pt x="358" y="128"/>
                    <a:pt x="368" y="89"/>
                    <a:pt x="380" y="47"/>
                  </a:cubicBezTo>
                  <a:cubicBezTo>
                    <a:pt x="380" y="11"/>
                    <a:pt x="360" y="1"/>
                    <a:pt x="33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342096" y="2979942"/>
              <a:ext cx="325844" cy="182817"/>
            </a:xfrm>
            <a:custGeom>
              <a:rect b="b" l="l" r="r" t="t"/>
              <a:pathLst>
                <a:path extrusionOk="0" h="363" w="647">
                  <a:moveTo>
                    <a:pt x="104" y="1"/>
                  </a:moveTo>
                  <a:cubicBezTo>
                    <a:pt x="30" y="1"/>
                    <a:pt x="0" y="88"/>
                    <a:pt x="17" y="158"/>
                  </a:cubicBezTo>
                  <a:cubicBezTo>
                    <a:pt x="49" y="271"/>
                    <a:pt x="252" y="352"/>
                    <a:pt x="365" y="361"/>
                  </a:cubicBezTo>
                  <a:cubicBezTo>
                    <a:pt x="375" y="362"/>
                    <a:pt x="383" y="362"/>
                    <a:pt x="392" y="362"/>
                  </a:cubicBezTo>
                  <a:cubicBezTo>
                    <a:pt x="647" y="362"/>
                    <a:pt x="280" y="44"/>
                    <a:pt x="140" y="6"/>
                  </a:cubicBezTo>
                  <a:cubicBezTo>
                    <a:pt x="127" y="2"/>
                    <a:pt x="115" y="1"/>
                    <a:pt x="104" y="1"/>
                  </a:cubicBezTo>
                  <a:close/>
                </a:path>
              </a:pathLst>
            </a:custGeom>
            <a:solidFill>
              <a:srgbClr val="FFA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520882" y="2705465"/>
              <a:ext cx="107775" cy="667306"/>
            </a:xfrm>
            <a:custGeom>
              <a:rect b="b" l="l" r="r" t="t"/>
              <a:pathLst>
                <a:path extrusionOk="0" h="1325" w="214">
                  <a:moveTo>
                    <a:pt x="142" y="1"/>
                  </a:moveTo>
                  <a:lnTo>
                    <a:pt x="51" y="11"/>
                  </a:lnTo>
                  <a:cubicBezTo>
                    <a:pt x="122" y="439"/>
                    <a:pt x="103" y="877"/>
                    <a:pt x="0" y="1296"/>
                  </a:cubicBezTo>
                  <a:lnTo>
                    <a:pt x="81" y="1325"/>
                  </a:lnTo>
                  <a:cubicBezTo>
                    <a:pt x="193" y="887"/>
                    <a:pt x="213" y="439"/>
                    <a:pt x="142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256984" y="2347385"/>
              <a:ext cx="614419" cy="586726"/>
            </a:xfrm>
            <a:custGeom>
              <a:rect b="b" l="l" r="r" t="t"/>
              <a:pathLst>
                <a:path extrusionOk="0" h="1165" w="1220">
                  <a:moveTo>
                    <a:pt x="823" y="1"/>
                  </a:moveTo>
                  <a:cubicBezTo>
                    <a:pt x="689" y="1"/>
                    <a:pt x="586" y="257"/>
                    <a:pt x="595" y="425"/>
                  </a:cubicBezTo>
                  <a:cubicBezTo>
                    <a:pt x="575" y="323"/>
                    <a:pt x="534" y="222"/>
                    <a:pt x="463" y="139"/>
                  </a:cubicBezTo>
                  <a:cubicBezTo>
                    <a:pt x="431" y="100"/>
                    <a:pt x="392" y="58"/>
                    <a:pt x="341" y="48"/>
                  </a:cubicBezTo>
                  <a:cubicBezTo>
                    <a:pt x="329" y="46"/>
                    <a:pt x="317" y="45"/>
                    <a:pt x="305" y="45"/>
                  </a:cubicBezTo>
                  <a:cubicBezTo>
                    <a:pt x="263" y="45"/>
                    <a:pt x="221" y="60"/>
                    <a:pt x="199" y="100"/>
                  </a:cubicBezTo>
                  <a:cubicBezTo>
                    <a:pt x="157" y="149"/>
                    <a:pt x="125" y="374"/>
                    <a:pt x="453" y="496"/>
                  </a:cubicBezTo>
                  <a:cubicBezTo>
                    <a:pt x="370" y="483"/>
                    <a:pt x="292" y="472"/>
                    <a:pt x="225" y="472"/>
                  </a:cubicBezTo>
                  <a:cubicBezTo>
                    <a:pt x="88" y="472"/>
                    <a:pt x="0" y="516"/>
                    <a:pt x="15" y="660"/>
                  </a:cubicBezTo>
                  <a:cubicBezTo>
                    <a:pt x="21" y="747"/>
                    <a:pt x="116" y="787"/>
                    <a:pt x="227" y="787"/>
                  </a:cubicBezTo>
                  <a:cubicBezTo>
                    <a:pt x="309" y="787"/>
                    <a:pt x="400" y="765"/>
                    <a:pt x="470" y="723"/>
                  </a:cubicBezTo>
                  <a:lnTo>
                    <a:pt x="470" y="723"/>
                  </a:lnTo>
                  <a:cubicBezTo>
                    <a:pt x="366" y="787"/>
                    <a:pt x="168" y="1019"/>
                    <a:pt x="309" y="1128"/>
                  </a:cubicBezTo>
                  <a:cubicBezTo>
                    <a:pt x="342" y="1154"/>
                    <a:pt x="373" y="1165"/>
                    <a:pt x="403" y="1165"/>
                  </a:cubicBezTo>
                  <a:cubicBezTo>
                    <a:pt x="540" y="1165"/>
                    <a:pt x="637" y="934"/>
                    <a:pt x="637" y="834"/>
                  </a:cubicBezTo>
                  <a:cubicBezTo>
                    <a:pt x="684" y="967"/>
                    <a:pt x="805" y="1106"/>
                    <a:pt x="931" y="1106"/>
                  </a:cubicBezTo>
                  <a:cubicBezTo>
                    <a:pt x="969" y="1106"/>
                    <a:pt x="1006" y="1094"/>
                    <a:pt x="1043" y="1067"/>
                  </a:cubicBezTo>
                  <a:cubicBezTo>
                    <a:pt x="1156" y="976"/>
                    <a:pt x="1075" y="834"/>
                    <a:pt x="859" y="722"/>
                  </a:cubicBezTo>
                  <a:lnTo>
                    <a:pt x="859" y="722"/>
                  </a:lnTo>
                  <a:cubicBezTo>
                    <a:pt x="878" y="730"/>
                    <a:pt x="907" y="735"/>
                    <a:pt x="940" y="735"/>
                  </a:cubicBezTo>
                  <a:cubicBezTo>
                    <a:pt x="1055" y="735"/>
                    <a:pt x="1220" y="678"/>
                    <a:pt x="1197" y="528"/>
                  </a:cubicBezTo>
                  <a:cubicBezTo>
                    <a:pt x="1177" y="424"/>
                    <a:pt x="1115" y="392"/>
                    <a:pt x="1045" y="392"/>
                  </a:cubicBezTo>
                  <a:cubicBezTo>
                    <a:pt x="969" y="392"/>
                    <a:pt x="883" y="429"/>
                    <a:pt x="830" y="455"/>
                  </a:cubicBezTo>
                  <a:cubicBezTo>
                    <a:pt x="972" y="313"/>
                    <a:pt x="1023" y="58"/>
                    <a:pt x="859" y="7"/>
                  </a:cubicBezTo>
                  <a:cubicBezTo>
                    <a:pt x="847" y="3"/>
                    <a:pt x="835" y="1"/>
                    <a:pt x="823" y="1"/>
                  </a:cubicBezTo>
                  <a:close/>
                </a:path>
              </a:pathLst>
            </a:custGeom>
            <a:solidFill>
              <a:srgbClr val="DD5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462462" y="2557398"/>
              <a:ext cx="222601" cy="184328"/>
            </a:xfrm>
            <a:custGeom>
              <a:rect b="b" l="l" r="r" t="t"/>
              <a:pathLst>
                <a:path extrusionOk="0" h="366" w="442">
                  <a:moveTo>
                    <a:pt x="231" y="0"/>
                  </a:moveTo>
                  <a:cubicBezTo>
                    <a:pt x="114" y="0"/>
                    <a:pt x="0" y="102"/>
                    <a:pt x="35" y="243"/>
                  </a:cubicBezTo>
                  <a:cubicBezTo>
                    <a:pt x="35" y="263"/>
                    <a:pt x="45" y="282"/>
                    <a:pt x="55" y="295"/>
                  </a:cubicBezTo>
                  <a:cubicBezTo>
                    <a:pt x="97" y="344"/>
                    <a:pt x="167" y="366"/>
                    <a:pt x="229" y="366"/>
                  </a:cubicBezTo>
                  <a:lnTo>
                    <a:pt x="280" y="366"/>
                  </a:lnTo>
                  <a:cubicBezTo>
                    <a:pt x="341" y="356"/>
                    <a:pt x="402" y="305"/>
                    <a:pt x="422" y="243"/>
                  </a:cubicBezTo>
                  <a:cubicBezTo>
                    <a:pt x="442" y="192"/>
                    <a:pt x="422" y="121"/>
                    <a:pt x="380" y="70"/>
                  </a:cubicBezTo>
                  <a:cubicBezTo>
                    <a:pt x="339" y="21"/>
                    <a:pt x="285" y="0"/>
                    <a:pt x="231" y="0"/>
                  </a:cubicBezTo>
                  <a:close/>
                </a:path>
              </a:pathLst>
            </a:custGeom>
            <a:solidFill>
              <a:srgbClr val="FF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2697263" y="1558200"/>
              <a:ext cx="3749470" cy="2586127"/>
            </a:xfrm>
            <a:custGeom>
              <a:rect b="b" l="l" r="r" t="t"/>
              <a:pathLst>
                <a:path extrusionOk="0" h="5135" w="7445">
                  <a:moveTo>
                    <a:pt x="4683" y="339"/>
                  </a:moveTo>
                  <a:cubicBezTo>
                    <a:pt x="4780" y="339"/>
                    <a:pt x="4877" y="360"/>
                    <a:pt x="4967" y="401"/>
                  </a:cubicBezTo>
                  <a:cubicBezTo>
                    <a:pt x="5038" y="443"/>
                    <a:pt x="5109" y="492"/>
                    <a:pt x="5180" y="565"/>
                  </a:cubicBezTo>
                  <a:cubicBezTo>
                    <a:pt x="5241" y="614"/>
                    <a:pt x="5293" y="688"/>
                    <a:pt x="5325" y="768"/>
                  </a:cubicBezTo>
                  <a:cubicBezTo>
                    <a:pt x="5386" y="920"/>
                    <a:pt x="5396" y="1116"/>
                    <a:pt x="5364" y="1300"/>
                  </a:cubicBezTo>
                  <a:cubicBezTo>
                    <a:pt x="5334" y="1493"/>
                    <a:pt x="5273" y="1686"/>
                    <a:pt x="5193" y="1860"/>
                  </a:cubicBezTo>
                  <a:cubicBezTo>
                    <a:pt x="5100" y="2044"/>
                    <a:pt x="4997" y="2227"/>
                    <a:pt x="4887" y="2389"/>
                  </a:cubicBezTo>
                  <a:cubicBezTo>
                    <a:pt x="4825" y="2472"/>
                    <a:pt x="4764" y="2543"/>
                    <a:pt x="4691" y="2624"/>
                  </a:cubicBezTo>
                  <a:cubicBezTo>
                    <a:pt x="4661" y="2656"/>
                    <a:pt x="4620" y="2695"/>
                    <a:pt x="4590" y="2736"/>
                  </a:cubicBezTo>
                  <a:lnTo>
                    <a:pt x="4478" y="2849"/>
                  </a:lnTo>
                  <a:cubicBezTo>
                    <a:pt x="4221" y="3115"/>
                    <a:pt x="3948" y="3363"/>
                    <a:pt x="3652" y="3595"/>
                  </a:cubicBezTo>
                  <a:lnTo>
                    <a:pt x="3652" y="3595"/>
                  </a:lnTo>
                  <a:cubicBezTo>
                    <a:pt x="3332" y="3404"/>
                    <a:pt x="3031" y="3179"/>
                    <a:pt x="2755" y="2920"/>
                  </a:cubicBezTo>
                  <a:cubicBezTo>
                    <a:pt x="2723" y="2891"/>
                    <a:pt x="2684" y="2859"/>
                    <a:pt x="2642" y="2817"/>
                  </a:cubicBezTo>
                  <a:lnTo>
                    <a:pt x="2539" y="2707"/>
                  </a:lnTo>
                  <a:lnTo>
                    <a:pt x="2427" y="2594"/>
                  </a:lnTo>
                  <a:cubicBezTo>
                    <a:pt x="2397" y="2563"/>
                    <a:pt x="2365" y="2523"/>
                    <a:pt x="2336" y="2482"/>
                  </a:cubicBezTo>
                  <a:cubicBezTo>
                    <a:pt x="2214" y="2328"/>
                    <a:pt x="2111" y="2156"/>
                    <a:pt x="2030" y="1973"/>
                  </a:cubicBezTo>
                  <a:cubicBezTo>
                    <a:pt x="1949" y="1789"/>
                    <a:pt x="1898" y="1593"/>
                    <a:pt x="1876" y="1410"/>
                  </a:cubicBezTo>
                  <a:cubicBezTo>
                    <a:pt x="1856" y="1216"/>
                    <a:pt x="1876" y="1033"/>
                    <a:pt x="1959" y="871"/>
                  </a:cubicBezTo>
                  <a:cubicBezTo>
                    <a:pt x="1988" y="788"/>
                    <a:pt x="2040" y="707"/>
                    <a:pt x="2101" y="636"/>
                  </a:cubicBezTo>
                  <a:cubicBezTo>
                    <a:pt x="2162" y="575"/>
                    <a:pt x="2233" y="514"/>
                    <a:pt x="2304" y="463"/>
                  </a:cubicBezTo>
                  <a:cubicBezTo>
                    <a:pt x="2378" y="411"/>
                    <a:pt x="2458" y="382"/>
                    <a:pt x="2539" y="360"/>
                  </a:cubicBezTo>
                  <a:cubicBezTo>
                    <a:pt x="2571" y="352"/>
                    <a:pt x="2601" y="349"/>
                    <a:pt x="2630" y="349"/>
                  </a:cubicBezTo>
                  <a:cubicBezTo>
                    <a:pt x="2678" y="349"/>
                    <a:pt x="2724" y="357"/>
                    <a:pt x="2774" y="370"/>
                  </a:cubicBezTo>
                  <a:cubicBezTo>
                    <a:pt x="2938" y="411"/>
                    <a:pt x="3080" y="524"/>
                    <a:pt x="3193" y="666"/>
                  </a:cubicBezTo>
                  <a:cubicBezTo>
                    <a:pt x="3305" y="810"/>
                    <a:pt x="3386" y="981"/>
                    <a:pt x="3438" y="1155"/>
                  </a:cubicBezTo>
                  <a:cubicBezTo>
                    <a:pt x="3447" y="1226"/>
                    <a:pt x="3499" y="1278"/>
                    <a:pt x="3570" y="1287"/>
                  </a:cubicBezTo>
                  <a:cubicBezTo>
                    <a:pt x="3587" y="1293"/>
                    <a:pt x="3604" y="1296"/>
                    <a:pt x="3621" y="1296"/>
                  </a:cubicBezTo>
                  <a:cubicBezTo>
                    <a:pt x="3697" y="1296"/>
                    <a:pt x="3769" y="1241"/>
                    <a:pt x="3795" y="1165"/>
                  </a:cubicBezTo>
                  <a:lnTo>
                    <a:pt x="3795" y="1155"/>
                  </a:lnTo>
                  <a:cubicBezTo>
                    <a:pt x="3876" y="820"/>
                    <a:pt x="4152" y="482"/>
                    <a:pt x="4478" y="370"/>
                  </a:cubicBezTo>
                  <a:cubicBezTo>
                    <a:pt x="4546" y="349"/>
                    <a:pt x="4615" y="339"/>
                    <a:pt x="4683" y="339"/>
                  </a:cubicBezTo>
                  <a:close/>
                  <a:moveTo>
                    <a:pt x="4688" y="0"/>
                  </a:moveTo>
                  <a:cubicBezTo>
                    <a:pt x="4580" y="0"/>
                    <a:pt x="4477" y="19"/>
                    <a:pt x="4375" y="44"/>
                  </a:cubicBezTo>
                  <a:cubicBezTo>
                    <a:pt x="4130" y="125"/>
                    <a:pt x="3937" y="269"/>
                    <a:pt x="3773" y="443"/>
                  </a:cubicBezTo>
                  <a:cubicBezTo>
                    <a:pt x="3717" y="511"/>
                    <a:pt x="3665" y="581"/>
                    <a:pt x="3619" y="655"/>
                  </a:cubicBezTo>
                  <a:lnTo>
                    <a:pt x="3619" y="655"/>
                  </a:lnTo>
                  <a:cubicBezTo>
                    <a:pt x="3574" y="581"/>
                    <a:pt x="3523" y="510"/>
                    <a:pt x="3467" y="443"/>
                  </a:cubicBezTo>
                  <a:cubicBezTo>
                    <a:pt x="3396" y="350"/>
                    <a:pt x="3305" y="259"/>
                    <a:pt x="3203" y="186"/>
                  </a:cubicBezTo>
                  <a:cubicBezTo>
                    <a:pt x="3100" y="115"/>
                    <a:pt x="2990" y="64"/>
                    <a:pt x="2855" y="34"/>
                  </a:cubicBezTo>
                  <a:cubicBezTo>
                    <a:pt x="2794" y="18"/>
                    <a:pt x="2728" y="10"/>
                    <a:pt x="2662" y="10"/>
                  </a:cubicBezTo>
                  <a:cubicBezTo>
                    <a:pt x="2596" y="10"/>
                    <a:pt x="2529" y="18"/>
                    <a:pt x="2468" y="34"/>
                  </a:cubicBezTo>
                  <a:cubicBezTo>
                    <a:pt x="2336" y="64"/>
                    <a:pt x="2223" y="115"/>
                    <a:pt x="2121" y="186"/>
                  </a:cubicBezTo>
                  <a:cubicBezTo>
                    <a:pt x="2020" y="259"/>
                    <a:pt x="1927" y="340"/>
                    <a:pt x="1856" y="431"/>
                  </a:cubicBezTo>
                  <a:cubicBezTo>
                    <a:pt x="1776" y="524"/>
                    <a:pt x="1714" y="627"/>
                    <a:pt x="1663" y="737"/>
                  </a:cubicBezTo>
                  <a:cubicBezTo>
                    <a:pt x="1570" y="962"/>
                    <a:pt x="1541" y="1207"/>
                    <a:pt x="1570" y="1442"/>
                  </a:cubicBezTo>
                  <a:cubicBezTo>
                    <a:pt x="1592" y="1667"/>
                    <a:pt x="1663" y="1890"/>
                    <a:pt x="1753" y="2095"/>
                  </a:cubicBezTo>
                  <a:cubicBezTo>
                    <a:pt x="1856" y="2298"/>
                    <a:pt x="1969" y="2492"/>
                    <a:pt x="2111" y="2665"/>
                  </a:cubicBezTo>
                  <a:cubicBezTo>
                    <a:pt x="2143" y="2707"/>
                    <a:pt x="2182" y="2746"/>
                    <a:pt x="2223" y="2788"/>
                  </a:cubicBezTo>
                  <a:lnTo>
                    <a:pt x="2336" y="2910"/>
                  </a:lnTo>
                  <a:lnTo>
                    <a:pt x="2449" y="3023"/>
                  </a:lnTo>
                  <a:cubicBezTo>
                    <a:pt x="2488" y="3052"/>
                    <a:pt x="2529" y="3094"/>
                    <a:pt x="2571" y="3123"/>
                  </a:cubicBezTo>
                  <a:cubicBezTo>
                    <a:pt x="2839" y="3363"/>
                    <a:pt x="3129" y="3574"/>
                    <a:pt x="3436" y="3757"/>
                  </a:cubicBezTo>
                  <a:lnTo>
                    <a:pt x="3436" y="3757"/>
                  </a:lnTo>
                  <a:cubicBezTo>
                    <a:pt x="3140" y="3968"/>
                    <a:pt x="2824" y="4153"/>
                    <a:pt x="2488" y="4298"/>
                  </a:cubicBezTo>
                  <a:cubicBezTo>
                    <a:pt x="2101" y="4460"/>
                    <a:pt x="1705" y="4604"/>
                    <a:pt x="1306" y="4714"/>
                  </a:cubicBezTo>
                  <a:cubicBezTo>
                    <a:pt x="1112" y="4775"/>
                    <a:pt x="909" y="4837"/>
                    <a:pt x="703" y="4878"/>
                  </a:cubicBezTo>
                  <a:cubicBezTo>
                    <a:pt x="500" y="4920"/>
                    <a:pt x="297" y="4949"/>
                    <a:pt x="101" y="4949"/>
                  </a:cubicBezTo>
                  <a:lnTo>
                    <a:pt x="92" y="4949"/>
                  </a:lnTo>
                  <a:cubicBezTo>
                    <a:pt x="40" y="4949"/>
                    <a:pt x="1" y="4981"/>
                    <a:pt x="1" y="5042"/>
                  </a:cubicBezTo>
                  <a:cubicBezTo>
                    <a:pt x="1" y="5094"/>
                    <a:pt x="40" y="5133"/>
                    <a:pt x="92" y="5133"/>
                  </a:cubicBezTo>
                  <a:cubicBezTo>
                    <a:pt x="121" y="5134"/>
                    <a:pt x="150" y="5135"/>
                    <a:pt x="179" y="5135"/>
                  </a:cubicBezTo>
                  <a:cubicBezTo>
                    <a:pt x="372" y="5135"/>
                    <a:pt x="558" y="5108"/>
                    <a:pt x="745" y="5072"/>
                  </a:cubicBezTo>
                  <a:cubicBezTo>
                    <a:pt x="948" y="5032"/>
                    <a:pt x="1164" y="4981"/>
                    <a:pt x="1367" y="4920"/>
                  </a:cubicBezTo>
                  <a:cubicBezTo>
                    <a:pt x="1776" y="4807"/>
                    <a:pt x="2182" y="4675"/>
                    <a:pt x="2581" y="4511"/>
                  </a:cubicBezTo>
                  <a:cubicBezTo>
                    <a:pt x="2969" y="4350"/>
                    <a:pt x="3341" y="4143"/>
                    <a:pt x="3681" y="3895"/>
                  </a:cubicBezTo>
                  <a:lnTo>
                    <a:pt x="3681" y="3895"/>
                  </a:lnTo>
                  <a:cubicBezTo>
                    <a:pt x="4049" y="4091"/>
                    <a:pt x="4437" y="4246"/>
                    <a:pt x="4835" y="4359"/>
                  </a:cubicBezTo>
                  <a:cubicBezTo>
                    <a:pt x="5254" y="4469"/>
                    <a:pt x="5670" y="4553"/>
                    <a:pt x="6110" y="4572"/>
                  </a:cubicBezTo>
                  <a:cubicBezTo>
                    <a:pt x="6160" y="4574"/>
                    <a:pt x="6210" y="4576"/>
                    <a:pt x="6261" y="4576"/>
                  </a:cubicBezTo>
                  <a:cubicBezTo>
                    <a:pt x="6428" y="4576"/>
                    <a:pt x="6598" y="4563"/>
                    <a:pt x="6761" y="4531"/>
                  </a:cubicBezTo>
                  <a:cubicBezTo>
                    <a:pt x="6977" y="4491"/>
                    <a:pt x="7190" y="4420"/>
                    <a:pt x="7383" y="4308"/>
                  </a:cubicBezTo>
                  <a:cubicBezTo>
                    <a:pt x="7435" y="4286"/>
                    <a:pt x="7444" y="4225"/>
                    <a:pt x="7425" y="4185"/>
                  </a:cubicBezTo>
                  <a:cubicBezTo>
                    <a:pt x="7405" y="4150"/>
                    <a:pt x="7374" y="4134"/>
                    <a:pt x="7340" y="4134"/>
                  </a:cubicBezTo>
                  <a:cubicBezTo>
                    <a:pt x="7325" y="4134"/>
                    <a:pt x="7309" y="4138"/>
                    <a:pt x="7293" y="4144"/>
                  </a:cubicBezTo>
                  <a:cubicBezTo>
                    <a:pt x="7119" y="4247"/>
                    <a:pt x="6925" y="4308"/>
                    <a:pt x="6732" y="4337"/>
                  </a:cubicBezTo>
                  <a:cubicBezTo>
                    <a:pt x="6600" y="4358"/>
                    <a:pt x="6469" y="4365"/>
                    <a:pt x="6338" y="4365"/>
                  </a:cubicBezTo>
                  <a:cubicBezTo>
                    <a:pt x="6265" y="4365"/>
                    <a:pt x="6193" y="4363"/>
                    <a:pt x="6120" y="4359"/>
                  </a:cubicBezTo>
                  <a:cubicBezTo>
                    <a:pt x="5702" y="4337"/>
                    <a:pt x="5293" y="4256"/>
                    <a:pt x="4896" y="4134"/>
                  </a:cubicBezTo>
                  <a:cubicBezTo>
                    <a:pt x="4549" y="4028"/>
                    <a:pt x="4219" y="3897"/>
                    <a:pt x="3897" y="3731"/>
                  </a:cubicBezTo>
                  <a:lnTo>
                    <a:pt x="3897" y="3731"/>
                  </a:lnTo>
                  <a:cubicBezTo>
                    <a:pt x="4172" y="3516"/>
                    <a:pt x="4433" y="3282"/>
                    <a:pt x="4681" y="3042"/>
                  </a:cubicBezTo>
                  <a:lnTo>
                    <a:pt x="4794" y="2930"/>
                  </a:lnTo>
                  <a:cubicBezTo>
                    <a:pt x="4825" y="2891"/>
                    <a:pt x="4865" y="2849"/>
                    <a:pt x="4906" y="2807"/>
                  </a:cubicBezTo>
                  <a:cubicBezTo>
                    <a:pt x="4977" y="2727"/>
                    <a:pt x="5048" y="2646"/>
                    <a:pt x="5119" y="2553"/>
                  </a:cubicBezTo>
                  <a:cubicBezTo>
                    <a:pt x="5254" y="2379"/>
                    <a:pt x="5364" y="2196"/>
                    <a:pt x="5457" y="1992"/>
                  </a:cubicBezTo>
                  <a:cubicBezTo>
                    <a:pt x="5560" y="1789"/>
                    <a:pt x="5631" y="1584"/>
                    <a:pt x="5670" y="1349"/>
                  </a:cubicBezTo>
                  <a:cubicBezTo>
                    <a:pt x="5692" y="1238"/>
                    <a:pt x="5702" y="1126"/>
                    <a:pt x="5702" y="1003"/>
                  </a:cubicBezTo>
                  <a:cubicBezTo>
                    <a:pt x="5692" y="881"/>
                    <a:pt x="5670" y="759"/>
                    <a:pt x="5621" y="646"/>
                  </a:cubicBezTo>
                  <a:cubicBezTo>
                    <a:pt x="5569" y="524"/>
                    <a:pt x="5498" y="421"/>
                    <a:pt x="5405" y="330"/>
                  </a:cubicBezTo>
                  <a:cubicBezTo>
                    <a:pt x="5325" y="247"/>
                    <a:pt x="5232" y="166"/>
                    <a:pt x="5119" y="105"/>
                  </a:cubicBezTo>
                  <a:cubicBezTo>
                    <a:pt x="5009" y="54"/>
                    <a:pt x="4874" y="15"/>
                    <a:pt x="4752" y="2"/>
                  </a:cubicBezTo>
                  <a:cubicBezTo>
                    <a:pt x="4730" y="1"/>
                    <a:pt x="4709" y="0"/>
                    <a:pt x="4688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126237" y="3339532"/>
              <a:ext cx="257855" cy="345992"/>
            </a:xfrm>
            <a:custGeom>
              <a:rect b="b" l="l" r="r" t="t"/>
              <a:pathLst>
                <a:path extrusionOk="0" h="687" w="512">
                  <a:moveTo>
                    <a:pt x="390" y="1"/>
                  </a:moveTo>
                  <a:cubicBezTo>
                    <a:pt x="366" y="1"/>
                    <a:pt x="339" y="8"/>
                    <a:pt x="318" y="15"/>
                  </a:cubicBezTo>
                  <a:cubicBezTo>
                    <a:pt x="196" y="66"/>
                    <a:pt x="125" y="188"/>
                    <a:pt x="83" y="320"/>
                  </a:cubicBezTo>
                  <a:cubicBezTo>
                    <a:pt x="56" y="400"/>
                    <a:pt x="0" y="686"/>
                    <a:pt x="112" y="686"/>
                  </a:cubicBezTo>
                  <a:cubicBezTo>
                    <a:pt x="132" y="686"/>
                    <a:pt x="156" y="678"/>
                    <a:pt x="186" y="658"/>
                  </a:cubicBezTo>
                  <a:cubicBezTo>
                    <a:pt x="328" y="577"/>
                    <a:pt x="431" y="413"/>
                    <a:pt x="480" y="272"/>
                  </a:cubicBezTo>
                  <a:cubicBezTo>
                    <a:pt x="502" y="220"/>
                    <a:pt x="511" y="169"/>
                    <a:pt x="511" y="117"/>
                  </a:cubicBezTo>
                  <a:cubicBezTo>
                    <a:pt x="502" y="66"/>
                    <a:pt x="470" y="27"/>
                    <a:pt x="418" y="5"/>
                  </a:cubicBezTo>
                  <a:cubicBezTo>
                    <a:pt x="410" y="2"/>
                    <a:pt x="400" y="1"/>
                    <a:pt x="390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440498" y="3793805"/>
              <a:ext cx="133460" cy="261886"/>
            </a:xfrm>
            <a:custGeom>
              <a:rect b="b" l="l" r="r" t="t"/>
              <a:pathLst>
                <a:path extrusionOk="0" h="520" w="265">
                  <a:moveTo>
                    <a:pt x="96" y="1"/>
                  </a:moveTo>
                  <a:cubicBezTo>
                    <a:pt x="1" y="1"/>
                    <a:pt x="20" y="349"/>
                    <a:pt x="51" y="410"/>
                  </a:cubicBezTo>
                  <a:cubicBezTo>
                    <a:pt x="61" y="439"/>
                    <a:pt x="71" y="471"/>
                    <a:pt x="100" y="491"/>
                  </a:cubicBezTo>
                  <a:cubicBezTo>
                    <a:pt x="122" y="510"/>
                    <a:pt x="152" y="520"/>
                    <a:pt x="193" y="520"/>
                  </a:cubicBezTo>
                  <a:cubicBezTo>
                    <a:pt x="245" y="500"/>
                    <a:pt x="264" y="429"/>
                    <a:pt x="264" y="368"/>
                  </a:cubicBezTo>
                  <a:cubicBezTo>
                    <a:pt x="264" y="297"/>
                    <a:pt x="203" y="11"/>
                    <a:pt x="100" y="1"/>
                  </a:cubicBezTo>
                  <a:cubicBezTo>
                    <a:pt x="99" y="1"/>
                    <a:pt x="98" y="1"/>
                    <a:pt x="9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805121" y="3483570"/>
              <a:ext cx="169217" cy="316278"/>
            </a:xfrm>
            <a:custGeom>
              <a:rect b="b" l="l" r="r" t="t"/>
              <a:pathLst>
                <a:path extrusionOk="0" h="628" w="336">
                  <a:moveTo>
                    <a:pt x="200" y="0"/>
                  </a:moveTo>
                  <a:cubicBezTo>
                    <a:pt x="148" y="0"/>
                    <a:pt x="94" y="35"/>
                    <a:pt x="62" y="86"/>
                  </a:cubicBezTo>
                  <a:cubicBezTo>
                    <a:pt x="10" y="169"/>
                    <a:pt x="1" y="279"/>
                    <a:pt x="20" y="382"/>
                  </a:cubicBezTo>
                  <a:cubicBezTo>
                    <a:pt x="40" y="443"/>
                    <a:pt x="81" y="607"/>
                    <a:pt x="172" y="627"/>
                  </a:cubicBezTo>
                  <a:cubicBezTo>
                    <a:pt x="174" y="627"/>
                    <a:pt x="177" y="627"/>
                    <a:pt x="179" y="627"/>
                  </a:cubicBezTo>
                  <a:cubicBezTo>
                    <a:pt x="276" y="627"/>
                    <a:pt x="295" y="442"/>
                    <a:pt x="316" y="382"/>
                  </a:cubicBezTo>
                  <a:cubicBezTo>
                    <a:pt x="326" y="301"/>
                    <a:pt x="336" y="218"/>
                    <a:pt x="316" y="137"/>
                  </a:cubicBezTo>
                  <a:cubicBezTo>
                    <a:pt x="307" y="86"/>
                    <a:pt x="285" y="25"/>
                    <a:pt x="233" y="5"/>
                  </a:cubicBezTo>
                  <a:cubicBezTo>
                    <a:pt x="222" y="2"/>
                    <a:pt x="211" y="0"/>
                    <a:pt x="20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791132" y="3418602"/>
              <a:ext cx="241739" cy="340452"/>
            </a:xfrm>
            <a:custGeom>
              <a:rect b="b" l="l" r="r" t="t"/>
              <a:pathLst>
                <a:path extrusionOk="0" h="676" w="480">
                  <a:moveTo>
                    <a:pt x="175" y="0"/>
                  </a:moveTo>
                  <a:cubicBezTo>
                    <a:pt x="168" y="0"/>
                    <a:pt x="161" y="1"/>
                    <a:pt x="154" y="2"/>
                  </a:cubicBezTo>
                  <a:cubicBezTo>
                    <a:pt x="51" y="12"/>
                    <a:pt x="0" y="124"/>
                    <a:pt x="10" y="215"/>
                  </a:cubicBezTo>
                  <a:cubicBezTo>
                    <a:pt x="32" y="318"/>
                    <a:pt x="93" y="389"/>
                    <a:pt x="164" y="460"/>
                  </a:cubicBezTo>
                  <a:cubicBezTo>
                    <a:pt x="245" y="531"/>
                    <a:pt x="348" y="633"/>
                    <a:pt x="460" y="675"/>
                  </a:cubicBezTo>
                  <a:cubicBezTo>
                    <a:pt x="480" y="521"/>
                    <a:pt x="438" y="327"/>
                    <a:pt x="377" y="186"/>
                  </a:cubicBezTo>
                  <a:cubicBezTo>
                    <a:pt x="357" y="134"/>
                    <a:pt x="338" y="93"/>
                    <a:pt x="296" y="53"/>
                  </a:cubicBezTo>
                  <a:cubicBezTo>
                    <a:pt x="260" y="26"/>
                    <a:pt x="219" y="0"/>
                    <a:pt x="175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745302" y="3889494"/>
              <a:ext cx="247279" cy="274981"/>
            </a:xfrm>
            <a:custGeom>
              <a:rect b="b" l="l" r="r" t="t"/>
              <a:pathLst>
                <a:path extrusionOk="0" h="546" w="491">
                  <a:moveTo>
                    <a:pt x="56" y="1"/>
                  </a:moveTo>
                  <a:cubicBezTo>
                    <a:pt x="50" y="1"/>
                    <a:pt x="44" y="2"/>
                    <a:pt x="40" y="4"/>
                  </a:cubicBezTo>
                  <a:cubicBezTo>
                    <a:pt x="0" y="24"/>
                    <a:pt x="30" y="146"/>
                    <a:pt x="40" y="178"/>
                  </a:cubicBezTo>
                  <a:cubicBezTo>
                    <a:pt x="62" y="320"/>
                    <a:pt x="133" y="452"/>
                    <a:pt x="255" y="514"/>
                  </a:cubicBezTo>
                  <a:cubicBezTo>
                    <a:pt x="284" y="536"/>
                    <a:pt x="326" y="545"/>
                    <a:pt x="368" y="545"/>
                  </a:cubicBezTo>
                  <a:cubicBezTo>
                    <a:pt x="407" y="536"/>
                    <a:pt x="439" y="514"/>
                    <a:pt x="458" y="484"/>
                  </a:cubicBezTo>
                  <a:cubicBezTo>
                    <a:pt x="490" y="433"/>
                    <a:pt x="468" y="372"/>
                    <a:pt x="448" y="310"/>
                  </a:cubicBezTo>
                  <a:cubicBezTo>
                    <a:pt x="387" y="208"/>
                    <a:pt x="306" y="117"/>
                    <a:pt x="204" y="66"/>
                  </a:cubicBezTo>
                  <a:cubicBezTo>
                    <a:pt x="178" y="49"/>
                    <a:pt x="98" y="1"/>
                    <a:pt x="56" y="1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041237" y="3626097"/>
              <a:ext cx="256847" cy="409953"/>
            </a:xfrm>
            <a:custGeom>
              <a:rect b="b" l="l" r="r" t="t"/>
              <a:pathLst>
                <a:path extrusionOk="0" h="814" w="510">
                  <a:moveTo>
                    <a:pt x="220" y="0"/>
                  </a:moveTo>
                  <a:cubicBezTo>
                    <a:pt x="175" y="0"/>
                    <a:pt x="130" y="16"/>
                    <a:pt x="91" y="48"/>
                  </a:cubicBezTo>
                  <a:cubicBezTo>
                    <a:pt x="20" y="99"/>
                    <a:pt x="1" y="192"/>
                    <a:pt x="1" y="283"/>
                  </a:cubicBezTo>
                  <a:cubicBezTo>
                    <a:pt x="11" y="363"/>
                    <a:pt x="52" y="447"/>
                    <a:pt x="104" y="518"/>
                  </a:cubicBezTo>
                  <a:cubicBezTo>
                    <a:pt x="204" y="640"/>
                    <a:pt x="336" y="731"/>
                    <a:pt x="481" y="814"/>
                  </a:cubicBezTo>
                  <a:lnTo>
                    <a:pt x="490" y="782"/>
                  </a:lnTo>
                  <a:cubicBezTo>
                    <a:pt x="510" y="569"/>
                    <a:pt x="490" y="354"/>
                    <a:pt x="410" y="160"/>
                  </a:cubicBezTo>
                  <a:cubicBezTo>
                    <a:pt x="388" y="119"/>
                    <a:pt x="368" y="70"/>
                    <a:pt x="336" y="38"/>
                  </a:cubicBezTo>
                  <a:cubicBezTo>
                    <a:pt x="302" y="13"/>
                    <a:pt x="262" y="0"/>
                    <a:pt x="220" y="0"/>
                  </a:cubicBezTo>
                  <a:close/>
                </a:path>
              </a:pathLst>
            </a:custGeom>
            <a:solidFill>
              <a:srgbClr val="F9B9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/>
          <p:nvPr/>
        </p:nvSpPr>
        <p:spPr>
          <a:xfrm>
            <a:off x="652600" y="945825"/>
            <a:ext cx="3300000" cy="16860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UCI ML Breast Cancer Wisconsin (Diagnostic) datasets</a:t>
            </a:r>
            <a:endParaRPr b="1" sz="25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Obtained from Kaggle</a:t>
            </a:r>
            <a:r>
              <a:rPr lang="en" sz="2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3" name="Google Shape;343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3">
            <a:alphaModFix/>
          </a:blip>
          <a:srcRect b="8754" l="51997" r="4729" t="18348"/>
          <a:stretch/>
        </p:blipFill>
        <p:spPr>
          <a:xfrm>
            <a:off x="6814650" y="1764775"/>
            <a:ext cx="1911299" cy="8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/>
          <p:nvPr/>
        </p:nvSpPr>
        <p:spPr>
          <a:xfrm>
            <a:off x="4217325" y="880150"/>
            <a:ext cx="2437200" cy="17517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ast updated on </a:t>
            </a:r>
            <a:r>
              <a:rPr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 April 2024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and is constantly being used by a large number of people online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3">
            <a:alphaModFix/>
          </a:blip>
          <a:srcRect b="-4134" l="1141" r="53022" t="19589"/>
          <a:stretch/>
        </p:blipFill>
        <p:spPr>
          <a:xfrm>
            <a:off x="6784625" y="880150"/>
            <a:ext cx="1971351" cy="9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/>
          <p:nvPr/>
        </p:nvSpPr>
        <p:spPr>
          <a:xfrm>
            <a:off x="687550" y="3254025"/>
            <a:ext cx="2824800" cy="1306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Types of data in the dataset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3774725" y="3254000"/>
            <a:ext cx="1006200" cy="572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Mean </a:t>
            </a:r>
            <a:endParaRPr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4886675" y="3254000"/>
            <a:ext cx="1006200" cy="572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Worst</a:t>
            </a:r>
            <a:r>
              <a:rPr b="1" lang="en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998625" y="3254000"/>
            <a:ext cx="1006200" cy="5727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Error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3727000" y="3904450"/>
            <a:ext cx="3230100" cy="6564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 our project, we decided that only mean and worst data are relevant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7110575" y="3253975"/>
            <a:ext cx="1775400" cy="1306800"/>
          </a:xfrm>
          <a:prstGeom prst="roundRect">
            <a:avLst>
              <a:gd fmla="val 16667" name="adj"/>
            </a:avLst>
          </a:prstGeom>
          <a:solidFill>
            <a:srgbClr val="F9B9C8">
              <a:alpha val="11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columns representing error was removed.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ast Cancer Infographics by Slidesgo">
  <a:themeElements>
    <a:clrScheme name="Simple Light">
      <a:dk1>
        <a:srgbClr val="000000"/>
      </a:dk1>
      <a:lt1>
        <a:srgbClr val="FFFFFF"/>
      </a:lt1>
      <a:dk2>
        <a:srgbClr val="490E26"/>
      </a:dk2>
      <a:lt2>
        <a:srgbClr val="883355"/>
      </a:lt2>
      <a:accent1>
        <a:srgbClr val="F9EAEE"/>
      </a:accent1>
      <a:accent2>
        <a:srgbClr val="E8BDCF"/>
      </a:accent2>
      <a:accent3>
        <a:srgbClr val="F9B9C8"/>
      </a:accent3>
      <a:accent4>
        <a:srgbClr val="DD5E8B"/>
      </a:accent4>
      <a:accent5>
        <a:srgbClr val="C8357F"/>
      </a:accent5>
      <a:accent6>
        <a:srgbClr val="BE2561"/>
      </a:accent6>
      <a:hlink>
        <a:srgbClr val="490E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