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307" r:id="rId3"/>
    <p:sldId id="308" r:id="rId4"/>
    <p:sldId id="30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235889"/>
    <a:srgbClr val="8C230E"/>
    <a:srgbClr val="404040"/>
    <a:srgbClr val="E7E7E7"/>
    <a:srgbClr val="FFDA95"/>
    <a:srgbClr val="1A03C1"/>
    <a:srgbClr val="1F4F7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E7E2C-42A0-4E70-A01B-C270FEC50B9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240FA5-01D5-47A8-8976-3E8BF878A675}">
      <dgm:prSet phldrT="[Text]" custT="1"/>
      <dgm:spPr>
        <a:solidFill>
          <a:srgbClr val="235889"/>
        </a:solidFill>
      </dgm:spPr>
      <dgm:t>
        <a:bodyPr/>
        <a:lstStyle/>
        <a:p>
          <a:endParaRPr lang="en-US" sz="2000"/>
        </a:p>
      </dgm:t>
    </dgm:pt>
    <dgm:pt modelId="{35BBFF31-BAC0-4377-81E3-91A95D50FD15}" type="parTrans" cxnId="{ADED9EC2-7EE5-452F-AB9E-2223CADF1E45}">
      <dgm:prSet/>
      <dgm:spPr/>
      <dgm:t>
        <a:bodyPr/>
        <a:lstStyle/>
        <a:p>
          <a:endParaRPr lang="en-US" sz="2000"/>
        </a:p>
      </dgm:t>
    </dgm:pt>
    <dgm:pt modelId="{41E9FFA6-3C4A-4ADE-91AD-EB9EB3B36957}" type="sibTrans" cxnId="{ADED9EC2-7EE5-452F-AB9E-2223CADF1E45}">
      <dgm:prSet/>
      <dgm:spPr/>
      <dgm:t>
        <a:bodyPr/>
        <a:lstStyle/>
        <a:p>
          <a:endParaRPr lang="en-US" sz="2000"/>
        </a:p>
      </dgm:t>
    </dgm:pt>
    <dgm:pt modelId="{2A3F931A-58AB-45E4-B034-B86198FBFE93}">
      <dgm:prSet custT="1"/>
      <dgm:spPr>
        <a:solidFill>
          <a:srgbClr val="235889"/>
        </a:solidFill>
      </dgm:spPr>
      <dgm:t>
        <a:bodyPr/>
        <a:lstStyle/>
        <a:p>
          <a:endParaRPr lang="en-US" sz="1800"/>
        </a:p>
      </dgm:t>
    </dgm:pt>
    <dgm:pt modelId="{F3077840-ECA9-4B77-80A8-531CF4CA628F}" type="parTrans" cxnId="{98C935B3-E2E1-4105-B39F-66FCF8916210}">
      <dgm:prSet/>
      <dgm:spPr/>
      <dgm:t>
        <a:bodyPr/>
        <a:lstStyle/>
        <a:p>
          <a:endParaRPr lang="en-US" sz="2000"/>
        </a:p>
      </dgm:t>
    </dgm:pt>
    <dgm:pt modelId="{C271210E-9724-4AE3-94B9-354FFE1FAA3A}" type="sibTrans" cxnId="{98C935B3-E2E1-4105-B39F-66FCF8916210}">
      <dgm:prSet/>
      <dgm:spPr/>
      <dgm:t>
        <a:bodyPr/>
        <a:lstStyle/>
        <a:p>
          <a:endParaRPr lang="en-US" sz="2000"/>
        </a:p>
      </dgm:t>
    </dgm:pt>
    <dgm:pt modelId="{3A6B5BF6-D6D6-4943-B009-B6C0B24D0B6A}">
      <dgm:prSet phldrT="[Text]" custT="1"/>
      <dgm:spPr>
        <a:solidFill>
          <a:srgbClr val="235889"/>
        </a:solidFill>
      </dgm:spPr>
      <dgm:t>
        <a:bodyPr/>
        <a:lstStyle/>
        <a:p>
          <a:endParaRPr lang="en-US" sz="2000"/>
        </a:p>
      </dgm:t>
    </dgm:pt>
    <dgm:pt modelId="{E05157AE-DE15-4EFD-B25A-9ED830BEA4B1}" type="parTrans" cxnId="{25128976-C3D5-4A51-ADD2-FDC8BCD31B68}">
      <dgm:prSet/>
      <dgm:spPr/>
      <dgm:t>
        <a:bodyPr/>
        <a:lstStyle/>
        <a:p>
          <a:endParaRPr lang="en-US" sz="2000"/>
        </a:p>
      </dgm:t>
    </dgm:pt>
    <dgm:pt modelId="{C0A528B5-F139-4A0F-A025-736FE31D8989}" type="sibTrans" cxnId="{25128976-C3D5-4A51-ADD2-FDC8BCD31B68}">
      <dgm:prSet/>
      <dgm:spPr/>
      <dgm:t>
        <a:bodyPr/>
        <a:lstStyle/>
        <a:p>
          <a:endParaRPr lang="en-US" sz="2000"/>
        </a:p>
      </dgm:t>
    </dgm:pt>
    <dgm:pt modelId="{2A35BC36-3F64-4810-B70A-D767581D3696}" type="pres">
      <dgm:prSet presAssocID="{924E7E2C-42A0-4E70-A01B-C270FEC50B9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301C87C-464E-4387-8593-DCB8134CCD51}" type="pres">
      <dgm:prSet presAssocID="{924E7E2C-42A0-4E70-A01B-C270FEC50B96}" presName="Name1" presStyleCnt="0"/>
      <dgm:spPr/>
    </dgm:pt>
    <dgm:pt modelId="{B0A4C900-45B9-4495-8A67-0C9214AFEE64}" type="pres">
      <dgm:prSet presAssocID="{924E7E2C-42A0-4E70-A01B-C270FEC50B96}" presName="cycle" presStyleCnt="0"/>
      <dgm:spPr/>
    </dgm:pt>
    <dgm:pt modelId="{69C7C60C-5CBF-4F3F-ABA7-6F619ED6221E}" type="pres">
      <dgm:prSet presAssocID="{924E7E2C-42A0-4E70-A01B-C270FEC50B96}" presName="srcNode" presStyleLbl="node1" presStyleIdx="0" presStyleCnt="3"/>
      <dgm:spPr/>
    </dgm:pt>
    <dgm:pt modelId="{1762160C-2DEA-40B8-A904-86F1BBAF9DB1}" type="pres">
      <dgm:prSet presAssocID="{924E7E2C-42A0-4E70-A01B-C270FEC50B96}" presName="conn" presStyleLbl="parChTrans1D2" presStyleIdx="0" presStyleCnt="1" custScaleX="103179"/>
      <dgm:spPr/>
      <dgm:t>
        <a:bodyPr/>
        <a:lstStyle/>
        <a:p>
          <a:endParaRPr lang="en-US"/>
        </a:p>
      </dgm:t>
    </dgm:pt>
    <dgm:pt modelId="{5E8009AD-F668-4467-97A1-CC955B30B288}" type="pres">
      <dgm:prSet presAssocID="{924E7E2C-42A0-4E70-A01B-C270FEC50B96}" presName="extraNode" presStyleLbl="node1" presStyleIdx="0" presStyleCnt="3"/>
      <dgm:spPr/>
    </dgm:pt>
    <dgm:pt modelId="{83A0B4A6-6CA2-4390-9A7C-04FC2853CAC7}" type="pres">
      <dgm:prSet presAssocID="{924E7E2C-42A0-4E70-A01B-C270FEC50B96}" presName="dstNode" presStyleLbl="node1" presStyleIdx="0" presStyleCnt="3"/>
      <dgm:spPr/>
    </dgm:pt>
    <dgm:pt modelId="{833CB4B2-B4CE-4A76-8FF6-59CB2C3DB3DD}" type="pres">
      <dgm:prSet presAssocID="{4E240FA5-01D5-47A8-8976-3E8BF878A675}" presName="text_1" presStyleLbl="node1" presStyleIdx="0" presStyleCnt="3" custScaleX="72758" custLinFactNeighborX="-7837" custLinFactNeighborY="-30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0FF1C-6603-4539-B2A0-F7554B1FFF24}" type="pres">
      <dgm:prSet presAssocID="{4E240FA5-01D5-47A8-8976-3E8BF878A675}" presName="accent_1" presStyleCnt="0"/>
      <dgm:spPr/>
    </dgm:pt>
    <dgm:pt modelId="{CD7657FF-1093-4E2C-86A9-ABBD35306C8B}" type="pres">
      <dgm:prSet presAssocID="{4E240FA5-01D5-47A8-8976-3E8BF878A675}" presName="accentRepeatNode" presStyleLbl="solidFgAcc1" presStyleIdx="0" presStyleCnt="3"/>
      <dgm:spPr/>
    </dgm:pt>
    <dgm:pt modelId="{1141BD09-3C32-4CC0-B2B4-21374FCF64F2}" type="pres">
      <dgm:prSet presAssocID="{2A3F931A-58AB-45E4-B034-B86198FBFE93}" presName="text_2" presStyleLbl="node1" presStyleIdx="1" presStyleCnt="3" custScaleX="74347" custLinFactNeighborX="-10297" custLinFactNeighborY="-2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42AA3-53C1-40A2-9190-3D6ADE67F521}" type="pres">
      <dgm:prSet presAssocID="{2A3F931A-58AB-45E4-B034-B86198FBFE93}" presName="accent_2" presStyleCnt="0"/>
      <dgm:spPr/>
    </dgm:pt>
    <dgm:pt modelId="{1F1928B4-4DD1-4358-BA50-B0C6EE5A6AE7}" type="pres">
      <dgm:prSet presAssocID="{2A3F931A-58AB-45E4-B034-B86198FBFE93}" presName="accentRepeatNode" presStyleLbl="solidFgAcc1" presStyleIdx="1" presStyleCnt="3"/>
      <dgm:spPr/>
    </dgm:pt>
    <dgm:pt modelId="{089574BF-A6A8-489C-817B-9B6FD99DD765}" type="pres">
      <dgm:prSet presAssocID="{3A6B5BF6-D6D6-4943-B009-B6C0B24D0B6A}" presName="text_3" presStyleLbl="node1" presStyleIdx="2" presStyleCnt="3" custScaleX="72193" custLinFactNeighborX="-7753" custLinFactNeighborY="-1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CE93D-2968-4AAA-AF67-3B0FC8EC57EB}" type="pres">
      <dgm:prSet presAssocID="{3A6B5BF6-D6D6-4943-B009-B6C0B24D0B6A}" presName="accent_3" presStyleCnt="0"/>
      <dgm:spPr/>
    </dgm:pt>
    <dgm:pt modelId="{E6ABFFB1-3981-4E7D-B2C6-3A6C8B6D3B0D}" type="pres">
      <dgm:prSet presAssocID="{3A6B5BF6-D6D6-4943-B009-B6C0B24D0B6A}" presName="accentRepeatNode" presStyleLbl="solidFgAcc1" presStyleIdx="2" presStyleCnt="3"/>
      <dgm:spPr/>
    </dgm:pt>
  </dgm:ptLst>
  <dgm:cxnLst>
    <dgm:cxn modelId="{ADED9EC2-7EE5-452F-AB9E-2223CADF1E45}" srcId="{924E7E2C-42A0-4E70-A01B-C270FEC50B96}" destId="{4E240FA5-01D5-47A8-8976-3E8BF878A675}" srcOrd="0" destOrd="0" parTransId="{35BBFF31-BAC0-4377-81E3-91A95D50FD15}" sibTransId="{41E9FFA6-3C4A-4ADE-91AD-EB9EB3B36957}"/>
    <dgm:cxn modelId="{53DADC94-19C6-4736-BDFB-90DCC577ED05}" type="presOf" srcId="{41E9FFA6-3C4A-4ADE-91AD-EB9EB3B36957}" destId="{1762160C-2DEA-40B8-A904-86F1BBAF9DB1}" srcOrd="0" destOrd="0" presId="urn:microsoft.com/office/officeart/2008/layout/VerticalCurvedList"/>
    <dgm:cxn modelId="{98C935B3-E2E1-4105-B39F-66FCF8916210}" srcId="{924E7E2C-42A0-4E70-A01B-C270FEC50B96}" destId="{2A3F931A-58AB-45E4-B034-B86198FBFE93}" srcOrd="1" destOrd="0" parTransId="{F3077840-ECA9-4B77-80A8-531CF4CA628F}" sibTransId="{C271210E-9724-4AE3-94B9-354FFE1FAA3A}"/>
    <dgm:cxn modelId="{25128976-C3D5-4A51-ADD2-FDC8BCD31B68}" srcId="{924E7E2C-42A0-4E70-A01B-C270FEC50B96}" destId="{3A6B5BF6-D6D6-4943-B009-B6C0B24D0B6A}" srcOrd="2" destOrd="0" parTransId="{E05157AE-DE15-4EFD-B25A-9ED830BEA4B1}" sibTransId="{C0A528B5-F139-4A0F-A025-736FE31D8989}"/>
    <dgm:cxn modelId="{11876CA6-9713-41B3-AAF0-7501C365D5A8}" type="presOf" srcId="{4E240FA5-01D5-47A8-8976-3E8BF878A675}" destId="{833CB4B2-B4CE-4A76-8FF6-59CB2C3DB3DD}" srcOrd="0" destOrd="0" presId="urn:microsoft.com/office/officeart/2008/layout/VerticalCurvedList"/>
    <dgm:cxn modelId="{66F23306-6732-4B8E-BCA4-AD00F77874F6}" type="presOf" srcId="{2A3F931A-58AB-45E4-B034-B86198FBFE93}" destId="{1141BD09-3C32-4CC0-B2B4-21374FCF64F2}" srcOrd="0" destOrd="0" presId="urn:microsoft.com/office/officeart/2008/layout/VerticalCurvedList"/>
    <dgm:cxn modelId="{74854A59-610D-41E9-94F9-AC8BB870FCB5}" type="presOf" srcId="{3A6B5BF6-D6D6-4943-B009-B6C0B24D0B6A}" destId="{089574BF-A6A8-489C-817B-9B6FD99DD765}" srcOrd="0" destOrd="0" presId="urn:microsoft.com/office/officeart/2008/layout/VerticalCurvedList"/>
    <dgm:cxn modelId="{7358F35F-F246-433A-AC84-1296508F1F9F}" type="presOf" srcId="{924E7E2C-42A0-4E70-A01B-C270FEC50B96}" destId="{2A35BC36-3F64-4810-B70A-D767581D3696}" srcOrd="0" destOrd="0" presId="urn:microsoft.com/office/officeart/2008/layout/VerticalCurvedList"/>
    <dgm:cxn modelId="{A4E42E51-58BF-457A-9B05-E71EDC27950A}" type="presParOf" srcId="{2A35BC36-3F64-4810-B70A-D767581D3696}" destId="{3301C87C-464E-4387-8593-DCB8134CCD51}" srcOrd="0" destOrd="0" presId="urn:microsoft.com/office/officeart/2008/layout/VerticalCurvedList"/>
    <dgm:cxn modelId="{8C5103C7-E79D-46A1-BC63-E434E8ECC74B}" type="presParOf" srcId="{3301C87C-464E-4387-8593-DCB8134CCD51}" destId="{B0A4C900-45B9-4495-8A67-0C9214AFEE64}" srcOrd="0" destOrd="0" presId="urn:microsoft.com/office/officeart/2008/layout/VerticalCurvedList"/>
    <dgm:cxn modelId="{FD16AC32-8E0A-4D64-BB93-06C656D7FE05}" type="presParOf" srcId="{B0A4C900-45B9-4495-8A67-0C9214AFEE64}" destId="{69C7C60C-5CBF-4F3F-ABA7-6F619ED6221E}" srcOrd="0" destOrd="0" presId="urn:microsoft.com/office/officeart/2008/layout/VerticalCurvedList"/>
    <dgm:cxn modelId="{226D20DD-07A7-4642-8FF7-6D12D61F3D4C}" type="presParOf" srcId="{B0A4C900-45B9-4495-8A67-0C9214AFEE64}" destId="{1762160C-2DEA-40B8-A904-86F1BBAF9DB1}" srcOrd="1" destOrd="0" presId="urn:microsoft.com/office/officeart/2008/layout/VerticalCurvedList"/>
    <dgm:cxn modelId="{53DB0710-3362-453E-9679-8D3DCBC497FC}" type="presParOf" srcId="{B0A4C900-45B9-4495-8A67-0C9214AFEE64}" destId="{5E8009AD-F668-4467-97A1-CC955B30B288}" srcOrd="2" destOrd="0" presId="urn:microsoft.com/office/officeart/2008/layout/VerticalCurvedList"/>
    <dgm:cxn modelId="{AEFFFBFF-3C3F-4A88-9078-133246F8E91D}" type="presParOf" srcId="{B0A4C900-45B9-4495-8A67-0C9214AFEE64}" destId="{83A0B4A6-6CA2-4390-9A7C-04FC2853CAC7}" srcOrd="3" destOrd="0" presId="urn:microsoft.com/office/officeart/2008/layout/VerticalCurvedList"/>
    <dgm:cxn modelId="{55EA86CE-ADF3-43CE-9FF5-989DD9A8B2B5}" type="presParOf" srcId="{3301C87C-464E-4387-8593-DCB8134CCD51}" destId="{833CB4B2-B4CE-4A76-8FF6-59CB2C3DB3DD}" srcOrd="1" destOrd="0" presId="urn:microsoft.com/office/officeart/2008/layout/VerticalCurvedList"/>
    <dgm:cxn modelId="{21AB1326-D6CD-4773-AC4E-0A62425771CD}" type="presParOf" srcId="{3301C87C-464E-4387-8593-DCB8134CCD51}" destId="{3AF0FF1C-6603-4539-B2A0-F7554B1FFF24}" srcOrd="2" destOrd="0" presId="urn:microsoft.com/office/officeart/2008/layout/VerticalCurvedList"/>
    <dgm:cxn modelId="{98A06657-592A-41BC-B91D-81BE36E8DA84}" type="presParOf" srcId="{3AF0FF1C-6603-4539-B2A0-F7554B1FFF24}" destId="{CD7657FF-1093-4E2C-86A9-ABBD35306C8B}" srcOrd="0" destOrd="0" presId="urn:microsoft.com/office/officeart/2008/layout/VerticalCurvedList"/>
    <dgm:cxn modelId="{C574BF37-84BC-4CD5-9954-FE64B5516BBA}" type="presParOf" srcId="{3301C87C-464E-4387-8593-DCB8134CCD51}" destId="{1141BD09-3C32-4CC0-B2B4-21374FCF64F2}" srcOrd="3" destOrd="0" presId="urn:microsoft.com/office/officeart/2008/layout/VerticalCurvedList"/>
    <dgm:cxn modelId="{273A70EC-283D-4451-822C-F22FA77B36A8}" type="presParOf" srcId="{3301C87C-464E-4387-8593-DCB8134CCD51}" destId="{88742AA3-53C1-40A2-9190-3D6ADE67F521}" srcOrd="4" destOrd="0" presId="urn:microsoft.com/office/officeart/2008/layout/VerticalCurvedList"/>
    <dgm:cxn modelId="{1F87464C-CB82-436A-B255-9B2E01C099D3}" type="presParOf" srcId="{88742AA3-53C1-40A2-9190-3D6ADE67F521}" destId="{1F1928B4-4DD1-4358-BA50-B0C6EE5A6AE7}" srcOrd="0" destOrd="0" presId="urn:microsoft.com/office/officeart/2008/layout/VerticalCurvedList"/>
    <dgm:cxn modelId="{78772325-0372-42AE-8EF8-0D31D64B8A63}" type="presParOf" srcId="{3301C87C-464E-4387-8593-DCB8134CCD51}" destId="{089574BF-A6A8-489C-817B-9B6FD99DD765}" srcOrd="5" destOrd="0" presId="urn:microsoft.com/office/officeart/2008/layout/VerticalCurvedList"/>
    <dgm:cxn modelId="{15655D74-D400-4B09-891A-D26E5C6ACB10}" type="presParOf" srcId="{3301C87C-464E-4387-8593-DCB8134CCD51}" destId="{18CCE93D-2968-4AAA-AF67-3B0FC8EC57EB}" srcOrd="6" destOrd="0" presId="urn:microsoft.com/office/officeart/2008/layout/VerticalCurvedList"/>
    <dgm:cxn modelId="{8539911C-6BC4-4A7E-BEB2-BA17C94BA029}" type="presParOf" srcId="{18CCE93D-2968-4AAA-AF67-3B0FC8EC57EB}" destId="{E6ABFFB1-3981-4E7D-B2C6-3A6C8B6D3B0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366E8-150F-458F-ABA3-5A165549C30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C1AC438-BB98-4C4E-88A5-9B5B28EA4278}">
      <dgm:prSet phldrT="[Text]"/>
      <dgm:spPr/>
      <dgm:t>
        <a:bodyPr/>
        <a:lstStyle/>
        <a:p>
          <a:r>
            <a:rPr lang="en-US" smtClean="0"/>
            <a:t>Q4</a:t>
          </a:r>
          <a:endParaRPr lang="en-US"/>
        </a:p>
      </dgm:t>
    </dgm:pt>
    <dgm:pt modelId="{E238A0F0-F12F-4610-AD28-B353CCF08A69}" type="parTrans" cxnId="{0986402E-D61D-4042-A27D-B57B64B168AB}">
      <dgm:prSet/>
      <dgm:spPr/>
      <dgm:t>
        <a:bodyPr/>
        <a:lstStyle/>
        <a:p>
          <a:endParaRPr lang="en-US"/>
        </a:p>
      </dgm:t>
    </dgm:pt>
    <dgm:pt modelId="{B4E02CAB-A571-47EE-A028-FC2A003FD254}" type="sibTrans" cxnId="{0986402E-D61D-4042-A27D-B57B64B168AB}">
      <dgm:prSet/>
      <dgm:spPr/>
      <dgm:t>
        <a:bodyPr/>
        <a:lstStyle/>
        <a:p>
          <a:endParaRPr lang="en-US"/>
        </a:p>
      </dgm:t>
    </dgm:pt>
    <dgm:pt modelId="{4D4EE05A-DDA5-4429-BD58-7E01B4129B1F}">
      <dgm:prSet phldrT="[Text]"/>
      <dgm:spPr/>
      <dgm:t>
        <a:bodyPr/>
        <a:lstStyle/>
        <a:p>
          <a:r>
            <a:rPr lang="en-US" smtClean="0"/>
            <a:t>Q2</a:t>
          </a:r>
          <a:endParaRPr lang="en-US"/>
        </a:p>
      </dgm:t>
    </dgm:pt>
    <dgm:pt modelId="{D6204276-3E05-49C5-99FF-683E06D463CB}" type="parTrans" cxnId="{9EC1E5E2-34CC-4649-A1BB-21D7AFA33821}">
      <dgm:prSet/>
      <dgm:spPr/>
      <dgm:t>
        <a:bodyPr/>
        <a:lstStyle/>
        <a:p>
          <a:endParaRPr lang="en-US"/>
        </a:p>
      </dgm:t>
    </dgm:pt>
    <dgm:pt modelId="{B5F0ADAA-A92C-4CCC-B571-3107DA7DDD46}" type="sibTrans" cxnId="{9EC1E5E2-34CC-4649-A1BB-21D7AFA33821}">
      <dgm:prSet/>
      <dgm:spPr/>
      <dgm:t>
        <a:bodyPr/>
        <a:lstStyle/>
        <a:p>
          <a:endParaRPr lang="en-US"/>
        </a:p>
      </dgm:t>
    </dgm:pt>
    <dgm:pt modelId="{25B4662E-E837-4777-8EB1-97E6160D8297}">
      <dgm:prSet phldrT="[Text]"/>
      <dgm:spPr/>
      <dgm:t>
        <a:bodyPr/>
        <a:lstStyle/>
        <a:p>
          <a:r>
            <a:rPr lang="en-US" smtClean="0"/>
            <a:t>Q3</a:t>
          </a:r>
          <a:endParaRPr lang="en-US"/>
        </a:p>
      </dgm:t>
    </dgm:pt>
    <dgm:pt modelId="{A8F5E8FA-C53C-4D4C-9C41-B8CDA8C028CE}" type="parTrans" cxnId="{3BB48C16-BB7A-4DD5-A1F8-226C520E9AD3}">
      <dgm:prSet/>
      <dgm:spPr/>
      <dgm:t>
        <a:bodyPr/>
        <a:lstStyle/>
        <a:p>
          <a:endParaRPr lang="en-US"/>
        </a:p>
      </dgm:t>
    </dgm:pt>
    <dgm:pt modelId="{C0BE8AE1-64D8-44DD-8BD4-15EBC75AF8CC}" type="sibTrans" cxnId="{3BB48C16-BB7A-4DD5-A1F8-226C520E9AD3}">
      <dgm:prSet/>
      <dgm:spPr/>
      <dgm:t>
        <a:bodyPr/>
        <a:lstStyle/>
        <a:p>
          <a:endParaRPr lang="en-US"/>
        </a:p>
      </dgm:t>
    </dgm:pt>
    <dgm:pt modelId="{A85E44A4-6CC9-4586-B8B0-4C3D02F13132}" type="pres">
      <dgm:prSet presAssocID="{D5B366E8-150F-458F-ABA3-5A165549C30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83F4265-41A8-44EB-B1B5-03FF5967D75D}" type="pres">
      <dgm:prSet presAssocID="{6C1AC438-BB98-4C4E-88A5-9B5B28EA4278}" presName="gear1" presStyleLbl="node1" presStyleIdx="0" presStyleCnt="3" custScaleX="129578" custScaleY="129578" custLinFactNeighborX="25422" custLinFactNeighborY="-799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FD88C-DBF2-462C-B7CA-B7496E8F4B8D}" type="pres">
      <dgm:prSet presAssocID="{6C1AC438-BB98-4C4E-88A5-9B5B28EA4278}" presName="gear1srcNode" presStyleLbl="node1" presStyleIdx="0" presStyleCnt="3"/>
      <dgm:spPr/>
      <dgm:t>
        <a:bodyPr/>
        <a:lstStyle/>
        <a:p>
          <a:endParaRPr lang="en-US"/>
        </a:p>
      </dgm:t>
    </dgm:pt>
    <dgm:pt modelId="{2091FD51-FEBC-4BF7-9442-C05A6243C478}" type="pres">
      <dgm:prSet presAssocID="{6C1AC438-BB98-4C4E-88A5-9B5B28EA4278}" presName="gear1dstNode" presStyleLbl="node1" presStyleIdx="0" presStyleCnt="3"/>
      <dgm:spPr/>
      <dgm:t>
        <a:bodyPr/>
        <a:lstStyle/>
        <a:p>
          <a:endParaRPr lang="en-US"/>
        </a:p>
      </dgm:t>
    </dgm:pt>
    <dgm:pt modelId="{FE3B0623-9737-4B29-B503-82652D9187B5}" type="pres">
      <dgm:prSet presAssocID="{4D4EE05A-DDA5-4429-BD58-7E01B4129B1F}" presName="gear2" presStyleLbl="node1" presStyleIdx="1" presStyleCnt="3" custLinFactNeighborX="-54615" custLinFactNeighborY="5539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3FDFC-BB35-4AD1-A9B0-F3F79F149702}" type="pres">
      <dgm:prSet presAssocID="{4D4EE05A-DDA5-4429-BD58-7E01B4129B1F}" presName="gear2srcNode" presStyleLbl="node1" presStyleIdx="1" presStyleCnt="3"/>
      <dgm:spPr/>
      <dgm:t>
        <a:bodyPr/>
        <a:lstStyle/>
        <a:p>
          <a:endParaRPr lang="en-US"/>
        </a:p>
      </dgm:t>
    </dgm:pt>
    <dgm:pt modelId="{F055CF36-CCD6-4177-B92A-0CCA2DD3F20A}" type="pres">
      <dgm:prSet presAssocID="{4D4EE05A-DDA5-4429-BD58-7E01B4129B1F}" presName="gear2dstNode" presStyleLbl="node1" presStyleIdx="1" presStyleCnt="3"/>
      <dgm:spPr/>
      <dgm:t>
        <a:bodyPr/>
        <a:lstStyle/>
        <a:p>
          <a:endParaRPr lang="en-US"/>
        </a:p>
      </dgm:t>
    </dgm:pt>
    <dgm:pt modelId="{16DBBECB-8354-43EE-8BDB-6F870F5DB6A4}" type="pres">
      <dgm:prSet presAssocID="{25B4662E-E837-4777-8EB1-97E6160D8297}" presName="gear3" presStyleLbl="node1" presStyleIdx="2" presStyleCnt="3" custAng="21277487" custScaleX="121678" custScaleY="116325" custLinFactY="13302" custLinFactNeighborX="-8236" custLinFactNeighborY="100000"/>
      <dgm:spPr/>
      <dgm:t>
        <a:bodyPr/>
        <a:lstStyle/>
        <a:p>
          <a:endParaRPr lang="en-US"/>
        </a:p>
      </dgm:t>
    </dgm:pt>
    <dgm:pt modelId="{A81AFDAE-CAEF-4C63-B381-A05F20216A76}" type="pres">
      <dgm:prSet presAssocID="{25B4662E-E837-4777-8EB1-97E6160D829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60D7B-FB2F-4BF0-B17F-C1C20088C3D1}" type="pres">
      <dgm:prSet presAssocID="{25B4662E-E837-4777-8EB1-97E6160D8297}" presName="gear3srcNode" presStyleLbl="node1" presStyleIdx="2" presStyleCnt="3"/>
      <dgm:spPr/>
      <dgm:t>
        <a:bodyPr/>
        <a:lstStyle/>
        <a:p>
          <a:endParaRPr lang="en-US"/>
        </a:p>
      </dgm:t>
    </dgm:pt>
    <dgm:pt modelId="{351C0367-A034-4257-B62D-400471D64C59}" type="pres">
      <dgm:prSet presAssocID="{25B4662E-E837-4777-8EB1-97E6160D8297}" presName="gear3dstNode" presStyleLbl="node1" presStyleIdx="2" presStyleCnt="3"/>
      <dgm:spPr/>
      <dgm:t>
        <a:bodyPr/>
        <a:lstStyle/>
        <a:p>
          <a:endParaRPr lang="en-US"/>
        </a:p>
      </dgm:t>
    </dgm:pt>
    <dgm:pt modelId="{FAD3FA13-F131-4499-A585-46B5046A1606}" type="pres">
      <dgm:prSet presAssocID="{B4E02CAB-A571-47EE-A028-FC2A003FD254}" presName="connector1" presStyleLbl="sibTrans2D1" presStyleIdx="0" presStyleCnt="3" custAng="11082420" custFlipHor="1" custScaleX="99031" custScaleY="105665" custLinFactNeighborX="29650" custLinFactNeighborY="-46154"/>
      <dgm:spPr/>
      <dgm:t>
        <a:bodyPr/>
        <a:lstStyle/>
        <a:p>
          <a:endParaRPr lang="en-US"/>
        </a:p>
      </dgm:t>
    </dgm:pt>
    <dgm:pt modelId="{9844D097-31CE-4834-A881-F69984670D87}" type="pres">
      <dgm:prSet presAssocID="{B5F0ADAA-A92C-4CCC-B571-3107DA7DDD46}" presName="connector2" presStyleLbl="sibTrans2D1" presStyleIdx="1" presStyleCnt="3" custLinFactNeighborX="-46085" custLinFactNeighborY="51557"/>
      <dgm:spPr/>
      <dgm:t>
        <a:bodyPr/>
        <a:lstStyle/>
        <a:p>
          <a:endParaRPr lang="en-US"/>
        </a:p>
      </dgm:t>
    </dgm:pt>
    <dgm:pt modelId="{80D14703-4C39-47A7-BD30-66B2305B198C}" type="pres">
      <dgm:prSet presAssocID="{C0BE8AE1-64D8-44DD-8BD4-15EBC75AF8CC}" presName="connector3" presStyleLbl="sibTrans2D1" presStyleIdx="2" presStyleCnt="3" custAng="2366138" custLinFactNeighborX="-6160" custLinFactNeighborY="83185"/>
      <dgm:spPr/>
      <dgm:t>
        <a:bodyPr/>
        <a:lstStyle/>
        <a:p>
          <a:endParaRPr lang="en-US"/>
        </a:p>
      </dgm:t>
    </dgm:pt>
  </dgm:ptLst>
  <dgm:cxnLst>
    <dgm:cxn modelId="{0986402E-D61D-4042-A27D-B57B64B168AB}" srcId="{D5B366E8-150F-458F-ABA3-5A165549C309}" destId="{6C1AC438-BB98-4C4E-88A5-9B5B28EA4278}" srcOrd="0" destOrd="0" parTransId="{E238A0F0-F12F-4610-AD28-B353CCF08A69}" sibTransId="{B4E02CAB-A571-47EE-A028-FC2A003FD254}"/>
    <dgm:cxn modelId="{2771AA25-9EA1-40B5-BB99-0F81CF565391}" type="presOf" srcId="{D5B366E8-150F-458F-ABA3-5A165549C309}" destId="{A85E44A4-6CC9-4586-B8B0-4C3D02F13132}" srcOrd="0" destOrd="0" presId="urn:microsoft.com/office/officeart/2005/8/layout/gear1"/>
    <dgm:cxn modelId="{1942F0CC-13DB-48B3-AAAD-E37453EDA415}" type="presOf" srcId="{4D4EE05A-DDA5-4429-BD58-7E01B4129B1F}" destId="{FE3B0623-9737-4B29-B503-82652D9187B5}" srcOrd="0" destOrd="0" presId="urn:microsoft.com/office/officeart/2005/8/layout/gear1"/>
    <dgm:cxn modelId="{9EC1E5E2-34CC-4649-A1BB-21D7AFA33821}" srcId="{D5B366E8-150F-458F-ABA3-5A165549C309}" destId="{4D4EE05A-DDA5-4429-BD58-7E01B4129B1F}" srcOrd="1" destOrd="0" parTransId="{D6204276-3E05-49C5-99FF-683E06D463CB}" sibTransId="{B5F0ADAA-A92C-4CCC-B571-3107DA7DDD46}"/>
    <dgm:cxn modelId="{A910CCCE-6CC1-4497-877C-78E3F42C717F}" type="presOf" srcId="{25B4662E-E837-4777-8EB1-97E6160D8297}" destId="{351C0367-A034-4257-B62D-400471D64C59}" srcOrd="3" destOrd="0" presId="urn:microsoft.com/office/officeart/2005/8/layout/gear1"/>
    <dgm:cxn modelId="{3BB48C16-BB7A-4DD5-A1F8-226C520E9AD3}" srcId="{D5B366E8-150F-458F-ABA3-5A165549C309}" destId="{25B4662E-E837-4777-8EB1-97E6160D8297}" srcOrd="2" destOrd="0" parTransId="{A8F5E8FA-C53C-4D4C-9C41-B8CDA8C028CE}" sibTransId="{C0BE8AE1-64D8-44DD-8BD4-15EBC75AF8CC}"/>
    <dgm:cxn modelId="{B762C3C4-7BFD-4172-9925-D49B2F9C32F6}" type="presOf" srcId="{B5F0ADAA-A92C-4CCC-B571-3107DA7DDD46}" destId="{9844D097-31CE-4834-A881-F69984670D87}" srcOrd="0" destOrd="0" presId="urn:microsoft.com/office/officeart/2005/8/layout/gear1"/>
    <dgm:cxn modelId="{AA0FC0AB-7811-4377-A392-51FA21FE41D9}" type="presOf" srcId="{C0BE8AE1-64D8-44DD-8BD4-15EBC75AF8CC}" destId="{80D14703-4C39-47A7-BD30-66B2305B198C}" srcOrd="0" destOrd="0" presId="urn:microsoft.com/office/officeart/2005/8/layout/gear1"/>
    <dgm:cxn modelId="{C9BFA92E-A204-4C05-B962-A81490E3CC90}" type="presOf" srcId="{25B4662E-E837-4777-8EB1-97E6160D8297}" destId="{A81AFDAE-CAEF-4C63-B381-A05F20216A76}" srcOrd="1" destOrd="0" presId="urn:microsoft.com/office/officeart/2005/8/layout/gear1"/>
    <dgm:cxn modelId="{DF243171-EE96-4891-8730-6ACA67DF7295}" type="presOf" srcId="{25B4662E-E837-4777-8EB1-97E6160D8297}" destId="{16DBBECB-8354-43EE-8BDB-6F870F5DB6A4}" srcOrd="0" destOrd="0" presId="urn:microsoft.com/office/officeart/2005/8/layout/gear1"/>
    <dgm:cxn modelId="{2C18C946-28F5-4322-8959-0302DB86AF24}" type="presOf" srcId="{4D4EE05A-DDA5-4429-BD58-7E01B4129B1F}" destId="{F055CF36-CCD6-4177-B92A-0CCA2DD3F20A}" srcOrd="2" destOrd="0" presId="urn:microsoft.com/office/officeart/2005/8/layout/gear1"/>
    <dgm:cxn modelId="{FB4F2660-C0FB-45CA-8F08-99FD3438D605}" type="presOf" srcId="{B4E02CAB-A571-47EE-A028-FC2A003FD254}" destId="{FAD3FA13-F131-4499-A585-46B5046A1606}" srcOrd="0" destOrd="0" presId="urn:microsoft.com/office/officeart/2005/8/layout/gear1"/>
    <dgm:cxn modelId="{95A47FA1-6D35-4996-BAA8-7E665C7CDFFA}" type="presOf" srcId="{25B4662E-E837-4777-8EB1-97E6160D8297}" destId="{BAA60D7B-FB2F-4BF0-B17F-C1C20088C3D1}" srcOrd="2" destOrd="0" presId="urn:microsoft.com/office/officeart/2005/8/layout/gear1"/>
    <dgm:cxn modelId="{E039C53A-6A04-4330-A36D-FD31D93F751F}" type="presOf" srcId="{4D4EE05A-DDA5-4429-BD58-7E01B4129B1F}" destId="{B203FDFC-BB35-4AD1-A9B0-F3F79F149702}" srcOrd="1" destOrd="0" presId="urn:microsoft.com/office/officeart/2005/8/layout/gear1"/>
    <dgm:cxn modelId="{568F4637-CD05-4951-BB84-6FE7B0B2D5A1}" type="presOf" srcId="{6C1AC438-BB98-4C4E-88A5-9B5B28EA4278}" destId="{F83F4265-41A8-44EB-B1B5-03FF5967D75D}" srcOrd="0" destOrd="0" presId="urn:microsoft.com/office/officeart/2005/8/layout/gear1"/>
    <dgm:cxn modelId="{0C49686D-0790-4EF8-B8F8-335C032B74BE}" type="presOf" srcId="{6C1AC438-BB98-4C4E-88A5-9B5B28EA4278}" destId="{2091FD51-FEBC-4BF7-9442-C05A6243C478}" srcOrd="2" destOrd="0" presId="urn:microsoft.com/office/officeart/2005/8/layout/gear1"/>
    <dgm:cxn modelId="{ADEAC512-EED6-4B86-BE61-7D96C48C265E}" type="presOf" srcId="{6C1AC438-BB98-4C4E-88A5-9B5B28EA4278}" destId="{D81FD88C-DBF2-462C-B7CA-B7496E8F4B8D}" srcOrd="1" destOrd="0" presId="urn:microsoft.com/office/officeart/2005/8/layout/gear1"/>
    <dgm:cxn modelId="{2BF68192-2617-4AB1-A7D6-FC74A919C442}" type="presParOf" srcId="{A85E44A4-6CC9-4586-B8B0-4C3D02F13132}" destId="{F83F4265-41A8-44EB-B1B5-03FF5967D75D}" srcOrd="0" destOrd="0" presId="urn:microsoft.com/office/officeart/2005/8/layout/gear1"/>
    <dgm:cxn modelId="{1330FB20-9A50-4ABB-A6E4-90DD8883DECB}" type="presParOf" srcId="{A85E44A4-6CC9-4586-B8B0-4C3D02F13132}" destId="{D81FD88C-DBF2-462C-B7CA-B7496E8F4B8D}" srcOrd="1" destOrd="0" presId="urn:microsoft.com/office/officeart/2005/8/layout/gear1"/>
    <dgm:cxn modelId="{95C0BABB-5C2A-43BC-B95A-A77986D93A02}" type="presParOf" srcId="{A85E44A4-6CC9-4586-B8B0-4C3D02F13132}" destId="{2091FD51-FEBC-4BF7-9442-C05A6243C478}" srcOrd="2" destOrd="0" presId="urn:microsoft.com/office/officeart/2005/8/layout/gear1"/>
    <dgm:cxn modelId="{7DB873F2-D798-4019-A4CE-5599FE4B0DE7}" type="presParOf" srcId="{A85E44A4-6CC9-4586-B8B0-4C3D02F13132}" destId="{FE3B0623-9737-4B29-B503-82652D9187B5}" srcOrd="3" destOrd="0" presId="urn:microsoft.com/office/officeart/2005/8/layout/gear1"/>
    <dgm:cxn modelId="{4BD3C085-8A68-42BF-B3A1-9EFDEBC2705E}" type="presParOf" srcId="{A85E44A4-6CC9-4586-B8B0-4C3D02F13132}" destId="{B203FDFC-BB35-4AD1-A9B0-F3F79F149702}" srcOrd="4" destOrd="0" presId="urn:microsoft.com/office/officeart/2005/8/layout/gear1"/>
    <dgm:cxn modelId="{97FB2512-F5EA-42BA-9A55-A044FB4EE402}" type="presParOf" srcId="{A85E44A4-6CC9-4586-B8B0-4C3D02F13132}" destId="{F055CF36-CCD6-4177-B92A-0CCA2DD3F20A}" srcOrd="5" destOrd="0" presId="urn:microsoft.com/office/officeart/2005/8/layout/gear1"/>
    <dgm:cxn modelId="{EDFB3E00-FDA7-42BB-B4DA-B132F65C26E6}" type="presParOf" srcId="{A85E44A4-6CC9-4586-B8B0-4C3D02F13132}" destId="{16DBBECB-8354-43EE-8BDB-6F870F5DB6A4}" srcOrd="6" destOrd="0" presId="urn:microsoft.com/office/officeart/2005/8/layout/gear1"/>
    <dgm:cxn modelId="{8517415B-FB53-4443-B2BC-58D9BE39C60B}" type="presParOf" srcId="{A85E44A4-6CC9-4586-B8B0-4C3D02F13132}" destId="{A81AFDAE-CAEF-4C63-B381-A05F20216A76}" srcOrd="7" destOrd="0" presId="urn:microsoft.com/office/officeart/2005/8/layout/gear1"/>
    <dgm:cxn modelId="{40DBCAA5-B34A-4EDA-9337-3894C24C08DC}" type="presParOf" srcId="{A85E44A4-6CC9-4586-B8B0-4C3D02F13132}" destId="{BAA60D7B-FB2F-4BF0-B17F-C1C20088C3D1}" srcOrd="8" destOrd="0" presId="urn:microsoft.com/office/officeart/2005/8/layout/gear1"/>
    <dgm:cxn modelId="{369106CD-11D8-4200-B810-EDE3F204C966}" type="presParOf" srcId="{A85E44A4-6CC9-4586-B8B0-4C3D02F13132}" destId="{351C0367-A034-4257-B62D-400471D64C59}" srcOrd="9" destOrd="0" presId="urn:microsoft.com/office/officeart/2005/8/layout/gear1"/>
    <dgm:cxn modelId="{D9C8B25C-9273-4246-8813-D1821120F4BC}" type="presParOf" srcId="{A85E44A4-6CC9-4586-B8B0-4C3D02F13132}" destId="{FAD3FA13-F131-4499-A585-46B5046A1606}" srcOrd="10" destOrd="0" presId="urn:microsoft.com/office/officeart/2005/8/layout/gear1"/>
    <dgm:cxn modelId="{E2A800DC-7128-4819-9FBC-47AFF22F8110}" type="presParOf" srcId="{A85E44A4-6CC9-4586-B8B0-4C3D02F13132}" destId="{9844D097-31CE-4834-A881-F69984670D87}" srcOrd="11" destOrd="0" presId="urn:microsoft.com/office/officeart/2005/8/layout/gear1"/>
    <dgm:cxn modelId="{14273C0A-BF1C-4DB1-99BA-60022BFACCE9}" type="presParOf" srcId="{A85E44A4-6CC9-4586-B8B0-4C3D02F13132}" destId="{80D14703-4C39-47A7-BD30-66B2305B198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FFD60A-203D-4E37-8825-64A7C10606C4}" type="doc">
      <dgm:prSet loTypeId="urn:microsoft.com/office/officeart/2005/8/layout/hProcess10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3BAFCF-801A-4078-83FA-B7947561D869}">
      <dgm:prSet phldrT="[Text]" custT="1"/>
      <dgm:spPr/>
      <dgm:t>
        <a:bodyPr/>
        <a:lstStyle/>
        <a:p>
          <a:r>
            <a:rPr lang="en-US" sz="2800" smtClean="0"/>
            <a:t>2022</a:t>
          </a:r>
          <a:endParaRPr lang="en-US" sz="2800"/>
        </a:p>
      </dgm:t>
    </dgm:pt>
    <dgm:pt modelId="{43085B3B-6377-4F21-9018-265704EA7F30}" type="parTrans" cxnId="{F657850B-736D-449A-85F5-51C3BB064F73}">
      <dgm:prSet/>
      <dgm:spPr/>
      <dgm:t>
        <a:bodyPr/>
        <a:lstStyle/>
        <a:p>
          <a:endParaRPr lang="en-US"/>
        </a:p>
      </dgm:t>
    </dgm:pt>
    <dgm:pt modelId="{20D0CCDD-5CC0-4CBB-B138-E8051D67600E}" type="sibTrans" cxnId="{F657850B-736D-449A-85F5-51C3BB064F73}">
      <dgm:prSet/>
      <dgm:spPr/>
      <dgm:t>
        <a:bodyPr/>
        <a:lstStyle/>
        <a:p>
          <a:endParaRPr lang="en-US"/>
        </a:p>
      </dgm:t>
    </dgm:pt>
    <dgm:pt modelId="{EC33DF77-1E06-4534-9D70-1CAB45EEEE4C}">
      <dgm:prSet phldrT="[Text]" custT="1"/>
      <dgm:spPr/>
      <dgm:t>
        <a:bodyPr/>
        <a:lstStyle/>
        <a:p>
          <a:r>
            <a:rPr lang="en-US" sz="2000" smtClean="0"/>
            <a:t>Technical manager of the department</a:t>
          </a:r>
          <a:endParaRPr lang="en-US" sz="2000"/>
        </a:p>
      </dgm:t>
    </dgm:pt>
    <dgm:pt modelId="{49E362AA-663C-4FB7-ABBA-4D14A6E02F02}" type="parTrans" cxnId="{D8C236F4-C7D6-4D69-B391-39E77DD3B3A1}">
      <dgm:prSet/>
      <dgm:spPr/>
      <dgm:t>
        <a:bodyPr/>
        <a:lstStyle/>
        <a:p>
          <a:endParaRPr lang="en-US"/>
        </a:p>
      </dgm:t>
    </dgm:pt>
    <dgm:pt modelId="{523E8BC8-13D9-4520-BBC5-6CED83F2E24D}" type="sibTrans" cxnId="{D8C236F4-C7D6-4D69-B391-39E77DD3B3A1}">
      <dgm:prSet/>
      <dgm:spPr/>
      <dgm:t>
        <a:bodyPr/>
        <a:lstStyle/>
        <a:p>
          <a:endParaRPr lang="en-US"/>
        </a:p>
      </dgm:t>
    </dgm:pt>
    <dgm:pt modelId="{68CEF583-2744-4C22-9EF4-AEE1B1C57CCE}">
      <dgm:prSet phldrT="[Text]" custT="1"/>
      <dgm:spPr/>
      <dgm:t>
        <a:bodyPr/>
        <a:lstStyle/>
        <a:p>
          <a:r>
            <a:rPr lang="en-US" sz="2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2023</a:t>
          </a:r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B258ED-6B8E-4015-A15C-2F66EB26B57F}" type="parTrans" cxnId="{7AF45491-FCC4-4E6C-9D8F-2B660B36D511}">
      <dgm:prSet/>
      <dgm:spPr/>
      <dgm:t>
        <a:bodyPr/>
        <a:lstStyle/>
        <a:p>
          <a:endParaRPr lang="en-US"/>
        </a:p>
      </dgm:t>
    </dgm:pt>
    <dgm:pt modelId="{A480649F-FEBD-4C21-A7D4-7D56A021F994}" type="sibTrans" cxnId="{7AF45491-FCC4-4E6C-9D8F-2B660B36D511}">
      <dgm:prSet/>
      <dgm:spPr/>
      <dgm:t>
        <a:bodyPr/>
        <a:lstStyle/>
        <a:p>
          <a:endParaRPr lang="en-US"/>
        </a:p>
      </dgm:t>
    </dgm:pt>
    <dgm:pt modelId="{BCC0A92F-F0E6-4908-826F-44CB3D298BC3}">
      <dgm:prSet phldrT="[Text]" custT="1"/>
      <dgm:spPr/>
      <dgm:t>
        <a:bodyPr/>
        <a:lstStyle/>
        <a:p>
          <a:r>
            <a:rPr lang="en-US" sz="20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Deputy Manager of Technical and Human Department</a:t>
          </a:r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9ECCDAF-FEC4-433E-B070-ECCD4D8D80DD}" type="parTrans" cxnId="{00D594E7-015E-4D5C-BAB2-A75545318DFD}">
      <dgm:prSet/>
      <dgm:spPr/>
      <dgm:t>
        <a:bodyPr/>
        <a:lstStyle/>
        <a:p>
          <a:endParaRPr lang="en-US"/>
        </a:p>
      </dgm:t>
    </dgm:pt>
    <dgm:pt modelId="{965C6822-A86C-4864-AD2B-6FB5078A6D46}" type="sibTrans" cxnId="{00D594E7-015E-4D5C-BAB2-A75545318DFD}">
      <dgm:prSet/>
      <dgm:spPr/>
      <dgm:t>
        <a:bodyPr/>
        <a:lstStyle/>
        <a:p>
          <a:endParaRPr lang="en-US"/>
        </a:p>
      </dgm:t>
    </dgm:pt>
    <dgm:pt modelId="{DE34B8A3-A5D4-4B17-85E7-38520F0DB667}">
      <dgm:prSet phldrT="[Text]" custT="1"/>
      <dgm:spPr/>
      <dgm:t>
        <a:bodyPr/>
        <a:lstStyle/>
        <a:p>
          <a:r>
            <a:rPr lang="en-US" sz="2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2024</a:t>
          </a:r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DF1D309-D8FD-4E06-8894-F0208CE74941}" type="parTrans" cxnId="{427833AF-8B3D-4B17-A4D8-06D805ACFC93}">
      <dgm:prSet/>
      <dgm:spPr/>
      <dgm:t>
        <a:bodyPr/>
        <a:lstStyle/>
        <a:p>
          <a:endParaRPr lang="en-US"/>
        </a:p>
      </dgm:t>
    </dgm:pt>
    <dgm:pt modelId="{847FC802-80AE-48D9-B036-897590BB4E17}" type="sibTrans" cxnId="{427833AF-8B3D-4B17-A4D8-06D805ACFC93}">
      <dgm:prSet/>
      <dgm:spPr/>
      <dgm:t>
        <a:bodyPr/>
        <a:lstStyle/>
        <a:p>
          <a:endParaRPr lang="en-US"/>
        </a:p>
      </dgm:t>
    </dgm:pt>
    <dgm:pt modelId="{AD08870A-077D-4C7D-AFDF-BEACEEC4DB65}">
      <dgm:prSet phldrT="[Text]" custT="1"/>
      <dgm:spPr/>
      <dgm:t>
        <a:bodyPr/>
        <a:lstStyle/>
        <a:p>
          <a:r>
            <a:rPr lang="en-US" sz="20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Head of Technical Management and Human Resources Department</a:t>
          </a:r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14F797-12E8-4880-924E-F99A53899124}" type="parTrans" cxnId="{B97D85EB-1593-4CFA-8F39-88E419C8C6E2}">
      <dgm:prSet/>
      <dgm:spPr/>
      <dgm:t>
        <a:bodyPr/>
        <a:lstStyle/>
        <a:p>
          <a:endParaRPr lang="en-US"/>
        </a:p>
      </dgm:t>
    </dgm:pt>
    <dgm:pt modelId="{262C02BA-5A91-4E24-8745-0F3805DEE838}" type="sibTrans" cxnId="{B97D85EB-1593-4CFA-8F39-88E419C8C6E2}">
      <dgm:prSet/>
      <dgm:spPr/>
      <dgm:t>
        <a:bodyPr/>
        <a:lstStyle/>
        <a:p>
          <a:endParaRPr lang="en-US"/>
        </a:p>
      </dgm:t>
    </dgm:pt>
    <dgm:pt modelId="{2D9257AC-735D-4C15-BBF1-F0E6E2D24F83}" type="pres">
      <dgm:prSet presAssocID="{16FFD60A-203D-4E37-8825-64A7C10606C4}" presName="Name0" presStyleCnt="0">
        <dgm:presLayoutVars>
          <dgm:dir/>
          <dgm:resizeHandles val="exact"/>
        </dgm:presLayoutVars>
      </dgm:prSet>
      <dgm:spPr/>
    </dgm:pt>
    <dgm:pt modelId="{7D41487A-05A8-4389-AB10-83FBCDB3A3B7}" type="pres">
      <dgm:prSet presAssocID="{CA3BAFCF-801A-4078-83FA-B7947561D869}" presName="composite" presStyleCnt="0"/>
      <dgm:spPr/>
    </dgm:pt>
    <dgm:pt modelId="{036860A7-8BE8-4917-8EAF-88BFE975BD0E}" type="pres">
      <dgm:prSet presAssocID="{CA3BAFCF-801A-4078-83FA-B7947561D869}" presName="imagSh" presStyleLbl="bgImgPlace1" presStyleIdx="0" presStyleCnt="3"/>
      <dgm:spPr/>
    </dgm:pt>
    <dgm:pt modelId="{BE59A19E-D883-413D-9692-F65E0FD96DF9}" type="pres">
      <dgm:prSet presAssocID="{CA3BAFCF-801A-4078-83FA-B7947561D869}" presName="txNode" presStyleLbl="node1" presStyleIdx="0" presStyleCnt="3" custScaleY="138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EEB5E-3C83-46B9-8EEB-74699B9944F2}" type="pres">
      <dgm:prSet presAssocID="{20D0CCDD-5CC0-4CBB-B138-E8051D67600E}" presName="sibTrans" presStyleLbl="sibTrans2D1" presStyleIdx="0" presStyleCnt="2"/>
      <dgm:spPr/>
    </dgm:pt>
    <dgm:pt modelId="{27F2F0A4-9A21-4718-9BD8-D9EB9F6C71B5}" type="pres">
      <dgm:prSet presAssocID="{20D0CCDD-5CC0-4CBB-B138-E8051D67600E}" presName="connTx" presStyleLbl="sibTrans2D1" presStyleIdx="0" presStyleCnt="2"/>
      <dgm:spPr/>
    </dgm:pt>
    <dgm:pt modelId="{8C6E87FF-BCAA-4313-8493-AD930C0EC186}" type="pres">
      <dgm:prSet presAssocID="{68CEF583-2744-4C22-9EF4-AEE1B1C57CCE}" presName="composite" presStyleCnt="0"/>
      <dgm:spPr/>
    </dgm:pt>
    <dgm:pt modelId="{8CBEA798-A073-47C8-A950-193DD72CCB45}" type="pres">
      <dgm:prSet presAssocID="{68CEF583-2744-4C22-9EF4-AEE1B1C57CCE}" presName="imagSh" presStyleLbl="bgImgPlace1" presStyleIdx="1" presStyleCnt="3"/>
      <dgm:spPr/>
    </dgm:pt>
    <dgm:pt modelId="{8BBF08AC-DAE3-4A99-9089-82FE00E609DD}" type="pres">
      <dgm:prSet presAssocID="{68CEF583-2744-4C22-9EF4-AEE1B1C57CCE}" presName="txNode" presStyleLbl="node1" presStyleIdx="1" presStyleCnt="3" custScaleY="138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303B9-900D-4FE2-B3A9-898497A84FE5}" type="pres">
      <dgm:prSet presAssocID="{A480649F-FEBD-4C21-A7D4-7D56A021F994}" presName="sibTrans" presStyleLbl="sibTrans2D1" presStyleIdx="1" presStyleCnt="2"/>
      <dgm:spPr/>
    </dgm:pt>
    <dgm:pt modelId="{7B61EEF2-F967-4A1A-89BD-024AC00176F0}" type="pres">
      <dgm:prSet presAssocID="{A480649F-FEBD-4C21-A7D4-7D56A021F994}" presName="connTx" presStyleLbl="sibTrans2D1" presStyleIdx="1" presStyleCnt="2"/>
      <dgm:spPr/>
    </dgm:pt>
    <dgm:pt modelId="{9954C52D-D7BA-45E6-BFA2-E9738CB26A70}" type="pres">
      <dgm:prSet presAssocID="{DE34B8A3-A5D4-4B17-85E7-38520F0DB667}" presName="composite" presStyleCnt="0"/>
      <dgm:spPr/>
    </dgm:pt>
    <dgm:pt modelId="{FE985657-1B51-444F-BEDB-566ADF74ED05}" type="pres">
      <dgm:prSet presAssocID="{DE34B8A3-A5D4-4B17-85E7-38520F0DB667}" presName="imagSh" presStyleLbl="bgImgPlace1" presStyleIdx="2" presStyleCnt="3"/>
      <dgm:spPr/>
    </dgm:pt>
    <dgm:pt modelId="{160C3E5A-9BC6-45D3-879C-4258909657DF}" type="pres">
      <dgm:prSet presAssocID="{DE34B8A3-A5D4-4B17-85E7-38520F0DB667}" presName="txNode" presStyleLbl="node1" presStyleIdx="2" presStyleCnt="3" custScaleY="1343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E78403-6B97-47F0-9BDD-F628A070A6A5}" type="presOf" srcId="{AD08870A-077D-4C7D-AFDF-BEACEEC4DB65}" destId="{160C3E5A-9BC6-45D3-879C-4258909657DF}" srcOrd="0" destOrd="1" presId="urn:microsoft.com/office/officeart/2005/8/layout/hProcess10"/>
    <dgm:cxn modelId="{568FD41D-43AA-43C5-AD87-5258B3B21105}" type="presOf" srcId="{A480649F-FEBD-4C21-A7D4-7D56A021F994}" destId="{7B61EEF2-F967-4A1A-89BD-024AC00176F0}" srcOrd="1" destOrd="0" presId="urn:microsoft.com/office/officeart/2005/8/layout/hProcess10"/>
    <dgm:cxn modelId="{427833AF-8B3D-4B17-A4D8-06D805ACFC93}" srcId="{16FFD60A-203D-4E37-8825-64A7C10606C4}" destId="{DE34B8A3-A5D4-4B17-85E7-38520F0DB667}" srcOrd="2" destOrd="0" parTransId="{3DF1D309-D8FD-4E06-8894-F0208CE74941}" sibTransId="{847FC802-80AE-48D9-B036-897590BB4E17}"/>
    <dgm:cxn modelId="{39D6ABAB-89A2-41A4-B705-E807DE30D054}" type="presOf" srcId="{EC33DF77-1E06-4534-9D70-1CAB45EEEE4C}" destId="{BE59A19E-D883-413D-9692-F65E0FD96DF9}" srcOrd="0" destOrd="1" presId="urn:microsoft.com/office/officeart/2005/8/layout/hProcess10"/>
    <dgm:cxn modelId="{B97D85EB-1593-4CFA-8F39-88E419C8C6E2}" srcId="{DE34B8A3-A5D4-4B17-85E7-38520F0DB667}" destId="{AD08870A-077D-4C7D-AFDF-BEACEEC4DB65}" srcOrd="0" destOrd="0" parTransId="{8114F797-12E8-4880-924E-F99A53899124}" sibTransId="{262C02BA-5A91-4E24-8745-0F3805DEE838}"/>
    <dgm:cxn modelId="{3EFB33DB-37B5-49B2-B344-6B0C3CDDC3E6}" type="presOf" srcId="{A480649F-FEBD-4C21-A7D4-7D56A021F994}" destId="{284303B9-900D-4FE2-B3A9-898497A84FE5}" srcOrd="0" destOrd="0" presId="urn:microsoft.com/office/officeart/2005/8/layout/hProcess10"/>
    <dgm:cxn modelId="{7AF45491-FCC4-4E6C-9D8F-2B660B36D511}" srcId="{16FFD60A-203D-4E37-8825-64A7C10606C4}" destId="{68CEF583-2744-4C22-9EF4-AEE1B1C57CCE}" srcOrd="1" destOrd="0" parTransId="{B3B258ED-6B8E-4015-A15C-2F66EB26B57F}" sibTransId="{A480649F-FEBD-4C21-A7D4-7D56A021F994}"/>
    <dgm:cxn modelId="{FB317425-5D46-415F-900C-10F203CF1673}" type="presOf" srcId="{20D0CCDD-5CC0-4CBB-B138-E8051D67600E}" destId="{27F2F0A4-9A21-4718-9BD8-D9EB9F6C71B5}" srcOrd="1" destOrd="0" presId="urn:microsoft.com/office/officeart/2005/8/layout/hProcess10"/>
    <dgm:cxn modelId="{45846F29-616C-41E9-97EA-256A20ADB28D}" type="presOf" srcId="{CA3BAFCF-801A-4078-83FA-B7947561D869}" destId="{BE59A19E-D883-413D-9692-F65E0FD96DF9}" srcOrd="0" destOrd="0" presId="urn:microsoft.com/office/officeart/2005/8/layout/hProcess10"/>
    <dgm:cxn modelId="{E3EBC5E3-5DF0-4FCC-B8D5-AC5962946FED}" type="presOf" srcId="{BCC0A92F-F0E6-4908-826F-44CB3D298BC3}" destId="{8BBF08AC-DAE3-4A99-9089-82FE00E609DD}" srcOrd="0" destOrd="1" presId="urn:microsoft.com/office/officeart/2005/8/layout/hProcess10"/>
    <dgm:cxn modelId="{469ACFE5-9D4A-4143-8FF0-2FC95F430C48}" type="presOf" srcId="{DE34B8A3-A5D4-4B17-85E7-38520F0DB667}" destId="{160C3E5A-9BC6-45D3-879C-4258909657DF}" srcOrd="0" destOrd="0" presId="urn:microsoft.com/office/officeart/2005/8/layout/hProcess10"/>
    <dgm:cxn modelId="{161BC975-E11D-4CDC-AA7A-6C256B767A50}" type="presOf" srcId="{68CEF583-2744-4C22-9EF4-AEE1B1C57CCE}" destId="{8BBF08AC-DAE3-4A99-9089-82FE00E609DD}" srcOrd="0" destOrd="0" presId="urn:microsoft.com/office/officeart/2005/8/layout/hProcess10"/>
    <dgm:cxn modelId="{00D594E7-015E-4D5C-BAB2-A75545318DFD}" srcId="{68CEF583-2744-4C22-9EF4-AEE1B1C57CCE}" destId="{BCC0A92F-F0E6-4908-826F-44CB3D298BC3}" srcOrd="0" destOrd="0" parTransId="{D9ECCDAF-FEC4-433E-B070-ECCD4D8D80DD}" sibTransId="{965C6822-A86C-4864-AD2B-6FB5078A6D46}"/>
    <dgm:cxn modelId="{23E2C39F-BB07-40B8-9203-79855A8DDD82}" type="presOf" srcId="{16FFD60A-203D-4E37-8825-64A7C10606C4}" destId="{2D9257AC-735D-4C15-BBF1-F0E6E2D24F83}" srcOrd="0" destOrd="0" presId="urn:microsoft.com/office/officeart/2005/8/layout/hProcess10"/>
    <dgm:cxn modelId="{D8C236F4-C7D6-4D69-B391-39E77DD3B3A1}" srcId="{CA3BAFCF-801A-4078-83FA-B7947561D869}" destId="{EC33DF77-1E06-4534-9D70-1CAB45EEEE4C}" srcOrd="0" destOrd="0" parTransId="{49E362AA-663C-4FB7-ABBA-4D14A6E02F02}" sibTransId="{523E8BC8-13D9-4520-BBC5-6CED83F2E24D}"/>
    <dgm:cxn modelId="{F657850B-736D-449A-85F5-51C3BB064F73}" srcId="{16FFD60A-203D-4E37-8825-64A7C10606C4}" destId="{CA3BAFCF-801A-4078-83FA-B7947561D869}" srcOrd="0" destOrd="0" parTransId="{43085B3B-6377-4F21-9018-265704EA7F30}" sibTransId="{20D0CCDD-5CC0-4CBB-B138-E8051D67600E}"/>
    <dgm:cxn modelId="{83AEF93E-E29B-4368-AF80-FABD24D40F9D}" type="presOf" srcId="{20D0CCDD-5CC0-4CBB-B138-E8051D67600E}" destId="{285EEB5E-3C83-46B9-8EEB-74699B9944F2}" srcOrd="0" destOrd="0" presId="urn:microsoft.com/office/officeart/2005/8/layout/hProcess10"/>
    <dgm:cxn modelId="{F10F86D9-894C-4A85-93D1-E5B593AB89BA}" type="presParOf" srcId="{2D9257AC-735D-4C15-BBF1-F0E6E2D24F83}" destId="{7D41487A-05A8-4389-AB10-83FBCDB3A3B7}" srcOrd="0" destOrd="0" presId="urn:microsoft.com/office/officeart/2005/8/layout/hProcess10"/>
    <dgm:cxn modelId="{9CAE598F-73C0-4E65-A9A7-09A4F36C7838}" type="presParOf" srcId="{7D41487A-05A8-4389-AB10-83FBCDB3A3B7}" destId="{036860A7-8BE8-4917-8EAF-88BFE975BD0E}" srcOrd="0" destOrd="0" presId="urn:microsoft.com/office/officeart/2005/8/layout/hProcess10"/>
    <dgm:cxn modelId="{FBBF49BA-B81B-45B6-BECA-8C173A435687}" type="presParOf" srcId="{7D41487A-05A8-4389-AB10-83FBCDB3A3B7}" destId="{BE59A19E-D883-413D-9692-F65E0FD96DF9}" srcOrd="1" destOrd="0" presId="urn:microsoft.com/office/officeart/2005/8/layout/hProcess10"/>
    <dgm:cxn modelId="{400D7093-1C5F-4A69-9224-6358C323D5FA}" type="presParOf" srcId="{2D9257AC-735D-4C15-BBF1-F0E6E2D24F83}" destId="{285EEB5E-3C83-46B9-8EEB-74699B9944F2}" srcOrd="1" destOrd="0" presId="urn:microsoft.com/office/officeart/2005/8/layout/hProcess10"/>
    <dgm:cxn modelId="{26E21622-0167-4DF8-A9F4-CEADFF50EB81}" type="presParOf" srcId="{285EEB5E-3C83-46B9-8EEB-74699B9944F2}" destId="{27F2F0A4-9A21-4718-9BD8-D9EB9F6C71B5}" srcOrd="0" destOrd="0" presId="urn:microsoft.com/office/officeart/2005/8/layout/hProcess10"/>
    <dgm:cxn modelId="{4732935D-902C-44E8-8D6E-DD16190F57FC}" type="presParOf" srcId="{2D9257AC-735D-4C15-BBF1-F0E6E2D24F83}" destId="{8C6E87FF-BCAA-4313-8493-AD930C0EC186}" srcOrd="2" destOrd="0" presId="urn:microsoft.com/office/officeart/2005/8/layout/hProcess10"/>
    <dgm:cxn modelId="{ECDBA77F-20E6-437F-BFC3-359C4E6DFB34}" type="presParOf" srcId="{8C6E87FF-BCAA-4313-8493-AD930C0EC186}" destId="{8CBEA798-A073-47C8-A950-193DD72CCB45}" srcOrd="0" destOrd="0" presId="urn:microsoft.com/office/officeart/2005/8/layout/hProcess10"/>
    <dgm:cxn modelId="{FAD7E11D-2848-4F63-9574-0783160F0293}" type="presParOf" srcId="{8C6E87FF-BCAA-4313-8493-AD930C0EC186}" destId="{8BBF08AC-DAE3-4A99-9089-82FE00E609DD}" srcOrd="1" destOrd="0" presId="urn:microsoft.com/office/officeart/2005/8/layout/hProcess10"/>
    <dgm:cxn modelId="{1815BDFC-4910-4DC0-8EBC-9B4930E6C110}" type="presParOf" srcId="{2D9257AC-735D-4C15-BBF1-F0E6E2D24F83}" destId="{284303B9-900D-4FE2-B3A9-898497A84FE5}" srcOrd="3" destOrd="0" presId="urn:microsoft.com/office/officeart/2005/8/layout/hProcess10"/>
    <dgm:cxn modelId="{EB4EE851-9B63-4242-9BF3-0FC1314D8D67}" type="presParOf" srcId="{284303B9-900D-4FE2-B3A9-898497A84FE5}" destId="{7B61EEF2-F967-4A1A-89BD-024AC00176F0}" srcOrd="0" destOrd="0" presId="urn:microsoft.com/office/officeart/2005/8/layout/hProcess10"/>
    <dgm:cxn modelId="{EA251243-961F-4656-9B7D-23DF2EB40BF8}" type="presParOf" srcId="{2D9257AC-735D-4C15-BBF1-F0E6E2D24F83}" destId="{9954C52D-D7BA-45E6-BFA2-E9738CB26A70}" srcOrd="4" destOrd="0" presId="urn:microsoft.com/office/officeart/2005/8/layout/hProcess10"/>
    <dgm:cxn modelId="{6CCF8E3D-02A3-4D3E-8728-E753654E4DE4}" type="presParOf" srcId="{9954C52D-D7BA-45E6-BFA2-E9738CB26A70}" destId="{FE985657-1B51-444F-BEDB-566ADF74ED05}" srcOrd="0" destOrd="0" presId="urn:microsoft.com/office/officeart/2005/8/layout/hProcess10"/>
    <dgm:cxn modelId="{1EFAD4E1-C616-4304-8EFA-F3BFF4B5A249}" type="presParOf" srcId="{9954C52D-D7BA-45E6-BFA2-E9738CB26A70}" destId="{160C3E5A-9BC6-45D3-879C-4258909657D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2160C-2DEA-40B8-A904-86F1BBAF9DB1}">
      <dsp:nvSpPr>
        <dsp:cNvPr id="0" name=""/>
        <dsp:cNvSpPr/>
      </dsp:nvSpPr>
      <dsp:spPr>
        <a:xfrm>
          <a:off x="-3225958" y="-525466"/>
          <a:ext cx="4204106" cy="4074576"/>
        </a:xfrm>
        <a:prstGeom prst="blockArc">
          <a:avLst>
            <a:gd name="adj1" fmla="val 18900000"/>
            <a:gd name="adj2" fmla="val 2700000"/>
            <a:gd name="adj3" fmla="val 53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CB4B2-B4CE-4A76-8FF6-59CB2C3DB3DD}">
      <dsp:nvSpPr>
        <dsp:cNvPr id="0" name=""/>
        <dsp:cNvSpPr/>
      </dsp:nvSpPr>
      <dsp:spPr>
        <a:xfrm>
          <a:off x="922442" y="283986"/>
          <a:ext cx="3065394" cy="604728"/>
        </a:xfrm>
        <a:prstGeom prst="rect">
          <a:avLst/>
        </a:prstGeom>
        <a:solidFill>
          <a:srgbClr val="2358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0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922442" y="283986"/>
        <a:ext cx="3065394" cy="604728"/>
      </dsp:txXfrm>
    </dsp:sp>
    <dsp:sp modelId="{CD7657FF-1093-4E2C-86A9-ABBD35306C8B}">
      <dsp:nvSpPr>
        <dsp:cNvPr id="0" name=""/>
        <dsp:cNvSpPr/>
      </dsp:nvSpPr>
      <dsp:spPr>
        <a:xfrm>
          <a:off x="300798" y="226773"/>
          <a:ext cx="755910" cy="7559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1BD09-3C32-4CC0-B2B4-21374FCF64F2}">
      <dsp:nvSpPr>
        <dsp:cNvPr id="0" name=""/>
        <dsp:cNvSpPr/>
      </dsp:nvSpPr>
      <dsp:spPr>
        <a:xfrm>
          <a:off x="999584" y="1193256"/>
          <a:ext cx="2968912" cy="604728"/>
        </a:xfrm>
        <a:prstGeom prst="rect">
          <a:avLst/>
        </a:prstGeom>
        <a:solidFill>
          <a:srgbClr val="2358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0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999584" y="1193256"/>
        <a:ext cx="2968912" cy="604728"/>
      </dsp:txXfrm>
    </dsp:sp>
    <dsp:sp modelId="{1F1928B4-4DD1-4358-BA50-B0C6EE5A6AE7}">
      <dsp:nvSpPr>
        <dsp:cNvPr id="0" name=""/>
        <dsp:cNvSpPr/>
      </dsp:nvSpPr>
      <dsp:spPr>
        <a:xfrm>
          <a:off x="520617" y="1133866"/>
          <a:ext cx="755910" cy="7559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574BF-A6A8-489C-817B-9B6FD99DD765}">
      <dsp:nvSpPr>
        <dsp:cNvPr id="0" name=""/>
        <dsp:cNvSpPr/>
      </dsp:nvSpPr>
      <dsp:spPr>
        <a:xfrm>
          <a:off x="937883" y="2108452"/>
          <a:ext cx="3041590" cy="604728"/>
        </a:xfrm>
        <a:prstGeom prst="rect">
          <a:avLst/>
        </a:prstGeom>
        <a:solidFill>
          <a:srgbClr val="2358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0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937883" y="2108452"/>
        <a:ext cx="3041590" cy="604728"/>
      </dsp:txXfrm>
    </dsp:sp>
    <dsp:sp modelId="{E6ABFFB1-3981-4E7D-B2C6-3A6C8B6D3B0D}">
      <dsp:nvSpPr>
        <dsp:cNvPr id="0" name=""/>
        <dsp:cNvSpPr/>
      </dsp:nvSpPr>
      <dsp:spPr>
        <a:xfrm>
          <a:off x="300798" y="2040959"/>
          <a:ext cx="755910" cy="7559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F4265-41A8-44EB-B1B5-03FF5967D75D}">
      <dsp:nvSpPr>
        <dsp:cNvPr id="0" name=""/>
        <dsp:cNvSpPr/>
      </dsp:nvSpPr>
      <dsp:spPr>
        <a:xfrm>
          <a:off x="2430384" y="0"/>
          <a:ext cx="2369288" cy="236928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Q4</a:t>
          </a:r>
          <a:endParaRPr lang="en-US" sz="3700" kern="1200"/>
        </a:p>
      </dsp:txBody>
      <dsp:txXfrm>
        <a:off x="2906716" y="554994"/>
        <a:ext cx="1416624" cy="1217863"/>
      </dsp:txXfrm>
    </dsp:sp>
    <dsp:sp modelId="{FE3B0623-9737-4B29-B503-82652D9187B5}">
      <dsp:nvSpPr>
        <dsp:cNvPr id="0" name=""/>
        <dsp:cNvSpPr/>
      </dsp:nvSpPr>
      <dsp:spPr>
        <a:xfrm>
          <a:off x="445862" y="1730327"/>
          <a:ext cx="1329792" cy="132979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Q2</a:t>
          </a:r>
          <a:endParaRPr lang="en-US" sz="3700" kern="1200"/>
        </a:p>
      </dsp:txBody>
      <dsp:txXfrm>
        <a:off x="780641" y="2067130"/>
        <a:ext cx="660234" cy="656186"/>
      </dsp:txXfrm>
    </dsp:sp>
    <dsp:sp modelId="{16DBBECB-8354-43EE-8BDB-6F870F5DB6A4}">
      <dsp:nvSpPr>
        <dsp:cNvPr id="0" name=""/>
        <dsp:cNvSpPr/>
      </dsp:nvSpPr>
      <dsp:spPr>
        <a:xfrm rot="20377487">
          <a:off x="1631534" y="1746330"/>
          <a:ext cx="1610902" cy="149009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Q3</a:t>
          </a:r>
          <a:endParaRPr lang="en-US" sz="3700" kern="1200"/>
        </a:p>
      </dsp:txBody>
      <dsp:txXfrm rot="900000">
        <a:off x="1992017" y="2065988"/>
        <a:ext cx="889935" cy="850784"/>
      </dsp:txXfrm>
    </dsp:sp>
    <dsp:sp modelId="{FAD3FA13-F131-4499-A585-46B5046A1606}">
      <dsp:nvSpPr>
        <dsp:cNvPr id="0" name=""/>
        <dsp:cNvSpPr/>
      </dsp:nvSpPr>
      <dsp:spPr>
        <a:xfrm rot="10517580" flipH="1">
          <a:off x="2791331" y="8785"/>
          <a:ext cx="2317756" cy="2473020"/>
        </a:xfrm>
        <a:prstGeom prst="circularArrow">
          <a:avLst>
            <a:gd name="adj1" fmla="val 4687"/>
            <a:gd name="adj2" fmla="val 299029"/>
            <a:gd name="adj3" fmla="val 2491177"/>
            <a:gd name="adj4" fmla="val 1591619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4D097-31CE-4834-A881-F69984670D87}">
      <dsp:nvSpPr>
        <dsp:cNvPr id="0" name=""/>
        <dsp:cNvSpPr/>
      </dsp:nvSpPr>
      <dsp:spPr>
        <a:xfrm>
          <a:off x="152962" y="1579967"/>
          <a:ext cx="1700472" cy="170047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14703-4C39-47A7-BD30-66B2305B198C}">
      <dsp:nvSpPr>
        <dsp:cNvPr id="0" name=""/>
        <dsp:cNvSpPr/>
      </dsp:nvSpPr>
      <dsp:spPr>
        <a:xfrm rot="2366138">
          <a:off x="1502628" y="1319833"/>
          <a:ext cx="1833451" cy="183345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860A7-8BE8-4917-8EAF-88BFE975BD0E}">
      <dsp:nvSpPr>
        <dsp:cNvPr id="0" name=""/>
        <dsp:cNvSpPr/>
      </dsp:nvSpPr>
      <dsp:spPr>
        <a:xfrm>
          <a:off x="4899" y="765300"/>
          <a:ext cx="2308466" cy="2308466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E59A19E-D883-413D-9692-F65E0FD96DF9}">
      <dsp:nvSpPr>
        <dsp:cNvPr id="0" name=""/>
        <dsp:cNvSpPr/>
      </dsp:nvSpPr>
      <dsp:spPr>
        <a:xfrm>
          <a:off x="380696" y="1711148"/>
          <a:ext cx="2308466" cy="3186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2022</a:t>
          </a:r>
          <a:endParaRPr lang="en-US" sz="28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Technical manager of the department</a:t>
          </a:r>
          <a:endParaRPr lang="en-US" sz="2000" kern="1200"/>
        </a:p>
      </dsp:txBody>
      <dsp:txXfrm>
        <a:off x="448309" y="1778761"/>
        <a:ext cx="2173240" cy="3051704"/>
      </dsp:txXfrm>
    </dsp:sp>
    <dsp:sp modelId="{285EEB5E-3C83-46B9-8EEB-74699B9944F2}">
      <dsp:nvSpPr>
        <dsp:cNvPr id="0" name=""/>
        <dsp:cNvSpPr/>
      </dsp:nvSpPr>
      <dsp:spPr>
        <a:xfrm>
          <a:off x="2758028" y="1642187"/>
          <a:ext cx="444661" cy="5546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58028" y="1753125"/>
        <a:ext cx="311263" cy="332816"/>
      </dsp:txXfrm>
    </dsp:sp>
    <dsp:sp modelId="{8CBEA798-A073-47C8-A950-193DD72CCB45}">
      <dsp:nvSpPr>
        <dsp:cNvPr id="0" name=""/>
        <dsp:cNvSpPr/>
      </dsp:nvSpPr>
      <dsp:spPr>
        <a:xfrm>
          <a:off x="3583829" y="765300"/>
          <a:ext cx="2308466" cy="2308466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BBF08AC-DAE3-4A99-9089-82FE00E609DD}">
      <dsp:nvSpPr>
        <dsp:cNvPr id="0" name=""/>
        <dsp:cNvSpPr/>
      </dsp:nvSpPr>
      <dsp:spPr>
        <a:xfrm>
          <a:off x="3959625" y="1711148"/>
          <a:ext cx="2308466" cy="3186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2023</a:t>
          </a:r>
          <a:endParaRPr lang="en-US" sz="2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Deputy Manager of Technical and Human Department</a:t>
          </a:r>
          <a:endParaRPr lang="en-US" sz="2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27238" y="1778761"/>
        <a:ext cx="2173240" cy="3051704"/>
      </dsp:txXfrm>
    </dsp:sp>
    <dsp:sp modelId="{284303B9-900D-4FE2-B3A9-898497A84FE5}">
      <dsp:nvSpPr>
        <dsp:cNvPr id="0" name=""/>
        <dsp:cNvSpPr/>
      </dsp:nvSpPr>
      <dsp:spPr>
        <a:xfrm rot="20644">
          <a:off x="6336953" y="1653124"/>
          <a:ext cx="444669" cy="5546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336954" y="1763661"/>
        <a:ext cx="311268" cy="332816"/>
      </dsp:txXfrm>
    </dsp:sp>
    <dsp:sp modelId="{FE985657-1B51-444F-BEDB-566ADF74ED05}">
      <dsp:nvSpPr>
        <dsp:cNvPr id="0" name=""/>
        <dsp:cNvSpPr/>
      </dsp:nvSpPr>
      <dsp:spPr>
        <a:xfrm>
          <a:off x="7162758" y="786792"/>
          <a:ext cx="2308466" cy="2308466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7344354"/>
            <a:satOff val="-15375"/>
            <a:lumOff val="10564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60C3E5A-9BC6-45D3-879C-4258909657DF}">
      <dsp:nvSpPr>
        <dsp:cNvPr id="0" name=""/>
        <dsp:cNvSpPr/>
      </dsp:nvSpPr>
      <dsp:spPr>
        <a:xfrm>
          <a:off x="7538555" y="1775624"/>
          <a:ext cx="2308466" cy="310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2024</a:t>
          </a:r>
          <a:endParaRPr lang="en-US" sz="2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Head of Technical Management and Human Resources Department</a:t>
          </a:r>
          <a:endParaRPr lang="en-US" sz="2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606168" y="1843237"/>
        <a:ext cx="2173240" cy="2965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3A137-A096-4233-9BAC-D2E4E0F951CF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6F3AE-B280-45D6-A09B-1C356DBE8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584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EB40-B8D8-492B-AB24-EBCC7B0F332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DC931-B86C-4E69-A752-4A66AEA05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99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93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7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81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072" y="130128"/>
            <a:ext cx="1857494" cy="509770"/>
          </a:xfrm>
          <a:prstGeom prst="rect">
            <a:avLst/>
          </a:prstGeom>
        </p:spPr>
      </p:pic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630219" y="327057"/>
            <a:ext cx="9586853" cy="62568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1A3B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3C784B-CDF4-434F-95C2-A6847B70D4D1}"/>
              </a:ext>
            </a:extLst>
          </p:cNvPr>
          <p:cNvSpPr/>
          <p:nvPr userDrawn="1"/>
        </p:nvSpPr>
        <p:spPr>
          <a:xfrm>
            <a:off x="117434" y="6530943"/>
            <a:ext cx="4107543" cy="25201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0" cap="none" spc="0" normalizeH="0" baseline="0" noProof="0">
                <a:ln>
                  <a:noFill/>
                </a:ln>
                <a:solidFill>
                  <a:srgbClr val="1A3B79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©</a:t>
            </a:r>
            <a:r>
              <a:rPr kumimoji="1" lang="zh-TW" altLang="en-US" sz="1200" b="1" i="1" u="none" strike="noStrike" kern="0" cap="none" spc="0" normalizeH="0" baseline="0" noProof="0">
                <a:ln>
                  <a:noFill/>
                </a:ln>
                <a:solidFill>
                  <a:srgbClr val="1A3B79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1" lang="en-US" altLang="zh-TW" sz="1200" b="1" i="1" u="none" strike="noStrike" kern="0" cap="none" spc="0" normalizeH="0" baseline="0" noProof="0">
                <a:ln>
                  <a:noFill/>
                </a:ln>
                <a:solidFill>
                  <a:srgbClr val="1A3B79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2021</a:t>
            </a:r>
            <a:r>
              <a:rPr kumimoji="1" lang="zh-TW" altLang="en-US" sz="1200" b="1" i="1" u="none" strike="noStrike" kern="0" cap="none" spc="0" normalizeH="0" baseline="0" noProof="0">
                <a:ln>
                  <a:noFill/>
                </a:ln>
                <a:solidFill>
                  <a:srgbClr val="1A3B79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1" lang="en-US" altLang="zh-TW" sz="1200" b="1" i="1" u="none" strike="noStrike" kern="0" cap="none" spc="0" normalizeH="0" baseline="0" noProof="0">
                <a:ln>
                  <a:noFill/>
                </a:ln>
                <a:solidFill>
                  <a:srgbClr val="1A3B79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Fii </a:t>
            </a:r>
            <a:r>
              <a:rPr kumimoji="1" lang="en-US" altLang="zh-TW" sz="1200" b="1" i="1" u="none" strike="noStrike" kern="0" cap="none" spc="0" normalizeH="0" baseline="0" noProof="0">
                <a:ln>
                  <a:noFill/>
                </a:ln>
                <a:solidFill>
                  <a:srgbClr val="1A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Confidential. All Rights Reserved.</a:t>
            </a:r>
            <a:endParaRPr kumimoji="1" lang="zh-TW" altLang="en-US" sz="1200" b="1" i="1" u="none" strike="noStrike" kern="0" cap="none" spc="0" normalizeH="0" baseline="0" noProof="0">
              <a:ln>
                <a:noFill/>
              </a:ln>
              <a:solidFill>
                <a:srgbClr val="1A3B79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9331366" y="6492809"/>
            <a:ext cx="2743200" cy="249301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1A3B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B7B820D-1911-41CB-98C7-D57AFA04BA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3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6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9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1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6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5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61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42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05BA-3F56-4846-9E7C-903A8D0622F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6FF5-31D0-4936-ABCE-BC38DDE4C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57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15" Type="http://schemas.microsoft.com/office/2007/relationships/diagramDrawing" Target="../diagrams/drawing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Relationship Id="rId14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84D4D-1D9D-B149-9688-5E8DEF62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8D3CF5-FE3F-ED41-A547-EA318466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7B820D-1911-41CB-98C7-D57AFA04BA90}" type="slidenum">
              <a:rPr kumimoji="0" lang="zh-TW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A3B7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DengXian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600" b="1" i="0" u="none" strike="noStrike" kern="0" cap="none" spc="0" normalizeH="0" baseline="0" noProof="0">
              <a:ln>
                <a:noFill/>
              </a:ln>
              <a:solidFill>
                <a:srgbClr val="1A3B7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DengXi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6A363B-49B6-E347-8E7F-83E51B820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13849C-81ED-C243-8E42-CA9B253AFB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6500" y="115890"/>
            <a:ext cx="1716071" cy="25558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1B7534C-01CB-894A-BFEC-0D6538ECBBA5}"/>
              </a:ext>
            </a:extLst>
          </p:cNvPr>
          <p:cNvSpPr/>
          <p:nvPr/>
        </p:nvSpPr>
        <p:spPr>
          <a:xfrm>
            <a:off x="1489933" y="2253507"/>
            <a:ext cx="9354583" cy="16071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新細明體" panose="02020500000000000000" pitchFamily="18" charset="-120"/>
              <a:cs typeface="+mn-cs"/>
              <a:sym typeface="Helvetic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61C99A-186F-5848-9BD3-944B73C383A3}"/>
              </a:ext>
            </a:extLst>
          </p:cNvPr>
          <p:cNvSpPr/>
          <p:nvPr/>
        </p:nvSpPr>
        <p:spPr>
          <a:xfrm>
            <a:off x="1272916" y="2264046"/>
            <a:ext cx="45719" cy="159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新細明體" panose="02020500000000000000" pitchFamily="18" charset="-120"/>
              <a:cs typeface="+mn-cs"/>
              <a:sym typeface="Helvetic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05C8EC-6934-E944-BB1C-F27D9A608FF8}"/>
              </a:ext>
            </a:extLst>
          </p:cNvPr>
          <p:cNvSpPr/>
          <p:nvPr/>
        </p:nvSpPr>
        <p:spPr>
          <a:xfrm>
            <a:off x="1615511" y="2426407"/>
            <a:ext cx="9086556" cy="1246448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Helvetica"/>
              </a:rPr>
              <a:t>JBD Foxconn.AI 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Helvetica"/>
              </a:rPr>
              <a:t>工作規劃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Helvetica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8794B79-2793-9243-B929-4649890ABF45}"/>
              </a:ext>
            </a:extLst>
          </p:cNvPr>
          <p:cNvCxnSpPr/>
          <p:nvPr/>
        </p:nvCxnSpPr>
        <p:spPr>
          <a:xfrm>
            <a:off x="10818674" y="3057062"/>
            <a:ext cx="13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B99B2EA-36E6-8A44-9C8F-6EAE5D204BAD}"/>
              </a:ext>
            </a:extLst>
          </p:cNvPr>
          <p:cNvCxnSpPr>
            <a:cxnSpLocks/>
          </p:cNvCxnSpPr>
          <p:nvPr/>
        </p:nvCxnSpPr>
        <p:spPr>
          <a:xfrm>
            <a:off x="0" y="3057062"/>
            <a:ext cx="1295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0AAD355-BFF1-1146-AE78-0DDD374905E1}"/>
              </a:ext>
            </a:extLst>
          </p:cNvPr>
          <p:cNvSpPr txBox="1"/>
          <p:nvPr/>
        </p:nvSpPr>
        <p:spPr>
          <a:xfrm>
            <a:off x="1615511" y="4164748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Helvetica"/>
              </a:rPr>
              <a:t>2022/5</a:t>
            </a:r>
            <a:r>
              <a:rPr kumimoji="1" lang="en-US" altLang="zh-TW" sz="2000" b="1" kern="0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Helvetica"/>
              </a:rPr>
              <a:t>/16</a:t>
            </a:r>
            <a:endParaRPr kumimoji="1" lang="en-US" altLang="zh-TW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913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409" y="20737"/>
            <a:ext cx="9586853" cy="625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A3B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smtClean="0"/>
              <a:t>Nguyen Tuan Anh (</a:t>
            </a:r>
            <a:r>
              <a:rPr lang="zh-TW" altLang="en-US" smtClean="0"/>
              <a:t>阮俊英</a:t>
            </a:r>
            <a:r>
              <a:rPr lang="en-US" altLang="zh-TW" smtClean="0"/>
              <a:t>, James) - Introduction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5873" y="750071"/>
            <a:ext cx="6719041" cy="3023643"/>
            <a:chOff x="305873" y="750071"/>
            <a:chExt cx="8867156" cy="4112682"/>
          </a:xfrm>
        </p:grpSpPr>
        <p:grpSp>
          <p:nvGrpSpPr>
            <p:cNvPr id="8" name="Group 7"/>
            <p:cNvGrpSpPr/>
            <p:nvPr/>
          </p:nvGrpSpPr>
          <p:grpSpPr>
            <a:xfrm>
              <a:off x="305873" y="750071"/>
              <a:ext cx="8867156" cy="4112682"/>
              <a:chOff x="-1189098" y="532357"/>
              <a:chExt cx="11682927" cy="5418667"/>
            </a:xfrm>
          </p:grpSpPr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14397450"/>
                  </p:ext>
                </p:extLst>
              </p:nvPr>
            </p:nvGraphicFramePr>
            <p:xfrm>
              <a:off x="2365829" y="532357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3" name="圖片 5">
                <a:extLst>
                  <a:ext uri="{FF2B5EF4-FFF2-40B4-BE49-F238E27FC236}">
                    <a16:creationId xmlns:a16="http://schemas.microsoft.com/office/drawing/2014/main" id="{3B15B79B-08B8-6B41-8CDB-947F15B4A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89098" y="646418"/>
                <a:ext cx="4600869" cy="5304606"/>
              </a:xfrm>
              <a:prstGeom prst="ellipse">
                <a:avLst/>
              </a:prstGeom>
              <a:ln w="190500" cap="rnd">
                <a:solidFill>
                  <a:srgbClr val="C8C6BD"/>
                </a:solidFill>
                <a:prstDash val="solid"/>
              </a:ln>
              <a:effectLst>
                <a:outerShdw blurRad="127000" algn="bl" rotWithShape="0">
                  <a:srgbClr val="000000"/>
                </a:outerShdw>
              </a:effectLst>
              <a:scene3d>
                <a:camera prst="perspectiveFront" fov="5400000"/>
                <a:lightRig rig="threePt" dir="t">
                  <a:rot lat="0" lon="0" rev="19200000"/>
                </a:lightRig>
              </a:scene3d>
              <a:sp3d extrusionH="25400">
                <a:bevelT w="304800" h="152400" prst="hardEdge"/>
                <a:extrusionClr>
                  <a:srgbClr val="000000"/>
                </a:extrusionClr>
              </a:sp3d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47883" y="1255452"/>
              <a:ext cx="2669249" cy="66043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2808" y="2464808"/>
              <a:ext cx="3466793" cy="62464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83418" y="3794555"/>
              <a:ext cx="3011095" cy="516188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748511" y="11257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2005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68214" y="20556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2009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48510" y="29985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2022</a:t>
            </a:r>
            <a:endParaRPr lang="en-US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802917469"/>
              </p:ext>
            </p:extLst>
          </p:nvPr>
        </p:nvGraphicFramePr>
        <p:xfrm>
          <a:off x="7024914" y="3533518"/>
          <a:ext cx="5074787" cy="3324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8" name="Rectangular Callout 17"/>
          <p:cNvSpPr/>
          <p:nvPr/>
        </p:nvSpPr>
        <p:spPr>
          <a:xfrm>
            <a:off x="305874" y="4177282"/>
            <a:ext cx="6196526" cy="2310603"/>
          </a:xfrm>
          <a:prstGeom prst="wedgeRectCallout">
            <a:avLst>
              <a:gd name="adj1" fmla="val 60427"/>
              <a:gd name="adj2" fmla="val 27631"/>
            </a:avLst>
          </a:prstGeom>
          <a:gradFill flip="none" rotWithShape="1">
            <a:gsLst>
              <a:gs pos="17000">
                <a:schemeClr val="tx1">
                  <a:lumMod val="95000"/>
                  <a:lumOff val="5000"/>
                </a:schemeClr>
              </a:gs>
              <a:gs pos="0">
                <a:schemeClr val="accent1">
                  <a:shade val="30000"/>
                  <a:satMod val="115000"/>
                </a:schemeClr>
              </a:gs>
              <a:gs pos="73000">
                <a:schemeClr val="accent1">
                  <a:shade val="67500"/>
                  <a:satMod val="115000"/>
                  <a:lumMod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smtClean="0">
                <a:gradFill>
                  <a:gsLst>
                    <a:gs pos="0">
                      <a:schemeClr val="accent4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4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4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:rPr>
              <a:t>Understanding Industrial chain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gradFill>
                  <a:gsLst>
                    <a:gs pos="0">
                      <a:schemeClr val="accent4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4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4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:rPr>
              <a:t>Understand how Kitting works and its </a:t>
            </a:r>
            <a:r>
              <a:rPr lang="en-US" sz="2000" smtClean="0">
                <a:gradFill>
                  <a:gsLst>
                    <a:gs pos="0">
                      <a:schemeClr val="accent4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4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4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:rPr>
              <a:t>downsides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gradFill>
                  <a:gsLst>
                    <a:gs pos="0">
                      <a:schemeClr val="accent4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4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4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:rPr>
              <a:t>Understand how systems analyze failures and implement methods for improvement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gradFill>
                  <a:gsLst>
                    <a:gs pos="0">
                      <a:schemeClr val="accent4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4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4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:rPr>
              <a:t>Create </a:t>
            </a:r>
            <a:r>
              <a:rPr lang="en-US" sz="2000">
                <a:gradFill>
                  <a:gsLst>
                    <a:gs pos="0">
                      <a:schemeClr val="accent4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4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4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:rPr>
              <a:t>SML system (Smart Material Location</a:t>
            </a:r>
            <a:r>
              <a:rPr lang="en-US" sz="2000" smtClean="0">
                <a:gradFill>
                  <a:gsLst>
                    <a:gs pos="0">
                      <a:schemeClr val="accent4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4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4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gradFill>
                  <a:gsLst>
                    <a:gs pos="0">
                      <a:schemeClr val="accent4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4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4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:rPr>
              <a:t>Programming software IVIS (Intelligent Visual Inspection System)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6697154" y="750071"/>
            <a:ext cx="2532394" cy="3427211"/>
          </a:xfrm>
          <a:prstGeom prst="wedgeRectCallout">
            <a:avLst>
              <a:gd name="adj1" fmla="val 49915"/>
              <a:gd name="adj2" fmla="val 726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Programming software system </a:t>
            </a:r>
            <a:r>
              <a:rPr lang="en-US" sz="2000" b="1" smtClean="0"/>
              <a:t>PM/MPM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Team </a:t>
            </a:r>
            <a:r>
              <a:rPr lang="en-US" sz="2000" b="1" smtClean="0"/>
              <a:t>Coaching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Orienting and researching solutions to team </a:t>
            </a:r>
            <a:r>
              <a:rPr lang="en-US" sz="2000" b="1" smtClean="0"/>
              <a:t>problems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9424302" y="750071"/>
            <a:ext cx="2623410" cy="2420832"/>
          </a:xfrm>
          <a:prstGeom prst="wedgeRectCallout">
            <a:avLst>
              <a:gd name="adj1" fmla="val 9955"/>
              <a:gd name="adj2" fmla="val 7197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Technical management of the entire </a:t>
            </a:r>
            <a:r>
              <a:rPr lang="en-US" smtClean="0"/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Teach the team the necessary </a:t>
            </a:r>
            <a:r>
              <a:rPr lang="en-US" smtClean="0"/>
              <a:t>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Developing human resources and team </a:t>
            </a:r>
            <a:r>
              <a:rPr lang="en-US" smtClean="0"/>
              <a:t>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Improving Chinese</a:t>
            </a:r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5" y="6268065"/>
            <a:ext cx="2163095" cy="5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409" y="20737"/>
            <a:ext cx="9586853" cy="625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A3B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smtClean="0"/>
              <a:t>Nguyen Tuan Anh (</a:t>
            </a:r>
            <a:r>
              <a:rPr lang="zh-TW" altLang="en-US" smtClean="0"/>
              <a:t>阮俊英</a:t>
            </a:r>
            <a:r>
              <a:rPr lang="en-US" altLang="zh-TW" smtClean="0"/>
              <a:t>, James</a:t>
            </a:r>
            <a:r>
              <a:rPr lang="en-US" altLang="zh-TW" smtClean="0"/>
              <a:t>)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18440262"/>
              </p:ext>
            </p:extLst>
          </p:nvPr>
        </p:nvGraphicFramePr>
        <p:xfrm>
          <a:off x="1120878" y="1091381"/>
          <a:ext cx="9851922" cy="566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itle 1"/>
          <p:cNvSpPr txBox="1">
            <a:spLocks/>
          </p:cNvSpPr>
          <p:nvPr/>
        </p:nvSpPr>
        <p:spPr>
          <a:xfrm>
            <a:off x="121408" y="646418"/>
            <a:ext cx="9586853" cy="625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A3B7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/>
              <a:t>Personal career development roadmap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9" y="20737"/>
            <a:ext cx="9586853" cy="625681"/>
          </a:xfrm>
        </p:spPr>
        <p:txBody>
          <a:bodyPr/>
          <a:lstStyle/>
          <a:p>
            <a:r>
              <a:rPr lang="en-US" smtClean="0"/>
              <a:t>Nguyen Tuan </a:t>
            </a:r>
            <a:r>
              <a:rPr lang="en-US" err="1" smtClean="0"/>
              <a:t>Anh</a:t>
            </a:r>
            <a:r>
              <a:rPr lang="en-US" smtClean="0"/>
              <a:t> (</a:t>
            </a:r>
            <a:r>
              <a:rPr lang="zh-TW" altLang="en-US"/>
              <a:t>阮俊</a:t>
            </a:r>
            <a:r>
              <a:rPr lang="zh-TW" altLang="en-US" smtClean="0"/>
              <a:t>英</a:t>
            </a:r>
            <a:r>
              <a:rPr lang="en-US" altLang="zh-TW" smtClean="0"/>
              <a:t>, James) </a:t>
            </a: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29538" y="1158200"/>
            <a:ext cx="11413421" cy="5232688"/>
            <a:chOff x="105069" y="748846"/>
            <a:chExt cx="12048482" cy="5628870"/>
          </a:xfrm>
        </p:grpSpPr>
        <p:sp>
          <p:nvSpPr>
            <p:cNvPr id="15" name="Oval 14"/>
            <p:cNvSpPr/>
            <p:nvPr/>
          </p:nvSpPr>
          <p:spPr>
            <a:xfrm>
              <a:off x="3424823" y="1608473"/>
              <a:ext cx="4419765" cy="4716127"/>
            </a:xfrm>
            <a:prstGeom prst="ellipse">
              <a:avLst/>
            </a:prstGeom>
            <a:solidFill>
              <a:schemeClr val="bg1">
                <a:lumMod val="65000"/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154096" y="1302153"/>
              <a:ext cx="3069663" cy="322837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Line Callout 1 (Border and Accent Bar) 4"/>
            <p:cNvSpPr/>
            <p:nvPr/>
          </p:nvSpPr>
          <p:spPr>
            <a:xfrm flipH="1">
              <a:off x="121409" y="3513560"/>
              <a:ext cx="1528873" cy="880014"/>
            </a:xfrm>
            <a:prstGeom prst="accentBorderCallout1">
              <a:avLst>
                <a:gd name="adj1" fmla="val 18750"/>
                <a:gd name="adj2" fmla="val -8333"/>
                <a:gd name="adj3" fmla="val -35700"/>
                <a:gd name="adj4" fmla="val -845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7 years, </a:t>
              </a:r>
            </a:p>
            <a:p>
              <a:pPr algn="ctr"/>
              <a:r>
                <a:rPr lang="en-US" sz="2000" b="1" smtClean="0"/>
                <a:t>2016-now</a:t>
              </a:r>
              <a:endParaRPr lang="en-US" sz="2000" b="1"/>
            </a:p>
          </p:txBody>
        </p:sp>
        <p:sp>
          <p:nvSpPr>
            <p:cNvPr id="6" name="Oval 5"/>
            <p:cNvSpPr/>
            <p:nvPr/>
          </p:nvSpPr>
          <p:spPr>
            <a:xfrm>
              <a:off x="2405820" y="952738"/>
              <a:ext cx="2552295" cy="2518103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6249" y="1157472"/>
              <a:ext cx="19659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AI </a:t>
              </a:r>
              <a:r>
                <a:rPr lang="en-US" sz="3200" b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engineer</a:t>
              </a:r>
              <a:endParaRPr lang="en-US" sz="32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0290" y="2408763"/>
              <a:ext cx="2232885" cy="1158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Embedded system</a:t>
              </a:r>
              <a:endParaRPr lang="en-US" sz="32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Line Callout 1 (Border and Accent Bar) 8"/>
            <p:cNvSpPr/>
            <p:nvPr/>
          </p:nvSpPr>
          <p:spPr>
            <a:xfrm>
              <a:off x="8573861" y="748846"/>
              <a:ext cx="3579690" cy="880014"/>
            </a:xfrm>
            <a:prstGeom prst="accentBorderCallout1">
              <a:avLst>
                <a:gd name="adj1" fmla="val 18750"/>
                <a:gd name="adj2" fmla="val -8333"/>
                <a:gd name="adj3" fmla="val 100894"/>
                <a:gd name="adj4" fmla="val -54821"/>
              </a:avLst>
            </a:prstGeom>
            <a:solidFill>
              <a:srgbClr val="FFDA9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11ys , 2005-2015</a:t>
              </a:r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872924" y="2710911"/>
              <a:ext cx="2342622" cy="2362621"/>
            </a:xfrm>
            <a:prstGeom prst="ellipse">
              <a:avLst/>
            </a:prstGeom>
            <a:solidFill>
              <a:schemeClr val="accent6">
                <a:lumMod val="75000"/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92155" y="3965202"/>
              <a:ext cx="1965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Software</a:t>
              </a:r>
            </a:p>
            <a:p>
              <a:pPr algn="ctr"/>
              <a:r>
                <a:rPr lang="en-US" sz="2400"/>
                <a:t>Engineering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7976" y="3430347"/>
              <a:ext cx="1965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err="1" smtClean="0"/>
                <a:t>IoT</a:t>
              </a:r>
              <a:endParaRPr lang="en-US" sz="2800"/>
            </a:p>
          </p:txBody>
        </p:sp>
        <p:sp>
          <p:nvSpPr>
            <p:cNvPr id="13" name="Line Callout 1 (Border and Accent Bar) 12"/>
            <p:cNvSpPr/>
            <p:nvPr/>
          </p:nvSpPr>
          <p:spPr>
            <a:xfrm flipH="1">
              <a:off x="109249" y="4526549"/>
              <a:ext cx="2300749" cy="880014"/>
            </a:xfrm>
            <a:prstGeom prst="accentBorderCallout1">
              <a:avLst>
                <a:gd name="adj1" fmla="val 18750"/>
                <a:gd name="adj2" fmla="val -8333"/>
                <a:gd name="adj3" fmla="val -4312"/>
                <a:gd name="adj4" fmla="val -27763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5years , </a:t>
              </a:r>
            </a:p>
            <a:p>
              <a:pPr algn="ctr"/>
              <a:r>
                <a:rPr lang="en-US" sz="2000" b="1" smtClean="0"/>
                <a:t>2008-2012</a:t>
              </a:r>
              <a:endParaRPr lang="en-US" sz="2000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53999" y="2234690"/>
              <a:ext cx="1220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/>
                <a:t>AIoT</a:t>
              </a:r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12948" y="5423963"/>
              <a:ext cx="2237868" cy="82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Lecturer</a:t>
              </a:r>
              <a:endParaRPr lang="en-US" sz="4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Line Callout 1 (Border and Accent Bar) 16"/>
            <p:cNvSpPr/>
            <p:nvPr/>
          </p:nvSpPr>
          <p:spPr>
            <a:xfrm>
              <a:off x="9852802" y="1731288"/>
              <a:ext cx="2300749" cy="880014"/>
            </a:xfrm>
            <a:prstGeom prst="accentBorderCallout1">
              <a:avLst>
                <a:gd name="adj1" fmla="val 18750"/>
                <a:gd name="adj2" fmla="val -8333"/>
                <a:gd name="adj3" fmla="val 121676"/>
                <a:gd name="adj4" fmla="val -99853"/>
              </a:avLst>
            </a:prstGeom>
            <a:solidFill>
              <a:srgbClr val="E7E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17ys , 2005-now</a:t>
              </a:r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500978" y="3085373"/>
              <a:ext cx="1899365" cy="20247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Industrial </a:t>
              </a:r>
              <a:endParaRPr lang="en-US" smtClean="0"/>
            </a:p>
            <a:p>
              <a:pPr algn="ctr"/>
              <a:r>
                <a:rPr lang="en-US" smtClean="0"/>
                <a:t>Equipment</a:t>
              </a:r>
              <a:r>
                <a:rPr lang="en-US"/>
                <a:t> enginering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944819" y="3895596"/>
              <a:ext cx="1931664" cy="1618781"/>
            </a:xfrm>
            <a:prstGeom prst="ellipse">
              <a:avLst/>
            </a:prstGeom>
            <a:solidFill>
              <a:srgbClr val="1A03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Web Design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88542" y="5186262"/>
              <a:ext cx="1513914" cy="1138339"/>
            </a:xfrm>
            <a:prstGeom prst="ellipse">
              <a:avLst/>
            </a:prstGeom>
            <a:solidFill>
              <a:srgbClr val="1F4F7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Graphic </a:t>
              </a:r>
              <a:r>
                <a:rPr lang="en-US" smtClean="0"/>
                <a:t>Design</a:t>
              </a: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28428" y="4619003"/>
              <a:ext cx="1758713" cy="1758713"/>
            </a:xfrm>
            <a:prstGeom prst="ellipse">
              <a:avLst/>
            </a:prstGeom>
            <a:solidFill>
              <a:srgbClr val="8C23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CEO</a:t>
              </a:r>
            </a:p>
            <a:p>
              <a:pPr algn="ctr"/>
              <a:r>
                <a:rPr lang="en-US" sz="2800" smtClean="0"/>
                <a:t>/CTO</a:t>
              </a:r>
              <a:endParaRPr lang="en-US" sz="2800"/>
            </a:p>
          </p:txBody>
        </p:sp>
        <p:sp>
          <p:nvSpPr>
            <p:cNvPr id="22" name="Line Callout 1 (Border and Accent Bar) 21"/>
            <p:cNvSpPr/>
            <p:nvPr/>
          </p:nvSpPr>
          <p:spPr>
            <a:xfrm flipH="1">
              <a:off x="105069" y="5621013"/>
              <a:ext cx="3652906" cy="508227"/>
            </a:xfrm>
            <a:prstGeom prst="accentBorderCallout1">
              <a:avLst>
                <a:gd name="adj1" fmla="val 18750"/>
                <a:gd name="adj2" fmla="val -8333"/>
                <a:gd name="adj3" fmla="val -143988"/>
                <a:gd name="adj4" fmla="val -61549"/>
              </a:avLst>
            </a:prstGeom>
            <a:solidFill>
              <a:srgbClr val="1A03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5 years, 2018-now</a:t>
              </a:r>
              <a:endParaRPr lang="en-US" sz="2000" b="1"/>
            </a:p>
          </p:txBody>
        </p:sp>
        <p:sp>
          <p:nvSpPr>
            <p:cNvPr id="23" name="Line Callout 1 (Border and Accent Bar) 22"/>
            <p:cNvSpPr/>
            <p:nvPr/>
          </p:nvSpPr>
          <p:spPr>
            <a:xfrm>
              <a:off x="9852802" y="2777497"/>
              <a:ext cx="2300749" cy="462264"/>
            </a:xfrm>
            <a:prstGeom prst="accentBorderCallout1">
              <a:avLst>
                <a:gd name="adj1" fmla="val 18750"/>
                <a:gd name="adj2" fmla="val -8333"/>
                <a:gd name="adj3" fmla="val 90181"/>
                <a:gd name="adj4" fmla="val -42280"/>
              </a:avLst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5ys, 2008-2012</a:t>
              </a:r>
              <a:endParaRPr lang="en-US" sz="200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Line Callout 1 (Border and Accent Bar) 23"/>
            <p:cNvSpPr/>
            <p:nvPr/>
          </p:nvSpPr>
          <p:spPr>
            <a:xfrm>
              <a:off x="10610973" y="4814022"/>
              <a:ext cx="1535380" cy="1061104"/>
            </a:xfrm>
            <a:prstGeom prst="accentBorderCallout1">
              <a:avLst>
                <a:gd name="adj1" fmla="val 18750"/>
                <a:gd name="adj2" fmla="val -8333"/>
                <a:gd name="adj3" fmla="val 37551"/>
                <a:gd name="adj4" fmla="val -37320"/>
              </a:avLst>
            </a:prstGeom>
            <a:solidFill>
              <a:srgbClr val="8C23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7 years, </a:t>
              </a:r>
            </a:p>
            <a:p>
              <a:pPr algn="ctr"/>
              <a:r>
                <a:rPr lang="en-US" sz="200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2008-2012</a:t>
              </a:r>
            </a:p>
            <a:p>
              <a:pPr algn="ctr"/>
              <a:r>
                <a:rPr lang="en-US" sz="200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2015-2016</a:t>
              </a:r>
              <a:endParaRPr lang="en-US" sz="200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40176" y="634980"/>
            <a:ext cx="4102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Knowledge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9265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</TotalTime>
  <Words>195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DengXian</vt:lpstr>
      <vt:lpstr>微軟正黑體</vt:lpstr>
      <vt:lpstr>微軟正黑體</vt:lpstr>
      <vt:lpstr>新細明體</vt:lpstr>
      <vt:lpstr>Arial</vt:lpstr>
      <vt:lpstr>Calibri</vt:lpstr>
      <vt:lpstr>Calibri Light</vt:lpstr>
      <vt:lpstr>Helvetica</vt:lpstr>
      <vt:lpstr>Office 佈景主題</vt:lpstr>
      <vt:lpstr>PowerPoint Presentation</vt:lpstr>
      <vt:lpstr>PowerPoint Presentation</vt:lpstr>
      <vt:lpstr>PowerPoint Presentation</vt:lpstr>
      <vt:lpstr>Nguyen Tuan Anh (阮俊英, James)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foxconn</dc:creator>
  <cp:lastModifiedBy>阮俊英</cp:lastModifiedBy>
  <cp:revision>87</cp:revision>
  <dcterms:created xsi:type="dcterms:W3CDTF">2022-05-06T05:33:46Z</dcterms:created>
  <dcterms:modified xsi:type="dcterms:W3CDTF">2022-05-18T01:04:48Z</dcterms:modified>
</cp:coreProperties>
</file>