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52AA-B183-4597-B65D-31A92ACB6D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E867-4FEE-4212-A023-C3DC38EC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52AA-B183-4597-B65D-31A92ACB6D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E867-4FEE-4212-A023-C3DC38EC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6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52AA-B183-4597-B65D-31A92ACB6D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E867-4FEE-4212-A023-C3DC38EC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9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52AA-B183-4597-B65D-31A92ACB6D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E867-4FEE-4212-A023-C3DC38EC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52AA-B183-4597-B65D-31A92ACB6D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E867-4FEE-4212-A023-C3DC38EC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52AA-B183-4597-B65D-31A92ACB6D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E867-4FEE-4212-A023-C3DC38EC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52AA-B183-4597-B65D-31A92ACB6D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E867-4FEE-4212-A023-C3DC38EC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3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52AA-B183-4597-B65D-31A92ACB6D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E867-4FEE-4212-A023-C3DC38EC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2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52AA-B183-4597-B65D-31A92ACB6D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E867-4FEE-4212-A023-C3DC38EC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52AA-B183-4597-B65D-31A92ACB6D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E867-4FEE-4212-A023-C3DC38EC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8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52AA-B183-4597-B65D-31A92ACB6D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E867-4FEE-4212-A023-C3DC38EC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52AA-B183-4597-B65D-31A92ACB6DA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3E867-4FEE-4212-A023-C3DC38EC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TCP Attacks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Chetan Jaiswal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Computer Science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Truman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84227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telnet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user -&gt; server</a:t>
            </a:r>
          </a:p>
          <a:p>
            <a:r>
              <a:rPr lang="en-US" dirty="0" smtClean="0"/>
              <a:t>Once established: launch attack: Attacker VM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21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Attack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</a:t>
            </a:r>
            <a:r>
              <a:rPr lang="en-US" b="1" dirty="0" err="1"/>
              <a:t>netwox</a:t>
            </a:r>
            <a:r>
              <a:rPr lang="en-US" b="1" dirty="0"/>
              <a:t> tool 40</a:t>
            </a:r>
          </a:p>
          <a:p>
            <a:r>
              <a:rPr lang="en-US" sz="2800" dirty="0"/>
              <a:t>$ </a:t>
            </a:r>
            <a:r>
              <a:rPr lang="en-US" sz="2800" dirty="0" err="1"/>
              <a:t>sudo</a:t>
            </a:r>
            <a:r>
              <a:rPr lang="en-US" sz="2800" dirty="0"/>
              <a:t> </a:t>
            </a:r>
            <a:r>
              <a:rPr lang="en-US" sz="2800" dirty="0" err="1"/>
              <a:t>netwox</a:t>
            </a:r>
            <a:r>
              <a:rPr lang="en-US" sz="2800" dirty="0"/>
              <a:t> 40 -l "client IP" -m "server </a:t>
            </a:r>
            <a:r>
              <a:rPr lang="en-US" sz="2800" dirty="0" smtClean="0"/>
              <a:t>IP” </a:t>
            </a:r>
            <a:r>
              <a:rPr lang="pt-BR" sz="2800" dirty="0" smtClean="0"/>
              <a:t>-</a:t>
            </a:r>
            <a:r>
              <a:rPr lang="pt-BR" sz="2800" dirty="0"/>
              <a:t>o </a:t>
            </a:r>
            <a:r>
              <a:rPr lang="pt-BR" sz="2800" dirty="0" smtClean="0"/>
              <a:t>“</a:t>
            </a:r>
            <a:r>
              <a:rPr lang="pt-BR" sz="2800" b="1" dirty="0" smtClean="0"/>
              <a:t>sourcePort</a:t>
            </a:r>
            <a:r>
              <a:rPr lang="pt-BR" sz="2800" dirty="0" smtClean="0"/>
              <a:t>" </a:t>
            </a:r>
            <a:r>
              <a:rPr lang="pt-BR" sz="2800" dirty="0"/>
              <a:t>-p </a:t>
            </a:r>
            <a:r>
              <a:rPr lang="pt-BR" sz="2800" dirty="0" smtClean="0"/>
              <a:t>“23" </a:t>
            </a:r>
            <a:r>
              <a:rPr lang="pt-BR" sz="2800" b="1" dirty="0"/>
              <a:t>-B </a:t>
            </a:r>
            <a:r>
              <a:rPr lang="pt-BR" sz="2800" dirty="0"/>
              <a:t>-q </a:t>
            </a:r>
            <a:r>
              <a:rPr lang="pt-BR" sz="2800" dirty="0" smtClean="0"/>
              <a:t>“</a:t>
            </a:r>
            <a:r>
              <a:rPr lang="pt-BR" sz="2800" b="1" dirty="0" smtClean="0"/>
              <a:t>NextSequenceNumber</a:t>
            </a:r>
            <a:r>
              <a:rPr lang="pt-BR" sz="2800" dirty="0" smtClean="0"/>
              <a:t>"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69133"/>
            <a:ext cx="8763000" cy="257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1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telnet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Redo the same steps and observe action by opening a </a:t>
            </a:r>
            <a:r>
              <a:rPr lang="en-US" dirty="0" err="1" smtClean="0"/>
              <a:t>wireshark</a:t>
            </a:r>
            <a:r>
              <a:rPr lang="en-US" dirty="0" smtClean="0"/>
              <a:t> session capture at user </a:t>
            </a:r>
            <a:r>
              <a:rPr lang="en-US" dirty="0" err="1" smtClean="0"/>
              <a:t>vm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you see RST packet?</a:t>
            </a:r>
          </a:p>
          <a:p>
            <a:r>
              <a:rPr lang="en-US" dirty="0" smtClean="0"/>
              <a:t>Try the same steps with SSH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922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RST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5791200" cy="55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9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514"/>
            <a:ext cx="7848599" cy="6709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5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58"/>
            <a:ext cx="7772399" cy="664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50402"/>
            <a:ext cx="6324600" cy="543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10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4" y="457200"/>
            <a:ext cx="8213065" cy="564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3" y="152400"/>
            <a:ext cx="9130077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3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635"/>
            <a:ext cx="7924800" cy="680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90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the username text on 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gedit</a:t>
            </a:r>
            <a:r>
              <a:rPr lang="en-US" dirty="0" smtClean="0"/>
              <a:t> ~/.</a:t>
            </a:r>
            <a:r>
              <a:rPr lang="en-US" dirty="0" err="1" smtClean="0"/>
              <a:t>bashrc</a:t>
            </a:r>
            <a:endParaRPr lang="en-US" dirty="0" smtClean="0"/>
          </a:p>
          <a:p>
            <a:r>
              <a:rPr lang="en-US" dirty="0" smtClean="0"/>
              <a:t>Go the last occurrence of PS1 = …</a:t>
            </a:r>
          </a:p>
          <a:p>
            <a:r>
              <a:rPr lang="en-US" dirty="0" smtClean="0"/>
              <a:t>Replace it with (for server VM):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PS1='Server-VM \$ ‘</a:t>
            </a:r>
          </a:p>
          <a:p>
            <a:pPr marL="0" indent="0">
              <a:buNone/>
            </a:pPr>
            <a:r>
              <a:rPr lang="en-US" dirty="0" smtClean="0"/>
              <a:t>To check </a:t>
            </a:r>
            <a:r>
              <a:rPr lang="en-US" dirty="0" err="1" smtClean="0"/>
              <a:t>cpu</a:t>
            </a:r>
            <a:r>
              <a:rPr lang="en-US" dirty="0" smtClean="0"/>
              <a:t> stats use the command “top”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1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05" y="304800"/>
            <a:ext cx="8612991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21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41952"/>
            <a:ext cx="7005638" cy="676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1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92640"/>
            <a:ext cx="6396038" cy="603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125</Words>
  <Application>Microsoft Office PowerPoint</Application>
  <PresentationFormat>On-screen Show (4:3)</PresentationFormat>
  <Paragraphs>24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TCP Attacks</vt:lpstr>
      <vt:lpstr>TCP/IP Headers</vt:lpstr>
      <vt:lpstr>PowerPoint Presentation</vt:lpstr>
      <vt:lpstr>PowerPoint Presentation</vt:lpstr>
      <vt:lpstr>PowerPoint Presentation</vt:lpstr>
      <vt:lpstr>Change the username text on terminals</vt:lpstr>
      <vt:lpstr>PowerPoint Presentation</vt:lpstr>
      <vt:lpstr>PowerPoint Presentation</vt:lpstr>
      <vt:lpstr>PowerPoint Presentation</vt:lpstr>
      <vt:lpstr>Open telnet session</vt:lpstr>
      <vt:lpstr>Launch Attack</vt:lpstr>
      <vt:lpstr>Open telnet session</vt:lpstr>
      <vt:lpstr>RST youtube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Attacks</dc:title>
  <dc:creator>user</dc:creator>
  <cp:lastModifiedBy>user</cp:lastModifiedBy>
  <cp:revision>13</cp:revision>
  <dcterms:created xsi:type="dcterms:W3CDTF">2017-11-13T18:51:19Z</dcterms:created>
  <dcterms:modified xsi:type="dcterms:W3CDTF">2017-11-14T18:50:24Z</dcterms:modified>
</cp:coreProperties>
</file>