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E9E9-24B4-A008-193B-22336F625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MOCK EMBEDDED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5770A-C2D3-D0EF-A77B-AE2178D1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2037"/>
            <a:ext cx="9247101" cy="299972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Group 3 members:</a:t>
            </a:r>
          </a:p>
          <a:p>
            <a:r>
              <a:rPr lang="en-US" sz="2800">
                <a:solidFill>
                  <a:schemeClr val="tx1"/>
                </a:solidFill>
              </a:rPr>
              <a:t>Vu quoc khanh</a:t>
            </a:r>
          </a:p>
          <a:p>
            <a:r>
              <a:rPr lang="en-US" sz="2800">
                <a:solidFill>
                  <a:schemeClr val="tx1"/>
                </a:solidFill>
              </a:rPr>
              <a:t>DAO ANH PHI</a:t>
            </a:r>
          </a:p>
        </p:txBody>
      </p:sp>
    </p:spTree>
    <p:extLst>
      <p:ext uri="{BB962C8B-B14F-4D97-AF65-F5344CB8AC3E}">
        <p14:creationId xmlns:p14="http://schemas.microsoft.com/office/powerpoint/2010/main" val="8744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A340E-E9C2-F32E-0360-B9E882FD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85" y="0"/>
            <a:ext cx="3788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C6E8B-9EE7-0BDC-7F15-4CDDA0BF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211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E43CE-3DC4-3A0A-B4CB-E95A95A0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94" y="0"/>
            <a:ext cx="3645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BDCAB-357C-59D0-E565-2C95936A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29" y="0"/>
            <a:ext cx="6849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CDAEE-02F5-5E06-6450-AC93D513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63" y="0"/>
            <a:ext cx="323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D8D50-2B3C-61E6-3B7D-4F7DB9E0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05" y="0"/>
            <a:ext cx="364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BCD7F1-0B60-69A4-196C-65D5EE75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18" y="0"/>
            <a:ext cx="3837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6D3B-1166-045C-F133-2805E348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68" y="1430657"/>
            <a:ext cx="9906001" cy="2511835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THANK YOU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C81A-2F0E-5A68-4D8A-C5547808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6E4A7-FBE4-C1FE-E553-AF3CA4D3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F0B9-37FD-6021-3F77-D3AFF8FC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n-US" sz="2800"/>
              <a:t>Assignment Description</a:t>
            </a:r>
          </a:p>
          <a:p>
            <a:r>
              <a:rPr lang="en-US" sz="2800"/>
              <a:t>Architect Design</a:t>
            </a:r>
          </a:p>
          <a:p>
            <a:r>
              <a:rPr lang="en-US" sz="2800"/>
              <a:t>Sequence Diagram</a:t>
            </a:r>
          </a:p>
          <a:p>
            <a:r>
              <a:rPr lang="en-US" sz="2800"/>
              <a:t>Detail Design</a:t>
            </a:r>
          </a:p>
          <a:p>
            <a:r>
              <a:rPr lang="en-US" sz="2800"/>
              <a:t>Unit Test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208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34AC1-E432-6926-C676-9B28D27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Assigment description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317-DF68-DDED-A4F6-86495DE69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1F0F8-8F71-6299-A820-8794923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49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/>
              <a:t>Assignment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22F58-A049-432B-A9D9-6EDD06E2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32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SRS 1: After power on, display the time: 00-00-00 (date: 01.01.1971)</a:t>
            </a:r>
          </a:p>
          <a:p>
            <a:pPr marL="0" indent="0">
              <a:buNone/>
            </a:pPr>
            <a:r>
              <a:rPr lang="en-US"/>
              <a:t>SRS 2: Press Button 1</a:t>
            </a:r>
          </a:p>
          <a:p>
            <a:pPr marL="0" indent="0">
              <a:buNone/>
            </a:pPr>
            <a:r>
              <a:rPr lang="en-US"/>
              <a:t>- SRS 2-1: Display the date</a:t>
            </a:r>
          </a:p>
          <a:p>
            <a:pPr>
              <a:buFontTx/>
              <a:buChar char="-"/>
            </a:pPr>
            <a:r>
              <a:rPr lang="en-US"/>
              <a:t>SRS 2-2: Display the time</a:t>
            </a:r>
          </a:p>
          <a:p>
            <a:pPr>
              <a:buFontTx/>
              <a:buChar char="-"/>
            </a:pPr>
            <a:r>
              <a:rPr lang="en-US"/>
              <a:t>SRS 2-3: Display both time and date</a:t>
            </a:r>
          </a:p>
          <a:p>
            <a:pPr marL="0" indent="0">
              <a:buNone/>
            </a:pPr>
            <a:r>
              <a:rPr lang="en-US"/>
              <a:t>SRS 3: Press Button 2</a:t>
            </a:r>
          </a:p>
          <a:p>
            <a:pPr marL="0" indent="0">
              <a:buNone/>
            </a:pPr>
            <a:r>
              <a:rPr lang="en-US"/>
              <a:t>- SRS 3-1: Turn off the display mode</a:t>
            </a:r>
          </a:p>
          <a:p>
            <a:pPr marL="0" indent="0">
              <a:buNone/>
            </a:pPr>
            <a:r>
              <a:rPr lang="en-US"/>
              <a:t>- SRS 3-2: Turn on the display mode</a:t>
            </a:r>
          </a:p>
          <a:p>
            <a:pPr marL="0" indent="0">
              <a:buNone/>
            </a:pPr>
            <a:r>
              <a:rPr lang="en-US"/>
              <a:t>SRS4: Setting date, time by UART serial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0448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34AC1-E432-6926-C676-9B28D27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Architect design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317-DF68-DDED-A4F6-86495DE69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453C9B-07A8-5602-3E1D-A8D9C754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79" y="0"/>
            <a:ext cx="1023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0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34AC1-E432-6926-C676-9B28D27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317-DF68-DDED-A4F6-86495DE69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C78CC-262F-F319-8351-142F933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0"/>
            <a:ext cx="9777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6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534AC1-E432-6926-C676-9B28D27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80317-DF68-DDED-A4F6-86495DE69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</TotalTime>
  <Words>115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MOCK EMBEDDED</vt:lpstr>
      <vt:lpstr>contents</vt:lpstr>
      <vt:lpstr>Assigment description</vt:lpstr>
      <vt:lpstr>Assignment description</vt:lpstr>
      <vt:lpstr>Architect design</vt:lpstr>
      <vt:lpstr>PowerPoint Presentation</vt:lpstr>
      <vt:lpstr>Sequence diagram</vt:lpstr>
      <vt:lpstr>PowerPoint Presentation</vt:lpstr>
      <vt:lpstr>Detail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ASSIGNMENT</dc:title>
  <dc:creator>Vũ Quốc Khánh</dc:creator>
  <cp:lastModifiedBy>Vũ Quốc Khánh</cp:lastModifiedBy>
  <cp:revision>9</cp:revision>
  <dcterms:created xsi:type="dcterms:W3CDTF">2024-07-19T14:36:43Z</dcterms:created>
  <dcterms:modified xsi:type="dcterms:W3CDTF">2024-08-21T13:59:37Z</dcterms:modified>
</cp:coreProperties>
</file>