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56" r:id="rId3"/>
    <p:sldId id="258" r:id="rId4"/>
    <p:sldId id="259" r:id="rId5"/>
    <p:sldId id="257" r:id="rId6"/>
    <p:sldId id="266" r:id="rId7"/>
    <p:sldId id="268" r:id="rId8"/>
    <p:sldId id="269" r:id="rId9"/>
    <p:sldId id="262" r:id="rId10"/>
    <p:sldId id="265" r:id="rId11"/>
    <p:sldId id="267" r:id="rId12"/>
    <p:sldId id="263" r:id="rId13"/>
    <p:sldId id="260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B51DEF-AFC9-4034-AFA7-7D3A99725387}">
          <p14:sldIdLst>
            <p14:sldId id="256"/>
            <p14:sldId id="258"/>
            <p14:sldId id="259"/>
            <p14:sldId id="257"/>
            <p14:sldId id="266"/>
            <p14:sldId id="268"/>
            <p14:sldId id="269"/>
            <p14:sldId id="262"/>
            <p14:sldId id="265"/>
            <p14:sldId id="267"/>
            <p14:sldId id="263"/>
            <p14:sldId id="260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1688" y="1041400"/>
            <a:ext cx="6713755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688" y="3521075"/>
            <a:ext cx="671375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1478" y="6468894"/>
            <a:ext cx="2189922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E1C-BC3F-406D-B990-B50FDBAF2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CEF1-5039-4910-BC22-AF54B9A3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E644-AA48-4FFB-9D2A-CF9C78E3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D449-B2B1-407E-9020-CCBCA99D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8532-4B1E-41DE-99B5-240071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63FA-8E5C-4B8C-993C-ACA58300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7732-C02F-4690-841A-D8662E89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4386-D99A-4734-967A-A6CAB91F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6836-0FB7-4954-8F21-ACEC240F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7D00-B0E9-42D0-B30D-3C28D71D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23F-EA7B-4E49-8DD4-4BC99E6B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3602-5E32-4361-BD6D-5B907A73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D678-EEDD-427B-B864-EB6A9F4F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AD32-41C3-41B2-802F-D3F95E84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B720-2ACA-41AC-9522-7658355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5181-798E-4766-B0D8-F22EB171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EC56-043A-40D9-BCE1-AE9A7A419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AEBE-08BE-4EBF-BBA7-496693F9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BCE8-16A3-499D-B56B-8819D6BB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0136B-CBA6-4FB2-9D55-8BFA8240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6225-6858-42B4-8BED-8FA40A02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3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8C6A-186E-43AD-A187-75E632BA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79ED-47A6-4238-A342-82FAABD3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260C-4C48-4197-A250-7B2FF2D1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6D16A-EE4D-4B4D-836F-1A7DC8D2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3CCA7-BD96-4563-BA7C-0F4F39A7B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B6ECB-7D7A-4775-BCC1-46A47EC6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61AFE-B00D-4EA6-BDB5-6A8819A7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02FD-A4E5-47CB-B567-C170DE76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1EFA-443F-4324-8979-C86F937E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F3635-4969-46B9-9B25-8E6C557A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50E6B-E53A-43AD-ACE1-7B68B388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4AFB2-CCF3-4290-9318-5787B9C7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ECCCC-C54A-45DF-B106-6662A6C9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A6146-BA20-4842-B1B7-535F7BA7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BA2A7-5FDF-45D7-855E-73F9042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2429-9045-4044-B25F-EE5F5C38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373A-DBD2-4463-8956-A72F1ABF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A176-F4DC-43C1-B380-23AC7D94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9453C-778E-43A6-B5E6-6D80AECE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CF12-A344-4A1B-B0B7-AF19B9D6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DD17-6AED-45C1-AB41-4DE85F14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1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0F3F-0801-4527-9D56-C8BB649B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B699-4DC3-4BEC-A14A-870FF799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DB8E-318B-48E8-8ECA-CC5FA90E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CDCF0-CD39-4FEC-9E4E-BFFA1D1A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5B4C9-5CA6-42B6-916A-35777DF8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C694-23B7-443C-9273-2F690D7D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53C-8667-46BF-95C2-6B9B1754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08044-BB4C-45CD-BF2A-949A2770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2229-6C19-4639-80F8-88A41DBB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BEF6-7F10-473F-A1C5-A1A31E69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0D7C-1E26-4422-8095-604FEC7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DCB44-6E1C-4344-B687-EBE74490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ED07-EE9D-4CB5-BF85-886DD62C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9D5E-7160-4A08-8CD1-9CC0E490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C724-DF1A-4900-B0B2-8DBFF925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FA9F2-DADC-4450-B088-551F5B24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68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8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8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4F2D2-76C0-4F5F-9183-BB0B57DC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CBD9-4ABF-4082-AC48-88107B56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B536-8308-46FF-B4B4-DC634F68E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E846-4CFC-49CA-B44C-0B989DC7A35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56EB-A570-4913-BB4A-3CACA4505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2EC2B-A054-4FAB-BF06-2E8A1913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winkle0705/mental-health-and-suicide-rates?select=Age-standardized+suicide+rates.csv" TargetMode="External"/><Relationship Id="rId2" Type="http://schemas.openxmlformats.org/officeDocument/2006/relationships/hyperlink" Target="https://www.kaggle.com/kralmachine/data-visualization-of-suicide-rates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54" y="901874"/>
            <a:ext cx="7554146" cy="3558914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 SUICIDE RATE</a:t>
            </a:r>
            <a:br>
              <a:rPr lang="en-US" dirty="0"/>
            </a:br>
            <a:r>
              <a:rPr lang="en-US" dirty="0"/>
              <a:t>IN SOME COUNTRIES</a:t>
            </a:r>
            <a:br>
              <a:rPr lang="en-US" dirty="0"/>
            </a:br>
            <a:r>
              <a:rPr lang="en-US" dirty="0"/>
              <a:t>OVER THE WORLD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6823" y="5816600"/>
            <a:ext cx="3435178" cy="10414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Name 	: Nguyen Duc Anh</a:t>
            </a:r>
          </a:p>
          <a:p>
            <a:pPr algn="l"/>
            <a:r>
              <a:rPr lang="en-US" sz="1600" b="1" dirty="0"/>
              <a:t>Class	: </a:t>
            </a:r>
            <a:r>
              <a:rPr lang="en-US" sz="1600" b="1" dirty="0" err="1"/>
              <a:t>SouthSandwich</a:t>
            </a:r>
            <a:endParaRPr lang="en-US" sz="1600" b="1" dirty="0"/>
          </a:p>
          <a:p>
            <a:pPr algn="l"/>
            <a:r>
              <a:rPr lang="en-US" sz="1600" b="1" dirty="0"/>
              <a:t>Mail	: anh10010@gmail.com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2AC5B-1B11-45D0-9CDF-9904FBBA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780" y="2601119"/>
            <a:ext cx="9921551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>
                <a:effectLst/>
                <a:hlinkClick r:id="rId2"/>
              </a:rPr>
              <a:t>https://www.kaggle.com/kralmachine/data-visualization-of-suicide-rates</a:t>
            </a:r>
            <a:endParaRPr lang="en-US" dirty="0">
              <a:effectLst/>
            </a:endParaRPr>
          </a:p>
          <a:p>
            <a:pPr algn="l"/>
            <a:endParaRPr lang="en-US" dirty="0">
              <a:effectLst/>
            </a:endParaRPr>
          </a:p>
          <a:p>
            <a:pPr algn="l"/>
            <a:r>
              <a:rPr lang="en-US" dirty="0">
                <a:hlinkClick r:id="rId3"/>
              </a:rPr>
              <a:t>https://www.kaggle.com/twinkle0705/mental-health-and-suicide-rates?select=Age-standardized+suicide+rates.csv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90D68-FF4C-48A1-80C2-F85E7189F8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rebuchet MS (Headings)"/>
              </a:rPr>
              <a:t>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D7BD5-F526-4A99-BEF2-9AEA64ACF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1736328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6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907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FUTURE WORK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B36DD-C9BD-42FF-A32C-0850AC7B3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7" y="2603157"/>
            <a:ext cx="5082073" cy="425484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0169950-C7A6-4460-8908-8A3F280AC968}"/>
              </a:ext>
            </a:extLst>
          </p:cNvPr>
          <p:cNvSpPr txBox="1">
            <a:spLocks/>
          </p:cNvSpPr>
          <p:nvPr/>
        </p:nvSpPr>
        <p:spPr>
          <a:xfrm>
            <a:off x="0" y="1665164"/>
            <a:ext cx="7109927" cy="519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800" b="0" dirty="0"/>
              <a:t>Get more data from 2016-2021 to predict 2022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dirty="0"/>
              <a:t>Predict the human resource for Mental health to reduce the suicide rate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19339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9611"/>
            <a:ext cx="12192000" cy="4387352"/>
          </a:xfrm>
        </p:spPr>
        <p:txBody>
          <a:bodyPr/>
          <a:lstStyle/>
          <a:p>
            <a:r>
              <a:rPr lang="en-US" dirty="0"/>
              <a:t>Support for the Mental health system</a:t>
            </a:r>
          </a:p>
          <a:p>
            <a:r>
              <a:rPr lang="en-US" dirty="0"/>
              <a:t>Help Government and Medical system prepare for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6043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AEF6-41F0-4C2A-B0F1-91F712441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rebuchet MS (Headings)"/>
              </a:rPr>
              <a:t>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FB3-E190-4F22-8C5C-F0F82567B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64" y="3666930"/>
            <a:ext cx="4729489" cy="2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1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F428-2319-478D-88C7-F3483B1B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8454"/>
          </a:xfrm>
        </p:spPr>
        <p:txBody>
          <a:bodyPr>
            <a:normAutofit/>
          </a:bodyPr>
          <a:lstStyle/>
          <a:p>
            <a:r>
              <a:rPr lang="en-US" dirty="0"/>
              <a:t>REASON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CABC8-6E00-4F6E-97ED-7A4058CB2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8458"/>
            <a:ext cx="4264090" cy="271954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3882ED-5B8B-4B6B-9702-7B8ADD545454}"/>
              </a:ext>
            </a:extLst>
          </p:cNvPr>
          <p:cNvSpPr txBox="1">
            <a:spLocks/>
          </p:cNvSpPr>
          <p:nvPr/>
        </p:nvSpPr>
        <p:spPr>
          <a:xfrm>
            <a:off x="0" y="2518593"/>
            <a:ext cx="5307244" cy="260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solidFill>
                  <a:srgbClr val="000000"/>
                </a:solidFill>
                <a:latin typeface="Trebuchet MS (Headings)"/>
              </a:rPr>
              <a:t>Reason: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b="0" dirty="0">
                <a:latin typeface="Trebuchet MS (Headings)"/>
              </a:rPr>
              <a:t>Impulsivity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b="0" dirty="0">
                <a:latin typeface="Trebuchet MS (Headings)"/>
              </a:rPr>
              <a:t>Substance use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b="0" dirty="0">
                <a:latin typeface="Trebuchet MS (Headings)"/>
              </a:rPr>
              <a:t>Psychosis or Psychopath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b="0" dirty="0">
              <a:latin typeface="Trebuchet MS (Headings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0A7E6-3EE9-40CE-9D2D-650E4ADC19BD}"/>
              </a:ext>
            </a:extLst>
          </p:cNvPr>
          <p:cNvSpPr txBox="1"/>
          <p:nvPr/>
        </p:nvSpPr>
        <p:spPr>
          <a:xfrm>
            <a:off x="0" y="1276344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latin typeface="Trebuchet MS (Headings)"/>
              </a:rPr>
              <a:t>Suicide: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rebuchet MS (Headings)"/>
              </a:rPr>
              <a:t>The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rebuchet MS (Headings)"/>
              </a:rPr>
              <a:t> death caused by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rebuchet MS (Headings)"/>
              </a:rPr>
              <a:t>someones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rebuchet MS (Headings)"/>
              </a:rPr>
              <a:t> who injuring oneself with the intent to die(Oxford).</a:t>
            </a:r>
          </a:p>
        </p:txBody>
      </p:sp>
    </p:spTree>
    <p:extLst>
      <p:ext uri="{BB962C8B-B14F-4D97-AF65-F5344CB8AC3E}">
        <p14:creationId xmlns:p14="http://schemas.microsoft.com/office/powerpoint/2010/main" val="269825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430B-CF48-4D95-96FD-FBEC4FED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2"/>
            <a:ext cx="10515600" cy="650789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96A2F-B576-4210-BB3D-B923F7AAA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48" y="1163853"/>
            <a:ext cx="4226010" cy="299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35D5A-D8B0-46C7-81FC-08434A80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58" y="1163853"/>
            <a:ext cx="4226011" cy="299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D5754-F955-4E4C-937D-091F7BEED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3853"/>
            <a:ext cx="3777048" cy="299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D2936A-E670-4E3D-AC8E-A28B1D83BF41}"/>
              </a:ext>
            </a:extLst>
          </p:cNvPr>
          <p:cNvSpPr txBox="1"/>
          <p:nvPr/>
        </p:nvSpPr>
        <p:spPr>
          <a:xfrm>
            <a:off x="0" y="539326"/>
            <a:ext cx="377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 (Headings)"/>
              </a:rPr>
              <a:t>Optimistic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E4D64-51DA-400E-8516-2AAF2DFF5A84}"/>
              </a:ext>
            </a:extLst>
          </p:cNvPr>
          <p:cNvSpPr txBox="1"/>
          <p:nvPr/>
        </p:nvSpPr>
        <p:spPr>
          <a:xfrm>
            <a:off x="4001529" y="539326"/>
            <a:ext cx="377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 (Headings)"/>
              </a:rPr>
              <a:t>Get help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B735E-876E-4BA0-A90E-EB3C4DD2B4CE}"/>
              </a:ext>
            </a:extLst>
          </p:cNvPr>
          <p:cNvSpPr txBox="1"/>
          <p:nvPr/>
        </p:nvSpPr>
        <p:spPr>
          <a:xfrm>
            <a:off x="8227539" y="539326"/>
            <a:ext cx="377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 (Headings)"/>
              </a:rPr>
              <a:t>Medicine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15BEA-97E4-42FB-A20A-09E82E67D588}"/>
              </a:ext>
            </a:extLst>
          </p:cNvPr>
          <p:cNvSpPr txBox="1"/>
          <p:nvPr/>
        </p:nvSpPr>
        <p:spPr>
          <a:xfrm>
            <a:off x="0" y="4650905"/>
            <a:ext cx="94425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 (Headings)"/>
              </a:rPr>
              <a:t>Project target: Predict the Suicide rate in some countries for the next year</a:t>
            </a:r>
          </a:p>
          <a:p>
            <a:endParaRPr lang="en-US" sz="2800" dirty="0">
              <a:latin typeface="Trebuchet MS (Headings)"/>
            </a:endParaRPr>
          </a:p>
          <a:p>
            <a:endParaRPr lang="en-US" sz="2800" dirty="0"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2549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88566F-87C3-4284-A7DD-AC437899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444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E5F829-C58F-4B06-BF9D-E429D202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8D96A5-F60E-4651-9E0F-AB2890F24F4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000" y="155511"/>
            <a:ext cx="14400000" cy="612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F27A174-3119-4CD7-9D09-9DD3D2E824C7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 (Headings)"/>
              </a:rPr>
              <a:t>TOP 10 HIGHEST NUMBER OF SUICIDES COUNTRIES </a:t>
            </a:r>
          </a:p>
        </p:txBody>
      </p:sp>
    </p:spTree>
    <p:extLst>
      <p:ext uri="{BB962C8B-B14F-4D97-AF65-F5344CB8AC3E}">
        <p14:creationId xmlns:p14="http://schemas.microsoft.com/office/powerpoint/2010/main" val="60485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2AC5B-1B11-45D0-9CDF-9904FBBA9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90D68-FF4C-48A1-80C2-F85E7189F8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 (Headings)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F6A43-3CDB-4D03-853C-C6B0559B254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000" y="84857"/>
            <a:ext cx="14400000" cy="612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A173F7-F400-4BD0-950E-32020C11A852}"/>
              </a:ext>
            </a:extLst>
          </p:cNvPr>
          <p:cNvSpPr txBox="1">
            <a:spLocks/>
          </p:cNvSpPr>
          <p:nvPr/>
        </p:nvSpPr>
        <p:spPr>
          <a:xfrm>
            <a:off x="838200" y="9331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 (Headings)"/>
              </a:rPr>
              <a:t>TOP 10 HIGHEST NUMBER OF SUICIDES COUNTRIES </a:t>
            </a:r>
          </a:p>
        </p:txBody>
      </p:sp>
    </p:spTree>
    <p:extLst>
      <p:ext uri="{BB962C8B-B14F-4D97-AF65-F5344CB8AC3E}">
        <p14:creationId xmlns:p14="http://schemas.microsoft.com/office/powerpoint/2010/main" val="128537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2AC5B-1B11-45D0-9CDF-9904FBBA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968970"/>
            <a:ext cx="6096001" cy="2920060"/>
          </a:xfrm>
        </p:spPr>
        <p:txBody>
          <a:bodyPr/>
          <a:lstStyle/>
          <a:p>
            <a:pPr algn="l"/>
            <a:r>
              <a:rPr lang="en-US" dirty="0"/>
              <a:t>Poor and Rich countries have the </a:t>
            </a:r>
            <a:r>
              <a:rPr lang="en-US" dirty="0" err="1"/>
              <a:t>No.Suicides</a:t>
            </a:r>
            <a:r>
              <a:rPr lang="en-US" dirty="0"/>
              <a:t> more than Normal countries.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People in Rich countries have the highest suicide rate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89B1F-7BE3-4CA4-B6CD-9F91D45D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41176"/>
            <a:ext cx="6096001" cy="79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1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C31F09-1BDD-4F0C-800E-BFBF18B717A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000" y="738000"/>
            <a:ext cx="14400000" cy="6120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FAC08A3-C4CD-4EF5-A7F6-F678CBE5A8C3}"/>
              </a:ext>
            </a:extLst>
          </p:cNvPr>
          <p:cNvSpPr txBox="1">
            <a:spLocks/>
          </p:cNvSpPr>
          <p:nvPr/>
        </p:nvSpPr>
        <p:spPr>
          <a:xfrm>
            <a:off x="838200" y="9331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 (Headings)"/>
              </a:rPr>
              <a:t>SUICIDE BY 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E44B6-FEA3-49A6-8232-5D28FD687D7D}"/>
              </a:ext>
            </a:extLst>
          </p:cNvPr>
          <p:cNvSpPr txBox="1"/>
          <p:nvPr/>
        </p:nvSpPr>
        <p:spPr>
          <a:xfrm>
            <a:off x="548951" y="821089"/>
            <a:ext cx="1109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 (Headings)"/>
              </a:rPr>
              <a:t>When people get older, they are easier to commit suicides </a:t>
            </a:r>
          </a:p>
        </p:txBody>
      </p:sp>
    </p:spTree>
    <p:extLst>
      <p:ext uri="{BB962C8B-B14F-4D97-AF65-F5344CB8AC3E}">
        <p14:creationId xmlns:p14="http://schemas.microsoft.com/office/powerpoint/2010/main" val="54368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AEF6-41F0-4C2A-B0F1-91F712441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Trebuchet MS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2AC5B-1B11-45D0-9CDF-9904FBBA9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A8EEA-F57A-48E2-9C59-22F2A5A9ED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000" y="103518"/>
            <a:ext cx="14400000" cy="612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78CC72-0A9E-405F-ABC1-CC8743C83663}"/>
              </a:ext>
            </a:extLst>
          </p:cNvPr>
          <p:cNvSpPr txBox="1">
            <a:spLocks/>
          </p:cNvSpPr>
          <p:nvPr/>
        </p:nvSpPr>
        <p:spPr>
          <a:xfrm>
            <a:off x="838200" y="9331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 (Headings)"/>
              </a:rPr>
              <a:t>SUICIDES BY 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4ACD8-C9A6-4038-BA16-E21AE95A66D6}"/>
              </a:ext>
            </a:extLst>
          </p:cNvPr>
          <p:cNvSpPr txBox="1"/>
          <p:nvPr/>
        </p:nvSpPr>
        <p:spPr>
          <a:xfrm>
            <a:off x="838200" y="6183086"/>
            <a:ext cx="1109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 (Headings)"/>
              </a:rPr>
              <a:t>Men commit suicide more than Women</a:t>
            </a:r>
          </a:p>
        </p:txBody>
      </p:sp>
    </p:spTree>
    <p:extLst>
      <p:ext uri="{BB962C8B-B14F-4D97-AF65-F5344CB8AC3E}">
        <p14:creationId xmlns:p14="http://schemas.microsoft.com/office/powerpoint/2010/main" val="320803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izon PowerPoint Template" id="{C392ABE6-5F39-4D45-9A4F-E54323932530}" vid="{99F171D4-A673-9145-B8CC-0B7A77B5912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Mental Health PowerPoint Template</Template>
  <TotalTime>440</TotalTime>
  <Words>211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Trebuchet MS (Headings)</vt:lpstr>
      <vt:lpstr>Office Theme</vt:lpstr>
      <vt:lpstr>1_Office Theme</vt:lpstr>
      <vt:lpstr>PREDICT SUICIDE RATE IN SOME COUNTRIES OVER THE WORLD </vt:lpstr>
      <vt:lpstr>REASON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FUTURE WORK </vt:lpstr>
      <vt:lpstr>APPLICATION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ADMIN</dc:creator>
  <cp:lastModifiedBy>ADMIN</cp:lastModifiedBy>
  <cp:revision>6</cp:revision>
  <dcterms:created xsi:type="dcterms:W3CDTF">2021-12-28T04:58:41Z</dcterms:created>
  <dcterms:modified xsi:type="dcterms:W3CDTF">2021-12-28T15:51:39Z</dcterms:modified>
</cp:coreProperties>
</file>