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58" r:id="rId3"/>
    <p:sldId id="259" r:id="rId4"/>
    <p:sldId id="296" r:id="rId5"/>
    <p:sldId id="299" r:id="rId6"/>
    <p:sldId id="300" r:id="rId7"/>
    <p:sldId id="262" r:id="rId8"/>
  </p:sldIdLst>
  <p:sldSz cx="9144000" cy="5143500" type="screen16x9"/>
  <p:notesSz cx="6858000" cy="9144000"/>
  <p:embeddedFontLst>
    <p:embeddedFont>
      <p:font typeface="Helvetica Neue" panose="020B0604020202020204" charset="0"/>
      <p:regular r:id="rId10"/>
      <p:bold r:id="rId11"/>
      <p:italic r:id="rId12"/>
      <p:boldItalic r:id="rId13"/>
    </p:embeddedFont>
    <p:embeddedFont>
      <p:font typeface="Muli" panose="020B0604020202020204" charset="0"/>
      <p:regular r:id="rId14"/>
      <p:bold r:id="rId15"/>
      <p:italic r:id="rId16"/>
      <p:boldItalic r:id="rId17"/>
    </p:embeddedFont>
    <p:embeddedFont>
      <p:font typeface="Nixie One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972BD5-6BB2-4470-BB36-7E400DDAC8E8}">
  <a:tblStyle styleId="{E3972BD5-6BB2-4470-BB36-7E400DDAC8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44E8B97-E12C-42FD-94F6-0118854ECB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2540BA-69D8-40F0-82C0-2874F0673559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76852751-2999-4F1A-8F10-BE7EB3058043}">
      <dgm:prSet phldrT="[Text]" custT="1"/>
      <dgm:spPr/>
      <dgm:t>
        <a:bodyPr/>
        <a:lstStyle/>
        <a:p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tiêu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D85891-EA2B-4EEC-A46D-52060D017EAD}" type="parTrans" cxnId="{B9A2F1C0-79CB-424D-85DC-49271240EAD8}">
      <dgm:prSet/>
      <dgm:spPr/>
      <dgm:t>
        <a:bodyPr/>
        <a:lstStyle/>
        <a:p>
          <a:endParaRPr lang="en-US"/>
        </a:p>
      </dgm:t>
    </dgm:pt>
    <dgm:pt modelId="{4F6F5138-848D-4910-A77F-4A7911333B2A}" type="sibTrans" cxnId="{B9A2F1C0-79CB-424D-85DC-49271240EAD8}">
      <dgm:prSet/>
      <dgm:spPr/>
      <dgm:t>
        <a:bodyPr/>
        <a:lstStyle/>
        <a:p>
          <a:endParaRPr lang="en-US"/>
        </a:p>
      </dgm:t>
    </dgm:pt>
    <dgm:pt modelId="{964FD5FE-8619-4C1D-A6D3-ECAD83818CE3}">
      <dgm:prSet phldrT="[Text]" custT="1"/>
      <dgm:spPr/>
      <dgm:t>
        <a:bodyPr/>
        <a:lstStyle/>
        <a:p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BAA1E9-041F-49C7-921A-A2054CBF7CA4}" type="parTrans" cxnId="{AEFDAD2C-CC17-4120-A5B6-126311224E3B}">
      <dgm:prSet/>
      <dgm:spPr/>
      <dgm:t>
        <a:bodyPr/>
        <a:lstStyle/>
        <a:p>
          <a:endParaRPr lang="en-US"/>
        </a:p>
      </dgm:t>
    </dgm:pt>
    <dgm:pt modelId="{D9A2A2A0-CC29-4025-B84C-121DC9145CC3}" type="sibTrans" cxnId="{AEFDAD2C-CC17-4120-A5B6-126311224E3B}">
      <dgm:prSet/>
      <dgm:spPr/>
      <dgm:t>
        <a:bodyPr/>
        <a:lstStyle/>
        <a:p>
          <a:endParaRPr lang="en-US"/>
        </a:p>
      </dgm:t>
    </dgm:pt>
    <dgm:pt modelId="{E1F8A7A7-D340-4E74-9D4E-E4C79E3890CE}">
      <dgm:prSet phldrT="[Text]" custT="1"/>
      <dgm:spPr/>
      <dgm:t>
        <a:bodyPr/>
        <a:lstStyle/>
        <a:p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đạt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đ</a:t>
          </a:r>
          <a:r>
            <a:rPr lang="vi-V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ư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ợc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510D17-124F-418A-93D3-79418952F839}" type="parTrans" cxnId="{0A6E51EF-F688-4ABB-B469-6E03888E5D23}">
      <dgm:prSet/>
      <dgm:spPr/>
      <dgm:t>
        <a:bodyPr/>
        <a:lstStyle/>
        <a:p>
          <a:endParaRPr lang="en-US"/>
        </a:p>
      </dgm:t>
    </dgm:pt>
    <dgm:pt modelId="{38D062D6-6DC5-403C-8BE7-090954A0FF23}" type="sibTrans" cxnId="{0A6E51EF-F688-4ABB-B469-6E03888E5D23}">
      <dgm:prSet/>
      <dgm:spPr/>
      <dgm:t>
        <a:bodyPr/>
        <a:lstStyle/>
        <a:p>
          <a:endParaRPr lang="en-US"/>
        </a:p>
      </dgm:t>
    </dgm:pt>
    <dgm:pt modelId="{9754EDCE-F9F6-4406-B3F4-99511C5E5688}">
      <dgm:prSet phldrT="[Text]" custT="1"/>
      <dgm:spPr/>
      <dgm:t>
        <a:bodyPr/>
        <a:lstStyle/>
        <a:p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Hạn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chế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EBF111-B102-43B5-A581-041DBA0DD6A0}" type="parTrans" cxnId="{C2B6C3A8-C508-4862-8D1B-4E9F8F72CDE7}">
      <dgm:prSet/>
      <dgm:spPr/>
      <dgm:t>
        <a:bodyPr/>
        <a:lstStyle/>
        <a:p>
          <a:endParaRPr lang="en-US"/>
        </a:p>
      </dgm:t>
    </dgm:pt>
    <dgm:pt modelId="{4954CE0F-9FB2-45C0-A251-EF9A5EA418FB}" type="sibTrans" cxnId="{C2B6C3A8-C508-4862-8D1B-4E9F8F72CDE7}">
      <dgm:prSet/>
      <dgm:spPr/>
      <dgm:t>
        <a:bodyPr/>
        <a:lstStyle/>
        <a:p>
          <a:endParaRPr lang="en-US"/>
        </a:p>
      </dgm:t>
    </dgm:pt>
    <dgm:pt modelId="{FD1F3582-1F0F-48D9-AFDB-D7F302F32EBA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H</a:t>
          </a:r>
          <a:r>
            <a:rPr lang="vi-V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ư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ớng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A89EA9-23FB-46EE-9B4B-79D7E54FD55F}" type="parTrans" cxnId="{3C9B4027-8974-45EA-8C7B-A28386F146E6}">
      <dgm:prSet/>
      <dgm:spPr/>
      <dgm:t>
        <a:bodyPr/>
        <a:lstStyle/>
        <a:p>
          <a:endParaRPr lang="en-US"/>
        </a:p>
      </dgm:t>
    </dgm:pt>
    <dgm:pt modelId="{C6FB97A7-5311-4228-82EF-1AB8C1DB019F}" type="sibTrans" cxnId="{3C9B4027-8974-45EA-8C7B-A28386F146E6}">
      <dgm:prSet/>
      <dgm:spPr/>
      <dgm:t>
        <a:bodyPr/>
        <a:lstStyle/>
        <a:p>
          <a:endParaRPr lang="en-US"/>
        </a:p>
      </dgm:t>
    </dgm:pt>
    <dgm:pt modelId="{BF1F7D0D-3099-4F6B-AE66-4B76AF0790EC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Demo</a:t>
          </a:r>
        </a:p>
      </dgm:t>
    </dgm:pt>
    <dgm:pt modelId="{160E64C2-C962-428F-9853-E25D4B8BBBA3}" type="parTrans" cxnId="{3DF3D366-0AA8-4DCC-B6AC-571985FEDA7B}">
      <dgm:prSet/>
      <dgm:spPr/>
      <dgm:t>
        <a:bodyPr/>
        <a:lstStyle/>
        <a:p>
          <a:endParaRPr lang="en-US"/>
        </a:p>
      </dgm:t>
    </dgm:pt>
    <dgm:pt modelId="{C27059D7-B006-4BA4-8F4C-B66A2E76583D}" type="sibTrans" cxnId="{3DF3D366-0AA8-4DCC-B6AC-571985FEDA7B}">
      <dgm:prSet/>
      <dgm:spPr/>
      <dgm:t>
        <a:bodyPr/>
        <a:lstStyle/>
        <a:p>
          <a:endParaRPr lang="en-US"/>
        </a:p>
      </dgm:t>
    </dgm:pt>
    <dgm:pt modelId="{39B713F0-7434-433E-BA3D-8406AFF9B8F3}" type="pres">
      <dgm:prSet presAssocID="{612540BA-69D8-40F0-82C0-2874F0673559}" presName="compositeShape" presStyleCnt="0">
        <dgm:presLayoutVars>
          <dgm:dir/>
          <dgm:resizeHandles/>
        </dgm:presLayoutVars>
      </dgm:prSet>
      <dgm:spPr/>
    </dgm:pt>
    <dgm:pt modelId="{3F40E18B-C8C0-45A4-BBC5-9679E91F720F}" type="pres">
      <dgm:prSet presAssocID="{612540BA-69D8-40F0-82C0-2874F0673559}" presName="pyramid" presStyleLbl="node1" presStyleIdx="0" presStyleCnt="1" custLinFactNeighborX="844"/>
      <dgm:spPr/>
    </dgm:pt>
    <dgm:pt modelId="{C599E381-B2C0-4D86-BE58-2ECAECF0BAFD}" type="pres">
      <dgm:prSet presAssocID="{612540BA-69D8-40F0-82C0-2874F0673559}" presName="theList" presStyleCnt="0"/>
      <dgm:spPr/>
    </dgm:pt>
    <dgm:pt modelId="{5562A069-5F16-4668-A4CC-6CF2A00A4194}" type="pres">
      <dgm:prSet presAssocID="{76852751-2999-4F1A-8F10-BE7EB3058043}" presName="aNode" presStyleLbl="fgAcc1" presStyleIdx="0" presStyleCnt="6">
        <dgm:presLayoutVars>
          <dgm:bulletEnabled val="1"/>
        </dgm:presLayoutVars>
      </dgm:prSet>
      <dgm:spPr/>
    </dgm:pt>
    <dgm:pt modelId="{88A79311-0EDA-46E1-BAA8-2F4A31C10853}" type="pres">
      <dgm:prSet presAssocID="{76852751-2999-4F1A-8F10-BE7EB3058043}" presName="aSpace" presStyleCnt="0"/>
      <dgm:spPr/>
    </dgm:pt>
    <dgm:pt modelId="{AAC3F677-3BEF-47BC-BB82-776F45B32FAE}" type="pres">
      <dgm:prSet presAssocID="{964FD5FE-8619-4C1D-A6D3-ECAD83818CE3}" presName="aNode" presStyleLbl="fgAcc1" presStyleIdx="1" presStyleCnt="6">
        <dgm:presLayoutVars>
          <dgm:bulletEnabled val="1"/>
        </dgm:presLayoutVars>
      </dgm:prSet>
      <dgm:spPr/>
    </dgm:pt>
    <dgm:pt modelId="{B7E892E0-42CF-407B-A704-945722C532FD}" type="pres">
      <dgm:prSet presAssocID="{964FD5FE-8619-4C1D-A6D3-ECAD83818CE3}" presName="aSpace" presStyleCnt="0"/>
      <dgm:spPr/>
    </dgm:pt>
    <dgm:pt modelId="{80A495D0-D630-46AD-B4CE-0B62476B2EB5}" type="pres">
      <dgm:prSet presAssocID="{E1F8A7A7-D340-4E74-9D4E-E4C79E3890CE}" presName="aNode" presStyleLbl="fgAcc1" presStyleIdx="2" presStyleCnt="6">
        <dgm:presLayoutVars>
          <dgm:bulletEnabled val="1"/>
        </dgm:presLayoutVars>
      </dgm:prSet>
      <dgm:spPr/>
    </dgm:pt>
    <dgm:pt modelId="{3C4DF533-4B83-416E-A9C9-91898F03EAE2}" type="pres">
      <dgm:prSet presAssocID="{E1F8A7A7-D340-4E74-9D4E-E4C79E3890CE}" presName="aSpace" presStyleCnt="0"/>
      <dgm:spPr/>
    </dgm:pt>
    <dgm:pt modelId="{C64C5EC3-2AFB-493F-BC80-C4B77644043B}" type="pres">
      <dgm:prSet presAssocID="{9754EDCE-F9F6-4406-B3F4-99511C5E5688}" presName="aNode" presStyleLbl="fgAcc1" presStyleIdx="3" presStyleCnt="6">
        <dgm:presLayoutVars>
          <dgm:bulletEnabled val="1"/>
        </dgm:presLayoutVars>
      </dgm:prSet>
      <dgm:spPr/>
    </dgm:pt>
    <dgm:pt modelId="{50A70EF1-13BF-4409-88B2-8FD38D5725B6}" type="pres">
      <dgm:prSet presAssocID="{9754EDCE-F9F6-4406-B3F4-99511C5E5688}" presName="aSpace" presStyleCnt="0"/>
      <dgm:spPr/>
    </dgm:pt>
    <dgm:pt modelId="{6698FCB5-A3E3-4B46-9104-A8951A35ECB4}" type="pres">
      <dgm:prSet presAssocID="{FD1F3582-1F0F-48D9-AFDB-D7F302F32EBA}" presName="aNode" presStyleLbl="fgAcc1" presStyleIdx="4" presStyleCnt="6">
        <dgm:presLayoutVars>
          <dgm:bulletEnabled val="1"/>
        </dgm:presLayoutVars>
      </dgm:prSet>
      <dgm:spPr/>
    </dgm:pt>
    <dgm:pt modelId="{C701E4BC-6DEA-47CF-862C-B2B84DB61461}" type="pres">
      <dgm:prSet presAssocID="{FD1F3582-1F0F-48D9-AFDB-D7F302F32EBA}" presName="aSpace" presStyleCnt="0"/>
      <dgm:spPr/>
    </dgm:pt>
    <dgm:pt modelId="{B758ED43-A3C6-4BAD-8256-6BF34098A049}" type="pres">
      <dgm:prSet presAssocID="{BF1F7D0D-3099-4F6B-AE66-4B76AF0790EC}" presName="aNode" presStyleLbl="fgAcc1" presStyleIdx="5" presStyleCnt="6">
        <dgm:presLayoutVars>
          <dgm:bulletEnabled val="1"/>
        </dgm:presLayoutVars>
      </dgm:prSet>
      <dgm:spPr/>
    </dgm:pt>
    <dgm:pt modelId="{0BD80F47-2A56-4398-9782-5EF71B0B508C}" type="pres">
      <dgm:prSet presAssocID="{BF1F7D0D-3099-4F6B-AE66-4B76AF0790EC}" presName="aSpace" presStyleCnt="0"/>
      <dgm:spPr/>
    </dgm:pt>
  </dgm:ptLst>
  <dgm:cxnLst>
    <dgm:cxn modelId="{02183D1C-9091-466B-A156-3EBCFA5FAB47}" type="presOf" srcId="{E1F8A7A7-D340-4E74-9D4E-E4C79E3890CE}" destId="{80A495D0-D630-46AD-B4CE-0B62476B2EB5}" srcOrd="0" destOrd="0" presId="urn:microsoft.com/office/officeart/2005/8/layout/pyramid2"/>
    <dgm:cxn modelId="{3C9B4027-8974-45EA-8C7B-A28386F146E6}" srcId="{612540BA-69D8-40F0-82C0-2874F0673559}" destId="{FD1F3582-1F0F-48D9-AFDB-D7F302F32EBA}" srcOrd="4" destOrd="0" parTransId="{06A89EA9-23FB-46EE-9B4B-79D7E54FD55F}" sibTransId="{C6FB97A7-5311-4228-82EF-1AB8C1DB019F}"/>
    <dgm:cxn modelId="{AEFDAD2C-CC17-4120-A5B6-126311224E3B}" srcId="{612540BA-69D8-40F0-82C0-2874F0673559}" destId="{964FD5FE-8619-4C1D-A6D3-ECAD83818CE3}" srcOrd="1" destOrd="0" parTransId="{D4BAA1E9-041F-49C7-921A-A2054CBF7CA4}" sibTransId="{D9A2A2A0-CC29-4025-B84C-121DC9145CC3}"/>
    <dgm:cxn modelId="{AB0E3C41-21AE-4368-813D-E27EAC216626}" type="presOf" srcId="{9754EDCE-F9F6-4406-B3F4-99511C5E5688}" destId="{C64C5EC3-2AFB-493F-BC80-C4B77644043B}" srcOrd="0" destOrd="0" presId="urn:microsoft.com/office/officeart/2005/8/layout/pyramid2"/>
    <dgm:cxn modelId="{3DF3D366-0AA8-4DCC-B6AC-571985FEDA7B}" srcId="{612540BA-69D8-40F0-82C0-2874F0673559}" destId="{BF1F7D0D-3099-4F6B-AE66-4B76AF0790EC}" srcOrd="5" destOrd="0" parTransId="{160E64C2-C962-428F-9853-E25D4B8BBBA3}" sibTransId="{C27059D7-B006-4BA4-8F4C-B66A2E76583D}"/>
    <dgm:cxn modelId="{30A10F69-D865-43A9-AF10-DB25D4A09DEE}" type="presOf" srcId="{76852751-2999-4F1A-8F10-BE7EB3058043}" destId="{5562A069-5F16-4668-A4CC-6CF2A00A4194}" srcOrd="0" destOrd="0" presId="urn:microsoft.com/office/officeart/2005/8/layout/pyramid2"/>
    <dgm:cxn modelId="{B04D0F56-E819-4C53-B59D-2A2B923AD0B6}" type="presOf" srcId="{BF1F7D0D-3099-4F6B-AE66-4B76AF0790EC}" destId="{B758ED43-A3C6-4BAD-8256-6BF34098A049}" srcOrd="0" destOrd="0" presId="urn:microsoft.com/office/officeart/2005/8/layout/pyramid2"/>
    <dgm:cxn modelId="{19FE8B7B-204F-42D3-AF67-13620F0307EB}" type="presOf" srcId="{612540BA-69D8-40F0-82C0-2874F0673559}" destId="{39B713F0-7434-433E-BA3D-8406AFF9B8F3}" srcOrd="0" destOrd="0" presId="urn:microsoft.com/office/officeart/2005/8/layout/pyramid2"/>
    <dgm:cxn modelId="{6A66FA93-1E7E-4422-BA91-92594538963B}" type="presOf" srcId="{964FD5FE-8619-4C1D-A6D3-ECAD83818CE3}" destId="{AAC3F677-3BEF-47BC-BB82-776F45B32FAE}" srcOrd="0" destOrd="0" presId="urn:microsoft.com/office/officeart/2005/8/layout/pyramid2"/>
    <dgm:cxn modelId="{8D501B9D-35B3-4A58-9CF0-89A09B110A53}" type="presOf" srcId="{FD1F3582-1F0F-48D9-AFDB-D7F302F32EBA}" destId="{6698FCB5-A3E3-4B46-9104-A8951A35ECB4}" srcOrd="0" destOrd="0" presId="urn:microsoft.com/office/officeart/2005/8/layout/pyramid2"/>
    <dgm:cxn modelId="{C2B6C3A8-C508-4862-8D1B-4E9F8F72CDE7}" srcId="{612540BA-69D8-40F0-82C0-2874F0673559}" destId="{9754EDCE-F9F6-4406-B3F4-99511C5E5688}" srcOrd="3" destOrd="0" parTransId="{1BEBF111-B102-43B5-A581-041DBA0DD6A0}" sibTransId="{4954CE0F-9FB2-45C0-A251-EF9A5EA418FB}"/>
    <dgm:cxn modelId="{B9A2F1C0-79CB-424D-85DC-49271240EAD8}" srcId="{612540BA-69D8-40F0-82C0-2874F0673559}" destId="{76852751-2999-4F1A-8F10-BE7EB3058043}" srcOrd="0" destOrd="0" parTransId="{9CD85891-EA2B-4EEC-A46D-52060D017EAD}" sibTransId="{4F6F5138-848D-4910-A77F-4A7911333B2A}"/>
    <dgm:cxn modelId="{0A6E51EF-F688-4ABB-B469-6E03888E5D23}" srcId="{612540BA-69D8-40F0-82C0-2874F0673559}" destId="{E1F8A7A7-D340-4E74-9D4E-E4C79E3890CE}" srcOrd="2" destOrd="0" parTransId="{A8510D17-124F-418A-93D3-79418952F839}" sibTransId="{38D062D6-6DC5-403C-8BE7-090954A0FF23}"/>
    <dgm:cxn modelId="{D9A10454-38EA-4ABE-8D15-4A91FAA43133}" type="presParOf" srcId="{39B713F0-7434-433E-BA3D-8406AFF9B8F3}" destId="{3F40E18B-C8C0-45A4-BBC5-9679E91F720F}" srcOrd="0" destOrd="0" presId="urn:microsoft.com/office/officeart/2005/8/layout/pyramid2"/>
    <dgm:cxn modelId="{0938030A-2BDD-4C3D-8FB5-2D3C2CF9D8D9}" type="presParOf" srcId="{39B713F0-7434-433E-BA3D-8406AFF9B8F3}" destId="{C599E381-B2C0-4D86-BE58-2ECAECF0BAFD}" srcOrd="1" destOrd="0" presId="urn:microsoft.com/office/officeart/2005/8/layout/pyramid2"/>
    <dgm:cxn modelId="{E81F349A-E363-4994-9CE2-5E2125F8E418}" type="presParOf" srcId="{C599E381-B2C0-4D86-BE58-2ECAECF0BAFD}" destId="{5562A069-5F16-4668-A4CC-6CF2A00A4194}" srcOrd="0" destOrd="0" presId="urn:microsoft.com/office/officeart/2005/8/layout/pyramid2"/>
    <dgm:cxn modelId="{60230F29-5FDF-44FF-8A8A-3DCF2C3236E4}" type="presParOf" srcId="{C599E381-B2C0-4D86-BE58-2ECAECF0BAFD}" destId="{88A79311-0EDA-46E1-BAA8-2F4A31C10853}" srcOrd="1" destOrd="0" presId="urn:microsoft.com/office/officeart/2005/8/layout/pyramid2"/>
    <dgm:cxn modelId="{CC809077-0531-469E-8B9C-AB7F73AC0D9E}" type="presParOf" srcId="{C599E381-B2C0-4D86-BE58-2ECAECF0BAFD}" destId="{AAC3F677-3BEF-47BC-BB82-776F45B32FAE}" srcOrd="2" destOrd="0" presId="urn:microsoft.com/office/officeart/2005/8/layout/pyramid2"/>
    <dgm:cxn modelId="{4B912041-107E-4E96-B830-97036CCFC9F1}" type="presParOf" srcId="{C599E381-B2C0-4D86-BE58-2ECAECF0BAFD}" destId="{B7E892E0-42CF-407B-A704-945722C532FD}" srcOrd="3" destOrd="0" presId="urn:microsoft.com/office/officeart/2005/8/layout/pyramid2"/>
    <dgm:cxn modelId="{A6A98932-357E-4D02-8432-ABDF03314E45}" type="presParOf" srcId="{C599E381-B2C0-4D86-BE58-2ECAECF0BAFD}" destId="{80A495D0-D630-46AD-B4CE-0B62476B2EB5}" srcOrd="4" destOrd="0" presId="urn:microsoft.com/office/officeart/2005/8/layout/pyramid2"/>
    <dgm:cxn modelId="{A83266FE-0385-45E9-AFC7-0D0384CA5809}" type="presParOf" srcId="{C599E381-B2C0-4D86-BE58-2ECAECF0BAFD}" destId="{3C4DF533-4B83-416E-A9C9-91898F03EAE2}" srcOrd="5" destOrd="0" presId="urn:microsoft.com/office/officeart/2005/8/layout/pyramid2"/>
    <dgm:cxn modelId="{DCED1B38-6CFA-4579-B540-C19E2277E480}" type="presParOf" srcId="{C599E381-B2C0-4D86-BE58-2ECAECF0BAFD}" destId="{C64C5EC3-2AFB-493F-BC80-C4B77644043B}" srcOrd="6" destOrd="0" presId="urn:microsoft.com/office/officeart/2005/8/layout/pyramid2"/>
    <dgm:cxn modelId="{1171BDEE-5E12-43F6-8CE9-1E1BC02760A4}" type="presParOf" srcId="{C599E381-B2C0-4D86-BE58-2ECAECF0BAFD}" destId="{50A70EF1-13BF-4409-88B2-8FD38D5725B6}" srcOrd="7" destOrd="0" presId="urn:microsoft.com/office/officeart/2005/8/layout/pyramid2"/>
    <dgm:cxn modelId="{85801BA1-AF40-4109-AFA0-338C9F92BEAD}" type="presParOf" srcId="{C599E381-B2C0-4D86-BE58-2ECAECF0BAFD}" destId="{6698FCB5-A3E3-4B46-9104-A8951A35ECB4}" srcOrd="8" destOrd="0" presId="urn:microsoft.com/office/officeart/2005/8/layout/pyramid2"/>
    <dgm:cxn modelId="{51F6A3F2-B5F0-4FC3-A82A-5DBA0D0275C6}" type="presParOf" srcId="{C599E381-B2C0-4D86-BE58-2ECAECF0BAFD}" destId="{C701E4BC-6DEA-47CF-862C-B2B84DB61461}" srcOrd="9" destOrd="0" presId="urn:microsoft.com/office/officeart/2005/8/layout/pyramid2"/>
    <dgm:cxn modelId="{3FEAC65F-EABF-475C-A6F7-D9A6F516CB7A}" type="presParOf" srcId="{C599E381-B2C0-4D86-BE58-2ECAECF0BAFD}" destId="{B758ED43-A3C6-4BAD-8256-6BF34098A049}" srcOrd="10" destOrd="0" presId="urn:microsoft.com/office/officeart/2005/8/layout/pyramid2"/>
    <dgm:cxn modelId="{F188C7EB-7A7E-4661-A7C5-2E5F42F08B62}" type="presParOf" srcId="{C599E381-B2C0-4D86-BE58-2ECAECF0BAFD}" destId="{0BD80F47-2A56-4398-9782-5EF71B0B508C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9D8B55-53AA-4EFD-83F3-EFDDF58C76C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1C6B7C-5EBB-4060-BFC4-BF51603D3ECE}">
      <dgm:prSet phldrT="[Text]" custT="1"/>
      <dgm:spPr/>
      <dgm:t>
        <a:bodyPr/>
        <a:lstStyle/>
        <a:p>
          <a:r>
            <a:rPr lang="en-US" sz="2000" dirty="0" err="1"/>
            <a:t>Công</a:t>
          </a:r>
          <a:r>
            <a:rPr lang="en-US" sz="2000" dirty="0"/>
            <a:t> </a:t>
          </a:r>
          <a:r>
            <a:rPr lang="en-US" sz="2000" dirty="0" err="1"/>
            <a:t>cụ</a:t>
          </a:r>
          <a:r>
            <a:rPr lang="en-US" sz="2000" dirty="0"/>
            <a:t>: Visual Studio Code, IntelliJ IDEA</a:t>
          </a:r>
        </a:p>
      </dgm:t>
    </dgm:pt>
    <dgm:pt modelId="{9EE8BB7D-E768-487C-AA88-985F1494EDCD}" type="parTrans" cxnId="{72A5516C-5FF5-4072-B3E3-F3E3386E4B24}">
      <dgm:prSet/>
      <dgm:spPr/>
      <dgm:t>
        <a:bodyPr/>
        <a:lstStyle/>
        <a:p>
          <a:endParaRPr lang="en-US"/>
        </a:p>
      </dgm:t>
    </dgm:pt>
    <dgm:pt modelId="{21C7F05F-0DA2-4E22-8898-85E945F64E6A}" type="sibTrans" cxnId="{72A5516C-5FF5-4072-B3E3-F3E3386E4B24}">
      <dgm:prSet/>
      <dgm:spPr/>
      <dgm:t>
        <a:bodyPr/>
        <a:lstStyle/>
        <a:p>
          <a:endParaRPr lang="en-US"/>
        </a:p>
      </dgm:t>
    </dgm:pt>
    <dgm:pt modelId="{0D97B89C-D970-4213-B574-255069AF64EA}">
      <dgm:prSet phldrT="[Text]" custT="1"/>
      <dgm:spPr/>
      <dgm:t>
        <a:bodyPr/>
        <a:lstStyle/>
        <a:p>
          <a:r>
            <a:rPr lang="en-US" sz="1800" dirty="0"/>
            <a:t>Framework: Java Spring Boot</a:t>
          </a:r>
        </a:p>
        <a:p>
          <a:r>
            <a:rPr lang="en-US" sz="1800" dirty="0"/>
            <a:t>Framework: Angular</a:t>
          </a:r>
        </a:p>
      </dgm:t>
    </dgm:pt>
    <dgm:pt modelId="{F0A98589-ECB0-4777-944B-FE03A7FB7B46}" type="parTrans" cxnId="{CC72D413-BC9C-4337-B108-233AB6F7C197}">
      <dgm:prSet/>
      <dgm:spPr/>
      <dgm:t>
        <a:bodyPr/>
        <a:lstStyle/>
        <a:p>
          <a:endParaRPr lang="en-US"/>
        </a:p>
      </dgm:t>
    </dgm:pt>
    <dgm:pt modelId="{8B9932AA-97B7-480C-AD9A-BA18A1AD8CBE}" type="sibTrans" cxnId="{CC72D413-BC9C-4337-B108-233AB6F7C197}">
      <dgm:prSet/>
      <dgm:spPr/>
      <dgm:t>
        <a:bodyPr/>
        <a:lstStyle/>
        <a:p>
          <a:endParaRPr lang="en-US"/>
        </a:p>
      </dgm:t>
    </dgm:pt>
    <dgm:pt modelId="{1516221D-02F1-4434-9291-2A570CF94DD4}">
      <dgm:prSet phldrT="[Text]" custT="1"/>
      <dgm:spPr/>
      <dgm:t>
        <a:bodyPr/>
        <a:lstStyle/>
        <a:p>
          <a:r>
            <a:rPr lang="en-US" sz="1800" dirty="0" err="1"/>
            <a:t>Công</a:t>
          </a:r>
          <a:r>
            <a:rPr lang="en-US" sz="1800" dirty="0"/>
            <a:t> </a:t>
          </a:r>
          <a:r>
            <a:rPr lang="en-US" sz="1800" dirty="0" err="1"/>
            <a:t>nghệ</a:t>
          </a:r>
          <a:r>
            <a:rPr lang="en-US" sz="1800" dirty="0"/>
            <a:t> </a:t>
          </a:r>
          <a:r>
            <a:rPr lang="en-US" sz="1800" dirty="0" err="1"/>
            <a:t>hỗ</a:t>
          </a:r>
          <a:r>
            <a:rPr lang="en-US" sz="1800" dirty="0"/>
            <a:t> </a:t>
          </a:r>
          <a:r>
            <a:rPr lang="en-US" sz="1800" dirty="0" err="1"/>
            <a:t>trợ</a:t>
          </a:r>
          <a:r>
            <a:rPr lang="en-US" sz="1800" dirty="0"/>
            <a:t>: </a:t>
          </a:r>
          <a:r>
            <a:rPr lang="en-US" sz="1800" dirty="0" err="1"/>
            <a:t>Postman,Jwt</a:t>
          </a:r>
          <a:endParaRPr lang="en-US" sz="1800" dirty="0"/>
        </a:p>
      </dgm:t>
    </dgm:pt>
    <dgm:pt modelId="{2ED43E4E-EE5C-469A-B47F-8A3BA1447EF1}" type="parTrans" cxnId="{897326AA-84ED-4F90-88C7-9F833A29A9BC}">
      <dgm:prSet/>
      <dgm:spPr/>
      <dgm:t>
        <a:bodyPr/>
        <a:lstStyle/>
        <a:p>
          <a:endParaRPr lang="en-US"/>
        </a:p>
      </dgm:t>
    </dgm:pt>
    <dgm:pt modelId="{3604A8B2-D45D-4A6A-95DF-2F5CBAF2A59D}" type="sibTrans" cxnId="{897326AA-84ED-4F90-88C7-9F833A29A9BC}">
      <dgm:prSet/>
      <dgm:spPr/>
      <dgm:t>
        <a:bodyPr/>
        <a:lstStyle/>
        <a:p>
          <a:endParaRPr lang="en-US"/>
        </a:p>
      </dgm:t>
    </dgm:pt>
    <dgm:pt modelId="{71FE527D-4B0A-47F7-AE2B-073127FECCA4}" type="pres">
      <dgm:prSet presAssocID="{419D8B55-53AA-4EFD-83F3-EFDDF58C76CF}" presName="linear" presStyleCnt="0">
        <dgm:presLayoutVars>
          <dgm:dir/>
          <dgm:animLvl val="lvl"/>
          <dgm:resizeHandles val="exact"/>
        </dgm:presLayoutVars>
      </dgm:prSet>
      <dgm:spPr/>
    </dgm:pt>
    <dgm:pt modelId="{6CEFAA58-FBA6-4D53-BA82-DCD918EBF8E2}" type="pres">
      <dgm:prSet presAssocID="{E71C6B7C-5EBB-4060-BFC4-BF51603D3ECE}" presName="parentLin" presStyleCnt="0"/>
      <dgm:spPr/>
    </dgm:pt>
    <dgm:pt modelId="{B9CE05C2-BDEB-4FA3-ADEB-C89D6F4E029D}" type="pres">
      <dgm:prSet presAssocID="{E71C6B7C-5EBB-4060-BFC4-BF51603D3ECE}" presName="parentLeftMargin" presStyleLbl="node1" presStyleIdx="0" presStyleCnt="3"/>
      <dgm:spPr/>
    </dgm:pt>
    <dgm:pt modelId="{ACED90AF-29D6-4473-A49A-8E453D21562B}" type="pres">
      <dgm:prSet presAssocID="{E71C6B7C-5EBB-4060-BFC4-BF51603D3ECE}" presName="parentText" presStyleLbl="node1" presStyleIdx="0" presStyleCnt="3" custScaleX="135972" custScaleY="88408">
        <dgm:presLayoutVars>
          <dgm:chMax val="0"/>
          <dgm:bulletEnabled val="1"/>
        </dgm:presLayoutVars>
      </dgm:prSet>
      <dgm:spPr/>
    </dgm:pt>
    <dgm:pt modelId="{C76B7683-D2C1-412A-B3D6-B191E08EC4FC}" type="pres">
      <dgm:prSet presAssocID="{E71C6B7C-5EBB-4060-BFC4-BF51603D3ECE}" presName="negativeSpace" presStyleCnt="0"/>
      <dgm:spPr/>
    </dgm:pt>
    <dgm:pt modelId="{6DAEDBC0-47EA-4543-9EC5-A56D3FF67D23}" type="pres">
      <dgm:prSet presAssocID="{E71C6B7C-5EBB-4060-BFC4-BF51603D3ECE}" presName="childText" presStyleLbl="conFgAcc1" presStyleIdx="0" presStyleCnt="3">
        <dgm:presLayoutVars>
          <dgm:bulletEnabled val="1"/>
        </dgm:presLayoutVars>
      </dgm:prSet>
      <dgm:spPr/>
    </dgm:pt>
    <dgm:pt modelId="{C0AB9A64-AF70-4A1C-93C7-9DAC60346F59}" type="pres">
      <dgm:prSet presAssocID="{21C7F05F-0DA2-4E22-8898-85E945F64E6A}" presName="spaceBetweenRectangles" presStyleCnt="0"/>
      <dgm:spPr/>
    </dgm:pt>
    <dgm:pt modelId="{172E0628-A4B8-48E3-AD3E-F69E9FBF7B55}" type="pres">
      <dgm:prSet presAssocID="{0D97B89C-D970-4213-B574-255069AF64EA}" presName="parentLin" presStyleCnt="0"/>
      <dgm:spPr/>
    </dgm:pt>
    <dgm:pt modelId="{58FC7957-A28C-41F3-AC15-304604170C36}" type="pres">
      <dgm:prSet presAssocID="{0D97B89C-D970-4213-B574-255069AF64EA}" presName="parentLeftMargin" presStyleLbl="node1" presStyleIdx="0" presStyleCnt="3"/>
      <dgm:spPr/>
    </dgm:pt>
    <dgm:pt modelId="{7916504D-09BC-4373-BF7C-0CAE0BDB4AEC}" type="pres">
      <dgm:prSet presAssocID="{0D97B89C-D970-4213-B574-255069AF64EA}" presName="parentText" presStyleLbl="node1" presStyleIdx="1" presStyleCnt="3" custScaleX="142857" custScaleY="107485" custLinFactNeighborX="19540" custLinFactNeighborY="-828">
        <dgm:presLayoutVars>
          <dgm:chMax val="0"/>
          <dgm:bulletEnabled val="1"/>
        </dgm:presLayoutVars>
      </dgm:prSet>
      <dgm:spPr/>
    </dgm:pt>
    <dgm:pt modelId="{11575AC3-1987-4D14-9BBE-703902A651C0}" type="pres">
      <dgm:prSet presAssocID="{0D97B89C-D970-4213-B574-255069AF64EA}" presName="negativeSpace" presStyleCnt="0"/>
      <dgm:spPr/>
    </dgm:pt>
    <dgm:pt modelId="{4D6D5E24-6367-4943-93F1-9DA58D37E0B9}" type="pres">
      <dgm:prSet presAssocID="{0D97B89C-D970-4213-B574-255069AF64EA}" presName="childText" presStyleLbl="conFgAcc1" presStyleIdx="1" presStyleCnt="3">
        <dgm:presLayoutVars>
          <dgm:bulletEnabled val="1"/>
        </dgm:presLayoutVars>
      </dgm:prSet>
      <dgm:spPr/>
    </dgm:pt>
    <dgm:pt modelId="{A1445557-A5B2-4F78-AB73-128152A7C534}" type="pres">
      <dgm:prSet presAssocID="{8B9932AA-97B7-480C-AD9A-BA18A1AD8CBE}" presName="spaceBetweenRectangles" presStyleCnt="0"/>
      <dgm:spPr/>
    </dgm:pt>
    <dgm:pt modelId="{BE728D2D-9B68-47BC-A16F-3BAC7E3948FF}" type="pres">
      <dgm:prSet presAssocID="{1516221D-02F1-4434-9291-2A570CF94DD4}" presName="parentLin" presStyleCnt="0"/>
      <dgm:spPr/>
    </dgm:pt>
    <dgm:pt modelId="{B58D72DB-8682-4DB4-A055-4B6CC018DDDF}" type="pres">
      <dgm:prSet presAssocID="{1516221D-02F1-4434-9291-2A570CF94DD4}" presName="parentLeftMargin" presStyleLbl="node1" presStyleIdx="1" presStyleCnt="3"/>
      <dgm:spPr/>
    </dgm:pt>
    <dgm:pt modelId="{04F1EE19-A24C-4A64-A3A5-794AE004236F}" type="pres">
      <dgm:prSet presAssocID="{1516221D-02F1-4434-9291-2A570CF94DD4}" presName="parentText" presStyleLbl="node1" presStyleIdx="2" presStyleCnt="3" custScaleX="136846">
        <dgm:presLayoutVars>
          <dgm:chMax val="0"/>
          <dgm:bulletEnabled val="1"/>
        </dgm:presLayoutVars>
      </dgm:prSet>
      <dgm:spPr/>
    </dgm:pt>
    <dgm:pt modelId="{98AB7727-B468-4052-BD4B-083D9877AEDE}" type="pres">
      <dgm:prSet presAssocID="{1516221D-02F1-4434-9291-2A570CF94DD4}" presName="negativeSpace" presStyleCnt="0"/>
      <dgm:spPr/>
    </dgm:pt>
    <dgm:pt modelId="{0A2AF7E3-9891-4BC3-B549-54680219AFEF}" type="pres">
      <dgm:prSet presAssocID="{1516221D-02F1-4434-9291-2A570CF94DD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C72D413-BC9C-4337-B108-233AB6F7C197}" srcId="{419D8B55-53AA-4EFD-83F3-EFDDF58C76CF}" destId="{0D97B89C-D970-4213-B574-255069AF64EA}" srcOrd="1" destOrd="0" parTransId="{F0A98589-ECB0-4777-944B-FE03A7FB7B46}" sibTransId="{8B9932AA-97B7-480C-AD9A-BA18A1AD8CBE}"/>
    <dgm:cxn modelId="{A380DF13-9851-4AE4-9A64-ACBCB3C73E26}" type="presOf" srcId="{1516221D-02F1-4434-9291-2A570CF94DD4}" destId="{04F1EE19-A24C-4A64-A3A5-794AE004236F}" srcOrd="1" destOrd="0" presId="urn:microsoft.com/office/officeart/2005/8/layout/list1"/>
    <dgm:cxn modelId="{7EA3861E-24A8-4BDE-9712-5100A1F73112}" type="presOf" srcId="{419D8B55-53AA-4EFD-83F3-EFDDF58C76CF}" destId="{71FE527D-4B0A-47F7-AE2B-073127FECCA4}" srcOrd="0" destOrd="0" presId="urn:microsoft.com/office/officeart/2005/8/layout/list1"/>
    <dgm:cxn modelId="{2D7A8A2D-22F0-4E2D-BD17-7155F877CDB3}" type="presOf" srcId="{0D97B89C-D970-4213-B574-255069AF64EA}" destId="{7916504D-09BC-4373-BF7C-0CAE0BDB4AEC}" srcOrd="1" destOrd="0" presId="urn:microsoft.com/office/officeart/2005/8/layout/list1"/>
    <dgm:cxn modelId="{924F8D66-4AED-4BEA-B86C-AC3DB52A7F0A}" type="presOf" srcId="{0D97B89C-D970-4213-B574-255069AF64EA}" destId="{58FC7957-A28C-41F3-AC15-304604170C36}" srcOrd="0" destOrd="0" presId="urn:microsoft.com/office/officeart/2005/8/layout/list1"/>
    <dgm:cxn modelId="{72A5516C-5FF5-4072-B3E3-F3E3386E4B24}" srcId="{419D8B55-53AA-4EFD-83F3-EFDDF58C76CF}" destId="{E71C6B7C-5EBB-4060-BFC4-BF51603D3ECE}" srcOrd="0" destOrd="0" parTransId="{9EE8BB7D-E768-487C-AA88-985F1494EDCD}" sibTransId="{21C7F05F-0DA2-4E22-8898-85E945F64E6A}"/>
    <dgm:cxn modelId="{897326AA-84ED-4F90-88C7-9F833A29A9BC}" srcId="{419D8B55-53AA-4EFD-83F3-EFDDF58C76CF}" destId="{1516221D-02F1-4434-9291-2A570CF94DD4}" srcOrd="2" destOrd="0" parTransId="{2ED43E4E-EE5C-469A-B47F-8A3BA1447EF1}" sibTransId="{3604A8B2-D45D-4A6A-95DF-2F5CBAF2A59D}"/>
    <dgm:cxn modelId="{54D571D8-AEEA-4F66-A11D-882A814B84B5}" type="presOf" srcId="{E71C6B7C-5EBB-4060-BFC4-BF51603D3ECE}" destId="{B9CE05C2-BDEB-4FA3-ADEB-C89D6F4E029D}" srcOrd="0" destOrd="0" presId="urn:microsoft.com/office/officeart/2005/8/layout/list1"/>
    <dgm:cxn modelId="{3025EDDC-360A-4F32-9AAD-302F72DADD1D}" type="presOf" srcId="{E71C6B7C-5EBB-4060-BFC4-BF51603D3ECE}" destId="{ACED90AF-29D6-4473-A49A-8E453D21562B}" srcOrd="1" destOrd="0" presId="urn:microsoft.com/office/officeart/2005/8/layout/list1"/>
    <dgm:cxn modelId="{B50E8CEB-2B9F-4EBB-B7AC-FAFB9316FC19}" type="presOf" srcId="{1516221D-02F1-4434-9291-2A570CF94DD4}" destId="{B58D72DB-8682-4DB4-A055-4B6CC018DDDF}" srcOrd="0" destOrd="0" presId="urn:microsoft.com/office/officeart/2005/8/layout/list1"/>
    <dgm:cxn modelId="{1D6AF3C7-05B2-4EEA-BC8D-CCEDF2FD399C}" type="presParOf" srcId="{71FE527D-4B0A-47F7-AE2B-073127FECCA4}" destId="{6CEFAA58-FBA6-4D53-BA82-DCD918EBF8E2}" srcOrd="0" destOrd="0" presId="urn:microsoft.com/office/officeart/2005/8/layout/list1"/>
    <dgm:cxn modelId="{F337E2C8-A89A-45BD-A382-7AD15FA987A1}" type="presParOf" srcId="{6CEFAA58-FBA6-4D53-BA82-DCD918EBF8E2}" destId="{B9CE05C2-BDEB-4FA3-ADEB-C89D6F4E029D}" srcOrd="0" destOrd="0" presId="urn:microsoft.com/office/officeart/2005/8/layout/list1"/>
    <dgm:cxn modelId="{8A85EC92-4F94-4A27-884D-CA545232FFC2}" type="presParOf" srcId="{6CEFAA58-FBA6-4D53-BA82-DCD918EBF8E2}" destId="{ACED90AF-29D6-4473-A49A-8E453D21562B}" srcOrd="1" destOrd="0" presId="urn:microsoft.com/office/officeart/2005/8/layout/list1"/>
    <dgm:cxn modelId="{B6FE989B-B8A4-4399-B681-B4DFA3305205}" type="presParOf" srcId="{71FE527D-4B0A-47F7-AE2B-073127FECCA4}" destId="{C76B7683-D2C1-412A-B3D6-B191E08EC4FC}" srcOrd="1" destOrd="0" presId="urn:microsoft.com/office/officeart/2005/8/layout/list1"/>
    <dgm:cxn modelId="{055E469A-6165-4903-832B-AF79864A104B}" type="presParOf" srcId="{71FE527D-4B0A-47F7-AE2B-073127FECCA4}" destId="{6DAEDBC0-47EA-4543-9EC5-A56D3FF67D23}" srcOrd="2" destOrd="0" presId="urn:microsoft.com/office/officeart/2005/8/layout/list1"/>
    <dgm:cxn modelId="{421FDB4D-CDCB-4BF4-9F58-D6105FB61867}" type="presParOf" srcId="{71FE527D-4B0A-47F7-AE2B-073127FECCA4}" destId="{C0AB9A64-AF70-4A1C-93C7-9DAC60346F59}" srcOrd="3" destOrd="0" presId="urn:microsoft.com/office/officeart/2005/8/layout/list1"/>
    <dgm:cxn modelId="{45696FF2-0758-4AB8-89E7-E8C41DAF223E}" type="presParOf" srcId="{71FE527D-4B0A-47F7-AE2B-073127FECCA4}" destId="{172E0628-A4B8-48E3-AD3E-F69E9FBF7B55}" srcOrd="4" destOrd="0" presId="urn:microsoft.com/office/officeart/2005/8/layout/list1"/>
    <dgm:cxn modelId="{1A14DAC0-E671-49CD-B136-E46E43DFBCF1}" type="presParOf" srcId="{172E0628-A4B8-48E3-AD3E-F69E9FBF7B55}" destId="{58FC7957-A28C-41F3-AC15-304604170C36}" srcOrd="0" destOrd="0" presId="urn:microsoft.com/office/officeart/2005/8/layout/list1"/>
    <dgm:cxn modelId="{1E83F589-8179-4303-BCB4-165BAB32635A}" type="presParOf" srcId="{172E0628-A4B8-48E3-AD3E-F69E9FBF7B55}" destId="{7916504D-09BC-4373-BF7C-0CAE0BDB4AEC}" srcOrd="1" destOrd="0" presId="urn:microsoft.com/office/officeart/2005/8/layout/list1"/>
    <dgm:cxn modelId="{BD1E4EFB-7160-4C63-AF82-AD2E29CB2720}" type="presParOf" srcId="{71FE527D-4B0A-47F7-AE2B-073127FECCA4}" destId="{11575AC3-1987-4D14-9BBE-703902A651C0}" srcOrd="5" destOrd="0" presId="urn:microsoft.com/office/officeart/2005/8/layout/list1"/>
    <dgm:cxn modelId="{C1E5D03A-B7C4-46EC-9602-0E4B73910803}" type="presParOf" srcId="{71FE527D-4B0A-47F7-AE2B-073127FECCA4}" destId="{4D6D5E24-6367-4943-93F1-9DA58D37E0B9}" srcOrd="6" destOrd="0" presId="urn:microsoft.com/office/officeart/2005/8/layout/list1"/>
    <dgm:cxn modelId="{070BBB69-D232-42FA-93E1-05A93F71E0E6}" type="presParOf" srcId="{71FE527D-4B0A-47F7-AE2B-073127FECCA4}" destId="{A1445557-A5B2-4F78-AB73-128152A7C534}" srcOrd="7" destOrd="0" presId="urn:microsoft.com/office/officeart/2005/8/layout/list1"/>
    <dgm:cxn modelId="{9935AA78-6E9C-4DEB-B18D-4AF4102B9BA6}" type="presParOf" srcId="{71FE527D-4B0A-47F7-AE2B-073127FECCA4}" destId="{BE728D2D-9B68-47BC-A16F-3BAC7E3948FF}" srcOrd="8" destOrd="0" presId="urn:microsoft.com/office/officeart/2005/8/layout/list1"/>
    <dgm:cxn modelId="{42D637ED-6BC5-4E04-939D-930FF62960DB}" type="presParOf" srcId="{BE728D2D-9B68-47BC-A16F-3BAC7E3948FF}" destId="{B58D72DB-8682-4DB4-A055-4B6CC018DDDF}" srcOrd="0" destOrd="0" presId="urn:microsoft.com/office/officeart/2005/8/layout/list1"/>
    <dgm:cxn modelId="{732ABA2C-935F-4423-AC20-E141244BE8F6}" type="presParOf" srcId="{BE728D2D-9B68-47BC-A16F-3BAC7E3948FF}" destId="{04F1EE19-A24C-4A64-A3A5-794AE004236F}" srcOrd="1" destOrd="0" presId="urn:microsoft.com/office/officeart/2005/8/layout/list1"/>
    <dgm:cxn modelId="{9C72DE39-DB76-4B2C-84A3-A494019E8C04}" type="presParOf" srcId="{71FE527D-4B0A-47F7-AE2B-073127FECCA4}" destId="{98AB7727-B468-4052-BD4B-083D9877AEDE}" srcOrd="9" destOrd="0" presId="urn:microsoft.com/office/officeart/2005/8/layout/list1"/>
    <dgm:cxn modelId="{995F104D-21CA-4293-A7F8-B62994465626}" type="presParOf" srcId="{71FE527D-4B0A-47F7-AE2B-073127FECCA4}" destId="{0A2AF7E3-9891-4BC3-B549-54680219AFE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0E18B-C8C0-45A4-BBC5-9679E91F720F}">
      <dsp:nvSpPr>
        <dsp:cNvPr id="0" name=""/>
        <dsp:cNvSpPr/>
      </dsp:nvSpPr>
      <dsp:spPr>
        <a:xfrm>
          <a:off x="745500" y="0"/>
          <a:ext cx="4064000" cy="40640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2A069-5F16-4668-A4CC-6CF2A00A4194}">
      <dsp:nvSpPr>
        <dsp:cNvPr id="0" name=""/>
        <dsp:cNvSpPr/>
      </dsp:nvSpPr>
      <dsp:spPr>
        <a:xfrm>
          <a:off x="2743199" y="408582"/>
          <a:ext cx="2641600" cy="4810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tiêu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6680" y="432063"/>
        <a:ext cx="2594638" cy="434050"/>
      </dsp:txXfrm>
    </dsp:sp>
    <dsp:sp modelId="{AAC3F677-3BEF-47BC-BB82-776F45B32FAE}">
      <dsp:nvSpPr>
        <dsp:cNvPr id="0" name=""/>
        <dsp:cNvSpPr/>
      </dsp:nvSpPr>
      <dsp:spPr>
        <a:xfrm>
          <a:off x="2743199" y="949721"/>
          <a:ext cx="2641600" cy="4810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6680" y="973202"/>
        <a:ext cx="2594638" cy="434050"/>
      </dsp:txXfrm>
    </dsp:sp>
    <dsp:sp modelId="{80A495D0-D630-46AD-B4CE-0B62476B2EB5}">
      <dsp:nvSpPr>
        <dsp:cNvPr id="0" name=""/>
        <dsp:cNvSpPr/>
      </dsp:nvSpPr>
      <dsp:spPr>
        <a:xfrm>
          <a:off x="2743199" y="1490860"/>
          <a:ext cx="2641600" cy="4810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đạt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đ</a:t>
          </a:r>
          <a:r>
            <a:rPr lang="vi-V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ư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ợc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6680" y="1514341"/>
        <a:ext cx="2594638" cy="434050"/>
      </dsp:txXfrm>
    </dsp:sp>
    <dsp:sp modelId="{C64C5EC3-2AFB-493F-BC80-C4B77644043B}">
      <dsp:nvSpPr>
        <dsp:cNvPr id="0" name=""/>
        <dsp:cNvSpPr/>
      </dsp:nvSpPr>
      <dsp:spPr>
        <a:xfrm>
          <a:off x="2743199" y="2032000"/>
          <a:ext cx="2641600" cy="4810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Hạn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chế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6680" y="2055481"/>
        <a:ext cx="2594638" cy="434050"/>
      </dsp:txXfrm>
    </dsp:sp>
    <dsp:sp modelId="{6698FCB5-A3E3-4B46-9104-A8951A35ECB4}">
      <dsp:nvSpPr>
        <dsp:cNvPr id="0" name=""/>
        <dsp:cNvSpPr/>
      </dsp:nvSpPr>
      <dsp:spPr>
        <a:xfrm>
          <a:off x="2743199" y="2573139"/>
          <a:ext cx="2641600" cy="4810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</a:t>
          </a:r>
          <a:r>
            <a:rPr lang="vi-V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ư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ớng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6680" y="2596620"/>
        <a:ext cx="2594638" cy="434050"/>
      </dsp:txXfrm>
    </dsp:sp>
    <dsp:sp modelId="{B758ED43-A3C6-4BAD-8256-6BF34098A049}">
      <dsp:nvSpPr>
        <dsp:cNvPr id="0" name=""/>
        <dsp:cNvSpPr/>
      </dsp:nvSpPr>
      <dsp:spPr>
        <a:xfrm>
          <a:off x="2743199" y="3114278"/>
          <a:ext cx="2641600" cy="4810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Demo</a:t>
          </a:r>
        </a:p>
      </dsp:txBody>
      <dsp:txXfrm>
        <a:off x="2766680" y="3137759"/>
        <a:ext cx="2594638" cy="434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EDBC0-47EA-4543-9EC5-A56D3FF67D23}">
      <dsp:nvSpPr>
        <dsp:cNvPr id="0" name=""/>
        <dsp:cNvSpPr/>
      </dsp:nvSpPr>
      <dsp:spPr>
        <a:xfrm>
          <a:off x="0" y="376731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ED90AF-29D6-4473-A49A-8E453D21562B}">
      <dsp:nvSpPr>
        <dsp:cNvPr id="0" name=""/>
        <dsp:cNvSpPr/>
      </dsp:nvSpPr>
      <dsp:spPr>
        <a:xfrm>
          <a:off x="304204" y="25251"/>
          <a:ext cx="5790864" cy="809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Công</a:t>
          </a:r>
          <a:r>
            <a:rPr lang="en-US" sz="2000" kern="1200" dirty="0"/>
            <a:t> </a:t>
          </a:r>
          <a:r>
            <a:rPr lang="en-US" sz="2000" kern="1200" dirty="0" err="1"/>
            <a:t>cụ</a:t>
          </a:r>
          <a:r>
            <a:rPr lang="en-US" sz="2000" kern="1200" dirty="0"/>
            <a:t>: Visual Studio Code, IntelliJ IDEA</a:t>
          </a:r>
        </a:p>
      </dsp:txBody>
      <dsp:txXfrm>
        <a:off x="343698" y="64745"/>
        <a:ext cx="5711876" cy="730051"/>
      </dsp:txXfrm>
    </dsp:sp>
    <dsp:sp modelId="{4D6D5E24-6367-4943-93F1-9DA58D37E0B9}">
      <dsp:nvSpPr>
        <dsp:cNvPr id="0" name=""/>
        <dsp:cNvSpPr/>
      </dsp:nvSpPr>
      <dsp:spPr>
        <a:xfrm>
          <a:off x="0" y="1851388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16504D-09BC-4373-BF7C-0CAE0BDB4AEC}">
      <dsp:nvSpPr>
        <dsp:cNvPr id="0" name=""/>
        <dsp:cNvSpPr/>
      </dsp:nvSpPr>
      <dsp:spPr>
        <a:xfrm>
          <a:off x="291708" y="1317754"/>
          <a:ext cx="5804291" cy="9836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Framework: Java Spring Boot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Framework: Angular</a:t>
          </a:r>
        </a:p>
      </dsp:txBody>
      <dsp:txXfrm>
        <a:off x="339724" y="1365770"/>
        <a:ext cx="5708259" cy="887584"/>
      </dsp:txXfrm>
    </dsp:sp>
    <dsp:sp modelId="{0A2AF7E3-9891-4BC3-B549-54680219AFEF}">
      <dsp:nvSpPr>
        <dsp:cNvPr id="0" name=""/>
        <dsp:cNvSpPr/>
      </dsp:nvSpPr>
      <dsp:spPr>
        <a:xfrm>
          <a:off x="0" y="3257548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1EE19-A24C-4A64-A3A5-794AE004236F}">
      <dsp:nvSpPr>
        <dsp:cNvPr id="0" name=""/>
        <dsp:cNvSpPr/>
      </dsp:nvSpPr>
      <dsp:spPr>
        <a:xfrm>
          <a:off x="302121" y="2799988"/>
          <a:ext cx="5788168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Công</a:t>
          </a:r>
          <a:r>
            <a:rPr lang="en-US" sz="1800" kern="1200" dirty="0"/>
            <a:t> </a:t>
          </a:r>
          <a:r>
            <a:rPr lang="en-US" sz="1800" kern="1200" dirty="0" err="1"/>
            <a:t>nghệ</a:t>
          </a:r>
          <a:r>
            <a:rPr lang="en-US" sz="1800" kern="1200" dirty="0"/>
            <a:t> </a:t>
          </a:r>
          <a:r>
            <a:rPr lang="en-US" sz="1800" kern="1200" dirty="0" err="1"/>
            <a:t>hỗ</a:t>
          </a:r>
          <a:r>
            <a:rPr lang="en-US" sz="1800" kern="1200" dirty="0"/>
            <a:t> </a:t>
          </a:r>
          <a:r>
            <a:rPr lang="en-US" sz="1800" kern="1200" dirty="0" err="1"/>
            <a:t>trợ</a:t>
          </a:r>
          <a:r>
            <a:rPr lang="en-US" sz="1800" kern="1200" dirty="0"/>
            <a:t>: </a:t>
          </a:r>
          <a:r>
            <a:rPr lang="en-US" sz="1800" kern="1200" dirty="0" err="1"/>
            <a:t>Postman,Jwt</a:t>
          </a:r>
          <a:endParaRPr lang="en-US" sz="1800" kern="1200" dirty="0"/>
        </a:p>
      </dsp:txBody>
      <dsp:txXfrm>
        <a:off x="346793" y="2844660"/>
        <a:ext cx="5698824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8765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85" name="Google Shape;285;p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9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9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9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9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9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7;p11">
            <a:extLst>
              <a:ext uri="{FF2B5EF4-FFF2-40B4-BE49-F238E27FC236}">
                <a16:creationId xmlns:a16="http://schemas.microsoft.com/office/drawing/2014/main" id="{45704D5C-1C34-A63B-0ED5-7C5CAEED7FB9}"/>
              </a:ext>
            </a:extLst>
          </p:cNvPr>
          <p:cNvSpPr txBox="1">
            <a:spLocks/>
          </p:cNvSpPr>
          <p:nvPr/>
        </p:nvSpPr>
        <p:spPr>
          <a:xfrm>
            <a:off x="1222067" y="1312703"/>
            <a:ext cx="8014082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 WEBSITES BÁN TRÀ SỮA</a:t>
            </a:r>
          </a:p>
        </p:txBody>
      </p:sp>
      <p:sp>
        <p:nvSpPr>
          <p:cNvPr id="4" name="Google Shape;337;p11">
            <a:extLst>
              <a:ext uri="{FF2B5EF4-FFF2-40B4-BE49-F238E27FC236}">
                <a16:creationId xmlns:a16="http://schemas.microsoft.com/office/drawing/2014/main" id="{C82C9496-518A-4DA5-E195-392933E66EC9}"/>
              </a:ext>
            </a:extLst>
          </p:cNvPr>
          <p:cNvSpPr txBox="1">
            <a:spLocks/>
          </p:cNvSpPr>
          <p:nvPr/>
        </p:nvSpPr>
        <p:spPr>
          <a:xfrm>
            <a:off x="881825" y="2364216"/>
            <a:ext cx="7259083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Huỳnh Anh Khoa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1186815" y="537850"/>
            <a:ext cx="338518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F51195D-CB21-43F2-B631-7ABC66393C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5025664"/>
              </p:ext>
            </p:extLst>
          </p:nvPr>
        </p:nvGraphicFramePr>
        <p:xfrm>
          <a:off x="2655570" y="39912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"/>
          <p:cNvSpPr txBox="1"/>
          <p:nvPr/>
        </p:nvSpPr>
        <p:spPr>
          <a:xfrm>
            <a:off x="1649370" y="1150577"/>
            <a:ext cx="3128790" cy="1421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Times New Roman" panose="02020603050405020304" pitchFamily="18" charset="0"/>
                <a:ea typeface="Nixie One"/>
                <a:cs typeface="Times New Roman" panose="02020603050405020304" pitchFamily="18" charset="0"/>
                <a:sym typeface="Nixie One"/>
              </a:rPr>
              <a:t>1 </a:t>
            </a:r>
            <a:r>
              <a:rPr lang="en" sz="3600" b="1" dirty="0">
                <a:solidFill>
                  <a:srgbClr val="FFFFFF"/>
                </a:solidFill>
                <a:latin typeface="Times New Roman" panose="02020603050405020304" pitchFamily="18" charset="0"/>
                <a:ea typeface="Nixie One"/>
                <a:cs typeface="Times New Roman" panose="02020603050405020304" pitchFamily="18" charset="0"/>
                <a:sym typeface="Nixie One"/>
              </a:rPr>
              <a:t>M</a:t>
            </a:r>
            <a:r>
              <a:rPr lang="en-US" sz="3600" b="1" dirty="0" err="1">
                <a:solidFill>
                  <a:srgbClr val="FFFFFF"/>
                </a:solidFill>
                <a:latin typeface="Times New Roman" panose="02020603050405020304" pitchFamily="18" charset="0"/>
                <a:ea typeface="Nixie One"/>
                <a:cs typeface="Times New Roman" panose="02020603050405020304" pitchFamily="18" charset="0"/>
                <a:sym typeface="Nixie One"/>
              </a:rPr>
              <a:t>ục</a:t>
            </a:r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ea typeface="Nixie One"/>
                <a:cs typeface="Times New Roman" panose="02020603050405020304" pitchFamily="18" charset="0"/>
                <a:sym typeface="Nixie One"/>
              </a:rPr>
              <a:t> </a:t>
            </a:r>
            <a:r>
              <a:rPr lang="en-US" sz="3600" b="1" dirty="0" err="1">
                <a:solidFill>
                  <a:srgbClr val="FFFFFF"/>
                </a:solidFill>
                <a:latin typeface="Times New Roman" panose="02020603050405020304" pitchFamily="18" charset="0"/>
                <a:ea typeface="Nixie One"/>
                <a:cs typeface="Times New Roman" panose="02020603050405020304" pitchFamily="18" charset="0"/>
                <a:sym typeface="Nixie One"/>
              </a:rPr>
              <a:t>tiêu</a:t>
            </a:r>
            <a:endParaRPr sz="36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3092F-0DE0-FE44-52FF-A63D5CB638C2}"/>
              </a:ext>
            </a:extLst>
          </p:cNvPr>
          <p:cNvSpPr txBox="1"/>
          <p:nvPr/>
        </p:nvSpPr>
        <p:spPr>
          <a:xfrm>
            <a:off x="2512016" y="2323657"/>
            <a:ext cx="626789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sữa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"/>
          <p:cNvSpPr txBox="1"/>
          <p:nvPr/>
        </p:nvSpPr>
        <p:spPr>
          <a:xfrm>
            <a:off x="552380" y="77118"/>
            <a:ext cx="7492921" cy="1244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" sz="3600" b="1" dirty="0">
                <a:solidFill>
                  <a:srgbClr val="FFFFFF"/>
                </a:solidFill>
                <a:latin typeface="Times New Roman" panose="02020603050405020304" pitchFamily="18" charset="0"/>
                <a:ea typeface="Nixie One"/>
                <a:cs typeface="Times New Roman" panose="02020603050405020304" pitchFamily="18" charset="0"/>
                <a:sym typeface="Nixie One"/>
              </a:rPr>
              <a:t>2 C</a:t>
            </a:r>
            <a:r>
              <a:rPr lang="en-US" sz="3600" b="1" dirty="0" err="1">
                <a:solidFill>
                  <a:srgbClr val="FFFFFF"/>
                </a:solidFill>
                <a:latin typeface="Times New Roman" panose="02020603050405020304" pitchFamily="18" charset="0"/>
                <a:ea typeface="Nixie One"/>
                <a:cs typeface="Times New Roman" panose="02020603050405020304" pitchFamily="18" charset="0"/>
                <a:sym typeface="Nixie One"/>
              </a:rPr>
              <a:t>ác</a:t>
            </a:r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ea typeface="Nixie One"/>
                <a:cs typeface="Times New Roman" panose="02020603050405020304" pitchFamily="18" charset="0"/>
                <a:sym typeface="Nixie One"/>
              </a:rPr>
              <a:t> </a:t>
            </a:r>
            <a:r>
              <a:rPr lang="en-US" sz="3600" b="1" dirty="0" err="1">
                <a:solidFill>
                  <a:srgbClr val="FFFFFF"/>
                </a:solidFill>
                <a:latin typeface="Times New Roman" panose="02020603050405020304" pitchFamily="18" charset="0"/>
                <a:ea typeface="Nixie One"/>
                <a:cs typeface="Times New Roman" panose="02020603050405020304" pitchFamily="18" charset="0"/>
                <a:sym typeface="Nixie One"/>
              </a:rPr>
              <a:t>công</a:t>
            </a:r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ea typeface="Nixie One"/>
                <a:cs typeface="Times New Roman" panose="02020603050405020304" pitchFamily="18" charset="0"/>
                <a:sym typeface="Nixie One"/>
              </a:rPr>
              <a:t> </a:t>
            </a:r>
            <a:r>
              <a:rPr lang="en-US" sz="3600" b="1" dirty="0" err="1">
                <a:solidFill>
                  <a:srgbClr val="FFFFFF"/>
                </a:solidFill>
                <a:latin typeface="Times New Roman" panose="02020603050405020304" pitchFamily="18" charset="0"/>
                <a:ea typeface="Nixie One"/>
                <a:cs typeface="Times New Roman" panose="02020603050405020304" pitchFamily="18" charset="0"/>
                <a:sym typeface="Nixie One"/>
              </a:rPr>
              <a:t>cụ</a:t>
            </a:r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ea typeface="Nixie One"/>
                <a:cs typeface="Times New Roman" panose="02020603050405020304" pitchFamily="18" charset="0"/>
                <a:sym typeface="Nixie One"/>
              </a:rPr>
              <a:t> </a:t>
            </a:r>
            <a:r>
              <a:rPr lang="en-US" sz="3600" b="1" dirty="0" err="1">
                <a:solidFill>
                  <a:srgbClr val="FFFFFF"/>
                </a:solidFill>
                <a:latin typeface="Times New Roman" panose="02020603050405020304" pitchFamily="18" charset="0"/>
                <a:ea typeface="Nixie One"/>
                <a:cs typeface="Times New Roman" panose="02020603050405020304" pitchFamily="18" charset="0"/>
                <a:sym typeface="Nixie One"/>
              </a:rPr>
              <a:t>và</a:t>
            </a:r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ea typeface="Nixie One"/>
                <a:cs typeface="Times New Roman" panose="02020603050405020304" pitchFamily="18" charset="0"/>
                <a:sym typeface="Nixie One"/>
              </a:rPr>
              <a:t> Framework</a:t>
            </a:r>
            <a:endParaRPr sz="36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DABA0FA-2C38-9F2D-5E5C-ADC85C2EE4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5564492"/>
              </p:ext>
            </p:extLst>
          </p:nvPr>
        </p:nvGraphicFramePr>
        <p:xfrm>
          <a:off x="2559586" y="121101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840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36DFB5-89A3-FBF3-9C2C-C1A76000A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8744" y="150772"/>
            <a:ext cx="7130715" cy="980940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3Kết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83A9C-41E2-99AC-BCFA-4E71DE0F9C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25FC661-96A2-7813-27EA-C774188899CC}"/>
              </a:ext>
            </a:extLst>
          </p:cNvPr>
          <p:cNvSpPr txBox="1">
            <a:spLocks/>
          </p:cNvSpPr>
          <p:nvPr/>
        </p:nvSpPr>
        <p:spPr>
          <a:xfrm>
            <a:off x="287907" y="1261730"/>
            <a:ext cx="8229600" cy="3523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457200" lvl="1" indent="0" algn="just">
              <a:lnSpc>
                <a:spcPct val="107000"/>
              </a:lnSpc>
              <a:spcBef>
                <a:spcPts val="200"/>
              </a:spcBef>
              <a:buNone/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ược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ược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phục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trà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sữa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ược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jwt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ược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lvl="1" indent="0" algn="just">
              <a:lnSpc>
                <a:spcPct val="107000"/>
              </a:lnSpc>
              <a:spcBef>
                <a:spcPts val="200"/>
              </a:spcBef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r>
              <a:rPr lang="vi-V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thân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ng</a:t>
            </a:r>
            <a:r>
              <a:rPr lang="vi-V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ười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Ch</a:t>
            </a:r>
            <a:r>
              <a:rPr lang="vi-V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ượ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Google,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tuyến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Vnpay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PayPal.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030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3644A-BED3-F382-20B2-887423A5A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BDB5D4-D5B0-DE44-DF1A-20C20FBE4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8745" y="150772"/>
            <a:ext cx="5684688" cy="980940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H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C77C56-D3BB-7EDA-1D05-3AC9E11D3C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AFFB623-231A-0AF6-9609-442769E3EA39}"/>
              </a:ext>
            </a:extLst>
          </p:cNvPr>
          <p:cNvSpPr txBox="1">
            <a:spLocks/>
          </p:cNvSpPr>
          <p:nvPr/>
        </p:nvSpPr>
        <p:spPr>
          <a:xfrm>
            <a:off x="287907" y="1131712"/>
            <a:ext cx="8229600" cy="3653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457200" lvl="1" indent="0" algn="just">
              <a:lnSpc>
                <a:spcPct val="107000"/>
              </a:lnSpc>
              <a:spcBef>
                <a:spcPts val="200"/>
              </a:spcBef>
              <a:buNone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Google.</a:t>
            </a:r>
          </a:p>
          <a:p>
            <a:pPr marL="342900" lvl="0" indent="-342900" algn="just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eb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host.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20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1143771" y="430771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4043871" y="1455792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 you</a:t>
            </a:r>
            <a:endParaRPr sz="6000" dirty="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287907" y="1204861"/>
            <a:ext cx="4333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0C0"/>
                </a:solidFill>
              </a:rPr>
              <a:t>Demo</a:t>
            </a:r>
            <a:endParaRPr sz="2400" b="1" dirty="0">
              <a:solidFill>
                <a:srgbClr val="0070C0"/>
              </a:solidFill>
            </a:endParaRPr>
          </a:p>
        </p:txBody>
      </p: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Google Shape;391;p17">
            <a:extLst>
              <a:ext uri="{FF2B5EF4-FFF2-40B4-BE49-F238E27FC236}">
                <a16:creationId xmlns:a16="http://schemas.microsoft.com/office/drawing/2014/main" id="{63122780-4B36-C83E-16D7-A25289026ACE}"/>
              </a:ext>
            </a:extLst>
          </p:cNvPr>
          <p:cNvSpPr/>
          <p:nvPr/>
        </p:nvSpPr>
        <p:spPr>
          <a:xfrm rot="2327381">
            <a:off x="630726" y="344469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263</Words>
  <Application>Microsoft Office PowerPoint</Application>
  <PresentationFormat>On-screen Show (16:9)</PresentationFormat>
  <Paragraphs>32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Times New Roman</vt:lpstr>
      <vt:lpstr>Muli</vt:lpstr>
      <vt:lpstr>Helvetica Neue</vt:lpstr>
      <vt:lpstr>Arial</vt:lpstr>
      <vt:lpstr>Nixie One</vt:lpstr>
      <vt:lpstr>Imogen template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BÁN ĐỒNG HỒ</dc:title>
  <dc:creator>Admin</dc:creator>
  <cp:lastModifiedBy>Khoa Huỳnh</cp:lastModifiedBy>
  <cp:revision>11</cp:revision>
  <dcterms:modified xsi:type="dcterms:W3CDTF">2024-10-19T08:55:38Z</dcterms:modified>
</cp:coreProperties>
</file>