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  <a:latin typeface="Arial Rounded MT Bold" pitchFamily="34" charset="0"/>
              </a:rPr>
              <a:t>Cake Shop Project</a:t>
            </a:r>
            <a:br>
              <a:rPr lang="en-US" b="1" i="1" dirty="0" smtClean="0">
                <a:solidFill>
                  <a:schemeClr val="accent1">
                    <a:lumMod val="50000"/>
                  </a:schemeClr>
                </a:solidFill>
                <a:latin typeface="Arial Rounded MT Bold" pitchFamily="34" charset="0"/>
              </a:rPr>
            </a:br>
            <a:r>
              <a:rPr lang="en-US" sz="1400" b="1" i="1" dirty="0" smtClean="0">
                <a:solidFill>
                  <a:schemeClr val="accent1">
                    <a:lumMod val="50000"/>
                  </a:schemeClr>
                </a:solidFill>
                <a:latin typeface="Arial Rounded MT Bold" pitchFamily="34" charset="0"/>
              </a:rPr>
              <a:t>By Nguyen Vu Tuan </a:t>
            </a:r>
            <a:r>
              <a:rPr lang="en-US" sz="1400" b="1" i="1" dirty="0" err="1" smtClean="0">
                <a:solidFill>
                  <a:schemeClr val="accent1">
                    <a:lumMod val="50000"/>
                  </a:schemeClr>
                </a:solidFill>
                <a:latin typeface="Arial Rounded MT Bold" pitchFamily="34" charset="0"/>
              </a:rPr>
              <a:t>Anh</a:t>
            </a:r>
            <a:endParaRPr lang="en-US" b="1" i="1" dirty="0">
              <a:solidFill>
                <a:schemeClr val="accent1">
                  <a:lumMod val="50000"/>
                </a:schemeClr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345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Order detail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68" y="1371600"/>
            <a:ext cx="7316464" cy="4754563"/>
          </a:xfrm>
        </p:spPr>
      </p:pic>
    </p:spTree>
    <p:extLst>
      <p:ext uri="{BB962C8B-B14F-4D97-AF65-F5344CB8AC3E}">
        <p14:creationId xmlns:p14="http://schemas.microsoft.com/office/powerpoint/2010/main" val="956995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add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843548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orders 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1208116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Order detail with admin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1373137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90600"/>
            <a:ext cx="7620000" cy="5467101"/>
          </a:xfrm>
        </p:spPr>
      </p:pic>
    </p:spTree>
    <p:extLst>
      <p:ext uri="{BB962C8B-B14F-4D97-AF65-F5344CB8AC3E}">
        <p14:creationId xmlns:p14="http://schemas.microsoft.com/office/powerpoint/2010/main" val="415165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066800"/>
            <a:ext cx="8137878" cy="5410200"/>
          </a:xfrm>
        </p:spPr>
      </p:pic>
    </p:spTree>
    <p:extLst>
      <p:ext uri="{BB962C8B-B14F-4D97-AF65-F5344CB8AC3E}">
        <p14:creationId xmlns:p14="http://schemas.microsoft.com/office/powerpoint/2010/main" val="411453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Sign up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19200"/>
            <a:ext cx="8482925" cy="5334000"/>
          </a:xfrm>
        </p:spPr>
      </p:pic>
    </p:spTree>
    <p:extLst>
      <p:ext uri="{BB962C8B-B14F-4D97-AF65-F5344CB8AC3E}">
        <p14:creationId xmlns:p14="http://schemas.microsoft.com/office/powerpoint/2010/main" val="54989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Search feature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467599" cy="5181600"/>
          </a:xfrm>
        </p:spPr>
      </p:pic>
    </p:spTree>
    <p:extLst>
      <p:ext uri="{BB962C8B-B14F-4D97-AF65-F5344CB8AC3E}">
        <p14:creationId xmlns:p14="http://schemas.microsoft.com/office/powerpoint/2010/main" val="2367850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Cake description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1"/>
            <a:ext cx="8229600" cy="5181600"/>
          </a:xfrm>
        </p:spPr>
      </p:pic>
    </p:spTree>
    <p:extLst>
      <p:ext uri="{BB962C8B-B14F-4D97-AF65-F5344CB8AC3E}">
        <p14:creationId xmlns:p14="http://schemas.microsoft.com/office/powerpoint/2010/main" val="377542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Cart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19200"/>
            <a:ext cx="7912839" cy="5126076"/>
          </a:xfrm>
        </p:spPr>
      </p:pic>
    </p:spTree>
    <p:extLst>
      <p:ext uri="{BB962C8B-B14F-4D97-AF65-F5344CB8AC3E}">
        <p14:creationId xmlns:p14="http://schemas.microsoft.com/office/powerpoint/2010/main" val="1312215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Update shipping information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43000"/>
            <a:ext cx="8692797" cy="5181600"/>
          </a:xfrm>
        </p:spPr>
      </p:pic>
    </p:spTree>
    <p:extLst>
      <p:ext uri="{BB962C8B-B14F-4D97-AF65-F5344CB8AC3E}">
        <p14:creationId xmlns:p14="http://schemas.microsoft.com/office/powerpoint/2010/main" val="236955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User order history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5400"/>
            <a:ext cx="8229600" cy="4711875"/>
          </a:xfrm>
        </p:spPr>
      </p:pic>
    </p:spTree>
    <p:extLst>
      <p:ext uri="{BB962C8B-B14F-4D97-AF65-F5344CB8AC3E}">
        <p14:creationId xmlns:p14="http://schemas.microsoft.com/office/powerpoint/2010/main" val="3723510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39</Words>
  <Application>Microsoft Office PowerPoint</Application>
  <PresentationFormat>On-screen Show (4:3)</PresentationFormat>
  <Paragraphs>13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Cake Shop Project By Nguyen Vu Tuan Anh</vt:lpstr>
      <vt:lpstr>Home Page</vt:lpstr>
      <vt:lpstr>Login Page</vt:lpstr>
      <vt:lpstr>Sign up Page</vt:lpstr>
      <vt:lpstr>Search feature</vt:lpstr>
      <vt:lpstr>Cake description Page</vt:lpstr>
      <vt:lpstr>Cart Page</vt:lpstr>
      <vt:lpstr>Update shipping information page</vt:lpstr>
      <vt:lpstr>User order history page</vt:lpstr>
      <vt:lpstr>Order detail page</vt:lpstr>
      <vt:lpstr>Admin add page</vt:lpstr>
      <vt:lpstr>Admin orders view</vt:lpstr>
      <vt:lpstr>Order detail with admin page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Cake Shop Project By Nguyen Vu Tuan Anh</dc:title>
  <dc:creator>Anh N</dc:creator>
  <cp:lastModifiedBy>ismail - [2010]</cp:lastModifiedBy>
  <cp:revision>7</cp:revision>
  <dcterms:created xsi:type="dcterms:W3CDTF">2006-08-16T00:00:00Z</dcterms:created>
  <dcterms:modified xsi:type="dcterms:W3CDTF">2020-11-12T08:08:58Z</dcterms:modified>
</cp:coreProperties>
</file>