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385" y="1908527"/>
            <a:ext cx="8361229" cy="1739837"/>
          </a:xfrm>
        </p:spPr>
        <p:txBody>
          <a:bodyPr/>
          <a:lstStyle/>
          <a:p>
            <a:r>
              <a:rPr lang="en-GB" sz="5000" dirty="0"/>
              <a:t>introduction</a:t>
            </a:r>
            <a:br>
              <a:rPr lang="en-GB" sz="5000" dirty="0"/>
            </a:br>
            <a:r>
              <a:rPr lang="en-GB" sz="5000" dirty="0"/>
              <a:t>PET CARE</a:t>
            </a:r>
            <a:endParaRPr lang="vi-VN" sz="5000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385" y="1326636"/>
            <a:ext cx="8361229" cy="770019"/>
          </a:xfrm>
        </p:spPr>
        <p:txBody>
          <a:bodyPr/>
          <a:lstStyle/>
          <a:p>
            <a:r>
              <a:rPr lang="en-GB" sz="4000" dirty="0"/>
              <a:t>Member</a:t>
            </a:r>
            <a:endParaRPr lang="vi-V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2874" y="2844801"/>
            <a:ext cx="4802907" cy="1958107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GB" dirty="0" err="1">
                <a:latin typeface="Franklin Gothic Book (Body)"/>
              </a:rPr>
              <a:t>Lâm</a:t>
            </a:r>
            <a:r>
              <a:rPr lang="en-GB" dirty="0">
                <a:latin typeface="Franklin Gothic Book (Body)"/>
              </a:rPr>
              <a:t> Kha </a:t>
            </a:r>
            <a:r>
              <a:rPr lang="en-GB" dirty="0" err="1">
                <a:latin typeface="Franklin Gothic Book (Body)"/>
              </a:rPr>
              <a:t>Thành</a:t>
            </a:r>
            <a:r>
              <a:rPr lang="en-GB" dirty="0">
                <a:latin typeface="Franklin Gothic Book (Body)"/>
              </a:rPr>
              <a:t> </a:t>
            </a:r>
            <a:r>
              <a:rPr lang="en-GB" dirty="0" err="1">
                <a:latin typeface="Franklin Gothic Book (Body)"/>
              </a:rPr>
              <a:t>Công</a:t>
            </a:r>
            <a:endParaRPr lang="en-GB" dirty="0">
              <a:latin typeface="Franklin Gothic Book (Body)"/>
            </a:endParaRPr>
          </a:p>
          <a:p>
            <a:pPr marL="342900" indent="-342900" algn="l">
              <a:buFontTx/>
              <a:buChar char="-"/>
            </a:pPr>
            <a:r>
              <a:rPr lang="en-GB" dirty="0" err="1">
                <a:latin typeface="Franklin Gothic Book (Body)"/>
              </a:rPr>
              <a:t>Võ</a:t>
            </a:r>
            <a:r>
              <a:rPr lang="en-GB" dirty="0">
                <a:latin typeface="Franklin Gothic Book (Body)"/>
              </a:rPr>
              <a:t> Quang </a:t>
            </a:r>
            <a:r>
              <a:rPr lang="en-GB" dirty="0" err="1">
                <a:latin typeface="Franklin Gothic Book (Body)"/>
              </a:rPr>
              <a:t>Hòa</a:t>
            </a:r>
            <a:endParaRPr lang="en-GB" dirty="0">
              <a:latin typeface="Franklin Gothic Book (Body)"/>
            </a:endParaRPr>
          </a:p>
          <a:p>
            <a:pPr marL="342900" indent="-342900" algn="l">
              <a:buFontTx/>
              <a:buChar char="-"/>
            </a:pPr>
            <a:r>
              <a:rPr lang="vi-VN" dirty="0">
                <a:latin typeface="Franklin Gothic Book (Body)"/>
              </a:rPr>
              <a:t>Nguyễn Vũ Tuấn Anh</a:t>
            </a:r>
            <a:endParaRPr lang="en-GB" dirty="0">
              <a:latin typeface="Franklin Gothic Book (Body)"/>
            </a:endParaRPr>
          </a:p>
          <a:p>
            <a:pPr marL="342900" indent="-342900" algn="l">
              <a:buFontTx/>
              <a:buChar char="-"/>
            </a:pPr>
            <a:r>
              <a:rPr lang="vi-VN" dirty="0">
                <a:latin typeface="Franklin Gothic Book (Body)"/>
              </a:rPr>
              <a:t>Dương Đình Nguyên</a:t>
            </a:r>
            <a:endParaRPr lang="vi-VN" dirty="0">
              <a:latin typeface="Franklin Gothic Book (Body)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862856" y="2235199"/>
            <a:ext cx="84662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6" y="1246909"/>
            <a:ext cx="8361229" cy="757382"/>
          </a:xfrm>
        </p:spPr>
        <p:txBody>
          <a:bodyPr/>
          <a:lstStyle/>
          <a:p>
            <a:r>
              <a:rPr lang="en-GB" sz="4000" dirty="0"/>
              <a:t>Agenda</a:t>
            </a:r>
            <a:endParaRPr lang="vi-V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788" y="2429165"/>
            <a:ext cx="7257903" cy="2854036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GB" sz="2800" dirty="0"/>
              <a:t>Background </a:t>
            </a:r>
            <a:endParaRPr lang="en-GB" sz="2800" dirty="0"/>
          </a:p>
          <a:p>
            <a:pPr marL="457200" indent="-457200" algn="l">
              <a:buAutoNum type="arabicPeriod"/>
            </a:pPr>
            <a:r>
              <a:rPr lang="en-GB" sz="2800" dirty="0"/>
              <a:t>Product scope</a:t>
            </a:r>
            <a:endParaRPr lang="en-GB" sz="2800" dirty="0"/>
          </a:p>
          <a:p>
            <a:pPr marL="457200" indent="-457200" algn="l">
              <a:buAutoNum type="arabicPeriod"/>
            </a:pPr>
            <a:r>
              <a:rPr lang="en-GB" sz="2800" dirty="0"/>
              <a:t>Application features</a:t>
            </a:r>
            <a:endParaRPr lang="en-GB" sz="2800" dirty="0"/>
          </a:p>
          <a:p>
            <a:pPr marL="457200" indent="-457200" algn="l">
              <a:buAutoNum type="arabicPeriod"/>
            </a:pPr>
            <a:r>
              <a:rPr lang="en-GB" sz="2800" dirty="0"/>
              <a:t>Architecture style</a:t>
            </a:r>
            <a:endParaRPr lang="en-GB" sz="2800" dirty="0"/>
          </a:p>
          <a:p>
            <a:pPr marL="457200" indent="-457200" algn="l">
              <a:buAutoNum type="arabicPeriod"/>
            </a:pPr>
            <a:r>
              <a:rPr lang="en-GB" sz="2800" dirty="0"/>
              <a:t>Sample interface</a:t>
            </a:r>
            <a:endParaRPr lang="en-GB" sz="2800" dirty="0"/>
          </a:p>
          <a:p>
            <a:pPr marL="457200" indent="-457200" algn="l">
              <a:buAutoNum type="arabicPeriod"/>
            </a:pPr>
            <a:endParaRPr lang="en-GB" dirty="0"/>
          </a:p>
          <a:p>
            <a:pPr marL="457200" indent="-457200" algn="l">
              <a:buAutoNum type="arabicPeriod"/>
            </a:pPr>
            <a:endParaRPr lang="vi-V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862856" y="2216727"/>
            <a:ext cx="84662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6" y="1246909"/>
            <a:ext cx="8361229" cy="757382"/>
          </a:xfrm>
        </p:spPr>
        <p:txBody>
          <a:bodyPr/>
          <a:lstStyle/>
          <a:p>
            <a:pPr algn="l"/>
            <a:r>
              <a:rPr lang="en-GB" sz="4000" dirty="0"/>
              <a:t>1. Background</a:t>
            </a:r>
            <a:endParaRPr lang="vi-V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3090" y="2428875"/>
            <a:ext cx="8466455" cy="3435985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vi-V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era, health is an important feature. Even for pets, their needs must be provided.</a:t>
            </a:r>
            <a:endParaRPr lang="en-US" altLang="vi-V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vi-V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this mobile app, user can:</a:t>
            </a:r>
            <a:endParaRPr lang="en-US" altLang="vi-V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vi-V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+Add new member to pet family.</a:t>
            </a:r>
            <a:endParaRPr lang="en-US" altLang="vi-V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vi-V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+View all available services with best discount for your pet.</a:t>
            </a:r>
            <a:endParaRPr lang="en-US" altLang="vi-V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vi-V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+View popular store in the with its services and info.</a:t>
            </a:r>
            <a:endParaRPr lang="en-US" altLang="vi-V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vi-V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+Book an apointment for your pet with awsome services.</a:t>
            </a:r>
            <a:endParaRPr lang="en-US" altLang="vi-V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vi-V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vi-V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862856" y="2216727"/>
            <a:ext cx="84662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941" y="1297074"/>
            <a:ext cx="8361229" cy="757382"/>
          </a:xfrm>
        </p:spPr>
        <p:txBody>
          <a:bodyPr/>
          <a:lstStyle/>
          <a:p>
            <a:pPr algn="l"/>
            <a:r>
              <a:rPr lang="en-GB" sz="4000" dirty="0"/>
              <a:t>5. Sample interface</a:t>
            </a:r>
            <a:endParaRPr lang="vi-VN" sz="4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853331" y="2216727"/>
            <a:ext cx="84662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150" name="Picture 6" descr="Không có mô tả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182" y="2323388"/>
            <a:ext cx="1922896" cy="41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Không có mô tả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602" y="2323388"/>
            <a:ext cx="1922896" cy="41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creenshot_16260643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905" y="2323465"/>
            <a:ext cx="2407285" cy="4280535"/>
          </a:xfrm>
          <a:prstGeom prst="rect">
            <a:avLst/>
          </a:prstGeom>
        </p:spPr>
      </p:pic>
      <p:pic>
        <p:nvPicPr>
          <p:cNvPr id="5" name="Picture 4" descr="Screenshot_16261445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700" y="2323465"/>
            <a:ext cx="2343785" cy="41675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{5CDCC739-C483-4226-9DA3-D6CD8E87EE14}tf10001105</Template>
  <TotalTime>0</TotalTime>
  <Words>528</Words>
  <Application>WPS Presentation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Franklin Gothic Book</vt:lpstr>
      <vt:lpstr>Franklin Gothic Book (Body)</vt:lpstr>
      <vt:lpstr>Calibri</vt:lpstr>
      <vt:lpstr>Times New Roman</vt:lpstr>
      <vt:lpstr>DengXian</vt:lpstr>
      <vt:lpstr>Tahoma</vt:lpstr>
      <vt:lpstr>Microsoft YaHei</vt:lpstr>
      <vt:lpstr>Arial Unicode MS</vt:lpstr>
      <vt:lpstr>Crop</vt:lpstr>
      <vt:lpstr>introduction PET CARE</vt:lpstr>
      <vt:lpstr>Member</vt:lpstr>
      <vt:lpstr>Agenda</vt:lpstr>
      <vt:lpstr>1. Background</vt:lpstr>
      <vt:lpstr>5. Sample interface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CARE</dc:title>
  <dc:creator>qhoav</dc:creator>
  <cp:lastModifiedBy>ASUS</cp:lastModifiedBy>
  <cp:revision>12</cp:revision>
  <dcterms:created xsi:type="dcterms:W3CDTF">2021-05-31T14:08:00Z</dcterms:created>
  <dcterms:modified xsi:type="dcterms:W3CDTF">2021-07-13T02:51:58Z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1033-11.2.0.10200</vt:lpwstr>
  </property>
</Properties>
</file>