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2795-2B6E-445E-84E5-3B0A539C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FD4C6-FF4C-4F0D-9702-0389717B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DC76-B1ED-446B-A16A-9DCE7C4DD24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D6A62-EAA0-4696-9C99-5055861E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8ED0A-9061-4376-A23D-D95630E6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4A8E-3A7D-4CA2-95A6-898035C2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2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EC487-DC8F-4231-AEEB-C2D8DCC2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5D42D-9295-402B-BE37-1E5498A00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F823-4FF1-494A-BABB-4631277C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DC76-B1ED-446B-A16A-9DCE7C4DD24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E7EC-E1A7-4E3A-9D3B-CE7058590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2A93-90E3-4611-A2A3-46455721E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D4A8E-3A7D-4CA2-95A6-898035C2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8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0553D8-A74F-4ABE-A8E7-ED395FC3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/>
              <a:t>Mathematics for</a:t>
            </a:r>
            <a:br>
              <a:rPr lang="en-US" sz="2400"/>
            </a:br>
            <a:r>
              <a:rPr lang="en-US" sz="2400"/>
              <a:t>Computer Science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1570B6-27E3-4E21-A235-27076B6E99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8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78EE01-BD76-4AD7-B534-E8248EA8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Matrix Decompositions-</a:t>
            </a:r>
            <a:r>
              <a:rPr lang="en-US"/>
              <a:t>Cholesky Decomposition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90B7F-CCB4-41D9-AB5C-1FEF9A7BB8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4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F07D500-5A99-4AAA-8D0D-A6B1F2F1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Matrix Decompositions-</a:t>
            </a:r>
            <a:r>
              <a:rPr lang="en-US"/>
              <a:t>Cholesky Decomposition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D7B19-F631-4441-A7C8-D6A6956B8E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4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B30F8C-E9B4-4A27-A679-D66A3B92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Matrix Decompositions-</a:t>
            </a:r>
            <a:r>
              <a:rPr lang="en-US"/>
              <a:t>Cholesky Decomposition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C56E7-50F0-4836-A158-73945B9BDE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3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F2A8D72-0BA8-4285-A069-CEB9392C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Matrix Decompositions-</a:t>
            </a:r>
            <a:r>
              <a:rPr lang="en-US"/>
              <a:t>Cholesky Decomposition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CEB61-F19C-4B1A-B2F9-F2052A0F65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2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10A86A8-63AA-4072-9F36-6AE164BE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Matrix Decompositions-</a:t>
            </a:r>
            <a:r>
              <a:rPr lang="en-US"/>
              <a:t>Cholesky Decomposition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7CFE6-87DD-4B91-AF2A-2BA226C4BA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95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9B4191A-2E1C-4D37-AA4D-0358EA28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Matrix Decompositions-</a:t>
            </a:r>
            <a:r>
              <a:rPr lang="en-US"/>
              <a:t>Cholesky Decomposition</a:t>
            </a:r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CB47A-8D01-475E-B11F-364531A8C7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8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059677B-089E-4BAA-896E-94A06A70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Matrix Decompositions-</a:t>
            </a:r>
            <a:r>
              <a:rPr lang="en-US"/>
              <a:t>Cholesky Decomposition</a:t>
            </a:r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F4273-6F67-4B4A-A57E-6AD984FF55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3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F098CDA-186B-4E80-B1BC-8E42A6A3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Linear Algebra</a:t>
            </a:r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7BDD6-EF91-48FA-B3FC-1B85653E6A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6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795B749-7AFC-43A1-ABA1-08EC10AF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1150F-F6EC-4982-A460-27DD3A19EF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7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A5AACDA-C1B7-4418-9EDE-1C24C539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Linear Algebra</a:t>
            </a:r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F6583-E099-41A8-9D51-0A24DD30E8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4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BD92BED-9108-4BD6-91F6-B2B06FB4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Matrix Decompositions</a:t>
            </a:r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E142E-81E8-4A49-93B3-F4E198E1A6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8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8D66DE-8EF1-4D86-BE92-C1CF6DD1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Matrix Decompositions-</a:t>
            </a:r>
            <a:r>
              <a:rPr lang="en-US"/>
              <a:t>Cholesky Decomposition</a:t>
            </a:r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944E87-6B7A-4EEA-BC0A-21D333352A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4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507FBA9-A9ED-4922-8B16-B05A99A1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Matrix Decompositions-</a:t>
            </a:r>
            <a:r>
              <a:rPr lang="en-US"/>
              <a:t>Cholesky Decomposition</a:t>
            </a:r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92C7C-F42E-4B94-B488-D5879C11A4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4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74CB367-8C5D-429D-87C5-98CB8F1B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Matrix Decompositions-</a:t>
            </a:r>
            <a:r>
              <a:rPr lang="en-US"/>
              <a:t>Cholesky Decomposition</a:t>
            </a:r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54C52-A693-4A55-8795-0D7D7F7AC4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1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14768E-FC5C-4853-9BD4-D180D399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Matrix Decompositions-</a:t>
            </a:r>
            <a:r>
              <a:rPr lang="en-US"/>
              <a:t>Cholesky Decomposition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C0F62-43FA-4E32-9C78-CFA320106A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7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77CE142-A47A-432D-8943-01B28FF7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Matrix Decompositions-</a:t>
            </a:r>
            <a:r>
              <a:rPr lang="en-US"/>
              <a:t>Cholesky Decomposition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A9614-7931-458D-B7AD-F3BA020930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4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695A4184868846AB0C9F63094CAB73" ma:contentTypeVersion="0" ma:contentTypeDescription="Create a new document." ma:contentTypeScope="" ma:versionID="6dc859e9b69a389b039086d5263317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8B09DF-D332-41E3-9D65-77458E940E87}"/>
</file>

<file path=customXml/itemProps2.xml><?xml version="1.0" encoding="utf-8"?>
<ds:datastoreItem xmlns:ds="http://schemas.openxmlformats.org/officeDocument/2006/customXml" ds:itemID="{AC3DF302-1B7E-4AAC-9E1A-737492E70D6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Mathematics for Computer Science</vt:lpstr>
      <vt:lpstr>References</vt:lpstr>
      <vt:lpstr>Linear Algebra</vt:lpstr>
      <vt:lpstr>Matrix Decompositions</vt:lpstr>
      <vt:lpstr>Matrix Decompositions-Cholesky Decomposition</vt:lpstr>
      <vt:lpstr>Matrix Decompositions-Cholesky Decomposition</vt:lpstr>
      <vt:lpstr>Matrix Decompositions-Cholesky Decomposition</vt:lpstr>
      <vt:lpstr>Matrix Decompositions-Cholesky Decomposition</vt:lpstr>
      <vt:lpstr>Matrix Decompositions-Cholesky Decomposition</vt:lpstr>
      <vt:lpstr>Matrix Decompositions-Cholesky Decomposition</vt:lpstr>
      <vt:lpstr>Matrix Decompositions-Cholesky Decomposition</vt:lpstr>
      <vt:lpstr>Matrix Decompositions-Cholesky Decomposition</vt:lpstr>
      <vt:lpstr>Matrix Decompositions-Cholesky Decomposition</vt:lpstr>
      <vt:lpstr>Matrix Decompositions-Cholesky Decomposition</vt:lpstr>
      <vt:lpstr>Matrix Decompositions-Cholesky Decomposition</vt:lpstr>
      <vt:lpstr>Matrix Decompositions-Cholesky Decomposition</vt:lpstr>
      <vt:lpstr>Linear Algebra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Computer Science</dc:title>
  <dc:creator>Pham Cong Thang - Khoa CNTT</dc:creator>
  <cp:lastModifiedBy>Pham Cong Thang - Khoa CNTT</cp:lastModifiedBy>
  <cp:revision>1</cp:revision>
  <dcterms:created xsi:type="dcterms:W3CDTF">2022-02-21T04:26:06Z</dcterms:created>
  <dcterms:modified xsi:type="dcterms:W3CDTF">2022-02-21T04:26:06Z</dcterms:modified>
</cp:coreProperties>
</file>