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88" r:id="rId4"/>
    <p:sldId id="294" r:id="rId5"/>
    <p:sldId id="289" r:id="rId6"/>
    <p:sldId id="290" r:id="rId7"/>
    <p:sldId id="291" r:id="rId8"/>
    <p:sldId id="292" r:id="rId9"/>
    <p:sldId id="293" r:id="rId10"/>
    <p:sldId id="271" r:id="rId11"/>
    <p:sldId id="285" r:id="rId12"/>
    <p:sldId id="286" r:id="rId13"/>
    <p:sldId id="270" r:id="rId14"/>
    <p:sldId id="273" r:id="rId15"/>
    <p:sldId id="274" r:id="rId16"/>
    <p:sldId id="269" r:id="rId17"/>
    <p:sldId id="272" r:id="rId18"/>
    <p:sldId id="275" r:id="rId19"/>
    <p:sldId id="277" r:id="rId20"/>
    <p:sldId id="276" r:id="rId21"/>
    <p:sldId id="278" r:id="rId22"/>
    <p:sldId id="280" r:id="rId23"/>
    <p:sldId id="279" r:id="rId24"/>
    <p:sldId id="283" r:id="rId25"/>
    <p:sldId id="281" r:id="rId26"/>
    <p:sldId id="282" r:id="rId27"/>
    <p:sldId id="295" r:id="rId28"/>
    <p:sldId id="296" r:id="rId29"/>
    <p:sldId id="297" r:id="rId30"/>
    <p:sldId id="298" r:id="rId31"/>
    <p:sldId id="258" r:id="rId3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3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04" autoAdjust="0"/>
  </p:normalViewPr>
  <p:slideViewPr>
    <p:cSldViewPr>
      <p:cViewPr>
        <p:scale>
          <a:sx n="70" d="100"/>
          <a:sy n="70" d="100"/>
        </p:scale>
        <p:origin x="-1374" y="-4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A81BA-B04B-47C6-9492-F86BA2E9ACAC}" type="datetimeFigureOut">
              <a:rPr lang="zh-TW" altLang="en-US" smtClean="0"/>
              <a:t>2016/10/1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79171-A339-4704-8F64-C57AA2CED1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5805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grated_development_environment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Python_(programming_language)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 smtClean="0"/>
              <a:t>It is a GUI</a:t>
            </a:r>
            <a:r>
              <a:rPr lang="en-US" altLang="zh-TW" b="1" baseline="0" dirty="0" smtClean="0"/>
              <a:t> toolkit.</a:t>
            </a:r>
            <a:endParaRPr lang="en-US" altLang="zh-TW" b="1" dirty="0" smtClean="0"/>
          </a:p>
          <a:p>
            <a:r>
              <a:rPr lang="en-US" altLang="zh-TW" b="1" dirty="0" smtClean="0"/>
              <a:t>IDLE</a:t>
            </a:r>
            <a:r>
              <a:rPr lang="en-US" altLang="zh-TW" dirty="0" smtClean="0"/>
              <a:t> (</a:t>
            </a:r>
            <a:r>
              <a:rPr lang="en-US" altLang="zh-TW" b="1" dirty="0" smtClean="0"/>
              <a:t>I</a:t>
            </a:r>
            <a:r>
              <a:rPr lang="en-US" altLang="zh-TW" dirty="0" smtClean="0"/>
              <a:t>ntegrated </a:t>
            </a:r>
            <a:r>
              <a:rPr lang="en-US" altLang="zh-TW" b="1" dirty="0" err="1" smtClean="0"/>
              <a:t>D</a:t>
            </a:r>
            <a:r>
              <a:rPr lang="en-US" altLang="zh-TW" dirty="0" err="1" smtClean="0"/>
              <a:t>eve</a:t>
            </a:r>
            <a:r>
              <a:rPr lang="en-US" altLang="zh-TW" b="1" dirty="0" err="1" smtClean="0"/>
              <a:t>L</a:t>
            </a:r>
            <a:r>
              <a:rPr lang="en-US" altLang="zh-TW" dirty="0" err="1" smtClean="0"/>
              <a:t>opment</a:t>
            </a:r>
            <a:r>
              <a:rPr lang="en-US" altLang="zh-TW" dirty="0" smtClean="0"/>
              <a:t> </a:t>
            </a:r>
            <a:r>
              <a:rPr lang="en-US" altLang="zh-TW" b="1" dirty="0" smtClean="0"/>
              <a:t>E</a:t>
            </a:r>
            <a:r>
              <a:rPr lang="en-US" altLang="zh-TW" dirty="0" smtClean="0"/>
              <a:t>nvironment) is an </a:t>
            </a:r>
            <a:r>
              <a:rPr lang="en-US" altLang="zh-TW" dirty="0" smtClean="0">
                <a:hlinkClick r:id="rId3" tooltip="Integrated development environment"/>
              </a:rPr>
              <a:t>integrated development environment</a:t>
            </a:r>
            <a:r>
              <a:rPr lang="en-US" altLang="zh-TW" dirty="0" smtClean="0"/>
              <a:t> for </a:t>
            </a:r>
            <a:r>
              <a:rPr lang="en-US" altLang="zh-TW" dirty="0" smtClean="0">
                <a:hlinkClick r:id="rId4" tooltip="Python (programming language)"/>
              </a:rPr>
              <a:t>Python</a:t>
            </a:r>
            <a:r>
              <a:rPr lang="en-US" altLang="zh-TW" dirty="0" smtClean="0"/>
              <a:t>, which has been bundled with the default implementation of the language since 1.5.2b1.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79171-A339-4704-8F64-C57AA2CED1F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2920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884935"/>
            <a:ext cx="7772400" cy="685899"/>
          </a:xfrm>
        </p:spPr>
        <p:txBody>
          <a:bodyPr/>
          <a:lstStyle>
            <a:lvl1pPr>
              <a:defRPr>
                <a:solidFill>
                  <a:srgbClr val="163C97"/>
                </a:solidFill>
              </a:defRPr>
            </a:lvl1pPr>
          </a:lstStyle>
          <a:p>
            <a:r>
              <a:rPr lang="en-US" dirty="0" smtClean="0"/>
              <a:t>NAME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354810"/>
            <a:ext cx="6400800" cy="593204"/>
          </a:xfrm>
        </p:spPr>
        <p:txBody>
          <a:bodyPr/>
          <a:lstStyle>
            <a:lvl1pPr marL="0" indent="0" algn="ctr">
              <a:buNone/>
              <a:defRPr baseline="0">
                <a:solidFill>
                  <a:srgbClr val="163C9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FB3A-8A60-4D88-ACDD-07973810EE23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F887-2C71-4249-9C54-0CFDF0A78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13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23728" y="205979"/>
            <a:ext cx="6563072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23728" y="1200151"/>
            <a:ext cx="6563072" cy="3394472"/>
          </a:xfrm>
        </p:spPr>
        <p:txBody>
          <a:bodyPr/>
          <a:lstStyle/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FB3A-8A60-4D88-ACDD-07973810EE23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F887-2C71-4249-9C54-0CFDF0A78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694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99542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563639"/>
            <a:ext cx="8229600" cy="303098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FB3A-8A60-4D88-ACDD-07973810EE23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F887-2C71-4249-9C54-0CFDF0A78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72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1FB3A-8A60-4D88-ACDD-07973810EE23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1F887-2C71-4249-9C54-0CFDF0A78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5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://www.realvnc.com/download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79862"/>
            <a:ext cx="7772400" cy="68589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Ready Your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RasPi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Yao-Tung Tsou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420" y="4371950"/>
            <a:ext cx="386730" cy="514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59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Python?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23728" y="1200151"/>
            <a:ext cx="6563072" cy="2091679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free to use programming language that runs on Windows, Linux/Unix, Mac OS X and has even been ported to Java and .NET virtual machines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IDLE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special text editor software — like Microsoft Word — however it understands the language Python. This enables us to write in a language that our Raspberry Pi will be able to understand and interpret.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045" y="2969269"/>
            <a:ext cx="4070243" cy="2174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541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 to Set up Your Environment 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70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Need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 x1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 Card x1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Keyboard &amp; mouse x1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HDMI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 wire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x1</a:t>
            </a:r>
          </a:p>
          <a:p>
            <a:endParaRPr lang="en-US" altLang="zh-TW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68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“NOOBS”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23728" y="1200151"/>
            <a:ext cx="6563072" cy="2019671"/>
          </a:xfrm>
        </p:spPr>
        <p:txBody>
          <a:bodyPr>
            <a:normAutofit fontScale="55000" lnSpcReduction="2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get started with Raspberry Pi you need an operating system. NOOBS (New Out Of the Box Software) is an easy operating system install manager for the Raspberry Pi.: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NOOBS 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[option] Format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SD card before copying the NOOBS files onto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Move NOOBS (unzip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format)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card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Inset SD card to raspberry pi and reboot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715160" y="4640818"/>
            <a:ext cx="4945072" cy="523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NOOBS 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(http://www.raspberrypi.org/downloads) </a:t>
            </a:r>
          </a:p>
          <a:p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 card format 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(https://www.sdcard.org/downloads/formatter_4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/)</a:t>
            </a: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內容版面配置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584" y="2859781"/>
            <a:ext cx="3744416" cy="193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17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 your Pi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Waiting for a while, you will see NOOBS menu.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altLang="zh-TW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Raspbian</a:t>
            </a:r>
            <a:endParaRPr lang="en-US" altLang="zh-TW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Language: US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Keyboard: US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875659"/>
            <a:ext cx="3168352" cy="290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13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 your Pi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131590"/>
            <a:ext cx="3905250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014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Logging In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23728" y="1200151"/>
            <a:ext cx="6563072" cy="2451719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it is time to turn on our Raspberry Pi. When the memory card, HDMI lead, Ethernet cable, mouse and keyboard are plugged in, plug in the power lead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soon as you do this. You screen should be black and filled with white text. This will be visible every time you turn on your raspberry pi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 until your screen reads “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raspberrypi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login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:”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Username = pi [ENTER] 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Password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raspberry [ENTER]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445" y="3147815"/>
            <a:ext cx="3215965" cy="1995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375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Configuring Raspberry Pi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23728" y="1200151"/>
            <a:ext cx="6563072" cy="2163687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Expand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partitions in your hard drive. This allows us to use all of the available space in the memory card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the line: “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raspi-config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“1. Expend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Filesystem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 the enter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Finish and go to user interface: </a:t>
            </a:r>
            <a:r>
              <a:rPr lang="en-US" altLang="zh-TW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startx</a:t>
            </a:r>
            <a:endParaRPr lang="zh-TW" altLang="en-US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430633"/>
            <a:ext cx="2952328" cy="159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427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07704" y="205979"/>
            <a:ext cx="6779096" cy="85725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Setting static IP network [option]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23728" y="1200151"/>
            <a:ext cx="6563072" cy="1227583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Plug in your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thernet RJ45 port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your terminal, typing: </a:t>
            </a:r>
            <a:r>
              <a:rPr lang="en-US" altLang="zh-TW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ifconfig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to see and record your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address</a:t>
            </a: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://3.bp.blogspot.com/-ekbhW_kRdM8/USh_BGain6I/AAAAAAAABXg/3A1p7W8jDpQ/s1600/P0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437144"/>
            <a:ext cx="3960440" cy="2689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520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static IP network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default gateway: </a:t>
            </a:r>
            <a:r>
              <a:rPr lang="en-US" altLang="zh-TW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altLang="zh-TW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route show</a:t>
            </a:r>
          </a:p>
          <a:p>
            <a:r>
              <a:rPr lang="en-US" altLang="zh-TW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nano</a:t>
            </a: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</a:t>
            </a:r>
            <a:r>
              <a:rPr lang="en-US" altLang="zh-TW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zh-TW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/network/interface</a:t>
            </a:r>
            <a:r>
              <a:rPr lang="en-US" altLang="zh-TW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961981"/>
            <a:ext cx="1771897" cy="905001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557" y="2373507"/>
            <a:ext cx="2695951" cy="2534004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6" name="向右箭號 5"/>
          <p:cNvSpPr/>
          <p:nvPr/>
        </p:nvSpPr>
        <p:spPr>
          <a:xfrm>
            <a:off x="3540663" y="3240141"/>
            <a:ext cx="554211" cy="3486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7596336" y="2283718"/>
            <a:ext cx="1455848" cy="23083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Save:</a:t>
            </a:r>
          </a:p>
          <a:p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Ctrl+O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Enter</a:t>
            </a:r>
          </a:p>
          <a:p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Leave:</a:t>
            </a:r>
          </a:p>
          <a:p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Ctrl+X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Reboot:</a:t>
            </a:r>
          </a:p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udo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reboot</a:t>
            </a:r>
          </a:p>
        </p:txBody>
      </p:sp>
      <p:sp>
        <p:nvSpPr>
          <p:cNvPr id="9" name="向右箭號 8"/>
          <p:cNvSpPr/>
          <p:nvPr/>
        </p:nvSpPr>
        <p:spPr>
          <a:xfrm>
            <a:off x="6948264" y="3219822"/>
            <a:ext cx="554211" cy="3486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650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raspberry pi?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3728" y="1200151"/>
            <a:ext cx="6563072" cy="2091679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Raspberry Pi is a credit-card sized computer which can be used for many of the things that your desktop PC does, like word-processing and games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 one key aspect that makes the Raspberry Pi so brilliant for schools is its ability to execute “Python” coded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allows us along with the General Purpose Input Output (GPIO) pins to create programs that can control anything from a single LED to opening your garage door.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075806"/>
            <a:ext cx="3240360" cy="2039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876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Originally, you need to use HDMI adapter  to display a control window.</a:t>
            </a:r>
          </a:p>
          <a:p>
            <a:pPr marL="0" indent="0">
              <a:buNone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1590"/>
            <a:ext cx="1909532" cy="215211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843808" y="2283718"/>
            <a:ext cx="5328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not convenient.</a:t>
            </a:r>
            <a:endParaRPr lang="zh-TW" altLang="en-US" sz="4800" dirty="0">
              <a:solidFill>
                <a:srgbClr val="FFFF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771800" y="3324929"/>
            <a:ext cx="5328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What’s the solution?</a:t>
            </a:r>
            <a:endParaRPr lang="zh-TW" alt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41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VNC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Remotely connect to Raspberry Pi via PC, Notebook, Tablet, or Smart Phone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s://encrypted-tbn2.gstatic.com/images?q=tbn:ANd9GcQU3f0H6gUYF-BBOlxukQXbgItWTgwj9pYCNOSoGMK3afqkRmN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291830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「PC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363838"/>
            <a:ext cx="1731339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「tablet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" name="AutoShape 8" descr="data:image/jpeg;base64,/9j/4AAQSkZJRgABAQAAAQABAAD/2wCEAAkGBxQSERQUEBQUFBUUFBQUFBUUFA8UFBQUFBQWFhQVFBQYHCggGBolHBUUITEhJSkrLi4uFx8zODMsNygtLisBCgoKDg0OGhAQGiwkHyQsLCwsLCwsMCwsLCwsLCwsLCwsLCwsLCwsLCwsLCwsLCwsLCwsLCwsLCwsLCwsLCwsLP/AABEIAQMAwgMBEQACEQEDEQH/xAAcAAABBQEBAQAAAAAAAAAAAAAAAgMEBQcBBgj/xABNEAABAgMCBgwKCAMIAwAAAAABAAIDBBESIQUGMUFRsgcTIjNhcXJzkZKx0SMyNFJTgaGzwdIWNUJ0k6LC8CSC0wgUJURig7TxF0Ok/8QAGwEBAAMBAQEBAAAAAAAAAAAAAAECAwQFBgf/xAA1EQACAQIDBAgFBQADAQAAAAAAAQIDEQQhMRJBUXEFFDIzgaGx0RMVkcHwBiJSYXIWQvHh/9oADAMBAAIRAxEAPwDcUAICDhrCbZaC6I8igyVzmhPYCfUgMwwnjNMxyTtj4TczWOew04bJHQa8aArf75G9PH/Gj/MgOGci540Y8cWL8yASZyL6aL+LF+ZAcM5F9NG/Fi96AQZyL6aN+LF70AkzkX00b8WL3oBJnIvp434sXvQCDORfTx/xo3zIBJnYvp4/40b5kAkz0b08f8aN8yASZ+N6eP8AjRvmQHlsI45TLYrmwo0QtaaVdFmCSRlNzxdWqAjHHad9M78SZ/qIDn02nPTP/Emf6iA59NZ30z/xJn+ogD6aznpn/iTP9RALZjxOg1EeIOKNNt9oioDTNjLZPixou0Tbi8EVq6zbaBlc14AttGUh1XUvqaUQG0IAQAgBACA8BsqTHk8PM5xJ9VHDUPSgPFEoBJKA4SgEkoBBKASSgEkoBBcgEg3i+l+XRwoBcwwAXG+tKXG7SgIznICtw3PbVCcR4x3LeM5/UKn1IDwqAEAIAQAgElAWWLcwYc3AeM0VvQ42SPWCQgPrnAUUvloLjlMJleOyKoCcgBACAEBnGyqfCyvG7VegPHkoBJKASSgEkoBJcgEFyAQXIBBcgEFyAQXIBBcgPH4yTm2RbI8WHdxu+0eweooCpQAgBACASUAICTg0+Ghc4zWCA+u8Vj/BwObagLVACAEAIDONlbfZbjOrEQHjCUAkuQCC8ae1AILxp7UAkvGntQCC8ae1ANmINPagEF409qAQ6INPagEF409qAhYUnhChudUVyNy+Mcnf6kB4i2PO1u5AFoaR+buQBaGkfm7kAWhpH5u5ASxgyMaAQolXAlo2uLugBUkbm+69X+HPgzL49LP9yy/sihtRUXjLWj+Hg4D0FVszS6OEKCR2RPhYfLZrBAfXuKnkcvzbUBbIAQAgBAZtssHwktxnViIDxRKAcgQLd1c49q6KFFVL33FJy2S6GKbiPG9o7lr1elxZi60luEnFF3ne0dynq9LiyPjy4DZxRf53tHcnVqXFk/HlwG3Yov8AO9o7lPVqXF+Q+NLgMHFOJpHWHcp6rS4vyLfFYNxSfW9wpwOHcnVaXF+RDqy3IdOJTvO9re5T1Wj/ACfkZ9YlwQ3ExKfQ7r8w7k6rR/k/IlYiXBHncOYjxorgA5tlv+oXuP8AL+71pDB0Gs5S8iJYid8kiDA2MYpyuAHA4fKrrBYb+UvIyniqi0SHv/Fz/P8AzN+VT1LC/wApeRn1yvwj5jR2MonnjrD5VbqOF/lLyL9arcF5nDsZRPOHWHyp1HC/yl5E9aq8EWmDcUJ1kSGWRQTCY6Gypa6yxw3QAs3mmfgGYK/waELPbllktDnqpSi04rN335tEKfxPiy8MWops3QxTaiabo08XJe72cCilg6U/2xlLyM6mKnH90orz9zwc0yy9zfNcW9Bp8F4tSOzNx4No9uEtqKfFJipHfYfLZrBULH19ir5HA5tqAtUAIAQAgM12Wz4SW4zqvQHhy5ATMFnLwFvxXfgl2vD7mNZ6HsRh6EM/B4r9JPTeVr8GRjclNw3CIqDp+yaX/s/vLXq8inxEtwy7C0LSeq5aKjIptoYjYZhD7R6rlZUZlou4wcNQfOPVcp+DMtcScNwfOPVcp+DMXFwsYIIuLjTkuu9ifAmVlmOzmHILIZcXGgHmuOXIrRw9Ru1jD4sY6lLL4dgPvtOpnNh+XoW6wtXgZVMVTjqyaMOwPOPUf3Keq1eBz9bp8RMTGCAB4x6j+5FhKt9PMmOKpt6jTMOwXZC4/wAj+2is8LUWq8y7xdKOrH24Ug53HquVHQqcDPr9HichY1QILzZJqK5WPzimjhUSwVSazXma08VB2kmeexmxhhRYbWw6uIfU3ObdZIzjhXTh8NOEm5GVZKcbRZkk8fCxDpe49Livma/ey5v1PoaXYjyXockt9h8tmsFkXPr/ABW8jgc21AWqAEAIAQGZ7Lvjy3GdV6A8IXICwwRfb9XxXoYD/t4HPiHoSnhehY57nIMayeA5R8UInHaRNyioyKTmvYgRjUrRI2jkhkhSTcSG1yX8SkOVtR5mD4jsjD67u1LozdeC3kbCMlEpYcW2KVIqS4Hgupk7VvRatc8nGYym5qMdV9CO2GAKAXBb7Z57k27sCCm2xdDjGAFtsVrpAu0FLt6FHK99kn7Us7nNtCdqU3J2imn4W7d+8wW8ND0KEv2IrYsNXOuMjw87vj+W7tK+Ir97Pm/U+qp9iPJegSW+w+W3WCyLn2Div5JA5sIC0QAgBACAzLZg8eW4zqvQHgHOQFngE1t/y/Fej0frLw+5yYp5InvC9A5doYeELXHpFrjaA8XOdBOhTFXZlVaVuJMhyDTnJ6ArNtHPKtIkQ5Ng+yPXf2qLsydWb3kljaZKDiooMm7nYjw0EnMiV3YyqVFCLkyjj3hxOepXalbI8LbbndkAw1a50bQqFAqe1LkSqWR2dZkV4MilLUkSjrTb8ouPwKpJWZlVWyx6wq3M9oqJ6Hu3fvMFvB5HfRl+1FZGhrVHZCRnc/vsTlv1ivia/ey5v1PsaXdx5L0OSe+M5bdYLIufYWLHkkDmwgLRACAEAIDMdmI7qW4z2PQGdlyAt8WzfE/l+K9Ho7WXh9zixjsolrEC9E4VIaZBLnBoyn2cJQlzUVdlzDlw1tkf9nSUTzOJzcpXY2YdMi1vcnauKbE0qrjwKtcB5pVDJkPCMbI31n4LejHeebjamkEQyLvUtjzt5HsKLm1yTChUHaouYSndkebbf6lrB5G1J5DMF1l1c2fiVmro0ktqNizosLnFcq51m6K2g8jtpS/aiviwqmgWiZ1xnZXMwwk2kaKNER4/MV8bX72XN+p9vQd6UX/S9BuUPhGctmsFkan2Hiv5HA5tqAtEAIAQAgMv2ZTupfjPY9AZu5yAu8VjUxP5f1L0ej9ZeH3ODHuyj4l29q9JnnbRZScrYF/jHLwcCo2c1SptMeIRMzucdDWiY2hp0NWTJ2hpxsgnMFNtrIiUkldlVt9okm4ldOxsrI8KpeTchwKDFioEO+ujtWdyJy3D5CGREmBetY6HRTeRHc1XTNUyXIvusnNk4llUW8wrRzuR5tm6KvF5GlN/tRyBL0vOXsRyJnUvkjG8MeURudia5XyVbvJc36n6Lhu5h/leiGZPfGctmsFmbH2Jiv5HA5tqAtEAIAQAgMt2aMsvxnscgMzLkB6TEss8NthpcylK1+1W5d+AveVv6PM6S2rR2f7+x6eQDC4kEnzagDjzr0pXPJqOSRPIVDC4iiki465iJlbjbmKyZO0VuEzcGjPefgumjxOLGVrJQRWOhLp2jhUhcGG7NkGc5vWqy2SJOJOYBQUXOcreeZ0hSLkSMLytI6G8XkMuarXNEzjDQ1Cl5ol5qxIsgm10LO9sjK7SsdLUuVuYhhnyiNz0TXK+Wq95Lm/U/TMN3MP8r0QxJ74zls1gszc+xMV/I4HNtQFogBACAEBluzYfJuN3YgMuLkBfYqZYn8n6l6HR+svA87pDSPieoaKUXpHjt3LKVmLYoco9vCqNWOeasOlVKXJRaouVuNvFFZMhySV2UsbdEnSu2OSseHUq7cnJgyW09COfAo58Bczcw04lWObEFdkaViX0OfJxq81vL1I5XJJCzuYESILytEzdaDbgrXLorJybruYfFXTxLWMd7O2lRt+6Zash2QAMwA6Fzt3zOFy2m2KCEGH4Z8ojc9E1yvmKvblzfqfpeG7mH+V6IZkt9h8tmsFmbn2Hir5HA5tqAtUAIAQAgMr2bj5Nxv8AggMsLkB6LEwVdE/k/Uu/Aay8Dy+k3aMfH7HqivSPGuJBINRlCC9yylo9scIyj4rNqxzyViyAuVDO5BwhGoLIynLxLaks7nFjKlo7K3kBq6LnljrVUki4QdkHr/ftV6ZrTRBJWpsifLRbQ4Rl71jJWZzVI7LGYhABJuCui8U27IqJyaL7hc3t41tGNj0KVJQzeo3IQqxG8F/Rf20Uzdolq07QZeUXNc824iI+nwUrMtFbRh2Fz/ERudia5XzNXvJc36n6Zh+5h/leiGpHfYfLZrBZmx9h4q+RS/NM9oQFqgBACAEBlOzifJv9z9KAyolAenxHN8biZ+pd2B1l4HkdLdmHj9j1JXoni3EFWFx2TgPc6rM2c5PXpUNreVlJWzLZ0c0pkAu6FnaxzvIq4j7RJXTFWVjxqs9uTkdapMWOsUBFfNvq49HQtY6HTBZEYq9zRCpaIWuFM9xHGokroicU45kSciucaOupm/eVXikkb0oxirr6kUhXubXJ+CYd7ncQ+J7Asqr3HNipZJE+K8NFSslmcsYuTsiC51TUrVZHSkkrIxjC2/xudia5Xy1XvJc36n6Lh+5h/leiG5HfYfLZrBZmx9hYpn+CluZh6oQFsgBACAEBk+zkb5XiidrEBlJKA9PiMb43Ez9S7sDrLwPH6X7MPH7HrWMLjRoqeBejex4bdiylsFgXxLzoGT1nOqOfAzdTgTn3NNLqC6iqs2Z3KaciUFBn7F1QjfUwxM7R2eIww1UtWPLasONQoxy1QE6AgWbKpxWp1oQVJYdlWbriRvIzqSyHZqWDxoOY/A8CiMrFKdVwf9FTEhkGhuK1Tud8ZJq6LGTAZDBOep7uxYzzkclW86lkMxHlxqVZZGkUoqwkBTckxjC2/wAbnYmuV8vV7cubP0XD9zD/ACvRDcjvsPls1gszY+wcUD/ASvMQ9UIC3QAgBACAybZzyy3FE7WIDJ3FAey2NJURHR6mgAh5MpqX9C7MG7OXgeL01K0YeP2NGhQg0UaKD95dK7L3PnW7ikKjE265aQ1FyhmH1JPRxLsirI82rPblcaa6hUtXKNXJTDVZGLVhM2+jeO74qVqWpK8iBSq0OnQVZUlbkmVbcT+7lVsxqPOw9RQUGJmXDxfccxUxdjSnUcGRIhzaLgNFFaxvG2oiiFhQCEGK4W3+NzsTXK+Yq9uXNn6Ph+5h/leiG5HfYfLZrBUNj6/xMP8Ah8p93hagQFygBACAEBkezmd1L8l+sEBlDigPdbFB3UzxQu1668Lqzw+nOzDm/saGV2nzgkqSCvwnEpd++Fb0VvMK9TZjbiVLl0nChshC6CHEsngUSVyJRuhU0bRAGSlelUiiKa2U7iAFcvc4UBNhtoAFU55O7FKCokq6LEObZQ10q6Z0UpXViK5SbITtpCnZROwmY1hU+Hi87E1yvlavblzZ+iYfuocl6DcjvsPlt1gqGx9fYlfV8p93hagQF0gBACAEBkmzp40vyX6zUBkjigPd7Ex3UzyYXbEXXhdWeF052afN/Y0Rdp84cKkqUk5EtOJ9Q4l2QVkedVntSIzgrlENuCF0c2vSobG1wHIkKjQf3wKLkJ5jSksdhtqQouRJ2ROUHONvKlEpHFYkbmG1bxXqUXpuzK5yudSGnKUaIxzCm/xecfrFfLVe3Lmz9Dod1HkvQTI77D5bNYLM1Pr3En6uk/u0H3bUBdIAQAgBAZHs6eNL8l+uxAZG8oD3exK7dzPJhdsRdeE1Z4PTvZp839jRV2nzbYzMxKNKvBXZhWnsxKUrsPPE2aqLlrnbFFDZG1cQ9QWRLdDqKcCFb5leQpNUOyjbydHxUFKjysPxHUUozSuNVUlztVJAIQVsw2hIWiOyDurkdysjZGO4T36Lzj9Yr5Wr25c2foVDuo8l6HMH77D5xmsFQ1PrzEn6tkvusv7pqAukAIAQAgMk2dssvyYmvCQGPvKA9zsT+PM8mF2vXXhNWeB092KfN/Y0gFdp80yFPv7lvSRwV53ZDbCrlWrkYi3CmRVIYw9TclDbRUjjCguTiFJUhTbL66e1C8GKg7llTnQrLNjZdVWJsAKA7VSQdBQEWfZcD6u5Wizai9xXOWiOtGP4T36Lzj9Yr5ar25c2foNHuo8l6BgweGhc4zWCoan11iR9WyX3SX9yxAXaAEAIAQGSbO/+X5ET3kJAY48oD3exJ48zyYPbEXXhNWeB0/2KfN/Y0dxoF3I+VqSsivjRBa4u3Ot1exwSeZ0qAxh5Vigw9C6CXG6HrKFtxNUlBqNDqCOjjQJ2dyJFroNBcELqwiqm5Y7VTcg6CpIO1QHIjbQI0qUyYuzuUz1qjvRj+Et+i84/WK+XqduXNn6DR7uPJegrBO/wucZrBUNT64xGP+GSP3OW9yxAXiAEAIAQGR7PH+X5ET3sFAY1EKA95sQHdzXJg9sRdeE1Z8/+oOxT5v7GhzMSnw416MUfHVp5lbFyrVHMJEQhCbHS+qgizGnlC6FyYvPF2/8ASIl6EtSUAhRcMbchVjTmjQpCbQ2YQS5fbYgw1Ny20cU3AAqQV0zBrEAH2j/33rWLyOunO1NvgYzhYUjxqelia5XzNTtPmfo1Duocl6HcD+UQedZrBUNT62xD+q5D7nLe5YgL1ACAEAIDI9nn/wBHNxPfQEBizygPebEDqPmuTB7Yi68Irtnzn6jls06b/uX2PexX1PF2r00j4mTuyPFN6sQhhxQuhpxUF0g23SoZOyS5EXHj/fapRnMlKLlThUkDbkKiCpAkqCUJKkshBQsJKXJGg4WhwZ+NXTZez2eZhmF/KI3OxNcr56fafM/TsP3UOS9DuBfKYPOs1gqmp9bYhfVch9zlvcsQF6gBACAEBkWz1kg81E99LoDE4hQHttieLu5qnmwR66xF3YLWXgfLfqh2p0ucvRGggr0j4wZiuvUGkUMuchdIZe5QaJHIcIu4tKq2JSUSdCdZuzImYO8sx8PVigFykgSSgEkoSJJQkQShZISShJGmI2YKUbQhvEQTcrFp6mI4V3+LzsTXK+fn2nzP0qh3UeS9BeBPKYHOs1gqmp9a4hfVch9zlvcsQF6gBACAEBkWz14sLmonv5ZAYdHfQVQHsdiM7qZ4oXa9d2B1kfLfqju6XN/Y0vancHS3vXfto+V6pV4ea9xiLCdXN0t71DmjWOFqW0817jDoTuDrN71G2jRYWpw817nYcm43nJxtv9qq6iEqFRaLzXuSRBIyAdLe9V20Y9Vqvd5r3ERITq5ulvepU0WWFqW0817gxjho6W96sqiQeEqPd5r3HgwnR0t71b4kTPqlVbvNe50wncHS3vU7aHVKvDzXuJMJ3B0t71G2ieq1OHmvcSYTuDpb3ptonqtTh5r3EmE7g6W96bcS3VanDzXuR44cLhSvKbd7U20aQwdR6rzXuQ3QXcHWZ3qdtHQsLU4eaHHMLaV7QexXUk9DCpRlHNmI4U3+LzkTWK8GfaZ+iUe7jyXoOYD8pgc6zWCqan1riH9VyH3OW9yxAXqAEAIAQGRbPfiQuaf/AMiVQGCTb6mmhAe22KHUdM8ULteu/A6y8D5j9TK8KXN/Y1WSwTFiND2tq1xIG6aLxWtdAuN66KuIjB7O88vA9CVMRBVbrZzyvm7eDt+ZDWEcBxmNc8to1tLW6aaVpk05QqwxMZPZN8T0JUo03UTVkrtXv9MlcrpZgyvrTgosMXiKykqOHinJq93fZS4u2r4IywWEw8qMsTiZtQi1FKPalJ52V9Elq3yRLdYcDYqCBWhyEDLThXNGtjKFSMcQoyjJ22o3TTel075PS60epephcBiac5YTajKKctmTTTS1s1vWtnruK2NhJsKJDERpcx1oOsuDXNpZoWkgg5TccukL26VB1bpOzODB0Kc9r4ieVtHYl4biwpdtd3Ec9tYfisY1uZz8pcb/ABRTjVKdKpJ52Vtd52RweGinm5N6brc9biJOHb00BaKNFXOc65rGjSb+g5chznKxx0MN8RtvRW01beiX9v8AOBKZBrcGRGE0o51S0lxIaHbkUqQRXJUG7LSm2453TN+qQqft2JRe5vNZ5K+Std5X8iTi7KNmIpY8uaAwu3NK1BaM44VNes4QuiOi+joYqs6dS6SV8ua4kyTwfAfF2l23sfaiNywi3wZfU2qZDYJF2cLk67U4I9//AI5hf5S+q9ilwsBCfFaKkQy/RUhpXVPEqnRVSX42ePhuh+s9JLBQlspyttPd7vclld2WRCYY8RodCgVaRUbpgdZOR1HOBpeL6UN2leXX6Vnh4fGqK0ONnb6q599U/R3QcdrDrENVV/aef9xS+qTuuIyILjEENwIdWhrQkZyTQ5hU5V6tPFU6lBV4O8Wro+C+XVFi+qvXa2b7ufK2fIXBiSply8vjbdUFkLajtjmUJtNZWjmUDiXWrrPT53zdXvs5cN59h/wior09tX/nf9q3We++fPzGXP8AFIrRzWvaSKEhwBF1TxZcy9ahWVamprefG9I9HywOJnh5O7i7X3PkY3hLfovOP1ivFn2mfa0e7jyXoO4E8pgc6zWCqaH1riF9VyH3OW9yxAXqAEAIAQGQbP7qQ2HRBef/AKZRAfP5KA9rsaRrJmOKH+tehgNZeB87+oYbUKfN/Y2jBc7Cfg8M2+FCi7ZaaHxWMc2zEDgTU1Au0dKmtGSrN7Latw/o06PdPqcabqKLvrdXWd9CwwzhSCZOIwTUCLFstqGPh1JtNrZYCTTKubD0qkZLaT+h29LYihPD1FTkrNZZpv8A95Hg40x4J4pU0FBdfVzaj98KdIUKsqlOpTbsnaS/rc/Bnl/p/E0IKdKslftRb3S0av8A2tBrB8Zw2y1oYBXLWjqkdJ6QqTw9api4NNqCzlwdtnZX19GbyxOGp9GSX7XUd1He0m5bT/rLTmR8JQy8AtvLa3ZzWmThuXu0anw3c+bw8lBtPeVM5MxZlzGtDobWNskuBHsOU3ZFrOrH/qepenSjtSab3WPTYPmgNy6njMe20XBpcytGuIvAIc68ZDTJeRw1IvVHHhZRX7ZcU1wur5PgnfXcTWzFmhiCGALB3MW251hznUaA85bVKm4AacuWzfs3+h1qWznUSSVtJXbs28ld631eSGsGzb/4gw3BsV0tG2urmsrENktALiACeNUxsG6Vo/mR0fp+rCGN+JVtbffmiX/e6uq1sVri+rSY8JrGknc2vC0sigNKZyvJ+DPgz7j5jR2bOULWtu/LkDD84NvilpBrEeQQagi0c4zL1MRhpVsKorVWZ+eTqKGOnNPK7zQvA8y206NENgNbYFXiyTQA2WUrkGk5buD5/pLF46vhl0fTpNt2TdnotLt5LmfS9HyoqrLGVppa79W9bLX/AOvIbwLhJpn2RXkMZadUuIAA2twFom7Qvew+DeGwMaGril9b3fmeTHFRrdIuu8k29eFrI9sZyQyCJLUDHQ7IfAoGP8Zg0NOdouXL1eX8H9D6Hr8b3+KtU+1vWj11XE8VjfNQ3TNYLmOYGMAsFpaKClBS4U0L1cHBxp2atmfL9LzjVr7UXfLW9+Jh0/vsTlv1ivJn2nzPpqXYjyXoPYE8pg86zWCqaH1riH9VyH3OW9yxAXqAEAIAQGP/ANoPemcxF9kzJ96A+f0BZYHwxElrRhhht0BtBxyVpShGlbUa8qV9necmLwdPEpKbeXAsPpnH82F1YnzLfr9TgvzxOP5Lh+MvqvYbGNketQIYOXI/5lHXanBfniX+UULWu/L2JH04mPNg9WJ86jrtTgvzxMfkWH4y+q9jox3mfMg3f6Yl35067U4IfIsPxl9V7HPpxMebB6sT5067U4L88SfkWH4y+q9jjsdpg/ZhdWJ86nrtTgvzxJXQmHW+X1XsJ+mkx5sLqxPmUddqcF+eI+SYfjL6r2Ho2Nk2yhfCY0HJahxhXiq5Ou1OCHyTD8ZfVew19NZjzYXVifOnXanBD5Jh+MvqvY79NpjzYXVifMp67U4L88R8jw/GX1XsdhY0TbxVsNr8xIhxXX6LnJ16pwX54lvk2H3N+XsMuxtj5C2H1YnzJ16pwX54k/J6HGXl7CTjZH82F1X/ADJ16pwX54k/KKHF+XsdbjbHH2YXVf8AMp6/U4L88SH0RQe9+XsBxuj+bC6r/mTr9TgvzxHyehxfl7FJHfVzic5J6TVcbd3c9SKskiTgbyiDzsPWCgk+tsQvquQ+5y3uWIC9QAgBACAyD+0KPAw+Yj+yake9AfPyAUMmbLnQBZ4R0oAs8I6UAWeEdKAelph8Oth9A6loBxFQDUCovHqQHZyOYhBNkUFnxnk5Sby4kk39iAYscI6UA7KxDDeHAiorncMoIyihBvyhAPvnNy9rWtbbpaNuKa0cHVoSRW7KgIdjhHSgCxwjpQFjCwm5rQKM3LbI3cUDJSpYHUPQgIESriSSCSSSdJN5QCbHCOlAFjhHSgCxwjpQA83lASsD+UQedh6wQH1viH9VyH3OW9yxAXqAEAIAQGQ/2hB4CFzEf/kyCA+fUAIAQAgBACAEAIAQAgBACAEAIAQAgBACAmYH8og87D1ggPrfEQf4ZIfc5b3LEBeoAQAgBAZR/aAh1lmGmSFGFeONKO/T7EB86oAQAgOoAQAgBACAEAIAQAgBACAEAIAQAgJeCN/hc4zWCA+u8SmkYOkgbiJSXBH+yxAXSAEAIAQHjtlLAJm5J1gEuh2iQBVxY5pa+yM5G5fTPYpnQHyrOSroTi14oRnzEaWnOEAygBAdQAgBACAEAIAQAgBACAEAIAQAgCqA9TiFi1Fm5qG1gItVsmhuGR0Q/wChoNa5CbLcpCA+s4EEMa1jRRrWhrRoDRQD2IBxACAEAIAQHjMccUZOI0xHQGWybyC9oJOUlrSATw0qgM6msU5MC6A3pf3oCI7FaU9C3pf3oCPM4sSoaSILa0Od+jjQEJ+L8taI2puRxyuzA8KAPo/LbWXbU2tRndpPChI+zFqVLK7SK2a5X5elCBMli1KubV0IG/S/h4UB12LMrUjaRm+0/Q46eAIBs4uS3g/BDdAk3vv3IOlAS/otKehHWid6APotKehHWid6APotKehHWid6A6MVpT0I60TvQCm4qyld5HWid6AmDE+S9AOtF+ZALGKEn6AdaL8yAusGYjyJewGXF5bWj44y8IdcgNPwNgSBKMsS0JsMGlSKlzqCgL3uJc88JJQFggBACA//2Q=="/>
          <p:cNvSpPr>
            <a:spLocks noChangeAspect="1" noChangeArrowheads="1"/>
          </p:cNvSpPr>
          <p:nvPr/>
        </p:nvSpPr>
        <p:spPr bwMode="auto">
          <a:xfrm>
            <a:off x="155575" y="-1790700"/>
            <a:ext cx="280987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2058" name="Picture 10" descr="http://vertassets.blob.core.windows.net/image/091c03da/091c03da-f60a-4235-a362-a08a00d7a7df/cl900_side_lf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243" y="3424473"/>
            <a:ext cx="1512168" cy="95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www.sawvideo.com/sites/sawvideo/files/uploads/smartphon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3229321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733" y="2478023"/>
            <a:ext cx="1482454" cy="263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283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Setting VNC Server on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RasPi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1. update and upgrade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RasPi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program.</a:t>
            </a:r>
          </a:p>
          <a:p>
            <a:pPr lvl="1"/>
            <a:r>
              <a:rPr lang="en-US" altLang="zh-TW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udo</a:t>
            </a:r>
            <a:r>
              <a:rPr lang="en-US" altLang="zh-TW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apt-get update</a:t>
            </a:r>
          </a:p>
          <a:p>
            <a:pPr lvl="1"/>
            <a:r>
              <a:rPr lang="en-US" altLang="zh-TW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apt-get upgrade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2. install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tightvncserver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udo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apt-get install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tightvncserver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49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VNC Server on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RasPi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Next, run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TightVNC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which will prompt you to enter a password and an optional view-only password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altLang="zh-TW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ightvncserver</a:t>
            </a:r>
            <a:endParaRPr lang="en-US" altLang="zh-TW" i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a VNC server from the terminal. This example starts a session on VNC display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(:1)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full HD resolution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altLang="zh-TW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vncserver</a:t>
            </a: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:1 </a:t>
            </a: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-geometry 1920x1080 -depth 24</a:t>
            </a:r>
            <a:endParaRPr lang="zh-TW" altLang="en-US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Getting connected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163" y="1583489"/>
            <a:ext cx="7302837" cy="341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6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23728" y="205979"/>
            <a:ext cx="7020272" cy="85725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Setting VNC Client on your Side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1. download VNC Viewer</a:t>
            </a:r>
          </a:p>
          <a:p>
            <a:pPr lvl="1"/>
            <a:r>
              <a:rPr lang="en-US" altLang="zh-TW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http://www.realvnc.com/download</a:t>
            </a:r>
            <a:endParaRPr lang="en-US" altLang="zh-TW" i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2. connect</a:t>
            </a: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www.raspberrypi.org/documentation/remote-access/vnc/images/osx/vnc-osx-connec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649270"/>
            <a:ext cx="4464496" cy="291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59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the mode you are in?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317692"/>
            <a:ext cx="6562725" cy="2791043"/>
          </a:xfr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131" y="4239907"/>
            <a:ext cx="7344816" cy="75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02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 algn="ctr">
              <a:buNone/>
            </a:pPr>
            <a:r>
              <a:rPr lang="en-US" altLang="zh-TW" sz="3600" dirty="0" smtClean="0"/>
              <a:t>Another remote connection?</a:t>
            </a:r>
          </a:p>
          <a:p>
            <a:pPr marL="0" indent="0" algn="ctr">
              <a:buNone/>
            </a:pPr>
            <a:r>
              <a:rPr lang="en-US" altLang="zh-TW" b="1" dirty="0" smtClean="0">
                <a:solidFill>
                  <a:srgbClr val="FF0000"/>
                </a:solidFill>
              </a:rPr>
              <a:t>SSH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307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Secure Shell (SSH)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use SSH to connect to your Raspberry Pi from a Linux computer or Mac (or from another Raspberry Pi) from the terminal, without installing additional software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You'll need to know your Pi's IP address to connect to it. To find this, type </a:t>
            </a:r>
            <a:r>
              <a:rPr lang="en-US" altLang="zh-TW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hostname -I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your Pi's terminal.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53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Shell (SSH)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connect to your Pi from a different computer, copy and paste the following command into the terminal window but replace &lt;</a:t>
            </a: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with the IP address of the Raspberry Pi. Use </a:t>
            </a: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Ctrl + Shift + V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paste in the terminal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altLang="zh-TW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pi@&lt;IP&gt;</a:t>
            </a:r>
            <a:endParaRPr lang="zh-TW" altLang="en-US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92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the Model A+ vs Model 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2/B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and Model B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1026" name="Picture 2" descr="C:\Users\don\Desktop\圖片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419622"/>
            <a:ext cx="5303837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01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Shell (SSH)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receive a connection timed out error it is likely that you've entered the wrong IP address for the Raspberry Pi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connection works you'll see a security/authenticity warning. Type yes to continue. You'll only see this warning the first time you connect.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92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can start to program your Pi</a:t>
            </a:r>
          </a:p>
          <a:p>
            <a:endParaRPr lang="en-US" sz="4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37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Connectors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059582"/>
            <a:ext cx="4914193" cy="2047550"/>
          </a:xfr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3145647"/>
            <a:ext cx="2088232" cy="192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etails to Each Pi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內容版面配置區 5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198" y="1200150"/>
            <a:ext cx="5478479" cy="3394075"/>
          </a:xfrm>
        </p:spPr>
      </p:pic>
    </p:spTree>
    <p:extLst>
      <p:ext uri="{BB962C8B-B14F-4D97-AF65-F5344CB8AC3E}">
        <p14:creationId xmlns:p14="http://schemas.microsoft.com/office/powerpoint/2010/main" val="269652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Details to Each Pi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706" y="1200150"/>
            <a:ext cx="5037462" cy="3394075"/>
          </a:xfrm>
        </p:spPr>
      </p:pic>
    </p:spTree>
    <p:extLst>
      <p:ext uri="{BB962C8B-B14F-4D97-AF65-F5344CB8AC3E}">
        <p14:creationId xmlns:p14="http://schemas.microsoft.com/office/powerpoint/2010/main" val="37484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Details to Each Pi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075" y="1405659"/>
            <a:ext cx="6562725" cy="2983057"/>
          </a:xfrm>
        </p:spPr>
      </p:pic>
    </p:spTree>
    <p:extLst>
      <p:ext uri="{BB962C8B-B14F-4D97-AF65-F5344CB8AC3E}">
        <p14:creationId xmlns:p14="http://schemas.microsoft.com/office/powerpoint/2010/main" val="185300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Details to Each Pi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796" y="1200150"/>
            <a:ext cx="5569283" cy="3394075"/>
          </a:xfrm>
        </p:spPr>
      </p:pic>
    </p:spTree>
    <p:extLst>
      <p:ext uri="{BB962C8B-B14F-4D97-AF65-F5344CB8AC3E}">
        <p14:creationId xmlns:p14="http://schemas.microsoft.com/office/powerpoint/2010/main" val="341776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Details to Each Pi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075" y="1954394"/>
            <a:ext cx="6562725" cy="1885586"/>
          </a:xfrm>
        </p:spPr>
      </p:pic>
    </p:spTree>
    <p:extLst>
      <p:ext uri="{BB962C8B-B14F-4D97-AF65-F5344CB8AC3E}">
        <p14:creationId xmlns:p14="http://schemas.microsoft.com/office/powerpoint/2010/main" val="228168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投影片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投影片1</Template>
  <TotalTime>333</TotalTime>
  <Words>924</Words>
  <Application>Microsoft Office PowerPoint</Application>
  <PresentationFormat>如螢幕大小 (16:9)</PresentationFormat>
  <Paragraphs>108</Paragraphs>
  <Slides>31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2" baseType="lpstr">
      <vt:lpstr>投影片1</vt:lpstr>
      <vt:lpstr>Ready Your RasPi</vt:lpstr>
      <vt:lpstr>What is a raspberry pi? </vt:lpstr>
      <vt:lpstr>Comparing the Model A+ vs Model 2/B+ and Model B</vt:lpstr>
      <vt:lpstr>Connectors</vt:lpstr>
      <vt:lpstr>The Details to Each Pi</vt:lpstr>
      <vt:lpstr>The Details to Each Pi</vt:lpstr>
      <vt:lpstr>The Details to Each Pi</vt:lpstr>
      <vt:lpstr>The Details to Each Pi</vt:lpstr>
      <vt:lpstr>The Details to Each Pi</vt:lpstr>
      <vt:lpstr>What is Python?</vt:lpstr>
      <vt:lpstr>PowerPoint 簡報</vt:lpstr>
      <vt:lpstr>We Need </vt:lpstr>
      <vt:lpstr>Installing “NOOBS”</vt:lpstr>
      <vt:lpstr>Boot your Pi</vt:lpstr>
      <vt:lpstr>Boot your Pi</vt:lpstr>
      <vt:lpstr>Logging In</vt:lpstr>
      <vt:lpstr>Configuring Raspberry Pi</vt:lpstr>
      <vt:lpstr>Setting static IP network [option]</vt:lpstr>
      <vt:lpstr>Setting static IP network</vt:lpstr>
      <vt:lpstr>PowerPoint 簡報</vt:lpstr>
      <vt:lpstr>VNC</vt:lpstr>
      <vt:lpstr>Setting VNC Server on RasPi</vt:lpstr>
      <vt:lpstr>Setting VNC Server on RasPi</vt:lpstr>
      <vt:lpstr>Getting connected</vt:lpstr>
      <vt:lpstr>Setting VNC Client on your Side</vt:lpstr>
      <vt:lpstr>What’s the mode you are in?</vt:lpstr>
      <vt:lpstr>PowerPoint 簡報</vt:lpstr>
      <vt:lpstr>Secure Shell (SSH)</vt:lpstr>
      <vt:lpstr>Secure Shell (SSH)</vt:lpstr>
      <vt:lpstr>Secure Shell (SSH)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Ken</dc:creator>
  <cp:lastModifiedBy>don</cp:lastModifiedBy>
  <cp:revision>75</cp:revision>
  <dcterms:created xsi:type="dcterms:W3CDTF">2015-09-03T16:18:37Z</dcterms:created>
  <dcterms:modified xsi:type="dcterms:W3CDTF">2016-10-01T15:02:41Z</dcterms:modified>
</cp:coreProperties>
</file>