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2" r:id="rId4"/>
    <p:sldId id="260" r:id="rId5"/>
    <p:sldId id="281" r:id="rId6"/>
    <p:sldId id="271" r:id="rId7"/>
    <p:sldId id="282" r:id="rId8"/>
    <p:sldId id="283" r:id="rId9"/>
    <p:sldId id="272" r:id="rId10"/>
    <p:sldId id="284" r:id="rId11"/>
    <p:sldId id="261" r:id="rId12"/>
    <p:sldId id="273" r:id="rId13"/>
    <p:sldId id="274" r:id="rId14"/>
    <p:sldId id="275" r:id="rId15"/>
    <p:sldId id="267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8" r:id="rId24"/>
    <p:sldId id="280" r:id="rId25"/>
    <p:sldId id="276" r:id="rId26"/>
    <p:sldId id="277" r:id="rId27"/>
    <p:sldId id="278" r:id="rId28"/>
    <p:sldId id="279" r:id="rId29"/>
    <p:sldId id="270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455" autoAdjust="0"/>
  </p:normalViewPr>
  <p:slideViewPr>
    <p:cSldViewPr>
      <p:cViewPr varScale="1">
        <p:scale>
          <a:sx n="85" d="100"/>
          <a:sy n="85" d="100"/>
        </p:scale>
        <p:origin x="96" y="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A81BA-B04B-47C6-9492-F86BA2E9ACA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9171-A339-4704-8F64-C57AA2CED1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8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類比訊號為連續性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取樣率：每n秒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量化：犧牲精準度，取決於ADC的解析度8bit, 16bit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量測範圍 0-5 V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輸出數值 0-255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-&gt; 1</a:t>
            </a:r>
            <a:br>
              <a:rPr lang="en"/>
            </a:br>
            <a:r>
              <a:rPr lang="en"/>
              <a:t>Low -&gt; 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84935"/>
            <a:ext cx="7772400" cy="685899"/>
          </a:xfrm>
        </p:spPr>
        <p:txBody>
          <a:bodyPr/>
          <a:lstStyle>
            <a:lvl1pPr>
              <a:defRPr>
                <a:solidFill>
                  <a:srgbClr val="163C97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54810"/>
            <a:ext cx="6400800" cy="593204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163C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FB3A-8A60-4D88-ACDD-07973810EE2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3728" y="205979"/>
            <a:ext cx="6563072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23728" y="1200151"/>
            <a:ext cx="6563072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FB3A-8A60-4D88-ACDD-07973810EE2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FB3A-8A60-4D88-ACDD-07973810EE2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7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9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FB3A-8A60-4D88-ACDD-07973810EE2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192.168.xxx.xxx/settemp.php?id=1&amp;temp=3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9863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nalog Input for Digital Temperature Sensor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8826"/>
            <a:ext cx="6400800" cy="59320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Yao-Tung Tsou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20" y="4505219"/>
            <a:ext cx="386730" cy="51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41151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475" y="1269175"/>
            <a:ext cx="2973399" cy="26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059600" y="1661525"/>
            <a:ext cx="2857500" cy="194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Shape 266"/>
          <p:cNvCxnSpPr/>
          <p:nvPr/>
        </p:nvCxnSpPr>
        <p:spPr>
          <a:xfrm>
            <a:off x="3363875" y="1926375"/>
            <a:ext cx="24030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/>
          <p:nvPr/>
        </p:nvCxnSpPr>
        <p:spPr>
          <a:xfrm>
            <a:off x="3363875" y="2231175"/>
            <a:ext cx="24030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/>
          <p:nvPr/>
        </p:nvCxnSpPr>
        <p:spPr>
          <a:xfrm>
            <a:off x="3363875" y="2459775"/>
            <a:ext cx="24030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/>
          <p:nvPr/>
        </p:nvCxnSpPr>
        <p:spPr>
          <a:xfrm>
            <a:off x="3363875" y="2688375"/>
            <a:ext cx="24030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" name="Shape 270"/>
          <p:cNvCxnSpPr/>
          <p:nvPr/>
        </p:nvCxnSpPr>
        <p:spPr>
          <a:xfrm>
            <a:off x="3363875" y="2916975"/>
            <a:ext cx="24030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/>
          <p:nvPr/>
        </p:nvCxnSpPr>
        <p:spPr>
          <a:xfrm>
            <a:off x="3363875" y="3145575"/>
            <a:ext cx="24030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2" name="Shape 272"/>
          <p:cNvCxnSpPr/>
          <p:nvPr/>
        </p:nvCxnSpPr>
        <p:spPr>
          <a:xfrm>
            <a:off x="3363875" y="3450375"/>
            <a:ext cx="24030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3" name="Shape 273"/>
          <p:cNvCxnSpPr/>
          <p:nvPr/>
        </p:nvCxnSpPr>
        <p:spPr>
          <a:xfrm>
            <a:off x="3363875" y="3678975"/>
            <a:ext cx="24030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74" name="Shape 2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5550" y="836450"/>
            <a:ext cx="2055199" cy="1541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Shape 275"/>
          <p:cNvCxnSpPr/>
          <p:nvPr/>
        </p:nvCxnSpPr>
        <p:spPr>
          <a:xfrm>
            <a:off x="530750" y="2108725"/>
            <a:ext cx="1833600" cy="5886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6" name="Shape 276"/>
          <p:cNvSpPr txBox="1"/>
          <p:nvPr/>
        </p:nvSpPr>
        <p:spPr>
          <a:xfrm>
            <a:off x="731400" y="2276475"/>
            <a:ext cx="7239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 V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519375" y="1631650"/>
            <a:ext cx="7239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519375" y="2469850"/>
            <a:ext cx="7239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519375" y="2238375"/>
            <a:ext cx="7239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519375" y="2774650"/>
            <a:ext cx="7239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519375" y="3003250"/>
            <a:ext cx="7239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519375" y="3612850"/>
            <a:ext cx="7239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519375" y="2009775"/>
            <a:ext cx="7239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519375" y="3308050"/>
            <a:ext cx="7239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606400" y="1707850"/>
            <a:ext cx="723900" cy="227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" sz="16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sz="16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6524800" y="4138750"/>
            <a:ext cx="2506800" cy="8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18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0b00010001 </a:t>
            </a:r>
            <a:r>
              <a:rPr lang="en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" sz="18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17,  </a:t>
            </a:r>
            <a:r>
              <a:rPr lang="en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8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voltage is?</a:t>
            </a:r>
          </a:p>
        </p:txBody>
      </p:sp>
    </p:spTree>
    <p:extLst>
      <p:ext uri="{BB962C8B-B14F-4D97-AF65-F5344CB8AC3E}">
        <p14:creationId xmlns:p14="http://schemas.microsoft.com/office/powerpoint/2010/main" val="43123721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01636"/>
            <a:ext cx="5400600" cy="3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1*raspberry pi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1*10k resistor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1*ADC0804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1*150pf capacitor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1*LM35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4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time,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RPi.GPIO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GPIO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GPIO pins as input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(7, GPIO.IN)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GPIO.IN)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GPIO.IN)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GPIO.IN)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GPIO.IN)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GPIO.IN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GPIO.IN)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(22,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GPIO.IN)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1" y="2067694"/>
            <a:ext cx="2776710" cy="19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15"/>
          <p:cNvSpPr txBox="1">
            <a:spLocks/>
          </p:cNvSpPr>
          <p:nvPr/>
        </p:nvSpPr>
        <p:spPr>
          <a:xfrm>
            <a:off x="2051720" y="1347614"/>
            <a:ext cx="6768752" cy="3520800"/>
          </a:xfrm>
          <a:prstGeom prst="rect">
            <a:avLst/>
          </a:prstGeom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 b="1" dirty="0" smtClean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get_temp():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d0 = GPIO.input(PIN7)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d1 = GPIO.input(PIN11)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d2 = GPIO.input(PIN12)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d3 = GPIO.input(PIN13)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d4 = GPIO.input(PIN15)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d5 = GPIO.input(PIN16)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d6 = GPIO.input(PIN18)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d7 = GPIO.input(PIN22)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value = (d7 &lt;&lt; 7) + (d6 &lt;&lt; 6) + (d5 &lt;&lt; 5) + (d4 &lt;&lt; 4) + (d3 &lt;&lt; 3) + (d2 &lt;&lt; 2) + (d1 &lt;&lt; 1) + d0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voltage = </a:t>
            </a:r>
            <a:r>
              <a:rPr lang="en" sz="1200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 ADC values into voltage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temp = </a:t>
            </a:r>
            <a:r>
              <a:rPr lang="en" sz="1200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 voltage into temperature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print "0b%d%d%d%d%d%d%d%d, value=%d, voltage=%f, temp=%f" % \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    (d7, d6, d5, d4, d3, d2, d1, d0, value, voltage, temp)</a:t>
            </a:r>
            <a:b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return temp</a:t>
            </a:r>
            <a:endParaRPr lang="en"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082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temperature.py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hape 3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9752" y="2211710"/>
            <a:ext cx="6381750" cy="254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0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 access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free software and provides to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for data access.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commend: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apt-get install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ites.google.com/site/raspberrypidiy/_/rsrc/1374301567924/pc-to-rpi/sqlite/6-23-2013%203-42-12%20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08788"/>
            <a:ext cx="2808312" cy="17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9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Create your file database:</a:t>
            </a:r>
          </a:p>
          <a:p>
            <a:pPr lvl="1"/>
            <a:r>
              <a:rPr lang="en-US" altLang="zh-TW" dirty="0" smtClean="0"/>
              <a:t>$ </a:t>
            </a:r>
            <a:r>
              <a:rPr lang="en-US" altLang="zh-TW" i="1" dirty="0" smtClean="0"/>
              <a:t>sqlite3 [database name].</a:t>
            </a:r>
            <a:r>
              <a:rPr lang="en-US" altLang="zh-TW" i="1" dirty="0" err="1"/>
              <a:t>db</a:t>
            </a:r>
            <a:endParaRPr lang="en-US" altLang="zh-TW" i="1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Create a table (an example)</a:t>
            </a:r>
          </a:p>
          <a:p>
            <a:pPr lvl="1"/>
            <a:r>
              <a:rPr lang="en-US" altLang="zh-TW" dirty="0" smtClean="0"/>
              <a:t>$ </a:t>
            </a:r>
            <a:r>
              <a:rPr lang="en-US" altLang="zh-TW" i="1" dirty="0" smtClean="0"/>
              <a:t>CREATE </a:t>
            </a:r>
            <a:r>
              <a:rPr lang="en-US" altLang="zh-TW" i="1" dirty="0"/>
              <a:t>TABLE fruit ( name TEXT, calories INT, price NUMERIC)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283718"/>
            <a:ext cx="3162741" cy="847843"/>
          </a:xfrm>
          <a:prstGeom prst="rect">
            <a:avLst/>
          </a:prstGeom>
        </p:spPr>
      </p:pic>
      <p:pic>
        <p:nvPicPr>
          <p:cNvPr id="2052" name="Picture 4" descr="https://sites.google.com/site/raspberrypidiy/_/rsrc/1374301567924/pc-to-rpi/sqlite/6-23-2013%203-51-36%20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42849"/>
            <a:ext cx="3849473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ites.google.com/site/raspberrypidiy/_/rsrc/1374301567924/pc-to-rpi/sqlite/6-23-2013%203-54-45%20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42848"/>
            <a:ext cx="313184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7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 access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Commends (examples):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$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$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fruit WHERE name = "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Raspberry“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$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fruit WHERE price &gt;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$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fruit WHERE name = "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Raspberry“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$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$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6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Python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83718"/>
            <a:ext cx="352474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3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Temperature Sensor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straight forward, yet effective digital temperature controller that can be used with temperature control systems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uses IC LM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 the temperature sensor.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LM 35 is given to the IC ADC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0804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converts the analog output of the LM 35 to digital output.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0804 is a 8 bit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 </a:t>
            </a:r>
          </a:p>
        </p:txBody>
      </p:sp>
    </p:spTree>
    <p:extLst>
      <p:ext uri="{BB962C8B-B14F-4D97-AF65-F5344CB8AC3E}">
        <p14:creationId xmlns:p14="http://schemas.microsoft.com/office/powerpoint/2010/main" val="27239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Python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contents of the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27734"/>
            <a:ext cx="419158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5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Python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set of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11710"/>
            <a:ext cx="389626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6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Python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the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27734"/>
            <a:ext cx="357237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7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3: Temperature Monitor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variation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temperature on PHP web page.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57" y="2267981"/>
            <a:ext cx="3677246" cy="28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205979"/>
            <a:ext cx="6779096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MySQL GUI Management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optinal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workbench: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://dev.mysql.com/downloads/workbench/)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database(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command line mode: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pi@raspberrypi:mysql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uroot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–p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(type your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pasword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your database and build a temperature table: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CREATE DATABAE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myDatabaseName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ctr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USE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myDatabaseName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CREATE TABLE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DATATIME NOT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NULL,temp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FLOAT NOT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NULL,userid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 NOT NULL);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1910" y="2439107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database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1909" y="948416"/>
            <a:ext cx="6686550" cy="28332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PHP script to write temperature data in to ‘temp’ table: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/www/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settemp.php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44" y="2642721"/>
            <a:ext cx="3672408" cy="21240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63555" y="2859782"/>
            <a:ext cx="3359528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Root: account</a:t>
            </a:r>
          </a:p>
          <a:p>
            <a:pPr algn="ctr"/>
            <a:r>
              <a:rPr lang="en-US" altLang="zh-TW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123456: password</a:t>
            </a:r>
          </a:p>
          <a:p>
            <a:pPr algn="ctr"/>
            <a:r>
              <a:rPr lang="en-US" altLang="zh-TW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Pi: database name</a:t>
            </a:r>
            <a:endParaRPr lang="zh-TW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database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1909" y="1037693"/>
            <a:ext cx="6686550" cy="283321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Test your do:</a:t>
            </a:r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http://192.168.XXX.XXX/settemp.php?id=1&amp;temp=30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Show in the terminal:</a:t>
            </a:r>
          </a:p>
          <a:p>
            <a:pPr marL="0" indent="0">
              <a:buNone/>
            </a:pPr>
            <a:r>
              <a:rPr lang="en-US" altLang="zh-TW" dirty="0" err="1" smtClean="0"/>
              <a:t>Mysql</a:t>
            </a:r>
            <a:r>
              <a:rPr lang="en-US" altLang="zh-TW" dirty="0" smtClean="0"/>
              <a:t>&gt;use pi     (into database)</a:t>
            </a:r>
          </a:p>
          <a:p>
            <a:pPr marL="0" indent="0">
              <a:buNone/>
            </a:pPr>
            <a:r>
              <a:rPr lang="en-US" altLang="zh-TW" dirty="0" err="1" smtClean="0"/>
              <a:t>Mysql</a:t>
            </a:r>
            <a:r>
              <a:rPr lang="en-US" altLang="zh-TW" dirty="0" smtClean="0"/>
              <a:t>&gt;show tables;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(show all tables)</a:t>
            </a:r>
          </a:p>
          <a:p>
            <a:pPr marL="0" indent="0">
              <a:buNone/>
            </a:pPr>
            <a:r>
              <a:rPr lang="en-US" altLang="zh-TW" dirty="0" err="1" smtClean="0"/>
              <a:t>Mysql</a:t>
            </a:r>
            <a:r>
              <a:rPr lang="en-US" altLang="zh-TW" dirty="0" smtClean="0"/>
              <a:t>&gt;select*from temp;</a:t>
            </a:r>
            <a:r>
              <a:rPr lang="zh-TW" altLang="en-US" dirty="0" smtClean="0"/>
              <a:t>  </a:t>
            </a:r>
            <a:r>
              <a:rPr lang="en-US" altLang="zh-TW" dirty="0" smtClean="0"/>
              <a:t>(show selected table)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51870"/>
            <a:ext cx="2295013" cy="141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205979"/>
            <a:ext cx="7236296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result in the web page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1909" y="1010540"/>
            <a:ext cx="6686550" cy="28332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PHP script is shown below:</a:t>
            </a:r>
            <a:endParaRPr lang="en-US" altLang="zh-TW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endParaRPr lang="en-US" altLang="zh-TW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#cd /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/www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showtemp.php</a:t>
            </a:r>
            <a:endParaRPr lang="en-US" altLang="zh-TW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31790"/>
            <a:ext cx="3571259" cy="14528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5606"/>
            <a:ext cx="4275875" cy="2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to dynamically monitor the variation of temperature is a challenge.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439248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range, low power temperature sensor outputs an analog voltage that is proportional to the ambient temperature.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use, connect pin 1 (left) to power (between 2.7 and 5.5V), pin 3 (right) to ground, and pin 2 to analog in on your microcontroller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07" y="434027"/>
            <a:ext cx="2462089" cy="2065715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07" y="2486166"/>
            <a:ext cx="2462089" cy="26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ADC0804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29815"/>
            <a:ext cx="4580301" cy="34352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19" y="1504737"/>
            <a:ext cx="3085381" cy="30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LM35 </a:t>
            </a:r>
            <a:r>
              <a:rPr lang="en" dirty="0" smtClean="0"/>
              <a:t>temp./vol. list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rgbClr val="ADADAD"/>
                </a:solidFill>
              </a:rPr>
              <a:t>    </a:t>
            </a:r>
            <a:r>
              <a:rPr lang="en" dirty="0" smtClean="0"/>
              <a:t>0V </a:t>
            </a:r>
            <a:r>
              <a:rPr lang="en" dirty="0"/>
              <a:t>-&gt; 0°C</a:t>
            </a:r>
            <a:br>
              <a:rPr lang="en" dirty="0"/>
            </a:br>
            <a:r>
              <a:rPr lang="en" dirty="0"/>
              <a:t>10mV -&gt; 1°C</a:t>
            </a:r>
            <a:br>
              <a:rPr lang="en" dirty="0"/>
            </a:br>
            <a:r>
              <a:rPr lang="en" dirty="0"/>
              <a:t>20mV -&gt; 2°C</a:t>
            </a:r>
            <a:br>
              <a:rPr lang="en" dirty="0"/>
            </a:br>
            <a:r>
              <a:rPr lang="en" dirty="0"/>
              <a:t>1V -&gt; 100°C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    </a:t>
            </a:r>
            <a:r>
              <a:rPr lang="en" dirty="0" smtClean="0"/>
              <a:t>Temp </a:t>
            </a:r>
            <a:r>
              <a:rPr lang="en" dirty="0"/>
              <a:t>°C = 100 * </a:t>
            </a:r>
            <a:r>
              <a:rPr lang="en" dirty="0" smtClean="0"/>
              <a:t>voltage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771773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ADC0804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4173493" cy="33944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ADC080X family are CMOS 8-Bit,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successive-approximation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reference input can be  adjusted to allow encoding any smaller analog voltage span  to the full 8 bits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resolution.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hape 2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6428" y="1131590"/>
            <a:ext cx="2867572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979712" y="40839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（互補式金屬氧化物半導體</a:t>
            </a:r>
            <a:r>
              <a:rPr lang="zh-TW" altLang="en-US" dirty="0" smtClean="0"/>
              <a:t>；</a:t>
            </a:r>
            <a:r>
              <a:rPr lang="en-US" altLang="zh-TW" dirty="0" smtClean="0"/>
              <a:t>Complementary </a:t>
            </a:r>
            <a:r>
              <a:rPr lang="en-US" altLang="zh-TW" dirty="0"/>
              <a:t>Metal-Oxide-Semiconductor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CMOS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34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Analog converts to digital signal</a:t>
            </a:r>
            <a:endParaRPr lang="en" dirty="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" y="1252537"/>
            <a:ext cx="8886825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9231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24796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nalog voltage converts to digital voltage</a:t>
            </a:r>
            <a:endParaRPr lang="e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ADC0804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8-Bit A/D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evel is from 00H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FFH (0~255, 256 levels)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level voltage＝(ref. voltage*2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)／256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relation of analog voltage and digital one is: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99592" y="3795886"/>
                <a:ext cx="7221272" cy="6664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Digital converted values (DB0~DB7)=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</a:rPr>
                          <m:t>𝑎𝑛𝑎𝑙𝑜𝑔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𝑣𝑜𝑙𝑡𝑎𝑔𝑒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∗256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/>
                          </a:rPr>
                          <m:t>𝑟𝑒𝑓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.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𝑣𝑜𝑙𝑡𝑎𝑔𝑒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∗2</m:t>
                        </m:r>
                      </m:den>
                    </m:f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95886"/>
                <a:ext cx="7221272" cy="666401"/>
              </a:xfrm>
              <a:prstGeom prst="rect">
                <a:avLst/>
              </a:prstGeom>
              <a:blipFill rotWithShape="1">
                <a:blip r:embed="rId3"/>
                <a:stretch>
                  <a:fillRect l="-1265" b="-90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5886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ADC0804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 description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6.googleusercontent.com/--tOlUFy75UM1ULZmNikvUu3DbYvdC0HPBstj_tiL5CjmJykc_119WLP82Y6arV3nfi1Pq1PLY3XNFc_L1xSFNRDsObwnvee1HM86WV-T6QioVdLebtymEmcy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6" y="0"/>
            <a:ext cx="2582334" cy="18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99903"/>
            <a:ext cx="6912768" cy="32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76225"/>
      </p:ext>
    </p:extLst>
  </p:cSld>
  <p:clrMapOvr>
    <a:masterClrMapping/>
  </p:clrMapOvr>
</p:sld>
</file>

<file path=ppt/theme/theme1.xml><?xml version="1.0" encoding="utf-8"?>
<a:theme xmlns:a="http://schemas.openxmlformats.org/drawingml/2006/main" name="投影片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投影片1</Template>
  <TotalTime>634</TotalTime>
  <Words>690</Words>
  <Application>Microsoft Office PowerPoint</Application>
  <PresentationFormat>如螢幕大小 (16:9)</PresentationFormat>
  <Paragraphs>129</Paragraphs>
  <Slides>29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新細明體</vt:lpstr>
      <vt:lpstr>Arial</vt:lpstr>
      <vt:lpstr>Calibri</vt:lpstr>
      <vt:lpstr>Cambria Math</vt:lpstr>
      <vt:lpstr>Courier New</vt:lpstr>
      <vt:lpstr>Times New Roman</vt:lpstr>
      <vt:lpstr>Wingdings</vt:lpstr>
      <vt:lpstr>投影片1</vt:lpstr>
      <vt:lpstr>GPIO Analog Input for Digital Temperature Sensor</vt:lpstr>
      <vt:lpstr>Digital Temperature Sensor</vt:lpstr>
      <vt:lpstr>LM35</vt:lpstr>
      <vt:lpstr>ADC0804</vt:lpstr>
      <vt:lpstr>LM35 temp./vol. list</vt:lpstr>
      <vt:lpstr>ADC0804 </vt:lpstr>
      <vt:lpstr>Analog converts to digital signal</vt:lpstr>
      <vt:lpstr>Analog voltage converts to digital voltage</vt:lpstr>
      <vt:lpstr>ADC0804</vt:lpstr>
      <vt:lpstr>Analog to digital</vt:lpstr>
      <vt:lpstr>Connecting to RPi</vt:lpstr>
      <vt:lpstr>Equipment   </vt:lpstr>
      <vt:lpstr>Sample code</vt:lpstr>
      <vt:lpstr>Sample code</vt:lpstr>
      <vt:lpstr>Result</vt:lpstr>
      <vt:lpstr>SQLite database access</vt:lpstr>
      <vt:lpstr>SQLite database access</vt:lpstr>
      <vt:lpstr>SQLite database access</vt:lpstr>
      <vt:lpstr>Implementation using Python</vt:lpstr>
      <vt:lpstr>Implementation using Python</vt:lpstr>
      <vt:lpstr>Implementation using Python</vt:lpstr>
      <vt:lpstr>Implementation using Python</vt:lpstr>
      <vt:lpstr>Lab 3: Temperature Monitor</vt:lpstr>
      <vt:lpstr>Install MySQL GUI Management (optinal)</vt:lpstr>
      <vt:lpstr>Write to database(一)</vt:lpstr>
      <vt:lpstr>Write to database(二)</vt:lpstr>
      <vt:lpstr>Write to database(三)</vt:lpstr>
      <vt:lpstr>Show your result in the web page</vt:lpstr>
      <vt:lpstr>Challenge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Ken</dc:creator>
  <cp:lastModifiedBy>User</cp:lastModifiedBy>
  <cp:revision>107</cp:revision>
  <dcterms:created xsi:type="dcterms:W3CDTF">2015-09-03T16:18:37Z</dcterms:created>
  <dcterms:modified xsi:type="dcterms:W3CDTF">2018-10-17T06:12:47Z</dcterms:modified>
</cp:coreProperties>
</file>