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8FDB8-1396-42DA-91A0-31DAB88F65B0}" v="2" dt="2022-11-22T10:12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55A6-850F-FC81-8AF4-8992C0C7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606-A35B-3C4B-23CF-BB375744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58AB-9CD3-88AE-F300-E04AC1DB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7B33-61B4-51B3-8DCC-70985842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F3C4-236E-BEDB-9FE5-134B6B16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649E-988E-FAA0-A208-9C44A9B9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35D63-EC60-A821-3AF1-335F3483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ABAA-C3DD-8571-B356-7ACCBD23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C980-91C5-B558-D911-638BE2A7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2032-70D1-DCD5-6AB3-AC9786ED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992C2-7920-A34A-AF14-697B7B8E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9C9D7-0096-6A89-15C1-D71AB365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2B13-EF3D-BBF9-4754-269D9C73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7EEC-2B69-F41C-114F-82241560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6AF-653E-DE10-9571-7951929A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8038-9BA1-6605-43BF-D61C5559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82C6-387B-5A98-E4DA-107BFC64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F2AD-EB3E-A523-06B5-DA1DEFB8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61B1-F92E-FFE3-1728-C75B333D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6E6A-0D60-BA84-047C-EAE9F256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25E-1DAE-2925-786A-617B0197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EDB4-6A29-4C1B-7B8B-A417CEDA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3696-A7BD-638E-462B-6241161B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AA76-A639-2D7A-0B57-68F546D8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814D-6BE0-0134-9B18-853CED3B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8AE-2DBF-1D99-DC2A-23BADBBD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D1F7-61F4-0EC8-1A96-C583FAB82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573FD-4419-210B-CE2C-2D6EFBE7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50257-C62B-E0CA-9793-8FBE9BD4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9A5B-D3C1-884D-1C5A-1D83E870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E1476-CEA3-DA9B-B371-126F989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97B1-8F7A-379C-E04D-63929AC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37D6-F8EC-DB9E-97E8-4FEF2CAD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793A-B799-5A1D-28CB-9E826DE5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DF2B-2E5F-58E8-79E5-B5E0AEE82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E3D14-B325-1246-3AE4-6F7A83CE9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D86B5-8FA2-09E3-ADD0-A3C33AEF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C390F-02CD-88AA-F1A4-3CDBAD8C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22818-5584-6EBA-6840-C857C0A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BF3-15D0-CFD8-DF3C-272CF052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A87FF-0CD6-3C43-B2E6-996AA74F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9CB4-0376-8F36-CD45-7AD6EEDD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5CB6-FE77-6EB6-8D67-7C7FE587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44B06-5C09-22F7-0F0E-FA345CC8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54694-A503-FA0C-DB6F-18E9068B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92285-B604-FF15-59C4-9506F21F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BCDE-F32C-4B44-6FD2-BA96CA95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637C-A57A-AF7D-8CE4-185CB877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9CD9-3228-36B3-8CB2-7CF7BD37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C657-7285-939B-C833-6D00F5C0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3DE1-FE19-A962-514F-434B78BB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CE82-E093-03BF-3D80-D295072A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320-B7E5-7986-22A8-ED238240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26FA-23D4-A1BD-4432-6E192A831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2B80F-1AF6-D214-4DCD-12F92409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71457-AC61-809D-8B4F-BAC4469F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3EE3C-C0D1-C479-190E-AF2A6A6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0D34-2EC5-8E2D-F0B1-F61B2CD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B495-6C95-EDE5-46E8-6D216B71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E282-B0C6-07F7-B1CD-1FA02F55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FCE6-DEA8-6186-F49A-1395908A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4372-F424-4AB3-A24B-2B71C4C5D82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658D-E553-7754-7629-08DC7FB2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3FC1-E891-BE03-FEE2-6AE65462C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46A2-64ED-4452-AD8C-872B74AA1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671-1952-2BDE-D752-22493899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Oseanografisk instrumentering og biotelemetri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9EE24-0E76-9EE1-65BF-A38EC2F10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352"/>
            <a:ext cx="9144000" cy="1655762"/>
          </a:xfrm>
        </p:spPr>
        <p:txBody>
          <a:bodyPr>
            <a:normAutofit/>
          </a:bodyPr>
          <a:lstStyle/>
          <a:p>
            <a:r>
              <a:rPr lang="nb-NO">
                <a:latin typeface="Times New Roman" panose="02020603050405020304" pitchFamily="18" charset="0"/>
                <a:cs typeface="Times New Roman" panose="02020603050405020304" pitchFamily="18" charset="0"/>
              </a:rPr>
              <a:t>TTK15 – Feltlab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Hølleland</a:t>
            </a:r>
          </a:p>
        </p:txBody>
      </p:sp>
    </p:spTree>
    <p:extLst>
      <p:ext uri="{BB962C8B-B14F-4D97-AF65-F5344CB8AC3E}">
        <p14:creationId xmlns:p14="http://schemas.microsoft.com/office/powerpoint/2010/main" val="30277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E0CC-0CE1-82D7-2F95-AAFB86E8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5D7-3571-0E28-80A6-D0D15A94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221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Oseanografisk instrumentering og biotelemetri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Oseanografisk instrumentering og biotelemetri</dc:title>
  <dc:creator>Andreas Hølleland</dc:creator>
  <cp:lastModifiedBy>Andreas Hølleland</cp:lastModifiedBy>
  <cp:revision>1</cp:revision>
  <dcterms:created xsi:type="dcterms:W3CDTF">2022-11-20T18:00:26Z</dcterms:created>
  <dcterms:modified xsi:type="dcterms:W3CDTF">2022-11-22T10:12:50Z</dcterms:modified>
</cp:coreProperties>
</file>