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8FDB8-1396-42DA-91A0-31DAB88F65B0}" v="2" dt="2022-11-22T10:12:44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Hølleland" userId="c34e189ace966537" providerId="LiveId" clId="{8068FDB8-1396-42DA-91A0-31DAB88F65B0}"/>
    <pc:docChg chg="addSld modSld sldOrd">
      <pc:chgData name="Andreas Hølleland" userId="c34e189ace966537" providerId="LiveId" clId="{8068FDB8-1396-42DA-91A0-31DAB88F65B0}" dt="2022-11-24T15:18:18.620" v="511"/>
      <pc:docMkLst>
        <pc:docMk/>
      </pc:docMkLst>
      <pc:sldChg chg="modSp mod">
        <pc:chgData name="Andreas Hølleland" userId="c34e189ace966537" providerId="LiveId" clId="{8068FDB8-1396-42DA-91A0-31DAB88F65B0}" dt="2022-11-24T14:53:45.757" v="3" actId="20577"/>
        <pc:sldMkLst>
          <pc:docMk/>
          <pc:sldMk cId="3027773891" sldId="256"/>
        </pc:sldMkLst>
        <pc:spChg chg="mod">
          <ac:chgData name="Andreas Hølleland" userId="c34e189ace966537" providerId="LiveId" clId="{8068FDB8-1396-42DA-91A0-31DAB88F65B0}" dt="2022-11-24T14:53:45.757" v="3" actId="20577"/>
          <ac:spMkLst>
            <pc:docMk/>
            <pc:sldMk cId="3027773891" sldId="256"/>
            <ac:spMk id="3" creationId="{7EB9EE24-0E76-9EE1-65BF-A38EC2F10A82}"/>
          </ac:spMkLst>
        </pc:spChg>
      </pc:sldChg>
      <pc:sldChg chg="modSp mod">
        <pc:chgData name="Andreas Hølleland" userId="c34e189ace966537" providerId="LiveId" clId="{8068FDB8-1396-42DA-91A0-31DAB88F65B0}" dt="2022-11-24T15:07:36.619" v="414" actId="20577"/>
        <pc:sldMkLst>
          <pc:docMk/>
          <pc:sldMk cId="2712213119" sldId="257"/>
        </pc:sldMkLst>
        <pc:spChg chg="mod">
          <ac:chgData name="Andreas Hølleland" userId="c34e189ace966537" providerId="LiveId" clId="{8068FDB8-1396-42DA-91A0-31DAB88F65B0}" dt="2022-11-24T14:58:23.887" v="58" actId="20577"/>
          <ac:spMkLst>
            <pc:docMk/>
            <pc:sldMk cId="2712213119" sldId="257"/>
            <ac:spMk id="2" creationId="{AC72E0CC-0CE1-82D7-2F95-AAFB86E8196B}"/>
          </ac:spMkLst>
        </pc:spChg>
        <pc:spChg chg="mod">
          <ac:chgData name="Andreas Hølleland" userId="c34e189ace966537" providerId="LiveId" clId="{8068FDB8-1396-42DA-91A0-31DAB88F65B0}" dt="2022-11-24T15:07:36.619" v="414" actId="20577"/>
          <ac:spMkLst>
            <pc:docMk/>
            <pc:sldMk cId="2712213119" sldId="257"/>
            <ac:spMk id="3" creationId="{758D55D7-3571-0E28-80A6-D0D15A943C84}"/>
          </ac:spMkLst>
        </pc:spChg>
      </pc:sldChg>
      <pc:sldChg chg="modSp new mod">
        <pc:chgData name="Andreas Hølleland" userId="c34e189ace966537" providerId="LiveId" clId="{8068FDB8-1396-42DA-91A0-31DAB88F65B0}" dt="2022-11-24T14:59:33.287" v="171" actId="20577"/>
        <pc:sldMkLst>
          <pc:docMk/>
          <pc:sldMk cId="1663155470" sldId="258"/>
        </pc:sldMkLst>
        <pc:spChg chg="mod">
          <ac:chgData name="Andreas Hølleland" userId="c34e189ace966537" providerId="LiveId" clId="{8068FDB8-1396-42DA-91A0-31DAB88F65B0}" dt="2022-11-24T14:59:33.287" v="171" actId="20577"/>
          <ac:spMkLst>
            <pc:docMk/>
            <pc:sldMk cId="1663155470" sldId="258"/>
            <ac:spMk id="2" creationId="{BE739DB5-B3A1-F247-D099-ADB3C4779FD1}"/>
          </ac:spMkLst>
        </pc:spChg>
      </pc:sldChg>
      <pc:sldChg chg="modSp new mod">
        <pc:chgData name="Andreas Hølleland" userId="c34e189ace966537" providerId="LiveId" clId="{8068FDB8-1396-42DA-91A0-31DAB88F65B0}" dt="2022-11-24T15:01:22.238" v="251" actId="20577"/>
        <pc:sldMkLst>
          <pc:docMk/>
          <pc:sldMk cId="3772156027" sldId="259"/>
        </pc:sldMkLst>
        <pc:spChg chg="mod">
          <ac:chgData name="Andreas Hølleland" userId="c34e189ace966537" providerId="LiveId" clId="{8068FDB8-1396-42DA-91A0-31DAB88F65B0}" dt="2022-11-24T15:01:22.238" v="251" actId="20577"/>
          <ac:spMkLst>
            <pc:docMk/>
            <pc:sldMk cId="3772156027" sldId="259"/>
            <ac:spMk id="2" creationId="{0A9F36CD-41B6-E444-E8E4-D7EAA11FFF0C}"/>
          </ac:spMkLst>
        </pc:spChg>
      </pc:sldChg>
      <pc:sldChg chg="modSp new mod">
        <pc:chgData name="Andreas Hølleland" userId="c34e189ace966537" providerId="LiveId" clId="{8068FDB8-1396-42DA-91A0-31DAB88F65B0}" dt="2022-11-24T15:05:06.387" v="404" actId="20577"/>
        <pc:sldMkLst>
          <pc:docMk/>
          <pc:sldMk cId="3214279908" sldId="260"/>
        </pc:sldMkLst>
        <pc:spChg chg="mod">
          <ac:chgData name="Andreas Hølleland" userId="c34e189ace966537" providerId="LiveId" clId="{8068FDB8-1396-42DA-91A0-31DAB88F65B0}" dt="2022-11-24T15:04:56.357" v="391" actId="20577"/>
          <ac:spMkLst>
            <pc:docMk/>
            <pc:sldMk cId="3214279908" sldId="260"/>
            <ac:spMk id="2" creationId="{497019CD-934B-3452-81B8-C9D5E24ABF10}"/>
          </ac:spMkLst>
        </pc:spChg>
        <pc:spChg chg="mod">
          <ac:chgData name="Andreas Hølleland" userId="c34e189ace966537" providerId="LiveId" clId="{8068FDB8-1396-42DA-91A0-31DAB88F65B0}" dt="2022-11-24T15:05:06.387" v="404" actId="20577"/>
          <ac:spMkLst>
            <pc:docMk/>
            <pc:sldMk cId="3214279908" sldId="260"/>
            <ac:spMk id="3" creationId="{9C62AF2D-8CE9-1908-6E31-84639370C050}"/>
          </ac:spMkLst>
        </pc:spChg>
      </pc:sldChg>
      <pc:sldChg chg="modSp new mod">
        <pc:chgData name="Andreas Hølleland" userId="c34e189ace966537" providerId="LiveId" clId="{8068FDB8-1396-42DA-91A0-31DAB88F65B0}" dt="2022-11-24T15:02:46.707" v="345" actId="20577"/>
        <pc:sldMkLst>
          <pc:docMk/>
          <pc:sldMk cId="3716999672" sldId="261"/>
        </pc:sldMkLst>
        <pc:spChg chg="mod">
          <ac:chgData name="Andreas Hølleland" userId="c34e189ace966537" providerId="LiveId" clId="{8068FDB8-1396-42DA-91A0-31DAB88F65B0}" dt="2022-11-24T15:02:46.707" v="345" actId="20577"/>
          <ac:spMkLst>
            <pc:docMk/>
            <pc:sldMk cId="3716999672" sldId="261"/>
            <ac:spMk id="2" creationId="{9AB4F753-E17D-E0DB-14B5-21F2C2ADB460}"/>
          </ac:spMkLst>
        </pc:spChg>
      </pc:sldChg>
      <pc:sldChg chg="new ord">
        <pc:chgData name="Andreas Hølleland" userId="c34e189ace966537" providerId="LiveId" clId="{8068FDB8-1396-42DA-91A0-31DAB88F65B0}" dt="2022-11-24T15:18:18.620" v="511"/>
        <pc:sldMkLst>
          <pc:docMk/>
          <pc:sldMk cId="775651380" sldId="262"/>
        </pc:sldMkLst>
      </pc:sldChg>
      <pc:sldChg chg="modSp new mod">
        <pc:chgData name="Andreas Hølleland" userId="c34e189ace966537" providerId="LiveId" clId="{8068FDB8-1396-42DA-91A0-31DAB88F65B0}" dt="2022-11-24T15:17:51.947" v="509" actId="20577"/>
        <pc:sldMkLst>
          <pc:docMk/>
          <pc:sldMk cId="3354071274" sldId="263"/>
        </pc:sldMkLst>
        <pc:spChg chg="mod">
          <ac:chgData name="Andreas Hølleland" userId="c34e189ace966537" providerId="LiveId" clId="{8068FDB8-1396-42DA-91A0-31DAB88F65B0}" dt="2022-11-24T15:16:10.146" v="454" actId="20577"/>
          <ac:spMkLst>
            <pc:docMk/>
            <pc:sldMk cId="3354071274" sldId="263"/>
            <ac:spMk id="2" creationId="{3F92CBE6-9F3B-09F1-DD6B-0F9DB0936733}"/>
          </ac:spMkLst>
        </pc:spChg>
        <pc:spChg chg="mod">
          <ac:chgData name="Andreas Hølleland" userId="c34e189ace966537" providerId="LiveId" clId="{8068FDB8-1396-42DA-91A0-31DAB88F65B0}" dt="2022-11-24T15:17:51.947" v="509" actId="20577"/>
          <ac:spMkLst>
            <pc:docMk/>
            <pc:sldMk cId="3354071274" sldId="263"/>
            <ac:spMk id="3" creationId="{03AB9D83-F8F5-E630-1802-4CF48DD195A1}"/>
          </ac:spMkLst>
        </pc:spChg>
      </pc:sldChg>
      <pc:sldChg chg="modSp new mod">
        <pc:chgData name="Andreas Hølleland" userId="c34e189ace966537" providerId="LiveId" clId="{8068FDB8-1396-42DA-91A0-31DAB88F65B0}" dt="2022-11-24T15:17:46.297" v="492" actId="20577"/>
        <pc:sldMkLst>
          <pc:docMk/>
          <pc:sldMk cId="1105677519" sldId="264"/>
        </pc:sldMkLst>
        <pc:spChg chg="mod">
          <ac:chgData name="Andreas Hølleland" userId="c34e189ace966537" providerId="LiveId" clId="{8068FDB8-1396-42DA-91A0-31DAB88F65B0}" dt="2022-11-24T15:16:13.087" v="463" actId="20577"/>
          <ac:spMkLst>
            <pc:docMk/>
            <pc:sldMk cId="1105677519" sldId="264"/>
            <ac:spMk id="2" creationId="{3739B3EA-19F7-20B7-96E4-936EBFECB246}"/>
          </ac:spMkLst>
        </pc:spChg>
        <pc:spChg chg="mod">
          <ac:chgData name="Andreas Hølleland" userId="c34e189ace966537" providerId="LiveId" clId="{8068FDB8-1396-42DA-91A0-31DAB88F65B0}" dt="2022-11-24T15:17:46.297" v="492" actId="20577"/>
          <ac:spMkLst>
            <pc:docMk/>
            <pc:sldMk cId="1105677519" sldId="264"/>
            <ac:spMk id="3" creationId="{6802E86C-AAE6-A052-D182-0EEA4930C786}"/>
          </ac:spMkLst>
        </pc:spChg>
      </pc:sldChg>
      <pc:sldChg chg="modSp new mod">
        <pc:chgData name="Andreas Hølleland" userId="c34e189ace966537" providerId="LiveId" clId="{8068FDB8-1396-42DA-91A0-31DAB88F65B0}" dt="2022-11-24T15:16:18.517" v="476" actId="20577"/>
        <pc:sldMkLst>
          <pc:docMk/>
          <pc:sldMk cId="1954204938" sldId="265"/>
        </pc:sldMkLst>
        <pc:spChg chg="mod">
          <ac:chgData name="Andreas Hølleland" userId="c34e189ace966537" providerId="LiveId" clId="{8068FDB8-1396-42DA-91A0-31DAB88F65B0}" dt="2022-11-24T15:16:18.517" v="476" actId="20577"/>
          <ac:spMkLst>
            <pc:docMk/>
            <pc:sldMk cId="1954204938" sldId="265"/>
            <ac:spMk id="2" creationId="{C394854B-4427-36E2-68E8-BAE7BDF85B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55A6-850F-FC81-8AF4-8992C0C79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FE606-A35B-3C4B-23CF-BB3757443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B58AB-9CD3-88AE-F300-E04AC1DB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F7B33-61B4-51B3-8DCC-70985842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FF3C4-236E-BEDB-9FE5-134B6B16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5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649E-988E-FAA0-A208-9C44A9B9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35D63-EC60-A821-3AF1-335F3483F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ABAA-C3DD-8571-B356-7ACCBD23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C980-91C5-B558-D911-638BE2A7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82032-70D1-DCD5-6AB3-AC9786ED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992C2-7920-A34A-AF14-697B7B8EA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9C9D7-0096-6A89-15C1-D71AB3650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2B13-EF3D-BBF9-4754-269D9C73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7EEC-2B69-F41C-114F-82241560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86AF-653E-DE10-9571-7951929A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4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8038-9BA1-6605-43BF-D61C5559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82C6-387B-5A98-E4DA-107BFC647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AF2AD-EB3E-A523-06B5-DA1DEFB8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61B1-F92E-FFE3-1728-C75B333D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E6E6A-0D60-BA84-047C-EAE9F256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B25E-1DAE-2925-786A-617B0197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9EDB4-6A29-4C1B-7B8B-A417CEDA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33696-A7BD-638E-462B-6241161B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AAA76-A639-2D7A-0B57-68F546D8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814D-6BE0-0134-9B18-853CED3B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3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C8AE-2DBF-1D99-DC2A-23BADBBD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D1F7-61F4-0EC8-1A96-C583FAB82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573FD-4419-210B-CE2C-2D6EFBE75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50257-C62B-E0CA-9793-8FBE9BD4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E9A5B-D3C1-884D-1C5A-1D83E870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E1476-CEA3-DA9B-B371-126F989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97B1-8F7A-379C-E04D-63929AC4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C37D6-F8EC-DB9E-97E8-4FEF2CADC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4793A-B799-5A1D-28CB-9E826DE5F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1DF2B-2E5F-58E8-79E5-B5E0AEE82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E3D14-B325-1246-3AE4-6F7A83CE9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D86B5-8FA2-09E3-ADD0-A3C33AEF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C390F-02CD-88AA-F1A4-3CDBAD8C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22818-5584-6EBA-6840-C857C0A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6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7BF3-15D0-CFD8-DF3C-272CF052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A87FF-0CD6-3C43-B2E6-996AA74F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C9CB4-0376-8F36-CD45-7AD6EEDD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25CB6-FE77-6EB6-8D67-7C7FE587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7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44B06-5C09-22F7-0F0E-FA345CC8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54694-A503-FA0C-DB6F-18E9068B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92285-B604-FF15-59C4-9506F21F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0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BCDE-F32C-4B44-6FD2-BA96CA95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637C-A57A-AF7D-8CE4-185CB877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39CD9-3228-36B3-8CB2-7CF7BD37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EC657-7285-939B-C833-6D00F5C0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83DE1-FE19-A962-514F-434B78BB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DCE82-E093-03BF-3D80-D295072A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1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4320-B7E5-7986-22A8-ED238240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826FA-23D4-A1BD-4432-6E192A831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2B80F-1AF6-D214-4DCD-12F92409D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71457-AC61-809D-8B4F-BAC4469F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3EE3C-C0D1-C479-190E-AF2A6A6F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B0D34-2EC5-8E2D-F0B1-F61B2CD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1B495-6C95-EDE5-46E8-6D216B71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DE282-B0C6-07F7-B1CD-1FA02F550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3FCE6-DEA8-6186-F49A-1395908AE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34372-F424-4AB3-A24B-2B71C4C5D82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658D-E553-7754-7629-08DC7FB2B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B3FC1-E891-BE03-FEE2-6AE65462C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8671-1952-2BDE-D752-224938998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Oseanografisk instrumentering og biotelemetri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9EE24-0E76-9EE1-65BF-A38EC2F10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7352"/>
            <a:ext cx="9144000" cy="1655762"/>
          </a:xfrm>
        </p:spPr>
        <p:txBody>
          <a:bodyPr>
            <a:normAutofit/>
          </a:bodyPr>
          <a:lstStyle/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TTK15</a:t>
            </a:r>
          </a:p>
          <a:p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Andreas Hølleland</a:t>
            </a:r>
          </a:p>
        </p:txBody>
      </p:sp>
    </p:spTree>
    <p:extLst>
      <p:ext uri="{BB962C8B-B14F-4D97-AF65-F5344CB8AC3E}">
        <p14:creationId xmlns:p14="http://schemas.microsoft.com/office/powerpoint/2010/main" val="302777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F753-E17D-E0DB-14B5-21F2C2AD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Hydrofoner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66BD-7FA2-125A-DF06-21ACB32B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699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E0CC-0CE1-82D7-2F95-AAFB86E8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Introduksjon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55D7-3571-0E28-80A6-D0D15A94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1221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9DB5-B3A1-F247-D099-ADB3C477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Måleinstrumenter og utstyr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F7F4-1BC7-3A42-87E8-332415E8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315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36CD-41B6-E444-E8E4-D7EAA11F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1E5C-852C-01E7-20A3-5D8B421B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215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CBE6-9F3B-09F1-DD6B-0F9DB093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Temperatur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B9D83-F8F5-E630-1802-4CF48DD19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Termoklin</a:t>
            </a:r>
          </a:p>
        </p:txBody>
      </p:sp>
    </p:spTree>
    <p:extLst>
      <p:ext uri="{BB962C8B-B14F-4D97-AF65-F5344CB8AC3E}">
        <p14:creationId xmlns:p14="http://schemas.microsoft.com/office/powerpoint/2010/main" val="335407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B3EA-19F7-20B7-96E4-936EBFEC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Salinitet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E86C-AAE6-A052-D182-0EEA4930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Haloklin</a:t>
            </a:r>
          </a:p>
        </p:txBody>
      </p:sp>
    </p:spTree>
    <p:extLst>
      <p:ext uri="{BB962C8B-B14F-4D97-AF65-F5344CB8AC3E}">
        <p14:creationId xmlns:p14="http://schemas.microsoft.com/office/powerpoint/2010/main" val="110567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854B-4427-36E2-68E8-BAE7BDF8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Lydhastighet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99ED-1BAD-B1BC-51DB-ED1940173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420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B3EB-7D3C-ECAA-C525-83F440C1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D449-197E-4391-3485-8DA909AD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565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19CD-934B-3452-81B8-C9D5E24A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Akustiske sendere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AF2D-8CE9-1908-6E31-84639370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Thelma biotel</a:t>
            </a:r>
          </a:p>
        </p:txBody>
      </p:sp>
    </p:spTree>
    <p:extLst>
      <p:ext uri="{BB962C8B-B14F-4D97-AF65-F5344CB8AC3E}">
        <p14:creationId xmlns:p14="http://schemas.microsoft.com/office/powerpoint/2010/main" val="321427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Office Theme</vt:lpstr>
      <vt:lpstr>Oseanografisk instrumentering og biotelemetri</vt:lpstr>
      <vt:lpstr>Introduksjon</vt:lpstr>
      <vt:lpstr>Måleinstrumenter og utstyr</vt:lpstr>
      <vt:lpstr>CTD</vt:lpstr>
      <vt:lpstr>Temperatur</vt:lpstr>
      <vt:lpstr>Salinitet</vt:lpstr>
      <vt:lpstr>Lydhastighet</vt:lpstr>
      <vt:lpstr>PowerPoint Presentation</vt:lpstr>
      <vt:lpstr>Akustiske sendere</vt:lpstr>
      <vt:lpstr>Hydrofoner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Oseanografisk instrumentering og biotelemetri</dc:title>
  <dc:creator>Andreas Hølleland</dc:creator>
  <cp:lastModifiedBy>Andreas Hølleland</cp:lastModifiedBy>
  <cp:revision>1</cp:revision>
  <dcterms:created xsi:type="dcterms:W3CDTF">2022-11-20T18:00:26Z</dcterms:created>
  <dcterms:modified xsi:type="dcterms:W3CDTF">2022-11-24T15:18:28Z</dcterms:modified>
</cp:coreProperties>
</file>