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22:45:45.74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MÔN HỆ THỐNG NHÚNG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MÔ PHỎNG HOẠT ĐỘNG THANG MÁY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</a:rPr>
              <a:t>Phạm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Quang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Anh</a:t>
            </a:r>
            <a:endParaRPr lang="en-US" sz="4800" dirty="0" smtClean="0">
              <a:latin typeface="Times New Roman" panose="02020603050405020304" pitchFamily="18" charset="0"/>
            </a:endParaRPr>
          </a:p>
          <a:p>
            <a:r>
              <a:rPr lang="en-US" sz="4800" dirty="0" err="1" smtClean="0">
                <a:latin typeface="Times New Roman" panose="02020603050405020304" pitchFamily="18" charset="0"/>
              </a:rPr>
              <a:t>Nguyễn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Ngọc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Bách</a:t>
            </a:r>
            <a:endParaRPr lang="en-US" sz="4800" dirty="0" smtClean="0">
              <a:latin typeface="Times New Roman" panose="02020603050405020304" pitchFamily="18" charset="0"/>
            </a:endParaRPr>
          </a:p>
          <a:p>
            <a:r>
              <a:rPr lang="en-US" sz="4800" dirty="0" err="1" smtClean="0">
                <a:latin typeface="Times New Roman" panose="02020603050405020304" pitchFamily="18" charset="0"/>
              </a:rPr>
              <a:t>Nguyễn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Anh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Dũng</a:t>
            </a:r>
            <a:endParaRPr lang="en-US" sz="4800" dirty="0" smtClean="0">
              <a:latin typeface="Times New Roman" panose="02020603050405020304" pitchFamily="18" charset="0"/>
            </a:endParaRPr>
          </a:p>
          <a:p>
            <a:r>
              <a:rPr lang="en-US" sz="4800" dirty="0" err="1" smtClean="0">
                <a:latin typeface="Times New Roman" panose="02020603050405020304" pitchFamily="18" charset="0"/>
              </a:rPr>
              <a:t>Nguyễn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Trung</a:t>
            </a:r>
            <a:r>
              <a:rPr lang="en-US" sz="4800" dirty="0" smtClean="0">
                <a:latin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</a:rPr>
              <a:t>Dũng</a:t>
            </a:r>
            <a:endParaRPr lang="en-US" sz="4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TỔNG QUAN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30" y="2581275"/>
            <a:ext cx="6467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ĐẦU VÀO (INPUT)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60024"/>
            <a:ext cx="2673920" cy="3268124"/>
          </a:xfrm>
        </p:spPr>
      </p:pic>
      <p:sp>
        <p:nvSpPr>
          <p:cNvPr id="5" name="TextBox 4"/>
          <p:cNvSpPr txBox="1"/>
          <p:nvPr/>
        </p:nvSpPr>
        <p:spPr>
          <a:xfrm>
            <a:off x="3696236" y="2531394"/>
            <a:ext cx="45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KEYPAD-PHONE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8789"/>
            <a:ext cx="3302238" cy="4778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3211" y="1828789"/>
            <a:ext cx="461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XỬ LÝ AT89C51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THIẾT BỊ ĐẦU RA (OUTPUT)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555" y="2186071"/>
            <a:ext cx="95250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96" y="2186071"/>
            <a:ext cx="8382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" y="1270000"/>
            <a:ext cx="2366828" cy="3179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9" y="4099093"/>
            <a:ext cx="1764667" cy="16191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1076" y="2176530"/>
            <a:ext cx="346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7SEG-COM-AN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986" y="4211392"/>
            <a:ext cx="346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1555" y="3258355"/>
            <a:ext cx="360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XÂY DỰNG MÔ 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687132"/>
            <a:ext cx="2529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KEYPAD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KEYPAD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39" y="1687132"/>
            <a:ext cx="6297769" cy="40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 THẦY VÀ CÁC BẠN XEM MÔ HÌNH MÔ PHỎNG MÔ HÌNH THANG MÁY DƯỚI GÓC NHÌN CỦA NGƯỜI Ở TRONG THANG MÁY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BÁO CÁO BÀI TẬP LỚN</vt:lpstr>
      <vt:lpstr>ĐỀ TÀI: MÔ PHỎNG HOẠT ĐỘNG THANG MÁY</vt:lpstr>
      <vt:lpstr>TỔNG QUAN</vt:lpstr>
      <vt:lpstr>THIẾT BỊ ĐẦU VÀO (INPUT)</vt:lpstr>
      <vt:lpstr>KHỐI XỬ LÝ</vt:lpstr>
      <vt:lpstr>THIẾT BỊ ĐẦU RA (OUTPUT)</vt:lpstr>
      <vt:lpstr>Ý TƯỞNG XÂY DỰNG MÔ HÌNH</vt:lpstr>
      <vt:lpstr>KẾT </vt:lpstr>
    </vt:vector>
  </TitlesOfParts>
  <Company>Phienbanmoi.com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Windows User</dc:creator>
  <cp:lastModifiedBy>Windows User</cp:lastModifiedBy>
  <cp:revision>10</cp:revision>
  <dcterms:created xsi:type="dcterms:W3CDTF">2020-06-08T15:26:48Z</dcterms:created>
  <dcterms:modified xsi:type="dcterms:W3CDTF">2020-06-08T16:25:18Z</dcterms:modified>
</cp:coreProperties>
</file>