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B020A-2A96-46F8-83C4-8AD7EE457E5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B9712-5819-4697-B7FD-6CEB71EB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5242B3B-DE9F-4297-9D63-12EFD5DC5B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76BB2DB-75BA-417A-98AB-784259C3F5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696200" cy="1208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5300" b="1" dirty="0" smtClean="0">
                <a:solidFill>
                  <a:schemeClr val="bg1"/>
                </a:solidFill>
                <a:effectLst/>
              </a:rPr>
              <a:t>FOREST AND ITS BENEFITS</a:t>
            </a:r>
            <a:endParaRPr lang="en-US" sz="53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962400"/>
            <a:ext cx="5715000" cy="14732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Members</a:t>
            </a:r>
            <a:r>
              <a:rPr lang="en-US" dirty="0" smtClean="0"/>
              <a:t> :       </a:t>
            </a:r>
            <a:r>
              <a:rPr lang="en-US" sz="2800" dirty="0" smtClean="0"/>
              <a:t>ĐỖ ĐỨC HUY</a:t>
            </a:r>
          </a:p>
          <a:p>
            <a:r>
              <a:rPr lang="en-US" sz="2800" dirty="0" smtClean="0"/>
              <a:t>                                    NGUYỄN QUỐC ANH</a:t>
            </a:r>
          </a:p>
          <a:p>
            <a:r>
              <a:rPr lang="en-US" sz="2800" dirty="0" smtClean="0"/>
              <a:t>                       TẠ VĂN THỨC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102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forest ?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Benefits of forest.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forest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resources.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IV. What can we do to help ours forest ?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V. Summarizing.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>
                <a:solidFill>
                  <a:schemeClr val="bg1"/>
                </a:solidFill>
              </a:rPr>
              <a:t>The main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52600"/>
            <a:ext cx="7408333" cy="4373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is forest ?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part of the geographic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landscape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includes a whole of wood, shrubs, plants, animals,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microorganisms.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/>
              <a:t>I. What is forest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3352800" cy="209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38600"/>
            <a:ext cx="3429000" cy="209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75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905000"/>
            <a:ext cx="7408333" cy="345069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regulate river water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level.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Affect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climate.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fertility for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land.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abundant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resources: Wood, animals.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V..v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Benefits of forest.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1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7408333" cy="3450696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orest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area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decreasing.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decreases.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Many animal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disappeared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III.Status</a:t>
            </a:r>
            <a:r>
              <a:rPr lang="en-US" dirty="0" smtClean="0"/>
              <a:t> </a:t>
            </a:r>
            <a:r>
              <a:rPr lang="en-US" dirty="0"/>
              <a:t>of forest resources.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3200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62400"/>
            <a:ext cx="365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60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Preventing deforestation.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and protection of national forests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IV. What can we do to help ours forest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981200"/>
            <a:ext cx="7408333" cy="34506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Let's work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together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protect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forest.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V. Summarizing.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5715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9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1"/>
            <a:ext cx="3048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1"/>
            <a:ext cx="3581400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3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047" y="2209800"/>
            <a:ext cx="7408333" cy="3450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THANKS FOR WATCHING!</a:t>
            </a:r>
            <a:endParaRPr lang="en-US" sz="8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72891"/>
            <a:ext cx="3429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4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102</TotalTime>
  <Words>175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 FOREST AND ITS BENEFITS</vt:lpstr>
      <vt:lpstr>The main contents</vt:lpstr>
      <vt:lpstr>I. What is forest ? </vt:lpstr>
      <vt:lpstr>II. Benefits of forest. </vt:lpstr>
      <vt:lpstr>III.Status of forest resources. </vt:lpstr>
      <vt:lpstr>IV. What can we do to help ours forest ? </vt:lpstr>
      <vt:lpstr>V. Summarizing.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AND ITS BENEFITS</dc:title>
  <dc:creator>ADMIN</dc:creator>
  <cp:lastModifiedBy>ADMIN</cp:lastModifiedBy>
  <cp:revision>11</cp:revision>
  <dcterms:created xsi:type="dcterms:W3CDTF">2017-12-11T11:51:34Z</dcterms:created>
  <dcterms:modified xsi:type="dcterms:W3CDTF">2017-12-11T13:36:39Z</dcterms:modified>
</cp:coreProperties>
</file>