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51" d="100"/>
          <a:sy n="51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/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/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/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Ho</a:t>
            </a:r>
          </a:p>
          <a:p>
            <a:r>
              <a:rPr lang="en-US" dirty="0"/>
              <a:t>An Nguyen</a:t>
            </a:r>
          </a:p>
          <a:p>
            <a:r>
              <a:rPr lang="en-US" dirty="0"/>
              <a:t>Jodi Pafford</a:t>
            </a:r>
          </a:p>
          <a:p>
            <a:r>
              <a:rPr lang="en-US" dirty="0"/>
              <a:t>Robert Slater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E0AD9-D19F-4666-B26E-0A76DD0B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709423"/>
            <a:ext cx="8661399" cy="46771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Computing Resources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 for each Job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A0C01-E1E9-4ECF-B62C-865AF04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2642276" cy="823912"/>
          </a:xfrm>
        </p:spPr>
        <p:txBody>
          <a:bodyPr/>
          <a:lstStyle/>
          <a:p>
            <a:r>
              <a:rPr lang="en-US" dirty="0"/>
              <a:t>Andy Ho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3D5ECA-2748-4922-8483-3D5DF81C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30493CB-B6D4-4764-A677-0231C47D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4092" y="1681163"/>
            <a:ext cx="2655289" cy="823912"/>
          </a:xfrm>
        </p:spPr>
        <p:txBody>
          <a:bodyPr/>
          <a:lstStyle/>
          <a:p>
            <a:r>
              <a:rPr lang="en-US" dirty="0"/>
              <a:t>An Nguyen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816E83-539C-449B-A480-0A727FA5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4093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5973871" y="1654263"/>
            <a:ext cx="26552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Jodi Pafford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5608953" y="2970855"/>
            <a:ext cx="3200400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Fine Art</a:t>
            </a:r>
          </a:p>
          <a:p>
            <a:r>
              <a:rPr lang="en-US" dirty="0"/>
              <a:t>Master of Arts in Math Curriculum and Instruction</a:t>
            </a:r>
          </a:p>
          <a:p>
            <a:r>
              <a:rPr lang="en-US" dirty="0"/>
              <a:t>Progress Monitoring and Innovation Manager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Aurora, Colorado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E6291-62F2-458B-91FF-893D5E08125C}"/>
              </a:ext>
            </a:extLst>
          </p:cNvPr>
          <p:cNvSpPr/>
          <p:nvPr/>
        </p:nvSpPr>
        <p:spPr>
          <a:xfrm>
            <a:off x="56560" y="37702"/>
            <a:ext cx="1904214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all the info in this slide, we can plan it to only show one of us at a time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58" y="1573586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DBDB3-F699-4B80-88D6-5AB8766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58" y="3060017"/>
            <a:ext cx="4549588" cy="2438546"/>
          </a:xfrm>
        </p:spPr>
        <p:txBody>
          <a:bodyPr>
            <a:normAutofit/>
          </a:bodyPr>
          <a:lstStyle/>
          <a:p>
            <a:r>
              <a:rPr lang="en-US" sz="2100" dirty="0"/>
              <a:t>Robert Slater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656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AE461-2D32-4F0E-A7CF-2A8CF58E4A68}"/>
              </a:ext>
            </a:extLst>
          </p:cNvPr>
          <p:cNvSpPr/>
          <p:nvPr/>
        </p:nvSpPr>
        <p:spPr>
          <a:xfrm>
            <a:off x="1162692" y="1091391"/>
            <a:ext cx="611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5C553-8433-4C06-87D1-4AEC7E6B2FD0}"/>
              </a:ext>
            </a:extLst>
          </p:cNvPr>
          <p:cNvSpPr/>
          <p:nvPr/>
        </p:nvSpPr>
        <p:spPr>
          <a:xfrm>
            <a:off x="6400296" y="4023214"/>
            <a:ext cx="264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0F595-78A1-4CCE-B56B-F6C6B60B379C}"/>
              </a:ext>
            </a:extLst>
          </p:cNvPr>
          <p:cNvSpPr/>
          <p:nvPr/>
        </p:nvSpPr>
        <p:spPr>
          <a:xfrm>
            <a:off x="3815063" y="1826429"/>
            <a:ext cx="5211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928CA-9031-4BBE-A2BF-4967420B30E7}"/>
              </a:ext>
            </a:extLst>
          </p:cNvPr>
          <p:cNvSpPr/>
          <p:nvPr/>
        </p:nvSpPr>
        <p:spPr>
          <a:xfrm>
            <a:off x="788486" y="1826429"/>
            <a:ext cx="1281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-39709" y="2256949"/>
            <a:ext cx="922342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Scientist?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88483" y="129727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667604" y="4743440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88483" y="4180079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-108671" y="545274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422447" y="302663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7AA56-F3B7-48E8-8800-2DBC2621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8" y="713898"/>
            <a:ext cx="7718392" cy="558656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1253552" y="838987"/>
            <a:ext cx="7286558" cy="3723452"/>
            <a:chOff x="1228791" y="838987"/>
            <a:chExt cx="7286558" cy="3723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3685880" y="838987"/>
              <a:ext cx="4829469" cy="1155477"/>
              <a:chOff x="3685880" y="838987"/>
              <a:chExt cx="4829469" cy="11554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D896E6-4764-49A3-9D14-39CA3829CDFB}"/>
                  </a:ext>
                </a:extLst>
              </p:cNvPr>
              <p:cNvSpPr/>
              <p:nvPr/>
            </p:nvSpPr>
            <p:spPr>
              <a:xfrm>
                <a:off x="7118096" y="838987"/>
                <a:ext cx="1397253" cy="1155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228791" y="147003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38310" y="2687693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699768" y="270098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933435" y="332588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6237260" y="363171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7480664" y="3544888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376</Words>
  <Application>Microsoft Office PowerPoint</Application>
  <PresentationFormat>On-screen Show (4:3)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State of the Data Scientist</vt:lpstr>
      <vt:lpstr>I am a Data Scientist</vt:lpstr>
      <vt:lpstr>PowerPoint Presentation</vt:lpstr>
      <vt:lpstr>Why worth solving?</vt:lpstr>
      <vt:lpstr>Common Definition</vt:lpstr>
      <vt:lpstr>Skill Sets Possessed by Data Scientist</vt:lpstr>
      <vt:lpstr>PowerPoint Presentation</vt:lpstr>
      <vt:lpstr>How we solved it: NLP Pipeline</vt:lpstr>
      <vt:lpstr>How we solved it: Universal Sentence Embedder</vt:lpstr>
      <vt:lpstr>PowerPoint Presentation</vt:lpstr>
      <vt:lpstr>PowerPoint Presentation</vt:lpstr>
      <vt:lpstr>Display Venn-Diagram?</vt:lpstr>
      <vt:lpstr>Time and Computing Resources Required</vt:lpstr>
      <vt:lpstr>Summary of Features for each Job Title</vt:lpstr>
      <vt:lpstr>Classification Prediction Scores</vt:lpstr>
      <vt:lpstr>TBD-Results</vt:lpstr>
      <vt:lpstr>TBD-Results</vt:lpstr>
      <vt:lpstr>TBD-Ethics</vt:lpstr>
      <vt:lpstr>Model Used to Profile Groups of People</vt:lpstr>
      <vt:lpstr>Used to Cheat RTS Systems</vt:lpstr>
      <vt:lpstr>Thank You!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Jodi Pafford</cp:lastModifiedBy>
  <cp:revision>3</cp:revision>
  <dcterms:created xsi:type="dcterms:W3CDTF">2019-10-15T01:11:56Z</dcterms:created>
  <dcterms:modified xsi:type="dcterms:W3CDTF">2019-10-15T01:59:18Z</dcterms:modified>
</cp:coreProperties>
</file>