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7" r:id="rId4"/>
    <p:sldId id="258" r:id="rId5"/>
    <p:sldId id="26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62"/>
    <p:restoredTop sz="94679"/>
  </p:normalViewPr>
  <p:slideViewPr>
    <p:cSldViewPr snapToGrid="0" snapToObjects="1">
      <p:cViewPr varScale="1">
        <p:scale>
          <a:sx n="108" d="100"/>
          <a:sy n="108" d="100"/>
        </p:scale>
        <p:origin x="1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6/13/19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D8AC05B1-2526-7C44-8A74-66C916069F4A}" type="datetime1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C0E5C021-D243-504D-84B8-D45D829E8B6B}" type="datetime1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B6F93F85-28A1-8344-9763-EF19E19F9128}" type="datetime1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2B5E9FB-9AD4-754B-A772-6D3733DD5BAC}" type="datetime1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140DF9E-9222-EE48-A64D-28DE5FAE4784}" type="datetime1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61490FA-57A5-0041-9FDC-ACD83A9AA0E7}" type="datetime1">
              <a:rPr lang="en-US" smtClean="0"/>
              <a:t>6/13/19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7E8290BC-2F66-E549-BF33-0BE20A5801B5}" type="datetime1">
              <a:rPr lang="en-US" smtClean="0"/>
              <a:t>6/13/19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BC728CC-7587-8545-9431-C9A8BB34EC62}" type="datetime1">
              <a:rPr lang="en-US" smtClean="0"/>
              <a:t>6/13/19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9A66CD15-5422-0542-9CE8-BC312846333A}" type="datetime1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2A2384D1-AE54-4D4A-B83F-6EAD03BEB987}" type="datetime1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err="1">
                <a:solidFill>
                  <a:srgbClr val="0257A1"/>
                </a:solidFill>
              </a:rPr>
              <a:t>DataScience</a:t>
            </a:r>
            <a:r>
              <a:rPr lang="en-US" sz="1600" b="1" kern="0" dirty="0" err="1">
                <a:solidFill>
                  <a:srgbClr val="C00000"/>
                </a:solidFill>
              </a:rPr>
              <a:t>@</a:t>
            </a:r>
            <a:r>
              <a:rPr lang="en-US" sz="1600" b="1" kern="0" dirty="0" err="1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anguyen2@smu.edu" TargetMode="External"/><Relationship Id="rId2" Type="http://schemas.openxmlformats.org/officeDocument/2006/relationships/hyperlink" Target="mailto:atho@smu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jpafford@smu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Increase Retention through Employee Advancement using Artificial Intelligence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Andy Ho, An Nguyen, Jodi </a:t>
            </a:r>
            <a:r>
              <a:rPr lang="en-US" dirty="0" err="1"/>
              <a:t>Pafford</a:t>
            </a:r>
            <a:endParaRPr lang="en-US" dirty="0"/>
          </a:p>
          <a:p>
            <a:endParaRPr lang="en-US" dirty="0"/>
          </a:p>
          <a:p>
            <a:r>
              <a:rPr lang="en-US" dirty="0"/>
              <a:t>Advisor: Dr. Robert Slater</a:t>
            </a:r>
          </a:p>
          <a:p>
            <a:endParaRPr lang="en-US" dirty="0"/>
          </a:p>
          <a:p>
            <a:r>
              <a:rPr lang="en-US" dirty="0"/>
              <a:t>May 29,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 Problem Domain: Hiring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6534" y="2009001"/>
            <a:ext cx="5077466" cy="2839997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 dirty="0"/>
              <a:t>Specifically</a:t>
            </a:r>
          </a:p>
          <a:p>
            <a:pPr marL="0" indent="0" algn="ctr">
              <a:buNone/>
            </a:pPr>
            <a:r>
              <a:rPr lang="en-US" dirty="0"/>
              <a:t>Increase Employee Retention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F71F9F-A3BF-A74C-A4C2-28C32E0F2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34" y="1768478"/>
            <a:ext cx="3185009" cy="283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4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Background: New Hires Are Costly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FA1FDE-2D8C-AA45-8649-A58E176A4119}"/>
              </a:ext>
            </a:extLst>
          </p:cNvPr>
          <p:cNvSpPr txBox="1"/>
          <p:nvPr/>
        </p:nvSpPr>
        <p:spPr>
          <a:xfrm>
            <a:off x="392719" y="1487384"/>
            <a:ext cx="486805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Time Consuming (</a:t>
            </a:r>
            <a:r>
              <a:rPr lang="en-US" u="sng" dirty="0" err="1"/>
              <a:t>avg</a:t>
            </a:r>
            <a:r>
              <a:rPr lang="en-US" u="sng" dirty="0"/>
              <a:t> -  5:1)</a:t>
            </a:r>
          </a:p>
          <a:p>
            <a:r>
              <a:rPr lang="en-US" dirty="0"/>
              <a:t>The </a:t>
            </a:r>
            <a:r>
              <a:rPr lang="en-US" b="1" dirty="0"/>
              <a:t>interview-to-hire ratio</a:t>
            </a:r>
            <a:r>
              <a:rPr lang="en-US" dirty="0"/>
              <a:t> is the number of candidates on average a hiring manager needs to interview in order to make an offer.</a:t>
            </a:r>
          </a:p>
          <a:p>
            <a:endParaRPr lang="en-US" dirty="0"/>
          </a:p>
          <a:p>
            <a:pPr algn="ctr"/>
            <a:r>
              <a:rPr lang="en-US" sz="2400" b="1" dirty="0"/>
              <a:t>42 Days</a:t>
            </a:r>
            <a:endParaRPr lang="en-US" sz="2400" dirty="0"/>
          </a:p>
          <a:p>
            <a:pPr algn="ctr"/>
            <a:r>
              <a:rPr lang="en-US" dirty="0"/>
              <a:t>on average to fill an opening</a:t>
            </a:r>
          </a:p>
          <a:p>
            <a:endParaRPr lang="en-US" sz="2000" dirty="0"/>
          </a:p>
          <a:p>
            <a:r>
              <a:rPr lang="en-US" sz="2000" u="sng" dirty="0"/>
              <a:t>Costly ($680 Billion by 2020)</a:t>
            </a:r>
          </a:p>
          <a:p>
            <a:r>
              <a:rPr lang="en-US" dirty="0"/>
              <a:t>Work Institute estimates that 42 million, or one in four, employees will leave their jobs and that nearly </a:t>
            </a:r>
            <a:r>
              <a:rPr lang="en-US" b="1" dirty="0"/>
              <a:t>77 percent </a:t>
            </a:r>
            <a:r>
              <a:rPr lang="en-US" dirty="0"/>
              <a:t>of that turnover could be prevented by employers.</a:t>
            </a:r>
            <a:endParaRPr lang="en-US" sz="2000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8EEEBA-8B84-604F-8FBC-33381CD7E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0" y="1717675"/>
            <a:ext cx="3619500" cy="34226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FBE065-F260-9B4D-B582-9CBE5B72A28E}"/>
              </a:ext>
            </a:extLst>
          </p:cNvPr>
          <p:cNvSpPr txBox="1"/>
          <p:nvPr/>
        </p:nvSpPr>
        <p:spPr>
          <a:xfrm>
            <a:off x="2385440" y="5542495"/>
            <a:ext cx="437312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 </a:t>
            </a:r>
            <a:r>
              <a:rPr lang="en-US" sz="2000" b="1" dirty="0"/>
              <a:t>Majority leave for better opportunities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Approach: 5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6608"/>
            <a:ext cx="5044392" cy="43910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700" dirty="0"/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Interview individuals HR specialist, hiring managers, and/or recruiters to better understand difficulties and challenges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Find and/or create data set and 2-3 specific roles for analysis and assessment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Apply regressions, machine learning, and NLP techniques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Identify metrics and assign predictive fit score for every employee to open role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Defend worthiness of model and score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Flip The Old Model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F85C4A-7D17-254E-BD12-A3F535A3B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043" y="1546608"/>
            <a:ext cx="2465659" cy="21094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F242EB-E239-A142-861F-2061DF564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346" y="3571492"/>
            <a:ext cx="1299925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C03E3-EF42-5744-8CE2-0A4B7BA1D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DFD08-5757-AC42-877F-C6375DC4C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Andy Ho : </a:t>
            </a:r>
            <a:r>
              <a:rPr lang="en-US" dirty="0">
                <a:hlinkClick r:id="rId2"/>
              </a:rPr>
              <a:t>atho@smu.edu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An Nguyen : </a:t>
            </a:r>
            <a:r>
              <a:rPr lang="en-US" dirty="0">
                <a:hlinkClick r:id="rId3"/>
              </a:rPr>
              <a:t>anguyen2@smu.edu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Jodi </a:t>
            </a:r>
            <a:r>
              <a:rPr lang="en-US" dirty="0" err="1"/>
              <a:t>Pafford</a:t>
            </a:r>
            <a:r>
              <a:rPr lang="en-US" dirty="0"/>
              <a:t> : </a:t>
            </a:r>
            <a:r>
              <a:rPr lang="en-US" dirty="0">
                <a:hlinkClick r:id="rId4"/>
              </a:rPr>
              <a:t>jpafford@smu.edu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Thank you for your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B4C8B-7C55-4D4D-8DBB-452BD7B5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4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</TotalTime>
  <Words>162</Words>
  <Application>Microsoft Macintosh PowerPoint</Application>
  <PresentationFormat>On-screen Show (4:3)</PresentationFormat>
  <Paragraphs>42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Increase Retention through Employee Advancement using Artificial Intelligence </vt:lpstr>
      <vt:lpstr>Broad Problem Domain: Hiring</vt:lpstr>
      <vt:lpstr>Background: New Hires Are Costly</vt:lpstr>
      <vt:lpstr>Planned Approach: 5 Stages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Microsoft Office User</cp:lastModifiedBy>
  <cp:revision>22</cp:revision>
  <dcterms:created xsi:type="dcterms:W3CDTF">2017-03-18T16:30:52Z</dcterms:created>
  <dcterms:modified xsi:type="dcterms:W3CDTF">2019-06-13T16:32:42Z</dcterms:modified>
</cp:coreProperties>
</file>