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E56D9-5C2C-4AA3-AD17-843EBB25A5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375EC7-9B8B-4C88-AA71-43E0A3FA1F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D63E5-E75F-4E87-887A-0A40A9065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6182A-ECB1-4E98-B2A4-1AB9DA268170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F26CBA-051E-463A-9742-3B22CD412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271B9-D035-4DE1-906F-81D9BC01E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06E4F-EFF7-4F57-ABB5-5ECBD3B7A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949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4046B-641A-4247-860F-C91024FE1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745E72-1FBB-4EB7-8BA4-CCCA3E204C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D27FB-4971-42DC-924E-D345CDF1C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6182A-ECB1-4E98-B2A4-1AB9DA268170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4D50E9-7377-454F-88FE-FEA914A75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90D84-0427-4616-A3ED-5BF2B00DB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06E4F-EFF7-4F57-ABB5-5ECBD3B7A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227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3A746D-F089-4D3C-B94D-E53DD0042D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532F33-A609-4FBF-A9FF-4450BC0EA6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70F4B7-05FE-44A7-B69D-DE5E7AF12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6182A-ECB1-4E98-B2A4-1AB9DA268170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954200-8577-4384-A0AE-FD10F9F85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F1C51-CDA8-4CF3-9C7C-911A525C5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06E4F-EFF7-4F57-ABB5-5ECBD3B7A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570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A081E-FD2D-44B6-874A-E56E1E8FA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05A1E-5F50-4EE8-A63F-52ACE7B04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58636C-DE94-4B90-B0AB-913B878CA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6182A-ECB1-4E98-B2A4-1AB9DA268170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F61C4-CDC0-4BC4-A5B3-4D9CB75E3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1C0F9-916E-4BAB-82EA-0680EB5D0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06E4F-EFF7-4F57-ABB5-5ECBD3B7A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58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BD213-A4D4-4776-AC38-74121A57C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7B4C07-3B40-419C-9B6E-53FAFF2F9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CBA26-894B-4C30-AF8B-D5CEC2A99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6182A-ECB1-4E98-B2A4-1AB9DA268170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C2F101-421A-4795-9968-EDADE09E2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76F3B-D650-4CCA-A47D-705E4C435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06E4F-EFF7-4F57-ABB5-5ECBD3B7A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725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E7C59-C322-411A-B7FB-B1449F24F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C2DE6-C943-4D7C-9032-6DEB3677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15E4D8-439F-46BB-A893-B23F962C2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48A21F-A2D6-4A21-9AD0-459A7000B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6182A-ECB1-4E98-B2A4-1AB9DA268170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1D20D0-77B2-47B1-B888-1818B43E2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524BEA-BFFD-490D-8A08-0705210CA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06E4F-EFF7-4F57-ABB5-5ECBD3B7A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729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BB661-589C-4D19-BD6E-0F6566028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6DD112-AF47-4CE2-8ECB-6AEB97506A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07CBB6-F6D3-452E-A083-03B002DC17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9D6194-CA28-4D0F-A55C-C54979E28C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821047-5525-4D2D-9C5C-294042B8F8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D64640-7962-486A-AFFB-797E07316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6182A-ECB1-4E98-B2A4-1AB9DA268170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BDD712-606C-450B-8470-81FDADAB2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A2A06A-3ABB-4F99-9ED5-ADAADA438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06E4F-EFF7-4F57-ABB5-5ECBD3B7A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79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81018-2A1C-4AC7-BE31-F73D2E6F6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BE38B7-F6A7-41A5-8009-20D418AA6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6182A-ECB1-4E98-B2A4-1AB9DA268170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96EDF3-9B08-4A16-AE05-077C96A34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7A35D5-5A98-42C1-94AF-10E07DA64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06E4F-EFF7-4F57-ABB5-5ECBD3B7A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622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1C7C59-EE3B-48ED-94B8-BCC0D00AF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6182A-ECB1-4E98-B2A4-1AB9DA268170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D6EFB9-3DCE-4B34-9DE8-78EB1EC08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E563AE-F7EB-4593-939E-CCA6B8482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06E4F-EFF7-4F57-ABB5-5ECBD3B7A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186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F8742-FE58-4913-9A99-12C0D73A9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41287-6345-47F1-9D50-4E830EBF8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D21A65-880B-4176-8E2A-C5C51602EB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AE785F-B5BE-4C9B-B346-CEE93BA90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6182A-ECB1-4E98-B2A4-1AB9DA268170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F16C84-16E5-4CC5-AD0D-2105A9388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0D068D-3188-43ED-ADEF-EA307E774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06E4F-EFF7-4F57-ABB5-5ECBD3B7A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420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1E9FE-4D5B-456D-8DC3-E129FC97C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094738-A423-46EF-9305-3B3CFEF52F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BAD580-A8FB-4CB1-B25F-EF06C914E7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A9D2E4-D61C-4196-AE04-AE819CE5A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6182A-ECB1-4E98-B2A4-1AB9DA268170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60BF3C-84DB-435F-81BB-889C57BC5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10C371-CAD6-4A8B-B7CF-59957D31F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06E4F-EFF7-4F57-ABB5-5ECBD3B7A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298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E737FF-6D9C-4E77-833C-8544511A3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454CA3-9E76-413D-AFDD-05EC6A088C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C6DA34-F80A-4CD0-A1CF-4E0BC68735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6182A-ECB1-4E98-B2A4-1AB9DA268170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C50C8-E2A1-44A7-8BA6-A5ADD06635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B30EC2-3968-4F22-8B9B-4E4D531C3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506E4F-EFF7-4F57-ABB5-5ECBD3B7A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63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DF4FE-C777-4BF8-BEF2-C3CC0D3CEF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MSDS 7330 Final Term Project</a:t>
            </a:r>
            <a:br>
              <a:rPr lang="en-US" dirty="0"/>
            </a:br>
            <a:r>
              <a:rPr lang="en-US" dirty="0"/>
              <a:t>Hotel Reviews Database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CD9C0E-6393-49A5-8E8D-242C8D449E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 Nguyen – Jodi </a:t>
            </a:r>
            <a:r>
              <a:rPr lang="en-US" dirty="0" err="1"/>
              <a:t>Pafford</a:t>
            </a:r>
            <a:r>
              <a:rPr lang="en-US" dirty="0"/>
              <a:t> – Tori </a:t>
            </a:r>
            <a:r>
              <a:rPr lang="en-US" dirty="0" err="1"/>
              <a:t>Wheelis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998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E4B7C1DD-857C-4D03-AAB3-C5C95BD51A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3" y="321176"/>
            <a:ext cx="7500831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FDD886-AB8D-45B2-8114-7F0DFEBFE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16" y="640263"/>
            <a:ext cx="6713140" cy="1344975"/>
          </a:xfrm>
        </p:spPr>
        <p:txBody>
          <a:bodyPr>
            <a:normAutofit/>
          </a:bodyPr>
          <a:lstStyle/>
          <a:p>
            <a:r>
              <a:rPr lang="en-US" sz="4000"/>
              <a:t>Design Overview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57EC87D-886F-4D25-9CE2-F0205750D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0605" y="3362325"/>
            <a:ext cx="1244146" cy="2237450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8342952-FA62-4372-BC96-04F312077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514" y="2121762"/>
            <a:ext cx="6723145" cy="3626917"/>
          </a:xfrm>
        </p:spPr>
        <p:txBody>
          <a:bodyPr numCol="2">
            <a:normAutofit fontScale="92500" lnSpcReduction="20000"/>
          </a:bodyPr>
          <a:lstStyle/>
          <a:p>
            <a:r>
              <a:rPr lang="en-US" sz="2400" dirty="0"/>
              <a:t>50 JSON files</a:t>
            </a:r>
          </a:p>
          <a:p>
            <a:pPr lvl="1"/>
            <a:r>
              <a:rPr lang="en-US" sz="2000" dirty="0"/>
              <a:t>Named with hotel ID’s</a:t>
            </a:r>
          </a:p>
          <a:p>
            <a:pPr lvl="1"/>
            <a:r>
              <a:rPr lang="en-US" sz="2000" dirty="0"/>
              <a:t>Contains hotel information</a:t>
            </a:r>
          </a:p>
          <a:p>
            <a:pPr lvl="2"/>
            <a:r>
              <a:rPr lang="en-US" sz="1600" dirty="0"/>
              <a:t>Name of Hotel</a:t>
            </a:r>
          </a:p>
          <a:p>
            <a:pPr lvl="2"/>
            <a:r>
              <a:rPr lang="en-US" sz="1600" dirty="0"/>
              <a:t>Hotel’s URL</a:t>
            </a:r>
          </a:p>
          <a:p>
            <a:pPr lvl="2"/>
            <a:r>
              <a:rPr lang="en-US" sz="1600" dirty="0"/>
              <a:t>Hotel’s Prices</a:t>
            </a:r>
          </a:p>
          <a:p>
            <a:pPr lvl="2"/>
            <a:r>
              <a:rPr lang="en-US" sz="1600" dirty="0"/>
              <a:t>Hotel’s Address</a:t>
            </a:r>
          </a:p>
          <a:p>
            <a:pPr lvl="2"/>
            <a:r>
              <a:rPr lang="en-US" sz="1600" dirty="0"/>
              <a:t>Hotel’s ID</a:t>
            </a:r>
          </a:p>
          <a:p>
            <a:pPr lvl="2"/>
            <a:r>
              <a:rPr lang="en-US" sz="1600" dirty="0"/>
              <a:t>Hotel image’s URL</a:t>
            </a:r>
          </a:p>
          <a:p>
            <a:pPr lvl="1"/>
            <a:r>
              <a:rPr lang="en-US" sz="2000" dirty="0"/>
              <a:t>Contains user’s reviews</a:t>
            </a:r>
          </a:p>
          <a:p>
            <a:pPr lvl="2"/>
            <a:r>
              <a:rPr lang="en-US" sz="1600" dirty="0"/>
              <a:t>Ratings from user</a:t>
            </a:r>
          </a:p>
          <a:p>
            <a:pPr lvl="2"/>
            <a:r>
              <a:rPr lang="en-US" sz="1600" dirty="0"/>
              <a:t>Author’s location</a:t>
            </a:r>
          </a:p>
          <a:p>
            <a:pPr lvl="2"/>
            <a:r>
              <a:rPr lang="en-US" sz="1600" dirty="0"/>
              <a:t>Title of review</a:t>
            </a:r>
          </a:p>
          <a:p>
            <a:pPr lvl="2"/>
            <a:r>
              <a:rPr lang="en-US" sz="1600" dirty="0"/>
              <a:t>Author’s screenname</a:t>
            </a:r>
          </a:p>
          <a:p>
            <a:pPr lvl="2"/>
            <a:r>
              <a:rPr lang="en-US" sz="1600" dirty="0"/>
              <a:t>Review’s ID</a:t>
            </a:r>
          </a:p>
          <a:p>
            <a:pPr lvl="2"/>
            <a:r>
              <a:rPr lang="en-US" sz="1600" dirty="0"/>
              <a:t>Review Content</a:t>
            </a:r>
          </a:p>
          <a:p>
            <a:pPr lvl="2"/>
            <a:r>
              <a:rPr lang="en-US" sz="1600" dirty="0"/>
              <a:t>Review Date</a:t>
            </a:r>
          </a:p>
          <a:p>
            <a:pPr lvl="2"/>
            <a:r>
              <a:rPr lang="en-US" sz="1600" dirty="0"/>
              <a:t>Hotel’s I</a:t>
            </a:r>
          </a:p>
          <a:p>
            <a:pPr lvl="1"/>
            <a:r>
              <a:rPr lang="en-US" sz="2000" dirty="0"/>
              <a:t>User Ratings contains     (1-5)</a:t>
            </a:r>
          </a:p>
          <a:p>
            <a:pPr lvl="2"/>
            <a:r>
              <a:rPr lang="en-US" sz="1600" dirty="0"/>
              <a:t>Cleanliness</a:t>
            </a:r>
          </a:p>
          <a:p>
            <a:pPr lvl="2"/>
            <a:r>
              <a:rPr lang="en-US" sz="1600" dirty="0"/>
              <a:t>Location</a:t>
            </a:r>
          </a:p>
          <a:p>
            <a:pPr lvl="2"/>
            <a:r>
              <a:rPr lang="en-US" sz="1600" dirty="0"/>
              <a:t>Overall</a:t>
            </a:r>
          </a:p>
          <a:p>
            <a:pPr lvl="2"/>
            <a:r>
              <a:rPr lang="en-US" sz="1600" dirty="0"/>
              <a:t>Rooms</a:t>
            </a:r>
          </a:p>
          <a:p>
            <a:pPr lvl="2"/>
            <a:r>
              <a:rPr lang="en-US" sz="1600" dirty="0"/>
              <a:t>Service</a:t>
            </a:r>
          </a:p>
          <a:p>
            <a:pPr lvl="2"/>
            <a:r>
              <a:rPr lang="en-US" sz="1600" dirty="0"/>
              <a:t>Sleep Quality</a:t>
            </a:r>
          </a:p>
          <a:p>
            <a:pPr lvl="2"/>
            <a:r>
              <a:rPr lang="en-US" sz="1600" dirty="0"/>
              <a:t>Value</a:t>
            </a:r>
          </a:p>
          <a:p>
            <a:pPr lvl="2"/>
            <a:r>
              <a:rPr lang="en-US" sz="1600" dirty="0"/>
              <a:t>Check In / Front Desk</a:t>
            </a:r>
          </a:p>
          <a:p>
            <a:pPr lvl="2"/>
            <a:r>
              <a:rPr lang="en-US" sz="1600" dirty="0"/>
              <a:t>Business Service(</a:t>
            </a:r>
            <a:r>
              <a:rPr lang="en-US" sz="1600" dirty="0" err="1"/>
              <a:t>eg</a:t>
            </a:r>
            <a:r>
              <a:rPr lang="en-US" sz="1600" dirty="0"/>
              <a:t>, internet service)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E939205-E3F3-41C3-BAC4-1AA4908E3F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4817" y="3866797"/>
            <a:ext cx="2136364" cy="174342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D4D44A6-44E8-456C-92E5-EF83FF13A9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8665" y="981576"/>
            <a:ext cx="968138" cy="1765864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B2CA788-EC2B-4575-95CF-7E38E8C21368}"/>
              </a:ext>
            </a:extLst>
          </p:cNvPr>
          <p:cNvCxnSpPr>
            <a:cxnSpLocks/>
          </p:cNvCxnSpPr>
          <p:nvPr/>
        </p:nvCxnSpPr>
        <p:spPr>
          <a:xfrm flipH="1">
            <a:off x="8172450" y="2400300"/>
            <a:ext cx="2762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C4EB224-358F-473B-ABA3-370B87628DDC}"/>
              </a:ext>
            </a:extLst>
          </p:cNvPr>
          <p:cNvCxnSpPr>
            <a:cxnSpLocks/>
          </p:cNvCxnSpPr>
          <p:nvPr/>
        </p:nvCxnSpPr>
        <p:spPr>
          <a:xfrm>
            <a:off x="8153400" y="2400300"/>
            <a:ext cx="19050" cy="31146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CC92E4F-EE82-447D-B874-42D9B07A8D91}"/>
              </a:ext>
            </a:extLst>
          </p:cNvPr>
          <p:cNvCxnSpPr>
            <a:cxnSpLocks/>
          </p:cNvCxnSpPr>
          <p:nvPr/>
        </p:nvCxnSpPr>
        <p:spPr>
          <a:xfrm>
            <a:off x="8200539" y="5514975"/>
            <a:ext cx="28759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7466CB1-990E-4293-A1CF-545912783C90}"/>
              </a:ext>
            </a:extLst>
          </p:cNvPr>
          <p:cNvCxnSpPr>
            <a:cxnSpLocks/>
          </p:cNvCxnSpPr>
          <p:nvPr/>
        </p:nvCxnSpPr>
        <p:spPr>
          <a:xfrm flipV="1">
            <a:off x="9714751" y="3967162"/>
            <a:ext cx="29815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5086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9657D-3BF5-4273-93EE-55BFCD75E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Overall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AF0D6-C306-4FF2-8015-C4F95ADA4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review not complete</a:t>
            </a:r>
          </a:p>
          <a:p>
            <a:r>
              <a:rPr lang="en-US" dirty="0"/>
              <a:t>Simple relationship between records</a:t>
            </a:r>
          </a:p>
          <a:p>
            <a:r>
              <a:rPr lang="en-US" dirty="0"/>
              <a:t>MongoDB chosen</a:t>
            </a:r>
          </a:p>
          <a:p>
            <a:endParaRPr lang="en-US" dirty="0"/>
          </a:p>
          <a:p>
            <a:r>
              <a:rPr lang="en-US" dirty="0"/>
              <a:t>(can you guys make this sound better?  I am not very good with this)</a:t>
            </a:r>
          </a:p>
        </p:txBody>
      </p:sp>
    </p:spTree>
    <p:extLst>
      <p:ext uri="{BB962C8B-B14F-4D97-AF65-F5344CB8AC3E}">
        <p14:creationId xmlns:p14="http://schemas.microsoft.com/office/powerpoint/2010/main" val="618651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82B71-29CA-4EB4-9F7C-726770EFF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design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008260C-A149-4664-A05E-99CDFBF3B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(website) </a:t>
            </a:r>
            <a:r>
              <a:rPr lang="en-US" dirty="0">
                <a:sym typeface="Wingdings" panose="05000000000000000000" pitchFamily="2" charset="2"/>
              </a:rPr>
              <a:t>&lt;-&gt; application client (rest service) &lt;-&gt; application server &lt;-&gt; MongoDB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I think this is right I am not sure, I can’t find the slides where Raghu had some design examples.  Also I am not sure how to make this look pretty…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027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8ED21-18D6-4EE6-A329-4B65E3D44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4F530-0937-41A2-BB58-5EBAD7C5A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Upload (/upload/&lt;</a:t>
            </a:r>
            <a:r>
              <a:rPr lang="en-US" dirty="0" err="1"/>
              <a:t>path:path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Takes in the path for the directory with JSON files to be uploaded to database</a:t>
            </a:r>
          </a:p>
          <a:p>
            <a:pPr lvl="1"/>
            <a:r>
              <a:rPr lang="en-US" dirty="0"/>
              <a:t>Upload files</a:t>
            </a:r>
          </a:p>
          <a:p>
            <a:pPr lvl="1"/>
            <a:r>
              <a:rPr lang="en-US" dirty="0" err="1"/>
              <a:t>Dislplay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Datetime of files upload</a:t>
            </a:r>
          </a:p>
          <a:p>
            <a:pPr lvl="2"/>
            <a:r>
              <a:rPr lang="en-US" dirty="0"/>
              <a:t>Address of directory</a:t>
            </a:r>
          </a:p>
          <a:p>
            <a:pPr lvl="2"/>
            <a:r>
              <a:rPr lang="en-US" dirty="0"/>
              <a:t>Number of hotels successfully uploaded</a:t>
            </a:r>
          </a:p>
          <a:p>
            <a:pPr lvl="2"/>
            <a:r>
              <a:rPr lang="en-US" dirty="0"/>
              <a:t>Number of reviews successfully uploaded</a:t>
            </a:r>
          </a:p>
          <a:p>
            <a:pPr lvl="1"/>
            <a:r>
              <a:rPr lang="en-US" dirty="0"/>
              <a:t>Create csv log of all hotels to be uploaded to database</a:t>
            </a:r>
          </a:p>
          <a:p>
            <a:pPr lvl="2"/>
            <a:r>
              <a:rPr lang="en-US" dirty="0"/>
              <a:t>Datetime</a:t>
            </a:r>
          </a:p>
          <a:p>
            <a:pPr lvl="2"/>
            <a:r>
              <a:rPr lang="en-US" dirty="0"/>
              <a:t>Hotel’s ID</a:t>
            </a:r>
          </a:p>
          <a:p>
            <a:pPr lvl="2"/>
            <a:r>
              <a:rPr lang="en-US" dirty="0"/>
              <a:t>Success or error created by system</a:t>
            </a:r>
          </a:p>
          <a:p>
            <a:pPr lvl="1"/>
            <a:r>
              <a:rPr lang="en-US" dirty="0"/>
              <a:t>Create csv log of all reviews to be uploaded to database</a:t>
            </a:r>
          </a:p>
          <a:p>
            <a:pPr lvl="2"/>
            <a:r>
              <a:rPr lang="en-US" dirty="0"/>
              <a:t>Datetime</a:t>
            </a:r>
          </a:p>
          <a:p>
            <a:pPr lvl="2"/>
            <a:r>
              <a:rPr lang="en-US" dirty="0"/>
              <a:t>Hotel’s ID</a:t>
            </a:r>
          </a:p>
          <a:p>
            <a:pPr lvl="2"/>
            <a:r>
              <a:rPr lang="en-US" dirty="0"/>
              <a:t>Review’s ID</a:t>
            </a:r>
          </a:p>
          <a:p>
            <a:pPr lvl="2"/>
            <a:r>
              <a:rPr lang="en-US"/>
              <a:t>Success or error created by system</a:t>
            </a: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690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256</Words>
  <Application>Microsoft Office PowerPoint</Application>
  <PresentationFormat>Widescreen</PresentationFormat>
  <Paragraphs>59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MSDS 7330 Final Term Project Hotel Reviews Database Design</vt:lpstr>
      <vt:lpstr>Design Overview</vt:lpstr>
      <vt:lpstr>Design Overall</vt:lpstr>
      <vt:lpstr>Architecture design</vt:lpstr>
      <vt:lpstr>REST Service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MSDS 7330 Final Term Project Hotel Reviews Database Design</dc:title>
  <dc:creator>Andrew Nguyen</dc:creator>
  <cp:lastModifiedBy>Andrew Nguyen</cp:lastModifiedBy>
  <cp:revision>6</cp:revision>
  <dcterms:created xsi:type="dcterms:W3CDTF">2018-12-03T00:49:35Z</dcterms:created>
  <dcterms:modified xsi:type="dcterms:W3CDTF">2018-12-03T01:35:21Z</dcterms:modified>
</cp:coreProperties>
</file>