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  <p:sldId id="258" r:id="rId5"/>
    <p:sldId id="259" r:id="rId6"/>
    <p:sldId id="260" r:id="rId7"/>
    <p:sldId id="269" r:id="rId8"/>
    <p:sldId id="266" r:id="rId9"/>
    <p:sldId id="268" r:id="rId10"/>
    <p:sldId id="270" r:id="rId11"/>
    <p:sldId id="263" r:id="rId12"/>
    <p:sldId id="267" r:id="rId13"/>
    <p:sldId id="271" r:id="rId14"/>
    <p:sldId id="262" r:id="rId15"/>
    <p:sldId id="264" r:id="rId16"/>
    <p:sldId id="265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6" autoAdjust="0"/>
    <p:restoredTop sz="94660"/>
  </p:normalViewPr>
  <p:slideViewPr>
    <p:cSldViewPr snapToGrid="0">
      <p:cViewPr varScale="1">
        <p:scale>
          <a:sx n="53" d="100"/>
          <a:sy n="53" d="100"/>
        </p:scale>
        <p:origin x="86" y="4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6BFEC41-DE06-419B-85D9-9C67354227BB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EDB20097-0AAD-4D47-B354-FE121F1BB1D3}">
      <dgm:prSet phldrT="[Text]"/>
      <dgm:spPr/>
      <dgm:t>
        <a:bodyPr/>
        <a:lstStyle/>
        <a:p>
          <a:r>
            <a:rPr lang="en-US"/>
            <a:t>User (website)</a:t>
          </a:r>
        </a:p>
      </dgm:t>
    </dgm:pt>
    <dgm:pt modelId="{82379C36-2370-4E40-9042-BE12F6DB2657}" type="parTrans" cxnId="{6E598990-743E-413A-B9CD-A262702F5E3D}">
      <dgm:prSet/>
      <dgm:spPr/>
      <dgm:t>
        <a:bodyPr/>
        <a:lstStyle/>
        <a:p>
          <a:endParaRPr lang="en-US"/>
        </a:p>
      </dgm:t>
    </dgm:pt>
    <dgm:pt modelId="{7AA8CCAC-C09C-40B1-A1C6-10CAC3EC0903}" type="sibTrans" cxnId="{6E598990-743E-413A-B9CD-A262702F5E3D}">
      <dgm:prSet/>
      <dgm:spPr/>
      <dgm:t>
        <a:bodyPr/>
        <a:lstStyle/>
        <a:p>
          <a:endParaRPr lang="en-US"/>
        </a:p>
      </dgm:t>
    </dgm:pt>
    <dgm:pt modelId="{979BBEDD-9541-4D1E-A802-3B5D7C29D2F4}">
      <dgm:prSet phldrT="[Text]"/>
      <dgm:spPr/>
      <dgm:t>
        <a:bodyPr/>
        <a:lstStyle/>
        <a:p>
          <a:r>
            <a:rPr lang="en-US"/>
            <a:t>Application client (rest service)</a:t>
          </a:r>
        </a:p>
      </dgm:t>
    </dgm:pt>
    <dgm:pt modelId="{00F16774-BE4A-4580-BE7F-748CCB43ADD2}" type="parTrans" cxnId="{981ECBC3-24F8-4A37-8072-5456EDDF679E}">
      <dgm:prSet/>
      <dgm:spPr/>
      <dgm:t>
        <a:bodyPr/>
        <a:lstStyle/>
        <a:p>
          <a:endParaRPr lang="en-US"/>
        </a:p>
      </dgm:t>
    </dgm:pt>
    <dgm:pt modelId="{49F240A7-8BA6-4474-B572-730FA2D265FF}" type="sibTrans" cxnId="{981ECBC3-24F8-4A37-8072-5456EDDF679E}">
      <dgm:prSet/>
      <dgm:spPr/>
      <dgm:t>
        <a:bodyPr/>
        <a:lstStyle/>
        <a:p>
          <a:endParaRPr lang="en-US"/>
        </a:p>
      </dgm:t>
    </dgm:pt>
    <dgm:pt modelId="{30EA29AF-84AF-43DA-A2C9-2238C90BACC7}">
      <dgm:prSet phldrT="[Text]"/>
      <dgm:spPr/>
      <dgm:t>
        <a:bodyPr/>
        <a:lstStyle/>
        <a:p>
          <a:r>
            <a:rPr lang="en-US"/>
            <a:t>Application Server</a:t>
          </a:r>
        </a:p>
      </dgm:t>
    </dgm:pt>
    <dgm:pt modelId="{5C70CC09-F553-4C56-B47C-5D84AD04413D}" type="parTrans" cxnId="{52A9AB9E-8B72-4EDF-91EA-F52B681A718E}">
      <dgm:prSet/>
      <dgm:spPr/>
      <dgm:t>
        <a:bodyPr/>
        <a:lstStyle/>
        <a:p>
          <a:endParaRPr lang="en-US"/>
        </a:p>
      </dgm:t>
    </dgm:pt>
    <dgm:pt modelId="{E256E5C2-ACCC-4282-834F-43B3A9B439B1}" type="sibTrans" cxnId="{52A9AB9E-8B72-4EDF-91EA-F52B681A718E}">
      <dgm:prSet/>
      <dgm:spPr/>
      <dgm:t>
        <a:bodyPr/>
        <a:lstStyle/>
        <a:p>
          <a:endParaRPr lang="en-US"/>
        </a:p>
      </dgm:t>
    </dgm:pt>
    <dgm:pt modelId="{D6B7427F-8D2B-4895-9FA7-05904CF4A57B}">
      <dgm:prSet/>
      <dgm:spPr/>
      <dgm:t>
        <a:bodyPr/>
        <a:lstStyle/>
        <a:p>
          <a:r>
            <a:rPr lang="en-US"/>
            <a:t>MongoDB</a:t>
          </a:r>
        </a:p>
      </dgm:t>
    </dgm:pt>
    <dgm:pt modelId="{E78D539C-82B3-4040-9D8F-FF0E3D2B0E6B}" type="parTrans" cxnId="{C27D3A32-E8A8-4D5B-AE73-FDD559E5E2EC}">
      <dgm:prSet/>
      <dgm:spPr/>
      <dgm:t>
        <a:bodyPr/>
        <a:lstStyle/>
        <a:p>
          <a:endParaRPr lang="en-US"/>
        </a:p>
      </dgm:t>
    </dgm:pt>
    <dgm:pt modelId="{06557E96-1D16-40DD-AAA6-460B08B183A0}" type="sibTrans" cxnId="{C27D3A32-E8A8-4D5B-AE73-FDD559E5E2EC}">
      <dgm:prSet/>
      <dgm:spPr/>
      <dgm:t>
        <a:bodyPr/>
        <a:lstStyle/>
        <a:p>
          <a:endParaRPr lang="en-US"/>
        </a:p>
      </dgm:t>
    </dgm:pt>
    <dgm:pt modelId="{20F8BABB-E839-4A89-BB30-6C1C88CC7E77}" type="pres">
      <dgm:prSet presAssocID="{B6BFEC41-DE06-419B-85D9-9C67354227BB}" presName="Name0" presStyleCnt="0">
        <dgm:presLayoutVars>
          <dgm:dir/>
          <dgm:resizeHandles val="exact"/>
        </dgm:presLayoutVars>
      </dgm:prSet>
      <dgm:spPr/>
    </dgm:pt>
    <dgm:pt modelId="{361A62DA-FD6D-4A2F-B506-1928E5823561}" type="pres">
      <dgm:prSet presAssocID="{EDB20097-0AAD-4D47-B354-FE121F1BB1D3}" presName="node" presStyleLbl="node1" presStyleIdx="0" presStyleCnt="4">
        <dgm:presLayoutVars>
          <dgm:bulletEnabled val="1"/>
        </dgm:presLayoutVars>
      </dgm:prSet>
      <dgm:spPr/>
    </dgm:pt>
    <dgm:pt modelId="{10E19AEF-BDD8-44DD-9BBB-C4602879EA6F}" type="pres">
      <dgm:prSet presAssocID="{7AA8CCAC-C09C-40B1-A1C6-10CAC3EC0903}" presName="sibTrans" presStyleLbl="sibTrans2D1" presStyleIdx="0" presStyleCnt="3" custScaleX="176198" custLinFactNeighborX="-5490"/>
      <dgm:spPr>
        <a:prstGeom prst="leftRightArrow">
          <a:avLst/>
        </a:prstGeom>
      </dgm:spPr>
    </dgm:pt>
    <dgm:pt modelId="{810B0AB7-83E2-4E3D-9BF0-C7419B97D5FB}" type="pres">
      <dgm:prSet presAssocID="{7AA8CCAC-C09C-40B1-A1C6-10CAC3EC0903}" presName="connectorText" presStyleLbl="sibTrans2D1" presStyleIdx="0" presStyleCnt="3"/>
      <dgm:spPr/>
    </dgm:pt>
    <dgm:pt modelId="{C995750B-9ED8-457F-9C95-6952BE11C550}" type="pres">
      <dgm:prSet presAssocID="{979BBEDD-9541-4D1E-A802-3B5D7C29D2F4}" presName="node" presStyleLbl="node1" presStyleIdx="1" presStyleCnt="4">
        <dgm:presLayoutVars>
          <dgm:bulletEnabled val="1"/>
        </dgm:presLayoutVars>
      </dgm:prSet>
      <dgm:spPr/>
    </dgm:pt>
    <dgm:pt modelId="{48F2C9A0-8727-4F99-A202-072D3DBC2E9F}" type="pres">
      <dgm:prSet presAssocID="{49F240A7-8BA6-4474-B572-730FA2D265FF}" presName="sibTrans" presStyleLbl="sibTrans2D1" presStyleIdx="1" presStyleCnt="3" custScaleX="185244" custLinFactNeighborX="-3660"/>
      <dgm:spPr>
        <a:prstGeom prst="leftRightArrow">
          <a:avLst/>
        </a:prstGeom>
      </dgm:spPr>
    </dgm:pt>
    <dgm:pt modelId="{FD09DCE8-3DFF-41F8-94BD-A841C9C6F6CD}" type="pres">
      <dgm:prSet presAssocID="{49F240A7-8BA6-4474-B572-730FA2D265FF}" presName="connectorText" presStyleLbl="sibTrans2D1" presStyleIdx="1" presStyleCnt="3"/>
      <dgm:spPr/>
    </dgm:pt>
    <dgm:pt modelId="{083C3A3C-B534-4716-AC22-A7C5D1B70912}" type="pres">
      <dgm:prSet presAssocID="{30EA29AF-84AF-43DA-A2C9-2238C90BACC7}" presName="node" presStyleLbl="node1" presStyleIdx="2" presStyleCnt="4">
        <dgm:presLayoutVars>
          <dgm:bulletEnabled val="1"/>
        </dgm:presLayoutVars>
      </dgm:prSet>
      <dgm:spPr/>
    </dgm:pt>
    <dgm:pt modelId="{68029183-0F96-47EC-BED4-B45A86C119FF}" type="pres">
      <dgm:prSet presAssocID="{E256E5C2-ACCC-4282-834F-43B3A9B439B1}" presName="sibTrans" presStyleLbl="sibTrans2D1" presStyleIdx="2" presStyleCnt="3" custScaleX="185605" custLinFactNeighborX="-3660"/>
      <dgm:spPr>
        <a:prstGeom prst="leftRightArrow">
          <a:avLst/>
        </a:prstGeom>
      </dgm:spPr>
    </dgm:pt>
    <dgm:pt modelId="{EEDDAE35-834E-4CFC-8A83-F14C9613D3D1}" type="pres">
      <dgm:prSet presAssocID="{E256E5C2-ACCC-4282-834F-43B3A9B439B1}" presName="connectorText" presStyleLbl="sibTrans2D1" presStyleIdx="2" presStyleCnt="3"/>
      <dgm:spPr/>
    </dgm:pt>
    <dgm:pt modelId="{F6FA715C-E8CE-4475-BDFD-DB8D42FF926A}" type="pres">
      <dgm:prSet presAssocID="{D6B7427F-8D2B-4895-9FA7-05904CF4A57B}" presName="node" presStyleLbl="node1" presStyleIdx="3" presStyleCnt="4">
        <dgm:presLayoutVars>
          <dgm:bulletEnabled val="1"/>
        </dgm:presLayoutVars>
      </dgm:prSet>
      <dgm:spPr/>
    </dgm:pt>
  </dgm:ptLst>
  <dgm:cxnLst>
    <dgm:cxn modelId="{37D2AD05-BF1D-4A6E-84FB-22EC4CEFB19C}" type="presOf" srcId="{49F240A7-8BA6-4474-B572-730FA2D265FF}" destId="{48F2C9A0-8727-4F99-A202-072D3DBC2E9F}" srcOrd="0" destOrd="0" presId="urn:microsoft.com/office/officeart/2005/8/layout/process1"/>
    <dgm:cxn modelId="{A7F9952A-991D-4314-BE15-D129F06FDA04}" type="presOf" srcId="{979BBEDD-9541-4D1E-A802-3B5D7C29D2F4}" destId="{C995750B-9ED8-457F-9C95-6952BE11C550}" srcOrd="0" destOrd="0" presId="urn:microsoft.com/office/officeart/2005/8/layout/process1"/>
    <dgm:cxn modelId="{C27D3A32-E8A8-4D5B-AE73-FDD559E5E2EC}" srcId="{B6BFEC41-DE06-419B-85D9-9C67354227BB}" destId="{D6B7427F-8D2B-4895-9FA7-05904CF4A57B}" srcOrd="3" destOrd="0" parTransId="{E78D539C-82B3-4040-9D8F-FF0E3D2B0E6B}" sibTransId="{06557E96-1D16-40DD-AAA6-460B08B183A0}"/>
    <dgm:cxn modelId="{84F5BD41-C0D2-447E-99DA-72026D6C5E80}" type="presOf" srcId="{E256E5C2-ACCC-4282-834F-43B3A9B439B1}" destId="{68029183-0F96-47EC-BED4-B45A86C119FF}" srcOrd="0" destOrd="0" presId="urn:microsoft.com/office/officeart/2005/8/layout/process1"/>
    <dgm:cxn modelId="{59C1DE46-063B-4527-8EB7-D64DC12C8BAF}" type="presOf" srcId="{D6B7427F-8D2B-4895-9FA7-05904CF4A57B}" destId="{F6FA715C-E8CE-4475-BDFD-DB8D42FF926A}" srcOrd="0" destOrd="0" presId="urn:microsoft.com/office/officeart/2005/8/layout/process1"/>
    <dgm:cxn modelId="{D455D76F-5D75-40A0-9B3D-E632932C2F0C}" type="presOf" srcId="{30EA29AF-84AF-43DA-A2C9-2238C90BACC7}" destId="{083C3A3C-B534-4716-AC22-A7C5D1B70912}" srcOrd="0" destOrd="0" presId="urn:microsoft.com/office/officeart/2005/8/layout/process1"/>
    <dgm:cxn modelId="{6E598990-743E-413A-B9CD-A262702F5E3D}" srcId="{B6BFEC41-DE06-419B-85D9-9C67354227BB}" destId="{EDB20097-0AAD-4D47-B354-FE121F1BB1D3}" srcOrd="0" destOrd="0" parTransId="{82379C36-2370-4E40-9042-BE12F6DB2657}" sibTransId="{7AA8CCAC-C09C-40B1-A1C6-10CAC3EC0903}"/>
    <dgm:cxn modelId="{D2D53294-F6D8-4C5F-B249-CDC93AA60F19}" type="presOf" srcId="{7AA8CCAC-C09C-40B1-A1C6-10CAC3EC0903}" destId="{10E19AEF-BDD8-44DD-9BBB-C4602879EA6F}" srcOrd="0" destOrd="0" presId="urn:microsoft.com/office/officeart/2005/8/layout/process1"/>
    <dgm:cxn modelId="{52A9AB9E-8B72-4EDF-91EA-F52B681A718E}" srcId="{B6BFEC41-DE06-419B-85D9-9C67354227BB}" destId="{30EA29AF-84AF-43DA-A2C9-2238C90BACC7}" srcOrd="2" destOrd="0" parTransId="{5C70CC09-F553-4C56-B47C-5D84AD04413D}" sibTransId="{E256E5C2-ACCC-4282-834F-43B3A9B439B1}"/>
    <dgm:cxn modelId="{3B51BD9E-C2D9-4FFD-B516-BF0841454542}" type="presOf" srcId="{49F240A7-8BA6-4474-B572-730FA2D265FF}" destId="{FD09DCE8-3DFF-41F8-94BD-A841C9C6F6CD}" srcOrd="1" destOrd="0" presId="urn:microsoft.com/office/officeart/2005/8/layout/process1"/>
    <dgm:cxn modelId="{6E4EA0A6-40F3-42E7-B3D4-2D94A56975F6}" type="presOf" srcId="{7AA8CCAC-C09C-40B1-A1C6-10CAC3EC0903}" destId="{810B0AB7-83E2-4E3D-9BF0-C7419B97D5FB}" srcOrd="1" destOrd="0" presId="urn:microsoft.com/office/officeart/2005/8/layout/process1"/>
    <dgm:cxn modelId="{906B3BB3-10B6-4C7E-A43D-61A8632FB85C}" type="presOf" srcId="{EDB20097-0AAD-4D47-B354-FE121F1BB1D3}" destId="{361A62DA-FD6D-4A2F-B506-1928E5823561}" srcOrd="0" destOrd="0" presId="urn:microsoft.com/office/officeart/2005/8/layout/process1"/>
    <dgm:cxn modelId="{981ECBC3-24F8-4A37-8072-5456EDDF679E}" srcId="{B6BFEC41-DE06-419B-85D9-9C67354227BB}" destId="{979BBEDD-9541-4D1E-A802-3B5D7C29D2F4}" srcOrd="1" destOrd="0" parTransId="{00F16774-BE4A-4580-BE7F-748CCB43ADD2}" sibTransId="{49F240A7-8BA6-4474-B572-730FA2D265FF}"/>
    <dgm:cxn modelId="{6B6B8FD3-A030-417B-B68B-B62AC89F7860}" type="presOf" srcId="{E256E5C2-ACCC-4282-834F-43B3A9B439B1}" destId="{EEDDAE35-834E-4CFC-8A83-F14C9613D3D1}" srcOrd="1" destOrd="0" presId="urn:microsoft.com/office/officeart/2005/8/layout/process1"/>
    <dgm:cxn modelId="{48729DF6-B277-44DE-B6FE-826FBABE87CE}" type="presOf" srcId="{B6BFEC41-DE06-419B-85D9-9C67354227BB}" destId="{20F8BABB-E839-4A89-BB30-6C1C88CC7E77}" srcOrd="0" destOrd="0" presId="urn:microsoft.com/office/officeart/2005/8/layout/process1"/>
    <dgm:cxn modelId="{3BD4B337-A294-4192-8519-70E333FF42C8}" type="presParOf" srcId="{20F8BABB-E839-4A89-BB30-6C1C88CC7E77}" destId="{361A62DA-FD6D-4A2F-B506-1928E5823561}" srcOrd="0" destOrd="0" presId="urn:microsoft.com/office/officeart/2005/8/layout/process1"/>
    <dgm:cxn modelId="{B5E7196F-1C8A-487E-8EEE-FF12DEC2E485}" type="presParOf" srcId="{20F8BABB-E839-4A89-BB30-6C1C88CC7E77}" destId="{10E19AEF-BDD8-44DD-9BBB-C4602879EA6F}" srcOrd="1" destOrd="0" presId="urn:microsoft.com/office/officeart/2005/8/layout/process1"/>
    <dgm:cxn modelId="{76A4CBED-20BF-4928-A739-E331C233D8BB}" type="presParOf" srcId="{10E19AEF-BDD8-44DD-9BBB-C4602879EA6F}" destId="{810B0AB7-83E2-4E3D-9BF0-C7419B97D5FB}" srcOrd="0" destOrd="0" presId="urn:microsoft.com/office/officeart/2005/8/layout/process1"/>
    <dgm:cxn modelId="{DC3ADFEF-B6D3-4453-95AC-950728C27ADE}" type="presParOf" srcId="{20F8BABB-E839-4A89-BB30-6C1C88CC7E77}" destId="{C995750B-9ED8-457F-9C95-6952BE11C550}" srcOrd="2" destOrd="0" presId="urn:microsoft.com/office/officeart/2005/8/layout/process1"/>
    <dgm:cxn modelId="{4B17060A-4E95-412E-9A27-8B866D0F0725}" type="presParOf" srcId="{20F8BABB-E839-4A89-BB30-6C1C88CC7E77}" destId="{48F2C9A0-8727-4F99-A202-072D3DBC2E9F}" srcOrd="3" destOrd="0" presId="urn:microsoft.com/office/officeart/2005/8/layout/process1"/>
    <dgm:cxn modelId="{7DD85B22-68E3-4AC9-A6E4-7C1E6976DFE5}" type="presParOf" srcId="{48F2C9A0-8727-4F99-A202-072D3DBC2E9F}" destId="{FD09DCE8-3DFF-41F8-94BD-A841C9C6F6CD}" srcOrd="0" destOrd="0" presId="urn:microsoft.com/office/officeart/2005/8/layout/process1"/>
    <dgm:cxn modelId="{3B1E8B81-7685-4B2A-840D-74047A83B41C}" type="presParOf" srcId="{20F8BABB-E839-4A89-BB30-6C1C88CC7E77}" destId="{083C3A3C-B534-4716-AC22-A7C5D1B70912}" srcOrd="4" destOrd="0" presId="urn:microsoft.com/office/officeart/2005/8/layout/process1"/>
    <dgm:cxn modelId="{78F906F0-C046-4426-A8A8-60E88EB20133}" type="presParOf" srcId="{20F8BABB-E839-4A89-BB30-6C1C88CC7E77}" destId="{68029183-0F96-47EC-BED4-B45A86C119FF}" srcOrd="5" destOrd="0" presId="urn:microsoft.com/office/officeart/2005/8/layout/process1"/>
    <dgm:cxn modelId="{C5E56F28-0716-4242-AB1F-260FBCC09AA3}" type="presParOf" srcId="{68029183-0F96-47EC-BED4-B45A86C119FF}" destId="{EEDDAE35-834E-4CFC-8A83-F14C9613D3D1}" srcOrd="0" destOrd="0" presId="urn:microsoft.com/office/officeart/2005/8/layout/process1"/>
    <dgm:cxn modelId="{D71AB7E2-615C-49EE-9410-492FA5D5B9CF}" type="presParOf" srcId="{20F8BABB-E839-4A89-BB30-6C1C88CC7E77}" destId="{F6FA715C-E8CE-4475-BDFD-DB8D42FF926A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1A62DA-FD6D-4A2F-B506-1928E5823561}">
      <dsp:nvSpPr>
        <dsp:cNvPr id="0" name=""/>
        <dsp:cNvSpPr/>
      </dsp:nvSpPr>
      <dsp:spPr>
        <a:xfrm>
          <a:off x="5234" y="1401170"/>
          <a:ext cx="2288545" cy="13731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User (website)</a:t>
          </a:r>
        </a:p>
      </dsp:txBody>
      <dsp:txXfrm>
        <a:off x="45452" y="1441388"/>
        <a:ext cx="2208109" cy="1292691"/>
      </dsp:txXfrm>
    </dsp:sp>
    <dsp:sp modelId="{10E19AEF-BDD8-44DD-9BBB-C4602879EA6F}">
      <dsp:nvSpPr>
        <dsp:cNvPr id="0" name=""/>
        <dsp:cNvSpPr/>
      </dsp:nvSpPr>
      <dsp:spPr>
        <a:xfrm>
          <a:off x="2311152" y="1803954"/>
          <a:ext cx="854862" cy="567559"/>
        </a:xfrm>
        <a:prstGeom prst="leftRight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2311152" y="1917466"/>
        <a:ext cx="684594" cy="340535"/>
      </dsp:txXfrm>
    </dsp:sp>
    <dsp:sp modelId="{C995750B-9ED8-457F-9C95-6952BE11C550}">
      <dsp:nvSpPr>
        <dsp:cNvPr id="0" name=""/>
        <dsp:cNvSpPr/>
      </dsp:nvSpPr>
      <dsp:spPr>
        <a:xfrm>
          <a:off x="3209197" y="1401170"/>
          <a:ext cx="2288545" cy="13731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Application client (rest service)</a:t>
          </a:r>
        </a:p>
      </dsp:txBody>
      <dsp:txXfrm>
        <a:off x="3249415" y="1441388"/>
        <a:ext cx="2208109" cy="1292691"/>
      </dsp:txXfrm>
    </dsp:sp>
    <dsp:sp modelId="{48F2C9A0-8727-4F99-A202-072D3DBC2E9F}">
      <dsp:nvSpPr>
        <dsp:cNvPr id="0" name=""/>
        <dsp:cNvSpPr/>
      </dsp:nvSpPr>
      <dsp:spPr>
        <a:xfrm>
          <a:off x="5502050" y="1803954"/>
          <a:ext cx="898751" cy="567559"/>
        </a:xfrm>
        <a:prstGeom prst="leftRight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5502050" y="1917466"/>
        <a:ext cx="728483" cy="340535"/>
      </dsp:txXfrm>
    </dsp:sp>
    <dsp:sp modelId="{083C3A3C-B534-4716-AC22-A7C5D1B70912}">
      <dsp:nvSpPr>
        <dsp:cNvPr id="0" name=""/>
        <dsp:cNvSpPr/>
      </dsp:nvSpPr>
      <dsp:spPr>
        <a:xfrm>
          <a:off x="6413161" y="1401170"/>
          <a:ext cx="2288545" cy="13731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Application Server</a:t>
          </a:r>
        </a:p>
      </dsp:txBody>
      <dsp:txXfrm>
        <a:off x="6453379" y="1441388"/>
        <a:ext cx="2208109" cy="1292691"/>
      </dsp:txXfrm>
    </dsp:sp>
    <dsp:sp modelId="{68029183-0F96-47EC-BED4-B45A86C119FF}">
      <dsp:nvSpPr>
        <dsp:cNvPr id="0" name=""/>
        <dsp:cNvSpPr/>
      </dsp:nvSpPr>
      <dsp:spPr>
        <a:xfrm>
          <a:off x="8705138" y="1803954"/>
          <a:ext cx="900502" cy="567559"/>
        </a:xfrm>
        <a:prstGeom prst="leftRight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8705138" y="1917466"/>
        <a:ext cx="730234" cy="340535"/>
      </dsp:txXfrm>
    </dsp:sp>
    <dsp:sp modelId="{F6FA715C-E8CE-4475-BDFD-DB8D42FF926A}">
      <dsp:nvSpPr>
        <dsp:cNvPr id="0" name=""/>
        <dsp:cNvSpPr/>
      </dsp:nvSpPr>
      <dsp:spPr>
        <a:xfrm>
          <a:off x="9617125" y="1401170"/>
          <a:ext cx="2288545" cy="13731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MongoDB</a:t>
          </a:r>
        </a:p>
      </dsp:txBody>
      <dsp:txXfrm>
        <a:off x="9657343" y="1441388"/>
        <a:ext cx="2208109" cy="12926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B416182A-ECB1-4E98-B2A4-1AB9DA268170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F8506E4F-EFF7-4F57-ABB5-5ECBD3B7A9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57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6182A-ECB1-4E98-B2A4-1AB9DA268170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06E4F-EFF7-4F57-ABB5-5ECBD3B7A9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402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B416182A-ECB1-4E98-B2A4-1AB9DA268170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F8506E4F-EFF7-4F57-ABB5-5ECBD3B7A9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725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6182A-ECB1-4E98-B2A4-1AB9DA268170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06E4F-EFF7-4F57-ABB5-5ECBD3B7A9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720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B416182A-ECB1-4E98-B2A4-1AB9DA268170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F8506E4F-EFF7-4F57-ABB5-5ECBD3B7A9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647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B416182A-ECB1-4E98-B2A4-1AB9DA268170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F8506E4F-EFF7-4F57-ABB5-5ECBD3B7A9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621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B416182A-ECB1-4E98-B2A4-1AB9DA268170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F8506E4F-EFF7-4F57-ABB5-5ECBD3B7A9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480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6182A-ECB1-4E98-B2A4-1AB9DA268170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06E4F-EFF7-4F57-ABB5-5ECBD3B7A9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974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B416182A-ECB1-4E98-B2A4-1AB9DA268170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F8506E4F-EFF7-4F57-ABB5-5ECBD3B7A9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558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6182A-ECB1-4E98-B2A4-1AB9DA268170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06E4F-EFF7-4F57-ABB5-5ECBD3B7A9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480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B416182A-ECB1-4E98-B2A4-1AB9DA268170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F8506E4F-EFF7-4F57-ABB5-5ECBD3B7A9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500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16182A-ECB1-4E98-B2A4-1AB9DA268170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506E4F-EFF7-4F57-ABB5-5ECBD3B7A9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684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BDBA639-2A71-4A60-A71A-FF1836F546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E208A8B-5EBD-4532-BE72-26414FA7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15D09196-B338-4AB5-A71B-CFD5FFCA62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F50B4463-128A-4677-A285-C017E6C543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1D9B95CD-F023-4DFA-9678-1E02713F74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1DDF47A8-BE7B-43F3-A500-F5A4656D83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2DD394DE-76FB-42F8-85F2-FD436F423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B95F2EFB-87E6-4400-AAF3-7EB8B4F15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1D463476-2BC7-418C-9D6F-51444B11A7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24011122-2495-478A-81BF-ABBDEA1DA8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C79E87C5-E5B3-476B-B539-FC9CF4A33B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956029CA-2B38-434D-9044-5FF3A1ECD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9514CFB6-E8DB-43DC-B1CD-9CC2D4B276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BD8C1FC8-E550-45BE-9F30-822BAB3781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D1646B5D-A7B7-41EC-9591-0E0C0F4F94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E2118E93-481E-4843-987E-378187AA37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7038464-F4E2-47EC-A87F-18469191E3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B3BBEB1-E146-408F-95B7-EE2F269DE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C765B285-56EC-47FC-B116-274EBBD61A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CB4A6191-6913-42EA-905E-8A174AE2C9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8ADEEF92-F481-475A-845C-5E940F0D55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D9C506D7-84CB-4057-A44A-465313E785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31529">
            <a:off x="2173916" y="2448612"/>
            <a:ext cx="4418757" cy="4259609"/>
          </a:xfrm>
          <a:custGeom>
            <a:avLst/>
            <a:gdLst>
              <a:gd name="connsiteX0" fmla="*/ 404107 w 4507111"/>
              <a:gd name="connsiteY0" fmla="*/ 0 h 4344781"/>
              <a:gd name="connsiteX1" fmla="*/ 371857 w 4507111"/>
              <a:gd name="connsiteY1" fmla="*/ 117359 h 4344781"/>
              <a:gd name="connsiteX2" fmla="*/ 307833 w 4507111"/>
              <a:gd name="connsiteY2" fmla="*/ 632970 h 4344781"/>
              <a:gd name="connsiteX3" fmla="*/ 3569418 w 4507111"/>
              <a:gd name="connsiteY3" fmla="*/ 4141149 h 4344781"/>
              <a:gd name="connsiteX4" fmla="*/ 4440861 w 4507111"/>
              <a:gd name="connsiteY4" fmla="*/ 4332480 h 4344781"/>
              <a:gd name="connsiteX5" fmla="*/ 4507111 w 4507111"/>
              <a:gd name="connsiteY5" fmla="*/ 4341752 h 4344781"/>
              <a:gd name="connsiteX6" fmla="*/ 4296045 w 4507111"/>
              <a:gd name="connsiteY6" fmla="*/ 4344781 h 4344781"/>
              <a:gd name="connsiteX7" fmla="*/ 3749565 w 4507111"/>
              <a:gd name="connsiteY7" fmla="*/ 4321853 h 4344781"/>
              <a:gd name="connsiteX8" fmla="*/ 36764 w 4507111"/>
              <a:gd name="connsiteY8" fmla="*/ 1629794 h 4344781"/>
              <a:gd name="connsiteX9" fmla="*/ 300069 w 4507111"/>
              <a:gd name="connsiteY9" fmla="*/ 144750 h 434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07111" h="4344781">
                <a:moveTo>
                  <a:pt x="404107" y="0"/>
                </a:moveTo>
                <a:lnTo>
                  <a:pt x="371857" y="117359"/>
                </a:lnTo>
                <a:cubicBezTo>
                  <a:pt x="333827" y="278567"/>
                  <a:pt x="311875" y="450459"/>
                  <a:pt x="307833" y="632970"/>
                </a:cubicBezTo>
                <a:cubicBezTo>
                  <a:pt x="264711" y="2579752"/>
                  <a:pt x="2253987" y="3769243"/>
                  <a:pt x="3569418" y="4141149"/>
                </a:cubicBezTo>
                <a:cubicBezTo>
                  <a:pt x="3816061" y="4210881"/>
                  <a:pt x="4114807" y="4279754"/>
                  <a:pt x="4440861" y="4332480"/>
                </a:cubicBezTo>
                <a:lnTo>
                  <a:pt x="4507111" y="4341752"/>
                </a:lnTo>
                <a:lnTo>
                  <a:pt x="4296045" y="4344781"/>
                </a:lnTo>
                <a:cubicBezTo>
                  <a:pt x="4097363" y="4343711"/>
                  <a:pt x="3912623" y="4335104"/>
                  <a:pt x="3749565" y="4321853"/>
                </a:cubicBezTo>
                <a:cubicBezTo>
                  <a:pt x="2445102" y="4215850"/>
                  <a:pt x="356405" y="3466499"/>
                  <a:pt x="36764" y="1629794"/>
                </a:cubicBezTo>
                <a:cubicBezTo>
                  <a:pt x="-63123" y="1055823"/>
                  <a:pt x="45741" y="555869"/>
                  <a:pt x="300069" y="14475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7842FC68-61FD-4700-8A22-BB8B071884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54579" y="691977"/>
            <a:ext cx="7761923" cy="5343064"/>
          </a:xfrm>
          <a:custGeom>
            <a:avLst/>
            <a:gdLst>
              <a:gd name="connsiteX0" fmla="*/ 0 w 6428838"/>
              <a:gd name="connsiteY0" fmla="*/ 2579031 h 5158062"/>
              <a:gd name="connsiteX1" fmla="*/ 3214419 w 6428838"/>
              <a:gd name="connsiteY1" fmla="*/ 0 h 5158062"/>
              <a:gd name="connsiteX2" fmla="*/ 6428838 w 6428838"/>
              <a:gd name="connsiteY2" fmla="*/ 2579031 h 5158062"/>
              <a:gd name="connsiteX3" fmla="*/ 3214419 w 6428838"/>
              <a:gd name="connsiteY3" fmla="*/ 5158062 h 5158062"/>
              <a:gd name="connsiteX4" fmla="*/ 0 w 6428838"/>
              <a:gd name="connsiteY4" fmla="*/ 2579031 h 5158062"/>
              <a:gd name="connsiteX0" fmla="*/ 3321 w 6432159"/>
              <a:gd name="connsiteY0" fmla="*/ 2647125 h 5226156"/>
              <a:gd name="connsiteX1" fmla="*/ 2789723 w 6432159"/>
              <a:gd name="connsiteY1" fmla="*/ 0 h 5226156"/>
              <a:gd name="connsiteX2" fmla="*/ 6432159 w 6432159"/>
              <a:gd name="connsiteY2" fmla="*/ 2647125 h 5226156"/>
              <a:gd name="connsiteX3" fmla="*/ 3217740 w 6432159"/>
              <a:gd name="connsiteY3" fmla="*/ 5226156 h 5226156"/>
              <a:gd name="connsiteX4" fmla="*/ 3321 w 6432159"/>
              <a:gd name="connsiteY4" fmla="*/ 2647125 h 5226156"/>
              <a:gd name="connsiteX0" fmla="*/ 1953 w 6566979"/>
              <a:gd name="connsiteY0" fmla="*/ 2695803 h 5226224"/>
              <a:gd name="connsiteX1" fmla="*/ 2924543 w 6566979"/>
              <a:gd name="connsiteY1" fmla="*/ 39 h 5226224"/>
              <a:gd name="connsiteX2" fmla="*/ 6566979 w 6566979"/>
              <a:gd name="connsiteY2" fmla="*/ 2647164 h 5226224"/>
              <a:gd name="connsiteX3" fmla="*/ 3352560 w 6566979"/>
              <a:gd name="connsiteY3" fmla="*/ 5226195 h 5226224"/>
              <a:gd name="connsiteX4" fmla="*/ 1953 w 6566979"/>
              <a:gd name="connsiteY4" fmla="*/ 2695803 h 5226224"/>
              <a:gd name="connsiteX0" fmla="*/ 8982 w 6574008"/>
              <a:gd name="connsiteY0" fmla="*/ 2695803 h 5226313"/>
              <a:gd name="connsiteX1" fmla="*/ 2931572 w 6574008"/>
              <a:gd name="connsiteY1" fmla="*/ 39 h 5226313"/>
              <a:gd name="connsiteX2" fmla="*/ 6574008 w 6574008"/>
              <a:gd name="connsiteY2" fmla="*/ 2647164 h 5226313"/>
              <a:gd name="connsiteX3" fmla="*/ 3359589 w 6574008"/>
              <a:gd name="connsiteY3" fmla="*/ 5226195 h 5226313"/>
              <a:gd name="connsiteX4" fmla="*/ 8982 w 6574008"/>
              <a:gd name="connsiteY4" fmla="*/ 2695803 h 5226313"/>
              <a:gd name="connsiteX0" fmla="*/ 11929 w 6576955"/>
              <a:gd name="connsiteY0" fmla="*/ 2695953 h 5226463"/>
              <a:gd name="connsiteX1" fmla="*/ 2934519 w 6576955"/>
              <a:gd name="connsiteY1" fmla="*/ 189 h 5226463"/>
              <a:gd name="connsiteX2" fmla="*/ 6576955 w 6576955"/>
              <a:gd name="connsiteY2" fmla="*/ 2647314 h 5226463"/>
              <a:gd name="connsiteX3" fmla="*/ 3362536 w 6576955"/>
              <a:gd name="connsiteY3" fmla="*/ 5226345 h 5226463"/>
              <a:gd name="connsiteX4" fmla="*/ 11929 w 6576955"/>
              <a:gd name="connsiteY4" fmla="*/ 2695953 h 5226463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92159"/>
              <a:gd name="connsiteX1" fmla="*/ 2931852 w 6963394"/>
              <a:gd name="connsiteY1" fmla="*/ 10033 h 5292159"/>
              <a:gd name="connsiteX2" fmla="*/ 6963394 w 6963394"/>
              <a:gd name="connsiteY2" fmla="*/ 3318639 h 5292159"/>
              <a:gd name="connsiteX3" fmla="*/ 3359869 w 6963394"/>
              <a:gd name="connsiteY3" fmla="*/ 5236189 h 5292159"/>
              <a:gd name="connsiteX4" fmla="*/ 9262 w 6963394"/>
              <a:gd name="connsiteY4" fmla="*/ 2705797 h 5292159"/>
              <a:gd name="connsiteX0" fmla="*/ 9262 w 6963394"/>
              <a:gd name="connsiteY0" fmla="*/ 2705797 h 5259961"/>
              <a:gd name="connsiteX1" fmla="*/ 2931852 w 6963394"/>
              <a:gd name="connsiteY1" fmla="*/ 10033 h 5259961"/>
              <a:gd name="connsiteX2" fmla="*/ 6963394 w 6963394"/>
              <a:gd name="connsiteY2" fmla="*/ 3318639 h 5259961"/>
              <a:gd name="connsiteX3" fmla="*/ 3359869 w 6963394"/>
              <a:gd name="connsiteY3" fmla="*/ 5236189 h 5259961"/>
              <a:gd name="connsiteX4" fmla="*/ 9262 w 6963394"/>
              <a:gd name="connsiteY4" fmla="*/ 2705797 h 5259961"/>
              <a:gd name="connsiteX0" fmla="*/ 9557 w 7352795"/>
              <a:gd name="connsiteY0" fmla="*/ 2707501 h 5252013"/>
              <a:gd name="connsiteX1" fmla="*/ 2932147 w 7352795"/>
              <a:gd name="connsiteY1" fmla="*/ 11737 h 5252013"/>
              <a:gd name="connsiteX2" fmla="*/ 7352795 w 7352795"/>
              <a:gd name="connsiteY2" fmla="*/ 3378709 h 5252013"/>
              <a:gd name="connsiteX3" fmla="*/ 3360164 w 7352795"/>
              <a:gd name="connsiteY3" fmla="*/ 5237893 h 5252013"/>
              <a:gd name="connsiteX4" fmla="*/ 9557 w 7352795"/>
              <a:gd name="connsiteY4" fmla="*/ 2707501 h 5252013"/>
              <a:gd name="connsiteX0" fmla="*/ 8078 w 7789061"/>
              <a:gd name="connsiteY0" fmla="*/ 2744796 h 5249051"/>
              <a:gd name="connsiteX1" fmla="*/ 3368413 w 7789061"/>
              <a:gd name="connsiteY1" fmla="*/ 10121 h 5249051"/>
              <a:gd name="connsiteX2" fmla="*/ 7789061 w 7789061"/>
              <a:gd name="connsiteY2" fmla="*/ 3377093 h 5249051"/>
              <a:gd name="connsiteX3" fmla="*/ 3796430 w 7789061"/>
              <a:gd name="connsiteY3" fmla="*/ 5236277 h 5249051"/>
              <a:gd name="connsiteX4" fmla="*/ 8078 w 7789061"/>
              <a:gd name="connsiteY4" fmla="*/ 2744796 h 5249051"/>
              <a:gd name="connsiteX0" fmla="*/ 8078 w 7789061"/>
              <a:gd name="connsiteY0" fmla="*/ 2744796 h 5271741"/>
              <a:gd name="connsiteX1" fmla="*/ 3368413 w 7789061"/>
              <a:gd name="connsiteY1" fmla="*/ 10121 h 5271741"/>
              <a:gd name="connsiteX2" fmla="*/ 7789061 w 7789061"/>
              <a:gd name="connsiteY2" fmla="*/ 3377093 h 5271741"/>
              <a:gd name="connsiteX3" fmla="*/ 3796430 w 7789061"/>
              <a:gd name="connsiteY3" fmla="*/ 5236277 h 5271741"/>
              <a:gd name="connsiteX4" fmla="*/ 8078 w 7789061"/>
              <a:gd name="connsiteY4" fmla="*/ 2744796 h 5271741"/>
              <a:gd name="connsiteX0" fmla="*/ 1055 w 7782038"/>
              <a:gd name="connsiteY0" fmla="*/ 2738806 h 5438018"/>
              <a:gd name="connsiteX1" fmla="*/ 3361390 w 7782038"/>
              <a:gd name="connsiteY1" fmla="*/ 4131 h 5438018"/>
              <a:gd name="connsiteX2" fmla="*/ 7782038 w 7782038"/>
              <a:gd name="connsiteY2" fmla="*/ 3371103 h 5438018"/>
              <a:gd name="connsiteX3" fmla="*/ 3692130 w 7782038"/>
              <a:gd name="connsiteY3" fmla="*/ 5415113 h 5438018"/>
              <a:gd name="connsiteX4" fmla="*/ 1055 w 7782038"/>
              <a:gd name="connsiteY4" fmla="*/ 2738806 h 5438018"/>
              <a:gd name="connsiteX0" fmla="*/ 28883 w 7809866"/>
              <a:gd name="connsiteY0" fmla="*/ 2742147 h 5441359"/>
              <a:gd name="connsiteX1" fmla="*/ 3389218 w 7809866"/>
              <a:gd name="connsiteY1" fmla="*/ 7472 h 5441359"/>
              <a:gd name="connsiteX2" fmla="*/ 7809866 w 7809866"/>
              <a:gd name="connsiteY2" fmla="*/ 3374444 h 5441359"/>
              <a:gd name="connsiteX3" fmla="*/ 3719958 w 7809866"/>
              <a:gd name="connsiteY3" fmla="*/ 5418454 h 5441359"/>
              <a:gd name="connsiteX4" fmla="*/ 28883 w 7809866"/>
              <a:gd name="connsiteY4" fmla="*/ 2742147 h 5441359"/>
              <a:gd name="connsiteX0" fmla="*/ 36549 w 7817532"/>
              <a:gd name="connsiteY0" fmla="*/ 2751085 h 5450297"/>
              <a:gd name="connsiteX1" fmla="*/ 3396884 w 7817532"/>
              <a:gd name="connsiteY1" fmla="*/ 16410 h 5450297"/>
              <a:gd name="connsiteX2" fmla="*/ 7817532 w 7817532"/>
              <a:gd name="connsiteY2" fmla="*/ 3383382 h 5450297"/>
              <a:gd name="connsiteX3" fmla="*/ 3727624 w 7817532"/>
              <a:gd name="connsiteY3" fmla="*/ 5427392 h 5450297"/>
              <a:gd name="connsiteX4" fmla="*/ 36549 w 7817532"/>
              <a:gd name="connsiteY4" fmla="*/ 2751085 h 5450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7532" h="5450297">
                <a:moveTo>
                  <a:pt x="36549" y="2751085"/>
                </a:moveTo>
                <a:cubicBezTo>
                  <a:pt x="-281221" y="925127"/>
                  <a:pt x="1526121" y="-147339"/>
                  <a:pt x="3396884" y="16410"/>
                </a:cubicBezTo>
                <a:cubicBezTo>
                  <a:pt x="5267647" y="180159"/>
                  <a:pt x="7817532" y="1453184"/>
                  <a:pt x="7817532" y="3383382"/>
                </a:cubicBezTo>
                <a:cubicBezTo>
                  <a:pt x="7700800" y="5342763"/>
                  <a:pt x="5024455" y="5532775"/>
                  <a:pt x="3727624" y="5427392"/>
                </a:cubicBezTo>
                <a:cubicBezTo>
                  <a:pt x="2430794" y="5322009"/>
                  <a:pt x="354319" y="4577043"/>
                  <a:pt x="36549" y="2751085"/>
                </a:cubicBezTo>
                <a:close/>
              </a:path>
            </a:pathLst>
          </a:custGeom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3DF4FE-C777-4BF8-BEF2-C3CC0D3CEF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16277" y="2061838"/>
            <a:ext cx="6959446" cy="1662475"/>
          </a:xfrm>
        </p:spPr>
        <p:txBody>
          <a:bodyPr>
            <a:normAutofit/>
          </a:bodyPr>
          <a:lstStyle/>
          <a:p>
            <a:r>
              <a:rPr lang="en-US" sz="4400"/>
              <a:t>MSDS 7330 Final Term Project</a:t>
            </a:r>
            <a:br>
              <a:rPr lang="en-US" sz="4400"/>
            </a:br>
            <a:r>
              <a:rPr lang="en-US" sz="4400"/>
              <a:t>Hotel Reviews Database Design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CD9C0E-6393-49A5-8E8D-242C8D449E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88938" y="3783690"/>
            <a:ext cx="5414125" cy="1196717"/>
          </a:xfrm>
        </p:spPr>
        <p:txBody>
          <a:bodyPr>
            <a:normAutofit/>
          </a:bodyPr>
          <a:lstStyle/>
          <a:p>
            <a:r>
              <a:rPr lang="en-US" sz="2000"/>
              <a:t>An Nguyen – Jodi Pafford – Tori Wheelis</a:t>
            </a:r>
          </a:p>
        </p:txBody>
      </p:sp>
    </p:spTree>
    <p:extLst>
      <p:ext uri="{BB962C8B-B14F-4D97-AF65-F5344CB8AC3E}">
        <p14:creationId xmlns:p14="http://schemas.microsoft.com/office/powerpoint/2010/main" val="33309980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9">
            <a:extLst>
              <a:ext uri="{FF2B5EF4-FFF2-40B4-BE49-F238E27FC236}">
                <a16:creationId xmlns:a16="http://schemas.microsoft.com/office/drawing/2014/main" id="{D6E56CF3-26B9-4D5A-96C0-31E3E53BB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11">
            <a:extLst>
              <a:ext uri="{FF2B5EF4-FFF2-40B4-BE49-F238E27FC236}">
                <a16:creationId xmlns:a16="http://schemas.microsoft.com/office/drawing/2014/main" id="{7E61D94F-EA5C-4330-8A35-483A7E5893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8BF6168A-9E65-4524-A92C-534967CC9B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03494CE7-F2DE-46D5-AC7D-30071BCCB5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91F5A2CE-439D-4922-961F-6A986BDF2C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DC9BAAB3-1FB8-4A81-863E-A05ED7828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FA50AFC3-F23E-4058-8D71-9BD07AEA28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182B2B33-19FD-402E-8E35-A8E867FB92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0FA38FB1-0238-4631-84CC-766DC76EE8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4516460F-0122-450D-8257-E27F8E553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95CF39E3-8AA8-482D-9C7E-B472D289F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297A3F66-FF49-4C69-91A4-018DFDCA4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EF2CA154-6FAF-4F24-833A-C327B1030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6">
              <a:extLst>
                <a:ext uri="{FF2B5EF4-FFF2-40B4-BE49-F238E27FC236}">
                  <a16:creationId xmlns:a16="http://schemas.microsoft.com/office/drawing/2014/main" id="{45E949B0-6D59-4E0C-A2F6-6D98842049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AE77593D-3B3D-4BEC-9B83-C7556559CF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FB8550CF-4B41-4509-9CBF-E0EEFEB94D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50DA9124-2618-4DA7-AE4A-B228BD9CFA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6741AAD5-45BA-4FDA-AEDF-3337296BC5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1">
              <a:extLst>
                <a:ext uri="{FF2B5EF4-FFF2-40B4-BE49-F238E27FC236}">
                  <a16:creationId xmlns:a16="http://schemas.microsoft.com/office/drawing/2014/main" id="{BB56D020-0FBC-4705-9EF0-009EE9E7BD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5DD03962-6BCE-4284-B97A-851C4BC692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BFC97152-3801-4E0D-B746-0F7DFBC6DC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19FFD9BF-F64C-425B-8E0B-CA0F1B466A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C6ED711B-36ED-4173-AB44-8C86ADF0F6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4" name="Rectangle 34">
            <a:extLst>
              <a:ext uri="{FF2B5EF4-FFF2-40B4-BE49-F238E27FC236}">
                <a16:creationId xmlns:a16="http://schemas.microsoft.com/office/drawing/2014/main" id="{256F45B4-234D-4F59-AF8D-9A8AFB94D7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682" y="1047102"/>
            <a:ext cx="5936885" cy="5029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D8E6E23-45CE-445A-904E-62F785DA43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9557" y="0"/>
            <a:ext cx="4640799" cy="685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74DEE6-92D8-7A4B-8054-71B43F3DBA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6658" y="994305"/>
            <a:ext cx="4005608" cy="1602242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39" name="Isosceles Triangle 22">
            <a:extLst>
              <a:ext uri="{FF2B5EF4-FFF2-40B4-BE49-F238E27FC236}">
                <a16:creationId xmlns:a16="http://schemas.microsoft.com/office/drawing/2014/main" id="{E5FE8003-E652-491E-9169-0097F83C8F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602131" y="5546507"/>
            <a:ext cx="315988" cy="272403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DC66091-68FA-4006-8A27-6401681461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682" y="1634393"/>
            <a:ext cx="5935796" cy="391730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3CA535-E7E9-904C-803E-50D92DDC8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3978" y="1718735"/>
            <a:ext cx="5767566" cy="1072378"/>
          </a:xfrm>
        </p:spPr>
        <p:txBody>
          <a:bodyPr anchor="ctr">
            <a:normAutofit fontScale="90000"/>
          </a:bodyPr>
          <a:lstStyle/>
          <a:p>
            <a:r>
              <a:rPr lang="en-US" sz="3600" dirty="0"/>
              <a:t>REST Service 1:</a:t>
            </a:r>
            <a:br>
              <a:rPr lang="en-US" sz="3600" dirty="0"/>
            </a:br>
            <a:r>
              <a:rPr lang="en-US" sz="3600" dirty="0"/>
              <a:t>“Bulk Upload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48593D-F4A2-E542-88BD-2B458D629C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3102" y="2789239"/>
            <a:ext cx="5768442" cy="2683606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rgbClr val="FFFFFE"/>
                </a:solidFill>
              </a:rPr>
              <a:t>In this case, in the specified folder (path), there were 50 JSON files containing 50 hotels and 3,235 hotel reviews.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69BB8F-4FBF-D446-A443-337199F818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6657" y="4263570"/>
            <a:ext cx="4005303" cy="1602120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31213907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8ED21-18D6-4EE6-A329-4B65E3D44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Service 2:</a:t>
            </a:r>
            <a:br>
              <a:rPr lang="en-US" dirty="0"/>
            </a:br>
            <a:r>
              <a:rPr lang="en-US" dirty="0"/>
              <a:t>“Web Form Upload”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C4F530-0937-41A2-BB58-5EBAD7C5AF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Upload (/</a:t>
            </a:r>
            <a:r>
              <a:rPr lang="en-US" dirty="0" err="1"/>
              <a:t>uploadreview</a:t>
            </a:r>
            <a:r>
              <a:rPr lang="en-US" dirty="0"/>
              <a:t>/)</a:t>
            </a:r>
          </a:p>
          <a:p>
            <a:pPr lvl="1"/>
            <a:r>
              <a:rPr lang="en-US" dirty="0"/>
              <a:t>Takes in a review from the fictitious review website, in JSON data structure, via HTTP POST</a:t>
            </a:r>
          </a:p>
          <a:p>
            <a:pPr lvl="1"/>
            <a:r>
              <a:rPr lang="en-US" dirty="0"/>
              <a:t>Uploads those data from the JSON info to the database</a:t>
            </a:r>
          </a:p>
          <a:p>
            <a:pPr lvl="1"/>
            <a:r>
              <a:rPr lang="en-US" dirty="0"/>
              <a:t>Display:</a:t>
            </a:r>
          </a:p>
          <a:p>
            <a:pPr lvl="2"/>
            <a:r>
              <a:rPr lang="en-US" dirty="0"/>
              <a:t>Datetime of files upload</a:t>
            </a:r>
          </a:p>
          <a:p>
            <a:pPr lvl="2"/>
            <a:r>
              <a:rPr lang="en-US" dirty="0"/>
              <a:t>Whether a new hotel was uploaded</a:t>
            </a:r>
          </a:p>
          <a:p>
            <a:pPr lvl="1"/>
            <a:r>
              <a:rPr lang="en-US" dirty="0"/>
              <a:t>Create csv log of hotel uploaded or updated</a:t>
            </a:r>
          </a:p>
          <a:p>
            <a:pPr lvl="2"/>
            <a:r>
              <a:rPr lang="en-US" dirty="0"/>
              <a:t>Datetime</a:t>
            </a:r>
          </a:p>
          <a:p>
            <a:pPr lvl="2"/>
            <a:r>
              <a:rPr lang="en-US" dirty="0"/>
              <a:t>Hotel’s ID</a:t>
            </a:r>
          </a:p>
          <a:p>
            <a:pPr lvl="2"/>
            <a:r>
              <a:rPr lang="en-US" dirty="0"/>
              <a:t>Success or error created by system</a:t>
            </a:r>
          </a:p>
          <a:p>
            <a:pPr lvl="1"/>
            <a:r>
              <a:rPr lang="en-US" dirty="0"/>
              <a:t>Create csv log of review uploaded</a:t>
            </a:r>
          </a:p>
          <a:p>
            <a:pPr lvl="2"/>
            <a:r>
              <a:rPr lang="en-US" dirty="0"/>
              <a:t>Datetime</a:t>
            </a:r>
          </a:p>
          <a:p>
            <a:pPr lvl="2"/>
            <a:r>
              <a:rPr lang="en-US" dirty="0"/>
              <a:t>Hotel’s ID</a:t>
            </a:r>
          </a:p>
          <a:p>
            <a:pPr lvl="2"/>
            <a:r>
              <a:rPr lang="en-US" dirty="0"/>
              <a:t>Review’s ID</a:t>
            </a:r>
          </a:p>
          <a:p>
            <a:pPr lvl="2"/>
            <a:r>
              <a:rPr lang="en-US" dirty="0"/>
              <a:t>Success or error created by system</a:t>
            </a:r>
          </a:p>
        </p:txBody>
      </p:sp>
    </p:spTree>
    <p:extLst>
      <p:ext uri="{BB962C8B-B14F-4D97-AF65-F5344CB8AC3E}">
        <p14:creationId xmlns:p14="http://schemas.microsoft.com/office/powerpoint/2010/main" val="37628954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0F21AEA-57E7-478E-AF43-AB2FC841F0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5B466EC-DCA4-497B-ADC6-2FD9CBDFD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45609FA5-C2C9-416D-890D-6F6110B7F3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37B8C674-C635-4D8A-9FAB-F05E63939E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C2FDB9A6-669C-40CB-87C7-97924A5BD5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521AC643-CB4D-4F5A-86E5-C223BE3F1B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DAE95864-CA74-4B2D-8E88-F73D46E007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F46E0D51-77C9-44E3-A15B-2BB3D376AD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283D97A2-376B-48DB-91A9-4B24BACBE9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2">
              <a:extLst>
                <a:ext uri="{FF2B5EF4-FFF2-40B4-BE49-F238E27FC236}">
                  <a16:creationId xmlns:a16="http://schemas.microsoft.com/office/drawing/2014/main" id="{1D76E5AF-1DD6-47DD-B9C8-CDF462942B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3">
              <a:extLst>
                <a:ext uri="{FF2B5EF4-FFF2-40B4-BE49-F238E27FC236}">
                  <a16:creationId xmlns:a16="http://schemas.microsoft.com/office/drawing/2014/main" id="{D4A2BF2F-2AF2-4F53-A15A-EF948787D1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4">
              <a:extLst>
                <a:ext uri="{FF2B5EF4-FFF2-40B4-BE49-F238E27FC236}">
                  <a16:creationId xmlns:a16="http://schemas.microsoft.com/office/drawing/2014/main" id="{80BB3D11-0AAD-4552-A768-6B43C8DA4F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5">
              <a:extLst>
                <a:ext uri="{FF2B5EF4-FFF2-40B4-BE49-F238E27FC236}">
                  <a16:creationId xmlns:a16="http://schemas.microsoft.com/office/drawing/2014/main" id="{ECB66567-FE7B-4E2E-913B-91427FEE65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6">
              <a:extLst>
                <a:ext uri="{FF2B5EF4-FFF2-40B4-BE49-F238E27FC236}">
                  <a16:creationId xmlns:a16="http://schemas.microsoft.com/office/drawing/2014/main" id="{C39FA8FA-0C33-478A-A1B2-76FFFB62B4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7">
              <a:extLst>
                <a:ext uri="{FF2B5EF4-FFF2-40B4-BE49-F238E27FC236}">
                  <a16:creationId xmlns:a16="http://schemas.microsoft.com/office/drawing/2014/main" id="{AF7A05E2-F97C-444D-997E-52F65E82C6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8">
              <a:extLst>
                <a:ext uri="{FF2B5EF4-FFF2-40B4-BE49-F238E27FC236}">
                  <a16:creationId xmlns:a16="http://schemas.microsoft.com/office/drawing/2014/main" id="{C5BD11D6-96C5-4152-9766-B51D3B7FCD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9">
              <a:extLst>
                <a:ext uri="{FF2B5EF4-FFF2-40B4-BE49-F238E27FC236}">
                  <a16:creationId xmlns:a16="http://schemas.microsoft.com/office/drawing/2014/main" id="{A23F3B88-4AA2-4CA3-9162-A235865BC3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0">
              <a:extLst>
                <a:ext uri="{FF2B5EF4-FFF2-40B4-BE49-F238E27FC236}">
                  <a16:creationId xmlns:a16="http://schemas.microsoft.com/office/drawing/2014/main" id="{949C412E-0973-438A-8206-EC08DC0D4A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1">
              <a:extLst>
                <a:ext uri="{FF2B5EF4-FFF2-40B4-BE49-F238E27FC236}">
                  <a16:creationId xmlns:a16="http://schemas.microsoft.com/office/drawing/2014/main" id="{2A7D18B9-0BA5-4D24-8EA4-16E7D75C8E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22">
              <a:extLst>
                <a:ext uri="{FF2B5EF4-FFF2-40B4-BE49-F238E27FC236}">
                  <a16:creationId xmlns:a16="http://schemas.microsoft.com/office/drawing/2014/main" id="{6B705E05-4BBF-437A-8B17-191C918702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23">
              <a:extLst>
                <a:ext uri="{FF2B5EF4-FFF2-40B4-BE49-F238E27FC236}">
                  <a16:creationId xmlns:a16="http://schemas.microsoft.com/office/drawing/2014/main" id="{86E407D4-1D4C-4226-96F3-F7700BCB6A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24">
              <a:extLst>
                <a:ext uri="{FF2B5EF4-FFF2-40B4-BE49-F238E27FC236}">
                  <a16:creationId xmlns:a16="http://schemas.microsoft.com/office/drawing/2014/main" id="{F89E5D39-D3C1-4846-B010-51F49EC498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25">
              <a:extLst>
                <a:ext uri="{FF2B5EF4-FFF2-40B4-BE49-F238E27FC236}">
                  <a16:creationId xmlns:a16="http://schemas.microsoft.com/office/drawing/2014/main" id="{99B00BC9-9F78-4BFC-8464-A866A30CB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EE8F4B49-0EA1-4FC6-9E48-72204630E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2E64A03F-C92C-4E25-B7AE-CA766A18AF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Isosceles Triangle 22">
              <a:extLst>
                <a:ext uri="{FF2B5EF4-FFF2-40B4-BE49-F238E27FC236}">
                  <a16:creationId xmlns:a16="http://schemas.microsoft.com/office/drawing/2014/main" id="{2607715A-7740-4986-8FEE-2E7272DE6A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522BCD06-E4B2-444A-AEB3-23B77ABA17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C312607-C6A6-4D43-B0D7-03D9A974D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2358391"/>
            <a:ext cx="3498979" cy="2453676"/>
          </a:xfrm>
        </p:spPr>
        <p:txBody>
          <a:bodyPr>
            <a:normAutofit/>
          </a:bodyPr>
          <a:lstStyle/>
          <a:p>
            <a:r>
              <a:rPr lang="en-US" dirty="0"/>
              <a:t>REST Service 2:</a:t>
            </a:r>
            <a:br>
              <a:rPr lang="en-US" dirty="0"/>
            </a:br>
            <a:r>
              <a:rPr lang="en-US" dirty="0"/>
              <a:t>“Web Form Upload”</a:t>
            </a:r>
          </a:p>
        </p:txBody>
      </p:sp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3B17968E-D407-428A-A8C9-99834F337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2017" y="803186"/>
            <a:ext cx="6272263" cy="2978319"/>
          </a:xfrm>
          <a:prstGeom prst="rect">
            <a:avLst/>
          </a:prstGeom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9" name="Content Placeholder 5">
            <a:extLst>
              <a:ext uri="{FF2B5EF4-FFF2-40B4-BE49-F238E27FC236}">
                <a16:creationId xmlns:a16="http://schemas.microsoft.com/office/drawing/2014/main" id="{18A746B1-ED2B-2F42-8050-A8C3A3DE9F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0539" y="508005"/>
            <a:ext cx="4612103" cy="2882563"/>
          </a:xfrm>
          <a:prstGeom prst="rect">
            <a:avLst/>
          </a:prstGeom>
          <a:ln w="9525"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FD8FBB0-4169-4D4E-A366-F8510AF021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8726" y="3609121"/>
            <a:ext cx="2895555" cy="651499"/>
          </a:xfrm>
          <a:prstGeom prst="rect">
            <a:avLst/>
          </a:prstGeom>
          <a:ln w="9525">
            <a:noFill/>
          </a:ln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FACD2DD-F9C2-40D1-BA1F-EF4DE1073C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3764" y="4667321"/>
            <a:ext cx="6281873" cy="178397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In the fictitious web application, users enter in one review at a time.</a:t>
            </a:r>
          </a:p>
          <a:p>
            <a:r>
              <a:rPr lang="en-US" dirty="0"/>
              <a:t>The web review would be entered through the web form through this rest service to the database</a:t>
            </a:r>
          </a:p>
          <a:p>
            <a:r>
              <a:rPr lang="en-US" dirty="0"/>
              <a:t>Here, a sample review is entered through the terminal </a:t>
            </a:r>
          </a:p>
        </p:txBody>
      </p:sp>
    </p:spTree>
    <p:extLst>
      <p:ext uri="{BB962C8B-B14F-4D97-AF65-F5344CB8AC3E}">
        <p14:creationId xmlns:p14="http://schemas.microsoft.com/office/powerpoint/2010/main" val="13166190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657D1-6BD6-CB44-BA2E-F6681BCC5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Service 2:</a:t>
            </a:r>
            <a:br>
              <a:rPr lang="en-US" dirty="0"/>
            </a:br>
            <a:r>
              <a:rPr lang="en-US" dirty="0"/>
              <a:t>“Web Form Upload”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883C17-4F97-5347-870D-C25ECFB797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1533" y="1558662"/>
            <a:ext cx="6281873" cy="1679833"/>
          </a:xfrm>
        </p:spPr>
        <p:txBody>
          <a:bodyPr/>
          <a:lstStyle/>
          <a:p>
            <a:r>
              <a:rPr lang="en-US" dirty="0"/>
              <a:t>Now, another review has been added to the database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A0A9C6-B42B-BC49-BAE5-3AAF329F32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0320" y="3619505"/>
            <a:ext cx="6464300" cy="242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746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8ED21-18D6-4EE6-A329-4B65E3D44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Service 3: </a:t>
            </a:r>
            <a:br>
              <a:rPr lang="en-US" dirty="0"/>
            </a:br>
            <a:r>
              <a:rPr lang="en-US" dirty="0"/>
              <a:t>“Query searches”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C4F530-0937-41A2-BB58-5EBAD7C5AF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Query (/query/&lt;arguments&gt;</a:t>
            </a:r>
          </a:p>
          <a:p>
            <a:pPr lvl="1"/>
            <a:r>
              <a:rPr lang="en-US" dirty="0"/>
              <a:t>Takes in 3 arguments separated by ‘+’</a:t>
            </a:r>
          </a:p>
          <a:p>
            <a:pPr lvl="2"/>
            <a:r>
              <a:rPr lang="en-US" dirty="0"/>
              <a:t>First argument: ‘Hotel’ or ‘Reviews’ </a:t>
            </a:r>
          </a:p>
          <a:p>
            <a:pPr lvl="3"/>
            <a:r>
              <a:rPr lang="en-US" dirty="0"/>
              <a:t>Drop down menu</a:t>
            </a:r>
          </a:p>
          <a:p>
            <a:pPr lvl="2"/>
            <a:r>
              <a:rPr lang="en-US" dirty="0"/>
              <a:t>Second argument: any of the key values found in the documents</a:t>
            </a:r>
          </a:p>
          <a:p>
            <a:pPr lvl="3"/>
            <a:r>
              <a:rPr lang="en-US" dirty="0"/>
              <a:t>Drop down menu</a:t>
            </a:r>
          </a:p>
          <a:p>
            <a:pPr lvl="2"/>
            <a:r>
              <a:rPr lang="en-US" dirty="0"/>
              <a:t>Third argument: search term </a:t>
            </a:r>
          </a:p>
          <a:p>
            <a:pPr lvl="3"/>
            <a:r>
              <a:rPr lang="en-US"/>
              <a:t>User defined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1877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3C5918A-1DC5-4CF3-AA27-00AA3088AA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B786683A-6FD6-4BF7-B3B0-DC39767739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274788" y="-15796"/>
            <a:ext cx="7911916" cy="6889592"/>
          </a:xfrm>
          <a:custGeom>
            <a:avLst/>
            <a:gdLst>
              <a:gd name="connsiteX0" fmla="*/ 1144064 w 7911916"/>
              <a:gd name="connsiteY0" fmla="*/ 0 h 6889592"/>
              <a:gd name="connsiteX1" fmla="*/ 7911916 w 7911916"/>
              <a:gd name="connsiteY1" fmla="*/ 0 h 6889592"/>
              <a:gd name="connsiteX2" fmla="*/ 7911916 w 7911916"/>
              <a:gd name="connsiteY2" fmla="*/ 6889592 h 6889592"/>
              <a:gd name="connsiteX3" fmla="*/ 1282780 w 7911916"/>
              <a:gd name="connsiteY3" fmla="*/ 6889592 h 6889592"/>
              <a:gd name="connsiteX4" fmla="*/ 1021588 w 7911916"/>
              <a:gd name="connsiteY4" fmla="*/ 6461391 h 6889592"/>
              <a:gd name="connsiteX5" fmla="*/ 841264 w 7911916"/>
              <a:gd name="connsiteY5" fmla="*/ 370936 h 6889592"/>
              <a:gd name="connsiteX6" fmla="*/ 1119707 w 7911916"/>
              <a:gd name="connsiteY6" fmla="*/ 26053 h 6889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911916" h="6889592">
                <a:moveTo>
                  <a:pt x="1144064" y="0"/>
                </a:moveTo>
                <a:lnTo>
                  <a:pt x="7911916" y="0"/>
                </a:lnTo>
                <a:lnTo>
                  <a:pt x="7911916" y="6889592"/>
                </a:lnTo>
                <a:lnTo>
                  <a:pt x="1282780" y="6889592"/>
                </a:lnTo>
                <a:lnTo>
                  <a:pt x="1021588" y="6461391"/>
                </a:lnTo>
                <a:cubicBezTo>
                  <a:pt x="-73086" y="4533675"/>
                  <a:pt x="-509682" y="2192905"/>
                  <a:pt x="841264" y="370936"/>
                </a:cubicBezTo>
                <a:cubicBezTo>
                  <a:pt x="928899" y="253509"/>
                  <a:pt x="1021859" y="138477"/>
                  <a:pt x="1119707" y="26053"/>
                </a:cubicBezTo>
                <a:close/>
              </a:path>
            </a:pathLst>
          </a:custGeom>
          <a:noFill/>
          <a:ln w="9525" cap="flat">
            <a:solidFill>
              <a:schemeClr val="tx1">
                <a:alpha val="1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05169E50-59FB-4AEE-B61D-44A882A4C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249750" y="-6726"/>
            <a:ext cx="5931659" cy="6871452"/>
          </a:xfrm>
          <a:custGeom>
            <a:avLst/>
            <a:gdLst>
              <a:gd name="connsiteX0" fmla="*/ 2429503 w 5931659"/>
              <a:gd name="connsiteY0" fmla="*/ 0 h 6871452"/>
              <a:gd name="connsiteX1" fmla="*/ 5931659 w 5931659"/>
              <a:gd name="connsiteY1" fmla="*/ 0 h 6871452"/>
              <a:gd name="connsiteX2" fmla="*/ 5931659 w 5931659"/>
              <a:gd name="connsiteY2" fmla="*/ 6871452 h 6871452"/>
              <a:gd name="connsiteX3" fmla="*/ 1302090 w 5931659"/>
              <a:gd name="connsiteY3" fmla="*/ 6871452 h 6871452"/>
              <a:gd name="connsiteX4" fmla="*/ 1257860 w 5931659"/>
              <a:gd name="connsiteY4" fmla="*/ 6820098 h 6871452"/>
              <a:gd name="connsiteX5" fmla="*/ 456609 w 5931659"/>
              <a:gd name="connsiteY5" fmla="*/ 1965059 h 6871452"/>
              <a:gd name="connsiteX6" fmla="*/ 2356353 w 5931659"/>
              <a:gd name="connsiteY6" fmla="*/ 42030 h 6871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31659" h="6871452">
                <a:moveTo>
                  <a:pt x="2429503" y="0"/>
                </a:moveTo>
                <a:lnTo>
                  <a:pt x="5931659" y="0"/>
                </a:lnTo>
                <a:lnTo>
                  <a:pt x="5931659" y="6871452"/>
                </a:lnTo>
                <a:lnTo>
                  <a:pt x="1302090" y="6871452"/>
                </a:lnTo>
                <a:lnTo>
                  <a:pt x="1257860" y="6820098"/>
                </a:lnTo>
                <a:cubicBezTo>
                  <a:pt x="121068" y="5395213"/>
                  <a:pt x="-469022" y="3541076"/>
                  <a:pt x="456609" y="1965059"/>
                </a:cubicBezTo>
                <a:cubicBezTo>
                  <a:pt x="919425" y="1178905"/>
                  <a:pt x="1583566" y="524859"/>
                  <a:pt x="2356353" y="42030"/>
                </a:cubicBezTo>
                <a:close/>
              </a:path>
            </a:pathLst>
          </a:custGeom>
          <a:noFill/>
          <a:ln w="9525" cap="flat">
            <a:solidFill>
              <a:schemeClr val="tx1">
                <a:alpha val="1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17C30F0-5A38-4B60-B632-3AF7C2780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433528" y="-3116"/>
            <a:ext cx="6766974" cy="6864232"/>
          </a:xfrm>
          <a:custGeom>
            <a:avLst/>
            <a:gdLst>
              <a:gd name="connsiteX0" fmla="*/ 2135088 w 6766974"/>
              <a:gd name="connsiteY0" fmla="*/ 0 h 6864232"/>
              <a:gd name="connsiteX1" fmla="*/ 6766974 w 6766974"/>
              <a:gd name="connsiteY1" fmla="*/ 0 h 6864232"/>
              <a:gd name="connsiteX2" fmla="*/ 6766974 w 6766974"/>
              <a:gd name="connsiteY2" fmla="*/ 6864232 h 6864232"/>
              <a:gd name="connsiteX3" fmla="*/ 1128977 w 6766974"/>
              <a:gd name="connsiteY3" fmla="*/ 6864232 h 6864232"/>
              <a:gd name="connsiteX4" fmla="*/ 1004776 w 6766974"/>
              <a:gd name="connsiteY4" fmla="*/ 6687663 h 6864232"/>
              <a:gd name="connsiteX5" fmla="*/ 709736 w 6766974"/>
              <a:gd name="connsiteY5" fmla="*/ 1521351 h 6864232"/>
              <a:gd name="connsiteX6" fmla="*/ 1896284 w 6766974"/>
              <a:gd name="connsiteY6" fmla="*/ 197391 h 6864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66974" h="6864232">
                <a:moveTo>
                  <a:pt x="2135088" y="0"/>
                </a:moveTo>
                <a:lnTo>
                  <a:pt x="6766974" y="0"/>
                </a:lnTo>
                <a:lnTo>
                  <a:pt x="6766974" y="6864232"/>
                </a:lnTo>
                <a:lnTo>
                  <a:pt x="1128977" y="6864232"/>
                </a:lnTo>
                <a:lnTo>
                  <a:pt x="1004776" y="6687663"/>
                </a:lnTo>
                <a:cubicBezTo>
                  <a:pt x="-54053" y="5122098"/>
                  <a:pt x="-463081" y="3202457"/>
                  <a:pt x="709736" y="1521351"/>
                </a:cubicBezTo>
                <a:cubicBezTo>
                  <a:pt x="1045443" y="1039181"/>
                  <a:pt x="1446565" y="592246"/>
                  <a:pt x="1896284" y="197391"/>
                </a:cubicBezTo>
                <a:close/>
              </a:path>
            </a:pathLst>
          </a:custGeom>
          <a:noFill/>
          <a:ln w="9525" cap="flat">
            <a:solidFill>
              <a:schemeClr val="tx1">
                <a:alpha val="1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200CBA5-3F2B-4AAC-9F86-99AFECC19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53136" y="0"/>
            <a:ext cx="5238864" cy="6858000"/>
          </a:xfrm>
          <a:custGeom>
            <a:avLst/>
            <a:gdLst>
              <a:gd name="connsiteX0" fmla="*/ 2829115 w 5238864"/>
              <a:gd name="connsiteY0" fmla="*/ 0 h 6864726"/>
              <a:gd name="connsiteX1" fmla="*/ 5238864 w 5238864"/>
              <a:gd name="connsiteY1" fmla="*/ 0 h 6864726"/>
              <a:gd name="connsiteX2" fmla="*/ 5238864 w 5238864"/>
              <a:gd name="connsiteY2" fmla="*/ 6864726 h 6864726"/>
              <a:gd name="connsiteX3" fmla="*/ 1518091 w 5238864"/>
              <a:gd name="connsiteY3" fmla="*/ 6864726 h 6864726"/>
              <a:gd name="connsiteX4" fmla="*/ 1435414 w 5238864"/>
              <a:gd name="connsiteY4" fmla="*/ 6778879 h 6864726"/>
              <a:gd name="connsiteX5" fmla="*/ 406006 w 5238864"/>
              <a:gd name="connsiteY5" fmla="*/ 2093910 h 6864726"/>
              <a:gd name="connsiteX6" fmla="*/ 2559142 w 5238864"/>
              <a:gd name="connsiteY6" fmla="*/ 124487 h 6864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38864" h="6864726">
                <a:moveTo>
                  <a:pt x="2829115" y="0"/>
                </a:moveTo>
                <a:lnTo>
                  <a:pt x="5238864" y="0"/>
                </a:lnTo>
                <a:lnTo>
                  <a:pt x="5238864" y="6864726"/>
                </a:lnTo>
                <a:lnTo>
                  <a:pt x="1518091" y="6864726"/>
                </a:lnTo>
                <a:lnTo>
                  <a:pt x="1435414" y="6778879"/>
                </a:lnTo>
                <a:cubicBezTo>
                  <a:pt x="226066" y="5476104"/>
                  <a:pt x="-499346" y="3635393"/>
                  <a:pt x="406006" y="2093910"/>
                </a:cubicBezTo>
                <a:cubicBezTo>
                  <a:pt x="907547" y="1241972"/>
                  <a:pt x="1674986" y="564513"/>
                  <a:pt x="2559142" y="12448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11EA72-B539-4418-845D-DF97CC201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4928" y="1134142"/>
            <a:ext cx="3456122" cy="4589717"/>
          </a:xfrm>
        </p:spPr>
        <p:txBody>
          <a:bodyPr>
            <a:normAutofit/>
          </a:bodyPr>
          <a:lstStyle/>
          <a:p>
            <a:pPr algn="l"/>
            <a:r>
              <a:rPr lang="en-US" sz="4800"/>
              <a:t>Other Notable Items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A6E8FF-5B86-4A1E-8B44-8C5F38A75C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8577" y="803186"/>
            <a:ext cx="5427137" cy="5248622"/>
          </a:xfrm>
        </p:spPr>
        <p:txBody>
          <a:bodyPr>
            <a:normAutofit/>
          </a:bodyPr>
          <a:lstStyle/>
          <a:p>
            <a:r>
              <a:rPr lang="en-US" sz="3200" dirty="0" err="1"/>
              <a:t>Upsert</a:t>
            </a:r>
            <a:r>
              <a:rPr lang="en-US" sz="3200" dirty="0"/>
              <a:t> function</a:t>
            </a:r>
          </a:p>
          <a:p>
            <a:pPr lvl="1"/>
            <a:r>
              <a:rPr lang="en-US" sz="2400" dirty="0"/>
              <a:t>Use this to handle both updates and inserts in the same statement</a:t>
            </a:r>
          </a:p>
        </p:txBody>
      </p:sp>
    </p:spTree>
    <p:extLst>
      <p:ext uri="{BB962C8B-B14F-4D97-AF65-F5344CB8AC3E}">
        <p14:creationId xmlns:p14="http://schemas.microsoft.com/office/powerpoint/2010/main" val="16011530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BDBA639-2A71-4A60-A71A-FF1836F546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E208A8B-5EBD-4532-BE72-26414FA7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15D09196-B338-4AB5-A71B-CFD5FFCA62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F50B4463-128A-4677-A285-C017E6C543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1D9B95CD-F023-4DFA-9678-1E02713F74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1DDF47A8-BE7B-43F3-A500-F5A4656D83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2DD394DE-76FB-42F8-85F2-FD436F423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B95F2EFB-87E6-4400-AAF3-7EB8B4F15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1D463476-2BC7-418C-9D6F-51444B11A7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24011122-2495-478A-81BF-ABBDEA1DA8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C79E87C5-E5B3-476B-B539-FC9CF4A33B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956029CA-2B38-434D-9044-5FF3A1ECD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9514CFB6-E8DB-43DC-B1CD-9CC2D4B276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BD8C1FC8-E550-45BE-9F30-822BAB3781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D1646B5D-A7B7-41EC-9591-0E0C0F4F94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E2118E93-481E-4843-987E-378187AA37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7038464-F4E2-47EC-A87F-18469191E3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B3BBEB1-E146-408F-95B7-EE2F269DE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C765B285-56EC-47FC-B116-274EBBD61A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CB4A6191-6913-42EA-905E-8A174AE2C9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8ADEEF92-F481-475A-845C-5E940F0D55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D9C506D7-84CB-4057-A44A-465313E785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31529">
            <a:off x="2173916" y="2448612"/>
            <a:ext cx="4418757" cy="4259609"/>
          </a:xfrm>
          <a:custGeom>
            <a:avLst/>
            <a:gdLst>
              <a:gd name="connsiteX0" fmla="*/ 404107 w 4507111"/>
              <a:gd name="connsiteY0" fmla="*/ 0 h 4344781"/>
              <a:gd name="connsiteX1" fmla="*/ 371857 w 4507111"/>
              <a:gd name="connsiteY1" fmla="*/ 117359 h 4344781"/>
              <a:gd name="connsiteX2" fmla="*/ 307833 w 4507111"/>
              <a:gd name="connsiteY2" fmla="*/ 632970 h 4344781"/>
              <a:gd name="connsiteX3" fmla="*/ 3569418 w 4507111"/>
              <a:gd name="connsiteY3" fmla="*/ 4141149 h 4344781"/>
              <a:gd name="connsiteX4" fmla="*/ 4440861 w 4507111"/>
              <a:gd name="connsiteY4" fmla="*/ 4332480 h 4344781"/>
              <a:gd name="connsiteX5" fmla="*/ 4507111 w 4507111"/>
              <a:gd name="connsiteY5" fmla="*/ 4341752 h 4344781"/>
              <a:gd name="connsiteX6" fmla="*/ 4296045 w 4507111"/>
              <a:gd name="connsiteY6" fmla="*/ 4344781 h 4344781"/>
              <a:gd name="connsiteX7" fmla="*/ 3749565 w 4507111"/>
              <a:gd name="connsiteY7" fmla="*/ 4321853 h 4344781"/>
              <a:gd name="connsiteX8" fmla="*/ 36764 w 4507111"/>
              <a:gd name="connsiteY8" fmla="*/ 1629794 h 4344781"/>
              <a:gd name="connsiteX9" fmla="*/ 300069 w 4507111"/>
              <a:gd name="connsiteY9" fmla="*/ 144750 h 434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07111" h="4344781">
                <a:moveTo>
                  <a:pt x="404107" y="0"/>
                </a:moveTo>
                <a:lnTo>
                  <a:pt x="371857" y="117359"/>
                </a:lnTo>
                <a:cubicBezTo>
                  <a:pt x="333827" y="278567"/>
                  <a:pt x="311875" y="450459"/>
                  <a:pt x="307833" y="632970"/>
                </a:cubicBezTo>
                <a:cubicBezTo>
                  <a:pt x="264711" y="2579752"/>
                  <a:pt x="2253987" y="3769243"/>
                  <a:pt x="3569418" y="4141149"/>
                </a:cubicBezTo>
                <a:cubicBezTo>
                  <a:pt x="3816061" y="4210881"/>
                  <a:pt x="4114807" y="4279754"/>
                  <a:pt x="4440861" y="4332480"/>
                </a:cubicBezTo>
                <a:lnTo>
                  <a:pt x="4507111" y="4341752"/>
                </a:lnTo>
                <a:lnTo>
                  <a:pt x="4296045" y="4344781"/>
                </a:lnTo>
                <a:cubicBezTo>
                  <a:pt x="4097363" y="4343711"/>
                  <a:pt x="3912623" y="4335104"/>
                  <a:pt x="3749565" y="4321853"/>
                </a:cubicBezTo>
                <a:cubicBezTo>
                  <a:pt x="2445102" y="4215850"/>
                  <a:pt x="356405" y="3466499"/>
                  <a:pt x="36764" y="1629794"/>
                </a:cubicBezTo>
                <a:cubicBezTo>
                  <a:pt x="-63123" y="1055823"/>
                  <a:pt x="45741" y="555869"/>
                  <a:pt x="300069" y="14475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7842FC68-61FD-4700-8A22-BB8B071884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54579" y="691977"/>
            <a:ext cx="7761923" cy="5343064"/>
          </a:xfrm>
          <a:custGeom>
            <a:avLst/>
            <a:gdLst>
              <a:gd name="connsiteX0" fmla="*/ 0 w 6428838"/>
              <a:gd name="connsiteY0" fmla="*/ 2579031 h 5158062"/>
              <a:gd name="connsiteX1" fmla="*/ 3214419 w 6428838"/>
              <a:gd name="connsiteY1" fmla="*/ 0 h 5158062"/>
              <a:gd name="connsiteX2" fmla="*/ 6428838 w 6428838"/>
              <a:gd name="connsiteY2" fmla="*/ 2579031 h 5158062"/>
              <a:gd name="connsiteX3" fmla="*/ 3214419 w 6428838"/>
              <a:gd name="connsiteY3" fmla="*/ 5158062 h 5158062"/>
              <a:gd name="connsiteX4" fmla="*/ 0 w 6428838"/>
              <a:gd name="connsiteY4" fmla="*/ 2579031 h 5158062"/>
              <a:gd name="connsiteX0" fmla="*/ 3321 w 6432159"/>
              <a:gd name="connsiteY0" fmla="*/ 2647125 h 5226156"/>
              <a:gd name="connsiteX1" fmla="*/ 2789723 w 6432159"/>
              <a:gd name="connsiteY1" fmla="*/ 0 h 5226156"/>
              <a:gd name="connsiteX2" fmla="*/ 6432159 w 6432159"/>
              <a:gd name="connsiteY2" fmla="*/ 2647125 h 5226156"/>
              <a:gd name="connsiteX3" fmla="*/ 3217740 w 6432159"/>
              <a:gd name="connsiteY3" fmla="*/ 5226156 h 5226156"/>
              <a:gd name="connsiteX4" fmla="*/ 3321 w 6432159"/>
              <a:gd name="connsiteY4" fmla="*/ 2647125 h 5226156"/>
              <a:gd name="connsiteX0" fmla="*/ 1953 w 6566979"/>
              <a:gd name="connsiteY0" fmla="*/ 2695803 h 5226224"/>
              <a:gd name="connsiteX1" fmla="*/ 2924543 w 6566979"/>
              <a:gd name="connsiteY1" fmla="*/ 39 h 5226224"/>
              <a:gd name="connsiteX2" fmla="*/ 6566979 w 6566979"/>
              <a:gd name="connsiteY2" fmla="*/ 2647164 h 5226224"/>
              <a:gd name="connsiteX3" fmla="*/ 3352560 w 6566979"/>
              <a:gd name="connsiteY3" fmla="*/ 5226195 h 5226224"/>
              <a:gd name="connsiteX4" fmla="*/ 1953 w 6566979"/>
              <a:gd name="connsiteY4" fmla="*/ 2695803 h 5226224"/>
              <a:gd name="connsiteX0" fmla="*/ 8982 w 6574008"/>
              <a:gd name="connsiteY0" fmla="*/ 2695803 h 5226313"/>
              <a:gd name="connsiteX1" fmla="*/ 2931572 w 6574008"/>
              <a:gd name="connsiteY1" fmla="*/ 39 h 5226313"/>
              <a:gd name="connsiteX2" fmla="*/ 6574008 w 6574008"/>
              <a:gd name="connsiteY2" fmla="*/ 2647164 h 5226313"/>
              <a:gd name="connsiteX3" fmla="*/ 3359589 w 6574008"/>
              <a:gd name="connsiteY3" fmla="*/ 5226195 h 5226313"/>
              <a:gd name="connsiteX4" fmla="*/ 8982 w 6574008"/>
              <a:gd name="connsiteY4" fmla="*/ 2695803 h 5226313"/>
              <a:gd name="connsiteX0" fmla="*/ 11929 w 6576955"/>
              <a:gd name="connsiteY0" fmla="*/ 2695953 h 5226463"/>
              <a:gd name="connsiteX1" fmla="*/ 2934519 w 6576955"/>
              <a:gd name="connsiteY1" fmla="*/ 189 h 5226463"/>
              <a:gd name="connsiteX2" fmla="*/ 6576955 w 6576955"/>
              <a:gd name="connsiteY2" fmla="*/ 2647314 h 5226463"/>
              <a:gd name="connsiteX3" fmla="*/ 3362536 w 6576955"/>
              <a:gd name="connsiteY3" fmla="*/ 5226345 h 5226463"/>
              <a:gd name="connsiteX4" fmla="*/ 11929 w 6576955"/>
              <a:gd name="connsiteY4" fmla="*/ 2695953 h 5226463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92159"/>
              <a:gd name="connsiteX1" fmla="*/ 2931852 w 6963394"/>
              <a:gd name="connsiteY1" fmla="*/ 10033 h 5292159"/>
              <a:gd name="connsiteX2" fmla="*/ 6963394 w 6963394"/>
              <a:gd name="connsiteY2" fmla="*/ 3318639 h 5292159"/>
              <a:gd name="connsiteX3" fmla="*/ 3359869 w 6963394"/>
              <a:gd name="connsiteY3" fmla="*/ 5236189 h 5292159"/>
              <a:gd name="connsiteX4" fmla="*/ 9262 w 6963394"/>
              <a:gd name="connsiteY4" fmla="*/ 2705797 h 5292159"/>
              <a:gd name="connsiteX0" fmla="*/ 9262 w 6963394"/>
              <a:gd name="connsiteY0" fmla="*/ 2705797 h 5259961"/>
              <a:gd name="connsiteX1" fmla="*/ 2931852 w 6963394"/>
              <a:gd name="connsiteY1" fmla="*/ 10033 h 5259961"/>
              <a:gd name="connsiteX2" fmla="*/ 6963394 w 6963394"/>
              <a:gd name="connsiteY2" fmla="*/ 3318639 h 5259961"/>
              <a:gd name="connsiteX3" fmla="*/ 3359869 w 6963394"/>
              <a:gd name="connsiteY3" fmla="*/ 5236189 h 5259961"/>
              <a:gd name="connsiteX4" fmla="*/ 9262 w 6963394"/>
              <a:gd name="connsiteY4" fmla="*/ 2705797 h 5259961"/>
              <a:gd name="connsiteX0" fmla="*/ 9557 w 7352795"/>
              <a:gd name="connsiteY0" fmla="*/ 2707501 h 5252013"/>
              <a:gd name="connsiteX1" fmla="*/ 2932147 w 7352795"/>
              <a:gd name="connsiteY1" fmla="*/ 11737 h 5252013"/>
              <a:gd name="connsiteX2" fmla="*/ 7352795 w 7352795"/>
              <a:gd name="connsiteY2" fmla="*/ 3378709 h 5252013"/>
              <a:gd name="connsiteX3" fmla="*/ 3360164 w 7352795"/>
              <a:gd name="connsiteY3" fmla="*/ 5237893 h 5252013"/>
              <a:gd name="connsiteX4" fmla="*/ 9557 w 7352795"/>
              <a:gd name="connsiteY4" fmla="*/ 2707501 h 5252013"/>
              <a:gd name="connsiteX0" fmla="*/ 8078 w 7789061"/>
              <a:gd name="connsiteY0" fmla="*/ 2744796 h 5249051"/>
              <a:gd name="connsiteX1" fmla="*/ 3368413 w 7789061"/>
              <a:gd name="connsiteY1" fmla="*/ 10121 h 5249051"/>
              <a:gd name="connsiteX2" fmla="*/ 7789061 w 7789061"/>
              <a:gd name="connsiteY2" fmla="*/ 3377093 h 5249051"/>
              <a:gd name="connsiteX3" fmla="*/ 3796430 w 7789061"/>
              <a:gd name="connsiteY3" fmla="*/ 5236277 h 5249051"/>
              <a:gd name="connsiteX4" fmla="*/ 8078 w 7789061"/>
              <a:gd name="connsiteY4" fmla="*/ 2744796 h 5249051"/>
              <a:gd name="connsiteX0" fmla="*/ 8078 w 7789061"/>
              <a:gd name="connsiteY0" fmla="*/ 2744796 h 5271741"/>
              <a:gd name="connsiteX1" fmla="*/ 3368413 w 7789061"/>
              <a:gd name="connsiteY1" fmla="*/ 10121 h 5271741"/>
              <a:gd name="connsiteX2" fmla="*/ 7789061 w 7789061"/>
              <a:gd name="connsiteY2" fmla="*/ 3377093 h 5271741"/>
              <a:gd name="connsiteX3" fmla="*/ 3796430 w 7789061"/>
              <a:gd name="connsiteY3" fmla="*/ 5236277 h 5271741"/>
              <a:gd name="connsiteX4" fmla="*/ 8078 w 7789061"/>
              <a:gd name="connsiteY4" fmla="*/ 2744796 h 5271741"/>
              <a:gd name="connsiteX0" fmla="*/ 1055 w 7782038"/>
              <a:gd name="connsiteY0" fmla="*/ 2738806 h 5438018"/>
              <a:gd name="connsiteX1" fmla="*/ 3361390 w 7782038"/>
              <a:gd name="connsiteY1" fmla="*/ 4131 h 5438018"/>
              <a:gd name="connsiteX2" fmla="*/ 7782038 w 7782038"/>
              <a:gd name="connsiteY2" fmla="*/ 3371103 h 5438018"/>
              <a:gd name="connsiteX3" fmla="*/ 3692130 w 7782038"/>
              <a:gd name="connsiteY3" fmla="*/ 5415113 h 5438018"/>
              <a:gd name="connsiteX4" fmla="*/ 1055 w 7782038"/>
              <a:gd name="connsiteY4" fmla="*/ 2738806 h 5438018"/>
              <a:gd name="connsiteX0" fmla="*/ 28883 w 7809866"/>
              <a:gd name="connsiteY0" fmla="*/ 2742147 h 5441359"/>
              <a:gd name="connsiteX1" fmla="*/ 3389218 w 7809866"/>
              <a:gd name="connsiteY1" fmla="*/ 7472 h 5441359"/>
              <a:gd name="connsiteX2" fmla="*/ 7809866 w 7809866"/>
              <a:gd name="connsiteY2" fmla="*/ 3374444 h 5441359"/>
              <a:gd name="connsiteX3" fmla="*/ 3719958 w 7809866"/>
              <a:gd name="connsiteY3" fmla="*/ 5418454 h 5441359"/>
              <a:gd name="connsiteX4" fmla="*/ 28883 w 7809866"/>
              <a:gd name="connsiteY4" fmla="*/ 2742147 h 5441359"/>
              <a:gd name="connsiteX0" fmla="*/ 36549 w 7817532"/>
              <a:gd name="connsiteY0" fmla="*/ 2751085 h 5450297"/>
              <a:gd name="connsiteX1" fmla="*/ 3396884 w 7817532"/>
              <a:gd name="connsiteY1" fmla="*/ 16410 h 5450297"/>
              <a:gd name="connsiteX2" fmla="*/ 7817532 w 7817532"/>
              <a:gd name="connsiteY2" fmla="*/ 3383382 h 5450297"/>
              <a:gd name="connsiteX3" fmla="*/ 3727624 w 7817532"/>
              <a:gd name="connsiteY3" fmla="*/ 5427392 h 5450297"/>
              <a:gd name="connsiteX4" fmla="*/ 36549 w 7817532"/>
              <a:gd name="connsiteY4" fmla="*/ 2751085 h 5450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7532" h="5450297">
                <a:moveTo>
                  <a:pt x="36549" y="2751085"/>
                </a:moveTo>
                <a:cubicBezTo>
                  <a:pt x="-281221" y="925127"/>
                  <a:pt x="1526121" y="-147339"/>
                  <a:pt x="3396884" y="16410"/>
                </a:cubicBezTo>
                <a:cubicBezTo>
                  <a:pt x="5267647" y="180159"/>
                  <a:pt x="7817532" y="1453184"/>
                  <a:pt x="7817532" y="3383382"/>
                </a:cubicBezTo>
                <a:cubicBezTo>
                  <a:pt x="7700800" y="5342763"/>
                  <a:pt x="5024455" y="5532775"/>
                  <a:pt x="3727624" y="5427392"/>
                </a:cubicBezTo>
                <a:cubicBezTo>
                  <a:pt x="2430794" y="5322009"/>
                  <a:pt x="354319" y="4577043"/>
                  <a:pt x="36549" y="2751085"/>
                </a:cubicBezTo>
                <a:close/>
              </a:path>
            </a:pathLst>
          </a:custGeom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3DF4FE-C777-4BF8-BEF2-C3CC0D3CEF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16277" y="2061838"/>
            <a:ext cx="6959446" cy="1662475"/>
          </a:xfrm>
        </p:spPr>
        <p:txBody>
          <a:bodyPr>
            <a:normAutofit/>
          </a:bodyPr>
          <a:lstStyle/>
          <a:p>
            <a:r>
              <a:rPr lang="en-US" sz="4400"/>
              <a:t>MSDS 7330 Final Term Project</a:t>
            </a:r>
            <a:br>
              <a:rPr lang="en-US" sz="4400"/>
            </a:br>
            <a:r>
              <a:rPr lang="en-US" sz="4400"/>
              <a:t>Hotel Reviews Database Design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CD9C0E-6393-49A5-8E8D-242C8D449E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88938" y="3783690"/>
            <a:ext cx="5414125" cy="1196717"/>
          </a:xfrm>
        </p:spPr>
        <p:txBody>
          <a:bodyPr>
            <a:normAutofit/>
          </a:bodyPr>
          <a:lstStyle/>
          <a:p>
            <a:r>
              <a:rPr lang="en-US" sz="2000"/>
              <a:t>An Nguyen – Jodi Pafford – Tori Wheelis</a:t>
            </a:r>
          </a:p>
        </p:txBody>
      </p:sp>
    </p:spTree>
    <p:extLst>
      <p:ext uri="{BB962C8B-B14F-4D97-AF65-F5344CB8AC3E}">
        <p14:creationId xmlns:p14="http://schemas.microsoft.com/office/powerpoint/2010/main" val="2927887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3C5918A-1DC5-4CF3-AA27-00AA3088AA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B786683A-6FD6-4BF7-B3B0-DC39767739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274788" y="-15796"/>
            <a:ext cx="7911916" cy="6889592"/>
          </a:xfrm>
          <a:custGeom>
            <a:avLst/>
            <a:gdLst>
              <a:gd name="connsiteX0" fmla="*/ 1144064 w 7911916"/>
              <a:gd name="connsiteY0" fmla="*/ 0 h 6889592"/>
              <a:gd name="connsiteX1" fmla="*/ 7911916 w 7911916"/>
              <a:gd name="connsiteY1" fmla="*/ 0 h 6889592"/>
              <a:gd name="connsiteX2" fmla="*/ 7911916 w 7911916"/>
              <a:gd name="connsiteY2" fmla="*/ 6889592 h 6889592"/>
              <a:gd name="connsiteX3" fmla="*/ 1282780 w 7911916"/>
              <a:gd name="connsiteY3" fmla="*/ 6889592 h 6889592"/>
              <a:gd name="connsiteX4" fmla="*/ 1021588 w 7911916"/>
              <a:gd name="connsiteY4" fmla="*/ 6461391 h 6889592"/>
              <a:gd name="connsiteX5" fmla="*/ 841264 w 7911916"/>
              <a:gd name="connsiteY5" fmla="*/ 370936 h 6889592"/>
              <a:gd name="connsiteX6" fmla="*/ 1119707 w 7911916"/>
              <a:gd name="connsiteY6" fmla="*/ 26053 h 6889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911916" h="6889592">
                <a:moveTo>
                  <a:pt x="1144064" y="0"/>
                </a:moveTo>
                <a:lnTo>
                  <a:pt x="7911916" y="0"/>
                </a:lnTo>
                <a:lnTo>
                  <a:pt x="7911916" y="6889592"/>
                </a:lnTo>
                <a:lnTo>
                  <a:pt x="1282780" y="6889592"/>
                </a:lnTo>
                <a:lnTo>
                  <a:pt x="1021588" y="6461391"/>
                </a:lnTo>
                <a:cubicBezTo>
                  <a:pt x="-73086" y="4533675"/>
                  <a:pt x="-509682" y="2192905"/>
                  <a:pt x="841264" y="370936"/>
                </a:cubicBezTo>
                <a:cubicBezTo>
                  <a:pt x="928899" y="253509"/>
                  <a:pt x="1021859" y="138477"/>
                  <a:pt x="1119707" y="26053"/>
                </a:cubicBezTo>
                <a:close/>
              </a:path>
            </a:pathLst>
          </a:custGeom>
          <a:noFill/>
          <a:ln w="9525" cap="flat">
            <a:solidFill>
              <a:schemeClr val="tx1">
                <a:alpha val="1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5169E50-59FB-4AEE-B61D-44A882A4C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249750" y="-6726"/>
            <a:ext cx="5931659" cy="6871452"/>
          </a:xfrm>
          <a:custGeom>
            <a:avLst/>
            <a:gdLst>
              <a:gd name="connsiteX0" fmla="*/ 2429503 w 5931659"/>
              <a:gd name="connsiteY0" fmla="*/ 0 h 6871452"/>
              <a:gd name="connsiteX1" fmla="*/ 5931659 w 5931659"/>
              <a:gd name="connsiteY1" fmla="*/ 0 h 6871452"/>
              <a:gd name="connsiteX2" fmla="*/ 5931659 w 5931659"/>
              <a:gd name="connsiteY2" fmla="*/ 6871452 h 6871452"/>
              <a:gd name="connsiteX3" fmla="*/ 1302090 w 5931659"/>
              <a:gd name="connsiteY3" fmla="*/ 6871452 h 6871452"/>
              <a:gd name="connsiteX4" fmla="*/ 1257860 w 5931659"/>
              <a:gd name="connsiteY4" fmla="*/ 6820098 h 6871452"/>
              <a:gd name="connsiteX5" fmla="*/ 456609 w 5931659"/>
              <a:gd name="connsiteY5" fmla="*/ 1965059 h 6871452"/>
              <a:gd name="connsiteX6" fmla="*/ 2356353 w 5931659"/>
              <a:gd name="connsiteY6" fmla="*/ 42030 h 6871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31659" h="6871452">
                <a:moveTo>
                  <a:pt x="2429503" y="0"/>
                </a:moveTo>
                <a:lnTo>
                  <a:pt x="5931659" y="0"/>
                </a:lnTo>
                <a:lnTo>
                  <a:pt x="5931659" y="6871452"/>
                </a:lnTo>
                <a:lnTo>
                  <a:pt x="1302090" y="6871452"/>
                </a:lnTo>
                <a:lnTo>
                  <a:pt x="1257860" y="6820098"/>
                </a:lnTo>
                <a:cubicBezTo>
                  <a:pt x="121068" y="5395213"/>
                  <a:pt x="-469022" y="3541076"/>
                  <a:pt x="456609" y="1965059"/>
                </a:cubicBezTo>
                <a:cubicBezTo>
                  <a:pt x="919425" y="1178905"/>
                  <a:pt x="1583566" y="524859"/>
                  <a:pt x="2356353" y="42030"/>
                </a:cubicBezTo>
                <a:close/>
              </a:path>
            </a:pathLst>
          </a:custGeom>
          <a:noFill/>
          <a:ln w="9525" cap="flat">
            <a:solidFill>
              <a:schemeClr val="tx1">
                <a:alpha val="1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17C30F0-5A38-4B60-B632-3AF7C2780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433528" y="-3116"/>
            <a:ext cx="6766974" cy="6864232"/>
          </a:xfrm>
          <a:custGeom>
            <a:avLst/>
            <a:gdLst>
              <a:gd name="connsiteX0" fmla="*/ 2135088 w 6766974"/>
              <a:gd name="connsiteY0" fmla="*/ 0 h 6864232"/>
              <a:gd name="connsiteX1" fmla="*/ 6766974 w 6766974"/>
              <a:gd name="connsiteY1" fmla="*/ 0 h 6864232"/>
              <a:gd name="connsiteX2" fmla="*/ 6766974 w 6766974"/>
              <a:gd name="connsiteY2" fmla="*/ 6864232 h 6864232"/>
              <a:gd name="connsiteX3" fmla="*/ 1128977 w 6766974"/>
              <a:gd name="connsiteY3" fmla="*/ 6864232 h 6864232"/>
              <a:gd name="connsiteX4" fmla="*/ 1004776 w 6766974"/>
              <a:gd name="connsiteY4" fmla="*/ 6687663 h 6864232"/>
              <a:gd name="connsiteX5" fmla="*/ 709736 w 6766974"/>
              <a:gd name="connsiteY5" fmla="*/ 1521351 h 6864232"/>
              <a:gd name="connsiteX6" fmla="*/ 1896284 w 6766974"/>
              <a:gd name="connsiteY6" fmla="*/ 197391 h 6864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66974" h="6864232">
                <a:moveTo>
                  <a:pt x="2135088" y="0"/>
                </a:moveTo>
                <a:lnTo>
                  <a:pt x="6766974" y="0"/>
                </a:lnTo>
                <a:lnTo>
                  <a:pt x="6766974" y="6864232"/>
                </a:lnTo>
                <a:lnTo>
                  <a:pt x="1128977" y="6864232"/>
                </a:lnTo>
                <a:lnTo>
                  <a:pt x="1004776" y="6687663"/>
                </a:lnTo>
                <a:cubicBezTo>
                  <a:pt x="-54053" y="5122098"/>
                  <a:pt x="-463081" y="3202457"/>
                  <a:pt x="709736" y="1521351"/>
                </a:cubicBezTo>
                <a:cubicBezTo>
                  <a:pt x="1045443" y="1039181"/>
                  <a:pt x="1446565" y="592246"/>
                  <a:pt x="1896284" y="197391"/>
                </a:cubicBezTo>
                <a:close/>
              </a:path>
            </a:pathLst>
          </a:custGeom>
          <a:noFill/>
          <a:ln w="9525" cap="flat">
            <a:solidFill>
              <a:schemeClr val="tx1">
                <a:alpha val="1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200CBA5-3F2B-4AAC-9F86-99AFECC19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53136" y="0"/>
            <a:ext cx="5238864" cy="6858000"/>
          </a:xfrm>
          <a:custGeom>
            <a:avLst/>
            <a:gdLst>
              <a:gd name="connsiteX0" fmla="*/ 2829115 w 5238864"/>
              <a:gd name="connsiteY0" fmla="*/ 0 h 6864726"/>
              <a:gd name="connsiteX1" fmla="*/ 5238864 w 5238864"/>
              <a:gd name="connsiteY1" fmla="*/ 0 h 6864726"/>
              <a:gd name="connsiteX2" fmla="*/ 5238864 w 5238864"/>
              <a:gd name="connsiteY2" fmla="*/ 6864726 h 6864726"/>
              <a:gd name="connsiteX3" fmla="*/ 1518091 w 5238864"/>
              <a:gd name="connsiteY3" fmla="*/ 6864726 h 6864726"/>
              <a:gd name="connsiteX4" fmla="*/ 1435414 w 5238864"/>
              <a:gd name="connsiteY4" fmla="*/ 6778879 h 6864726"/>
              <a:gd name="connsiteX5" fmla="*/ 406006 w 5238864"/>
              <a:gd name="connsiteY5" fmla="*/ 2093910 h 6864726"/>
              <a:gd name="connsiteX6" fmla="*/ 2559142 w 5238864"/>
              <a:gd name="connsiteY6" fmla="*/ 124487 h 6864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38864" h="6864726">
                <a:moveTo>
                  <a:pt x="2829115" y="0"/>
                </a:moveTo>
                <a:lnTo>
                  <a:pt x="5238864" y="0"/>
                </a:lnTo>
                <a:lnTo>
                  <a:pt x="5238864" y="6864726"/>
                </a:lnTo>
                <a:lnTo>
                  <a:pt x="1518091" y="6864726"/>
                </a:lnTo>
                <a:lnTo>
                  <a:pt x="1435414" y="6778879"/>
                </a:lnTo>
                <a:cubicBezTo>
                  <a:pt x="226066" y="5476104"/>
                  <a:pt x="-499346" y="3635393"/>
                  <a:pt x="406006" y="2093910"/>
                </a:cubicBezTo>
                <a:cubicBezTo>
                  <a:pt x="907547" y="1241972"/>
                  <a:pt x="1674986" y="564513"/>
                  <a:pt x="2559142" y="12448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FDD886-AB8D-45B2-8114-7F0DFEBFE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4928" y="1134142"/>
            <a:ext cx="3456122" cy="4589717"/>
          </a:xfrm>
        </p:spPr>
        <p:txBody>
          <a:bodyPr>
            <a:normAutofit/>
          </a:bodyPr>
          <a:lstStyle/>
          <a:p>
            <a:pPr algn="l"/>
            <a:r>
              <a:rPr lang="en-US" sz="4800"/>
              <a:t>Design Overview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8342952-FA62-4372-BC96-04F3120778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676" y="128337"/>
            <a:ext cx="7711453" cy="6545179"/>
          </a:xfrm>
        </p:spPr>
        <p:txBody>
          <a:bodyPr numCol="2"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/>
              <a:t>50 JSON files</a:t>
            </a:r>
          </a:p>
          <a:p>
            <a:pPr lvl="1">
              <a:lnSpc>
                <a:spcPct val="110000"/>
              </a:lnSpc>
            </a:pPr>
            <a:r>
              <a:rPr lang="en-US" sz="1800" dirty="0"/>
              <a:t>Named with hotel ID’s</a:t>
            </a:r>
          </a:p>
          <a:p>
            <a:pPr lvl="1">
              <a:lnSpc>
                <a:spcPct val="110000"/>
              </a:lnSpc>
            </a:pPr>
            <a:r>
              <a:rPr lang="en-US" sz="1800" dirty="0"/>
              <a:t>Contains hotel information</a:t>
            </a:r>
          </a:p>
          <a:p>
            <a:pPr lvl="2">
              <a:lnSpc>
                <a:spcPct val="110000"/>
              </a:lnSpc>
            </a:pPr>
            <a:r>
              <a:rPr lang="en-US" sz="1800" dirty="0"/>
              <a:t>Name of Hotel</a:t>
            </a:r>
          </a:p>
          <a:p>
            <a:pPr lvl="2">
              <a:lnSpc>
                <a:spcPct val="110000"/>
              </a:lnSpc>
            </a:pPr>
            <a:r>
              <a:rPr lang="en-US" sz="1800" dirty="0"/>
              <a:t>Hotel’s URL</a:t>
            </a:r>
          </a:p>
          <a:p>
            <a:pPr lvl="2">
              <a:lnSpc>
                <a:spcPct val="110000"/>
              </a:lnSpc>
            </a:pPr>
            <a:r>
              <a:rPr lang="en-US" sz="1800" dirty="0"/>
              <a:t>Hotel’s Prices</a:t>
            </a:r>
          </a:p>
          <a:p>
            <a:pPr lvl="2">
              <a:lnSpc>
                <a:spcPct val="110000"/>
              </a:lnSpc>
            </a:pPr>
            <a:r>
              <a:rPr lang="en-US" sz="1800" dirty="0"/>
              <a:t>Hotel’s Address</a:t>
            </a:r>
          </a:p>
          <a:p>
            <a:pPr lvl="2">
              <a:lnSpc>
                <a:spcPct val="110000"/>
              </a:lnSpc>
            </a:pPr>
            <a:r>
              <a:rPr lang="en-US" sz="1800" dirty="0"/>
              <a:t>Hotel’s ID</a:t>
            </a:r>
          </a:p>
          <a:p>
            <a:pPr lvl="2">
              <a:lnSpc>
                <a:spcPct val="110000"/>
              </a:lnSpc>
            </a:pPr>
            <a:r>
              <a:rPr lang="en-US" sz="1800" dirty="0"/>
              <a:t>Hotel image’s URL</a:t>
            </a:r>
          </a:p>
          <a:p>
            <a:pPr lvl="1">
              <a:lnSpc>
                <a:spcPct val="110000"/>
              </a:lnSpc>
            </a:pPr>
            <a:r>
              <a:rPr lang="en-US" sz="1800" dirty="0"/>
              <a:t>Contains user’s reviews</a:t>
            </a:r>
          </a:p>
          <a:p>
            <a:pPr lvl="2">
              <a:lnSpc>
                <a:spcPct val="110000"/>
              </a:lnSpc>
            </a:pPr>
            <a:r>
              <a:rPr lang="en-US" sz="1800" dirty="0"/>
              <a:t>Ratings from user</a:t>
            </a:r>
          </a:p>
          <a:p>
            <a:pPr lvl="2">
              <a:lnSpc>
                <a:spcPct val="110000"/>
              </a:lnSpc>
            </a:pPr>
            <a:r>
              <a:rPr lang="en-US" sz="1800" dirty="0"/>
              <a:t>Author’s location</a:t>
            </a:r>
          </a:p>
          <a:p>
            <a:pPr lvl="2">
              <a:lnSpc>
                <a:spcPct val="110000"/>
              </a:lnSpc>
            </a:pPr>
            <a:r>
              <a:rPr lang="en-US" sz="1800" dirty="0"/>
              <a:t>Title of review</a:t>
            </a:r>
          </a:p>
          <a:p>
            <a:pPr lvl="2">
              <a:lnSpc>
                <a:spcPct val="110000"/>
              </a:lnSpc>
            </a:pPr>
            <a:r>
              <a:rPr lang="en-US" sz="1800" dirty="0"/>
              <a:t>Author’s screenname</a:t>
            </a:r>
          </a:p>
          <a:p>
            <a:pPr lvl="2">
              <a:lnSpc>
                <a:spcPct val="110000"/>
              </a:lnSpc>
            </a:pPr>
            <a:r>
              <a:rPr lang="en-US" sz="1800" dirty="0"/>
              <a:t>Review’s ID</a:t>
            </a:r>
          </a:p>
          <a:p>
            <a:pPr lvl="2">
              <a:lnSpc>
                <a:spcPct val="110000"/>
              </a:lnSpc>
            </a:pPr>
            <a:r>
              <a:rPr lang="en-US" sz="1800" dirty="0"/>
              <a:t>Review Content</a:t>
            </a:r>
          </a:p>
          <a:p>
            <a:pPr lvl="2">
              <a:lnSpc>
                <a:spcPct val="110000"/>
              </a:lnSpc>
            </a:pPr>
            <a:r>
              <a:rPr lang="en-US" sz="1800" dirty="0"/>
              <a:t>Review Date</a:t>
            </a:r>
          </a:p>
          <a:p>
            <a:pPr lvl="2">
              <a:lnSpc>
                <a:spcPct val="110000"/>
              </a:lnSpc>
            </a:pPr>
            <a:r>
              <a:rPr lang="en-US" sz="1800" dirty="0"/>
              <a:t>Hotel’s I</a:t>
            </a:r>
          </a:p>
          <a:p>
            <a:pPr lvl="1">
              <a:lnSpc>
                <a:spcPct val="110000"/>
              </a:lnSpc>
            </a:pPr>
            <a:r>
              <a:rPr lang="en-US" sz="1800" dirty="0"/>
              <a:t>User Ratings contains     (1-5)</a:t>
            </a:r>
          </a:p>
          <a:p>
            <a:pPr lvl="2">
              <a:lnSpc>
                <a:spcPct val="110000"/>
              </a:lnSpc>
            </a:pPr>
            <a:r>
              <a:rPr lang="en-US" sz="1800" dirty="0"/>
              <a:t>Cleanliness</a:t>
            </a:r>
          </a:p>
          <a:p>
            <a:pPr lvl="2">
              <a:lnSpc>
                <a:spcPct val="110000"/>
              </a:lnSpc>
            </a:pPr>
            <a:r>
              <a:rPr lang="en-US" sz="1800" dirty="0"/>
              <a:t>Location</a:t>
            </a:r>
          </a:p>
          <a:p>
            <a:pPr lvl="2">
              <a:lnSpc>
                <a:spcPct val="110000"/>
              </a:lnSpc>
            </a:pPr>
            <a:r>
              <a:rPr lang="en-US" sz="1800" dirty="0"/>
              <a:t>Overall</a:t>
            </a:r>
          </a:p>
          <a:p>
            <a:pPr lvl="2">
              <a:lnSpc>
                <a:spcPct val="110000"/>
              </a:lnSpc>
            </a:pPr>
            <a:r>
              <a:rPr lang="en-US" sz="1800" dirty="0"/>
              <a:t>Rooms</a:t>
            </a:r>
          </a:p>
          <a:p>
            <a:pPr lvl="2">
              <a:lnSpc>
                <a:spcPct val="110000"/>
              </a:lnSpc>
            </a:pPr>
            <a:r>
              <a:rPr lang="en-US" sz="1800" dirty="0"/>
              <a:t>Service</a:t>
            </a:r>
          </a:p>
          <a:p>
            <a:pPr lvl="2">
              <a:lnSpc>
                <a:spcPct val="110000"/>
              </a:lnSpc>
            </a:pPr>
            <a:r>
              <a:rPr lang="en-US" sz="1800" dirty="0"/>
              <a:t>Sleep Quality</a:t>
            </a:r>
          </a:p>
          <a:p>
            <a:pPr lvl="2">
              <a:lnSpc>
                <a:spcPct val="110000"/>
              </a:lnSpc>
            </a:pPr>
            <a:r>
              <a:rPr lang="en-US" sz="1800" dirty="0"/>
              <a:t>Value</a:t>
            </a:r>
          </a:p>
          <a:p>
            <a:pPr lvl="2">
              <a:lnSpc>
                <a:spcPct val="110000"/>
              </a:lnSpc>
            </a:pPr>
            <a:r>
              <a:rPr lang="en-US" sz="1800" dirty="0"/>
              <a:t>Check In / Front Desk</a:t>
            </a:r>
          </a:p>
          <a:p>
            <a:pPr lvl="2">
              <a:lnSpc>
                <a:spcPct val="110000"/>
              </a:lnSpc>
            </a:pPr>
            <a:r>
              <a:rPr lang="en-US" sz="1800" dirty="0"/>
              <a:t>Business Service(</a:t>
            </a:r>
            <a:r>
              <a:rPr lang="en-US" sz="1800" dirty="0" err="1"/>
              <a:t>eg</a:t>
            </a:r>
            <a:r>
              <a:rPr lang="en-US" sz="1800" dirty="0"/>
              <a:t>, internet service)</a:t>
            </a:r>
          </a:p>
        </p:txBody>
      </p:sp>
    </p:spTree>
    <p:extLst>
      <p:ext uri="{BB962C8B-B14F-4D97-AF65-F5344CB8AC3E}">
        <p14:creationId xmlns:p14="http://schemas.microsoft.com/office/powerpoint/2010/main" val="755086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8C6C7-261A-46DD-89F4-1B33093CD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Details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E97CE4A-A509-4346-8686-9A6153C201F8}"/>
              </a:ext>
            </a:extLst>
          </p:cNvPr>
          <p:cNvGrpSpPr/>
          <p:nvPr/>
        </p:nvGrpSpPr>
        <p:grpSpPr>
          <a:xfrm>
            <a:off x="4740676" y="253404"/>
            <a:ext cx="6881357" cy="6120205"/>
            <a:chOff x="4740676" y="253404"/>
            <a:chExt cx="6881357" cy="612020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4F61F3A-1057-4F19-9493-2E92C10F113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00796" y="3229091"/>
              <a:ext cx="1748526" cy="3144518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F49C4539-694C-4DFC-8594-DE76BA2F905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00918" y="1722477"/>
              <a:ext cx="3321115" cy="2710271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8555063-C7DE-471C-8345-2CDD2DBEC21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00796" y="253404"/>
              <a:ext cx="1485911" cy="2710271"/>
            </a:xfrm>
            <a:prstGeom prst="rect">
              <a:avLst/>
            </a:prstGeom>
          </p:spPr>
        </p:pic>
        <p:sp>
          <p:nvSpPr>
            <p:cNvPr id="12" name="Left Brace 11">
              <a:extLst>
                <a:ext uri="{FF2B5EF4-FFF2-40B4-BE49-F238E27FC236}">
                  <a16:creationId xmlns:a16="http://schemas.microsoft.com/office/drawing/2014/main" id="{F9B333A8-1BDD-47E2-82D6-F09ADDEAD09F}"/>
                </a:ext>
              </a:extLst>
            </p:cNvPr>
            <p:cNvSpPr/>
            <p:nvPr/>
          </p:nvSpPr>
          <p:spPr>
            <a:xfrm>
              <a:off x="4740676" y="2476870"/>
              <a:ext cx="560120" cy="3755254"/>
            </a:xfrm>
            <a:prstGeom prst="leftBrace">
              <a:avLst>
                <a:gd name="adj1" fmla="val 0"/>
                <a:gd name="adj2" fmla="val 49333"/>
              </a:avLst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F565734-1D5E-4053-A41A-E1ED892E8F99}"/>
                </a:ext>
              </a:extLst>
            </p:cNvPr>
            <p:cNvCxnSpPr/>
            <p:nvPr/>
          </p:nvCxnSpPr>
          <p:spPr>
            <a:xfrm flipV="1">
              <a:off x="7049322" y="2192784"/>
              <a:ext cx="1277932" cy="1819923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65669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0F08744-9D7B-4693-B8D6-2A5210AE96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32">
            <a:extLst>
              <a:ext uri="{FF2B5EF4-FFF2-40B4-BE49-F238E27FC236}">
                <a16:creationId xmlns:a16="http://schemas.microsoft.com/office/drawing/2014/main" id="{5B2E630F-F386-44FA-B1A1-C10A9BF43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336127">
            <a:off x="296272" y="1026251"/>
            <a:ext cx="7298578" cy="5088488"/>
          </a:xfrm>
          <a:custGeom>
            <a:avLst/>
            <a:gdLst>
              <a:gd name="connsiteX0" fmla="*/ 0 w 6428838"/>
              <a:gd name="connsiteY0" fmla="*/ 2579031 h 5158062"/>
              <a:gd name="connsiteX1" fmla="*/ 3214419 w 6428838"/>
              <a:gd name="connsiteY1" fmla="*/ 0 h 5158062"/>
              <a:gd name="connsiteX2" fmla="*/ 6428838 w 6428838"/>
              <a:gd name="connsiteY2" fmla="*/ 2579031 h 5158062"/>
              <a:gd name="connsiteX3" fmla="*/ 3214419 w 6428838"/>
              <a:gd name="connsiteY3" fmla="*/ 5158062 h 5158062"/>
              <a:gd name="connsiteX4" fmla="*/ 0 w 6428838"/>
              <a:gd name="connsiteY4" fmla="*/ 2579031 h 5158062"/>
              <a:gd name="connsiteX0" fmla="*/ 3321 w 6432159"/>
              <a:gd name="connsiteY0" fmla="*/ 2647125 h 5226156"/>
              <a:gd name="connsiteX1" fmla="*/ 2789723 w 6432159"/>
              <a:gd name="connsiteY1" fmla="*/ 0 h 5226156"/>
              <a:gd name="connsiteX2" fmla="*/ 6432159 w 6432159"/>
              <a:gd name="connsiteY2" fmla="*/ 2647125 h 5226156"/>
              <a:gd name="connsiteX3" fmla="*/ 3217740 w 6432159"/>
              <a:gd name="connsiteY3" fmla="*/ 5226156 h 5226156"/>
              <a:gd name="connsiteX4" fmla="*/ 3321 w 6432159"/>
              <a:gd name="connsiteY4" fmla="*/ 2647125 h 5226156"/>
              <a:gd name="connsiteX0" fmla="*/ 1953 w 6566979"/>
              <a:gd name="connsiteY0" fmla="*/ 2695803 h 5226224"/>
              <a:gd name="connsiteX1" fmla="*/ 2924543 w 6566979"/>
              <a:gd name="connsiteY1" fmla="*/ 39 h 5226224"/>
              <a:gd name="connsiteX2" fmla="*/ 6566979 w 6566979"/>
              <a:gd name="connsiteY2" fmla="*/ 2647164 h 5226224"/>
              <a:gd name="connsiteX3" fmla="*/ 3352560 w 6566979"/>
              <a:gd name="connsiteY3" fmla="*/ 5226195 h 5226224"/>
              <a:gd name="connsiteX4" fmla="*/ 1953 w 6566979"/>
              <a:gd name="connsiteY4" fmla="*/ 2695803 h 5226224"/>
              <a:gd name="connsiteX0" fmla="*/ 8982 w 6574008"/>
              <a:gd name="connsiteY0" fmla="*/ 2695803 h 5226313"/>
              <a:gd name="connsiteX1" fmla="*/ 2931572 w 6574008"/>
              <a:gd name="connsiteY1" fmla="*/ 39 h 5226313"/>
              <a:gd name="connsiteX2" fmla="*/ 6574008 w 6574008"/>
              <a:gd name="connsiteY2" fmla="*/ 2647164 h 5226313"/>
              <a:gd name="connsiteX3" fmla="*/ 3359589 w 6574008"/>
              <a:gd name="connsiteY3" fmla="*/ 5226195 h 5226313"/>
              <a:gd name="connsiteX4" fmla="*/ 8982 w 6574008"/>
              <a:gd name="connsiteY4" fmla="*/ 2695803 h 5226313"/>
              <a:gd name="connsiteX0" fmla="*/ 11929 w 6576955"/>
              <a:gd name="connsiteY0" fmla="*/ 2695953 h 5226463"/>
              <a:gd name="connsiteX1" fmla="*/ 2934519 w 6576955"/>
              <a:gd name="connsiteY1" fmla="*/ 189 h 5226463"/>
              <a:gd name="connsiteX2" fmla="*/ 6576955 w 6576955"/>
              <a:gd name="connsiteY2" fmla="*/ 2647314 h 5226463"/>
              <a:gd name="connsiteX3" fmla="*/ 3362536 w 6576955"/>
              <a:gd name="connsiteY3" fmla="*/ 5226345 h 5226463"/>
              <a:gd name="connsiteX4" fmla="*/ 11929 w 6576955"/>
              <a:gd name="connsiteY4" fmla="*/ 2695953 h 5226463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92159"/>
              <a:gd name="connsiteX1" fmla="*/ 2931852 w 6963394"/>
              <a:gd name="connsiteY1" fmla="*/ 10033 h 5292159"/>
              <a:gd name="connsiteX2" fmla="*/ 6963394 w 6963394"/>
              <a:gd name="connsiteY2" fmla="*/ 3318639 h 5292159"/>
              <a:gd name="connsiteX3" fmla="*/ 3359869 w 6963394"/>
              <a:gd name="connsiteY3" fmla="*/ 5236189 h 5292159"/>
              <a:gd name="connsiteX4" fmla="*/ 9262 w 6963394"/>
              <a:gd name="connsiteY4" fmla="*/ 2705797 h 5292159"/>
              <a:gd name="connsiteX0" fmla="*/ 9262 w 6963394"/>
              <a:gd name="connsiteY0" fmla="*/ 2705797 h 5259961"/>
              <a:gd name="connsiteX1" fmla="*/ 2931852 w 6963394"/>
              <a:gd name="connsiteY1" fmla="*/ 10033 h 5259961"/>
              <a:gd name="connsiteX2" fmla="*/ 6963394 w 6963394"/>
              <a:gd name="connsiteY2" fmla="*/ 3318639 h 5259961"/>
              <a:gd name="connsiteX3" fmla="*/ 3359869 w 6963394"/>
              <a:gd name="connsiteY3" fmla="*/ 5236189 h 5259961"/>
              <a:gd name="connsiteX4" fmla="*/ 9262 w 6963394"/>
              <a:gd name="connsiteY4" fmla="*/ 2705797 h 5259961"/>
              <a:gd name="connsiteX0" fmla="*/ 9557 w 7352795"/>
              <a:gd name="connsiteY0" fmla="*/ 2707501 h 5252013"/>
              <a:gd name="connsiteX1" fmla="*/ 2932147 w 7352795"/>
              <a:gd name="connsiteY1" fmla="*/ 11737 h 5252013"/>
              <a:gd name="connsiteX2" fmla="*/ 7352795 w 7352795"/>
              <a:gd name="connsiteY2" fmla="*/ 3378709 h 5252013"/>
              <a:gd name="connsiteX3" fmla="*/ 3360164 w 7352795"/>
              <a:gd name="connsiteY3" fmla="*/ 5237893 h 5252013"/>
              <a:gd name="connsiteX4" fmla="*/ 9557 w 7352795"/>
              <a:gd name="connsiteY4" fmla="*/ 2707501 h 5252013"/>
              <a:gd name="connsiteX0" fmla="*/ 8078 w 7789061"/>
              <a:gd name="connsiteY0" fmla="*/ 2744796 h 5249051"/>
              <a:gd name="connsiteX1" fmla="*/ 3368413 w 7789061"/>
              <a:gd name="connsiteY1" fmla="*/ 10121 h 5249051"/>
              <a:gd name="connsiteX2" fmla="*/ 7789061 w 7789061"/>
              <a:gd name="connsiteY2" fmla="*/ 3377093 h 5249051"/>
              <a:gd name="connsiteX3" fmla="*/ 3796430 w 7789061"/>
              <a:gd name="connsiteY3" fmla="*/ 5236277 h 5249051"/>
              <a:gd name="connsiteX4" fmla="*/ 8078 w 7789061"/>
              <a:gd name="connsiteY4" fmla="*/ 2744796 h 5249051"/>
              <a:gd name="connsiteX0" fmla="*/ 8078 w 7789061"/>
              <a:gd name="connsiteY0" fmla="*/ 2744796 h 5271741"/>
              <a:gd name="connsiteX1" fmla="*/ 3368413 w 7789061"/>
              <a:gd name="connsiteY1" fmla="*/ 10121 h 5271741"/>
              <a:gd name="connsiteX2" fmla="*/ 7789061 w 7789061"/>
              <a:gd name="connsiteY2" fmla="*/ 3377093 h 5271741"/>
              <a:gd name="connsiteX3" fmla="*/ 3796430 w 7789061"/>
              <a:gd name="connsiteY3" fmla="*/ 5236277 h 5271741"/>
              <a:gd name="connsiteX4" fmla="*/ 8078 w 7789061"/>
              <a:gd name="connsiteY4" fmla="*/ 2744796 h 5271741"/>
              <a:gd name="connsiteX0" fmla="*/ 1055 w 7782038"/>
              <a:gd name="connsiteY0" fmla="*/ 2738806 h 5438018"/>
              <a:gd name="connsiteX1" fmla="*/ 3361390 w 7782038"/>
              <a:gd name="connsiteY1" fmla="*/ 4131 h 5438018"/>
              <a:gd name="connsiteX2" fmla="*/ 7782038 w 7782038"/>
              <a:gd name="connsiteY2" fmla="*/ 3371103 h 5438018"/>
              <a:gd name="connsiteX3" fmla="*/ 3692130 w 7782038"/>
              <a:gd name="connsiteY3" fmla="*/ 5415113 h 5438018"/>
              <a:gd name="connsiteX4" fmla="*/ 1055 w 7782038"/>
              <a:gd name="connsiteY4" fmla="*/ 2738806 h 5438018"/>
              <a:gd name="connsiteX0" fmla="*/ 28883 w 7809866"/>
              <a:gd name="connsiteY0" fmla="*/ 2742147 h 5441359"/>
              <a:gd name="connsiteX1" fmla="*/ 3389218 w 7809866"/>
              <a:gd name="connsiteY1" fmla="*/ 7472 h 5441359"/>
              <a:gd name="connsiteX2" fmla="*/ 7809866 w 7809866"/>
              <a:gd name="connsiteY2" fmla="*/ 3374444 h 5441359"/>
              <a:gd name="connsiteX3" fmla="*/ 3719958 w 7809866"/>
              <a:gd name="connsiteY3" fmla="*/ 5418454 h 5441359"/>
              <a:gd name="connsiteX4" fmla="*/ 28883 w 7809866"/>
              <a:gd name="connsiteY4" fmla="*/ 2742147 h 5441359"/>
              <a:gd name="connsiteX0" fmla="*/ 36549 w 7817532"/>
              <a:gd name="connsiteY0" fmla="*/ 2751085 h 5450297"/>
              <a:gd name="connsiteX1" fmla="*/ 3396884 w 7817532"/>
              <a:gd name="connsiteY1" fmla="*/ 16410 h 5450297"/>
              <a:gd name="connsiteX2" fmla="*/ 7817532 w 7817532"/>
              <a:gd name="connsiteY2" fmla="*/ 3383382 h 5450297"/>
              <a:gd name="connsiteX3" fmla="*/ 3727624 w 7817532"/>
              <a:gd name="connsiteY3" fmla="*/ 5427392 h 5450297"/>
              <a:gd name="connsiteX4" fmla="*/ 36549 w 7817532"/>
              <a:gd name="connsiteY4" fmla="*/ 2751085 h 5450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7532" h="5450297">
                <a:moveTo>
                  <a:pt x="36549" y="2751085"/>
                </a:moveTo>
                <a:cubicBezTo>
                  <a:pt x="-281221" y="925127"/>
                  <a:pt x="1526121" y="-147339"/>
                  <a:pt x="3396884" y="16410"/>
                </a:cubicBezTo>
                <a:cubicBezTo>
                  <a:pt x="5267647" y="180159"/>
                  <a:pt x="7817532" y="1453184"/>
                  <a:pt x="7817532" y="3383382"/>
                </a:cubicBezTo>
                <a:cubicBezTo>
                  <a:pt x="7700800" y="5342763"/>
                  <a:pt x="5024455" y="5532775"/>
                  <a:pt x="3727624" y="5427392"/>
                </a:cubicBezTo>
                <a:cubicBezTo>
                  <a:pt x="2430794" y="5322009"/>
                  <a:pt x="354319" y="4577043"/>
                  <a:pt x="36549" y="27510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73567C09-8B4D-49A6-A711-C44C5807D8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3554541" y="-619573"/>
            <a:ext cx="9016699" cy="8033868"/>
          </a:xfrm>
          <a:custGeom>
            <a:avLst/>
            <a:gdLst>
              <a:gd name="connsiteX0" fmla="*/ 6078066 w 9016699"/>
              <a:gd name="connsiteY0" fmla="*/ 782055 h 8033868"/>
              <a:gd name="connsiteX1" fmla="*/ 8705208 w 9016699"/>
              <a:gd name="connsiteY1" fmla="*/ 3409197 h 8033868"/>
              <a:gd name="connsiteX2" fmla="*/ 8793057 w 9016699"/>
              <a:gd name="connsiteY2" fmla="*/ 3617452 h 8033868"/>
              <a:gd name="connsiteX3" fmla="*/ 9016699 w 9016699"/>
              <a:gd name="connsiteY3" fmla="*/ 4793120 h 8033868"/>
              <a:gd name="connsiteX4" fmla="*/ 8960084 w 9016699"/>
              <a:gd name="connsiteY4" fmla="*/ 5272709 h 8033868"/>
              <a:gd name="connsiteX5" fmla="*/ 8920563 w 9016699"/>
              <a:gd name="connsiteY5" fmla="*/ 5444162 h 8033868"/>
              <a:gd name="connsiteX6" fmla="*/ 6620466 w 9016699"/>
              <a:gd name="connsiteY6" fmla="*/ 7744259 h 8033868"/>
              <a:gd name="connsiteX7" fmla="*/ 6480006 w 9016699"/>
              <a:gd name="connsiteY7" fmla="*/ 7795347 h 8033868"/>
              <a:gd name="connsiteX8" fmla="*/ 4389696 w 9016699"/>
              <a:gd name="connsiteY8" fmla="*/ 7987178 h 8033868"/>
              <a:gd name="connsiteX9" fmla="*/ 3086984 w 9016699"/>
              <a:gd name="connsiteY9" fmla="*/ 7466023 h 8033868"/>
              <a:gd name="connsiteX10" fmla="*/ 3024300 w 9016699"/>
              <a:gd name="connsiteY10" fmla="*/ 7426965 h 8033868"/>
              <a:gd name="connsiteX11" fmla="*/ 519567 w 9016699"/>
              <a:gd name="connsiteY11" fmla="*/ 4922232 h 8033868"/>
              <a:gd name="connsiteX12" fmla="*/ 419495 w 9016699"/>
              <a:gd name="connsiteY12" fmla="*/ 4733719 h 8033868"/>
              <a:gd name="connsiteX13" fmla="*/ 3514 w 9016699"/>
              <a:gd name="connsiteY13" fmla="*/ 3245168 h 8033868"/>
              <a:gd name="connsiteX14" fmla="*/ 4193329 w 9016699"/>
              <a:gd name="connsiteY14" fmla="*/ 36108 h 8033868"/>
              <a:gd name="connsiteX15" fmla="*/ 5977677 w 9016699"/>
              <a:gd name="connsiteY15" fmla="*/ 722908 h 8033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9016699" h="8033868">
                <a:moveTo>
                  <a:pt x="6078066" y="782055"/>
                </a:moveTo>
                <a:lnTo>
                  <a:pt x="8705208" y="3409197"/>
                </a:lnTo>
                <a:lnTo>
                  <a:pt x="8793057" y="3617452"/>
                </a:lnTo>
                <a:cubicBezTo>
                  <a:pt x="8935615" y="3988374"/>
                  <a:pt x="9016699" y="4381324"/>
                  <a:pt x="9016699" y="4793120"/>
                </a:cubicBezTo>
                <a:cubicBezTo>
                  <a:pt x="9008675" y="4960329"/>
                  <a:pt x="8989449" y="5120121"/>
                  <a:pt x="8960084" y="5272709"/>
                </a:cubicBezTo>
                <a:lnTo>
                  <a:pt x="8920563" y="5444162"/>
                </a:lnTo>
                <a:lnTo>
                  <a:pt x="6620466" y="7744259"/>
                </a:lnTo>
                <a:lnTo>
                  <a:pt x="6480006" y="7795347"/>
                </a:lnTo>
                <a:cubicBezTo>
                  <a:pt x="5726471" y="8035167"/>
                  <a:pt x="4953020" y="8083925"/>
                  <a:pt x="4389696" y="7987178"/>
                </a:cubicBezTo>
                <a:cubicBezTo>
                  <a:pt x="4014146" y="7922680"/>
                  <a:pt x="3559510" y="7740111"/>
                  <a:pt x="3086984" y="7466023"/>
                </a:cubicBezTo>
                <a:lnTo>
                  <a:pt x="3024300" y="7426965"/>
                </a:lnTo>
                <a:lnTo>
                  <a:pt x="519567" y="4922232"/>
                </a:lnTo>
                <a:lnTo>
                  <a:pt x="419495" y="4733719"/>
                </a:lnTo>
                <a:cubicBezTo>
                  <a:pt x="181303" y="4258474"/>
                  <a:pt x="28977" y="3756361"/>
                  <a:pt x="3514" y="3245168"/>
                </a:cubicBezTo>
                <a:cubicBezTo>
                  <a:pt x="-112889" y="908287"/>
                  <a:pt x="2691131" y="-221884"/>
                  <a:pt x="4193329" y="36108"/>
                </a:cubicBezTo>
                <a:cubicBezTo>
                  <a:pt x="4662766" y="116730"/>
                  <a:pt x="5309837" y="354143"/>
                  <a:pt x="5977677" y="722908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29657D-3BF5-4273-93EE-55BFCD75E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150" y="2349925"/>
            <a:ext cx="3000652" cy="2456442"/>
          </a:xfrm>
        </p:spPr>
        <p:txBody>
          <a:bodyPr>
            <a:normAutofit/>
          </a:bodyPr>
          <a:lstStyle/>
          <a:p>
            <a:pPr algn="l"/>
            <a:r>
              <a:rPr lang="en-US" sz="3600" dirty="0"/>
              <a:t>Design Considerations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7AF0D6-C306-4FF2-8015-C4F95ADA47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6319" y="1111249"/>
            <a:ext cx="6554001" cy="4635503"/>
          </a:xfrm>
        </p:spPr>
        <p:txBody>
          <a:bodyPr>
            <a:normAutofit fontScale="92500"/>
          </a:bodyPr>
          <a:lstStyle/>
          <a:p>
            <a:r>
              <a:rPr lang="en-US" sz="4000" dirty="0"/>
              <a:t>MongoDB</a:t>
            </a:r>
          </a:p>
          <a:p>
            <a:r>
              <a:rPr lang="en-US" sz="4000" dirty="0"/>
              <a:t>Not all reviews are complete</a:t>
            </a:r>
          </a:p>
          <a:p>
            <a:pPr lvl="1"/>
            <a:r>
              <a:rPr lang="en-US" sz="3600" dirty="0"/>
              <a:t>Need to account for ‘blanks’</a:t>
            </a:r>
          </a:p>
          <a:p>
            <a:r>
              <a:rPr lang="en-US" sz="4000" dirty="0"/>
              <a:t>Simple relationship between records</a:t>
            </a:r>
          </a:p>
        </p:txBody>
      </p:sp>
    </p:spTree>
    <p:extLst>
      <p:ext uri="{BB962C8B-B14F-4D97-AF65-F5344CB8AC3E}">
        <p14:creationId xmlns:p14="http://schemas.microsoft.com/office/powerpoint/2010/main" val="6186511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7">
            <a:extLst>
              <a:ext uri="{FF2B5EF4-FFF2-40B4-BE49-F238E27FC236}">
                <a16:creationId xmlns:a16="http://schemas.microsoft.com/office/drawing/2014/main" id="{5B5504F5-A44D-4727-B62D-D306EE4C0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42E83A18-C907-44D5-83DF-CFB1812545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E845C857-E334-431F-9264-4BEF01228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426C9BD9-ECC0-4C60-87C1-D07F8F075A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8">
              <a:extLst>
                <a:ext uri="{FF2B5EF4-FFF2-40B4-BE49-F238E27FC236}">
                  <a16:creationId xmlns:a16="http://schemas.microsoft.com/office/drawing/2014/main" id="{7FBDFA8E-61C4-4F76-819E-308A16DEE2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761F1C21-70B1-4D4E-831C-75DB8E7EA9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10">
              <a:extLst>
                <a:ext uri="{FF2B5EF4-FFF2-40B4-BE49-F238E27FC236}">
                  <a16:creationId xmlns:a16="http://schemas.microsoft.com/office/drawing/2014/main" id="{FD6B914E-6122-42BE-91C5-72FA400D02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25950DE0-F9E4-4487-93B8-F6FDB00B2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2">
              <a:extLst>
                <a:ext uri="{FF2B5EF4-FFF2-40B4-BE49-F238E27FC236}">
                  <a16:creationId xmlns:a16="http://schemas.microsoft.com/office/drawing/2014/main" id="{319D2307-45E1-4592-8192-9C9102D4EA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3">
              <a:extLst>
                <a:ext uri="{FF2B5EF4-FFF2-40B4-BE49-F238E27FC236}">
                  <a16:creationId xmlns:a16="http://schemas.microsoft.com/office/drawing/2014/main" id="{1A93A333-9537-4DEC-A527-7733E1096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4">
              <a:extLst>
                <a:ext uri="{FF2B5EF4-FFF2-40B4-BE49-F238E27FC236}">
                  <a16:creationId xmlns:a16="http://schemas.microsoft.com/office/drawing/2014/main" id="{76DEF779-F072-40FD-A3BF-84E3B8C6D1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5">
              <a:extLst>
                <a:ext uri="{FF2B5EF4-FFF2-40B4-BE49-F238E27FC236}">
                  <a16:creationId xmlns:a16="http://schemas.microsoft.com/office/drawing/2014/main" id="{6861570E-EBF4-48B8-AB90-2A40B5228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6">
              <a:extLst>
                <a:ext uri="{FF2B5EF4-FFF2-40B4-BE49-F238E27FC236}">
                  <a16:creationId xmlns:a16="http://schemas.microsoft.com/office/drawing/2014/main" id="{68EF8EC2-E3C0-4C22-B1B8-6E30AC2445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7">
              <a:extLst>
                <a:ext uri="{FF2B5EF4-FFF2-40B4-BE49-F238E27FC236}">
                  <a16:creationId xmlns:a16="http://schemas.microsoft.com/office/drawing/2014/main" id="{AC3BE00B-705F-42C6-94CE-E89B1FA4E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8">
              <a:extLst>
                <a:ext uri="{FF2B5EF4-FFF2-40B4-BE49-F238E27FC236}">
                  <a16:creationId xmlns:a16="http://schemas.microsoft.com/office/drawing/2014/main" id="{F23249F0-6642-4CDD-B89B-7EC0C254A7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9">
              <a:extLst>
                <a:ext uri="{FF2B5EF4-FFF2-40B4-BE49-F238E27FC236}">
                  <a16:creationId xmlns:a16="http://schemas.microsoft.com/office/drawing/2014/main" id="{9E5173CD-2C19-40D0-B444-CF38FF2207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20">
              <a:extLst>
                <a:ext uri="{FF2B5EF4-FFF2-40B4-BE49-F238E27FC236}">
                  <a16:creationId xmlns:a16="http://schemas.microsoft.com/office/drawing/2014/main" id="{C46A9203-B0FB-426A-9F90-6953A96AEF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21">
              <a:extLst>
                <a:ext uri="{FF2B5EF4-FFF2-40B4-BE49-F238E27FC236}">
                  <a16:creationId xmlns:a16="http://schemas.microsoft.com/office/drawing/2014/main" id="{F0B66C88-C270-4AE6-B12C-71CFC5F1ED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2">
              <a:extLst>
                <a:ext uri="{FF2B5EF4-FFF2-40B4-BE49-F238E27FC236}">
                  <a16:creationId xmlns:a16="http://schemas.microsoft.com/office/drawing/2014/main" id="{9113790B-9AB2-45C0-85DD-4E73038947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3">
              <a:extLst>
                <a:ext uri="{FF2B5EF4-FFF2-40B4-BE49-F238E27FC236}">
                  <a16:creationId xmlns:a16="http://schemas.microsoft.com/office/drawing/2014/main" id="{36488705-890C-4BDD-AC3C-9807F6A6E5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4">
              <a:extLst>
                <a:ext uri="{FF2B5EF4-FFF2-40B4-BE49-F238E27FC236}">
                  <a16:creationId xmlns:a16="http://schemas.microsoft.com/office/drawing/2014/main" id="{CCF65277-1D63-4A4A-957E-9F12111D91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5">
              <a:extLst>
                <a:ext uri="{FF2B5EF4-FFF2-40B4-BE49-F238E27FC236}">
                  <a16:creationId xmlns:a16="http://schemas.microsoft.com/office/drawing/2014/main" id="{AD6DFDD0-50F6-498B-A4E6-DC6D9A7952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2A5D777-C3C4-4D83-B4A3-0C83DBE1CB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580A9110-3349-42C1-8186-CB70C1FD44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22">
              <a:extLst>
                <a:ext uri="{FF2B5EF4-FFF2-40B4-BE49-F238E27FC236}">
                  <a16:creationId xmlns:a16="http://schemas.microsoft.com/office/drawing/2014/main" id="{4F5EDCDF-C218-4482-A13E-8CFB87D0D0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3EB8EB4B-9F73-4DB2-B849-B88E0435D8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982413CC-69E6-4BDA-A88D-E4EF8F95B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4F1F7357-8633-4CE7-BF80-475EE8A2FA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9" name="Freeform 5">
              <a:extLst>
                <a:ext uri="{FF2B5EF4-FFF2-40B4-BE49-F238E27FC236}">
                  <a16:creationId xmlns:a16="http://schemas.microsoft.com/office/drawing/2014/main" id="{E402FE4E-C12D-497C-AF81-F08E4E02B4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6">
              <a:extLst>
                <a:ext uri="{FF2B5EF4-FFF2-40B4-BE49-F238E27FC236}">
                  <a16:creationId xmlns:a16="http://schemas.microsoft.com/office/drawing/2014/main" id="{59247B10-170D-4E62-849A-38FCB43C6A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7">
              <a:extLst>
                <a:ext uri="{FF2B5EF4-FFF2-40B4-BE49-F238E27FC236}">
                  <a16:creationId xmlns:a16="http://schemas.microsoft.com/office/drawing/2014/main" id="{89A587A7-1BEF-45AA-9EFC-6558A8749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8">
              <a:extLst>
                <a:ext uri="{FF2B5EF4-FFF2-40B4-BE49-F238E27FC236}">
                  <a16:creationId xmlns:a16="http://schemas.microsoft.com/office/drawing/2014/main" id="{AC25B5A1-6EF7-44EC-A2F0-1EDC96A79B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9">
              <a:extLst>
                <a:ext uri="{FF2B5EF4-FFF2-40B4-BE49-F238E27FC236}">
                  <a16:creationId xmlns:a16="http://schemas.microsoft.com/office/drawing/2014/main" id="{80B8582C-7E17-4115-9FF1-979C8405CB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10">
              <a:extLst>
                <a:ext uri="{FF2B5EF4-FFF2-40B4-BE49-F238E27FC236}">
                  <a16:creationId xmlns:a16="http://schemas.microsoft.com/office/drawing/2014/main" id="{F6C4AB66-7A18-4E51-935B-237F4CA827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11">
              <a:extLst>
                <a:ext uri="{FF2B5EF4-FFF2-40B4-BE49-F238E27FC236}">
                  <a16:creationId xmlns:a16="http://schemas.microsoft.com/office/drawing/2014/main" id="{CDF12911-A240-4580-8788-0C49DB1FE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12">
              <a:extLst>
                <a:ext uri="{FF2B5EF4-FFF2-40B4-BE49-F238E27FC236}">
                  <a16:creationId xmlns:a16="http://schemas.microsoft.com/office/drawing/2014/main" id="{EAE0F5DE-442D-4F6C-B02C-2568ED1958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13">
              <a:extLst>
                <a:ext uri="{FF2B5EF4-FFF2-40B4-BE49-F238E27FC236}">
                  <a16:creationId xmlns:a16="http://schemas.microsoft.com/office/drawing/2014/main" id="{4F24A002-AFDE-4034-85BE-CBF005AE92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4">
              <a:extLst>
                <a:ext uri="{FF2B5EF4-FFF2-40B4-BE49-F238E27FC236}">
                  <a16:creationId xmlns:a16="http://schemas.microsoft.com/office/drawing/2014/main" id="{36F0721E-B4B0-4A6C-A92C-F8DE92D3AC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5">
              <a:extLst>
                <a:ext uri="{FF2B5EF4-FFF2-40B4-BE49-F238E27FC236}">
                  <a16:creationId xmlns:a16="http://schemas.microsoft.com/office/drawing/2014/main" id="{54D2DC98-69F8-4F2F-9D45-BDFFA5E2B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6">
              <a:extLst>
                <a:ext uri="{FF2B5EF4-FFF2-40B4-BE49-F238E27FC236}">
                  <a16:creationId xmlns:a16="http://schemas.microsoft.com/office/drawing/2014/main" id="{0A636E33-DC38-40B9-B941-037E5D8603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7">
              <a:extLst>
                <a:ext uri="{FF2B5EF4-FFF2-40B4-BE49-F238E27FC236}">
                  <a16:creationId xmlns:a16="http://schemas.microsoft.com/office/drawing/2014/main" id="{03D30690-68C2-4AEC-9789-1495D97E1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8">
              <a:extLst>
                <a:ext uri="{FF2B5EF4-FFF2-40B4-BE49-F238E27FC236}">
                  <a16:creationId xmlns:a16="http://schemas.microsoft.com/office/drawing/2014/main" id="{1020B1B9-821B-49FB-BDC9-57DA08CBC3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9">
              <a:extLst>
                <a:ext uri="{FF2B5EF4-FFF2-40B4-BE49-F238E27FC236}">
                  <a16:creationId xmlns:a16="http://schemas.microsoft.com/office/drawing/2014/main" id="{720EDCE4-8B18-413F-989E-E79628E5AF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20">
              <a:extLst>
                <a:ext uri="{FF2B5EF4-FFF2-40B4-BE49-F238E27FC236}">
                  <a16:creationId xmlns:a16="http://schemas.microsoft.com/office/drawing/2014/main" id="{8563351E-0DDD-4FC8-8D0C-1E446E3C1B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21">
              <a:extLst>
                <a:ext uri="{FF2B5EF4-FFF2-40B4-BE49-F238E27FC236}">
                  <a16:creationId xmlns:a16="http://schemas.microsoft.com/office/drawing/2014/main" id="{15E8B705-64E7-4513-B3CB-BF46C35732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22">
              <a:extLst>
                <a:ext uri="{FF2B5EF4-FFF2-40B4-BE49-F238E27FC236}">
                  <a16:creationId xmlns:a16="http://schemas.microsoft.com/office/drawing/2014/main" id="{30DAEE1C-EBB5-47F5-9E76-564FCFDBFC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23">
              <a:extLst>
                <a:ext uri="{FF2B5EF4-FFF2-40B4-BE49-F238E27FC236}">
                  <a16:creationId xmlns:a16="http://schemas.microsoft.com/office/drawing/2014/main" id="{EDB255E9-A3E2-4098-99A1-FE38FAD15D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24">
              <a:extLst>
                <a:ext uri="{FF2B5EF4-FFF2-40B4-BE49-F238E27FC236}">
                  <a16:creationId xmlns:a16="http://schemas.microsoft.com/office/drawing/2014/main" id="{D2507F2A-27AF-4833-8273-5FC9A98863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25">
              <a:extLst>
                <a:ext uri="{FF2B5EF4-FFF2-40B4-BE49-F238E27FC236}">
                  <a16:creationId xmlns:a16="http://schemas.microsoft.com/office/drawing/2014/main" id="{8DFB8904-0CB8-45AD-ABD2-F7A582365E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0" name="Oval 29">
            <a:extLst>
              <a:ext uri="{FF2B5EF4-FFF2-40B4-BE49-F238E27FC236}">
                <a16:creationId xmlns:a16="http://schemas.microsoft.com/office/drawing/2014/main" id="{201323A0-B4FA-474A-AC9A-908D7A7308B5}"/>
              </a:ext>
            </a:extLst>
          </p:cNvPr>
          <p:cNvSpPr/>
          <p:nvPr/>
        </p:nvSpPr>
        <p:spPr>
          <a:xfrm>
            <a:off x="3624263" y="418929"/>
            <a:ext cx="7354887" cy="21378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782B71-29CA-4EB4-9F7C-726770EFF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9287" y="798881"/>
            <a:ext cx="8673427" cy="1048945"/>
          </a:xfr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 sz="4400" b="0" i="0" kern="1200" cap="none" spc="-150" dirty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Architecture design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A50BF1B1-2E22-4724-883C-A44B2FAAB25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69388940"/>
              </p:ext>
            </p:extLst>
          </p:nvPr>
        </p:nvGraphicFramePr>
        <p:xfrm>
          <a:off x="150919" y="1990976"/>
          <a:ext cx="11910905" cy="41754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31027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8ED21-18D6-4EE6-A329-4B65E3D44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Service 1: </a:t>
            </a:r>
            <a:br>
              <a:rPr lang="en-US" dirty="0"/>
            </a:br>
            <a:r>
              <a:rPr lang="en-US" dirty="0"/>
              <a:t>“Bulk Upload”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C4F530-0937-41A2-BB58-5EBAD7C5AF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Upload (/</a:t>
            </a:r>
            <a:r>
              <a:rPr lang="en-US" dirty="0" err="1"/>
              <a:t>bulkupload?path</a:t>
            </a:r>
            <a:r>
              <a:rPr lang="en-US" dirty="0"/>
              <a:t>=…)</a:t>
            </a:r>
          </a:p>
          <a:p>
            <a:pPr lvl="1"/>
            <a:r>
              <a:rPr lang="en-US" dirty="0"/>
              <a:t>Takes in the path for the directory with JSON files to be uploaded to database</a:t>
            </a:r>
          </a:p>
          <a:p>
            <a:pPr lvl="1"/>
            <a:r>
              <a:rPr lang="en-US" dirty="0"/>
              <a:t>Upload files</a:t>
            </a:r>
          </a:p>
          <a:p>
            <a:pPr lvl="1"/>
            <a:r>
              <a:rPr lang="en-US" dirty="0"/>
              <a:t>Display:</a:t>
            </a:r>
          </a:p>
          <a:p>
            <a:pPr lvl="2"/>
            <a:r>
              <a:rPr lang="en-US" dirty="0"/>
              <a:t>Datetime of files upload</a:t>
            </a:r>
          </a:p>
          <a:p>
            <a:pPr lvl="2"/>
            <a:r>
              <a:rPr lang="en-US" dirty="0"/>
              <a:t>Address of directory</a:t>
            </a:r>
          </a:p>
          <a:p>
            <a:pPr lvl="2"/>
            <a:r>
              <a:rPr lang="en-US" dirty="0"/>
              <a:t>Number of hotels successfully uploaded</a:t>
            </a:r>
          </a:p>
          <a:p>
            <a:pPr lvl="2"/>
            <a:r>
              <a:rPr lang="en-US" dirty="0"/>
              <a:t>Number of reviews successfully uploaded</a:t>
            </a:r>
          </a:p>
          <a:p>
            <a:pPr lvl="1"/>
            <a:r>
              <a:rPr lang="en-US" dirty="0"/>
              <a:t>Create csv log of all hotels uploaded to database</a:t>
            </a:r>
          </a:p>
          <a:p>
            <a:pPr lvl="2"/>
            <a:r>
              <a:rPr lang="en-US" dirty="0"/>
              <a:t>Datetime</a:t>
            </a:r>
          </a:p>
          <a:p>
            <a:pPr lvl="2"/>
            <a:r>
              <a:rPr lang="en-US" dirty="0"/>
              <a:t>Hotel’s ID</a:t>
            </a:r>
          </a:p>
          <a:p>
            <a:pPr lvl="2"/>
            <a:r>
              <a:rPr lang="en-US" dirty="0"/>
              <a:t>Success or error created by system</a:t>
            </a:r>
          </a:p>
          <a:p>
            <a:pPr lvl="1"/>
            <a:r>
              <a:rPr lang="en-US" dirty="0"/>
              <a:t>Create csv log of all reviews uploaded to database</a:t>
            </a:r>
          </a:p>
          <a:p>
            <a:pPr lvl="2"/>
            <a:r>
              <a:rPr lang="en-US" dirty="0"/>
              <a:t>Datetime</a:t>
            </a:r>
          </a:p>
          <a:p>
            <a:pPr lvl="2"/>
            <a:r>
              <a:rPr lang="en-US" dirty="0"/>
              <a:t>Hotel’s ID</a:t>
            </a:r>
          </a:p>
          <a:p>
            <a:pPr lvl="2"/>
            <a:r>
              <a:rPr lang="en-US" dirty="0"/>
              <a:t>Review’s ID</a:t>
            </a:r>
          </a:p>
          <a:p>
            <a:pPr lvl="2"/>
            <a:r>
              <a:rPr lang="en-US" dirty="0"/>
              <a:t>Success or error created by system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06908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6337C157-FA7C-44F7-8F26-8D60F1E4D9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AD1E6BDE-4282-4B03-AB6B-4B55BB5A5E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4" name="Freeform 5">
              <a:extLst>
                <a:ext uri="{FF2B5EF4-FFF2-40B4-BE49-F238E27FC236}">
                  <a16:creationId xmlns:a16="http://schemas.microsoft.com/office/drawing/2014/main" id="{485C833A-4CAA-4628-90AF-765B4D9CD7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6">
              <a:extLst>
                <a:ext uri="{FF2B5EF4-FFF2-40B4-BE49-F238E27FC236}">
                  <a16:creationId xmlns:a16="http://schemas.microsoft.com/office/drawing/2014/main" id="{AB238B6B-BE4A-43D5-9BF4-F25E4B1102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7">
              <a:extLst>
                <a:ext uri="{FF2B5EF4-FFF2-40B4-BE49-F238E27FC236}">
                  <a16:creationId xmlns:a16="http://schemas.microsoft.com/office/drawing/2014/main" id="{822A3114-5712-45A9-8D29-C017CBA9C4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8">
              <a:extLst>
                <a:ext uri="{FF2B5EF4-FFF2-40B4-BE49-F238E27FC236}">
                  <a16:creationId xmlns:a16="http://schemas.microsoft.com/office/drawing/2014/main" id="{B92AC81A-C7E1-484B-8CE8-35C3B082F2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9">
              <a:extLst>
                <a:ext uri="{FF2B5EF4-FFF2-40B4-BE49-F238E27FC236}">
                  <a16:creationId xmlns:a16="http://schemas.microsoft.com/office/drawing/2014/main" id="{1F04CC80-0868-47FF-81E3-284C107F9E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10">
              <a:extLst>
                <a:ext uri="{FF2B5EF4-FFF2-40B4-BE49-F238E27FC236}">
                  <a16:creationId xmlns:a16="http://schemas.microsoft.com/office/drawing/2014/main" id="{7557CA5F-0383-45CC-ABD6-3F13DF5C11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11">
              <a:extLst>
                <a:ext uri="{FF2B5EF4-FFF2-40B4-BE49-F238E27FC236}">
                  <a16:creationId xmlns:a16="http://schemas.microsoft.com/office/drawing/2014/main" id="{90AA14ED-4772-4347-AB17-45AE5F245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12">
              <a:extLst>
                <a:ext uri="{FF2B5EF4-FFF2-40B4-BE49-F238E27FC236}">
                  <a16:creationId xmlns:a16="http://schemas.microsoft.com/office/drawing/2014/main" id="{E3A0F7B3-4CF0-4247-84C0-6588F359D9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13">
              <a:extLst>
                <a:ext uri="{FF2B5EF4-FFF2-40B4-BE49-F238E27FC236}">
                  <a16:creationId xmlns:a16="http://schemas.microsoft.com/office/drawing/2014/main" id="{1084963C-5EA9-4967-9241-33487A7F94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14">
              <a:extLst>
                <a:ext uri="{FF2B5EF4-FFF2-40B4-BE49-F238E27FC236}">
                  <a16:creationId xmlns:a16="http://schemas.microsoft.com/office/drawing/2014/main" id="{4A92CEED-BBF5-4D27-BAEF-3CB7750A19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15">
              <a:extLst>
                <a:ext uri="{FF2B5EF4-FFF2-40B4-BE49-F238E27FC236}">
                  <a16:creationId xmlns:a16="http://schemas.microsoft.com/office/drawing/2014/main" id="{FE7A7AD6-5681-4FC3-8C0D-39608A2D15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16">
              <a:extLst>
                <a:ext uri="{FF2B5EF4-FFF2-40B4-BE49-F238E27FC236}">
                  <a16:creationId xmlns:a16="http://schemas.microsoft.com/office/drawing/2014/main" id="{5A1DD085-9573-46D7-96D8-FB79FAF0C3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17">
              <a:extLst>
                <a:ext uri="{FF2B5EF4-FFF2-40B4-BE49-F238E27FC236}">
                  <a16:creationId xmlns:a16="http://schemas.microsoft.com/office/drawing/2014/main" id="{4A9B4107-3EEB-48E9-968B-A0A731458B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18">
              <a:extLst>
                <a:ext uri="{FF2B5EF4-FFF2-40B4-BE49-F238E27FC236}">
                  <a16:creationId xmlns:a16="http://schemas.microsoft.com/office/drawing/2014/main" id="{8109B0A4-ED54-4DED-96E6-820DD63248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19">
              <a:extLst>
                <a:ext uri="{FF2B5EF4-FFF2-40B4-BE49-F238E27FC236}">
                  <a16:creationId xmlns:a16="http://schemas.microsoft.com/office/drawing/2014/main" id="{A8C6847A-91A4-4A9B-B064-11CF6443AA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20">
              <a:extLst>
                <a:ext uri="{FF2B5EF4-FFF2-40B4-BE49-F238E27FC236}">
                  <a16:creationId xmlns:a16="http://schemas.microsoft.com/office/drawing/2014/main" id="{C85C9753-33A0-4817-9B8C-3E8A6CC4B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21">
              <a:extLst>
                <a:ext uri="{FF2B5EF4-FFF2-40B4-BE49-F238E27FC236}">
                  <a16:creationId xmlns:a16="http://schemas.microsoft.com/office/drawing/2014/main" id="{9315F3C9-3634-4926-8C56-00168B1A71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22">
              <a:extLst>
                <a:ext uri="{FF2B5EF4-FFF2-40B4-BE49-F238E27FC236}">
                  <a16:creationId xmlns:a16="http://schemas.microsoft.com/office/drawing/2014/main" id="{F28382E8-33D6-429A-B585-9579AA2EFA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23">
              <a:extLst>
                <a:ext uri="{FF2B5EF4-FFF2-40B4-BE49-F238E27FC236}">
                  <a16:creationId xmlns:a16="http://schemas.microsoft.com/office/drawing/2014/main" id="{21499034-1E36-46FE-AB69-42EBD104BA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24">
              <a:extLst>
                <a:ext uri="{FF2B5EF4-FFF2-40B4-BE49-F238E27FC236}">
                  <a16:creationId xmlns:a16="http://schemas.microsoft.com/office/drawing/2014/main" id="{78480B4D-FB9B-4DC7-BF42-94946CF13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25">
              <a:extLst>
                <a:ext uri="{FF2B5EF4-FFF2-40B4-BE49-F238E27FC236}">
                  <a16:creationId xmlns:a16="http://schemas.microsoft.com/office/drawing/2014/main" id="{83412C15-B417-4C20-A798-77F6B5BFD7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EC03EF63-B185-48A4-9905-A9BBA70F50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400FC753-51FF-49B1-AE2F-C9BAAFD0B3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Isosceles Triangle 22">
              <a:extLst>
                <a:ext uri="{FF2B5EF4-FFF2-40B4-BE49-F238E27FC236}">
                  <a16:creationId xmlns:a16="http://schemas.microsoft.com/office/drawing/2014/main" id="{17B242DE-F1CC-479B-97B0-05C00AD526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85338455-991A-4916-AD34-2C870B6DE8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5" name="Title 1">
            <a:extLst>
              <a:ext uri="{FF2B5EF4-FFF2-40B4-BE49-F238E27FC236}">
                <a16:creationId xmlns:a16="http://schemas.microsoft.com/office/drawing/2014/main" id="{ED9C01FD-5795-8548-96F8-AF53DB59F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2358391"/>
            <a:ext cx="3498979" cy="2453676"/>
          </a:xfrm>
        </p:spPr>
        <p:txBody>
          <a:bodyPr>
            <a:normAutofit/>
          </a:bodyPr>
          <a:lstStyle/>
          <a:p>
            <a:r>
              <a:rPr lang="en-US" dirty="0"/>
              <a:t>REST Service 1: </a:t>
            </a:r>
            <a:br>
              <a:rPr lang="en-US" dirty="0"/>
            </a:br>
            <a:r>
              <a:rPr lang="en-US" dirty="0"/>
              <a:t>“Bulk Upload”</a:t>
            </a:r>
          </a:p>
        </p:txBody>
      </p:sp>
      <p:sp useBgFill="1">
        <p:nvSpPr>
          <p:cNvPr id="101" name="Rectangle 100">
            <a:extLst>
              <a:ext uri="{FF2B5EF4-FFF2-40B4-BE49-F238E27FC236}">
                <a16:creationId xmlns:a16="http://schemas.microsoft.com/office/drawing/2014/main" id="{800324C0-3F86-4ACD-945B-4AD842C9C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5264" y="803186"/>
            <a:ext cx="6269015" cy="2978319"/>
          </a:xfrm>
          <a:prstGeom prst="rect">
            <a:avLst/>
          </a:prstGeom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Content Placeholder 3">
            <a:extLst>
              <a:ext uri="{FF2B5EF4-FFF2-40B4-BE49-F238E27FC236}">
                <a16:creationId xmlns:a16="http://schemas.microsoft.com/office/drawing/2014/main" id="{A2D5ACB6-ED83-7847-8B6D-BDFC0FB8853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44" b="-2"/>
          <a:stretch/>
        </p:blipFill>
        <p:spPr>
          <a:xfrm>
            <a:off x="5833460" y="2785068"/>
            <a:ext cx="3989333" cy="3478545"/>
          </a:xfrm>
          <a:prstGeom prst="rect">
            <a:avLst/>
          </a:prstGeom>
          <a:ln w="9525">
            <a:noFill/>
          </a:ln>
        </p:spPr>
      </p:pic>
      <p:sp>
        <p:nvSpPr>
          <p:cNvPr id="38" name="Content Placeholder 37">
            <a:extLst>
              <a:ext uri="{FF2B5EF4-FFF2-40B4-BE49-F238E27FC236}">
                <a16:creationId xmlns:a16="http://schemas.microsoft.com/office/drawing/2014/main" id="{C1C8681F-7ADF-4A94-845D-5854E85BD1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1002" y="661259"/>
            <a:ext cx="6281873" cy="1783977"/>
          </a:xfrm>
        </p:spPr>
        <p:txBody>
          <a:bodyPr>
            <a:normAutofit/>
          </a:bodyPr>
          <a:lstStyle/>
          <a:p>
            <a:pPr>
              <a:buClr>
                <a:srgbClr val="C4852F"/>
              </a:buClr>
            </a:pPr>
            <a:r>
              <a:rPr lang="en-US" dirty="0"/>
              <a:t>Make sure MongoDB is running first</a:t>
            </a:r>
          </a:p>
          <a:p>
            <a:pPr>
              <a:buClr>
                <a:srgbClr val="C4852F"/>
              </a:buClr>
            </a:pPr>
            <a:r>
              <a:rPr lang="en-US" dirty="0"/>
              <a:t>Run REST Service</a:t>
            </a:r>
          </a:p>
        </p:txBody>
      </p:sp>
    </p:spTree>
    <p:extLst>
      <p:ext uri="{BB962C8B-B14F-4D97-AF65-F5344CB8AC3E}">
        <p14:creationId xmlns:p14="http://schemas.microsoft.com/office/powerpoint/2010/main" val="41863711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8">
            <a:extLst>
              <a:ext uri="{FF2B5EF4-FFF2-40B4-BE49-F238E27FC236}">
                <a16:creationId xmlns:a16="http://schemas.microsoft.com/office/drawing/2014/main" id="{420F26D3-3E8E-4DBE-990B-7E0FA20C4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10">
            <a:extLst>
              <a:ext uri="{FF2B5EF4-FFF2-40B4-BE49-F238E27FC236}">
                <a16:creationId xmlns:a16="http://schemas.microsoft.com/office/drawing/2014/main" id="{722ABC6A-2294-4E4E-AE51-D0B892F70C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>
              <a:extLst>
                <a:ext uri="{FF2B5EF4-FFF2-40B4-BE49-F238E27FC236}">
                  <a16:creationId xmlns:a16="http://schemas.microsoft.com/office/drawing/2014/main" id="{DDED3A7D-E641-4FF2-A4DD-FF60023FB4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7F95B9C2-76FC-4363-B454-2AE128BBE5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F87FA20A-DBB2-42E5-AD1F-F2B048286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A4D7A641-E7DA-46C2-9FC5-709066A021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B144C8FF-827E-4B26-A81B-EE069A7577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4309F392-A669-4107-9A04-2E91DAD73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30A90DD8-54A4-4B06-8B29-F26D44172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3129F41A-3A13-435E-AB01-AC1BC405C1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F4F94EFF-6BC5-484E-BB47-344F25AA9C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6928544C-6AAA-46A8-ACC3-9E23673862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9BE8861D-7F1A-48F1-8D6E-70813469FE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3A1607C3-2488-41F5-9F05-0BDB8E24F8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C76259F9-A617-4C20-A516-A128B0E783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BE54BAF1-22B1-405F-A2AC-CDEEE99A9C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318574CB-E7D0-4018-8D70-AC03BEBB57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7558BCFB-BCA5-41AA-87BF-C1FA85D3DA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1EF129C8-B506-4845-B69B-EF9B51B4C3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90C36F2C-3D19-4A3A-BB30-8A83E2011C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A73BD378-C2A0-4411-943F-EE57C1E876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C035DDCB-E85E-457F-A9D9-CEE3ED6C84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B2D31F78-2662-4262-B5C3-56B4A7332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1" name="Group 33">
            <a:extLst>
              <a:ext uri="{FF2B5EF4-FFF2-40B4-BE49-F238E27FC236}">
                <a16:creationId xmlns:a16="http://schemas.microsoft.com/office/drawing/2014/main" id="{D239098C-7E72-4888-8711-496779E310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6912FA91-F616-456E-A0E6-08FFDCF7E9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Isosceles Triangle 22">
              <a:extLst>
                <a:ext uri="{FF2B5EF4-FFF2-40B4-BE49-F238E27FC236}">
                  <a16:creationId xmlns:a16="http://schemas.microsoft.com/office/drawing/2014/main" id="{20FC58DF-B79E-40D6-A6D4-676AEFE324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799FFD69-1407-421A-8490-6324406135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12E9CAC-5524-4A44-9DBA-E82FD8A72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2358391"/>
            <a:ext cx="3498979" cy="2453676"/>
          </a:xfrm>
        </p:spPr>
        <p:txBody>
          <a:bodyPr>
            <a:normAutofit/>
          </a:bodyPr>
          <a:lstStyle/>
          <a:p>
            <a:r>
              <a:rPr lang="en-US" dirty="0"/>
              <a:t>REST Service 1:</a:t>
            </a:r>
            <a:br>
              <a:rPr lang="en-US" dirty="0"/>
            </a:br>
            <a:r>
              <a:rPr lang="en-US" dirty="0"/>
              <a:t>“Bulk Upload”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969D98-270B-B142-813F-038FD93A05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3" b="6334"/>
          <a:stretch/>
        </p:blipFill>
        <p:spPr>
          <a:xfrm>
            <a:off x="4752861" y="893890"/>
            <a:ext cx="7063499" cy="2679453"/>
          </a:xfrm>
          <a:prstGeom prst="rect">
            <a:avLst/>
          </a:prstGeom>
          <a:ln w="9525">
            <a:solidFill>
              <a:schemeClr val="tx1">
                <a:alpha val="20000"/>
              </a:schemeClr>
            </a:solidFill>
          </a:ln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B7FEB1-BF80-EE42-B7DF-6A7AAC880E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47" y="3672402"/>
            <a:ext cx="6281873" cy="2379405"/>
          </a:xfrm>
        </p:spPr>
        <p:txBody>
          <a:bodyPr>
            <a:normAutofit/>
          </a:bodyPr>
          <a:lstStyle/>
          <a:p>
            <a:r>
              <a:rPr lang="en-US" dirty="0"/>
              <a:t>To run REST Service:</a:t>
            </a:r>
          </a:p>
          <a:p>
            <a:pPr lvl="1"/>
            <a:r>
              <a:rPr lang="en-US" dirty="0"/>
              <a:t>http://127.0.0.1:5000/</a:t>
            </a:r>
            <a:r>
              <a:rPr lang="en-US" dirty="0" err="1"/>
              <a:t>bulkupload?path</a:t>
            </a:r>
            <a:r>
              <a:rPr lang="en-US" dirty="0"/>
              <a:t>=%2FUsers%2Ftoriwheelis%2FDesktop%2FMSDS7330_FinalTermProject%2FData</a:t>
            </a:r>
          </a:p>
        </p:txBody>
      </p:sp>
    </p:spTree>
    <p:extLst>
      <p:ext uri="{BB962C8B-B14F-4D97-AF65-F5344CB8AC3E}">
        <p14:creationId xmlns:p14="http://schemas.microsoft.com/office/powerpoint/2010/main" val="12096164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D6E56CF3-26B9-4D5A-96C0-31E3E53BB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7E61D94F-EA5C-4330-8A35-483A7E5893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8BF6168A-9E65-4524-A92C-534967CC9B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03494CE7-F2DE-46D5-AC7D-30071BCCB5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7">
              <a:extLst>
                <a:ext uri="{FF2B5EF4-FFF2-40B4-BE49-F238E27FC236}">
                  <a16:creationId xmlns:a16="http://schemas.microsoft.com/office/drawing/2014/main" id="{91F5A2CE-439D-4922-961F-6A986BDF2C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8">
              <a:extLst>
                <a:ext uri="{FF2B5EF4-FFF2-40B4-BE49-F238E27FC236}">
                  <a16:creationId xmlns:a16="http://schemas.microsoft.com/office/drawing/2014/main" id="{DC9BAAB3-1FB8-4A81-863E-A05ED7828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9">
              <a:extLst>
                <a:ext uri="{FF2B5EF4-FFF2-40B4-BE49-F238E27FC236}">
                  <a16:creationId xmlns:a16="http://schemas.microsoft.com/office/drawing/2014/main" id="{FA50AFC3-F23E-4058-8D71-9BD07AEA28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10">
              <a:extLst>
                <a:ext uri="{FF2B5EF4-FFF2-40B4-BE49-F238E27FC236}">
                  <a16:creationId xmlns:a16="http://schemas.microsoft.com/office/drawing/2014/main" id="{182B2B33-19FD-402E-8E35-A8E867FB92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11">
              <a:extLst>
                <a:ext uri="{FF2B5EF4-FFF2-40B4-BE49-F238E27FC236}">
                  <a16:creationId xmlns:a16="http://schemas.microsoft.com/office/drawing/2014/main" id="{0FA38FB1-0238-4631-84CC-766DC76EE8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12">
              <a:extLst>
                <a:ext uri="{FF2B5EF4-FFF2-40B4-BE49-F238E27FC236}">
                  <a16:creationId xmlns:a16="http://schemas.microsoft.com/office/drawing/2014/main" id="{4516460F-0122-450D-8257-E27F8E553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13">
              <a:extLst>
                <a:ext uri="{FF2B5EF4-FFF2-40B4-BE49-F238E27FC236}">
                  <a16:creationId xmlns:a16="http://schemas.microsoft.com/office/drawing/2014/main" id="{95CF39E3-8AA8-482D-9C7E-B472D289F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14">
              <a:extLst>
                <a:ext uri="{FF2B5EF4-FFF2-40B4-BE49-F238E27FC236}">
                  <a16:creationId xmlns:a16="http://schemas.microsoft.com/office/drawing/2014/main" id="{297A3F66-FF49-4C69-91A4-018DFDCA4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15">
              <a:extLst>
                <a:ext uri="{FF2B5EF4-FFF2-40B4-BE49-F238E27FC236}">
                  <a16:creationId xmlns:a16="http://schemas.microsoft.com/office/drawing/2014/main" id="{EF2CA154-6FAF-4F24-833A-C327B1030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16">
              <a:extLst>
                <a:ext uri="{FF2B5EF4-FFF2-40B4-BE49-F238E27FC236}">
                  <a16:creationId xmlns:a16="http://schemas.microsoft.com/office/drawing/2014/main" id="{45E949B0-6D59-4E0C-A2F6-6D98842049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17">
              <a:extLst>
                <a:ext uri="{FF2B5EF4-FFF2-40B4-BE49-F238E27FC236}">
                  <a16:creationId xmlns:a16="http://schemas.microsoft.com/office/drawing/2014/main" id="{AE77593D-3B3D-4BEC-9B83-C7556559CF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18">
              <a:extLst>
                <a:ext uri="{FF2B5EF4-FFF2-40B4-BE49-F238E27FC236}">
                  <a16:creationId xmlns:a16="http://schemas.microsoft.com/office/drawing/2014/main" id="{FB8550CF-4B41-4509-9CBF-E0EEFEB94D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19">
              <a:extLst>
                <a:ext uri="{FF2B5EF4-FFF2-40B4-BE49-F238E27FC236}">
                  <a16:creationId xmlns:a16="http://schemas.microsoft.com/office/drawing/2014/main" id="{50DA9124-2618-4DA7-AE4A-B228BD9CFA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20">
              <a:extLst>
                <a:ext uri="{FF2B5EF4-FFF2-40B4-BE49-F238E27FC236}">
                  <a16:creationId xmlns:a16="http://schemas.microsoft.com/office/drawing/2014/main" id="{6741AAD5-45BA-4FDA-AEDF-3337296BC5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21">
              <a:extLst>
                <a:ext uri="{FF2B5EF4-FFF2-40B4-BE49-F238E27FC236}">
                  <a16:creationId xmlns:a16="http://schemas.microsoft.com/office/drawing/2014/main" id="{BB56D020-0FBC-4705-9EF0-009EE9E7BD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22">
              <a:extLst>
                <a:ext uri="{FF2B5EF4-FFF2-40B4-BE49-F238E27FC236}">
                  <a16:creationId xmlns:a16="http://schemas.microsoft.com/office/drawing/2014/main" id="{5DD03962-6BCE-4284-B97A-851C4BC692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23">
              <a:extLst>
                <a:ext uri="{FF2B5EF4-FFF2-40B4-BE49-F238E27FC236}">
                  <a16:creationId xmlns:a16="http://schemas.microsoft.com/office/drawing/2014/main" id="{BFC97152-3801-4E0D-B746-0F7DFBC6DC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24">
              <a:extLst>
                <a:ext uri="{FF2B5EF4-FFF2-40B4-BE49-F238E27FC236}">
                  <a16:creationId xmlns:a16="http://schemas.microsoft.com/office/drawing/2014/main" id="{19FFD9BF-F64C-425B-8E0B-CA0F1B466A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25">
              <a:extLst>
                <a:ext uri="{FF2B5EF4-FFF2-40B4-BE49-F238E27FC236}">
                  <a16:creationId xmlns:a16="http://schemas.microsoft.com/office/drawing/2014/main" id="{C6ED711B-36ED-4173-AB44-8C86ADF0F6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74" name="Rectangle 73">
            <a:extLst>
              <a:ext uri="{FF2B5EF4-FFF2-40B4-BE49-F238E27FC236}">
                <a16:creationId xmlns:a16="http://schemas.microsoft.com/office/drawing/2014/main" id="{256F45B4-234D-4F59-AF8D-9A8AFB94D7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682" y="1047102"/>
            <a:ext cx="5936885" cy="5029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75">
            <a:extLst>
              <a:ext uri="{FF2B5EF4-FFF2-40B4-BE49-F238E27FC236}">
                <a16:creationId xmlns:a16="http://schemas.microsoft.com/office/drawing/2014/main" id="{8D8E6E23-45CE-445A-904E-62F785DA43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9557" y="0"/>
            <a:ext cx="4640799" cy="685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213752-BB29-2B4F-A7A3-2615C81B6E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9350" y="320041"/>
            <a:ext cx="3380224" cy="2950770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86" name="Isosceles Triangle 22">
            <a:extLst>
              <a:ext uri="{FF2B5EF4-FFF2-40B4-BE49-F238E27FC236}">
                <a16:creationId xmlns:a16="http://schemas.microsoft.com/office/drawing/2014/main" id="{E5FE8003-E652-491E-9169-0097F83C8F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602131" y="5546507"/>
            <a:ext cx="315988" cy="272403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79">
            <a:extLst>
              <a:ext uri="{FF2B5EF4-FFF2-40B4-BE49-F238E27FC236}">
                <a16:creationId xmlns:a16="http://schemas.microsoft.com/office/drawing/2014/main" id="{BDC66091-68FA-4006-8A27-6401681461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682" y="1634393"/>
            <a:ext cx="5935796" cy="391730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72A2AD-F342-6D40-B8B2-E8F76D3D7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3978" y="1718735"/>
            <a:ext cx="5767566" cy="1072378"/>
          </a:xfrm>
        </p:spPr>
        <p:txBody>
          <a:bodyPr anchor="ctr">
            <a:normAutofit fontScale="90000"/>
          </a:bodyPr>
          <a:lstStyle/>
          <a:p>
            <a:r>
              <a:rPr lang="en-US" sz="3600" dirty="0"/>
              <a:t>REST Service 1:</a:t>
            </a:r>
            <a:br>
              <a:rPr lang="en-US" sz="3600" dirty="0"/>
            </a:br>
            <a:r>
              <a:rPr lang="en-US" sz="3600" dirty="0"/>
              <a:t>“Bulk Upload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1083C9-ACA1-E64C-8299-3DD2259E36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3102" y="2789239"/>
            <a:ext cx="5768442" cy="2683606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rgbClr val="FFFFFE"/>
                </a:solidFill>
              </a:rPr>
              <a:t>Before calling the bulk upload method, there is no hotels review database.</a:t>
            </a:r>
          </a:p>
          <a:p>
            <a:r>
              <a:rPr lang="en-US" sz="1600" dirty="0">
                <a:solidFill>
                  <a:srgbClr val="FFFFFE"/>
                </a:solidFill>
              </a:rPr>
              <a:t>After it’s run, the database is fully populated with all files specified in the path.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0F2227-EE6B-BF46-8CA4-4E740F15B2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2040" y="3587191"/>
            <a:ext cx="2694537" cy="2954879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1810576078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535</Words>
  <Application>Microsoft Office PowerPoint</Application>
  <PresentationFormat>Widescreen</PresentationFormat>
  <Paragraphs>107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Calibri Light</vt:lpstr>
      <vt:lpstr>Rockwell</vt:lpstr>
      <vt:lpstr>Wingdings</vt:lpstr>
      <vt:lpstr>Atlas</vt:lpstr>
      <vt:lpstr>MSDS 7330 Final Term Project Hotel Reviews Database Design</vt:lpstr>
      <vt:lpstr>Design Overview</vt:lpstr>
      <vt:lpstr>Design Details</vt:lpstr>
      <vt:lpstr>Design Considerations</vt:lpstr>
      <vt:lpstr>Architecture design</vt:lpstr>
      <vt:lpstr>REST Service 1:  “Bulk Upload”</vt:lpstr>
      <vt:lpstr>REST Service 1:  “Bulk Upload”</vt:lpstr>
      <vt:lpstr>REST Service 1: “Bulk Upload”</vt:lpstr>
      <vt:lpstr>REST Service 1: “Bulk Upload</vt:lpstr>
      <vt:lpstr>REST Service 1: “Bulk Upload</vt:lpstr>
      <vt:lpstr>REST Service 2: “Web Form Upload”</vt:lpstr>
      <vt:lpstr>REST Service 2: “Web Form Upload”</vt:lpstr>
      <vt:lpstr>REST Service 2: “Web Form Upload”</vt:lpstr>
      <vt:lpstr>REST Service 3:  “Query searches”</vt:lpstr>
      <vt:lpstr>Other Notable Items</vt:lpstr>
      <vt:lpstr>MSDS 7330 Final Term Project Hotel Reviews Database Design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MSDS 7330 Final Term Project Hotel Reviews Database Design</dc:title>
  <dc:creator>Wheelis, Tori</dc:creator>
  <cp:lastModifiedBy>Jodi Pafford</cp:lastModifiedBy>
  <cp:revision>2</cp:revision>
  <dcterms:created xsi:type="dcterms:W3CDTF">2018-12-10T03:52:24Z</dcterms:created>
  <dcterms:modified xsi:type="dcterms:W3CDTF">2018-12-10T12:52:27Z</dcterms:modified>
</cp:coreProperties>
</file>