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FEC41-DE06-419B-85D9-9C67354227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B20097-0AAD-4D47-B354-FE121F1BB1D3}">
      <dgm:prSet phldrT="[Text]"/>
      <dgm:spPr/>
      <dgm:t>
        <a:bodyPr/>
        <a:lstStyle/>
        <a:p>
          <a:r>
            <a:rPr lang="en-US"/>
            <a:t>User (website)</a:t>
          </a:r>
        </a:p>
      </dgm:t>
    </dgm:pt>
    <dgm:pt modelId="{82379C36-2370-4E40-9042-BE12F6DB2657}" type="parTrans" cxnId="{6E598990-743E-413A-B9CD-A262702F5E3D}">
      <dgm:prSet/>
      <dgm:spPr/>
      <dgm:t>
        <a:bodyPr/>
        <a:lstStyle/>
        <a:p>
          <a:endParaRPr lang="en-US"/>
        </a:p>
      </dgm:t>
    </dgm:pt>
    <dgm:pt modelId="{7AA8CCAC-C09C-40B1-A1C6-10CAC3EC0903}" type="sibTrans" cxnId="{6E598990-743E-413A-B9CD-A262702F5E3D}">
      <dgm:prSet/>
      <dgm:spPr/>
      <dgm:t>
        <a:bodyPr/>
        <a:lstStyle/>
        <a:p>
          <a:endParaRPr lang="en-US"/>
        </a:p>
      </dgm:t>
    </dgm:pt>
    <dgm:pt modelId="{979BBEDD-9541-4D1E-A802-3B5D7C29D2F4}">
      <dgm:prSet phldrT="[Text]"/>
      <dgm:spPr/>
      <dgm:t>
        <a:bodyPr/>
        <a:lstStyle/>
        <a:p>
          <a:r>
            <a:rPr lang="en-US"/>
            <a:t>Application client (rest service)</a:t>
          </a:r>
        </a:p>
      </dgm:t>
    </dgm:pt>
    <dgm:pt modelId="{00F16774-BE4A-4580-BE7F-748CCB43ADD2}" type="parTrans" cxnId="{981ECBC3-24F8-4A37-8072-5456EDDF679E}">
      <dgm:prSet/>
      <dgm:spPr/>
      <dgm:t>
        <a:bodyPr/>
        <a:lstStyle/>
        <a:p>
          <a:endParaRPr lang="en-US"/>
        </a:p>
      </dgm:t>
    </dgm:pt>
    <dgm:pt modelId="{49F240A7-8BA6-4474-B572-730FA2D265FF}" type="sibTrans" cxnId="{981ECBC3-24F8-4A37-8072-5456EDDF679E}">
      <dgm:prSet/>
      <dgm:spPr/>
      <dgm:t>
        <a:bodyPr/>
        <a:lstStyle/>
        <a:p>
          <a:endParaRPr lang="en-US"/>
        </a:p>
      </dgm:t>
    </dgm:pt>
    <dgm:pt modelId="{30EA29AF-84AF-43DA-A2C9-2238C90BACC7}">
      <dgm:prSet phldrT="[Text]"/>
      <dgm:spPr/>
      <dgm:t>
        <a:bodyPr/>
        <a:lstStyle/>
        <a:p>
          <a:r>
            <a:rPr lang="en-US"/>
            <a:t>Application Server</a:t>
          </a:r>
        </a:p>
      </dgm:t>
    </dgm:pt>
    <dgm:pt modelId="{5C70CC09-F553-4C56-B47C-5D84AD04413D}" type="parTrans" cxnId="{52A9AB9E-8B72-4EDF-91EA-F52B681A718E}">
      <dgm:prSet/>
      <dgm:spPr/>
      <dgm:t>
        <a:bodyPr/>
        <a:lstStyle/>
        <a:p>
          <a:endParaRPr lang="en-US"/>
        </a:p>
      </dgm:t>
    </dgm:pt>
    <dgm:pt modelId="{E256E5C2-ACCC-4282-834F-43B3A9B439B1}" type="sibTrans" cxnId="{52A9AB9E-8B72-4EDF-91EA-F52B681A718E}">
      <dgm:prSet/>
      <dgm:spPr/>
      <dgm:t>
        <a:bodyPr/>
        <a:lstStyle/>
        <a:p>
          <a:endParaRPr lang="en-US"/>
        </a:p>
      </dgm:t>
    </dgm:pt>
    <dgm:pt modelId="{D6B7427F-8D2B-4895-9FA7-05904CF4A57B}">
      <dgm:prSet/>
      <dgm:spPr/>
      <dgm:t>
        <a:bodyPr/>
        <a:lstStyle/>
        <a:p>
          <a:r>
            <a:rPr lang="en-US"/>
            <a:t>MongoDB</a:t>
          </a:r>
        </a:p>
      </dgm:t>
    </dgm:pt>
    <dgm:pt modelId="{E78D539C-82B3-4040-9D8F-FF0E3D2B0E6B}" type="parTrans" cxnId="{C27D3A32-E8A8-4D5B-AE73-FDD559E5E2EC}">
      <dgm:prSet/>
      <dgm:spPr/>
      <dgm:t>
        <a:bodyPr/>
        <a:lstStyle/>
        <a:p>
          <a:endParaRPr lang="en-US"/>
        </a:p>
      </dgm:t>
    </dgm:pt>
    <dgm:pt modelId="{06557E96-1D16-40DD-AAA6-460B08B183A0}" type="sibTrans" cxnId="{C27D3A32-E8A8-4D5B-AE73-FDD559E5E2EC}">
      <dgm:prSet/>
      <dgm:spPr/>
      <dgm:t>
        <a:bodyPr/>
        <a:lstStyle/>
        <a:p>
          <a:endParaRPr lang="en-US"/>
        </a:p>
      </dgm:t>
    </dgm:pt>
    <dgm:pt modelId="{20F8BABB-E839-4A89-BB30-6C1C88CC7E77}" type="pres">
      <dgm:prSet presAssocID="{B6BFEC41-DE06-419B-85D9-9C67354227BB}" presName="Name0" presStyleCnt="0">
        <dgm:presLayoutVars>
          <dgm:dir/>
          <dgm:resizeHandles val="exact"/>
        </dgm:presLayoutVars>
      </dgm:prSet>
      <dgm:spPr/>
    </dgm:pt>
    <dgm:pt modelId="{361A62DA-FD6D-4A2F-B506-1928E5823561}" type="pres">
      <dgm:prSet presAssocID="{EDB20097-0AAD-4D47-B354-FE121F1BB1D3}" presName="node" presStyleLbl="node1" presStyleIdx="0" presStyleCnt="4">
        <dgm:presLayoutVars>
          <dgm:bulletEnabled val="1"/>
        </dgm:presLayoutVars>
      </dgm:prSet>
      <dgm:spPr/>
    </dgm:pt>
    <dgm:pt modelId="{10E19AEF-BDD8-44DD-9BBB-C4602879EA6F}" type="pres">
      <dgm:prSet presAssocID="{7AA8CCAC-C09C-40B1-A1C6-10CAC3EC0903}" presName="sibTrans" presStyleLbl="sibTrans2D1" presStyleIdx="0" presStyleCnt="3"/>
      <dgm:spPr/>
    </dgm:pt>
    <dgm:pt modelId="{810B0AB7-83E2-4E3D-9BF0-C7419B97D5FB}" type="pres">
      <dgm:prSet presAssocID="{7AA8CCAC-C09C-40B1-A1C6-10CAC3EC0903}" presName="connectorText" presStyleLbl="sibTrans2D1" presStyleIdx="0" presStyleCnt="3"/>
      <dgm:spPr/>
    </dgm:pt>
    <dgm:pt modelId="{C995750B-9ED8-457F-9C95-6952BE11C550}" type="pres">
      <dgm:prSet presAssocID="{979BBEDD-9541-4D1E-A802-3B5D7C29D2F4}" presName="node" presStyleLbl="node1" presStyleIdx="1" presStyleCnt="4">
        <dgm:presLayoutVars>
          <dgm:bulletEnabled val="1"/>
        </dgm:presLayoutVars>
      </dgm:prSet>
      <dgm:spPr/>
    </dgm:pt>
    <dgm:pt modelId="{48F2C9A0-8727-4F99-A202-072D3DBC2E9F}" type="pres">
      <dgm:prSet presAssocID="{49F240A7-8BA6-4474-B572-730FA2D265FF}" presName="sibTrans" presStyleLbl="sibTrans2D1" presStyleIdx="1" presStyleCnt="3"/>
      <dgm:spPr/>
    </dgm:pt>
    <dgm:pt modelId="{FD09DCE8-3DFF-41F8-94BD-A841C9C6F6CD}" type="pres">
      <dgm:prSet presAssocID="{49F240A7-8BA6-4474-B572-730FA2D265FF}" presName="connectorText" presStyleLbl="sibTrans2D1" presStyleIdx="1" presStyleCnt="3"/>
      <dgm:spPr/>
    </dgm:pt>
    <dgm:pt modelId="{083C3A3C-B534-4716-AC22-A7C5D1B70912}" type="pres">
      <dgm:prSet presAssocID="{30EA29AF-84AF-43DA-A2C9-2238C90BACC7}" presName="node" presStyleLbl="node1" presStyleIdx="2" presStyleCnt="4">
        <dgm:presLayoutVars>
          <dgm:bulletEnabled val="1"/>
        </dgm:presLayoutVars>
      </dgm:prSet>
      <dgm:spPr/>
    </dgm:pt>
    <dgm:pt modelId="{68029183-0F96-47EC-BED4-B45A86C119FF}" type="pres">
      <dgm:prSet presAssocID="{E256E5C2-ACCC-4282-834F-43B3A9B439B1}" presName="sibTrans" presStyleLbl="sibTrans2D1" presStyleIdx="2" presStyleCnt="3"/>
      <dgm:spPr/>
    </dgm:pt>
    <dgm:pt modelId="{EEDDAE35-834E-4CFC-8A83-F14C9613D3D1}" type="pres">
      <dgm:prSet presAssocID="{E256E5C2-ACCC-4282-834F-43B3A9B439B1}" presName="connectorText" presStyleLbl="sibTrans2D1" presStyleIdx="2" presStyleCnt="3"/>
      <dgm:spPr/>
    </dgm:pt>
    <dgm:pt modelId="{F6FA715C-E8CE-4475-BDFD-DB8D42FF926A}" type="pres">
      <dgm:prSet presAssocID="{D6B7427F-8D2B-4895-9FA7-05904CF4A57B}" presName="node" presStyleLbl="node1" presStyleIdx="3" presStyleCnt="4">
        <dgm:presLayoutVars>
          <dgm:bulletEnabled val="1"/>
        </dgm:presLayoutVars>
      </dgm:prSet>
      <dgm:spPr/>
    </dgm:pt>
  </dgm:ptLst>
  <dgm:cxnLst>
    <dgm:cxn modelId="{37D2AD05-BF1D-4A6E-84FB-22EC4CEFB19C}" type="presOf" srcId="{49F240A7-8BA6-4474-B572-730FA2D265FF}" destId="{48F2C9A0-8727-4F99-A202-072D3DBC2E9F}" srcOrd="0" destOrd="0" presId="urn:microsoft.com/office/officeart/2005/8/layout/process1"/>
    <dgm:cxn modelId="{A7F9952A-991D-4314-BE15-D129F06FDA04}" type="presOf" srcId="{979BBEDD-9541-4D1E-A802-3B5D7C29D2F4}" destId="{C995750B-9ED8-457F-9C95-6952BE11C550}" srcOrd="0" destOrd="0" presId="urn:microsoft.com/office/officeart/2005/8/layout/process1"/>
    <dgm:cxn modelId="{C27D3A32-E8A8-4D5B-AE73-FDD559E5E2EC}" srcId="{B6BFEC41-DE06-419B-85D9-9C67354227BB}" destId="{D6B7427F-8D2B-4895-9FA7-05904CF4A57B}" srcOrd="3" destOrd="0" parTransId="{E78D539C-82B3-4040-9D8F-FF0E3D2B0E6B}" sibTransId="{06557E96-1D16-40DD-AAA6-460B08B183A0}"/>
    <dgm:cxn modelId="{84F5BD41-C0D2-447E-99DA-72026D6C5E80}" type="presOf" srcId="{E256E5C2-ACCC-4282-834F-43B3A9B439B1}" destId="{68029183-0F96-47EC-BED4-B45A86C119FF}" srcOrd="0" destOrd="0" presId="urn:microsoft.com/office/officeart/2005/8/layout/process1"/>
    <dgm:cxn modelId="{59C1DE46-063B-4527-8EB7-D64DC12C8BAF}" type="presOf" srcId="{D6B7427F-8D2B-4895-9FA7-05904CF4A57B}" destId="{F6FA715C-E8CE-4475-BDFD-DB8D42FF926A}" srcOrd="0" destOrd="0" presId="urn:microsoft.com/office/officeart/2005/8/layout/process1"/>
    <dgm:cxn modelId="{D455D76F-5D75-40A0-9B3D-E632932C2F0C}" type="presOf" srcId="{30EA29AF-84AF-43DA-A2C9-2238C90BACC7}" destId="{083C3A3C-B534-4716-AC22-A7C5D1B70912}" srcOrd="0" destOrd="0" presId="urn:microsoft.com/office/officeart/2005/8/layout/process1"/>
    <dgm:cxn modelId="{6E598990-743E-413A-B9CD-A262702F5E3D}" srcId="{B6BFEC41-DE06-419B-85D9-9C67354227BB}" destId="{EDB20097-0AAD-4D47-B354-FE121F1BB1D3}" srcOrd="0" destOrd="0" parTransId="{82379C36-2370-4E40-9042-BE12F6DB2657}" sibTransId="{7AA8CCAC-C09C-40B1-A1C6-10CAC3EC0903}"/>
    <dgm:cxn modelId="{D2D53294-F6D8-4C5F-B249-CDC93AA60F19}" type="presOf" srcId="{7AA8CCAC-C09C-40B1-A1C6-10CAC3EC0903}" destId="{10E19AEF-BDD8-44DD-9BBB-C4602879EA6F}" srcOrd="0" destOrd="0" presId="urn:microsoft.com/office/officeart/2005/8/layout/process1"/>
    <dgm:cxn modelId="{52A9AB9E-8B72-4EDF-91EA-F52B681A718E}" srcId="{B6BFEC41-DE06-419B-85D9-9C67354227BB}" destId="{30EA29AF-84AF-43DA-A2C9-2238C90BACC7}" srcOrd="2" destOrd="0" parTransId="{5C70CC09-F553-4C56-B47C-5D84AD04413D}" sibTransId="{E256E5C2-ACCC-4282-834F-43B3A9B439B1}"/>
    <dgm:cxn modelId="{3B51BD9E-C2D9-4FFD-B516-BF0841454542}" type="presOf" srcId="{49F240A7-8BA6-4474-B572-730FA2D265FF}" destId="{FD09DCE8-3DFF-41F8-94BD-A841C9C6F6CD}" srcOrd="1" destOrd="0" presId="urn:microsoft.com/office/officeart/2005/8/layout/process1"/>
    <dgm:cxn modelId="{6E4EA0A6-40F3-42E7-B3D4-2D94A56975F6}" type="presOf" srcId="{7AA8CCAC-C09C-40B1-A1C6-10CAC3EC0903}" destId="{810B0AB7-83E2-4E3D-9BF0-C7419B97D5FB}" srcOrd="1" destOrd="0" presId="urn:microsoft.com/office/officeart/2005/8/layout/process1"/>
    <dgm:cxn modelId="{906B3BB3-10B6-4C7E-A43D-61A8632FB85C}" type="presOf" srcId="{EDB20097-0AAD-4D47-B354-FE121F1BB1D3}" destId="{361A62DA-FD6D-4A2F-B506-1928E5823561}" srcOrd="0" destOrd="0" presId="urn:microsoft.com/office/officeart/2005/8/layout/process1"/>
    <dgm:cxn modelId="{981ECBC3-24F8-4A37-8072-5456EDDF679E}" srcId="{B6BFEC41-DE06-419B-85D9-9C67354227BB}" destId="{979BBEDD-9541-4D1E-A802-3B5D7C29D2F4}" srcOrd="1" destOrd="0" parTransId="{00F16774-BE4A-4580-BE7F-748CCB43ADD2}" sibTransId="{49F240A7-8BA6-4474-B572-730FA2D265FF}"/>
    <dgm:cxn modelId="{6B6B8FD3-A030-417B-B68B-B62AC89F7860}" type="presOf" srcId="{E256E5C2-ACCC-4282-834F-43B3A9B439B1}" destId="{EEDDAE35-834E-4CFC-8A83-F14C9613D3D1}" srcOrd="1" destOrd="0" presId="urn:microsoft.com/office/officeart/2005/8/layout/process1"/>
    <dgm:cxn modelId="{48729DF6-B277-44DE-B6FE-826FBABE87CE}" type="presOf" srcId="{B6BFEC41-DE06-419B-85D9-9C67354227BB}" destId="{20F8BABB-E839-4A89-BB30-6C1C88CC7E77}" srcOrd="0" destOrd="0" presId="urn:microsoft.com/office/officeart/2005/8/layout/process1"/>
    <dgm:cxn modelId="{3BD4B337-A294-4192-8519-70E333FF42C8}" type="presParOf" srcId="{20F8BABB-E839-4A89-BB30-6C1C88CC7E77}" destId="{361A62DA-FD6D-4A2F-B506-1928E5823561}" srcOrd="0" destOrd="0" presId="urn:microsoft.com/office/officeart/2005/8/layout/process1"/>
    <dgm:cxn modelId="{B5E7196F-1C8A-487E-8EEE-FF12DEC2E485}" type="presParOf" srcId="{20F8BABB-E839-4A89-BB30-6C1C88CC7E77}" destId="{10E19AEF-BDD8-44DD-9BBB-C4602879EA6F}" srcOrd="1" destOrd="0" presId="urn:microsoft.com/office/officeart/2005/8/layout/process1"/>
    <dgm:cxn modelId="{76A4CBED-20BF-4928-A739-E331C233D8BB}" type="presParOf" srcId="{10E19AEF-BDD8-44DD-9BBB-C4602879EA6F}" destId="{810B0AB7-83E2-4E3D-9BF0-C7419B97D5FB}" srcOrd="0" destOrd="0" presId="urn:microsoft.com/office/officeart/2005/8/layout/process1"/>
    <dgm:cxn modelId="{DC3ADFEF-B6D3-4453-95AC-950728C27ADE}" type="presParOf" srcId="{20F8BABB-E839-4A89-BB30-6C1C88CC7E77}" destId="{C995750B-9ED8-457F-9C95-6952BE11C550}" srcOrd="2" destOrd="0" presId="urn:microsoft.com/office/officeart/2005/8/layout/process1"/>
    <dgm:cxn modelId="{4B17060A-4E95-412E-9A27-8B866D0F0725}" type="presParOf" srcId="{20F8BABB-E839-4A89-BB30-6C1C88CC7E77}" destId="{48F2C9A0-8727-4F99-A202-072D3DBC2E9F}" srcOrd="3" destOrd="0" presId="urn:microsoft.com/office/officeart/2005/8/layout/process1"/>
    <dgm:cxn modelId="{7DD85B22-68E3-4AC9-A6E4-7C1E6976DFE5}" type="presParOf" srcId="{48F2C9A0-8727-4F99-A202-072D3DBC2E9F}" destId="{FD09DCE8-3DFF-41F8-94BD-A841C9C6F6CD}" srcOrd="0" destOrd="0" presId="urn:microsoft.com/office/officeart/2005/8/layout/process1"/>
    <dgm:cxn modelId="{3B1E8B81-7685-4B2A-840D-74047A83B41C}" type="presParOf" srcId="{20F8BABB-E839-4A89-BB30-6C1C88CC7E77}" destId="{083C3A3C-B534-4716-AC22-A7C5D1B70912}" srcOrd="4" destOrd="0" presId="urn:microsoft.com/office/officeart/2005/8/layout/process1"/>
    <dgm:cxn modelId="{78F906F0-C046-4426-A8A8-60E88EB20133}" type="presParOf" srcId="{20F8BABB-E839-4A89-BB30-6C1C88CC7E77}" destId="{68029183-0F96-47EC-BED4-B45A86C119FF}" srcOrd="5" destOrd="0" presId="urn:microsoft.com/office/officeart/2005/8/layout/process1"/>
    <dgm:cxn modelId="{C5E56F28-0716-4242-AB1F-260FBCC09AA3}" type="presParOf" srcId="{68029183-0F96-47EC-BED4-B45A86C119FF}" destId="{EEDDAE35-834E-4CFC-8A83-F14C9613D3D1}" srcOrd="0" destOrd="0" presId="urn:microsoft.com/office/officeart/2005/8/layout/process1"/>
    <dgm:cxn modelId="{D71AB7E2-615C-49EE-9410-492FA5D5B9CF}" type="presParOf" srcId="{20F8BABB-E839-4A89-BB30-6C1C88CC7E77}" destId="{F6FA715C-E8CE-4475-BDFD-DB8D42FF92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62DA-FD6D-4A2F-B506-1928E5823561}">
      <dsp:nvSpPr>
        <dsp:cNvPr id="0" name=""/>
        <dsp:cNvSpPr/>
      </dsp:nvSpPr>
      <dsp:spPr>
        <a:xfrm>
          <a:off x="4647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(website)</a:t>
          </a:r>
        </a:p>
      </dsp:txBody>
      <dsp:txXfrm>
        <a:off x="40359" y="1513796"/>
        <a:ext cx="1960741" cy="1147875"/>
      </dsp:txXfrm>
    </dsp:sp>
    <dsp:sp modelId="{10E19AEF-BDD8-44DD-9BBB-C4602879EA6F}">
      <dsp:nvSpPr>
        <dsp:cNvPr id="0" name=""/>
        <dsp:cNvSpPr/>
      </dsp:nvSpPr>
      <dsp:spPr>
        <a:xfrm>
          <a:off x="2240030" y="1835745"/>
          <a:ext cx="430819" cy="503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240030" y="1936540"/>
        <a:ext cx="301573" cy="302387"/>
      </dsp:txXfrm>
    </dsp:sp>
    <dsp:sp modelId="{C995750B-9ED8-457F-9C95-6952BE11C550}">
      <dsp:nvSpPr>
        <dsp:cNvPr id="0" name=""/>
        <dsp:cNvSpPr/>
      </dsp:nvSpPr>
      <dsp:spPr>
        <a:xfrm>
          <a:off x="2849680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client (rest service)</a:t>
          </a:r>
        </a:p>
      </dsp:txBody>
      <dsp:txXfrm>
        <a:off x="2885392" y="1513796"/>
        <a:ext cx="1960741" cy="1147875"/>
      </dsp:txXfrm>
    </dsp:sp>
    <dsp:sp modelId="{48F2C9A0-8727-4F99-A202-072D3DBC2E9F}">
      <dsp:nvSpPr>
        <dsp:cNvPr id="0" name=""/>
        <dsp:cNvSpPr/>
      </dsp:nvSpPr>
      <dsp:spPr>
        <a:xfrm>
          <a:off x="5085062" y="1835745"/>
          <a:ext cx="430819" cy="503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85062" y="1936540"/>
        <a:ext cx="301573" cy="302387"/>
      </dsp:txXfrm>
    </dsp:sp>
    <dsp:sp modelId="{083C3A3C-B534-4716-AC22-A7C5D1B70912}">
      <dsp:nvSpPr>
        <dsp:cNvPr id="0" name=""/>
        <dsp:cNvSpPr/>
      </dsp:nvSpPr>
      <dsp:spPr>
        <a:xfrm>
          <a:off x="5694712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Server</a:t>
          </a:r>
        </a:p>
      </dsp:txBody>
      <dsp:txXfrm>
        <a:off x="5730424" y="1513796"/>
        <a:ext cx="1960741" cy="1147875"/>
      </dsp:txXfrm>
    </dsp:sp>
    <dsp:sp modelId="{68029183-0F96-47EC-BED4-B45A86C119FF}">
      <dsp:nvSpPr>
        <dsp:cNvPr id="0" name=""/>
        <dsp:cNvSpPr/>
      </dsp:nvSpPr>
      <dsp:spPr>
        <a:xfrm>
          <a:off x="7930094" y="1835745"/>
          <a:ext cx="430819" cy="503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30094" y="1936540"/>
        <a:ext cx="301573" cy="302387"/>
      </dsp:txXfrm>
    </dsp:sp>
    <dsp:sp modelId="{F6FA715C-E8CE-4475-BDFD-DB8D42FF926A}">
      <dsp:nvSpPr>
        <dsp:cNvPr id="0" name=""/>
        <dsp:cNvSpPr/>
      </dsp:nvSpPr>
      <dsp:spPr>
        <a:xfrm>
          <a:off x="8539744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MongoDB</a:t>
          </a:r>
        </a:p>
      </dsp:txBody>
      <dsp:txXfrm>
        <a:off x="8575456" y="1513796"/>
        <a:ext cx="1960741" cy="11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182A-ECB1-4E98-B2A4-1AB9DA26817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/>
              <a:t>MSDS 7330 Final Term Project</a:t>
            </a:r>
            <a:br>
              <a:rPr lang="en-US" sz="4400"/>
            </a:br>
            <a:r>
              <a:rPr lang="en-US" sz="440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33309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DD886-AB8D-45B2-8114-7F0DFEB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Design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42952-FA62-4372-BC96-04F31207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50 JSON files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Named with hotel ID’s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Contains hotel information</a:t>
            </a:r>
          </a:p>
          <a:p>
            <a:pPr lvl="2">
              <a:lnSpc>
                <a:spcPct val="110000"/>
              </a:lnSpc>
            </a:pPr>
            <a:r>
              <a:rPr lang="en-US"/>
              <a:t>Name of Hotel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URL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Prices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Address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ID</a:t>
            </a:r>
          </a:p>
          <a:p>
            <a:pPr lvl="2">
              <a:lnSpc>
                <a:spcPct val="110000"/>
              </a:lnSpc>
            </a:pPr>
            <a:r>
              <a:rPr lang="en-US"/>
              <a:t>Hotel image’s URL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Contains user’s reviews</a:t>
            </a:r>
          </a:p>
          <a:p>
            <a:pPr lvl="2">
              <a:lnSpc>
                <a:spcPct val="110000"/>
              </a:lnSpc>
            </a:pPr>
            <a:r>
              <a:rPr lang="en-US"/>
              <a:t>Ratings from user</a:t>
            </a:r>
          </a:p>
          <a:p>
            <a:pPr lvl="2">
              <a:lnSpc>
                <a:spcPct val="110000"/>
              </a:lnSpc>
            </a:pPr>
            <a:r>
              <a:rPr lang="en-US"/>
              <a:t>Author’s location</a:t>
            </a:r>
          </a:p>
          <a:p>
            <a:pPr lvl="2">
              <a:lnSpc>
                <a:spcPct val="110000"/>
              </a:lnSpc>
            </a:pPr>
            <a:r>
              <a:rPr lang="en-US"/>
              <a:t>Title of review</a:t>
            </a:r>
          </a:p>
          <a:p>
            <a:pPr lvl="2">
              <a:lnSpc>
                <a:spcPct val="110000"/>
              </a:lnSpc>
            </a:pPr>
            <a:r>
              <a:rPr lang="en-US"/>
              <a:t>Author’s screenname</a:t>
            </a:r>
          </a:p>
          <a:p>
            <a:pPr lvl="2">
              <a:lnSpc>
                <a:spcPct val="110000"/>
              </a:lnSpc>
            </a:pPr>
            <a:r>
              <a:rPr lang="en-US"/>
              <a:t>Review’s ID</a:t>
            </a:r>
          </a:p>
          <a:p>
            <a:pPr lvl="2">
              <a:lnSpc>
                <a:spcPct val="110000"/>
              </a:lnSpc>
            </a:pPr>
            <a:r>
              <a:rPr lang="en-US"/>
              <a:t>Review Content</a:t>
            </a:r>
          </a:p>
          <a:p>
            <a:pPr lvl="2">
              <a:lnSpc>
                <a:spcPct val="110000"/>
              </a:lnSpc>
            </a:pPr>
            <a:r>
              <a:rPr lang="en-US"/>
              <a:t>Review Date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I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User Ratings contains     (1-5)</a:t>
            </a:r>
          </a:p>
          <a:p>
            <a:pPr lvl="2">
              <a:lnSpc>
                <a:spcPct val="110000"/>
              </a:lnSpc>
            </a:pPr>
            <a:r>
              <a:rPr lang="en-US"/>
              <a:t>Cleanliness</a:t>
            </a:r>
          </a:p>
          <a:p>
            <a:pPr lvl="2">
              <a:lnSpc>
                <a:spcPct val="110000"/>
              </a:lnSpc>
            </a:pPr>
            <a:r>
              <a:rPr lang="en-US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/>
              <a:t>Overall</a:t>
            </a:r>
          </a:p>
          <a:p>
            <a:pPr lvl="2">
              <a:lnSpc>
                <a:spcPct val="110000"/>
              </a:lnSpc>
            </a:pPr>
            <a:r>
              <a:rPr lang="en-US"/>
              <a:t>Rooms</a:t>
            </a:r>
          </a:p>
          <a:p>
            <a:pPr lvl="2">
              <a:lnSpc>
                <a:spcPct val="110000"/>
              </a:lnSpc>
            </a:pPr>
            <a:r>
              <a:rPr lang="en-US"/>
              <a:t>Service</a:t>
            </a:r>
          </a:p>
          <a:p>
            <a:pPr lvl="2">
              <a:lnSpc>
                <a:spcPct val="110000"/>
              </a:lnSpc>
            </a:pPr>
            <a:r>
              <a:rPr lang="en-US"/>
              <a:t>Sleep Quality</a:t>
            </a:r>
          </a:p>
          <a:p>
            <a:pPr lvl="2">
              <a:lnSpc>
                <a:spcPct val="110000"/>
              </a:lnSpc>
            </a:pPr>
            <a:r>
              <a:rPr lang="en-US"/>
              <a:t>Value</a:t>
            </a:r>
          </a:p>
          <a:p>
            <a:pPr lvl="2">
              <a:lnSpc>
                <a:spcPct val="110000"/>
              </a:lnSpc>
            </a:pPr>
            <a:r>
              <a:rPr lang="en-US"/>
              <a:t>Check In / Front Desk</a:t>
            </a:r>
          </a:p>
          <a:p>
            <a:pPr lvl="2">
              <a:lnSpc>
                <a:spcPct val="110000"/>
              </a:lnSpc>
            </a:pPr>
            <a:r>
              <a:rPr lang="en-US"/>
              <a:t>Business Service(eg, internet service)</a:t>
            </a:r>
          </a:p>
        </p:txBody>
      </p:sp>
    </p:spTree>
    <p:extLst>
      <p:ext uri="{BB962C8B-B14F-4D97-AF65-F5344CB8AC3E}">
        <p14:creationId xmlns:p14="http://schemas.microsoft.com/office/powerpoint/2010/main" val="7550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6C7-261A-46DD-89F4-1B33093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7CE4A-A509-4346-8686-9A6153C201F8}"/>
              </a:ext>
            </a:extLst>
          </p:cNvPr>
          <p:cNvGrpSpPr/>
          <p:nvPr/>
        </p:nvGrpSpPr>
        <p:grpSpPr>
          <a:xfrm>
            <a:off x="4740676" y="253404"/>
            <a:ext cx="6881357" cy="6120205"/>
            <a:chOff x="4740676" y="253404"/>
            <a:chExt cx="6881357" cy="61202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F61F3A-1057-4F19-9493-2E92C10F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0796" y="3229091"/>
              <a:ext cx="1748526" cy="31445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9C4539-694C-4DFC-8594-DE76BA2F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0918" y="1722477"/>
              <a:ext cx="3321115" cy="27102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555063-C7DE-471C-8345-2CDD2DBE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796" y="253404"/>
              <a:ext cx="1485911" cy="2710271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9B333A8-1BDD-47E2-82D6-F09ADDEAD09F}"/>
                </a:ext>
              </a:extLst>
            </p:cNvPr>
            <p:cNvSpPr/>
            <p:nvPr/>
          </p:nvSpPr>
          <p:spPr>
            <a:xfrm>
              <a:off x="4740676" y="2476870"/>
              <a:ext cx="560120" cy="3755254"/>
            </a:xfrm>
            <a:prstGeom prst="leftBrace">
              <a:avLst>
                <a:gd name="adj1" fmla="val 0"/>
                <a:gd name="adj2" fmla="val 493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565734-1D5E-4053-A41A-E1ED892E8F99}"/>
                </a:ext>
              </a:extLst>
            </p:cNvPr>
            <p:cNvCxnSpPr/>
            <p:nvPr/>
          </p:nvCxnSpPr>
          <p:spPr>
            <a:xfrm flipV="1">
              <a:off x="7049322" y="2192784"/>
              <a:ext cx="1277932" cy="1819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6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657D-3BF5-4273-93EE-55BFCD75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2349925"/>
            <a:ext cx="3000652" cy="245644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0D6-C306-4FF2-8015-C4F95ADA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MongoDB</a:t>
            </a:r>
          </a:p>
          <a:p>
            <a:r>
              <a:rPr lang="en-US" sz="4000" dirty="0"/>
              <a:t>Not all reviews are complete</a:t>
            </a:r>
          </a:p>
          <a:p>
            <a:pPr lvl="1"/>
            <a:r>
              <a:rPr lang="en-US" sz="3600" dirty="0"/>
              <a:t>Need to account for ‘blanks’</a:t>
            </a:r>
          </a:p>
          <a:p>
            <a:r>
              <a:rPr lang="en-US" sz="4000" dirty="0"/>
              <a:t>Simple relationship between records</a:t>
            </a:r>
          </a:p>
        </p:txBody>
      </p:sp>
    </p:spTree>
    <p:extLst>
      <p:ext uri="{BB962C8B-B14F-4D97-AF65-F5344CB8AC3E}">
        <p14:creationId xmlns:p14="http://schemas.microsoft.com/office/powerpoint/2010/main" val="61865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01323A0-B4FA-474A-AC9A-908D7A7308B5}"/>
              </a:ext>
            </a:extLst>
          </p:cNvPr>
          <p:cNvSpPr/>
          <p:nvPr/>
        </p:nvSpPr>
        <p:spPr>
          <a:xfrm>
            <a:off x="3624263" y="418929"/>
            <a:ext cx="7354887" cy="213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82B71-29CA-4EB4-9F7C-726770EF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4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design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50BF1B1-2E22-4724-883C-A44B2FAAB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602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0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Upload (/upload/&lt;</a:t>
            </a:r>
            <a:r>
              <a:rPr lang="en-US" dirty="0" err="1"/>
              <a:t>path:path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Takes in the path for the directory with JSON files to be uploaded to database</a:t>
            </a:r>
          </a:p>
          <a:p>
            <a:pPr lvl="1"/>
            <a:r>
              <a:rPr lang="en-US" dirty="0"/>
              <a:t>Upload files</a:t>
            </a:r>
          </a:p>
          <a:p>
            <a:pPr lvl="1"/>
            <a:r>
              <a:rPr lang="en-US" dirty="0" err="1"/>
              <a:t>Dislplay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Address of directory</a:t>
            </a:r>
          </a:p>
          <a:p>
            <a:pPr lvl="2"/>
            <a:r>
              <a:rPr lang="en-US" dirty="0"/>
              <a:t>Number of hotels successfully uploaded</a:t>
            </a:r>
          </a:p>
          <a:p>
            <a:pPr lvl="2"/>
            <a:r>
              <a:rPr lang="en-US" dirty="0"/>
              <a:t>Number of reviews successfully uploaded</a:t>
            </a:r>
          </a:p>
          <a:p>
            <a:pPr lvl="1"/>
            <a:r>
              <a:rPr lang="en-US" dirty="0"/>
              <a:t>Create csv log of all hotels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all reviews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/>
              <a:t>Success or error created by system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Service 2</a:t>
            </a:r>
          </a:p>
        </p:txBody>
      </p:sp>
    </p:spTree>
    <p:extLst>
      <p:ext uri="{BB962C8B-B14F-4D97-AF65-F5344CB8AC3E}">
        <p14:creationId xmlns:p14="http://schemas.microsoft.com/office/powerpoint/2010/main" val="37628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Service 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1EA72-B539-4418-845D-DF97CC20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Other Notable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8FF-5B86-4A1E-8B44-8C5F38A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/>
              <a:t>”Key</a:t>
            </a:r>
            <a:r>
              <a:rPr lang="en-US" dirty="0"/>
              <a:t> learnings you want to share with your classmates”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115304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MSDS 7330 Final Term Project Hotel Reviews Database Design</vt:lpstr>
      <vt:lpstr>Design Overview</vt:lpstr>
      <vt:lpstr>Design Details</vt:lpstr>
      <vt:lpstr>Design Considerations</vt:lpstr>
      <vt:lpstr>Architecture design</vt:lpstr>
      <vt:lpstr>REST Service</vt:lpstr>
      <vt:lpstr>REST Service</vt:lpstr>
      <vt:lpstr>REST Service</vt:lpstr>
      <vt:lpstr>Other Notable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7330 Final Term Project Hotel Reviews Database Design</dc:title>
  <dc:creator>Jodi Pafford</dc:creator>
  <cp:lastModifiedBy>Jodi Pafford</cp:lastModifiedBy>
  <cp:revision>1</cp:revision>
  <dcterms:created xsi:type="dcterms:W3CDTF">2018-12-07T01:26:31Z</dcterms:created>
  <dcterms:modified xsi:type="dcterms:W3CDTF">2018-12-07T01:27:02Z</dcterms:modified>
</cp:coreProperties>
</file>