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8"/>
  </p:notesMasterIdLst>
  <p:sldIdLst>
    <p:sldId id="257" r:id="rId2"/>
    <p:sldId id="309" r:id="rId3"/>
    <p:sldId id="305" r:id="rId4"/>
    <p:sldId id="310" r:id="rId5"/>
    <p:sldId id="311" r:id="rId6"/>
    <p:sldId id="260" r:id="rId7"/>
    <p:sldId id="312" r:id="rId8"/>
    <p:sldId id="314" r:id="rId9"/>
    <p:sldId id="315" r:id="rId10"/>
    <p:sldId id="317" r:id="rId11"/>
    <p:sldId id="316" r:id="rId12"/>
    <p:sldId id="318" r:id="rId13"/>
    <p:sldId id="319" r:id="rId14"/>
    <p:sldId id="320" r:id="rId15"/>
    <p:sldId id="321" r:id="rId16"/>
    <p:sldId id="322" r:id="rId1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9"/>
    </p:embeddedFont>
    <p:embeddedFont>
      <p:font typeface="Fira Sans" panose="020B0503050000020004" pitchFamily="34" charset="0"/>
      <p:regular r:id="rId20"/>
      <p:bold r:id="rId21"/>
      <p:italic r:id="rId22"/>
      <p:boldItalic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Teko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A64"/>
    <a:srgbClr val="FFD8B1"/>
    <a:srgbClr val="FFC727"/>
    <a:srgbClr val="F7662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E65CEB-7406-4117-84A9-22D0AAA2612C}">
  <a:tblStyle styleId="{FEE65CEB-7406-4117-84A9-22D0AAA2612C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B0C542E-3E91-442B-9954-9A1F5361B80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13A2B3-90EA-433C-B648-2D857EFB8D28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0"/>
      <dgm:spPr/>
    </dgm:pt>
    <dgm:pt modelId="{5E9AE86F-F1DA-4AFE-8EA4-4D5CB3C4D70A}">
      <dgm:prSet phldrT="[Text]" phldr="1" custT="1"/>
      <dgm:spPr/>
      <dgm:t>
        <a:bodyPr/>
        <a:lstStyle/>
        <a:p>
          <a:endParaRPr lang="en-US" sz="2800" dirty="0">
            <a:solidFill>
              <a:schemeClr val="bg1"/>
            </a:solidFill>
          </a:endParaRPr>
        </a:p>
      </dgm:t>
    </dgm:pt>
    <dgm:pt modelId="{DBFA92F1-9941-4EE2-BCB9-D4A84F310E7C}" type="parTrans" cxnId="{8B575DD6-5562-4414-8A1F-487A47E7A9A6}">
      <dgm:prSet/>
      <dgm:spPr/>
      <dgm:t>
        <a:bodyPr/>
        <a:lstStyle/>
        <a:p>
          <a:endParaRPr lang="en-US"/>
        </a:p>
      </dgm:t>
    </dgm:pt>
    <dgm:pt modelId="{0ECFD47D-085B-4C80-B52A-B0713193613F}" type="sibTrans" cxnId="{8B575DD6-5562-4414-8A1F-487A47E7A9A6}">
      <dgm:prSet/>
      <dgm:spPr/>
      <dgm:t>
        <a:bodyPr/>
        <a:lstStyle/>
        <a:p>
          <a:endParaRPr lang="en-US"/>
        </a:p>
      </dgm:t>
    </dgm:pt>
    <dgm:pt modelId="{8526E290-C77A-4CAE-9502-52B407D0D7E4}">
      <dgm:prSet phldrT="[Text]" phldr="1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9D42CEB9-6CFC-4CC2-814E-67F6B5FE112E}" type="parTrans" cxnId="{200EA53F-8E7C-446A-8568-4FF9B9656E15}">
      <dgm:prSet/>
      <dgm:spPr/>
      <dgm:t>
        <a:bodyPr/>
        <a:lstStyle/>
        <a:p>
          <a:endParaRPr lang="en-US"/>
        </a:p>
      </dgm:t>
    </dgm:pt>
    <dgm:pt modelId="{8B2390D2-09E3-4EEE-B751-ED1581F8FE84}" type="sibTrans" cxnId="{200EA53F-8E7C-446A-8568-4FF9B9656E15}">
      <dgm:prSet/>
      <dgm:spPr/>
      <dgm:t>
        <a:bodyPr/>
        <a:lstStyle/>
        <a:p>
          <a:endParaRPr lang="en-US"/>
        </a:p>
      </dgm:t>
    </dgm:pt>
    <dgm:pt modelId="{F9D97C1F-78B8-4A08-BF3B-C797FF9AAC91}">
      <dgm:prSet phldrT="[Text]" phldr="1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12F11B02-7B6B-46F2-993C-343066B8F9AF}" type="parTrans" cxnId="{51A37E50-5FA5-40D2-9BBE-ADB026C1D571}">
      <dgm:prSet/>
      <dgm:spPr/>
      <dgm:t>
        <a:bodyPr/>
        <a:lstStyle/>
        <a:p>
          <a:endParaRPr lang="en-US"/>
        </a:p>
      </dgm:t>
    </dgm:pt>
    <dgm:pt modelId="{3B98FC32-32D8-4B40-AF87-16C9D1EF5EE6}" type="sibTrans" cxnId="{51A37E50-5FA5-40D2-9BBE-ADB026C1D571}">
      <dgm:prSet/>
      <dgm:spPr/>
      <dgm:t>
        <a:bodyPr/>
        <a:lstStyle/>
        <a:p>
          <a:endParaRPr lang="en-US"/>
        </a:p>
      </dgm:t>
    </dgm:pt>
    <dgm:pt modelId="{C171E9C9-4464-4189-A733-78A2F660780B}" type="pres">
      <dgm:prSet presAssocID="{0E13A2B3-90EA-433C-B648-2D857EFB8D28}" presName="CompostProcess" presStyleCnt="0">
        <dgm:presLayoutVars>
          <dgm:dir/>
          <dgm:resizeHandles val="exact"/>
        </dgm:presLayoutVars>
      </dgm:prSet>
      <dgm:spPr/>
    </dgm:pt>
    <dgm:pt modelId="{09D65EE5-37CE-4977-B0BB-3C2FD67044A6}" type="pres">
      <dgm:prSet presAssocID="{0E13A2B3-90EA-433C-B648-2D857EFB8D28}" presName="arrow" presStyleLbl="bgShp" presStyleIdx="0" presStyleCnt="1"/>
      <dgm:spPr/>
    </dgm:pt>
    <dgm:pt modelId="{695B5D10-4819-4959-84DA-E19C403D8053}" type="pres">
      <dgm:prSet presAssocID="{0E13A2B3-90EA-433C-B648-2D857EFB8D28}" presName="linearProcess" presStyleCnt="0"/>
      <dgm:spPr/>
    </dgm:pt>
    <dgm:pt modelId="{331BB6B7-F24E-4FC6-847B-C821516F162E}" type="pres">
      <dgm:prSet presAssocID="{5E9AE86F-F1DA-4AFE-8EA4-4D5CB3C4D70A}" presName="textNode" presStyleLbl="node1" presStyleIdx="0" presStyleCnt="3">
        <dgm:presLayoutVars>
          <dgm:bulletEnabled val="1"/>
        </dgm:presLayoutVars>
      </dgm:prSet>
      <dgm:spPr/>
    </dgm:pt>
    <dgm:pt modelId="{C62F0844-97EA-44D5-AD46-668D15E061B1}" type="pres">
      <dgm:prSet presAssocID="{0ECFD47D-085B-4C80-B52A-B0713193613F}" presName="sibTrans" presStyleCnt="0"/>
      <dgm:spPr/>
    </dgm:pt>
    <dgm:pt modelId="{D91FE721-177B-4310-A9B6-FBF5D55FFEEC}" type="pres">
      <dgm:prSet presAssocID="{8526E290-C77A-4CAE-9502-52B407D0D7E4}" presName="textNode" presStyleLbl="node1" presStyleIdx="1" presStyleCnt="3">
        <dgm:presLayoutVars>
          <dgm:bulletEnabled val="1"/>
        </dgm:presLayoutVars>
      </dgm:prSet>
      <dgm:spPr/>
    </dgm:pt>
    <dgm:pt modelId="{C176FD2D-CE23-4EBB-835F-4A3C0DCF78AD}" type="pres">
      <dgm:prSet presAssocID="{8B2390D2-09E3-4EEE-B751-ED1581F8FE84}" presName="sibTrans" presStyleCnt="0"/>
      <dgm:spPr/>
    </dgm:pt>
    <dgm:pt modelId="{BE40A779-17E0-4FAC-BE2B-C8FB5ED7B1FB}" type="pres">
      <dgm:prSet presAssocID="{F9D97C1F-78B8-4A08-BF3B-C797FF9AAC91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5E13891C-482D-430C-AEFC-78753ED1AE4A}" type="presOf" srcId="{8526E290-C77A-4CAE-9502-52B407D0D7E4}" destId="{D91FE721-177B-4310-A9B6-FBF5D55FFEEC}" srcOrd="0" destOrd="0" presId="urn:microsoft.com/office/officeart/2005/8/layout/hProcess9"/>
    <dgm:cxn modelId="{200EA53F-8E7C-446A-8568-4FF9B9656E15}" srcId="{0E13A2B3-90EA-433C-B648-2D857EFB8D28}" destId="{8526E290-C77A-4CAE-9502-52B407D0D7E4}" srcOrd="1" destOrd="0" parTransId="{9D42CEB9-6CFC-4CC2-814E-67F6B5FE112E}" sibTransId="{8B2390D2-09E3-4EEE-B751-ED1581F8FE84}"/>
    <dgm:cxn modelId="{98360761-87A3-4F65-9F3D-E4CA9CC0EC6C}" type="presOf" srcId="{0E13A2B3-90EA-433C-B648-2D857EFB8D28}" destId="{C171E9C9-4464-4189-A733-78A2F660780B}" srcOrd="0" destOrd="0" presId="urn:microsoft.com/office/officeart/2005/8/layout/hProcess9"/>
    <dgm:cxn modelId="{51A37E50-5FA5-40D2-9BBE-ADB026C1D571}" srcId="{0E13A2B3-90EA-433C-B648-2D857EFB8D28}" destId="{F9D97C1F-78B8-4A08-BF3B-C797FF9AAC91}" srcOrd="2" destOrd="0" parTransId="{12F11B02-7B6B-46F2-993C-343066B8F9AF}" sibTransId="{3B98FC32-32D8-4B40-AF87-16C9D1EF5EE6}"/>
    <dgm:cxn modelId="{555BE784-FB69-4015-AC83-4F6D631B93B8}" type="presOf" srcId="{5E9AE86F-F1DA-4AFE-8EA4-4D5CB3C4D70A}" destId="{331BB6B7-F24E-4FC6-847B-C821516F162E}" srcOrd="0" destOrd="0" presId="urn:microsoft.com/office/officeart/2005/8/layout/hProcess9"/>
    <dgm:cxn modelId="{8B575DD6-5562-4414-8A1F-487A47E7A9A6}" srcId="{0E13A2B3-90EA-433C-B648-2D857EFB8D28}" destId="{5E9AE86F-F1DA-4AFE-8EA4-4D5CB3C4D70A}" srcOrd="0" destOrd="0" parTransId="{DBFA92F1-9941-4EE2-BCB9-D4A84F310E7C}" sibTransId="{0ECFD47D-085B-4C80-B52A-B0713193613F}"/>
    <dgm:cxn modelId="{DF5ABDE7-E8F8-4A34-9113-632B0A7A7985}" type="presOf" srcId="{F9D97C1F-78B8-4A08-BF3B-C797FF9AAC91}" destId="{BE40A779-17E0-4FAC-BE2B-C8FB5ED7B1FB}" srcOrd="0" destOrd="0" presId="urn:microsoft.com/office/officeart/2005/8/layout/hProcess9"/>
    <dgm:cxn modelId="{8A2C76A9-3A8A-4ECD-BA76-4252F3BE4A7C}" type="presParOf" srcId="{C171E9C9-4464-4189-A733-78A2F660780B}" destId="{09D65EE5-37CE-4977-B0BB-3C2FD67044A6}" srcOrd="0" destOrd="0" presId="urn:microsoft.com/office/officeart/2005/8/layout/hProcess9"/>
    <dgm:cxn modelId="{87B4FC16-D16A-456C-9924-61BA9D30EB6B}" type="presParOf" srcId="{C171E9C9-4464-4189-A733-78A2F660780B}" destId="{695B5D10-4819-4959-84DA-E19C403D8053}" srcOrd="1" destOrd="0" presId="urn:microsoft.com/office/officeart/2005/8/layout/hProcess9"/>
    <dgm:cxn modelId="{7483824D-F7A1-49C7-BBA9-5E3FC8CCCF84}" type="presParOf" srcId="{695B5D10-4819-4959-84DA-E19C403D8053}" destId="{331BB6B7-F24E-4FC6-847B-C821516F162E}" srcOrd="0" destOrd="0" presId="urn:microsoft.com/office/officeart/2005/8/layout/hProcess9"/>
    <dgm:cxn modelId="{B2285F15-B6F5-45F4-A6D4-CFC0F93D3548}" type="presParOf" srcId="{695B5D10-4819-4959-84DA-E19C403D8053}" destId="{C62F0844-97EA-44D5-AD46-668D15E061B1}" srcOrd="1" destOrd="0" presId="urn:microsoft.com/office/officeart/2005/8/layout/hProcess9"/>
    <dgm:cxn modelId="{B36B069A-7CC9-43C0-A602-75D18291FB4F}" type="presParOf" srcId="{695B5D10-4819-4959-84DA-E19C403D8053}" destId="{D91FE721-177B-4310-A9B6-FBF5D55FFEEC}" srcOrd="2" destOrd="0" presId="urn:microsoft.com/office/officeart/2005/8/layout/hProcess9"/>
    <dgm:cxn modelId="{3BED1C97-F469-44B1-9845-5E27ACBEF5E8}" type="presParOf" srcId="{695B5D10-4819-4959-84DA-E19C403D8053}" destId="{C176FD2D-CE23-4EBB-835F-4A3C0DCF78AD}" srcOrd="3" destOrd="0" presId="urn:microsoft.com/office/officeart/2005/8/layout/hProcess9"/>
    <dgm:cxn modelId="{F97364BC-06B8-4550-85DD-6C2ED18D1675}" type="presParOf" srcId="{695B5D10-4819-4959-84DA-E19C403D8053}" destId="{BE40A779-17E0-4FAC-BE2B-C8FB5ED7B1F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DEEC7A-AD05-481C-B2D8-0CBC3B963F7E}" type="doc">
      <dgm:prSet loTypeId="urn:microsoft.com/office/officeart/2005/8/layout/hierarchy3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6FAAF29-DEF2-4254-96A2-1CEC54A79C24}">
      <dgm:prSet phldrT="[Text]"/>
      <dgm:spPr/>
      <dgm:t>
        <a:bodyPr/>
        <a:lstStyle/>
        <a:p>
          <a:r>
            <a:rPr lang="en-US" dirty="0" err="1"/>
            <a:t>Phía</a:t>
          </a:r>
          <a:r>
            <a:rPr lang="en-US" dirty="0"/>
            <a:t> </a:t>
          </a:r>
          <a:r>
            <a:rPr lang="en-US" dirty="0" err="1"/>
            <a:t>khách</a:t>
          </a:r>
          <a:r>
            <a:rPr lang="en-US" dirty="0"/>
            <a:t> </a:t>
          </a:r>
          <a:r>
            <a:rPr lang="en-US" dirty="0" err="1"/>
            <a:t>hàng</a:t>
          </a:r>
          <a:endParaRPr lang="en-US" dirty="0"/>
        </a:p>
      </dgm:t>
    </dgm:pt>
    <dgm:pt modelId="{A9FF1DCA-87C6-4F70-B704-2B8F3D67E592}" type="parTrans" cxnId="{86113E2A-3A5E-40B8-B374-69CEE696B254}">
      <dgm:prSet/>
      <dgm:spPr/>
      <dgm:t>
        <a:bodyPr/>
        <a:lstStyle/>
        <a:p>
          <a:endParaRPr lang="en-US"/>
        </a:p>
      </dgm:t>
    </dgm:pt>
    <dgm:pt modelId="{AE732C2C-C7C0-498C-8C6F-BCFD5D8E779F}" type="sibTrans" cxnId="{86113E2A-3A5E-40B8-B374-69CEE696B254}">
      <dgm:prSet/>
      <dgm:spPr/>
      <dgm:t>
        <a:bodyPr/>
        <a:lstStyle/>
        <a:p>
          <a:endParaRPr lang="en-US"/>
        </a:p>
      </dgm:t>
    </dgm:pt>
    <dgm:pt modelId="{E734DF4B-B27B-40D5-91D6-A559196BC9EA}">
      <dgm:prSet phldrT="[Text]"/>
      <dgm:spPr/>
      <dgm:t>
        <a:bodyPr/>
        <a:lstStyle/>
        <a:p>
          <a:r>
            <a:rPr lang="en-US" dirty="0"/>
            <a:t>Mua </a:t>
          </a:r>
          <a:r>
            <a:rPr lang="en-US" dirty="0" err="1"/>
            <a:t>hàng</a:t>
          </a:r>
          <a:endParaRPr lang="en-US" dirty="0"/>
        </a:p>
      </dgm:t>
    </dgm:pt>
    <dgm:pt modelId="{1D881998-8475-4C68-8107-49B7183AB1D8}" type="parTrans" cxnId="{E27F5537-0EE6-46EF-8F8A-6D81DA47F058}">
      <dgm:prSet/>
      <dgm:spPr/>
      <dgm:t>
        <a:bodyPr/>
        <a:lstStyle/>
        <a:p>
          <a:endParaRPr lang="en-US"/>
        </a:p>
      </dgm:t>
    </dgm:pt>
    <dgm:pt modelId="{5A8270B0-31C6-4C7A-804D-9A477CA5BCBD}" type="sibTrans" cxnId="{E27F5537-0EE6-46EF-8F8A-6D81DA47F058}">
      <dgm:prSet/>
      <dgm:spPr/>
      <dgm:t>
        <a:bodyPr/>
        <a:lstStyle/>
        <a:p>
          <a:endParaRPr lang="en-US"/>
        </a:p>
      </dgm:t>
    </dgm:pt>
    <dgm:pt modelId="{D7443594-C3BD-4C21-9432-643142293271}">
      <dgm:prSet phldrT="[Text]"/>
      <dgm:spPr/>
      <dgm:t>
        <a:bodyPr/>
        <a:lstStyle/>
        <a:p>
          <a:r>
            <a:rPr lang="en-US" dirty="0" err="1"/>
            <a:t>Tìm</a:t>
          </a:r>
          <a:r>
            <a:rPr lang="en-US" dirty="0"/>
            <a:t> </a:t>
          </a:r>
          <a:r>
            <a:rPr lang="en-US" dirty="0" err="1"/>
            <a:t>kiếm</a:t>
          </a:r>
          <a:r>
            <a:rPr lang="en-US" dirty="0"/>
            <a:t> </a:t>
          </a:r>
          <a:r>
            <a:rPr lang="en-US" dirty="0" err="1"/>
            <a:t>sản</a:t>
          </a:r>
          <a:r>
            <a:rPr lang="en-US" dirty="0"/>
            <a:t> </a:t>
          </a:r>
          <a:r>
            <a:rPr lang="en-US" dirty="0" err="1"/>
            <a:t>phẩm</a:t>
          </a:r>
          <a:endParaRPr lang="en-US" dirty="0"/>
        </a:p>
      </dgm:t>
    </dgm:pt>
    <dgm:pt modelId="{642FF6AF-F206-4DC4-8A02-7E004D30E729}" type="parTrans" cxnId="{F6B8E33A-2A58-4ADE-ADB3-FBF23D1866F6}">
      <dgm:prSet/>
      <dgm:spPr/>
      <dgm:t>
        <a:bodyPr/>
        <a:lstStyle/>
        <a:p>
          <a:endParaRPr lang="en-US"/>
        </a:p>
      </dgm:t>
    </dgm:pt>
    <dgm:pt modelId="{3F7869FE-E36C-4ECB-AD95-068116511AFF}" type="sibTrans" cxnId="{F6B8E33A-2A58-4ADE-ADB3-FBF23D1866F6}">
      <dgm:prSet/>
      <dgm:spPr/>
      <dgm:t>
        <a:bodyPr/>
        <a:lstStyle/>
        <a:p>
          <a:endParaRPr lang="en-US"/>
        </a:p>
      </dgm:t>
    </dgm:pt>
    <dgm:pt modelId="{8FD8AA9E-42C2-4054-BD63-0A2F0E152AB7}">
      <dgm:prSet phldrT="[Text]"/>
      <dgm:spPr/>
      <dgm:t>
        <a:bodyPr/>
        <a:lstStyle/>
        <a:p>
          <a:r>
            <a:rPr lang="en-US" dirty="0" err="1"/>
            <a:t>Phía</a:t>
          </a:r>
          <a:r>
            <a:rPr lang="en-US" dirty="0"/>
            <a:t> </a:t>
          </a:r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trị</a:t>
          </a:r>
          <a:endParaRPr lang="en-US" dirty="0"/>
        </a:p>
      </dgm:t>
    </dgm:pt>
    <dgm:pt modelId="{416F441B-A69B-490B-9DD2-8097F9B4ED4B}" type="parTrans" cxnId="{72E6F453-3F7D-45C5-8237-9BFFB5230BBB}">
      <dgm:prSet/>
      <dgm:spPr/>
      <dgm:t>
        <a:bodyPr/>
        <a:lstStyle/>
        <a:p>
          <a:endParaRPr lang="en-US"/>
        </a:p>
      </dgm:t>
    </dgm:pt>
    <dgm:pt modelId="{AFBA6F57-9D50-4BF4-9DCD-4644D53B6964}" type="sibTrans" cxnId="{72E6F453-3F7D-45C5-8237-9BFFB5230BBB}">
      <dgm:prSet/>
      <dgm:spPr/>
      <dgm:t>
        <a:bodyPr/>
        <a:lstStyle/>
        <a:p>
          <a:endParaRPr lang="en-US"/>
        </a:p>
      </dgm:t>
    </dgm:pt>
    <dgm:pt modelId="{40F9AD55-D99E-4B56-843C-B42D6C963AB9}">
      <dgm:prSet phldrT="[Text]"/>
      <dgm:spPr/>
      <dgm:t>
        <a:bodyPr/>
        <a:lstStyle/>
        <a:p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sản</a:t>
          </a:r>
          <a:r>
            <a:rPr lang="en-US" dirty="0"/>
            <a:t> </a:t>
          </a:r>
          <a:r>
            <a:rPr lang="en-US" dirty="0" err="1"/>
            <a:t>phẩm</a:t>
          </a:r>
          <a:endParaRPr lang="en-US" dirty="0"/>
        </a:p>
      </dgm:t>
    </dgm:pt>
    <dgm:pt modelId="{5A1C2E3A-C361-4432-AC68-92A504F9AEF8}" type="parTrans" cxnId="{EA2BF958-1C13-427E-8E09-0D9074DDEF0E}">
      <dgm:prSet/>
      <dgm:spPr/>
      <dgm:t>
        <a:bodyPr/>
        <a:lstStyle/>
        <a:p>
          <a:endParaRPr lang="en-US"/>
        </a:p>
      </dgm:t>
    </dgm:pt>
    <dgm:pt modelId="{B512FB64-46A5-45DC-8488-CF840384A0BE}" type="sibTrans" cxnId="{EA2BF958-1C13-427E-8E09-0D9074DDEF0E}">
      <dgm:prSet/>
      <dgm:spPr/>
      <dgm:t>
        <a:bodyPr/>
        <a:lstStyle/>
        <a:p>
          <a:endParaRPr lang="en-US"/>
        </a:p>
      </dgm:t>
    </dgm:pt>
    <dgm:pt modelId="{D2E4D896-C3F4-4AA2-83E7-5CB117E661FC}">
      <dgm:prSet phldrT="[Text]"/>
      <dgm:spPr/>
      <dgm:t>
        <a:bodyPr/>
        <a:lstStyle/>
        <a:p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đơn</a:t>
          </a:r>
          <a:r>
            <a:rPr lang="en-US" dirty="0"/>
            <a:t> </a:t>
          </a:r>
          <a:r>
            <a:rPr lang="en-US" dirty="0" err="1"/>
            <a:t>hàng</a:t>
          </a:r>
          <a:endParaRPr lang="en-US" dirty="0"/>
        </a:p>
      </dgm:t>
    </dgm:pt>
    <dgm:pt modelId="{AE2B5517-8ACD-4DE7-AE33-6C5078AD1093}" type="parTrans" cxnId="{0734DF46-B98B-4EC8-AE16-C10E5A62D051}">
      <dgm:prSet/>
      <dgm:spPr/>
      <dgm:t>
        <a:bodyPr/>
        <a:lstStyle/>
        <a:p>
          <a:endParaRPr lang="en-US"/>
        </a:p>
      </dgm:t>
    </dgm:pt>
    <dgm:pt modelId="{889AF4CF-2BC9-454D-8868-2BB59E61C7C5}" type="sibTrans" cxnId="{0734DF46-B98B-4EC8-AE16-C10E5A62D051}">
      <dgm:prSet/>
      <dgm:spPr/>
      <dgm:t>
        <a:bodyPr/>
        <a:lstStyle/>
        <a:p>
          <a:endParaRPr lang="en-US"/>
        </a:p>
      </dgm:t>
    </dgm:pt>
    <dgm:pt modelId="{E48FC268-56F3-4B2B-96BA-A96C43BB785D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59A38F84-CAAA-48CD-986B-953EFFBE22A3}" type="parTrans" cxnId="{35B2BB2B-6AB6-4206-9827-BE9D31B81CE9}">
      <dgm:prSet/>
      <dgm:spPr/>
      <dgm:t>
        <a:bodyPr/>
        <a:lstStyle/>
        <a:p>
          <a:endParaRPr lang="en-US"/>
        </a:p>
      </dgm:t>
    </dgm:pt>
    <dgm:pt modelId="{9EEA1616-B021-4E97-B0A3-B8CC17E99708}" type="sibTrans" cxnId="{35B2BB2B-6AB6-4206-9827-BE9D31B81CE9}">
      <dgm:prSet/>
      <dgm:spPr/>
      <dgm:t>
        <a:bodyPr/>
        <a:lstStyle/>
        <a:p>
          <a:endParaRPr lang="en-US"/>
        </a:p>
      </dgm:t>
    </dgm:pt>
    <dgm:pt modelId="{E984DA38-8159-4213-A9BF-AA26C712B7C2}">
      <dgm:prSet phldrT="[Text]"/>
      <dgm:spPr/>
      <dgm:t>
        <a:bodyPr/>
        <a:lstStyle/>
        <a:p>
          <a:r>
            <a:rPr lang="en-US" dirty="0" err="1"/>
            <a:t>Đánh</a:t>
          </a:r>
          <a:r>
            <a:rPr lang="en-US" dirty="0"/>
            <a:t> </a:t>
          </a:r>
          <a:r>
            <a:rPr lang="en-US" dirty="0" err="1"/>
            <a:t>giá</a:t>
          </a:r>
          <a:r>
            <a:rPr lang="en-US" dirty="0"/>
            <a:t> </a:t>
          </a:r>
          <a:r>
            <a:rPr lang="en-US" dirty="0" err="1"/>
            <a:t>sản</a:t>
          </a:r>
          <a:r>
            <a:rPr lang="en-US" dirty="0"/>
            <a:t> </a:t>
          </a:r>
          <a:r>
            <a:rPr lang="en-US" dirty="0" err="1"/>
            <a:t>phẩm</a:t>
          </a:r>
          <a:endParaRPr lang="en-US" dirty="0"/>
        </a:p>
      </dgm:t>
    </dgm:pt>
    <dgm:pt modelId="{6D822EDE-254D-4313-82F9-207489814BD6}" type="parTrans" cxnId="{324BCC99-229A-42F7-BABD-A1A0B71B67EB}">
      <dgm:prSet/>
      <dgm:spPr/>
      <dgm:t>
        <a:bodyPr/>
        <a:lstStyle/>
        <a:p>
          <a:endParaRPr lang="en-US"/>
        </a:p>
      </dgm:t>
    </dgm:pt>
    <dgm:pt modelId="{56587FBE-D025-4F14-855D-51119AA48263}" type="sibTrans" cxnId="{324BCC99-229A-42F7-BABD-A1A0B71B67EB}">
      <dgm:prSet/>
      <dgm:spPr/>
      <dgm:t>
        <a:bodyPr/>
        <a:lstStyle/>
        <a:p>
          <a:endParaRPr lang="en-US"/>
        </a:p>
      </dgm:t>
    </dgm:pt>
    <dgm:pt modelId="{93653E22-D739-4111-80E3-9FFAAAB6A6F9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976BEAE9-C5ED-4B4F-8191-7E0108301500}" type="parTrans" cxnId="{38809E95-38FA-4BCC-BE9B-0E0E091DDC15}">
      <dgm:prSet/>
      <dgm:spPr/>
      <dgm:t>
        <a:bodyPr/>
        <a:lstStyle/>
        <a:p>
          <a:endParaRPr lang="en-US"/>
        </a:p>
      </dgm:t>
    </dgm:pt>
    <dgm:pt modelId="{C82AB1EF-643D-45E0-9661-95FF7246E103}" type="sibTrans" cxnId="{38809E95-38FA-4BCC-BE9B-0E0E091DDC15}">
      <dgm:prSet/>
      <dgm:spPr/>
      <dgm:t>
        <a:bodyPr/>
        <a:lstStyle/>
        <a:p>
          <a:endParaRPr lang="en-US"/>
        </a:p>
      </dgm:t>
    </dgm:pt>
    <dgm:pt modelId="{1C785874-B8EF-4DD7-8469-54F3D30B3254}">
      <dgm:prSet phldrT="[Text]"/>
      <dgm:spPr/>
      <dgm:t>
        <a:bodyPr/>
        <a:lstStyle/>
        <a:p>
          <a:r>
            <a:rPr lang="en-US" dirty="0" err="1"/>
            <a:t>Thống</a:t>
          </a:r>
          <a:r>
            <a:rPr lang="en-US" dirty="0"/>
            <a:t> </a:t>
          </a:r>
          <a:r>
            <a:rPr lang="en-US" dirty="0" err="1"/>
            <a:t>kê</a:t>
          </a:r>
          <a:endParaRPr lang="en-US" dirty="0"/>
        </a:p>
      </dgm:t>
    </dgm:pt>
    <dgm:pt modelId="{6111CA48-BF0E-4B95-830F-FB6CF3422DC3}" type="parTrans" cxnId="{758E8B45-57FF-467F-A261-7032C8C8529A}">
      <dgm:prSet/>
      <dgm:spPr/>
      <dgm:t>
        <a:bodyPr/>
        <a:lstStyle/>
        <a:p>
          <a:endParaRPr lang="en-US"/>
        </a:p>
      </dgm:t>
    </dgm:pt>
    <dgm:pt modelId="{E93CE682-0FBC-44BB-A72C-298201ECDC94}" type="sibTrans" cxnId="{758E8B45-57FF-467F-A261-7032C8C8529A}">
      <dgm:prSet/>
      <dgm:spPr/>
      <dgm:t>
        <a:bodyPr/>
        <a:lstStyle/>
        <a:p>
          <a:endParaRPr lang="en-US"/>
        </a:p>
      </dgm:t>
    </dgm:pt>
    <dgm:pt modelId="{A4471EA0-2328-4567-9632-20FF8644B532}" type="pres">
      <dgm:prSet presAssocID="{80DEEC7A-AD05-481C-B2D8-0CBC3B963F7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BB3CFD-CB5E-4F77-B67B-40FC2431D454}" type="pres">
      <dgm:prSet presAssocID="{36FAAF29-DEF2-4254-96A2-1CEC54A79C24}" presName="root" presStyleCnt="0"/>
      <dgm:spPr/>
    </dgm:pt>
    <dgm:pt modelId="{13BA4C3A-C90D-41C8-85A3-337C170D8EA2}" type="pres">
      <dgm:prSet presAssocID="{36FAAF29-DEF2-4254-96A2-1CEC54A79C24}" presName="rootComposite" presStyleCnt="0"/>
      <dgm:spPr/>
    </dgm:pt>
    <dgm:pt modelId="{340FE60E-4D33-48F0-8530-6AD72C0D9EF1}" type="pres">
      <dgm:prSet presAssocID="{36FAAF29-DEF2-4254-96A2-1CEC54A79C24}" presName="rootText" presStyleLbl="node1" presStyleIdx="0" presStyleCnt="2" custScaleX="234979"/>
      <dgm:spPr/>
    </dgm:pt>
    <dgm:pt modelId="{350E32ED-B6E9-480D-A63A-539960CD9991}" type="pres">
      <dgm:prSet presAssocID="{36FAAF29-DEF2-4254-96A2-1CEC54A79C24}" presName="rootConnector" presStyleLbl="node1" presStyleIdx="0" presStyleCnt="2"/>
      <dgm:spPr/>
    </dgm:pt>
    <dgm:pt modelId="{52D15042-D8DF-408E-93E7-B2A3935C0438}" type="pres">
      <dgm:prSet presAssocID="{36FAAF29-DEF2-4254-96A2-1CEC54A79C24}" presName="childShape" presStyleCnt="0"/>
      <dgm:spPr/>
    </dgm:pt>
    <dgm:pt modelId="{82BA1824-605F-4596-876C-01A32DDEFB3D}" type="pres">
      <dgm:prSet presAssocID="{1D881998-8475-4C68-8107-49B7183AB1D8}" presName="Name13" presStyleLbl="parChTrans1D2" presStyleIdx="0" presStyleCnt="8"/>
      <dgm:spPr/>
    </dgm:pt>
    <dgm:pt modelId="{695E9598-5EAA-4EE7-A91D-81DF210C10DD}" type="pres">
      <dgm:prSet presAssocID="{E734DF4B-B27B-40D5-91D6-A559196BC9EA}" presName="childText" presStyleLbl="bgAcc1" presStyleIdx="0" presStyleCnt="8" custScaleX="237220">
        <dgm:presLayoutVars>
          <dgm:bulletEnabled val="1"/>
        </dgm:presLayoutVars>
      </dgm:prSet>
      <dgm:spPr/>
    </dgm:pt>
    <dgm:pt modelId="{6DBC2CBE-9067-4DC9-9D90-76BF9D96FBC9}" type="pres">
      <dgm:prSet presAssocID="{642FF6AF-F206-4DC4-8A02-7E004D30E729}" presName="Name13" presStyleLbl="parChTrans1D2" presStyleIdx="1" presStyleCnt="8"/>
      <dgm:spPr/>
    </dgm:pt>
    <dgm:pt modelId="{A406AEBA-07CF-47CD-985B-87471483A6AD}" type="pres">
      <dgm:prSet presAssocID="{D7443594-C3BD-4C21-9432-643142293271}" presName="childText" presStyleLbl="bgAcc1" presStyleIdx="1" presStyleCnt="8" custScaleX="237220">
        <dgm:presLayoutVars>
          <dgm:bulletEnabled val="1"/>
        </dgm:presLayoutVars>
      </dgm:prSet>
      <dgm:spPr/>
    </dgm:pt>
    <dgm:pt modelId="{D4AC31B4-9933-4CFF-9211-F229542C3BD7}" type="pres">
      <dgm:prSet presAssocID="{6D822EDE-254D-4313-82F9-207489814BD6}" presName="Name13" presStyleLbl="parChTrans1D2" presStyleIdx="2" presStyleCnt="8"/>
      <dgm:spPr/>
    </dgm:pt>
    <dgm:pt modelId="{1C133AF3-2534-42E5-8AF4-594F4DB20F71}" type="pres">
      <dgm:prSet presAssocID="{E984DA38-8159-4213-A9BF-AA26C712B7C2}" presName="childText" presStyleLbl="bgAcc1" presStyleIdx="2" presStyleCnt="8" custScaleX="237220">
        <dgm:presLayoutVars>
          <dgm:bulletEnabled val="1"/>
        </dgm:presLayoutVars>
      </dgm:prSet>
      <dgm:spPr/>
    </dgm:pt>
    <dgm:pt modelId="{FD687EF5-518E-4CEA-8AEE-A3645D93B686}" type="pres">
      <dgm:prSet presAssocID="{59A38F84-CAAA-48CD-986B-953EFFBE22A3}" presName="Name13" presStyleLbl="parChTrans1D2" presStyleIdx="3" presStyleCnt="8"/>
      <dgm:spPr/>
    </dgm:pt>
    <dgm:pt modelId="{3CA53E59-F6C7-4EE9-B035-24DE89A6B39E}" type="pres">
      <dgm:prSet presAssocID="{E48FC268-56F3-4B2B-96BA-A96C43BB785D}" presName="childText" presStyleLbl="bgAcc1" presStyleIdx="3" presStyleCnt="8" custScaleX="237220">
        <dgm:presLayoutVars>
          <dgm:bulletEnabled val="1"/>
        </dgm:presLayoutVars>
      </dgm:prSet>
      <dgm:spPr/>
    </dgm:pt>
    <dgm:pt modelId="{4CBDD07B-DBC3-4B08-A827-5E9176DA59C5}" type="pres">
      <dgm:prSet presAssocID="{8FD8AA9E-42C2-4054-BD63-0A2F0E152AB7}" presName="root" presStyleCnt="0"/>
      <dgm:spPr/>
    </dgm:pt>
    <dgm:pt modelId="{79413B62-7FE0-432E-9809-13853867320D}" type="pres">
      <dgm:prSet presAssocID="{8FD8AA9E-42C2-4054-BD63-0A2F0E152AB7}" presName="rootComposite" presStyleCnt="0"/>
      <dgm:spPr/>
    </dgm:pt>
    <dgm:pt modelId="{6A03868E-DFE9-4F1B-AB0B-56A24A7681AC}" type="pres">
      <dgm:prSet presAssocID="{8FD8AA9E-42C2-4054-BD63-0A2F0E152AB7}" presName="rootText" presStyleLbl="node1" presStyleIdx="1" presStyleCnt="2" custScaleX="255859"/>
      <dgm:spPr/>
    </dgm:pt>
    <dgm:pt modelId="{1F3D6018-FA58-41C9-917E-AC598971580E}" type="pres">
      <dgm:prSet presAssocID="{8FD8AA9E-42C2-4054-BD63-0A2F0E152AB7}" presName="rootConnector" presStyleLbl="node1" presStyleIdx="1" presStyleCnt="2"/>
      <dgm:spPr/>
    </dgm:pt>
    <dgm:pt modelId="{BECEA1E3-9472-4379-94D9-35B41C1AE225}" type="pres">
      <dgm:prSet presAssocID="{8FD8AA9E-42C2-4054-BD63-0A2F0E152AB7}" presName="childShape" presStyleCnt="0"/>
      <dgm:spPr/>
    </dgm:pt>
    <dgm:pt modelId="{4A82EB4D-F82E-463E-A6DB-772B22180DC0}" type="pres">
      <dgm:prSet presAssocID="{5A1C2E3A-C361-4432-AC68-92A504F9AEF8}" presName="Name13" presStyleLbl="parChTrans1D2" presStyleIdx="4" presStyleCnt="8"/>
      <dgm:spPr/>
    </dgm:pt>
    <dgm:pt modelId="{60BD0B1B-86E9-4324-BF3C-B300DA1DA6A7}" type="pres">
      <dgm:prSet presAssocID="{40F9AD55-D99E-4B56-843C-B42D6C963AB9}" presName="childText" presStyleLbl="bgAcc1" presStyleIdx="4" presStyleCnt="8" custScaleX="266873">
        <dgm:presLayoutVars>
          <dgm:bulletEnabled val="1"/>
        </dgm:presLayoutVars>
      </dgm:prSet>
      <dgm:spPr/>
    </dgm:pt>
    <dgm:pt modelId="{F7F5F723-5FCC-415B-BD7A-243911C8C55E}" type="pres">
      <dgm:prSet presAssocID="{AE2B5517-8ACD-4DE7-AE33-6C5078AD1093}" presName="Name13" presStyleLbl="parChTrans1D2" presStyleIdx="5" presStyleCnt="8"/>
      <dgm:spPr/>
    </dgm:pt>
    <dgm:pt modelId="{66779186-E822-4200-99DA-DA265E167FCF}" type="pres">
      <dgm:prSet presAssocID="{D2E4D896-C3F4-4AA2-83E7-5CB117E661FC}" presName="childText" presStyleLbl="bgAcc1" presStyleIdx="5" presStyleCnt="8" custScaleX="266873" custScaleY="94766">
        <dgm:presLayoutVars>
          <dgm:bulletEnabled val="1"/>
        </dgm:presLayoutVars>
      </dgm:prSet>
      <dgm:spPr/>
    </dgm:pt>
    <dgm:pt modelId="{9CC2D128-4124-4D58-9E7A-A0EBAE19EA38}" type="pres">
      <dgm:prSet presAssocID="{6111CA48-BF0E-4B95-830F-FB6CF3422DC3}" presName="Name13" presStyleLbl="parChTrans1D2" presStyleIdx="6" presStyleCnt="8"/>
      <dgm:spPr/>
    </dgm:pt>
    <dgm:pt modelId="{7A297D3C-6099-40FF-B7F4-362F58FCB6C2}" type="pres">
      <dgm:prSet presAssocID="{1C785874-B8EF-4DD7-8469-54F3D30B3254}" presName="childText" presStyleLbl="bgAcc1" presStyleIdx="6" presStyleCnt="8" custScaleX="269649">
        <dgm:presLayoutVars>
          <dgm:bulletEnabled val="1"/>
        </dgm:presLayoutVars>
      </dgm:prSet>
      <dgm:spPr/>
    </dgm:pt>
    <dgm:pt modelId="{E81065F9-7B41-446E-BBDB-F8117B1393D6}" type="pres">
      <dgm:prSet presAssocID="{976BEAE9-C5ED-4B4F-8191-7E0108301500}" presName="Name13" presStyleLbl="parChTrans1D2" presStyleIdx="7" presStyleCnt="8"/>
      <dgm:spPr/>
    </dgm:pt>
    <dgm:pt modelId="{1FA4DA95-DF79-429E-BBB6-56A843338236}" type="pres">
      <dgm:prSet presAssocID="{93653E22-D739-4111-80E3-9FFAAAB6A6F9}" presName="childText" presStyleLbl="bgAcc1" presStyleIdx="7" presStyleCnt="8" custAng="0" custScaleX="267907" custScaleY="94766">
        <dgm:presLayoutVars>
          <dgm:bulletEnabled val="1"/>
        </dgm:presLayoutVars>
      </dgm:prSet>
      <dgm:spPr/>
    </dgm:pt>
  </dgm:ptLst>
  <dgm:cxnLst>
    <dgm:cxn modelId="{3D7E1904-6747-475F-8B8C-A6F4CE83EEEA}" type="presOf" srcId="{36FAAF29-DEF2-4254-96A2-1CEC54A79C24}" destId="{340FE60E-4D33-48F0-8530-6AD72C0D9EF1}" srcOrd="0" destOrd="0" presId="urn:microsoft.com/office/officeart/2005/8/layout/hierarchy3"/>
    <dgm:cxn modelId="{94B1A41F-02B2-4827-938A-A81BCA63A0BC}" type="presOf" srcId="{1C785874-B8EF-4DD7-8469-54F3D30B3254}" destId="{7A297D3C-6099-40FF-B7F4-362F58FCB6C2}" srcOrd="0" destOrd="0" presId="urn:microsoft.com/office/officeart/2005/8/layout/hierarchy3"/>
    <dgm:cxn modelId="{F71D0D26-858A-4E56-A716-2395C6C9E797}" type="presOf" srcId="{AE2B5517-8ACD-4DE7-AE33-6C5078AD1093}" destId="{F7F5F723-5FCC-415B-BD7A-243911C8C55E}" srcOrd="0" destOrd="0" presId="urn:microsoft.com/office/officeart/2005/8/layout/hierarchy3"/>
    <dgm:cxn modelId="{86113E2A-3A5E-40B8-B374-69CEE696B254}" srcId="{80DEEC7A-AD05-481C-B2D8-0CBC3B963F7E}" destId="{36FAAF29-DEF2-4254-96A2-1CEC54A79C24}" srcOrd="0" destOrd="0" parTransId="{A9FF1DCA-87C6-4F70-B704-2B8F3D67E592}" sibTransId="{AE732C2C-C7C0-498C-8C6F-BCFD5D8E779F}"/>
    <dgm:cxn modelId="{35B2BB2B-6AB6-4206-9827-BE9D31B81CE9}" srcId="{36FAAF29-DEF2-4254-96A2-1CEC54A79C24}" destId="{E48FC268-56F3-4B2B-96BA-A96C43BB785D}" srcOrd="3" destOrd="0" parTransId="{59A38F84-CAAA-48CD-986B-953EFFBE22A3}" sibTransId="{9EEA1616-B021-4E97-B0A3-B8CC17E99708}"/>
    <dgm:cxn modelId="{C052F72D-7918-4DCD-BAA1-0DAF1DF2F0D0}" type="presOf" srcId="{40F9AD55-D99E-4B56-843C-B42D6C963AB9}" destId="{60BD0B1B-86E9-4324-BF3C-B300DA1DA6A7}" srcOrd="0" destOrd="0" presId="urn:microsoft.com/office/officeart/2005/8/layout/hierarchy3"/>
    <dgm:cxn modelId="{E27F5537-0EE6-46EF-8F8A-6D81DA47F058}" srcId="{36FAAF29-DEF2-4254-96A2-1CEC54A79C24}" destId="{E734DF4B-B27B-40D5-91D6-A559196BC9EA}" srcOrd="0" destOrd="0" parTransId="{1D881998-8475-4C68-8107-49B7183AB1D8}" sibTransId="{5A8270B0-31C6-4C7A-804D-9A477CA5BCBD}"/>
    <dgm:cxn modelId="{B55D7939-8968-4A7B-BFC6-E39378B9BB6A}" type="presOf" srcId="{E734DF4B-B27B-40D5-91D6-A559196BC9EA}" destId="{695E9598-5EAA-4EE7-A91D-81DF210C10DD}" srcOrd="0" destOrd="0" presId="urn:microsoft.com/office/officeart/2005/8/layout/hierarchy3"/>
    <dgm:cxn modelId="{F6B8E33A-2A58-4ADE-ADB3-FBF23D1866F6}" srcId="{36FAAF29-DEF2-4254-96A2-1CEC54A79C24}" destId="{D7443594-C3BD-4C21-9432-643142293271}" srcOrd="1" destOrd="0" parTransId="{642FF6AF-F206-4DC4-8A02-7E004D30E729}" sibTransId="{3F7869FE-E36C-4ECB-AD95-068116511AFF}"/>
    <dgm:cxn modelId="{758E8B45-57FF-467F-A261-7032C8C8529A}" srcId="{8FD8AA9E-42C2-4054-BD63-0A2F0E152AB7}" destId="{1C785874-B8EF-4DD7-8469-54F3D30B3254}" srcOrd="2" destOrd="0" parTransId="{6111CA48-BF0E-4B95-830F-FB6CF3422DC3}" sibTransId="{E93CE682-0FBC-44BB-A72C-298201ECDC94}"/>
    <dgm:cxn modelId="{458BC745-FB05-4C0E-9148-4D43D3880A4A}" type="presOf" srcId="{59A38F84-CAAA-48CD-986B-953EFFBE22A3}" destId="{FD687EF5-518E-4CEA-8AEE-A3645D93B686}" srcOrd="0" destOrd="0" presId="urn:microsoft.com/office/officeart/2005/8/layout/hierarchy3"/>
    <dgm:cxn modelId="{0734DF46-B98B-4EC8-AE16-C10E5A62D051}" srcId="{8FD8AA9E-42C2-4054-BD63-0A2F0E152AB7}" destId="{D2E4D896-C3F4-4AA2-83E7-5CB117E661FC}" srcOrd="1" destOrd="0" parTransId="{AE2B5517-8ACD-4DE7-AE33-6C5078AD1093}" sibTransId="{889AF4CF-2BC9-454D-8868-2BB59E61C7C5}"/>
    <dgm:cxn modelId="{9F90A049-8024-4558-8610-4F87833DF379}" type="presOf" srcId="{E48FC268-56F3-4B2B-96BA-A96C43BB785D}" destId="{3CA53E59-F6C7-4EE9-B035-24DE89A6B39E}" srcOrd="0" destOrd="0" presId="urn:microsoft.com/office/officeart/2005/8/layout/hierarchy3"/>
    <dgm:cxn modelId="{CB192770-DA5B-456C-96FA-D7E80D288255}" type="presOf" srcId="{D2E4D896-C3F4-4AA2-83E7-5CB117E661FC}" destId="{66779186-E822-4200-99DA-DA265E167FCF}" srcOrd="0" destOrd="0" presId="urn:microsoft.com/office/officeart/2005/8/layout/hierarchy3"/>
    <dgm:cxn modelId="{740ED151-FAEB-46EB-8706-AC408EF8B583}" type="presOf" srcId="{976BEAE9-C5ED-4B4F-8191-7E0108301500}" destId="{E81065F9-7B41-446E-BBDB-F8117B1393D6}" srcOrd="0" destOrd="0" presId="urn:microsoft.com/office/officeart/2005/8/layout/hierarchy3"/>
    <dgm:cxn modelId="{FCDFBD52-D800-4BE2-B81A-E84DA91AC773}" type="presOf" srcId="{80DEEC7A-AD05-481C-B2D8-0CBC3B963F7E}" destId="{A4471EA0-2328-4567-9632-20FF8644B532}" srcOrd="0" destOrd="0" presId="urn:microsoft.com/office/officeart/2005/8/layout/hierarchy3"/>
    <dgm:cxn modelId="{72E6F453-3F7D-45C5-8237-9BFFB5230BBB}" srcId="{80DEEC7A-AD05-481C-B2D8-0CBC3B963F7E}" destId="{8FD8AA9E-42C2-4054-BD63-0A2F0E152AB7}" srcOrd="1" destOrd="0" parTransId="{416F441B-A69B-490B-9DD2-8097F9B4ED4B}" sibTransId="{AFBA6F57-9D50-4BF4-9DCD-4644D53B6964}"/>
    <dgm:cxn modelId="{330D3555-0F58-4ACD-A352-4D0574570713}" type="presOf" srcId="{6D822EDE-254D-4313-82F9-207489814BD6}" destId="{D4AC31B4-9933-4CFF-9211-F229542C3BD7}" srcOrd="0" destOrd="0" presId="urn:microsoft.com/office/officeart/2005/8/layout/hierarchy3"/>
    <dgm:cxn modelId="{EA2BF958-1C13-427E-8E09-0D9074DDEF0E}" srcId="{8FD8AA9E-42C2-4054-BD63-0A2F0E152AB7}" destId="{40F9AD55-D99E-4B56-843C-B42D6C963AB9}" srcOrd="0" destOrd="0" parTransId="{5A1C2E3A-C361-4432-AC68-92A504F9AEF8}" sibTransId="{B512FB64-46A5-45DC-8488-CF840384A0BE}"/>
    <dgm:cxn modelId="{33C34F7E-8CA4-47D1-8F33-7BB766F7BC88}" type="presOf" srcId="{5A1C2E3A-C361-4432-AC68-92A504F9AEF8}" destId="{4A82EB4D-F82E-463E-A6DB-772B22180DC0}" srcOrd="0" destOrd="0" presId="urn:microsoft.com/office/officeart/2005/8/layout/hierarchy3"/>
    <dgm:cxn modelId="{8CDB2A8E-DFCB-42B4-9650-882A8FFC403B}" type="presOf" srcId="{6111CA48-BF0E-4B95-830F-FB6CF3422DC3}" destId="{9CC2D128-4124-4D58-9E7A-A0EBAE19EA38}" srcOrd="0" destOrd="0" presId="urn:microsoft.com/office/officeart/2005/8/layout/hierarchy3"/>
    <dgm:cxn modelId="{6C894993-29CF-4028-B648-71C3C135C913}" type="presOf" srcId="{8FD8AA9E-42C2-4054-BD63-0A2F0E152AB7}" destId="{6A03868E-DFE9-4F1B-AB0B-56A24A7681AC}" srcOrd="0" destOrd="0" presId="urn:microsoft.com/office/officeart/2005/8/layout/hierarchy3"/>
    <dgm:cxn modelId="{38809E95-38FA-4BCC-BE9B-0E0E091DDC15}" srcId="{8FD8AA9E-42C2-4054-BD63-0A2F0E152AB7}" destId="{93653E22-D739-4111-80E3-9FFAAAB6A6F9}" srcOrd="3" destOrd="0" parTransId="{976BEAE9-C5ED-4B4F-8191-7E0108301500}" sibTransId="{C82AB1EF-643D-45E0-9661-95FF7246E103}"/>
    <dgm:cxn modelId="{324BCC99-229A-42F7-BABD-A1A0B71B67EB}" srcId="{36FAAF29-DEF2-4254-96A2-1CEC54A79C24}" destId="{E984DA38-8159-4213-A9BF-AA26C712B7C2}" srcOrd="2" destOrd="0" parTransId="{6D822EDE-254D-4313-82F9-207489814BD6}" sibTransId="{56587FBE-D025-4F14-855D-51119AA48263}"/>
    <dgm:cxn modelId="{5CCB51A3-E727-41DC-A758-62A3D9F6F721}" type="presOf" srcId="{8FD8AA9E-42C2-4054-BD63-0A2F0E152AB7}" destId="{1F3D6018-FA58-41C9-917E-AC598971580E}" srcOrd="1" destOrd="0" presId="urn:microsoft.com/office/officeart/2005/8/layout/hierarchy3"/>
    <dgm:cxn modelId="{FB0E35C5-82D8-4C4B-8DFE-329963484330}" type="presOf" srcId="{1D881998-8475-4C68-8107-49B7183AB1D8}" destId="{82BA1824-605F-4596-876C-01A32DDEFB3D}" srcOrd="0" destOrd="0" presId="urn:microsoft.com/office/officeart/2005/8/layout/hierarchy3"/>
    <dgm:cxn modelId="{276DCEC6-656C-497B-9E72-0C95B20CF640}" type="presOf" srcId="{642FF6AF-F206-4DC4-8A02-7E004D30E729}" destId="{6DBC2CBE-9067-4DC9-9D90-76BF9D96FBC9}" srcOrd="0" destOrd="0" presId="urn:microsoft.com/office/officeart/2005/8/layout/hierarchy3"/>
    <dgm:cxn modelId="{E999F0CF-B59E-4B3F-A473-4560DB559920}" type="presOf" srcId="{36FAAF29-DEF2-4254-96A2-1CEC54A79C24}" destId="{350E32ED-B6E9-480D-A63A-539960CD9991}" srcOrd="1" destOrd="0" presId="urn:microsoft.com/office/officeart/2005/8/layout/hierarchy3"/>
    <dgm:cxn modelId="{CB21BAD3-920D-4FA4-8D50-297F0420A565}" type="presOf" srcId="{93653E22-D739-4111-80E3-9FFAAAB6A6F9}" destId="{1FA4DA95-DF79-429E-BBB6-56A843338236}" srcOrd="0" destOrd="0" presId="urn:microsoft.com/office/officeart/2005/8/layout/hierarchy3"/>
    <dgm:cxn modelId="{042C6ADF-3B1D-4857-8600-0F646493EAE3}" type="presOf" srcId="{E984DA38-8159-4213-A9BF-AA26C712B7C2}" destId="{1C133AF3-2534-42E5-8AF4-594F4DB20F71}" srcOrd="0" destOrd="0" presId="urn:microsoft.com/office/officeart/2005/8/layout/hierarchy3"/>
    <dgm:cxn modelId="{73AF80E4-BB8E-4A87-BCB0-FBE97F2D5E1A}" type="presOf" srcId="{D7443594-C3BD-4C21-9432-643142293271}" destId="{A406AEBA-07CF-47CD-985B-87471483A6AD}" srcOrd="0" destOrd="0" presId="urn:microsoft.com/office/officeart/2005/8/layout/hierarchy3"/>
    <dgm:cxn modelId="{2342915C-065A-472B-BC92-3C88EC747DEC}" type="presParOf" srcId="{A4471EA0-2328-4567-9632-20FF8644B532}" destId="{9EBB3CFD-CB5E-4F77-B67B-40FC2431D454}" srcOrd="0" destOrd="0" presId="urn:microsoft.com/office/officeart/2005/8/layout/hierarchy3"/>
    <dgm:cxn modelId="{93E4AEED-50B5-4B2E-91AA-F169AB688BE3}" type="presParOf" srcId="{9EBB3CFD-CB5E-4F77-B67B-40FC2431D454}" destId="{13BA4C3A-C90D-41C8-85A3-337C170D8EA2}" srcOrd="0" destOrd="0" presId="urn:microsoft.com/office/officeart/2005/8/layout/hierarchy3"/>
    <dgm:cxn modelId="{B64F5409-DB41-4DDC-9016-90981278827C}" type="presParOf" srcId="{13BA4C3A-C90D-41C8-85A3-337C170D8EA2}" destId="{340FE60E-4D33-48F0-8530-6AD72C0D9EF1}" srcOrd="0" destOrd="0" presId="urn:microsoft.com/office/officeart/2005/8/layout/hierarchy3"/>
    <dgm:cxn modelId="{3562FFA0-0919-488C-A458-D7BB51B1215C}" type="presParOf" srcId="{13BA4C3A-C90D-41C8-85A3-337C170D8EA2}" destId="{350E32ED-B6E9-480D-A63A-539960CD9991}" srcOrd="1" destOrd="0" presId="urn:microsoft.com/office/officeart/2005/8/layout/hierarchy3"/>
    <dgm:cxn modelId="{1A1E1826-BDA5-480E-A5A7-DB5E3E462F15}" type="presParOf" srcId="{9EBB3CFD-CB5E-4F77-B67B-40FC2431D454}" destId="{52D15042-D8DF-408E-93E7-B2A3935C0438}" srcOrd="1" destOrd="0" presId="urn:microsoft.com/office/officeart/2005/8/layout/hierarchy3"/>
    <dgm:cxn modelId="{42AC4F54-5C43-4F65-BF6A-5A686B032996}" type="presParOf" srcId="{52D15042-D8DF-408E-93E7-B2A3935C0438}" destId="{82BA1824-605F-4596-876C-01A32DDEFB3D}" srcOrd="0" destOrd="0" presId="urn:microsoft.com/office/officeart/2005/8/layout/hierarchy3"/>
    <dgm:cxn modelId="{4A09FD1B-C793-40E8-BD42-F00821C24A62}" type="presParOf" srcId="{52D15042-D8DF-408E-93E7-B2A3935C0438}" destId="{695E9598-5EAA-4EE7-A91D-81DF210C10DD}" srcOrd="1" destOrd="0" presId="urn:microsoft.com/office/officeart/2005/8/layout/hierarchy3"/>
    <dgm:cxn modelId="{F9DFF147-BDEE-423A-B5DE-321A5AAB6212}" type="presParOf" srcId="{52D15042-D8DF-408E-93E7-B2A3935C0438}" destId="{6DBC2CBE-9067-4DC9-9D90-76BF9D96FBC9}" srcOrd="2" destOrd="0" presId="urn:microsoft.com/office/officeart/2005/8/layout/hierarchy3"/>
    <dgm:cxn modelId="{40535F54-37D9-4934-AB28-32F680F815A8}" type="presParOf" srcId="{52D15042-D8DF-408E-93E7-B2A3935C0438}" destId="{A406AEBA-07CF-47CD-985B-87471483A6AD}" srcOrd="3" destOrd="0" presId="urn:microsoft.com/office/officeart/2005/8/layout/hierarchy3"/>
    <dgm:cxn modelId="{812DBF72-6A0D-4965-BE9F-6867B49873A8}" type="presParOf" srcId="{52D15042-D8DF-408E-93E7-B2A3935C0438}" destId="{D4AC31B4-9933-4CFF-9211-F229542C3BD7}" srcOrd="4" destOrd="0" presId="urn:microsoft.com/office/officeart/2005/8/layout/hierarchy3"/>
    <dgm:cxn modelId="{C63E4C0A-545E-4387-A708-BFF7851280FF}" type="presParOf" srcId="{52D15042-D8DF-408E-93E7-B2A3935C0438}" destId="{1C133AF3-2534-42E5-8AF4-594F4DB20F71}" srcOrd="5" destOrd="0" presId="urn:microsoft.com/office/officeart/2005/8/layout/hierarchy3"/>
    <dgm:cxn modelId="{390989AD-CFF3-46B3-A381-CA11E9EBA68A}" type="presParOf" srcId="{52D15042-D8DF-408E-93E7-B2A3935C0438}" destId="{FD687EF5-518E-4CEA-8AEE-A3645D93B686}" srcOrd="6" destOrd="0" presId="urn:microsoft.com/office/officeart/2005/8/layout/hierarchy3"/>
    <dgm:cxn modelId="{6DD76632-BFAF-4067-AF91-285AF06AB675}" type="presParOf" srcId="{52D15042-D8DF-408E-93E7-B2A3935C0438}" destId="{3CA53E59-F6C7-4EE9-B035-24DE89A6B39E}" srcOrd="7" destOrd="0" presId="urn:microsoft.com/office/officeart/2005/8/layout/hierarchy3"/>
    <dgm:cxn modelId="{52D0ABD0-F3CE-4678-A880-B00949762189}" type="presParOf" srcId="{A4471EA0-2328-4567-9632-20FF8644B532}" destId="{4CBDD07B-DBC3-4B08-A827-5E9176DA59C5}" srcOrd="1" destOrd="0" presId="urn:microsoft.com/office/officeart/2005/8/layout/hierarchy3"/>
    <dgm:cxn modelId="{5E85F03F-5D75-4C87-936A-E43234BCC7D0}" type="presParOf" srcId="{4CBDD07B-DBC3-4B08-A827-5E9176DA59C5}" destId="{79413B62-7FE0-432E-9809-13853867320D}" srcOrd="0" destOrd="0" presId="urn:microsoft.com/office/officeart/2005/8/layout/hierarchy3"/>
    <dgm:cxn modelId="{A7693E64-B81B-4E48-85A8-F2909002FE35}" type="presParOf" srcId="{79413B62-7FE0-432E-9809-13853867320D}" destId="{6A03868E-DFE9-4F1B-AB0B-56A24A7681AC}" srcOrd="0" destOrd="0" presId="urn:microsoft.com/office/officeart/2005/8/layout/hierarchy3"/>
    <dgm:cxn modelId="{F60C66A3-4E46-4067-A932-591DB73D9BAE}" type="presParOf" srcId="{79413B62-7FE0-432E-9809-13853867320D}" destId="{1F3D6018-FA58-41C9-917E-AC598971580E}" srcOrd="1" destOrd="0" presId="urn:microsoft.com/office/officeart/2005/8/layout/hierarchy3"/>
    <dgm:cxn modelId="{92C71D12-E926-4605-8995-7ADFE31D707D}" type="presParOf" srcId="{4CBDD07B-DBC3-4B08-A827-5E9176DA59C5}" destId="{BECEA1E3-9472-4379-94D9-35B41C1AE225}" srcOrd="1" destOrd="0" presId="urn:microsoft.com/office/officeart/2005/8/layout/hierarchy3"/>
    <dgm:cxn modelId="{3C15A2AE-C822-4C56-A0F4-BABB07E58AAA}" type="presParOf" srcId="{BECEA1E3-9472-4379-94D9-35B41C1AE225}" destId="{4A82EB4D-F82E-463E-A6DB-772B22180DC0}" srcOrd="0" destOrd="0" presId="urn:microsoft.com/office/officeart/2005/8/layout/hierarchy3"/>
    <dgm:cxn modelId="{9C951FDB-0BF6-4237-9CF9-14CFC029F52C}" type="presParOf" srcId="{BECEA1E3-9472-4379-94D9-35B41C1AE225}" destId="{60BD0B1B-86E9-4324-BF3C-B300DA1DA6A7}" srcOrd="1" destOrd="0" presId="urn:microsoft.com/office/officeart/2005/8/layout/hierarchy3"/>
    <dgm:cxn modelId="{A585D992-2FF7-46B3-A823-5AA1B341E414}" type="presParOf" srcId="{BECEA1E3-9472-4379-94D9-35B41C1AE225}" destId="{F7F5F723-5FCC-415B-BD7A-243911C8C55E}" srcOrd="2" destOrd="0" presId="urn:microsoft.com/office/officeart/2005/8/layout/hierarchy3"/>
    <dgm:cxn modelId="{3A9EE8EA-8427-4E6C-8DD8-9AF53652C3CE}" type="presParOf" srcId="{BECEA1E3-9472-4379-94D9-35B41C1AE225}" destId="{66779186-E822-4200-99DA-DA265E167FCF}" srcOrd="3" destOrd="0" presId="urn:microsoft.com/office/officeart/2005/8/layout/hierarchy3"/>
    <dgm:cxn modelId="{03D1AEA8-2646-47FE-856B-0BE5BE8EC43A}" type="presParOf" srcId="{BECEA1E3-9472-4379-94D9-35B41C1AE225}" destId="{9CC2D128-4124-4D58-9E7A-A0EBAE19EA38}" srcOrd="4" destOrd="0" presId="urn:microsoft.com/office/officeart/2005/8/layout/hierarchy3"/>
    <dgm:cxn modelId="{4450A908-6AFF-486A-AE90-2685457DEE41}" type="presParOf" srcId="{BECEA1E3-9472-4379-94D9-35B41C1AE225}" destId="{7A297D3C-6099-40FF-B7F4-362F58FCB6C2}" srcOrd="5" destOrd="0" presId="urn:microsoft.com/office/officeart/2005/8/layout/hierarchy3"/>
    <dgm:cxn modelId="{A863765D-7B25-40B5-BBFB-0CE762F762BF}" type="presParOf" srcId="{BECEA1E3-9472-4379-94D9-35B41C1AE225}" destId="{E81065F9-7B41-446E-BBDB-F8117B1393D6}" srcOrd="6" destOrd="0" presId="urn:microsoft.com/office/officeart/2005/8/layout/hierarchy3"/>
    <dgm:cxn modelId="{C882FA63-3B88-4DBF-8EA4-3A5941847DA0}" type="presParOf" srcId="{BECEA1E3-9472-4379-94D9-35B41C1AE225}" destId="{1FA4DA95-DF79-429E-BBB6-56A843338236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65EE5-37CE-4977-B0BB-3C2FD67044A6}">
      <dsp:nvSpPr>
        <dsp:cNvPr id="0" name=""/>
        <dsp:cNvSpPr/>
      </dsp:nvSpPr>
      <dsp:spPr>
        <a:xfrm>
          <a:off x="591544" y="0"/>
          <a:ext cx="6704167" cy="4064000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BB6B7-F24E-4FC6-847B-C821516F162E}">
      <dsp:nvSpPr>
        <dsp:cNvPr id="0" name=""/>
        <dsp:cNvSpPr/>
      </dsp:nvSpPr>
      <dsp:spPr>
        <a:xfrm>
          <a:off x="0" y="1219199"/>
          <a:ext cx="2366176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solidFill>
              <a:schemeClr val="bg1"/>
            </a:solidFill>
          </a:endParaRPr>
        </a:p>
      </dsp:txBody>
      <dsp:txXfrm>
        <a:off x="79355" y="1298554"/>
        <a:ext cx="2207466" cy="1466890"/>
      </dsp:txXfrm>
    </dsp:sp>
    <dsp:sp modelId="{D91FE721-177B-4310-A9B6-FBF5D55FFEEC}">
      <dsp:nvSpPr>
        <dsp:cNvPr id="0" name=""/>
        <dsp:cNvSpPr/>
      </dsp:nvSpPr>
      <dsp:spPr>
        <a:xfrm>
          <a:off x="2760539" y="1219199"/>
          <a:ext cx="2366176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800" kern="1200" dirty="0">
            <a:solidFill>
              <a:schemeClr val="bg1"/>
            </a:solidFill>
          </a:endParaRPr>
        </a:p>
      </dsp:txBody>
      <dsp:txXfrm>
        <a:off x="2839894" y="1298554"/>
        <a:ext cx="2207466" cy="1466890"/>
      </dsp:txXfrm>
    </dsp:sp>
    <dsp:sp modelId="{BE40A779-17E0-4FAC-BE2B-C8FB5ED7B1FB}">
      <dsp:nvSpPr>
        <dsp:cNvPr id="0" name=""/>
        <dsp:cNvSpPr/>
      </dsp:nvSpPr>
      <dsp:spPr>
        <a:xfrm>
          <a:off x="5521079" y="1219199"/>
          <a:ext cx="2366176" cy="1625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800" kern="1200">
            <a:solidFill>
              <a:schemeClr val="bg1"/>
            </a:solidFill>
          </a:endParaRPr>
        </a:p>
      </dsp:txBody>
      <dsp:txXfrm>
        <a:off x="5600434" y="1298554"/>
        <a:ext cx="2207466" cy="1466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FE60E-4D33-48F0-8530-6AD72C0D9EF1}">
      <dsp:nvSpPr>
        <dsp:cNvPr id="0" name=""/>
        <dsp:cNvSpPr/>
      </dsp:nvSpPr>
      <dsp:spPr>
        <a:xfrm>
          <a:off x="1652" y="297408"/>
          <a:ext cx="2717284" cy="5781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Phía</a:t>
          </a:r>
          <a:r>
            <a:rPr lang="en-US" sz="2700" kern="1200" dirty="0"/>
            <a:t> </a:t>
          </a:r>
          <a:r>
            <a:rPr lang="en-US" sz="2700" kern="1200" dirty="0" err="1"/>
            <a:t>khách</a:t>
          </a:r>
          <a:r>
            <a:rPr lang="en-US" sz="2700" kern="1200" dirty="0"/>
            <a:t> </a:t>
          </a:r>
          <a:r>
            <a:rPr lang="en-US" sz="2700" kern="1200" dirty="0" err="1"/>
            <a:t>hàng</a:t>
          </a:r>
          <a:endParaRPr lang="en-US" sz="2700" kern="1200" dirty="0"/>
        </a:p>
      </dsp:txBody>
      <dsp:txXfrm>
        <a:off x="18587" y="314343"/>
        <a:ext cx="2683414" cy="544327"/>
      </dsp:txXfrm>
    </dsp:sp>
    <dsp:sp modelId="{82BA1824-605F-4596-876C-01A32DDEFB3D}">
      <dsp:nvSpPr>
        <dsp:cNvPr id="0" name=""/>
        <dsp:cNvSpPr/>
      </dsp:nvSpPr>
      <dsp:spPr>
        <a:xfrm>
          <a:off x="273380" y="875605"/>
          <a:ext cx="271728" cy="433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647"/>
              </a:lnTo>
              <a:lnTo>
                <a:pt x="271728" y="43364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E9598-5EAA-4EE7-A91D-81DF210C10DD}">
      <dsp:nvSpPr>
        <dsp:cNvPr id="0" name=""/>
        <dsp:cNvSpPr/>
      </dsp:nvSpPr>
      <dsp:spPr>
        <a:xfrm>
          <a:off x="545108" y="1020154"/>
          <a:ext cx="2194559" cy="57819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Mua </a:t>
          </a:r>
          <a:r>
            <a:rPr lang="en-US" sz="1800" kern="1200" dirty="0" err="1"/>
            <a:t>hàng</a:t>
          </a:r>
          <a:endParaRPr lang="en-US" sz="1800" kern="1200" dirty="0"/>
        </a:p>
      </dsp:txBody>
      <dsp:txXfrm>
        <a:off x="562043" y="1037089"/>
        <a:ext cx="2160689" cy="544327"/>
      </dsp:txXfrm>
    </dsp:sp>
    <dsp:sp modelId="{6DBC2CBE-9067-4DC9-9D90-76BF9D96FBC9}">
      <dsp:nvSpPr>
        <dsp:cNvPr id="0" name=""/>
        <dsp:cNvSpPr/>
      </dsp:nvSpPr>
      <dsp:spPr>
        <a:xfrm>
          <a:off x="273380" y="875605"/>
          <a:ext cx="271728" cy="11563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6394"/>
              </a:lnTo>
              <a:lnTo>
                <a:pt x="271728" y="115639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06AEBA-07CF-47CD-985B-87471483A6AD}">
      <dsp:nvSpPr>
        <dsp:cNvPr id="0" name=""/>
        <dsp:cNvSpPr/>
      </dsp:nvSpPr>
      <dsp:spPr>
        <a:xfrm>
          <a:off x="545108" y="1742901"/>
          <a:ext cx="2194559" cy="57819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Tìm</a:t>
          </a:r>
          <a:r>
            <a:rPr lang="en-US" sz="1800" kern="1200" dirty="0"/>
            <a:t> </a:t>
          </a:r>
          <a:r>
            <a:rPr lang="en-US" sz="1800" kern="1200" dirty="0" err="1"/>
            <a:t>kiếm</a:t>
          </a:r>
          <a:r>
            <a:rPr lang="en-US" sz="1800" kern="1200" dirty="0"/>
            <a:t> </a:t>
          </a:r>
          <a:r>
            <a:rPr lang="en-US" sz="1800" kern="1200" dirty="0" err="1"/>
            <a:t>sản</a:t>
          </a:r>
          <a:r>
            <a:rPr lang="en-US" sz="1800" kern="1200" dirty="0"/>
            <a:t> </a:t>
          </a:r>
          <a:r>
            <a:rPr lang="en-US" sz="1800" kern="1200" dirty="0" err="1"/>
            <a:t>phẩm</a:t>
          </a:r>
          <a:endParaRPr lang="en-US" sz="1800" kern="1200" dirty="0"/>
        </a:p>
      </dsp:txBody>
      <dsp:txXfrm>
        <a:off x="562043" y="1759836"/>
        <a:ext cx="2160689" cy="544327"/>
      </dsp:txXfrm>
    </dsp:sp>
    <dsp:sp modelId="{D4AC31B4-9933-4CFF-9211-F229542C3BD7}">
      <dsp:nvSpPr>
        <dsp:cNvPr id="0" name=""/>
        <dsp:cNvSpPr/>
      </dsp:nvSpPr>
      <dsp:spPr>
        <a:xfrm>
          <a:off x="273380" y="875605"/>
          <a:ext cx="271728" cy="1879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9141"/>
              </a:lnTo>
              <a:lnTo>
                <a:pt x="271728" y="187914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133AF3-2534-42E5-8AF4-594F4DB20F71}">
      <dsp:nvSpPr>
        <dsp:cNvPr id="0" name=""/>
        <dsp:cNvSpPr/>
      </dsp:nvSpPr>
      <dsp:spPr>
        <a:xfrm>
          <a:off x="545108" y="2465647"/>
          <a:ext cx="2194559" cy="57819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Đánh</a:t>
          </a:r>
          <a:r>
            <a:rPr lang="en-US" sz="1800" kern="1200" dirty="0"/>
            <a:t> </a:t>
          </a:r>
          <a:r>
            <a:rPr lang="en-US" sz="1800" kern="1200" dirty="0" err="1"/>
            <a:t>giá</a:t>
          </a:r>
          <a:r>
            <a:rPr lang="en-US" sz="1800" kern="1200" dirty="0"/>
            <a:t> </a:t>
          </a:r>
          <a:r>
            <a:rPr lang="en-US" sz="1800" kern="1200" dirty="0" err="1"/>
            <a:t>sản</a:t>
          </a:r>
          <a:r>
            <a:rPr lang="en-US" sz="1800" kern="1200" dirty="0"/>
            <a:t> </a:t>
          </a:r>
          <a:r>
            <a:rPr lang="en-US" sz="1800" kern="1200" dirty="0" err="1"/>
            <a:t>phẩm</a:t>
          </a:r>
          <a:endParaRPr lang="en-US" sz="1800" kern="1200" dirty="0"/>
        </a:p>
      </dsp:txBody>
      <dsp:txXfrm>
        <a:off x="562043" y="2482582"/>
        <a:ext cx="2160689" cy="544327"/>
      </dsp:txXfrm>
    </dsp:sp>
    <dsp:sp modelId="{FD687EF5-518E-4CEA-8AEE-A3645D93B686}">
      <dsp:nvSpPr>
        <dsp:cNvPr id="0" name=""/>
        <dsp:cNvSpPr/>
      </dsp:nvSpPr>
      <dsp:spPr>
        <a:xfrm>
          <a:off x="273380" y="875605"/>
          <a:ext cx="271728" cy="2601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1887"/>
              </a:lnTo>
              <a:lnTo>
                <a:pt x="271728" y="260188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A53E59-F6C7-4EE9-B035-24DE89A6B39E}">
      <dsp:nvSpPr>
        <dsp:cNvPr id="0" name=""/>
        <dsp:cNvSpPr/>
      </dsp:nvSpPr>
      <dsp:spPr>
        <a:xfrm>
          <a:off x="545108" y="3188394"/>
          <a:ext cx="2194559" cy="57819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…</a:t>
          </a:r>
        </a:p>
      </dsp:txBody>
      <dsp:txXfrm>
        <a:off x="562043" y="3205329"/>
        <a:ext cx="2160689" cy="544327"/>
      </dsp:txXfrm>
    </dsp:sp>
    <dsp:sp modelId="{6A03868E-DFE9-4F1B-AB0B-56A24A7681AC}">
      <dsp:nvSpPr>
        <dsp:cNvPr id="0" name=""/>
        <dsp:cNvSpPr/>
      </dsp:nvSpPr>
      <dsp:spPr>
        <a:xfrm>
          <a:off x="3008035" y="297408"/>
          <a:ext cx="2958739" cy="5781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Phía</a:t>
          </a:r>
          <a:r>
            <a:rPr lang="en-US" sz="2700" kern="1200" dirty="0"/>
            <a:t> </a:t>
          </a:r>
          <a:r>
            <a:rPr lang="en-US" sz="2700" kern="1200" dirty="0" err="1"/>
            <a:t>quản</a:t>
          </a:r>
          <a:r>
            <a:rPr lang="en-US" sz="2700" kern="1200" dirty="0"/>
            <a:t> </a:t>
          </a:r>
          <a:r>
            <a:rPr lang="en-US" sz="2700" kern="1200" dirty="0" err="1"/>
            <a:t>trị</a:t>
          </a:r>
          <a:endParaRPr lang="en-US" sz="2700" kern="1200" dirty="0"/>
        </a:p>
      </dsp:txBody>
      <dsp:txXfrm>
        <a:off x="3024970" y="314343"/>
        <a:ext cx="2924869" cy="544327"/>
      </dsp:txXfrm>
    </dsp:sp>
    <dsp:sp modelId="{4A82EB4D-F82E-463E-A6DB-772B22180DC0}">
      <dsp:nvSpPr>
        <dsp:cNvPr id="0" name=""/>
        <dsp:cNvSpPr/>
      </dsp:nvSpPr>
      <dsp:spPr>
        <a:xfrm>
          <a:off x="3303908" y="875605"/>
          <a:ext cx="295873" cy="433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647"/>
              </a:lnTo>
              <a:lnTo>
                <a:pt x="295873" y="43364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D0B1B-86E9-4324-BF3C-B300DA1DA6A7}">
      <dsp:nvSpPr>
        <dsp:cNvPr id="0" name=""/>
        <dsp:cNvSpPr/>
      </dsp:nvSpPr>
      <dsp:spPr>
        <a:xfrm>
          <a:off x="3599782" y="1020154"/>
          <a:ext cx="2468883" cy="57819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Quản</a:t>
          </a:r>
          <a:r>
            <a:rPr lang="en-US" sz="1800" kern="1200" dirty="0"/>
            <a:t> </a:t>
          </a:r>
          <a:r>
            <a:rPr lang="en-US" sz="1800" kern="1200" dirty="0" err="1"/>
            <a:t>lý</a:t>
          </a:r>
          <a:r>
            <a:rPr lang="en-US" sz="1800" kern="1200" dirty="0"/>
            <a:t> </a:t>
          </a:r>
          <a:r>
            <a:rPr lang="en-US" sz="1800" kern="1200" dirty="0" err="1"/>
            <a:t>sản</a:t>
          </a:r>
          <a:r>
            <a:rPr lang="en-US" sz="1800" kern="1200" dirty="0"/>
            <a:t> </a:t>
          </a:r>
          <a:r>
            <a:rPr lang="en-US" sz="1800" kern="1200" dirty="0" err="1"/>
            <a:t>phẩm</a:t>
          </a:r>
          <a:endParaRPr lang="en-US" sz="1800" kern="1200" dirty="0"/>
        </a:p>
      </dsp:txBody>
      <dsp:txXfrm>
        <a:off x="3616717" y="1037089"/>
        <a:ext cx="2435013" cy="544327"/>
      </dsp:txXfrm>
    </dsp:sp>
    <dsp:sp modelId="{F7F5F723-5FCC-415B-BD7A-243911C8C55E}">
      <dsp:nvSpPr>
        <dsp:cNvPr id="0" name=""/>
        <dsp:cNvSpPr/>
      </dsp:nvSpPr>
      <dsp:spPr>
        <a:xfrm>
          <a:off x="3303908" y="875605"/>
          <a:ext cx="295873" cy="1141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1263"/>
              </a:lnTo>
              <a:lnTo>
                <a:pt x="295873" y="114126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779186-E822-4200-99DA-DA265E167FCF}">
      <dsp:nvSpPr>
        <dsp:cNvPr id="0" name=""/>
        <dsp:cNvSpPr/>
      </dsp:nvSpPr>
      <dsp:spPr>
        <a:xfrm>
          <a:off x="3599782" y="1742901"/>
          <a:ext cx="2468883" cy="54793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Quản</a:t>
          </a:r>
          <a:r>
            <a:rPr lang="en-US" sz="1800" kern="1200" dirty="0"/>
            <a:t> </a:t>
          </a:r>
          <a:r>
            <a:rPr lang="en-US" sz="1800" kern="1200" dirty="0" err="1"/>
            <a:t>lý</a:t>
          </a:r>
          <a:r>
            <a:rPr lang="en-US" sz="1800" kern="1200" dirty="0"/>
            <a:t> </a:t>
          </a:r>
          <a:r>
            <a:rPr lang="en-US" sz="1800" kern="1200" dirty="0" err="1"/>
            <a:t>đơn</a:t>
          </a:r>
          <a:r>
            <a:rPr lang="en-US" sz="1800" kern="1200" dirty="0"/>
            <a:t> </a:t>
          </a:r>
          <a:r>
            <a:rPr lang="en-US" sz="1800" kern="1200" dirty="0" err="1"/>
            <a:t>hàng</a:t>
          </a:r>
          <a:endParaRPr lang="en-US" sz="1800" kern="1200" dirty="0"/>
        </a:p>
      </dsp:txBody>
      <dsp:txXfrm>
        <a:off x="3615830" y="1758949"/>
        <a:ext cx="2436787" cy="515838"/>
      </dsp:txXfrm>
    </dsp:sp>
    <dsp:sp modelId="{9CC2D128-4124-4D58-9E7A-A0EBAE19EA38}">
      <dsp:nvSpPr>
        <dsp:cNvPr id="0" name=""/>
        <dsp:cNvSpPr/>
      </dsp:nvSpPr>
      <dsp:spPr>
        <a:xfrm>
          <a:off x="3303908" y="875605"/>
          <a:ext cx="295873" cy="1848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8878"/>
              </a:lnTo>
              <a:lnTo>
                <a:pt x="295873" y="184887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297D3C-6099-40FF-B7F4-362F58FCB6C2}">
      <dsp:nvSpPr>
        <dsp:cNvPr id="0" name=""/>
        <dsp:cNvSpPr/>
      </dsp:nvSpPr>
      <dsp:spPr>
        <a:xfrm>
          <a:off x="3599782" y="2435385"/>
          <a:ext cx="2494565" cy="57819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Thống</a:t>
          </a:r>
          <a:r>
            <a:rPr lang="en-US" sz="1800" kern="1200" dirty="0"/>
            <a:t> </a:t>
          </a:r>
          <a:r>
            <a:rPr lang="en-US" sz="1800" kern="1200" dirty="0" err="1"/>
            <a:t>kê</a:t>
          </a:r>
          <a:endParaRPr lang="en-US" sz="1800" kern="1200" dirty="0"/>
        </a:p>
      </dsp:txBody>
      <dsp:txXfrm>
        <a:off x="3616717" y="2452320"/>
        <a:ext cx="2460695" cy="544327"/>
      </dsp:txXfrm>
    </dsp:sp>
    <dsp:sp modelId="{E81065F9-7B41-446E-BBDB-F8117B1393D6}">
      <dsp:nvSpPr>
        <dsp:cNvPr id="0" name=""/>
        <dsp:cNvSpPr/>
      </dsp:nvSpPr>
      <dsp:spPr>
        <a:xfrm>
          <a:off x="3303908" y="875605"/>
          <a:ext cx="295873" cy="2556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6493"/>
              </a:lnTo>
              <a:lnTo>
                <a:pt x="295873" y="255649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4DA95-DF79-429E-BBB6-56A843338236}">
      <dsp:nvSpPr>
        <dsp:cNvPr id="0" name=""/>
        <dsp:cNvSpPr/>
      </dsp:nvSpPr>
      <dsp:spPr>
        <a:xfrm>
          <a:off x="3599782" y="3158131"/>
          <a:ext cx="2478449" cy="54793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…</a:t>
          </a:r>
        </a:p>
      </dsp:txBody>
      <dsp:txXfrm>
        <a:off x="3615830" y="3174179"/>
        <a:ext cx="2446353" cy="515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d96be1b45_0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ad96be1b45_0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14d6535e0d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14d6535e0d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984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14d6535e0d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14d6535e0d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765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14d6535e0d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14d6535e0d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313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14d6535e0d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14d6535e0d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714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14d6535e0d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14d6535e0d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765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14d6535e0d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14d6535e0d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032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14d6535e0d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14d6535e0d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85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14d6535e0d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14d6535e0d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990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14d6535e0d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14d6535e0d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756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14d6535e0d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14d6535e0d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14d6535e0d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14d6535e0d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608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1485a77ac1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1485a77ac1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14d6535e0d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14d6535e0d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323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14d6535e0d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14d6535e0d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775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14d6535e0d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14d6535e0d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686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678600" y="1280500"/>
            <a:ext cx="7786800" cy="33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4366500" y="527275"/>
            <a:ext cx="40917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4366500" y="1352300"/>
            <a:ext cx="4091700" cy="16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6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685800" y="1409625"/>
            <a:ext cx="3231000" cy="20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1"/>
          </p:nvPr>
        </p:nvSpPr>
        <p:spPr>
          <a:xfrm>
            <a:off x="685800" y="3458875"/>
            <a:ext cx="3231000" cy="11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7_1">
    <p:bg>
      <p:bgPr>
        <a:solidFill>
          <a:schemeClr val="accen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>
            <a:spLocks noGrp="1"/>
          </p:cNvSpPr>
          <p:nvPr>
            <p:ph type="subTitle" idx="1"/>
          </p:nvPr>
        </p:nvSpPr>
        <p:spPr>
          <a:xfrm>
            <a:off x="720000" y="2573563"/>
            <a:ext cx="2336400" cy="4302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2"/>
          </p:nvPr>
        </p:nvSpPr>
        <p:spPr>
          <a:xfrm>
            <a:off x="720000" y="3009874"/>
            <a:ext cx="2336400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subTitle" idx="3"/>
          </p:nvPr>
        </p:nvSpPr>
        <p:spPr>
          <a:xfrm>
            <a:off x="3403800" y="3009874"/>
            <a:ext cx="2336400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subTitle" idx="4"/>
          </p:nvPr>
        </p:nvSpPr>
        <p:spPr>
          <a:xfrm>
            <a:off x="6087600" y="3009874"/>
            <a:ext cx="2336400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subTitle" idx="5"/>
          </p:nvPr>
        </p:nvSpPr>
        <p:spPr>
          <a:xfrm>
            <a:off x="3403800" y="2573563"/>
            <a:ext cx="2336400" cy="430200"/>
          </a:xfrm>
          <a:prstGeom prst="rect">
            <a:avLst/>
          </a:prstGeom>
          <a:solidFill>
            <a:srgbClr val="FF9933">
              <a:alpha val="54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subTitle" idx="6"/>
          </p:nvPr>
        </p:nvSpPr>
        <p:spPr>
          <a:xfrm>
            <a:off x="6087600" y="2573563"/>
            <a:ext cx="2336400" cy="4302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01" name="Google Shape;201;p19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202" name="Google Shape;202;p19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19"/>
          <p:cNvGrpSpPr/>
          <p:nvPr/>
        </p:nvGrpSpPr>
        <p:grpSpPr>
          <a:xfrm rot="-893893">
            <a:off x="286044" y="213662"/>
            <a:ext cx="480245" cy="457683"/>
            <a:chOff x="3137370" y="-570001"/>
            <a:chExt cx="454778" cy="457459"/>
          </a:xfrm>
        </p:grpSpPr>
        <p:sp>
          <p:nvSpPr>
            <p:cNvPr id="206" name="Google Shape;206;p19"/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710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5046625" y="2111200"/>
            <a:ext cx="3382200" cy="1284000"/>
          </a:xfrm>
          <a:prstGeom prst="rect">
            <a:avLst/>
          </a:prstGeom>
          <a:solidFill>
            <a:srgbClr val="FF9933">
              <a:alpha val="3848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6272275" y="1152475"/>
            <a:ext cx="93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046625" y="3512125"/>
            <a:ext cx="33822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" name="Google Shape;15;p3"/>
          <p:cNvGrpSpPr/>
          <p:nvPr/>
        </p:nvGrpSpPr>
        <p:grpSpPr>
          <a:xfrm>
            <a:off x="6365129" y="4154157"/>
            <a:ext cx="5053091" cy="435777"/>
            <a:chOff x="5896679" y="4472082"/>
            <a:chExt cx="5053091" cy="435777"/>
          </a:xfrm>
        </p:grpSpPr>
        <p:grpSp>
          <p:nvGrpSpPr>
            <p:cNvPr id="16" name="Google Shape;16;p3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9;p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20" name="Google Shape;20;p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606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740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78600" y="1657100"/>
            <a:ext cx="7786800" cy="2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8" r:id="rId3"/>
    <p:sldLayoutId id="2147483662" r:id="rId4"/>
    <p:sldLayoutId id="2147483672" r:id="rId5"/>
    <p:sldLayoutId id="2147483675" r:id="rId6"/>
    <p:sldLayoutId id="2147483676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32">
          <p15:clr>
            <a:srgbClr val="EA4335"/>
          </p15:clr>
        </p15:guide>
        <p15:guide id="2" orient="horz" pos="332">
          <p15:clr>
            <a:srgbClr val="EA4335"/>
          </p15:clr>
        </p15:guide>
        <p15:guide id="3" pos="5328">
          <p15:clr>
            <a:srgbClr val="EA4335"/>
          </p15:clr>
        </p15:guide>
        <p15:guide id="4" orient="horz" pos="2908">
          <p15:clr>
            <a:srgbClr val="EA4335"/>
          </p15:clr>
        </p15:guide>
        <p15:guide id="5" orient="horz" pos="73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9B7876-8579-D2A3-9D5D-045F1C1C2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7" y="41572"/>
            <a:ext cx="1431817" cy="14318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7A2342-F83F-D9DE-D0FD-10D26C9CDEAD}"/>
              </a:ext>
            </a:extLst>
          </p:cNvPr>
          <p:cNvSpPr txBox="1"/>
          <p:nvPr/>
        </p:nvSpPr>
        <p:spPr>
          <a:xfrm>
            <a:off x="2411871" y="214532"/>
            <a:ext cx="4658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2400" b="1" kern="1200">
                <a:solidFill>
                  <a:srgbClr val="0E2841">
                    <a:lumMod val="90000"/>
                    <a:lumOff val="10000"/>
                  </a:srgbClr>
                </a:solidFill>
                <a:latin typeface="Aptos" panose="02110004020202020204"/>
                <a:ea typeface="+mn-ea"/>
                <a:cs typeface="+mn-cs"/>
              </a:rPr>
              <a:t>ĐẠI HỌC CÔNG NGHIỆP HÀ NỘI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CCBF78-65B9-95E7-5B46-08619B589120}"/>
              </a:ext>
            </a:extLst>
          </p:cNvPr>
          <p:cNvSpPr txBox="1"/>
          <p:nvPr/>
        </p:nvSpPr>
        <p:spPr>
          <a:xfrm>
            <a:off x="2939644" y="622656"/>
            <a:ext cx="347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1800" b="1" kern="1200">
                <a:solidFill>
                  <a:srgbClr val="002060"/>
                </a:solidFill>
                <a:latin typeface="Aptos" panose="02110004020202020204"/>
                <a:ea typeface="+mn-ea"/>
                <a:cs typeface="+mn-cs"/>
              </a:rPr>
              <a:t>KHOA CÔNG NGHỆ THÔNG TIN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D1B8F4-D149-BACF-38A7-9B5C92EDEEE6}"/>
              </a:ext>
            </a:extLst>
          </p:cNvPr>
          <p:cNvSpPr txBox="1"/>
          <p:nvPr/>
        </p:nvSpPr>
        <p:spPr>
          <a:xfrm>
            <a:off x="1834203" y="1902915"/>
            <a:ext cx="5824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2000" b="1" kern="1200" dirty="0">
                <a:solidFill>
                  <a:srgbClr val="F76624"/>
                </a:solidFill>
                <a:latin typeface="Aptos" panose="02110004020202020204"/>
                <a:ea typeface="+mn-ea"/>
                <a:cs typeface="+mn-cs"/>
              </a:rPr>
              <a:t>XÂY DỰNG WEBSITE BÁN MỸ PHẨM CHO CỬA HÀNG CLOUDY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29B16-9B7E-8E3C-CDF2-54659A186D66}"/>
              </a:ext>
            </a:extLst>
          </p:cNvPr>
          <p:cNvSpPr txBox="1"/>
          <p:nvPr/>
        </p:nvSpPr>
        <p:spPr>
          <a:xfrm>
            <a:off x="2203821" y="1160623"/>
            <a:ext cx="4944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2800" b="1" kern="1200">
                <a:solidFill>
                  <a:srgbClr val="0E2841">
                    <a:lumMod val="90000"/>
                    <a:lumOff val="10000"/>
                  </a:srgbClr>
                </a:solidFill>
                <a:latin typeface="Aptos" panose="02110004020202020204"/>
                <a:ea typeface="+mn-ea"/>
                <a:cs typeface="+mn-cs"/>
              </a:rPr>
              <a:t>BÁO CÁO ĐỒ ÁN TỐT NGHIỆP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DA885D9-7C0C-B462-EF6A-F84AD5C60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88191"/>
              </p:ext>
            </p:extLst>
          </p:nvPr>
        </p:nvGraphicFramePr>
        <p:xfrm>
          <a:off x="2691328" y="2910561"/>
          <a:ext cx="4099919" cy="1142238"/>
        </p:xfrm>
        <a:graphic>
          <a:graphicData uri="http://schemas.openxmlformats.org/drawingml/2006/table">
            <a:tbl>
              <a:tblPr firstRow="1" bandRow="1"/>
              <a:tblGrid>
                <a:gridCol w="1847099">
                  <a:extLst>
                    <a:ext uri="{9D8B030D-6E8A-4147-A177-3AD203B41FA5}">
                      <a16:colId xmlns:a16="http://schemas.microsoft.com/office/drawing/2014/main" val="467155618"/>
                    </a:ext>
                  </a:extLst>
                </a:gridCol>
                <a:gridCol w="248456">
                  <a:extLst>
                    <a:ext uri="{9D8B030D-6E8A-4147-A177-3AD203B41FA5}">
                      <a16:colId xmlns:a16="http://schemas.microsoft.com/office/drawing/2014/main" val="1718514796"/>
                    </a:ext>
                  </a:extLst>
                </a:gridCol>
                <a:gridCol w="2004364">
                  <a:extLst>
                    <a:ext uri="{9D8B030D-6E8A-4147-A177-3AD203B41FA5}">
                      <a16:colId xmlns:a16="http://schemas.microsoft.com/office/drawing/2014/main" val="4229939552"/>
                    </a:ext>
                  </a:extLst>
                </a:gridCol>
              </a:tblGrid>
              <a:tr h="329023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b="1">
                          <a:solidFill>
                            <a:srgbClr val="002060"/>
                          </a:solidFill>
                        </a:rPr>
                        <a:t>Giáo viên hướng dẫn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b="1">
                          <a:solidFill>
                            <a:srgbClr val="002060"/>
                          </a:solidFill>
                        </a:rPr>
                        <a:t>: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TS. </a:t>
                      </a:r>
                      <a:r>
                        <a:rPr lang="en-US" b="1" dirty="0" err="1">
                          <a:solidFill>
                            <a:srgbClr val="002060"/>
                          </a:solidFill>
                        </a:rPr>
                        <a:t>Phạm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 Văn </a:t>
                      </a:r>
                      <a:r>
                        <a:rPr lang="en-US" b="1" dirty="0" err="1">
                          <a:solidFill>
                            <a:srgbClr val="002060"/>
                          </a:solidFill>
                        </a:rPr>
                        <a:t>Hiệp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752870"/>
                  </a:ext>
                </a:extLst>
              </a:tr>
              <a:tr h="2667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b="1">
                          <a:solidFill>
                            <a:srgbClr val="002060"/>
                          </a:solidFill>
                        </a:rPr>
                        <a:t>Sinh viên thực hiện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b="1">
                          <a:solidFill>
                            <a:srgbClr val="002060"/>
                          </a:solidFill>
                        </a:rPr>
                        <a:t>: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b="1" dirty="0" err="1">
                          <a:solidFill>
                            <a:srgbClr val="002060"/>
                          </a:solidFill>
                        </a:rPr>
                        <a:t>Lưu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2060"/>
                          </a:solidFill>
                        </a:rPr>
                        <a:t>Thị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2060"/>
                          </a:solidFill>
                        </a:rPr>
                        <a:t>Ngọc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2060"/>
                          </a:solidFill>
                        </a:rPr>
                        <a:t>Ánh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181089"/>
                  </a:ext>
                </a:extLst>
              </a:tr>
              <a:tr h="36556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b="1">
                          <a:solidFill>
                            <a:srgbClr val="002060"/>
                          </a:solidFill>
                        </a:rPr>
                        <a:t>Lớp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b="1">
                          <a:solidFill>
                            <a:srgbClr val="002060"/>
                          </a:solidFill>
                        </a:rPr>
                        <a:t>: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2020DHKTPM02 – K15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66175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2ADDCD-0751-2634-87A8-72AC1C86B775}"/>
              </a:ext>
            </a:extLst>
          </p:cNvPr>
          <p:cNvSpPr txBox="1"/>
          <p:nvPr/>
        </p:nvSpPr>
        <p:spPr>
          <a:xfrm>
            <a:off x="7796299" y="6343365"/>
            <a:ext cx="3321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US" sz="1600" i="1" kern="1200">
                <a:solidFill>
                  <a:prstClr val="black"/>
                </a:solidFill>
                <a:latin typeface="Aptos" panose="02110004020202020204"/>
                <a:ea typeface="+mn-ea"/>
                <a:cs typeface="+mn-cs"/>
              </a:rPr>
              <a:t>Hà Nội, ngày 29 tháng 12 năm 2023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0DACD8-45F3-3518-BC0C-A6C47544B4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2" t="12310" r="1950" b="15712"/>
          <a:stretch/>
        </p:blipFill>
        <p:spPr>
          <a:xfrm>
            <a:off x="7478303" y="18459"/>
            <a:ext cx="1580948" cy="6577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CAA103-D268-6493-8B95-06C324723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846" y="1601339"/>
            <a:ext cx="3664014" cy="3840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38"/>
          <p:cNvSpPr txBox="1">
            <a:spLocks noGrp="1"/>
          </p:cNvSpPr>
          <p:nvPr>
            <p:ph type="title"/>
          </p:nvPr>
        </p:nvSpPr>
        <p:spPr>
          <a:xfrm>
            <a:off x="348696" y="1787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Aptos Display" panose="020B0004020202020204" pitchFamily="34" charset="0"/>
              </a:rPr>
              <a:t>BIỂU </a:t>
            </a:r>
            <a:r>
              <a:rPr lang="en" sz="2800" dirty="0">
                <a:latin typeface="Aptos Display" panose="020B0004020202020204" pitchFamily="34" charset="0"/>
              </a:rPr>
              <a:t>ĐỒ DIAGRAM TOÀN HỆ THỐNG</a:t>
            </a:r>
            <a:endParaRPr sz="2800" b="1" dirty="0">
              <a:latin typeface="Aptos Display" panose="020B0004020202020204" pitchFamily="34" charset="0"/>
            </a:endParaRPr>
          </a:p>
        </p:txBody>
      </p:sp>
      <p:grpSp>
        <p:nvGrpSpPr>
          <p:cNvPr id="1394" name="Google Shape;1394;p38"/>
          <p:cNvGrpSpPr/>
          <p:nvPr/>
        </p:nvGrpSpPr>
        <p:grpSpPr>
          <a:xfrm>
            <a:off x="5969281" y="157180"/>
            <a:ext cx="3898362" cy="615807"/>
            <a:chOff x="5092229" y="-180802"/>
            <a:chExt cx="5253816" cy="1622108"/>
          </a:xfrm>
        </p:grpSpPr>
        <p:sp>
          <p:nvSpPr>
            <p:cNvPr id="1395" name="Google Shape;1395;p3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270B4-E44A-D61F-A84D-533FAA664351}"/>
              </a:ext>
            </a:extLst>
          </p:cNvPr>
          <p:cNvSpPr txBox="1">
            <a:spLocks/>
          </p:cNvSpPr>
          <p:nvPr/>
        </p:nvSpPr>
        <p:spPr>
          <a:xfrm>
            <a:off x="8739969" y="4778375"/>
            <a:ext cx="2743557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fld id="{00000000-1234-1234-1234-12341234123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D7E6F-3291-8FE7-0C73-656AEEADE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73" y="626941"/>
            <a:ext cx="8466132" cy="417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65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0" name="Google Shape;3510;p55"/>
          <p:cNvGrpSpPr/>
          <p:nvPr/>
        </p:nvGrpSpPr>
        <p:grpSpPr>
          <a:xfrm>
            <a:off x="4973193" y="286389"/>
            <a:ext cx="3691071" cy="739775"/>
            <a:chOff x="5092229" y="-180802"/>
            <a:chExt cx="5253816" cy="1622108"/>
          </a:xfrm>
        </p:grpSpPr>
        <p:sp>
          <p:nvSpPr>
            <p:cNvPr id="3511" name="Google Shape;3511;p5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12" name="Google Shape;3512;p5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13" name="Google Shape;3513;p5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14" name="Google Shape;3514;p5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p5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p5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p5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p5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p5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p5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828" name="Google Shape;2575;p50">
            <a:extLst>
              <a:ext uri="{FF2B5EF4-FFF2-40B4-BE49-F238E27FC236}">
                <a16:creationId xmlns:a16="http://schemas.microsoft.com/office/drawing/2014/main" id="{9EF941A6-0D56-6AAC-0AE6-FED0EAC34874}"/>
              </a:ext>
            </a:extLst>
          </p:cNvPr>
          <p:cNvSpPr/>
          <p:nvPr/>
        </p:nvSpPr>
        <p:spPr>
          <a:xfrm>
            <a:off x="588" y="876204"/>
            <a:ext cx="4397799" cy="3813184"/>
          </a:xfrm>
          <a:custGeom>
            <a:avLst/>
            <a:gdLst/>
            <a:ahLst/>
            <a:cxnLst/>
            <a:rect l="l" t="t" r="r" b="b"/>
            <a:pathLst>
              <a:path w="16332" h="10505" extrusionOk="0">
                <a:moveTo>
                  <a:pt x="6908" y="0"/>
                </a:moveTo>
                <a:cubicBezTo>
                  <a:pt x="6129" y="0"/>
                  <a:pt x="5349" y="114"/>
                  <a:pt x="4603" y="342"/>
                </a:cubicBezTo>
                <a:cubicBezTo>
                  <a:pt x="3960" y="539"/>
                  <a:pt x="3333" y="824"/>
                  <a:pt x="2830" y="1273"/>
                </a:cubicBezTo>
                <a:cubicBezTo>
                  <a:pt x="2336" y="1711"/>
                  <a:pt x="1984" y="2283"/>
                  <a:pt x="1639" y="2845"/>
                </a:cubicBezTo>
                <a:cubicBezTo>
                  <a:pt x="1000" y="3884"/>
                  <a:pt x="348" y="4964"/>
                  <a:pt x="193" y="6177"/>
                </a:cubicBezTo>
                <a:cubicBezTo>
                  <a:pt x="1" y="7666"/>
                  <a:pt x="582" y="9136"/>
                  <a:pt x="1194" y="10505"/>
                </a:cubicBezTo>
                <a:lnTo>
                  <a:pt x="15575" y="10432"/>
                </a:lnTo>
                <a:cubicBezTo>
                  <a:pt x="15634" y="9412"/>
                  <a:pt x="15877" y="8413"/>
                  <a:pt x="16052" y="7407"/>
                </a:cubicBezTo>
                <a:cubicBezTo>
                  <a:pt x="16226" y="6400"/>
                  <a:pt x="16332" y="5360"/>
                  <a:pt x="16116" y="4361"/>
                </a:cubicBezTo>
                <a:cubicBezTo>
                  <a:pt x="15901" y="3363"/>
                  <a:pt x="15320" y="2403"/>
                  <a:pt x="14418" y="1945"/>
                </a:cubicBezTo>
                <a:cubicBezTo>
                  <a:pt x="13647" y="1553"/>
                  <a:pt x="12744" y="1563"/>
                  <a:pt x="11908" y="1353"/>
                </a:cubicBezTo>
                <a:cubicBezTo>
                  <a:pt x="11103" y="1151"/>
                  <a:pt x="10363" y="745"/>
                  <a:pt x="9583" y="464"/>
                </a:cubicBezTo>
                <a:cubicBezTo>
                  <a:pt x="8727" y="155"/>
                  <a:pt x="7817" y="0"/>
                  <a:pt x="6908" y="0"/>
                </a:cubicBezTo>
                <a:close/>
              </a:path>
            </a:pathLst>
          </a:custGeom>
          <a:solidFill>
            <a:srgbClr val="FF9933">
              <a:alpha val="3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29" name="Picture 3828">
            <a:extLst>
              <a:ext uri="{FF2B5EF4-FFF2-40B4-BE49-F238E27FC236}">
                <a16:creationId xmlns:a16="http://schemas.microsoft.com/office/drawing/2014/main" id="{6799826E-55B6-3F9B-8F47-83D88BD63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53" y="811837"/>
            <a:ext cx="3710434" cy="3813185"/>
          </a:xfrm>
          <a:prstGeom prst="rect">
            <a:avLst/>
          </a:prstGeom>
        </p:spPr>
      </p:pic>
      <p:sp>
        <p:nvSpPr>
          <p:cNvPr id="3837" name="Google Shape;2577;p50">
            <a:extLst>
              <a:ext uri="{FF2B5EF4-FFF2-40B4-BE49-F238E27FC236}">
                <a16:creationId xmlns:a16="http://schemas.microsoft.com/office/drawing/2014/main" id="{024A83DF-DAA3-CA08-A420-7F673F4F5E8A}"/>
              </a:ext>
            </a:extLst>
          </p:cNvPr>
          <p:cNvSpPr txBox="1">
            <a:spLocks/>
          </p:cNvSpPr>
          <p:nvPr/>
        </p:nvSpPr>
        <p:spPr>
          <a:xfrm>
            <a:off x="4593766" y="2516118"/>
            <a:ext cx="4397800" cy="1498926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lectrolize"/>
              <a:buNone/>
              <a:defRPr sz="16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lectrolize"/>
              <a:buNone/>
              <a:defRPr sz="16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lectrolize"/>
              <a:buNone/>
              <a:defRPr sz="16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lectrolize"/>
              <a:buNone/>
              <a:defRPr sz="16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lectrolize"/>
              <a:buNone/>
              <a:defRPr sz="16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lectrolize"/>
              <a:buNone/>
              <a:defRPr sz="16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lectrolize"/>
              <a:buNone/>
              <a:defRPr sz="16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lectrolize"/>
              <a:buNone/>
              <a:defRPr sz="16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marL="0" indent="0"/>
            <a:r>
              <a:rPr lang="en-US" sz="2800" b="1" dirty="0">
                <a:latin typeface="+mj-lt"/>
              </a:rPr>
              <a:t>KẾT QUẢ ĐẠT ĐƯỢC</a:t>
            </a:r>
          </a:p>
        </p:txBody>
      </p:sp>
      <p:sp>
        <p:nvSpPr>
          <p:cNvPr id="3838" name="TextBox 3837">
            <a:extLst>
              <a:ext uri="{FF2B5EF4-FFF2-40B4-BE49-F238E27FC236}">
                <a16:creationId xmlns:a16="http://schemas.microsoft.com/office/drawing/2014/main" id="{119D766B-4FA0-48F9-0D6B-6524D02237F8}"/>
              </a:ext>
            </a:extLst>
          </p:cNvPr>
          <p:cNvSpPr txBox="1"/>
          <p:nvPr/>
        </p:nvSpPr>
        <p:spPr>
          <a:xfrm>
            <a:off x="6374086" y="1931343"/>
            <a:ext cx="2001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+mj-lt"/>
              </a:rPr>
              <a:t>03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D25BEA-D64B-16F4-04AB-F1CAAE9543E7}"/>
              </a:ext>
            </a:extLst>
          </p:cNvPr>
          <p:cNvSpPr txBox="1">
            <a:spLocks/>
          </p:cNvSpPr>
          <p:nvPr/>
        </p:nvSpPr>
        <p:spPr>
          <a:xfrm>
            <a:off x="8728070" y="4778375"/>
            <a:ext cx="2743557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fld id="{00000000-1234-1234-1234-12341234123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86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38"/>
          <p:cNvSpPr txBox="1">
            <a:spLocks noGrp="1"/>
          </p:cNvSpPr>
          <p:nvPr>
            <p:ph type="title"/>
          </p:nvPr>
        </p:nvSpPr>
        <p:spPr>
          <a:xfrm>
            <a:off x="348696" y="1787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Aptos Display" panose="020B0004020202020204" pitchFamily="34" charset="0"/>
              </a:rPr>
              <a:t>KẾT QUẢ ĐẠT ĐƯỢC</a:t>
            </a:r>
            <a:endParaRPr sz="2800" b="1" dirty="0">
              <a:latin typeface="Aptos Display" panose="020B0004020202020204" pitchFamily="34" charset="0"/>
            </a:endParaRPr>
          </a:p>
        </p:txBody>
      </p:sp>
      <p:grpSp>
        <p:nvGrpSpPr>
          <p:cNvPr id="1394" name="Google Shape;1394;p38"/>
          <p:cNvGrpSpPr/>
          <p:nvPr/>
        </p:nvGrpSpPr>
        <p:grpSpPr>
          <a:xfrm>
            <a:off x="5969281" y="157180"/>
            <a:ext cx="3898362" cy="615807"/>
            <a:chOff x="5092229" y="-180802"/>
            <a:chExt cx="5253816" cy="1622108"/>
          </a:xfrm>
        </p:grpSpPr>
        <p:sp>
          <p:nvSpPr>
            <p:cNvPr id="1395" name="Google Shape;1395;p3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270B4-E44A-D61F-A84D-533FAA664351}"/>
              </a:ext>
            </a:extLst>
          </p:cNvPr>
          <p:cNvSpPr txBox="1">
            <a:spLocks/>
          </p:cNvSpPr>
          <p:nvPr/>
        </p:nvSpPr>
        <p:spPr>
          <a:xfrm>
            <a:off x="8739969" y="4778375"/>
            <a:ext cx="2743557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fld id="{00000000-1234-1234-1234-12341234123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F84998F-F52C-F1BA-13B0-0109C67AA0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9512369"/>
              </p:ext>
            </p:extLst>
          </p:nvPr>
        </p:nvGraphicFramePr>
        <p:xfrm>
          <a:off x="1524000" y="71437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1619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38"/>
          <p:cNvSpPr txBox="1">
            <a:spLocks noGrp="1"/>
          </p:cNvSpPr>
          <p:nvPr>
            <p:ph type="title"/>
          </p:nvPr>
        </p:nvSpPr>
        <p:spPr>
          <a:xfrm>
            <a:off x="348696" y="1787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Aptos Display" panose="020B0004020202020204" pitchFamily="34" charset="0"/>
              </a:rPr>
              <a:t>QUY TRÌNH ĐẶT HÀNG</a:t>
            </a:r>
            <a:endParaRPr sz="2800" b="1" dirty="0">
              <a:latin typeface="Aptos Display" panose="020B0004020202020204" pitchFamily="34" charset="0"/>
            </a:endParaRPr>
          </a:p>
        </p:txBody>
      </p:sp>
      <p:grpSp>
        <p:nvGrpSpPr>
          <p:cNvPr id="1394" name="Google Shape;1394;p38"/>
          <p:cNvGrpSpPr/>
          <p:nvPr/>
        </p:nvGrpSpPr>
        <p:grpSpPr>
          <a:xfrm>
            <a:off x="5969281" y="157180"/>
            <a:ext cx="3898362" cy="615807"/>
            <a:chOff x="5092229" y="-180802"/>
            <a:chExt cx="5253816" cy="1622108"/>
          </a:xfrm>
        </p:grpSpPr>
        <p:sp>
          <p:nvSpPr>
            <p:cNvPr id="1395" name="Google Shape;1395;p3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270B4-E44A-D61F-A84D-533FAA664351}"/>
              </a:ext>
            </a:extLst>
          </p:cNvPr>
          <p:cNvSpPr txBox="1">
            <a:spLocks/>
          </p:cNvSpPr>
          <p:nvPr/>
        </p:nvSpPr>
        <p:spPr>
          <a:xfrm>
            <a:off x="8739969" y="4778375"/>
            <a:ext cx="2743557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fld id="{00000000-1234-1234-1234-12341234123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Google Shape;3781;p37">
            <a:extLst>
              <a:ext uri="{FF2B5EF4-FFF2-40B4-BE49-F238E27FC236}">
                <a16:creationId xmlns:a16="http://schemas.microsoft.com/office/drawing/2014/main" id="{F411D62B-12C1-08EA-B31E-FC632CD9962A}"/>
              </a:ext>
            </a:extLst>
          </p:cNvPr>
          <p:cNvSpPr/>
          <p:nvPr/>
        </p:nvSpPr>
        <p:spPr>
          <a:xfrm>
            <a:off x="668700" y="1239325"/>
            <a:ext cx="7747466" cy="3005779"/>
          </a:xfrm>
          <a:custGeom>
            <a:avLst/>
            <a:gdLst/>
            <a:ahLst/>
            <a:cxnLst/>
            <a:rect l="l" t="t" r="r" b="b"/>
            <a:pathLst>
              <a:path w="243631" h="100201" extrusionOk="0">
                <a:moveTo>
                  <a:pt x="91619" y="0"/>
                </a:moveTo>
                <a:cubicBezTo>
                  <a:pt x="71731" y="0"/>
                  <a:pt x="55580" y="16183"/>
                  <a:pt x="55580" y="36039"/>
                </a:cubicBezTo>
                <a:lnTo>
                  <a:pt x="55580" y="64478"/>
                </a:lnTo>
                <a:cubicBezTo>
                  <a:pt x="55580" y="75531"/>
                  <a:pt x="46586" y="84556"/>
                  <a:pt x="35501" y="84556"/>
                </a:cubicBezTo>
                <a:cubicBezTo>
                  <a:pt x="24449" y="84556"/>
                  <a:pt x="15423" y="75531"/>
                  <a:pt x="15423" y="64478"/>
                </a:cubicBezTo>
                <a:lnTo>
                  <a:pt x="15423" y="8456"/>
                </a:lnTo>
                <a:lnTo>
                  <a:pt x="0" y="8456"/>
                </a:lnTo>
                <a:lnTo>
                  <a:pt x="0" y="64478"/>
                </a:lnTo>
                <a:cubicBezTo>
                  <a:pt x="0" y="84049"/>
                  <a:pt x="15930" y="99979"/>
                  <a:pt x="35501" y="99979"/>
                </a:cubicBezTo>
                <a:cubicBezTo>
                  <a:pt x="55073" y="99979"/>
                  <a:pt x="71002" y="84049"/>
                  <a:pt x="71002" y="64478"/>
                </a:cubicBezTo>
                <a:lnTo>
                  <a:pt x="71002" y="36039"/>
                </a:lnTo>
                <a:cubicBezTo>
                  <a:pt x="71002" y="24702"/>
                  <a:pt x="80250" y="15455"/>
                  <a:pt x="91619" y="15455"/>
                </a:cubicBezTo>
                <a:cubicBezTo>
                  <a:pt x="102988" y="15455"/>
                  <a:pt x="112236" y="24702"/>
                  <a:pt x="112236" y="36039"/>
                </a:cubicBezTo>
                <a:lnTo>
                  <a:pt x="112236" y="63338"/>
                </a:lnTo>
                <a:cubicBezTo>
                  <a:pt x="112236" y="83669"/>
                  <a:pt x="128767" y="100201"/>
                  <a:pt x="149067" y="100201"/>
                </a:cubicBezTo>
                <a:cubicBezTo>
                  <a:pt x="169398" y="100201"/>
                  <a:pt x="185929" y="83669"/>
                  <a:pt x="185929" y="63338"/>
                </a:cubicBezTo>
                <a:lnTo>
                  <a:pt x="185929" y="36578"/>
                </a:lnTo>
                <a:cubicBezTo>
                  <a:pt x="185929" y="24924"/>
                  <a:pt x="195398" y="15455"/>
                  <a:pt x="207053" y="15455"/>
                </a:cubicBezTo>
                <a:cubicBezTo>
                  <a:pt x="218707" y="15455"/>
                  <a:pt x="228208" y="24924"/>
                  <a:pt x="228208" y="36578"/>
                </a:cubicBezTo>
                <a:lnTo>
                  <a:pt x="228208" y="80756"/>
                </a:lnTo>
                <a:lnTo>
                  <a:pt x="243630" y="80756"/>
                </a:lnTo>
                <a:lnTo>
                  <a:pt x="243630" y="36578"/>
                </a:lnTo>
                <a:cubicBezTo>
                  <a:pt x="243630" y="16405"/>
                  <a:pt x="227226" y="0"/>
                  <a:pt x="207053" y="0"/>
                </a:cubicBezTo>
                <a:cubicBezTo>
                  <a:pt x="186880" y="0"/>
                  <a:pt x="170475" y="16405"/>
                  <a:pt x="170475" y="36578"/>
                </a:cubicBezTo>
                <a:lnTo>
                  <a:pt x="170475" y="63338"/>
                </a:lnTo>
                <a:cubicBezTo>
                  <a:pt x="170475" y="75150"/>
                  <a:pt x="160879" y="84746"/>
                  <a:pt x="149067" y="84746"/>
                </a:cubicBezTo>
                <a:cubicBezTo>
                  <a:pt x="137254" y="84746"/>
                  <a:pt x="127658" y="75150"/>
                  <a:pt x="127658" y="63338"/>
                </a:cubicBezTo>
                <a:lnTo>
                  <a:pt x="127658" y="36039"/>
                </a:lnTo>
                <a:cubicBezTo>
                  <a:pt x="127658" y="16183"/>
                  <a:pt x="111507" y="0"/>
                  <a:pt x="91619" y="0"/>
                </a:cubicBezTo>
                <a:close/>
              </a:path>
            </a:pathLst>
          </a:custGeom>
          <a:noFill/>
          <a:ln w="19050" cap="flat" cmpd="sng">
            <a:solidFill>
              <a:srgbClr val="E0E0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3782;p37">
            <a:extLst>
              <a:ext uri="{FF2B5EF4-FFF2-40B4-BE49-F238E27FC236}">
                <a16:creationId xmlns:a16="http://schemas.microsoft.com/office/drawing/2014/main" id="{50B9F70C-8397-FC1A-32A5-2F10F2ED49A3}"/>
              </a:ext>
            </a:extLst>
          </p:cNvPr>
          <p:cNvGrpSpPr/>
          <p:nvPr/>
        </p:nvGrpSpPr>
        <p:grpSpPr>
          <a:xfrm>
            <a:off x="3133016" y="1246033"/>
            <a:ext cx="913455" cy="711016"/>
            <a:chOff x="3133016" y="1246033"/>
            <a:chExt cx="913455" cy="711016"/>
          </a:xfrm>
        </p:grpSpPr>
        <p:sp>
          <p:nvSpPr>
            <p:cNvPr id="6" name="Google Shape;3783;p37">
              <a:extLst>
                <a:ext uri="{FF2B5EF4-FFF2-40B4-BE49-F238E27FC236}">
                  <a16:creationId xmlns:a16="http://schemas.microsoft.com/office/drawing/2014/main" id="{A57E38CC-92CE-694F-B7AB-CD530E854E98}"/>
                </a:ext>
              </a:extLst>
            </p:cNvPr>
            <p:cNvSpPr/>
            <p:nvPr/>
          </p:nvSpPr>
          <p:spPr>
            <a:xfrm>
              <a:off x="3488508" y="1502818"/>
              <a:ext cx="176267" cy="101760"/>
            </a:xfrm>
            <a:custGeom>
              <a:avLst/>
              <a:gdLst/>
              <a:ahLst/>
              <a:cxnLst/>
              <a:rect l="l" t="t" r="r" b="b"/>
              <a:pathLst>
                <a:path w="5543" h="3200" extrusionOk="0">
                  <a:moveTo>
                    <a:pt x="2756" y="1"/>
                  </a:moveTo>
                  <a:lnTo>
                    <a:pt x="1" y="1616"/>
                  </a:lnTo>
                  <a:lnTo>
                    <a:pt x="2788" y="3200"/>
                  </a:lnTo>
                  <a:lnTo>
                    <a:pt x="5543" y="1616"/>
                  </a:lnTo>
                  <a:lnTo>
                    <a:pt x="2756" y="1"/>
                  </a:ln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784;p37">
              <a:extLst>
                <a:ext uri="{FF2B5EF4-FFF2-40B4-BE49-F238E27FC236}">
                  <a16:creationId xmlns:a16="http://schemas.microsoft.com/office/drawing/2014/main" id="{972EA540-FCB2-A0E4-2144-D89018119AE0}"/>
                </a:ext>
              </a:extLst>
            </p:cNvPr>
            <p:cNvSpPr/>
            <p:nvPr/>
          </p:nvSpPr>
          <p:spPr>
            <a:xfrm>
              <a:off x="3576117" y="1554207"/>
              <a:ext cx="88658" cy="154103"/>
            </a:xfrm>
            <a:custGeom>
              <a:avLst/>
              <a:gdLst/>
              <a:ahLst/>
              <a:cxnLst/>
              <a:rect l="l" t="t" r="r" b="b"/>
              <a:pathLst>
                <a:path w="2788" h="4846" extrusionOk="0">
                  <a:moveTo>
                    <a:pt x="2788" y="0"/>
                  </a:moveTo>
                  <a:lnTo>
                    <a:pt x="33" y="1584"/>
                  </a:lnTo>
                  <a:lnTo>
                    <a:pt x="1" y="4845"/>
                  </a:lnTo>
                  <a:lnTo>
                    <a:pt x="2756" y="3230"/>
                  </a:lnTo>
                  <a:lnTo>
                    <a:pt x="2788" y="0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785;p37">
              <a:extLst>
                <a:ext uri="{FF2B5EF4-FFF2-40B4-BE49-F238E27FC236}">
                  <a16:creationId xmlns:a16="http://schemas.microsoft.com/office/drawing/2014/main" id="{6C8D2A71-4A35-F445-02FD-77556E615D5C}"/>
                </a:ext>
              </a:extLst>
            </p:cNvPr>
            <p:cNvSpPr/>
            <p:nvPr/>
          </p:nvSpPr>
          <p:spPr>
            <a:xfrm>
              <a:off x="3488508" y="1554207"/>
              <a:ext cx="88658" cy="154103"/>
            </a:xfrm>
            <a:custGeom>
              <a:avLst/>
              <a:gdLst/>
              <a:ahLst/>
              <a:cxnLst/>
              <a:rect l="l" t="t" r="r" b="b"/>
              <a:pathLst>
                <a:path w="2788" h="4846" extrusionOk="0">
                  <a:moveTo>
                    <a:pt x="1" y="0"/>
                  </a:moveTo>
                  <a:lnTo>
                    <a:pt x="1" y="3230"/>
                  </a:lnTo>
                  <a:lnTo>
                    <a:pt x="2788" y="4845"/>
                  </a:lnTo>
                  <a:lnTo>
                    <a:pt x="2788" y="15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786;p37">
              <a:extLst>
                <a:ext uri="{FF2B5EF4-FFF2-40B4-BE49-F238E27FC236}">
                  <a16:creationId xmlns:a16="http://schemas.microsoft.com/office/drawing/2014/main" id="{C63AD134-2AAD-5046-57FE-492402D1FC11}"/>
                </a:ext>
              </a:extLst>
            </p:cNvPr>
            <p:cNvSpPr/>
            <p:nvPr/>
          </p:nvSpPr>
          <p:spPr>
            <a:xfrm>
              <a:off x="3808766" y="1528003"/>
              <a:ext cx="226639" cy="142051"/>
            </a:xfrm>
            <a:custGeom>
              <a:avLst/>
              <a:gdLst/>
              <a:ahLst/>
              <a:cxnLst/>
              <a:rect l="l" t="t" r="r" b="b"/>
              <a:pathLst>
                <a:path w="7127" h="4467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4466"/>
                  </a:lnTo>
                  <a:lnTo>
                    <a:pt x="7126" y="4466"/>
                  </a:lnTo>
                  <a:lnTo>
                    <a:pt x="7126" y="159"/>
                  </a:lnTo>
                  <a:cubicBezTo>
                    <a:pt x="7126" y="64"/>
                    <a:pt x="7063" y="1"/>
                    <a:pt x="69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787;p37">
              <a:extLst>
                <a:ext uri="{FF2B5EF4-FFF2-40B4-BE49-F238E27FC236}">
                  <a16:creationId xmlns:a16="http://schemas.microsoft.com/office/drawing/2014/main" id="{EA4246BC-259D-23F9-DA7A-BD3A93A07589}"/>
                </a:ext>
              </a:extLst>
            </p:cNvPr>
            <p:cNvSpPr/>
            <p:nvPr/>
          </p:nvSpPr>
          <p:spPr>
            <a:xfrm>
              <a:off x="3818847" y="1538084"/>
              <a:ext cx="205460" cy="122875"/>
            </a:xfrm>
            <a:custGeom>
              <a:avLst/>
              <a:gdLst/>
              <a:ahLst/>
              <a:cxnLst/>
              <a:rect l="l" t="t" r="r" b="b"/>
              <a:pathLst>
                <a:path w="6461" h="3864" extrusionOk="0">
                  <a:moveTo>
                    <a:pt x="0" y="0"/>
                  </a:moveTo>
                  <a:lnTo>
                    <a:pt x="0" y="3864"/>
                  </a:lnTo>
                  <a:lnTo>
                    <a:pt x="6461" y="3864"/>
                  </a:lnTo>
                  <a:lnTo>
                    <a:pt x="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788;p37">
              <a:extLst>
                <a:ext uri="{FF2B5EF4-FFF2-40B4-BE49-F238E27FC236}">
                  <a16:creationId xmlns:a16="http://schemas.microsoft.com/office/drawing/2014/main" id="{137FD673-5FE8-9F32-685D-0BC7C1E9D096}"/>
                </a:ext>
              </a:extLst>
            </p:cNvPr>
            <p:cNvSpPr/>
            <p:nvPr/>
          </p:nvSpPr>
          <p:spPr>
            <a:xfrm>
              <a:off x="3793661" y="1667987"/>
              <a:ext cx="252810" cy="16154"/>
            </a:xfrm>
            <a:custGeom>
              <a:avLst/>
              <a:gdLst/>
              <a:ahLst/>
              <a:cxnLst/>
              <a:rect l="l" t="t" r="r" b="b"/>
              <a:pathLst>
                <a:path w="7950" h="508" extrusionOk="0">
                  <a:moveTo>
                    <a:pt x="0" y="1"/>
                  </a:moveTo>
                  <a:cubicBezTo>
                    <a:pt x="0" y="286"/>
                    <a:pt x="222" y="507"/>
                    <a:pt x="507" y="507"/>
                  </a:cubicBezTo>
                  <a:lnTo>
                    <a:pt x="7474" y="507"/>
                  </a:lnTo>
                  <a:cubicBezTo>
                    <a:pt x="7728" y="507"/>
                    <a:pt x="7949" y="286"/>
                    <a:pt x="79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789;p37">
              <a:extLst>
                <a:ext uri="{FF2B5EF4-FFF2-40B4-BE49-F238E27FC236}">
                  <a16:creationId xmlns:a16="http://schemas.microsoft.com/office/drawing/2014/main" id="{D83DCA71-2D96-7F3F-2777-E25DBBD1F8BC}"/>
                </a:ext>
              </a:extLst>
            </p:cNvPr>
            <p:cNvSpPr/>
            <p:nvPr/>
          </p:nvSpPr>
          <p:spPr>
            <a:xfrm>
              <a:off x="3892368" y="1669005"/>
              <a:ext cx="51389" cy="4070"/>
            </a:xfrm>
            <a:custGeom>
              <a:avLst/>
              <a:gdLst/>
              <a:ahLst/>
              <a:cxnLst/>
              <a:rect l="l" t="t" r="r" b="b"/>
              <a:pathLst>
                <a:path w="1616" h="128" extrusionOk="0">
                  <a:moveTo>
                    <a:pt x="0" y="0"/>
                  </a:moveTo>
                  <a:cubicBezTo>
                    <a:pt x="0" y="64"/>
                    <a:pt x="63" y="127"/>
                    <a:pt x="127" y="127"/>
                  </a:cubicBezTo>
                  <a:lnTo>
                    <a:pt x="1488" y="127"/>
                  </a:lnTo>
                  <a:cubicBezTo>
                    <a:pt x="1552" y="127"/>
                    <a:pt x="1615" y="64"/>
                    <a:pt x="1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790;p37">
              <a:extLst>
                <a:ext uri="{FF2B5EF4-FFF2-40B4-BE49-F238E27FC236}">
                  <a16:creationId xmlns:a16="http://schemas.microsoft.com/office/drawing/2014/main" id="{25B36CD6-B066-CF10-48BE-ACFFC98E26A4}"/>
                </a:ext>
              </a:extLst>
            </p:cNvPr>
            <p:cNvSpPr/>
            <p:nvPr/>
          </p:nvSpPr>
          <p:spPr>
            <a:xfrm>
              <a:off x="3147104" y="1528003"/>
              <a:ext cx="226639" cy="142051"/>
            </a:xfrm>
            <a:custGeom>
              <a:avLst/>
              <a:gdLst/>
              <a:ahLst/>
              <a:cxnLst/>
              <a:rect l="l" t="t" r="r" b="b"/>
              <a:pathLst>
                <a:path w="7127" h="4467" extrusionOk="0">
                  <a:moveTo>
                    <a:pt x="159" y="1"/>
                  </a:moveTo>
                  <a:cubicBezTo>
                    <a:pt x="64" y="1"/>
                    <a:pt x="1" y="64"/>
                    <a:pt x="1" y="159"/>
                  </a:cubicBezTo>
                  <a:lnTo>
                    <a:pt x="1" y="4466"/>
                  </a:lnTo>
                  <a:lnTo>
                    <a:pt x="7126" y="4466"/>
                  </a:lnTo>
                  <a:lnTo>
                    <a:pt x="7126" y="159"/>
                  </a:lnTo>
                  <a:cubicBezTo>
                    <a:pt x="7126" y="64"/>
                    <a:pt x="7063" y="1"/>
                    <a:pt x="69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791;p37">
              <a:extLst>
                <a:ext uri="{FF2B5EF4-FFF2-40B4-BE49-F238E27FC236}">
                  <a16:creationId xmlns:a16="http://schemas.microsoft.com/office/drawing/2014/main" id="{EE0E8310-412E-7781-45DA-0764DECDE115}"/>
                </a:ext>
              </a:extLst>
            </p:cNvPr>
            <p:cNvSpPr/>
            <p:nvPr/>
          </p:nvSpPr>
          <p:spPr>
            <a:xfrm>
              <a:off x="3157184" y="1538084"/>
              <a:ext cx="206477" cy="122875"/>
            </a:xfrm>
            <a:custGeom>
              <a:avLst/>
              <a:gdLst/>
              <a:ahLst/>
              <a:cxnLst/>
              <a:rect l="l" t="t" r="r" b="b"/>
              <a:pathLst>
                <a:path w="6493" h="3864" extrusionOk="0">
                  <a:moveTo>
                    <a:pt x="1" y="0"/>
                  </a:moveTo>
                  <a:lnTo>
                    <a:pt x="1" y="3864"/>
                  </a:lnTo>
                  <a:lnTo>
                    <a:pt x="6493" y="3864"/>
                  </a:lnTo>
                  <a:lnTo>
                    <a:pt x="64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792;p37">
              <a:extLst>
                <a:ext uri="{FF2B5EF4-FFF2-40B4-BE49-F238E27FC236}">
                  <a16:creationId xmlns:a16="http://schemas.microsoft.com/office/drawing/2014/main" id="{AAD0BCA4-1D44-D177-CC09-6C453F4857CB}"/>
                </a:ext>
              </a:extLst>
            </p:cNvPr>
            <p:cNvSpPr/>
            <p:nvPr/>
          </p:nvSpPr>
          <p:spPr>
            <a:xfrm>
              <a:off x="3133016" y="1667987"/>
              <a:ext cx="251792" cy="16154"/>
            </a:xfrm>
            <a:custGeom>
              <a:avLst/>
              <a:gdLst/>
              <a:ahLst/>
              <a:cxnLst/>
              <a:rect l="l" t="t" r="r" b="b"/>
              <a:pathLst>
                <a:path w="7918" h="508" extrusionOk="0">
                  <a:moveTo>
                    <a:pt x="1" y="1"/>
                  </a:moveTo>
                  <a:cubicBezTo>
                    <a:pt x="1" y="286"/>
                    <a:pt x="191" y="507"/>
                    <a:pt x="476" y="507"/>
                  </a:cubicBezTo>
                  <a:lnTo>
                    <a:pt x="7443" y="507"/>
                  </a:lnTo>
                  <a:cubicBezTo>
                    <a:pt x="7728" y="507"/>
                    <a:pt x="7918" y="286"/>
                    <a:pt x="791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793;p37">
              <a:extLst>
                <a:ext uri="{FF2B5EF4-FFF2-40B4-BE49-F238E27FC236}">
                  <a16:creationId xmlns:a16="http://schemas.microsoft.com/office/drawing/2014/main" id="{3C178D92-EF80-B761-97C9-6875CC35E4E8}"/>
                </a:ext>
              </a:extLst>
            </p:cNvPr>
            <p:cNvSpPr/>
            <p:nvPr/>
          </p:nvSpPr>
          <p:spPr>
            <a:xfrm>
              <a:off x="3231723" y="1669005"/>
              <a:ext cx="50371" cy="4070"/>
            </a:xfrm>
            <a:custGeom>
              <a:avLst/>
              <a:gdLst/>
              <a:ahLst/>
              <a:cxnLst/>
              <a:rect l="l" t="t" r="r" b="b"/>
              <a:pathLst>
                <a:path w="1584" h="128" extrusionOk="0">
                  <a:moveTo>
                    <a:pt x="0" y="0"/>
                  </a:moveTo>
                  <a:cubicBezTo>
                    <a:pt x="0" y="64"/>
                    <a:pt x="32" y="127"/>
                    <a:pt x="127" y="127"/>
                  </a:cubicBezTo>
                  <a:lnTo>
                    <a:pt x="1457" y="127"/>
                  </a:lnTo>
                  <a:cubicBezTo>
                    <a:pt x="1520" y="127"/>
                    <a:pt x="1584" y="64"/>
                    <a:pt x="1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794;p37">
              <a:extLst>
                <a:ext uri="{FF2B5EF4-FFF2-40B4-BE49-F238E27FC236}">
                  <a16:creationId xmlns:a16="http://schemas.microsoft.com/office/drawing/2014/main" id="{DC6A300D-C4F5-901D-E59E-4B2B84471B0A}"/>
                </a:ext>
              </a:extLst>
            </p:cNvPr>
            <p:cNvSpPr/>
            <p:nvPr/>
          </p:nvSpPr>
          <p:spPr>
            <a:xfrm>
              <a:off x="3464340" y="1246033"/>
              <a:ext cx="227624" cy="142019"/>
            </a:xfrm>
            <a:custGeom>
              <a:avLst/>
              <a:gdLst/>
              <a:ahLst/>
              <a:cxnLst/>
              <a:rect l="l" t="t" r="r" b="b"/>
              <a:pathLst>
                <a:path w="7158" h="4466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4466"/>
                  </a:lnTo>
                  <a:lnTo>
                    <a:pt x="7158" y="4466"/>
                  </a:lnTo>
                  <a:lnTo>
                    <a:pt x="7158" y="190"/>
                  </a:lnTo>
                  <a:cubicBezTo>
                    <a:pt x="7158" y="95"/>
                    <a:pt x="7063" y="0"/>
                    <a:pt x="696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95;p37">
              <a:extLst>
                <a:ext uri="{FF2B5EF4-FFF2-40B4-BE49-F238E27FC236}">
                  <a16:creationId xmlns:a16="http://schemas.microsoft.com/office/drawing/2014/main" id="{5ECDFB6B-D1DC-61B2-FFDF-2FE808D00523}"/>
                </a:ext>
              </a:extLst>
            </p:cNvPr>
            <p:cNvSpPr/>
            <p:nvPr/>
          </p:nvSpPr>
          <p:spPr>
            <a:xfrm>
              <a:off x="3475439" y="1256113"/>
              <a:ext cx="205460" cy="122875"/>
            </a:xfrm>
            <a:custGeom>
              <a:avLst/>
              <a:gdLst/>
              <a:ahLst/>
              <a:cxnLst/>
              <a:rect l="l" t="t" r="r" b="b"/>
              <a:pathLst>
                <a:path w="6461" h="3864" extrusionOk="0">
                  <a:moveTo>
                    <a:pt x="0" y="0"/>
                  </a:moveTo>
                  <a:lnTo>
                    <a:pt x="0" y="3864"/>
                  </a:lnTo>
                  <a:lnTo>
                    <a:pt x="6461" y="3864"/>
                  </a:lnTo>
                  <a:lnTo>
                    <a:pt x="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96;p37">
              <a:extLst>
                <a:ext uri="{FF2B5EF4-FFF2-40B4-BE49-F238E27FC236}">
                  <a16:creationId xmlns:a16="http://schemas.microsoft.com/office/drawing/2014/main" id="{2667B358-544D-D316-3F50-151EBECC104B}"/>
                </a:ext>
              </a:extLst>
            </p:cNvPr>
            <p:cNvSpPr/>
            <p:nvPr/>
          </p:nvSpPr>
          <p:spPr>
            <a:xfrm>
              <a:off x="3450253" y="1387034"/>
              <a:ext cx="252810" cy="15137"/>
            </a:xfrm>
            <a:custGeom>
              <a:avLst/>
              <a:gdLst/>
              <a:ahLst/>
              <a:cxnLst/>
              <a:rect l="l" t="t" r="r" b="b"/>
              <a:pathLst>
                <a:path w="7950" h="476" extrusionOk="0">
                  <a:moveTo>
                    <a:pt x="0" y="0"/>
                  </a:moveTo>
                  <a:cubicBezTo>
                    <a:pt x="0" y="253"/>
                    <a:pt x="222" y="475"/>
                    <a:pt x="475" y="475"/>
                  </a:cubicBezTo>
                  <a:lnTo>
                    <a:pt x="7474" y="475"/>
                  </a:lnTo>
                  <a:cubicBezTo>
                    <a:pt x="7728" y="475"/>
                    <a:pt x="7949" y="285"/>
                    <a:pt x="794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97;p37">
              <a:extLst>
                <a:ext uri="{FF2B5EF4-FFF2-40B4-BE49-F238E27FC236}">
                  <a16:creationId xmlns:a16="http://schemas.microsoft.com/office/drawing/2014/main" id="{D61EC5A0-8E33-E705-DD80-85D166AFD1F8}"/>
                </a:ext>
              </a:extLst>
            </p:cNvPr>
            <p:cNvSpPr/>
            <p:nvPr/>
          </p:nvSpPr>
          <p:spPr>
            <a:xfrm>
              <a:off x="3548928" y="1387034"/>
              <a:ext cx="50403" cy="4039"/>
            </a:xfrm>
            <a:custGeom>
              <a:avLst/>
              <a:gdLst/>
              <a:ahLst/>
              <a:cxnLst/>
              <a:rect l="l" t="t" r="r" b="b"/>
              <a:pathLst>
                <a:path w="1585" h="127" extrusionOk="0">
                  <a:moveTo>
                    <a:pt x="1" y="0"/>
                  </a:moveTo>
                  <a:cubicBezTo>
                    <a:pt x="1" y="63"/>
                    <a:pt x="64" y="127"/>
                    <a:pt x="128" y="127"/>
                  </a:cubicBezTo>
                  <a:lnTo>
                    <a:pt x="1458" y="127"/>
                  </a:lnTo>
                  <a:cubicBezTo>
                    <a:pt x="1521" y="127"/>
                    <a:pt x="1584" y="63"/>
                    <a:pt x="1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98;p37">
              <a:extLst>
                <a:ext uri="{FF2B5EF4-FFF2-40B4-BE49-F238E27FC236}">
                  <a16:creationId xmlns:a16="http://schemas.microsoft.com/office/drawing/2014/main" id="{13C3D888-93C5-3608-EA83-5894FEE9F826}"/>
                </a:ext>
              </a:extLst>
            </p:cNvPr>
            <p:cNvSpPr/>
            <p:nvPr/>
          </p:nvSpPr>
          <p:spPr>
            <a:xfrm>
              <a:off x="3464340" y="1800911"/>
              <a:ext cx="227624" cy="143036"/>
            </a:xfrm>
            <a:custGeom>
              <a:avLst/>
              <a:gdLst/>
              <a:ahLst/>
              <a:cxnLst/>
              <a:rect l="l" t="t" r="r" b="b"/>
              <a:pathLst>
                <a:path w="7158" h="4498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4498"/>
                  </a:lnTo>
                  <a:lnTo>
                    <a:pt x="7158" y="4498"/>
                  </a:lnTo>
                  <a:lnTo>
                    <a:pt x="7158" y="191"/>
                  </a:lnTo>
                  <a:cubicBezTo>
                    <a:pt x="7158" y="96"/>
                    <a:pt x="7063" y="1"/>
                    <a:pt x="69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99;p37">
              <a:extLst>
                <a:ext uri="{FF2B5EF4-FFF2-40B4-BE49-F238E27FC236}">
                  <a16:creationId xmlns:a16="http://schemas.microsoft.com/office/drawing/2014/main" id="{B421FF88-5F45-A443-0DB3-7CEDA7C685E6}"/>
                </a:ext>
              </a:extLst>
            </p:cNvPr>
            <p:cNvSpPr/>
            <p:nvPr/>
          </p:nvSpPr>
          <p:spPr>
            <a:xfrm>
              <a:off x="3475439" y="1810992"/>
              <a:ext cx="205460" cy="123893"/>
            </a:xfrm>
            <a:custGeom>
              <a:avLst/>
              <a:gdLst/>
              <a:ahLst/>
              <a:cxnLst/>
              <a:rect l="l" t="t" r="r" b="b"/>
              <a:pathLst>
                <a:path w="6461" h="3896" extrusionOk="0">
                  <a:moveTo>
                    <a:pt x="0" y="1"/>
                  </a:moveTo>
                  <a:lnTo>
                    <a:pt x="0" y="3896"/>
                  </a:lnTo>
                  <a:lnTo>
                    <a:pt x="6461" y="3896"/>
                  </a:lnTo>
                  <a:lnTo>
                    <a:pt x="64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800;p37">
              <a:extLst>
                <a:ext uri="{FF2B5EF4-FFF2-40B4-BE49-F238E27FC236}">
                  <a16:creationId xmlns:a16="http://schemas.microsoft.com/office/drawing/2014/main" id="{F37C2C6D-C7D8-0800-E378-6DA4AFFD0931}"/>
                </a:ext>
              </a:extLst>
            </p:cNvPr>
            <p:cNvSpPr/>
            <p:nvPr/>
          </p:nvSpPr>
          <p:spPr>
            <a:xfrm>
              <a:off x="3450253" y="1941912"/>
              <a:ext cx="252810" cy="15137"/>
            </a:xfrm>
            <a:custGeom>
              <a:avLst/>
              <a:gdLst/>
              <a:ahLst/>
              <a:cxnLst/>
              <a:rect l="l" t="t" r="r" b="b"/>
              <a:pathLst>
                <a:path w="7950" h="476" extrusionOk="0">
                  <a:moveTo>
                    <a:pt x="0" y="1"/>
                  </a:moveTo>
                  <a:cubicBezTo>
                    <a:pt x="0" y="286"/>
                    <a:pt x="222" y="476"/>
                    <a:pt x="475" y="476"/>
                  </a:cubicBezTo>
                  <a:lnTo>
                    <a:pt x="7474" y="476"/>
                  </a:lnTo>
                  <a:cubicBezTo>
                    <a:pt x="7728" y="476"/>
                    <a:pt x="7949" y="286"/>
                    <a:pt x="79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801;p37">
              <a:extLst>
                <a:ext uri="{FF2B5EF4-FFF2-40B4-BE49-F238E27FC236}">
                  <a16:creationId xmlns:a16="http://schemas.microsoft.com/office/drawing/2014/main" id="{6CB8A3D8-F4C8-1828-E31D-B2A26F790D85}"/>
                </a:ext>
              </a:extLst>
            </p:cNvPr>
            <p:cNvSpPr/>
            <p:nvPr/>
          </p:nvSpPr>
          <p:spPr>
            <a:xfrm>
              <a:off x="3548928" y="1941912"/>
              <a:ext cx="50403" cy="4070"/>
            </a:xfrm>
            <a:custGeom>
              <a:avLst/>
              <a:gdLst/>
              <a:ahLst/>
              <a:cxnLst/>
              <a:rect l="l" t="t" r="r" b="b"/>
              <a:pathLst>
                <a:path w="1585" h="128" extrusionOk="0">
                  <a:moveTo>
                    <a:pt x="1" y="1"/>
                  </a:moveTo>
                  <a:cubicBezTo>
                    <a:pt x="1" y="96"/>
                    <a:pt x="64" y="127"/>
                    <a:pt x="128" y="127"/>
                  </a:cubicBezTo>
                  <a:lnTo>
                    <a:pt x="1458" y="127"/>
                  </a:lnTo>
                  <a:cubicBezTo>
                    <a:pt x="1521" y="127"/>
                    <a:pt x="1584" y="96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802;p37">
              <a:extLst>
                <a:ext uri="{FF2B5EF4-FFF2-40B4-BE49-F238E27FC236}">
                  <a16:creationId xmlns:a16="http://schemas.microsoft.com/office/drawing/2014/main" id="{13B4A9D6-CEAD-E73F-5852-D3573BEA9673}"/>
                </a:ext>
              </a:extLst>
            </p:cNvPr>
            <p:cNvSpPr/>
            <p:nvPr/>
          </p:nvSpPr>
          <p:spPr>
            <a:xfrm>
              <a:off x="3515697" y="1424272"/>
              <a:ext cx="121889" cy="68529"/>
            </a:xfrm>
            <a:custGeom>
              <a:avLst/>
              <a:gdLst/>
              <a:ahLst/>
              <a:cxnLst/>
              <a:rect l="l" t="t" r="r" b="b"/>
              <a:pathLst>
                <a:path w="3833" h="2155" extrusionOk="0">
                  <a:moveTo>
                    <a:pt x="1901" y="1"/>
                  </a:moveTo>
                  <a:cubicBezTo>
                    <a:pt x="1173" y="1"/>
                    <a:pt x="476" y="318"/>
                    <a:pt x="1" y="856"/>
                  </a:cubicBezTo>
                  <a:lnTo>
                    <a:pt x="254" y="1109"/>
                  </a:lnTo>
                  <a:cubicBezTo>
                    <a:pt x="666" y="634"/>
                    <a:pt x="1268" y="381"/>
                    <a:pt x="1901" y="381"/>
                  </a:cubicBezTo>
                  <a:cubicBezTo>
                    <a:pt x="2534" y="381"/>
                    <a:pt x="3136" y="634"/>
                    <a:pt x="3548" y="1109"/>
                  </a:cubicBezTo>
                  <a:lnTo>
                    <a:pt x="3833" y="856"/>
                  </a:lnTo>
                  <a:cubicBezTo>
                    <a:pt x="3326" y="318"/>
                    <a:pt x="2629" y="1"/>
                    <a:pt x="1901" y="1"/>
                  </a:cubicBezTo>
                  <a:close/>
                  <a:moveTo>
                    <a:pt x="1901" y="761"/>
                  </a:moveTo>
                  <a:cubicBezTo>
                    <a:pt x="1394" y="761"/>
                    <a:pt x="888" y="983"/>
                    <a:pt x="507" y="1394"/>
                  </a:cubicBezTo>
                  <a:lnTo>
                    <a:pt x="793" y="1648"/>
                  </a:lnTo>
                  <a:cubicBezTo>
                    <a:pt x="1078" y="1331"/>
                    <a:pt x="1489" y="1141"/>
                    <a:pt x="1901" y="1141"/>
                  </a:cubicBezTo>
                  <a:cubicBezTo>
                    <a:pt x="2344" y="1141"/>
                    <a:pt x="2756" y="1331"/>
                    <a:pt x="3009" y="1648"/>
                  </a:cubicBezTo>
                  <a:lnTo>
                    <a:pt x="3294" y="1394"/>
                  </a:lnTo>
                  <a:cubicBezTo>
                    <a:pt x="2946" y="983"/>
                    <a:pt x="2439" y="761"/>
                    <a:pt x="1901" y="761"/>
                  </a:cubicBezTo>
                  <a:close/>
                  <a:moveTo>
                    <a:pt x="1901" y="1521"/>
                  </a:moveTo>
                  <a:cubicBezTo>
                    <a:pt x="1584" y="1521"/>
                    <a:pt x="1268" y="1648"/>
                    <a:pt x="1046" y="1933"/>
                  </a:cubicBezTo>
                  <a:lnTo>
                    <a:pt x="1331" y="2154"/>
                  </a:lnTo>
                  <a:cubicBezTo>
                    <a:pt x="1473" y="1980"/>
                    <a:pt x="1695" y="1893"/>
                    <a:pt x="1917" y="1893"/>
                  </a:cubicBezTo>
                  <a:cubicBezTo>
                    <a:pt x="2138" y="1893"/>
                    <a:pt x="2360" y="1980"/>
                    <a:pt x="2503" y="2154"/>
                  </a:cubicBezTo>
                  <a:lnTo>
                    <a:pt x="2788" y="1933"/>
                  </a:lnTo>
                  <a:cubicBezTo>
                    <a:pt x="2566" y="1648"/>
                    <a:pt x="2249" y="1521"/>
                    <a:pt x="1901" y="152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803;p37">
              <a:extLst>
                <a:ext uri="{FF2B5EF4-FFF2-40B4-BE49-F238E27FC236}">
                  <a16:creationId xmlns:a16="http://schemas.microsoft.com/office/drawing/2014/main" id="{747347DE-F1BD-D362-F8AB-E2365FEEA9DA}"/>
                </a:ext>
              </a:extLst>
            </p:cNvPr>
            <p:cNvSpPr/>
            <p:nvPr/>
          </p:nvSpPr>
          <p:spPr>
            <a:xfrm>
              <a:off x="3515697" y="1726404"/>
              <a:ext cx="121889" cy="68497"/>
            </a:xfrm>
            <a:custGeom>
              <a:avLst/>
              <a:gdLst/>
              <a:ahLst/>
              <a:cxnLst/>
              <a:rect l="l" t="t" r="r" b="b"/>
              <a:pathLst>
                <a:path w="3833" h="2154" extrusionOk="0">
                  <a:moveTo>
                    <a:pt x="1331" y="0"/>
                  </a:moveTo>
                  <a:lnTo>
                    <a:pt x="1046" y="254"/>
                  </a:lnTo>
                  <a:cubicBezTo>
                    <a:pt x="1268" y="507"/>
                    <a:pt x="1584" y="666"/>
                    <a:pt x="1901" y="666"/>
                  </a:cubicBezTo>
                  <a:cubicBezTo>
                    <a:pt x="2249" y="666"/>
                    <a:pt x="2566" y="507"/>
                    <a:pt x="2788" y="254"/>
                  </a:cubicBezTo>
                  <a:lnTo>
                    <a:pt x="2471" y="0"/>
                  </a:lnTo>
                  <a:cubicBezTo>
                    <a:pt x="2328" y="175"/>
                    <a:pt x="2115" y="262"/>
                    <a:pt x="1901" y="262"/>
                  </a:cubicBezTo>
                  <a:cubicBezTo>
                    <a:pt x="1687" y="262"/>
                    <a:pt x="1473" y="175"/>
                    <a:pt x="1331" y="0"/>
                  </a:cubicBezTo>
                  <a:close/>
                  <a:moveTo>
                    <a:pt x="793" y="539"/>
                  </a:moveTo>
                  <a:lnTo>
                    <a:pt x="507" y="792"/>
                  </a:lnTo>
                  <a:cubicBezTo>
                    <a:pt x="888" y="1172"/>
                    <a:pt x="1394" y="1394"/>
                    <a:pt x="1901" y="1394"/>
                  </a:cubicBezTo>
                  <a:cubicBezTo>
                    <a:pt x="2439" y="1394"/>
                    <a:pt x="2946" y="1172"/>
                    <a:pt x="3294" y="792"/>
                  </a:cubicBezTo>
                  <a:lnTo>
                    <a:pt x="3041" y="539"/>
                  </a:lnTo>
                  <a:cubicBezTo>
                    <a:pt x="2724" y="856"/>
                    <a:pt x="2344" y="1014"/>
                    <a:pt x="1901" y="1014"/>
                  </a:cubicBezTo>
                  <a:cubicBezTo>
                    <a:pt x="1489" y="1014"/>
                    <a:pt x="1078" y="856"/>
                    <a:pt x="793" y="539"/>
                  </a:cubicBezTo>
                  <a:close/>
                  <a:moveTo>
                    <a:pt x="254" y="1077"/>
                  </a:moveTo>
                  <a:lnTo>
                    <a:pt x="1" y="1331"/>
                  </a:lnTo>
                  <a:cubicBezTo>
                    <a:pt x="476" y="1837"/>
                    <a:pt x="1173" y="2154"/>
                    <a:pt x="1901" y="2154"/>
                  </a:cubicBezTo>
                  <a:cubicBezTo>
                    <a:pt x="2629" y="2154"/>
                    <a:pt x="3326" y="1837"/>
                    <a:pt x="3833" y="1331"/>
                  </a:cubicBezTo>
                  <a:lnTo>
                    <a:pt x="3548" y="1077"/>
                  </a:lnTo>
                  <a:cubicBezTo>
                    <a:pt x="3136" y="1521"/>
                    <a:pt x="2534" y="1774"/>
                    <a:pt x="1901" y="1774"/>
                  </a:cubicBezTo>
                  <a:cubicBezTo>
                    <a:pt x="1268" y="1774"/>
                    <a:pt x="698" y="1521"/>
                    <a:pt x="254" y="1077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804;p37">
              <a:extLst>
                <a:ext uri="{FF2B5EF4-FFF2-40B4-BE49-F238E27FC236}">
                  <a16:creationId xmlns:a16="http://schemas.microsoft.com/office/drawing/2014/main" id="{B4D01151-C555-4019-CCE4-02ACB76C02CD}"/>
                </a:ext>
              </a:extLst>
            </p:cNvPr>
            <p:cNvSpPr/>
            <p:nvPr/>
          </p:nvSpPr>
          <p:spPr>
            <a:xfrm>
              <a:off x="3692951" y="1548165"/>
              <a:ext cx="68529" cy="122875"/>
            </a:xfrm>
            <a:custGeom>
              <a:avLst/>
              <a:gdLst/>
              <a:ahLst/>
              <a:cxnLst/>
              <a:rect l="l" t="t" r="r" b="b"/>
              <a:pathLst>
                <a:path w="2155" h="3864" extrusionOk="0">
                  <a:moveTo>
                    <a:pt x="254" y="1077"/>
                  </a:moveTo>
                  <a:lnTo>
                    <a:pt x="1" y="1362"/>
                  </a:lnTo>
                  <a:cubicBezTo>
                    <a:pt x="349" y="1647"/>
                    <a:pt x="349" y="2217"/>
                    <a:pt x="1" y="2502"/>
                  </a:cubicBezTo>
                  <a:lnTo>
                    <a:pt x="254" y="2819"/>
                  </a:lnTo>
                  <a:cubicBezTo>
                    <a:pt x="507" y="2597"/>
                    <a:pt x="666" y="2280"/>
                    <a:pt x="666" y="1932"/>
                  </a:cubicBezTo>
                  <a:cubicBezTo>
                    <a:pt x="666" y="1615"/>
                    <a:pt x="507" y="1299"/>
                    <a:pt x="254" y="1077"/>
                  </a:cubicBezTo>
                  <a:close/>
                  <a:moveTo>
                    <a:pt x="792" y="538"/>
                  </a:moveTo>
                  <a:lnTo>
                    <a:pt x="539" y="823"/>
                  </a:lnTo>
                  <a:cubicBezTo>
                    <a:pt x="856" y="1109"/>
                    <a:pt x="1046" y="1520"/>
                    <a:pt x="1046" y="1932"/>
                  </a:cubicBezTo>
                  <a:cubicBezTo>
                    <a:pt x="1046" y="2375"/>
                    <a:pt x="856" y="2755"/>
                    <a:pt x="539" y="3040"/>
                  </a:cubicBezTo>
                  <a:lnTo>
                    <a:pt x="792" y="3325"/>
                  </a:lnTo>
                  <a:cubicBezTo>
                    <a:pt x="1172" y="2977"/>
                    <a:pt x="1394" y="2470"/>
                    <a:pt x="1394" y="1932"/>
                  </a:cubicBezTo>
                  <a:cubicBezTo>
                    <a:pt x="1394" y="1394"/>
                    <a:pt x="1172" y="887"/>
                    <a:pt x="792" y="538"/>
                  </a:cubicBezTo>
                  <a:close/>
                  <a:moveTo>
                    <a:pt x="1331" y="0"/>
                  </a:moveTo>
                  <a:lnTo>
                    <a:pt x="1077" y="285"/>
                  </a:lnTo>
                  <a:cubicBezTo>
                    <a:pt x="1521" y="697"/>
                    <a:pt x="1774" y="1299"/>
                    <a:pt x="1774" y="1932"/>
                  </a:cubicBezTo>
                  <a:cubicBezTo>
                    <a:pt x="1774" y="2565"/>
                    <a:pt x="1521" y="3167"/>
                    <a:pt x="1077" y="3579"/>
                  </a:cubicBezTo>
                  <a:lnTo>
                    <a:pt x="1331" y="3864"/>
                  </a:lnTo>
                  <a:cubicBezTo>
                    <a:pt x="1869" y="3357"/>
                    <a:pt x="2154" y="2660"/>
                    <a:pt x="2154" y="1932"/>
                  </a:cubicBezTo>
                  <a:cubicBezTo>
                    <a:pt x="2154" y="1204"/>
                    <a:pt x="1869" y="507"/>
                    <a:pt x="133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5;p37">
              <a:extLst>
                <a:ext uri="{FF2B5EF4-FFF2-40B4-BE49-F238E27FC236}">
                  <a16:creationId xmlns:a16="http://schemas.microsoft.com/office/drawing/2014/main" id="{09366894-030A-B43F-EEAC-98ED62D61A57}"/>
                </a:ext>
              </a:extLst>
            </p:cNvPr>
            <p:cNvSpPr/>
            <p:nvPr/>
          </p:nvSpPr>
          <p:spPr>
            <a:xfrm>
              <a:off x="3390819" y="1549150"/>
              <a:ext cx="68529" cy="121889"/>
            </a:xfrm>
            <a:custGeom>
              <a:avLst/>
              <a:gdLst/>
              <a:ahLst/>
              <a:cxnLst/>
              <a:rect l="l" t="t" r="r" b="b"/>
              <a:pathLst>
                <a:path w="2155" h="3833" extrusionOk="0">
                  <a:moveTo>
                    <a:pt x="1933" y="1046"/>
                  </a:moveTo>
                  <a:cubicBezTo>
                    <a:pt x="1679" y="1236"/>
                    <a:pt x="1521" y="1553"/>
                    <a:pt x="1521" y="1901"/>
                  </a:cubicBezTo>
                  <a:cubicBezTo>
                    <a:pt x="1521" y="2249"/>
                    <a:pt x="1648" y="2566"/>
                    <a:pt x="1933" y="2756"/>
                  </a:cubicBezTo>
                  <a:lnTo>
                    <a:pt x="2154" y="2471"/>
                  </a:lnTo>
                  <a:cubicBezTo>
                    <a:pt x="1806" y="2186"/>
                    <a:pt x="1806" y="1616"/>
                    <a:pt x="2154" y="1331"/>
                  </a:cubicBezTo>
                  <a:lnTo>
                    <a:pt x="1933" y="1046"/>
                  </a:lnTo>
                  <a:close/>
                  <a:moveTo>
                    <a:pt x="1394" y="507"/>
                  </a:moveTo>
                  <a:cubicBezTo>
                    <a:pt x="983" y="887"/>
                    <a:pt x="761" y="1394"/>
                    <a:pt x="761" y="1901"/>
                  </a:cubicBezTo>
                  <a:cubicBezTo>
                    <a:pt x="761" y="2439"/>
                    <a:pt x="983" y="2946"/>
                    <a:pt x="1394" y="3294"/>
                  </a:cubicBezTo>
                  <a:lnTo>
                    <a:pt x="1648" y="3009"/>
                  </a:lnTo>
                  <a:cubicBezTo>
                    <a:pt x="1331" y="2724"/>
                    <a:pt x="1141" y="2344"/>
                    <a:pt x="1141" y="1901"/>
                  </a:cubicBezTo>
                  <a:cubicBezTo>
                    <a:pt x="1141" y="1489"/>
                    <a:pt x="1331" y="1078"/>
                    <a:pt x="1648" y="792"/>
                  </a:cubicBezTo>
                  <a:lnTo>
                    <a:pt x="1394" y="507"/>
                  </a:lnTo>
                  <a:close/>
                  <a:moveTo>
                    <a:pt x="856" y="1"/>
                  </a:moveTo>
                  <a:cubicBezTo>
                    <a:pt x="318" y="476"/>
                    <a:pt x="1" y="1173"/>
                    <a:pt x="1" y="1901"/>
                  </a:cubicBezTo>
                  <a:cubicBezTo>
                    <a:pt x="1" y="2629"/>
                    <a:pt x="318" y="3326"/>
                    <a:pt x="856" y="3833"/>
                  </a:cubicBezTo>
                  <a:lnTo>
                    <a:pt x="1109" y="3548"/>
                  </a:lnTo>
                  <a:cubicBezTo>
                    <a:pt x="634" y="3136"/>
                    <a:pt x="381" y="2534"/>
                    <a:pt x="381" y="1901"/>
                  </a:cubicBezTo>
                  <a:cubicBezTo>
                    <a:pt x="381" y="1268"/>
                    <a:pt x="634" y="697"/>
                    <a:pt x="1109" y="254"/>
                  </a:cubicBezTo>
                  <a:lnTo>
                    <a:pt x="85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3806;p37">
            <a:extLst>
              <a:ext uri="{FF2B5EF4-FFF2-40B4-BE49-F238E27FC236}">
                <a16:creationId xmlns:a16="http://schemas.microsoft.com/office/drawing/2014/main" id="{187EBE16-19D6-7A99-BB46-AA87587B0F6D}"/>
              </a:ext>
            </a:extLst>
          </p:cNvPr>
          <p:cNvGrpSpPr/>
          <p:nvPr/>
        </p:nvGrpSpPr>
        <p:grpSpPr>
          <a:xfrm>
            <a:off x="6879375" y="1239325"/>
            <a:ext cx="810711" cy="783162"/>
            <a:chOff x="6855174" y="1186599"/>
            <a:chExt cx="859077" cy="829885"/>
          </a:xfrm>
        </p:grpSpPr>
        <p:sp>
          <p:nvSpPr>
            <p:cNvPr id="30" name="Google Shape;3807;p37">
              <a:extLst>
                <a:ext uri="{FF2B5EF4-FFF2-40B4-BE49-F238E27FC236}">
                  <a16:creationId xmlns:a16="http://schemas.microsoft.com/office/drawing/2014/main" id="{68FCAF5A-803E-0ABE-8003-4CF1092E1DF7}"/>
                </a:ext>
              </a:extLst>
            </p:cNvPr>
            <p:cNvSpPr/>
            <p:nvPr/>
          </p:nvSpPr>
          <p:spPr>
            <a:xfrm>
              <a:off x="6999197" y="1186599"/>
              <a:ext cx="286041" cy="166219"/>
            </a:xfrm>
            <a:custGeom>
              <a:avLst/>
              <a:gdLst/>
              <a:ahLst/>
              <a:cxnLst/>
              <a:rect l="l" t="t" r="r" b="b"/>
              <a:pathLst>
                <a:path w="8995" h="5227" extrusionOk="0">
                  <a:moveTo>
                    <a:pt x="4465" y="1"/>
                  </a:moveTo>
                  <a:lnTo>
                    <a:pt x="0" y="2629"/>
                  </a:lnTo>
                  <a:lnTo>
                    <a:pt x="4497" y="5226"/>
                  </a:lnTo>
                  <a:lnTo>
                    <a:pt x="8994" y="2629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08;p37">
              <a:extLst>
                <a:ext uri="{FF2B5EF4-FFF2-40B4-BE49-F238E27FC236}">
                  <a16:creationId xmlns:a16="http://schemas.microsoft.com/office/drawing/2014/main" id="{5341F13D-EBA1-30D7-B0BF-D7D22EB1A77E}"/>
                </a:ext>
              </a:extLst>
            </p:cNvPr>
            <p:cNvSpPr/>
            <p:nvPr/>
          </p:nvSpPr>
          <p:spPr>
            <a:xfrm>
              <a:off x="7142201" y="1270201"/>
              <a:ext cx="143036" cy="250807"/>
            </a:xfrm>
            <a:custGeom>
              <a:avLst/>
              <a:gdLst/>
              <a:ahLst/>
              <a:cxnLst/>
              <a:rect l="l" t="t" r="r" b="b"/>
              <a:pathLst>
                <a:path w="4498" h="7887" extrusionOk="0">
                  <a:moveTo>
                    <a:pt x="4497" y="0"/>
                  </a:moveTo>
                  <a:lnTo>
                    <a:pt x="0" y="2597"/>
                  </a:lnTo>
                  <a:lnTo>
                    <a:pt x="0" y="7886"/>
                  </a:lnTo>
                  <a:lnTo>
                    <a:pt x="4465" y="5289"/>
                  </a:lnTo>
                  <a:lnTo>
                    <a:pt x="4497" y="0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809;p37">
              <a:extLst>
                <a:ext uri="{FF2B5EF4-FFF2-40B4-BE49-F238E27FC236}">
                  <a16:creationId xmlns:a16="http://schemas.microsoft.com/office/drawing/2014/main" id="{8DD75F59-46A7-7369-B3FD-822F4C66B09D}"/>
                </a:ext>
              </a:extLst>
            </p:cNvPr>
            <p:cNvSpPr/>
            <p:nvPr/>
          </p:nvSpPr>
          <p:spPr>
            <a:xfrm>
              <a:off x="6999197" y="1270201"/>
              <a:ext cx="143036" cy="250807"/>
            </a:xfrm>
            <a:custGeom>
              <a:avLst/>
              <a:gdLst/>
              <a:ahLst/>
              <a:cxnLst/>
              <a:rect l="l" t="t" r="r" b="b"/>
              <a:pathLst>
                <a:path w="4498" h="7887" extrusionOk="0">
                  <a:moveTo>
                    <a:pt x="0" y="0"/>
                  </a:moveTo>
                  <a:lnTo>
                    <a:pt x="0" y="5289"/>
                  </a:lnTo>
                  <a:lnTo>
                    <a:pt x="4497" y="7886"/>
                  </a:lnTo>
                  <a:lnTo>
                    <a:pt x="4497" y="2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810;p37">
              <a:extLst>
                <a:ext uri="{FF2B5EF4-FFF2-40B4-BE49-F238E27FC236}">
                  <a16:creationId xmlns:a16="http://schemas.microsoft.com/office/drawing/2014/main" id="{E9D1539C-A6B1-E801-3E8A-6760C61AF916}"/>
                </a:ext>
              </a:extLst>
            </p:cNvPr>
            <p:cNvSpPr/>
            <p:nvPr/>
          </p:nvSpPr>
          <p:spPr>
            <a:xfrm>
              <a:off x="6855174" y="1436356"/>
              <a:ext cx="286041" cy="166219"/>
            </a:xfrm>
            <a:custGeom>
              <a:avLst/>
              <a:gdLst/>
              <a:ahLst/>
              <a:cxnLst/>
              <a:rect l="l" t="t" r="r" b="b"/>
              <a:pathLst>
                <a:path w="8995" h="5227" extrusionOk="0">
                  <a:moveTo>
                    <a:pt x="4497" y="1"/>
                  </a:moveTo>
                  <a:lnTo>
                    <a:pt x="0" y="2629"/>
                  </a:lnTo>
                  <a:lnTo>
                    <a:pt x="4529" y="5226"/>
                  </a:lnTo>
                  <a:lnTo>
                    <a:pt x="8994" y="2629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811;p37">
              <a:extLst>
                <a:ext uri="{FF2B5EF4-FFF2-40B4-BE49-F238E27FC236}">
                  <a16:creationId xmlns:a16="http://schemas.microsoft.com/office/drawing/2014/main" id="{FA223B25-4254-1C94-22E4-B3A034E7B6B6}"/>
                </a:ext>
              </a:extLst>
            </p:cNvPr>
            <p:cNvSpPr/>
            <p:nvPr/>
          </p:nvSpPr>
          <p:spPr>
            <a:xfrm>
              <a:off x="6998179" y="1519958"/>
              <a:ext cx="143036" cy="250775"/>
            </a:xfrm>
            <a:custGeom>
              <a:avLst/>
              <a:gdLst/>
              <a:ahLst/>
              <a:cxnLst/>
              <a:rect l="l" t="t" r="r" b="b"/>
              <a:pathLst>
                <a:path w="4498" h="7886" extrusionOk="0">
                  <a:moveTo>
                    <a:pt x="4497" y="0"/>
                  </a:moveTo>
                  <a:lnTo>
                    <a:pt x="32" y="2597"/>
                  </a:lnTo>
                  <a:lnTo>
                    <a:pt x="0" y="7886"/>
                  </a:lnTo>
                  <a:lnTo>
                    <a:pt x="4497" y="5289"/>
                  </a:lnTo>
                  <a:lnTo>
                    <a:pt x="4497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812;p37">
              <a:extLst>
                <a:ext uri="{FF2B5EF4-FFF2-40B4-BE49-F238E27FC236}">
                  <a16:creationId xmlns:a16="http://schemas.microsoft.com/office/drawing/2014/main" id="{B0D34F4B-D145-959E-3E0E-79390EC4ED63}"/>
                </a:ext>
              </a:extLst>
            </p:cNvPr>
            <p:cNvSpPr/>
            <p:nvPr/>
          </p:nvSpPr>
          <p:spPr>
            <a:xfrm>
              <a:off x="6855174" y="1519958"/>
              <a:ext cx="144054" cy="250775"/>
            </a:xfrm>
            <a:custGeom>
              <a:avLst/>
              <a:gdLst/>
              <a:ahLst/>
              <a:cxnLst/>
              <a:rect l="l" t="t" r="r" b="b"/>
              <a:pathLst>
                <a:path w="4530" h="7886" extrusionOk="0">
                  <a:moveTo>
                    <a:pt x="0" y="0"/>
                  </a:moveTo>
                  <a:lnTo>
                    <a:pt x="0" y="5289"/>
                  </a:lnTo>
                  <a:lnTo>
                    <a:pt x="4529" y="7886"/>
                  </a:lnTo>
                  <a:lnTo>
                    <a:pt x="4529" y="2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813;p37">
              <a:extLst>
                <a:ext uri="{FF2B5EF4-FFF2-40B4-BE49-F238E27FC236}">
                  <a16:creationId xmlns:a16="http://schemas.microsoft.com/office/drawing/2014/main" id="{9A72BDC7-4520-C5D0-D135-05A376B57876}"/>
                </a:ext>
              </a:extLst>
            </p:cNvPr>
            <p:cNvSpPr/>
            <p:nvPr/>
          </p:nvSpPr>
          <p:spPr>
            <a:xfrm>
              <a:off x="7142201" y="1437373"/>
              <a:ext cx="286041" cy="166187"/>
            </a:xfrm>
            <a:custGeom>
              <a:avLst/>
              <a:gdLst/>
              <a:ahLst/>
              <a:cxnLst/>
              <a:rect l="l" t="t" r="r" b="b"/>
              <a:pathLst>
                <a:path w="8995" h="5226" extrusionOk="0">
                  <a:moveTo>
                    <a:pt x="4465" y="1"/>
                  </a:moveTo>
                  <a:lnTo>
                    <a:pt x="0" y="2629"/>
                  </a:lnTo>
                  <a:lnTo>
                    <a:pt x="4497" y="5226"/>
                  </a:lnTo>
                  <a:lnTo>
                    <a:pt x="8994" y="2629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814;p37">
              <a:extLst>
                <a:ext uri="{FF2B5EF4-FFF2-40B4-BE49-F238E27FC236}">
                  <a16:creationId xmlns:a16="http://schemas.microsoft.com/office/drawing/2014/main" id="{C5BC1900-D8C4-4C7E-0F2B-6E3EFA833035}"/>
                </a:ext>
              </a:extLst>
            </p:cNvPr>
            <p:cNvSpPr/>
            <p:nvPr/>
          </p:nvSpPr>
          <p:spPr>
            <a:xfrm>
              <a:off x="7285206" y="1520976"/>
              <a:ext cx="143036" cy="250775"/>
            </a:xfrm>
            <a:custGeom>
              <a:avLst/>
              <a:gdLst/>
              <a:ahLst/>
              <a:cxnLst/>
              <a:rect l="l" t="t" r="r" b="b"/>
              <a:pathLst>
                <a:path w="4498" h="7886" extrusionOk="0">
                  <a:moveTo>
                    <a:pt x="4497" y="0"/>
                  </a:moveTo>
                  <a:lnTo>
                    <a:pt x="0" y="2597"/>
                  </a:lnTo>
                  <a:lnTo>
                    <a:pt x="0" y="7886"/>
                  </a:lnTo>
                  <a:lnTo>
                    <a:pt x="4465" y="5289"/>
                  </a:lnTo>
                  <a:lnTo>
                    <a:pt x="4497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815;p37">
              <a:extLst>
                <a:ext uri="{FF2B5EF4-FFF2-40B4-BE49-F238E27FC236}">
                  <a16:creationId xmlns:a16="http://schemas.microsoft.com/office/drawing/2014/main" id="{1BBF91D8-6585-7BB1-38F5-4DBAE4092DA7}"/>
                </a:ext>
              </a:extLst>
            </p:cNvPr>
            <p:cNvSpPr/>
            <p:nvPr/>
          </p:nvSpPr>
          <p:spPr>
            <a:xfrm>
              <a:off x="7142201" y="1520976"/>
              <a:ext cx="143036" cy="250775"/>
            </a:xfrm>
            <a:custGeom>
              <a:avLst/>
              <a:gdLst/>
              <a:ahLst/>
              <a:cxnLst/>
              <a:rect l="l" t="t" r="r" b="b"/>
              <a:pathLst>
                <a:path w="4498" h="7886" extrusionOk="0">
                  <a:moveTo>
                    <a:pt x="0" y="0"/>
                  </a:moveTo>
                  <a:lnTo>
                    <a:pt x="0" y="5289"/>
                  </a:lnTo>
                  <a:lnTo>
                    <a:pt x="4497" y="7886"/>
                  </a:lnTo>
                  <a:lnTo>
                    <a:pt x="4497" y="2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816;p37">
              <a:extLst>
                <a:ext uri="{FF2B5EF4-FFF2-40B4-BE49-F238E27FC236}">
                  <a16:creationId xmlns:a16="http://schemas.microsoft.com/office/drawing/2014/main" id="{1A76CFE3-C6E5-D2C8-67E6-3A618463F943}"/>
                </a:ext>
              </a:extLst>
            </p:cNvPr>
            <p:cNvSpPr/>
            <p:nvPr/>
          </p:nvSpPr>
          <p:spPr>
            <a:xfrm>
              <a:off x="6997161" y="1683092"/>
              <a:ext cx="286041" cy="165201"/>
            </a:xfrm>
            <a:custGeom>
              <a:avLst/>
              <a:gdLst/>
              <a:ahLst/>
              <a:cxnLst/>
              <a:rect l="l" t="t" r="r" b="b"/>
              <a:pathLst>
                <a:path w="8995" h="5195" extrusionOk="0">
                  <a:moveTo>
                    <a:pt x="4498" y="1"/>
                  </a:moveTo>
                  <a:lnTo>
                    <a:pt x="1" y="2598"/>
                  </a:lnTo>
                  <a:lnTo>
                    <a:pt x="4529" y="5194"/>
                  </a:lnTo>
                  <a:lnTo>
                    <a:pt x="8995" y="2598"/>
                  </a:lnTo>
                  <a:lnTo>
                    <a:pt x="449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817;p37">
              <a:extLst>
                <a:ext uri="{FF2B5EF4-FFF2-40B4-BE49-F238E27FC236}">
                  <a16:creationId xmlns:a16="http://schemas.microsoft.com/office/drawing/2014/main" id="{76274DEF-6EDB-6F11-E789-C7FE6CF13C68}"/>
                </a:ext>
              </a:extLst>
            </p:cNvPr>
            <p:cNvSpPr/>
            <p:nvPr/>
          </p:nvSpPr>
          <p:spPr>
            <a:xfrm>
              <a:off x="7140166" y="1765677"/>
              <a:ext cx="143036" cy="250807"/>
            </a:xfrm>
            <a:custGeom>
              <a:avLst/>
              <a:gdLst/>
              <a:ahLst/>
              <a:cxnLst/>
              <a:rect l="l" t="t" r="r" b="b"/>
              <a:pathLst>
                <a:path w="4498" h="7887" extrusionOk="0">
                  <a:moveTo>
                    <a:pt x="4498" y="1"/>
                  </a:moveTo>
                  <a:lnTo>
                    <a:pt x="32" y="2597"/>
                  </a:lnTo>
                  <a:lnTo>
                    <a:pt x="1" y="7886"/>
                  </a:lnTo>
                  <a:lnTo>
                    <a:pt x="4498" y="5289"/>
                  </a:lnTo>
                  <a:lnTo>
                    <a:pt x="4498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818;p37">
              <a:extLst>
                <a:ext uri="{FF2B5EF4-FFF2-40B4-BE49-F238E27FC236}">
                  <a16:creationId xmlns:a16="http://schemas.microsoft.com/office/drawing/2014/main" id="{08F4D12C-A11B-3C97-B301-792E611EC1F6}"/>
                </a:ext>
              </a:extLst>
            </p:cNvPr>
            <p:cNvSpPr/>
            <p:nvPr/>
          </p:nvSpPr>
          <p:spPr>
            <a:xfrm>
              <a:off x="6997161" y="1765677"/>
              <a:ext cx="144054" cy="250807"/>
            </a:xfrm>
            <a:custGeom>
              <a:avLst/>
              <a:gdLst/>
              <a:ahLst/>
              <a:cxnLst/>
              <a:rect l="l" t="t" r="r" b="b"/>
              <a:pathLst>
                <a:path w="4530" h="7887" extrusionOk="0">
                  <a:moveTo>
                    <a:pt x="1" y="1"/>
                  </a:moveTo>
                  <a:lnTo>
                    <a:pt x="1" y="5289"/>
                  </a:lnTo>
                  <a:lnTo>
                    <a:pt x="4529" y="7886"/>
                  </a:lnTo>
                  <a:lnTo>
                    <a:pt x="4529" y="25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819;p37">
              <a:extLst>
                <a:ext uri="{FF2B5EF4-FFF2-40B4-BE49-F238E27FC236}">
                  <a16:creationId xmlns:a16="http://schemas.microsoft.com/office/drawing/2014/main" id="{9C949799-F09A-D0B7-B6D8-D0B10C5B0498}"/>
                </a:ext>
              </a:extLst>
            </p:cNvPr>
            <p:cNvSpPr/>
            <p:nvPr/>
          </p:nvSpPr>
          <p:spPr>
            <a:xfrm>
              <a:off x="7280150" y="1683092"/>
              <a:ext cx="286041" cy="165201"/>
            </a:xfrm>
            <a:custGeom>
              <a:avLst/>
              <a:gdLst/>
              <a:ahLst/>
              <a:cxnLst/>
              <a:rect l="l" t="t" r="r" b="b"/>
              <a:pathLst>
                <a:path w="8995" h="5195" extrusionOk="0">
                  <a:moveTo>
                    <a:pt x="4466" y="1"/>
                  </a:moveTo>
                  <a:lnTo>
                    <a:pt x="1" y="2598"/>
                  </a:lnTo>
                  <a:lnTo>
                    <a:pt x="4498" y="5194"/>
                  </a:lnTo>
                  <a:lnTo>
                    <a:pt x="8995" y="2598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820;p37">
              <a:extLst>
                <a:ext uri="{FF2B5EF4-FFF2-40B4-BE49-F238E27FC236}">
                  <a16:creationId xmlns:a16="http://schemas.microsoft.com/office/drawing/2014/main" id="{A172B043-5C81-CB8C-D834-CE60166B7C01}"/>
                </a:ext>
              </a:extLst>
            </p:cNvPr>
            <p:cNvSpPr/>
            <p:nvPr/>
          </p:nvSpPr>
          <p:spPr>
            <a:xfrm>
              <a:off x="7423154" y="1765677"/>
              <a:ext cx="143036" cy="250807"/>
            </a:xfrm>
            <a:custGeom>
              <a:avLst/>
              <a:gdLst/>
              <a:ahLst/>
              <a:cxnLst/>
              <a:rect l="l" t="t" r="r" b="b"/>
              <a:pathLst>
                <a:path w="4498" h="7887" extrusionOk="0">
                  <a:moveTo>
                    <a:pt x="4498" y="1"/>
                  </a:moveTo>
                  <a:lnTo>
                    <a:pt x="1" y="2597"/>
                  </a:lnTo>
                  <a:lnTo>
                    <a:pt x="1" y="7886"/>
                  </a:lnTo>
                  <a:lnTo>
                    <a:pt x="4466" y="5289"/>
                  </a:lnTo>
                  <a:lnTo>
                    <a:pt x="4498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821;p37">
              <a:extLst>
                <a:ext uri="{FF2B5EF4-FFF2-40B4-BE49-F238E27FC236}">
                  <a16:creationId xmlns:a16="http://schemas.microsoft.com/office/drawing/2014/main" id="{A1717A5F-C513-EAE1-12D1-0072C68B9F37}"/>
                </a:ext>
              </a:extLst>
            </p:cNvPr>
            <p:cNvSpPr/>
            <p:nvPr/>
          </p:nvSpPr>
          <p:spPr>
            <a:xfrm>
              <a:off x="7280150" y="1765677"/>
              <a:ext cx="143036" cy="250807"/>
            </a:xfrm>
            <a:custGeom>
              <a:avLst/>
              <a:gdLst/>
              <a:ahLst/>
              <a:cxnLst/>
              <a:rect l="l" t="t" r="r" b="b"/>
              <a:pathLst>
                <a:path w="4498" h="7887" extrusionOk="0">
                  <a:moveTo>
                    <a:pt x="1" y="1"/>
                  </a:moveTo>
                  <a:lnTo>
                    <a:pt x="1" y="5289"/>
                  </a:lnTo>
                  <a:lnTo>
                    <a:pt x="4498" y="7886"/>
                  </a:lnTo>
                  <a:lnTo>
                    <a:pt x="4498" y="25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822;p37">
              <a:extLst>
                <a:ext uri="{FF2B5EF4-FFF2-40B4-BE49-F238E27FC236}">
                  <a16:creationId xmlns:a16="http://schemas.microsoft.com/office/drawing/2014/main" id="{98AB77F8-8EFA-97AC-319E-F0FC5DA510BD}"/>
                </a:ext>
              </a:extLst>
            </p:cNvPr>
            <p:cNvSpPr/>
            <p:nvPr/>
          </p:nvSpPr>
          <p:spPr>
            <a:xfrm>
              <a:off x="7427193" y="1437373"/>
              <a:ext cx="287059" cy="166187"/>
            </a:xfrm>
            <a:custGeom>
              <a:avLst/>
              <a:gdLst/>
              <a:ahLst/>
              <a:cxnLst/>
              <a:rect l="l" t="t" r="r" b="b"/>
              <a:pathLst>
                <a:path w="9027" h="5226" extrusionOk="0">
                  <a:moveTo>
                    <a:pt x="4497" y="1"/>
                  </a:moveTo>
                  <a:lnTo>
                    <a:pt x="0" y="2629"/>
                  </a:lnTo>
                  <a:lnTo>
                    <a:pt x="4529" y="5226"/>
                  </a:lnTo>
                  <a:lnTo>
                    <a:pt x="9026" y="2629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823;p37">
              <a:extLst>
                <a:ext uri="{FF2B5EF4-FFF2-40B4-BE49-F238E27FC236}">
                  <a16:creationId xmlns:a16="http://schemas.microsoft.com/office/drawing/2014/main" id="{9CD65EF1-2DAB-AE3C-C530-E9C38600B2E7}"/>
                </a:ext>
              </a:extLst>
            </p:cNvPr>
            <p:cNvSpPr/>
            <p:nvPr/>
          </p:nvSpPr>
          <p:spPr>
            <a:xfrm>
              <a:off x="7570197" y="1520976"/>
              <a:ext cx="144054" cy="250775"/>
            </a:xfrm>
            <a:custGeom>
              <a:avLst/>
              <a:gdLst/>
              <a:ahLst/>
              <a:cxnLst/>
              <a:rect l="l" t="t" r="r" b="b"/>
              <a:pathLst>
                <a:path w="4530" h="7886" extrusionOk="0">
                  <a:moveTo>
                    <a:pt x="4529" y="0"/>
                  </a:moveTo>
                  <a:lnTo>
                    <a:pt x="32" y="2597"/>
                  </a:lnTo>
                  <a:lnTo>
                    <a:pt x="0" y="7886"/>
                  </a:lnTo>
                  <a:lnTo>
                    <a:pt x="0" y="7886"/>
                  </a:lnTo>
                  <a:lnTo>
                    <a:pt x="4497" y="5289"/>
                  </a:lnTo>
                  <a:lnTo>
                    <a:pt x="4529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824;p37">
              <a:extLst>
                <a:ext uri="{FF2B5EF4-FFF2-40B4-BE49-F238E27FC236}">
                  <a16:creationId xmlns:a16="http://schemas.microsoft.com/office/drawing/2014/main" id="{07CFAC2A-4CFB-174A-3155-454E5CDB7176}"/>
                </a:ext>
              </a:extLst>
            </p:cNvPr>
            <p:cNvSpPr/>
            <p:nvPr/>
          </p:nvSpPr>
          <p:spPr>
            <a:xfrm>
              <a:off x="7427193" y="1520976"/>
              <a:ext cx="144054" cy="250775"/>
            </a:xfrm>
            <a:custGeom>
              <a:avLst/>
              <a:gdLst/>
              <a:ahLst/>
              <a:cxnLst/>
              <a:rect l="l" t="t" r="r" b="b"/>
              <a:pathLst>
                <a:path w="4530" h="7886" extrusionOk="0">
                  <a:moveTo>
                    <a:pt x="0" y="0"/>
                  </a:moveTo>
                  <a:lnTo>
                    <a:pt x="0" y="5289"/>
                  </a:lnTo>
                  <a:lnTo>
                    <a:pt x="4529" y="7886"/>
                  </a:lnTo>
                  <a:lnTo>
                    <a:pt x="4529" y="2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825;p37">
              <a:extLst>
                <a:ext uri="{FF2B5EF4-FFF2-40B4-BE49-F238E27FC236}">
                  <a16:creationId xmlns:a16="http://schemas.microsoft.com/office/drawing/2014/main" id="{2D854E26-C177-2940-7A56-257B9AF95F2A}"/>
                </a:ext>
              </a:extLst>
            </p:cNvPr>
            <p:cNvSpPr/>
            <p:nvPr/>
          </p:nvSpPr>
          <p:spPr>
            <a:xfrm>
              <a:off x="7284188" y="1186599"/>
              <a:ext cx="286041" cy="166219"/>
            </a:xfrm>
            <a:custGeom>
              <a:avLst/>
              <a:gdLst/>
              <a:ahLst/>
              <a:cxnLst/>
              <a:rect l="l" t="t" r="r" b="b"/>
              <a:pathLst>
                <a:path w="8995" h="5227" extrusionOk="0">
                  <a:moveTo>
                    <a:pt x="4497" y="1"/>
                  </a:moveTo>
                  <a:lnTo>
                    <a:pt x="0" y="2598"/>
                  </a:lnTo>
                  <a:lnTo>
                    <a:pt x="4529" y="5226"/>
                  </a:lnTo>
                  <a:lnTo>
                    <a:pt x="8994" y="2598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3826;p37">
              <a:extLst>
                <a:ext uri="{FF2B5EF4-FFF2-40B4-BE49-F238E27FC236}">
                  <a16:creationId xmlns:a16="http://schemas.microsoft.com/office/drawing/2014/main" id="{89E4992A-BDF8-77D3-47C0-D06FAB5DB83F}"/>
                </a:ext>
              </a:extLst>
            </p:cNvPr>
            <p:cNvSpPr/>
            <p:nvPr/>
          </p:nvSpPr>
          <p:spPr>
            <a:xfrm>
              <a:off x="7427193" y="1269183"/>
              <a:ext cx="143036" cy="251824"/>
            </a:xfrm>
            <a:custGeom>
              <a:avLst/>
              <a:gdLst/>
              <a:ahLst/>
              <a:cxnLst/>
              <a:rect l="l" t="t" r="r" b="b"/>
              <a:pathLst>
                <a:path w="4498" h="7919" extrusionOk="0">
                  <a:moveTo>
                    <a:pt x="4497" y="1"/>
                  </a:moveTo>
                  <a:lnTo>
                    <a:pt x="32" y="2629"/>
                  </a:lnTo>
                  <a:lnTo>
                    <a:pt x="0" y="7918"/>
                  </a:lnTo>
                  <a:lnTo>
                    <a:pt x="4497" y="5290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3827;p37">
              <a:extLst>
                <a:ext uri="{FF2B5EF4-FFF2-40B4-BE49-F238E27FC236}">
                  <a16:creationId xmlns:a16="http://schemas.microsoft.com/office/drawing/2014/main" id="{7D8DF687-0202-956D-2BE0-640230AB1B03}"/>
                </a:ext>
              </a:extLst>
            </p:cNvPr>
            <p:cNvSpPr/>
            <p:nvPr/>
          </p:nvSpPr>
          <p:spPr>
            <a:xfrm>
              <a:off x="7284188" y="1269183"/>
              <a:ext cx="144054" cy="251824"/>
            </a:xfrm>
            <a:custGeom>
              <a:avLst/>
              <a:gdLst/>
              <a:ahLst/>
              <a:cxnLst/>
              <a:rect l="l" t="t" r="r" b="b"/>
              <a:pathLst>
                <a:path w="4530" h="7919" extrusionOk="0">
                  <a:moveTo>
                    <a:pt x="0" y="1"/>
                  </a:moveTo>
                  <a:lnTo>
                    <a:pt x="0" y="5290"/>
                  </a:lnTo>
                  <a:lnTo>
                    <a:pt x="4529" y="7918"/>
                  </a:lnTo>
                  <a:lnTo>
                    <a:pt x="4529" y="26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7" name="Google Shape;3828;p37">
            <a:extLst>
              <a:ext uri="{FF2B5EF4-FFF2-40B4-BE49-F238E27FC236}">
                <a16:creationId xmlns:a16="http://schemas.microsoft.com/office/drawing/2014/main" id="{37699CA1-BF09-1604-5E07-E42E6DBF0CCA}"/>
              </a:ext>
            </a:extLst>
          </p:cNvPr>
          <p:cNvGrpSpPr/>
          <p:nvPr/>
        </p:nvGrpSpPr>
        <p:grpSpPr>
          <a:xfrm>
            <a:off x="1542857" y="3479728"/>
            <a:ext cx="508577" cy="593165"/>
            <a:chOff x="1542857" y="3479728"/>
            <a:chExt cx="508577" cy="593165"/>
          </a:xfrm>
        </p:grpSpPr>
        <p:sp>
          <p:nvSpPr>
            <p:cNvPr id="1408" name="Google Shape;3829;p37">
              <a:extLst>
                <a:ext uri="{FF2B5EF4-FFF2-40B4-BE49-F238E27FC236}">
                  <a16:creationId xmlns:a16="http://schemas.microsoft.com/office/drawing/2014/main" id="{42768AE9-1EAB-401D-CBCF-5BA332E4D19E}"/>
                </a:ext>
              </a:extLst>
            </p:cNvPr>
            <p:cNvSpPr/>
            <p:nvPr/>
          </p:nvSpPr>
          <p:spPr>
            <a:xfrm>
              <a:off x="1542857" y="3479728"/>
              <a:ext cx="508577" cy="294086"/>
            </a:xfrm>
            <a:custGeom>
              <a:avLst/>
              <a:gdLst/>
              <a:ahLst/>
              <a:cxnLst/>
              <a:rect l="l" t="t" r="r" b="b"/>
              <a:pathLst>
                <a:path w="15993" h="9248" extrusionOk="0">
                  <a:moveTo>
                    <a:pt x="7949" y="0"/>
                  </a:moveTo>
                  <a:lnTo>
                    <a:pt x="0" y="4624"/>
                  </a:lnTo>
                  <a:lnTo>
                    <a:pt x="8012" y="9247"/>
                  </a:lnTo>
                  <a:lnTo>
                    <a:pt x="15993" y="4624"/>
                  </a:lnTo>
                  <a:lnTo>
                    <a:pt x="7949" y="0"/>
                  </a:ln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830;p37">
              <a:extLst>
                <a:ext uri="{FF2B5EF4-FFF2-40B4-BE49-F238E27FC236}">
                  <a16:creationId xmlns:a16="http://schemas.microsoft.com/office/drawing/2014/main" id="{B76D68F2-FCD6-2AF2-8C50-BA40E1F612F1}"/>
                </a:ext>
              </a:extLst>
            </p:cNvPr>
            <p:cNvSpPr/>
            <p:nvPr/>
          </p:nvSpPr>
          <p:spPr>
            <a:xfrm>
              <a:off x="1796621" y="3626740"/>
              <a:ext cx="254813" cy="446154"/>
            </a:xfrm>
            <a:custGeom>
              <a:avLst/>
              <a:gdLst/>
              <a:ahLst/>
              <a:cxnLst/>
              <a:rect l="l" t="t" r="r" b="b"/>
              <a:pathLst>
                <a:path w="8013" h="14030" extrusionOk="0">
                  <a:moveTo>
                    <a:pt x="8013" y="1"/>
                  </a:moveTo>
                  <a:lnTo>
                    <a:pt x="32" y="4624"/>
                  </a:lnTo>
                  <a:lnTo>
                    <a:pt x="1" y="14030"/>
                  </a:lnTo>
                  <a:lnTo>
                    <a:pt x="7981" y="9406"/>
                  </a:lnTo>
                  <a:lnTo>
                    <a:pt x="8013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3831;p37">
              <a:extLst>
                <a:ext uri="{FF2B5EF4-FFF2-40B4-BE49-F238E27FC236}">
                  <a16:creationId xmlns:a16="http://schemas.microsoft.com/office/drawing/2014/main" id="{F3ABD7FC-260F-0247-8A73-2EE40F8A6C30}"/>
                </a:ext>
              </a:extLst>
            </p:cNvPr>
            <p:cNvSpPr/>
            <p:nvPr/>
          </p:nvSpPr>
          <p:spPr>
            <a:xfrm>
              <a:off x="1542857" y="3626740"/>
              <a:ext cx="254813" cy="446154"/>
            </a:xfrm>
            <a:custGeom>
              <a:avLst/>
              <a:gdLst/>
              <a:ahLst/>
              <a:cxnLst/>
              <a:rect l="l" t="t" r="r" b="b"/>
              <a:pathLst>
                <a:path w="8013" h="14030" extrusionOk="0">
                  <a:moveTo>
                    <a:pt x="0" y="1"/>
                  </a:moveTo>
                  <a:lnTo>
                    <a:pt x="0" y="9406"/>
                  </a:lnTo>
                  <a:lnTo>
                    <a:pt x="8012" y="14030"/>
                  </a:lnTo>
                  <a:lnTo>
                    <a:pt x="8012" y="46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1" name="Google Shape;3832;p37">
            <a:extLst>
              <a:ext uri="{FF2B5EF4-FFF2-40B4-BE49-F238E27FC236}">
                <a16:creationId xmlns:a16="http://schemas.microsoft.com/office/drawing/2014/main" id="{1888596D-B75E-5665-54FE-58D7957AAEAB}"/>
              </a:ext>
            </a:extLst>
          </p:cNvPr>
          <p:cNvGrpSpPr/>
          <p:nvPr/>
        </p:nvGrpSpPr>
        <p:grpSpPr>
          <a:xfrm>
            <a:off x="4945743" y="3391102"/>
            <a:ext cx="991015" cy="770419"/>
            <a:chOff x="4945743" y="3391102"/>
            <a:chExt cx="991015" cy="770419"/>
          </a:xfrm>
        </p:grpSpPr>
        <p:sp>
          <p:nvSpPr>
            <p:cNvPr id="1412" name="Google Shape;3833;p37">
              <a:extLst>
                <a:ext uri="{FF2B5EF4-FFF2-40B4-BE49-F238E27FC236}">
                  <a16:creationId xmlns:a16="http://schemas.microsoft.com/office/drawing/2014/main" id="{79587FCD-6C3D-3AD7-2AFD-19FB632EBB14}"/>
                </a:ext>
              </a:extLst>
            </p:cNvPr>
            <p:cNvSpPr/>
            <p:nvPr/>
          </p:nvSpPr>
          <p:spPr>
            <a:xfrm>
              <a:off x="5409006" y="3571344"/>
              <a:ext cx="31259" cy="73553"/>
            </a:xfrm>
            <a:custGeom>
              <a:avLst/>
              <a:gdLst/>
              <a:ahLst/>
              <a:cxnLst/>
              <a:rect l="l" t="t" r="r" b="b"/>
              <a:pathLst>
                <a:path w="983" h="2313" extrusionOk="0">
                  <a:moveTo>
                    <a:pt x="286" y="1"/>
                  </a:moveTo>
                  <a:lnTo>
                    <a:pt x="286" y="1458"/>
                  </a:lnTo>
                  <a:lnTo>
                    <a:pt x="1" y="1458"/>
                  </a:lnTo>
                  <a:lnTo>
                    <a:pt x="476" y="2313"/>
                  </a:lnTo>
                  <a:lnTo>
                    <a:pt x="982" y="1458"/>
                  </a:lnTo>
                  <a:lnTo>
                    <a:pt x="729" y="1458"/>
                  </a:lnTo>
                  <a:lnTo>
                    <a:pt x="72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3834;p37">
              <a:extLst>
                <a:ext uri="{FF2B5EF4-FFF2-40B4-BE49-F238E27FC236}">
                  <a16:creationId xmlns:a16="http://schemas.microsoft.com/office/drawing/2014/main" id="{505556EF-E20A-DE8C-F27C-EA587C55BAD1}"/>
                </a:ext>
              </a:extLst>
            </p:cNvPr>
            <p:cNvSpPr/>
            <p:nvPr/>
          </p:nvSpPr>
          <p:spPr>
            <a:xfrm>
              <a:off x="5409006" y="3900665"/>
              <a:ext cx="31259" cy="73553"/>
            </a:xfrm>
            <a:custGeom>
              <a:avLst/>
              <a:gdLst/>
              <a:ahLst/>
              <a:cxnLst/>
              <a:rect l="l" t="t" r="r" b="b"/>
              <a:pathLst>
                <a:path w="983" h="2313" extrusionOk="0">
                  <a:moveTo>
                    <a:pt x="476" y="1"/>
                  </a:moveTo>
                  <a:lnTo>
                    <a:pt x="1" y="856"/>
                  </a:lnTo>
                  <a:lnTo>
                    <a:pt x="254" y="856"/>
                  </a:lnTo>
                  <a:lnTo>
                    <a:pt x="254" y="2312"/>
                  </a:lnTo>
                  <a:lnTo>
                    <a:pt x="697" y="2312"/>
                  </a:lnTo>
                  <a:lnTo>
                    <a:pt x="697" y="856"/>
                  </a:lnTo>
                  <a:lnTo>
                    <a:pt x="982" y="856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3835;p37">
              <a:extLst>
                <a:ext uri="{FF2B5EF4-FFF2-40B4-BE49-F238E27FC236}">
                  <a16:creationId xmlns:a16="http://schemas.microsoft.com/office/drawing/2014/main" id="{2011BA0A-695D-74C0-643A-E12878B02760}"/>
                </a:ext>
              </a:extLst>
            </p:cNvPr>
            <p:cNvSpPr/>
            <p:nvPr/>
          </p:nvSpPr>
          <p:spPr>
            <a:xfrm>
              <a:off x="5331477" y="3669034"/>
              <a:ext cx="190355" cy="110823"/>
            </a:xfrm>
            <a:custGeom>
              <a:avLst/>
              <a:gdLst/>
              <a:ahLst/>
              <a:cxnLst/>
              <a:rect l="l" t="t" r="r" b="b"/>
              <a:pathLst>
                <a:path w="5986" h="3485" extrusionOk="0">
                  <a:moveTo>
                    <a:pt x="3009" y="1"/>
                  </a:moveTo>
                  <a:lnTo>
                    <a:pt x="0" y="1743"/>
                  </a:lnTo>
                  <a:lnTo>
                    <a:pt x="3009" y="3484"/>
                  </a:lnTo>
                  <a:lnTo>
                    <a:pt x="5986" y="1743"/>
                  </a:lnTo>
                  <a:lnTo>
                    <a:pt x="3009" y="1"/>
                  </a:ln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3836;p37">
              <a:extLst>
                <a:ext uri="{FF2B5EF4-FFF2-40B4-BE49-F238E27FC236}">
                  <a16:creationId xmlns:a16="http://schemas.microsoft.com/office/drawing/2014/main" id="{A068036D-952C-5411-7CC9-14800C816886}"/>
                </a:ext>
              </a:extLst>
            </p:cNvPr>
            <p:cNvSpPr/>
            <p:nvPr/>
          </p:nvSpPr>
          <p:spPr>
            <a:xfrm>
              <a:off x="5427132" y="3724429"/>
              <a:ext cx="94700" cy="167204"/>
            </a:xfrm>
            <a:custGeom>
              <a:avLst/>
              <a:gdLst/>
              <a:ahLst/>
              <a:cxnLst/>
              <a:rect l="l" t="t" r="r" b="b"/>
              <a:pathLst>
                <a:path w="2978" h="5258" extrusionOk="0">
                  <a:moveTo>
                    <a:pt x="2978" y="1"/>
                  </a:moveTo>
                  <a:lnTo>
                    <a:pt x="1" y="1742"/>
                  </a:lnTo>
                  <a:lnTo>
                    <a:pt x="1" y="5258"/>
                  </a:lnTo>
                  <a:lnTo>
                    <a:pt x="2978" y="3516"/>
                  </a:lnTo>
                  <a:lnTo>
                    <a:pt x="2978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3837;p37">
              <a:extLst>
                <a:ext uri="{FF2B5EF4-FFF2-40B4-BE49-F238E27FC236}">
                  <a16:creationId xmlns:a16="http://schemas.microsoft.com/office/drawing/2014/main" id="{2C766AB0-7EAB-D6C0-7ED7-9417DBE95DA7}"/>
                </a:ext>
              </a:extLst>
            </p:cNvPr>
            <p:cNvSpPr/>
            <p:nvPr/>
          </p:nvSpPr>
          <p:spPr>
            <a:xfrm>
              <a:off x="5331477" y="3724429"/>
              <a:ext cx="95686" cy="167204"/>
            </a:xfrm>
            <a:custGeom>
              <a:avLst/>
              <a:gdLst/>
              <a:ahLst/>
              <a:cxnLst/>
              <a:rect l="l" t="t" r="r" b="b"/>
              <a:pathLst>
                <a:path w="3009" h="5258" extrusionOk="0">
                  <a:moveTo>
                    <a:pt x="0" y="1"/>
                  </a:moveTo>
                  <a:lnTo>
                    <a:pt x="0" y="3516"/>
                  </a:lnTo>
                  <a:lnTo>
                    <a:pt x="3009" y="5258"/>
                  </a:lnTo>
                  <a:lnTo>
                    <a:pt x="3009" y="17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3838;p37">
              <a:extLst>
                <a:ext uri="{FF2B5EF4-FFF2-40B4-BE49-F238E27FC236}">
                  <a16:creationId xmlns:a16="http://schemas.microsoft.com/office/drawing/2014/main" id="{1773BB77-A872-BA88-F3E4-989DA3F7AE3D}"/>
                </a:ext>
              </a:extLst>
            </p:cNvPr>
            <p:cNvSpPr/>
            <p:nvPr/>
          </p:nvSpPr>
          <p:spPr>
            <a:xfrm>
              <a:off x="5677907" y="3696223"/>
              <a:ext cx="246768" cy="154135"/>
            </a:xfrm>
            <a:custGeom>
              <a:avLst/>
              <a:gdLst/>
              <a:ahLst/>
              <a:cxnLst/>
              <a:rect l="l" t="t" r="r" b="b"/>
              <a:pathLst>
                <a:path w="7760" h="4847" extrusionOk="0">
                  <a:moveTo>
                    <a:pt x="222" y="1"/>
                  </a:moveTo>
                  <a:cubicBezTo>
                    <a:pt x="95" y="1"/>
                    <a:pt x="0" y="64"/>
                    <a:pt x="0" y="191"/>
                  </a:cubicBezTo>
                  <a:lnTo>
                    <a:pt x="0" y="4846"/>
                  </a:lnTo>
                  <a:lnTo>
                    <a:pt x="7759" y="4846"/>
                  </a:lnTo>
                  <a:lnTo>
                    <a:pt x="7759" y="191"/>
                  </a:lnTo>
                  <a:cubicBezTo>
                    <a:pt x="7759" y="64"/>
                    <a:pt x="7664" y="1"/>
                    <a:pt x="756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3839;p37">
              <a:extLst>
                <a:ext uri="{FF2B5EF4-FFF2-40B4-BE49-F238E27FC236}">
                  <a16:creationId xmlns:a16="http://schemas.microsoft.com/office/drawing/2014/main" id="{1C675B5E-80BB-F954-11E9-1652958744B5}"/>
                </a:ext>
              </a:extLst>
            </p:cNvPr>
            <p:cNvSpPr/>
            <p:nvPr/>
          </p:nvSpPr>
          <p:spPr>
            <a:xfrm>
              <a:off x="5689991" y="3706303"/>
              <a:ext cx="223586" cy="133973"/>
            </a:xfrm>
            <a:custGeom>
              <a:avLst/>
              <a:gdLst/>
              <a:ahLst/>
              <a:cxnLst/>
              <a:rect l="l" t="t" r="r" b="b"/>
              <a:pathLst>
                <a:path w="7031" h="4213" extrusionOk="0">
                  <a:moveTo>
                    <a:pt x="0" y="1"/>
                  </a:moveTo>
                  <a:lnTo>
                    <a:pt x="0" y="4212"/>
                  </a:lnTo>
                  <a:lnTo>
                    <a:pt x="7031" y="4212"/>
                  </a:lnTo>
                  <a:lnTo>
                    <a:pt x="7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3840;p37">
              <a:extLst>
                <a:ext uri="{FF2B5EF4-FFF2-40B4-BE49-F238E27FC236}">
                  <a16:creationId xmlns:a16="http://schemas.microsoft.com/office/drawing/2014/main" id="{13BD9F78-C77A-D113-4C92-60CE6C16FEC4}"/>
                </a:ext>
              </a:extLst>
            </p:cNvPr>
            <p:cNvSpPr/>
            <p:nvPr/>
          </p:nvSpPr>
          <p:spPr>
            <a:xfrm>
              <a:off x="5662802" y="3848290"/>
              <a:ext cx="273957" cy="17172"/>
            </a:xfrm>
            <a:custGeom>
              <a:avLst/>
              <a:gdLst/>
              <a:ahLst/>
              <a:cxnLst/>
              <a:rect l="l" t="t" r="r" b="b"/>
              <a:pathLst>
                <a:path w="8615" h="540" extrusionOk="0">
                  <a:moveTo>
                    <a:pt x="0" y="1"/>
                  </a:moveTo>
                  <a:cubicBezTo>
                    <a:pt x="0" y="286"/>
                    <a:pt x="222" y="539"/>
                    <a:pt x="539" y="539"/>
                  </a:cubicBezTo>
                  <a:lnTo>
                    <a:pt x="8076" y="539"/>
                  </a:lnTo>
                  <a:cubicBezTo>
                    <a:pt x="8393" y="539"/>
                    <a:pt x="8614" y="286"/>
                    <a:pt x="86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3841;p37">
              <a:extLst>
                <a:ext uri="{FF2B5EF4-FFF2-40B4-BE49-F238E27FC236}">
                  <a16:creationId xmlns:a16="http://schemas.microsoft.com/office/drawing/2014/main" id="{FC03DE8B-C605-196F-AD4F-C7991FD952B3}"/>
                </a:ext>
              </a:extLst>
            </p:cNvPr>
            <p:cNvSpPr/>
            <p:nvPr/>
          </p:nvSpPr>
          <p:spPr>
            <a:xfrm>
              <a:off x="5770540" y="3848290"/>
              <a:ext cx="54410" cy="5088"/>
            </a:xfrm>
            <a:custGeom>
              <a:avLst/>
              <a:gdLst/>
              <a:ahLst/>
              <a:cxnLst/>
              <a:rect l="l" t="t" r="r" b="b"/>
              <a:pathLst>
                <a:path w="1711" h="160" extrusionOk="0">
                  <a:moveTo>
                    <a:pt x="1" y="1"/>
                  </a:moveTo>
                  <a:cubicBezTo>
                    <a:pt x="1" y="96"/>
                    <a:pt x="33" y="159"/>
                    <a:pt x="128" y="159"/>
                  </a:cubicBezTo>
                  <a:lnTo>
                    <a:pt x="1553" y="159"/>
                  </a:lnTo>
                  <a:cubicBezTo>
                    <a:pt x="1648" y="159"/>
                    <a:pt x="1711" y="96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3842;p37">
              <a:extLst>
                <a:ext uri="{FF2B5EF4-FFF2-40B4-BE49-F238E27FC236}">
                  <a16:creationId xmlns:a16="http://schemas.microsoft.com/office/drawing/2014/main" id="{D7B3221F-50CE-63C5-D44E-F5B034CCC3FD}"/>
                </a:ext>
              </a:extLst>
            </p:cNvPr>
            <p:cNvSpPr/>
            <p:nvPr/>
          </p:nvSpPr>
          <p:spPr>
            <a:xfrm>
              <a:off x="4960848" y="3696223"/>
              <a:ext cx="246768" cy="154135"/>
            </a:xfrm>
            <a:custGeom>
              <a:avLst/>
              <a:gdLst/>
              <a:ahLst/>
              <a:cxnLst/>
              <a:rect l="l" t="t" r="r" b="b"/>
              <a:pathLst>
                <a:path w="7760" h="4847" extrusionOk="0">
                  <a:moveTo>
                    <a:pt x="223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4846"/>
                  </a:lnTo>
                  <a:lnTo>
                    <a:pt x="7760" y="4846"/>
                  </a:lnTo>
                  <a:lnTo>
                    <a:pt x="7760" y="191"/>
                  </a:lnTo>
                  <a:cubicBezTo>
                    <a:pt x="7760" y="64"/>
                    <a:pt x="7665" y="1"/>
                    <a:pt x="7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3843;p37">
              <a:extLst>
                <a:ext uri="{FF2B5EF4-FFF2-40B4-BE49-F238E27FC236}">
                  <a16:creationId xmlns:a16="http://schemas.microsoft.com/office/drawing/2014/main" id="{3AE78946-5EC9-6271-67C4-99FB62C76773}"/>
                </a:ext>
              </a:extLst>
            </p:cNvPr>
            <p:cNvSpPr/>
            <p:nvPr/>
          </p:nvSpPr>
          <p:spPr>
            <a:xfrm>
              <a:off x="4972932" y="3706303"/>
              <a:ext cx="222600" cy="133973"/>
            </a:xfrm>
            <a:custGeom>
              <a:avLst/>
              <a:gdLst/>
              <a:ahLst/>
              <a:cxnLst/>
              <a:rect l="l" t="t" r="r" b="b"/>
              <a:pathLst>
                <a:path w="7000" h="4213" extrusionOk="0">
                  <a:moveTo>
                    <a:pt x="1" y="1"/>
                  </a:moveTo>
                  <a:lnTo>
                    <a:pt x="1" y="4212"/>
                  </a:lnTo>
                  <a:lnTo>
                    <a:pt x="7000" y="4212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3844;p37">
              <a:extLst>
                <a:ext uri="{FF2B5EF4-FFF2-40B4-BE49-F238E27FC236}">
                  <a16:creationId xmlns:a16="http://schemas.microsoft.com/office/drawing/2014/main" id="{84FC0306-BA64-1F01-FCF0-E7A150024D60}"/>
                </a:ext>
              </a:extLst>
            </p:cNvPr>
            <p:cNvSpPr/>
            <p:nvPr/>
          </p:nvSpPr>
          <p:spPr>
            <a:xfrm>
              <a:off x="4945743" y="3848290"/>
              <a:ext cx="273957" cy="17172"/>
            </a:xfrm>
            <a:custGeom>
              <a:avLst/>
              <a:gdLst/>
              <a:ahLst/>
              <a:cxnLst/>
              <a:rect l="l" t="t" r="r" b="b"/>
              <a:pathLst>
                <a:path w="8615" h="540" extrusionOk="0">
                  <a:moveTo>
                    <a:pt x="1" y="1"/>
                  </a:moveTo>
                  <a:cubicBezTo>
                    <a:pt x="1" y="286"/>
                    <a:pt x="223" y="539"/>
                    <a:pt x="539" y="539"/>
                  </a:cubicBezTo>
                  <a:lnTo>
                    <a:pt x="8076" y="539"/>
                  </a:lnTo>
                  <a:cubicBezTo>
                    <a:pt x="8393" y="539"/>
                    <a:pt x="8615" y="286"/>
                    <a:pt x="861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3845;p37">
              <a:extLst>
                <a:ext uri="{FF2B5EF4-FFF2-40B4-BE49-F238E27FC236}">
                  <a16:creationId xmlns:a16="http://schemas.microsoft.com/office/drawing/2014/main" id="{DEB94D4E-F246-C7C0-B9BD-CB5D18158F86}"/>
                </a:ext>
              </a:extLst>
            </p:cNvPr>
            <p:cNvSpPr/>
            <p:nvPr/>
          </p:nvSpPr>
          <p:spPr>
            <a:xfrm>
              <a:off x="5053514" y="3848290"/>
              <a:ext cx="54410" cy="5088"/>
            </a:xfrm>
            <a:custGeom>
              <a:avLst/>
              <a:gdLst/>
              <a:ahLst/>
              <a:cxnLst/>
              <a:rect l="l" t="t" r="r" b="b"/>
              <a:pathLst>
                <a:path w="1711" h="160" extrusionOk="0">
                  <a:moveTo>
                    <a:pt x="0" y="1"/>
                  </a:moveTo>
                  <a:cubicBezTo>
                    <a:pt x="0" y="96"/>
                    <a:pt x="32" y="159"/>
                    <a:pt x="127" y="159"/>
                  </a:cubicBezTo>
                  <a:lnTo>
                    <a:pt x="1552" y="159"/>
                  </a:lnTo>
                  <a:cubicBezTo>
                    <a:pt x="1647" y="159"/>
                    <a:pt x="1711" y="96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3846;p37">
              <a:extLst>
                <a:ext uri="{FF2B5EF4-FFF2-40B4-BE49-F238E27FC236}">
                  <a16:creationId xmlns:a16="http://schemas.microsoft.com/office/drawing/2014/main" id="{D201EBE3-1BC1-B77E-6964-9C85319353B3}"/>
                </a:ext>
              </a:extLst>
            </p:cNvPr>
            <p:cNvSpPr/>
            <p:nvPr/>
          </p:nvSpPr>
          <p:spPr>
            <a:xfrm>
              <a:off x="5305274" y="3391102"/>
              <a:ext cx="246768" cy="154103"/>
            </a:xfrm>
            <a:custGeom>
              <a:avLst/>
              <a:gdLst/>
              <a:ahLst/>
              <a:cxnLst/>
              <a:rect l="l" t="t" r="r" b="b"/>
              <a:pathLst>
                <a:path w="7760" h="4846" extrusionOk="0">
                  <a:moveTo>
                    <a:pt x="222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4846"/>
                  </a:lnTo>
                  <a:lnTo>
                    <a:pt x="7760" y="4846"/>
                  </a:lnTo>
                  <a:lnTo>
                    <a:pt x="7760" y="190"/>
                  </a:lnTo>
                  <a:cubicBezTo>
                    <a:pt x="7760" y="95"/>
                    <a:pt x="7665" y="0"/>
                    <a:pt x="7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3847;p37">
              <a:extLst>
                <a:ext uri="{FF2B5EF4-FFF2-40B4-BE49-F238E27FC236}">
                  <a16:creationId xmlns:a16="http://schemas.microsoft.com/office/drawing/2014/main" id="{B4D2FB94-711F-4410-3B91-41EDBA8AE2D6}"/>
                </a:ext>
              </a:extLst>
            </p:cNvPr>
            <p:cNvSpPr/>
            <p:nvPr/>
          </p:nvSpPr>
          <p:spPr>
            <a:xfrm>
              <a:off x="5317358" y="3402168"/>
              <a:ext cx="223618" cy="132956"/>
            </a:xfrm>
            <a:custGeom>
              <a:avLst/>
              <a:gdLst/>
              <a:ahLst/>
              <a:cxnLst/>
              <a:rect l="l" t="t" r="r" b="b"/>
              <a:pathLst>
                <a:path w="7032" h="4181" extrusionOk="0">
                  <a:moveTo>
                    <a:pt x="1" y="1"/>
                  </a:moveTo>
                  <a:lnTo>
                    <a:pt x="1" y="4181"/>
                  </a:lnTo>
                  <a:lnTo>
                    <a:pt x="7031" y="4181"/>
                  </a:lnTo>
                  <a:lnTo>
                    <a:pt x="7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3848;p37">
              <a:extLst>
                <a:ext uri="{FF2B5EF4-FFF2-40B4-BE49-F238E27FC236}">
                  <a16:creationId xmlns:a16="http://schemas.microsoft.com/office/drawing/2014/main" id="{7E44ED15-FBA3-C1B2-5A9A-0DDA081C8693}"/>
                </a:ext>
              </a:extLst>
            </p:cNvPr>
            <p:cNvSpPr/>
            <p:nvPr/>
          </p:nvSpPr>
          <p:spPr>
            <a:xfrm>
              <a:off x="5290169" y="3543169"/>
              <a:ext cx="273957" cy="17140"/>
            </a:xfrm>
            <a:custGeom>
              <a:avLst/>
              <a:gdLst/>
              <a:ahLst/>
              <a:cxnLst/>
              <a:rect l="l" t="t" r="r" b="b"/>
              <a:pathLst>
                <a:path w="8615" h="539" extrusionOk="0">
                  <a:moveTo>
                    <a:pt x="1" y="0"/>
                  </a:moveTo>
                  <a:cubicBezTo>
                    <a:pt x="1" y="317"/>
                    <a:pt x="222" y="539"/>
                    <a:pt x="507" y="539"/>
                  </a:cubicBezTo>
                  <a:lnTo>
                    <a:pt x="8076" y="539"/>
                  </a:lnTo>
                  <a:cubicBezTo>
                    <a:pt x="8361" y="539"/>
                    <a:pt x="8615" y="317"/>
                    <a:pt x="86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3849;p37">
              <a:extLst>
                <a:ext uri="{FF2B5EF4-FFF2-40B4-BE49-F238E27FC236}">
                  <a16:creationId xmlns:a16="http://schemas.microsoft.com/office/drawing/2014/main" id="{E6DAED7A-B713-7965-0034-2B0DD093BFC4}"/>
                </a:ext>
              </a:extLst>
            </p:cNvPr>
            <p:cNvSpPr/>
            <p:nvPr/>
          </p:nvSpPr>
          <p:spPr>
            <a:xfrm>
              <a:off x="5397939" y="3544155"/>
              <a:ext cx="54410" cy="4070"/>
            </a:xfrm>
            <a:custGeom>
              <a:avLst/>
              <a:gdLst/>
              <a:ahLst/>
              <a:cxnLst/>
              <a:rect l="l" t="t" r="r" b="b"/>
              <a:pathLst>
                <a:path w="1711" h="128" extrusionOk="0">
                  <a:moveTo>
                    <a:pt x="0" y="1"/>
                  </a:moveTo>
                  <a:cubicBezTo>
                    <a:pt x="0" y="64"/>
                    <a:pt x="32" y="128"/>
                    <a:pt x="127" y="128"/>
                  </a:cubicBezTo>
                  <a:lnTo>
                    <a:pt x="1552" y="128"/>
                  </a:lnTo>
                  <a:cubicBezTo>
                    <a:pt x="1647" y="128"/>
                    <a:pt x="1710" y="64"/>
                    <a:pt x="17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3850;p37">
              <a:extLst>
                <a:ext uri="{FF2B5EF4-FFF2-40B4-BE49-F238E27FC236}">
                  <a16:creationId xmlns:a16="http://schemas.microsoft.com/office/drawing/2014/main" id="{6341AB0B-D378-1ECE-CD0E-778DA6AFB0CA}"/>
                </a:ext>
              </a:extLst>
            </p:cNvPr>
            <p:cNvSpPr/>
            <p:nvPr/>
          </p:nvSpPr>
          <p:spPr>
            <a:xfrm>
              <a:off x="5305274" y="3992313"/>
              <a:ext cx="246768" cy="154103"/>
            </a:xfrm>
            <a:custGeom>
              <a:avLst/>
              <a:gdLst/>
              <a:ahLst/>
              <a:cxnLst/>
              <a:rect l="l" t="t" r="r" b="b"/>
              <a:pathLst>
                <a:path w="7760" h="4846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4846"/>
                  </a:lnTo>
                  <a:lnTo>
                    <a:pt x="7760" y="4846"/>
                  </a:lnTo>
                  <a:lnTo>
                    <a:pt x="7760" y="222"/>
                  </a:lnTo>
                  <a:cubicBezTo>
                    <a:pt x="7760" y="95"/>
                    <a:pt x="7665" y="0"/>
                    <a:pt x="7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3851;p37">
              <a:extLst>
                <a:ext uri="{FF2B5EF4-FFF2-40B4-BE49-F238E27FC236}">
                  <a16:creationId xmlns:a16="http://schemas.microsoft.com/office/drawing/2014/main" id="{FDF8DE08-D8E0-815C-A00E-D9C75D3EE375}"/>
                </a:ext>
              </a:extLst>
            </p:cNvPr>
            <p:cNvSpPr/>
            <p:nvPr/>
          </p:nvSpPr>
          <p:spPr>
            <a:xfrm>
              <a:off x="5317358" y="4003379"/>
              <a:ext cx="223618" cy="133973"/>
            </a:xfrm>
            <a:custGeom>
              <a:avLst/>
              <a:gdLst/>
              <a:ahLst/>
              <a:cxnLst/>
              <a:rect l="l" t="t" r="r" b="b"/>
              <a:pathLst>
                <a:path w="7032" h="4213" extrusionOk="0">
                  <a:moveTo>
                    <a:pt x="1" y="1"/>
                  </a:moveTo>
                  <a:lnTo>
                    <a:pt x="1" y="4213"/>
                  </a:lnTo>
                  <a:lnTo>
                    <a:pt x="7031" y="4213"/>
                  </a:lnTo>
                  <a:lnTo>
                    <a:pt x="7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3852;p37">
              <a:extLst>
                <a:ext uri="{FF2B5EF4-FFF2-40B4-BE49-F238E27FC236}">
                  <a16:creationId xmlns:a16="http://schemas.microsoft.com/office/drawing/2014/main" id="{29F12A65-CE6D-AB82-687D-ED0AC4877B5F}"/>
                </a:ext>
              </a:extLst>
            </p:cNvPr>
            <p:cNvSpPr/>
            <p:nvPr/>
          </p:nvSpPr>
          <p:spPr>
            <a:xfrm>
              <a:off x="5290169" y="4145398"/>
              <a:ext cx="273957" cy="16123"/>
            </a:xfrm>
            <a:custGeom>
              <a:avLst/>
              <a:gdLst/>
              <a:ahLst/>
              <a:cxnLst/>
              <a:rect l="l" t="t" r="r" b="b"/>
              <a:pathLst>
                <a:path w="8615" h="507" extrusionOk="0">
                  <a:moveTo>
                    <a:pt x="1" y="0"/>
                  </a:moveTo>
                  <a:cubicBezTo>
                    <a:pt x="1" y="285"/>
                    <a:pt x="222" y="507"/>
                    <a:pt x="507" y="507"/>
                  </a:cubicBezTo>
                  <a:lnTo>
                    <a:pt x="8076" y="507"/>
                  </a:lnTo>
                  <a:cubicBezTo>
                    <a:pt x="8361" y="507"/>
                    <a:pt x="8615" y="285"/>
                    <a:pt x="86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3853;p37">
              <a:extLst>
                <a:ext uri="{FF2B5EF4-FFF2-40B4-BE49-F238E27FC236}">
                  <a16:creationId xmlns:a16="http://schemas.microsoft.com/office/drawing/2014/main" id="{6AE3BCBC-6617-5BDC-84A0-6F2116A0D9E4}"/>
                </a:ext>
              </a:extLst>
            </p:cNvPr>
            <p:cNvSpPr/>
            <p:nvPr/>
          </p:nvSpPr>
          <p:spPr>
            <a:xfrm>
              <a:off x="5397939" y="4145398"/>
              <a:ext cx="54410" cy="4039"/>
            </a:xfrm>
            <a:custGeom>
              <a:avLst/>
              <a:gdLst/>
              <a:ahLst/>
              <a:cxnLst/>
              <a:rect l="l" t="t" r="r" b="b"/>
              <a:pathLst>
                <a:path w="1711" h="127" extrusionOk="0">
                  <a:moveTo>
                    <a:pt x="0" y="0"/>
                  </a:moveTo>
                  <a:cubicBezTo>
                    <a:pt x="0" y="63"/>
                    <a:pt x="32" y="127"/>
                    <a:pt x="127" y="127"/>
                  </a:cubicBezTo>
                  <a:lnTo>
                    <a:pt x="1552" y="127"/>
                  </a:lnTo>
                  <a:cubicBezTo>
                    <a:pt x="1647" y="127"/>
                    <a:pt x="1710" y="63"/>
                    <a:pt x="17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3854;p37">
              <a:extLst>
                <a:ext uri="{FF2B5EF4-FFF2-40B4-BE49-F238E27FC236}">
                  <a16:creationId xmlns:a16="http://schemas.microsoft.com/office/drawing/2014/main" id="{FAE34610-BC63-64A4-8030-0CC439C3DA81}"/>
                </a:ext>
              </a:extLst>
            </p:cNvPr>
            <p:cNvSpPr/>
            <p:nvPr/>
          </p:nvSpPr>
          <p:spPr>
            <a:xfrm>
              <a:off x="5380799" y="3433396"/>
              <a:ext cx="104781" cy="69515"/>
            </a:xfrm>
            <a:custGeom>
              <a:avLst/>
              <a:gdLst/>
              <a:ahLst/>
              <a:cxnLst/>
              <a:rect l="l" t="t" r="r" b="b"/>
              <a:pathLst>
                <a:path w="3295" h="2186" extrusionOk="0">
                  <a:moveTo>
                    <a:pt x="3104" y="0"/>
                  </a:moveTo>
                  <a:lnTo>
                    <a:pt x="1046" y="1805"/>
                  </a:lnTo>
                  <a:lnTo>
                    <a:pt x="223" y="919"/>
                  </a:lnTo>
                  <a:lnTo>
                    <a:pt x="1" y="1140"/>
                  </a:lnTo>
                  <a:lnTo>
                    <a:pt x="1046" y="2185"/>
                  </a:lnTo>
                  <a:lnTo>
                    <a:pt x="3294" y="222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3855;p37">
              <a:extLst>
                <a:ext uri="{FF2B5EF4-FFF2-40B4-BE49-F238E27FC236}">
                  <a16:creationId xmlns:a16="http://schemas.microsoft.com/office/drawing/2014/main" id="{6F33E9DD-72A0-77BC-F98E-F94229304792}"/>
                </a:ext>
              </a:extLst>
            </p:cNvPr>
            <p:cNvSpPr/>
            <p:nvPr/>
          </p:nvSpPr>
          <p:spPr>
            <a:xfrm>
              <a:off x="5749393" y="3740552"/>
              <a:ext cx="103763" cy="70532"/>
            </a:xfrm>
            <a:custGeom>
              <a:avLst/>
              <a:gdLst/>
              <a:ahLst/>
              <a:cxnLst/>
              <a:rect l="l" t="t" r="r" b="b"/>
              <a:pathLst>
                <a:path w="3263" h="2218" extrusionOk="0">
                  <a:moveTo>
                    <a:pt x="3073" y="0"/>
                  </a:moveTo>
                  <a:lnTo>
                    <a:pt x="1046" y="1805"/>
                  </a:lnTo>
                  <a:lnTo>
                    <a:pt x="191" y="950"/>
                  </a:lnTo>
                  <a:lnTo>
                    <a:pt x="1" y="1140"/>
                  </a:lnTo>
                  <a:lnTo>
                    <a:pt x="1014" y="2217"/>
                  </a:lnTo>
                  <a:lnTo>
                    <a:pt x="3263" y="222"/>
                  </a:lnTo>
                  <a:lnTo>
                    <a:pt x="307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3856;p37">
              <a:extLst>
                <a:ext uri="{FF2B5EF4-FFF2-40B4-BE49-F238E27FC236}">
                  <a16:creationId xmlns:a16="http://schemas.microsoft.com/office/drawing/2014/main" id="{77B86E1C-1067-5E26-D1CE-D29DB616DB2A}"/>
                </a:ext>
              </a:extLst>
            </p:cNvPr>
            <p:cNvSpPr/>
            <p:nvPr/>
          </p:nvSpPr>
          <p:spPr>
            <a:xfrm>
              <a:off x="5033384" y="3740552"/>
              <a:ext cx="104749" cy="70532"/>
            </a:xfrm>
            <a:custGeom>
              <a:avLst/>
              <a:gdLst/>
              <a:ahLst/>
              <a:cxnLst/>
              <a:rect l="l" t="t" r="r" b="b"/>
              <a:pathLst>
                <a:path w="3294" h="2218" extrusionOk="0">
                  <a:moveTo>
                    <a:pt x="3104" y="0"/>
                  </a:moveTo>
                  <a:lnTo>
                    <a:pt x="1045" y="1805"/>
                  </a:lnTo>
                  <a:lnTo>
                    <a:pt x="222" y="950"/>
                  </a:lnTo>
                  <a:lnTo>
                    <a:pt x="0" y="1140"/>
                  </a:lnTo>
                  <a:lnTo>
                    <a:pt x="1045" y="2217"/>
                  </a:lnTo>
                  <a:lnTo>
                    <a:pt x="3294" y="222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3857;p37">
              <a:extLst>
                <a:ext uri="{FF2B5EF4-FFF2-40B4-BE49-F238E27FC236}">
                  <a16:creationId xmlns:a16="http://schemas.microsoft.com/office/drawing/2014/main" id="{CCDA6B80-BB01-5B06-679B-EA4F3696AFB4}"/>
                </a:ext>
              </a:extLst>
            </p:cNvPr>
            <p:cNvSpPr/>
            <p:nvPr/>
          </p:nvSpPr>
          <p:spPr>
            <a:xfrm>
              <a:off x="5379813" y="4037628"/>
              <a:ext cx="104749" cy="70532"/>
            </a:xfrm>
            <a:custGeom>
              <a:avLst/>
              <a:gdLst/>
              <a:ahLst/>
              <a:cxnLst/>
              <a:rect l="l" t="t" r="r" b="b"/>
              <a:pathLst>
                <a:path w="3294" h="2218" extrusionOk="0">
                  <a:moveTo>
                    <a:pt x="3072" y="1"/>
                  </a:moveTo>
                  <a:lnTo>
                    <a:pt x="1045" y="1806"/>
                  </a:lnTo>
                  <a:lnTo>
                    <a:pt x="222" y="919"/>
                  </a:lnTo>
                  <a:lnTo>
                    <a:pt x="0" y="1141"/>
                  </a:lnTo>
                  <a:lnTo>
                    <a:pt x="1014" y="2217"/>
                  </a:lnTo>
                  <a:lnTo>
                    <a:pt x="3294" y="222"/>
                  </a:lnTo>
                  <a:lnTo>
                    <a:pt x="3072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3858;p37">
              <a:extLst>
                <a:ext uri="{FF2B5EF4-FFF2-40B4-BE49-F238E27FC236}">
                  <a16:creationId xmlns:a16="http://schemas.microsoft.com/office/drawing/2014/main" id="{9A56D94B-2C10-982A-A528-AA53866F0DC7}"/>
                </a:ext>
              </a:extLst>
            </p:cNvPr>
            <p:cNvSpPr/>
            <p:nvPr/>
          </p:nvSpPr>
          <p:spPr>
            <a:xfrm>
              <a:off x="5553028" y="3756643"/>
              <a:ext cx="73553" cy="31259"/>
            </a:xfrm>
            <a:custGeom>
              <a:avLst/>
              <a:gdLst/>
              <a:ahLst/>
              <a:cxnLst/>
              <a:rect l="l" t="t" r="r" b="b"/>
              <a:pathLst>
                <a:path w="2313" h="983" extrusionOk="0">
                  <a:moveTo>
                    <a:pt x="855" y="1"/>
                  </a:moveTo>
                  <a:lnTo>
                    <a:pt x="0" y="508"/>
                  </a:lnTo>
                  <a:lnTo>
                    <a:pt x="855" y="983"/>
                  </a:lnTo>
                  <a:lnTo>
                    <a:pt x="855" y="729"/>
                  </a:lnTo>
                  <a:lnTo>
                    <a:pt x="2312" y="729"/>
                  </a:lnTo>
                  <a:lnTo>
                    <a:pt x="2312" y="286"/>
                  </a:lnTo>
                  <a:lnTo>
                    <a:pt x="855" y="286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3859;p37">
              <a:extLst>
                <a:ext uri="{FF2B5EF4-FFF2-40B4-BE49-F238E27FC236}">
                  <a16:creationId xmlns:a16="http://schemas.microsoft.com/office/drawing/2014/main" id="{3B0C9CF0-8541-8404-07A4-FE3DA9D80356}"/>
                </a:ext>
              </a:extLst>
            </p:cNvPr>
            <p:cNvSpPr/>
            <p:nvPr/>
          </p:nvSpPr>
          <p:spPr>
            <a:xfrm>
              <a:off x="5222690" y="3756643"/>
              <a:ext cx="73553" cy="31259"/>
            </a:xfrm>
            <a:custGeom>
              <a:avLst/>
              <a:gdLst/>
              <a:ahLst/>
              <a:cxnLst/>
              <a:rect l="l" t="t" r="r" b="b"/>
              <a:pathLst>
                <a:path w="2313" h="983" extrusionOk="0">
                  <a:moveTo>
                    <a:pt x="1458" y="1"/>
                  </a:moveTo>
                  <a:lnTo>
                    <a:pt x="1458" y="286"/>
                  </a:lnTo>
                  <a:lnTo>
                    <a:pt x="1" y="286"/>
                  </a:lnTo>
                  <a:lnTo>
                    <a:pt x="1" y="729"/>
                  </a:lnTo>
                  <a:lnTo>
                    <a:pt x="1458" y="729"/>
                  </a:lnTo>
                  <a:lnTo>
                    <a:pt x="1458" y="983"/>
                  </a:lnTo>
                  <a:lnTo>
                    <a:pt x="2313" y="508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9" name="Google Shape;3860;p37">
            <a:extLst>
              <a:ext uri="{FF2B5EF4-FFF2-40B4-BE49-F238E27FC236}">
                <a16:creationId xmlns:a16="http://schemas.microsoft.com/office/drawing/2014/main" id="{8EEA00AB-E57C-E081-75B2-8B8F90513895}"/>
              </a:ext>
            </a:extLst>
          </p:cNvPr>
          <p:cNvGrpSpPr/>
          <p:nvPr/>
        </p:nvGrpSpPr>
        <p:grpSpPr>
          <a:xfrm>
            <a:off x="7665884" y="3253630"/>
            <a:ext cx="1015151" cy="895297"/>
            <a:chOff x="7665884" y="3253630"/>
            <a:chExt cx="1015151" cy="895297"/>
          </a:xfrm>
        </p:grpSpPr>
        <p:sp>
          <p:nvSpPr>
            <p:cNvPr id="1440" name="Google Shape;3861;p37">
              <a:extLst>
                <a:ext uri="{FF2B5EF4-FFF2-40B4-BE49-F238E27FC236}">
                  <a16:creationId xmlns:a16="http://schemas.microsoft.com/office/drawing/2014/main" id="{0FF67E94-7FBE-98D1-1246-994B35489ABC}"/>
                </a:ext>
              </a:extLst>
            </p:cNvPr>
            <p:cNvSpPr/>
            <p:nvPr/>
          </p:nvSpPr>
          <p:spPr>
            <a:xfrm>
              <a:off x="7665884" y="3253630"/>
              <a:ext cx="1015151" cy="895297"/>
            </a:xfrm>
            <a:custGeom>
              <a:avLst/>
              <a:gdLst/>
              <a:ahLst/>
              <a:cxnLst/>
              <a:rect l="l" t="t" r="r" b="b"/>
              <a:pathLst>
                <a:path w="31923" h="28154" extrusionOk="0">
                  <a:moveTo>
                    <a:pt x="15961" y="0"/>
                  </a:moveTo>
                  <a:cubicBezTo>
                    <a:pt x="14208" y="0"/>
                    <a:pt x="12427" y="331"/>
                    <a:pt x="10704" y="1030"/>
                  </a:cubicBezTo>
                  <a:cubicBezTo>
                    <a:pt x="3484" y="3911"/>
                    <a:pt x="0" y="12114"/>
                    <a:pt x="2882" y="19334"/>
                  </a:cubicBezTo>
                  <a:cubicBezTo>
                    <a:pt x="5097" y="24824"/>
                    <a:pt x="10370" y="28154"/>
                    <a:pt x="15930" y="28154"/>
                  </a:cubicBezTo>
                  <a:cubicBezTo>
                    <a:pt x="17683" y="28154"/>
                    <a:pt x="19464" y="27823"/>
                    <a:pt x="21187" y="27125"/>
                  </a:cubicBezTo>
                  <a:cubicBezTo>
                    <a:pt x="28407" y="24243"/>
                    <a:pt x="31922" y="16041"/>
                    <a:pt x="29009" y="8820"/>
                  </a:cubicBezTo>
                  <a:cubicBezTo>
                    <a:pt x="26794" y="3330"/>
                    <a:pt x="21521" y="0"/>
                    <a:pt x="1596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3862;p37">
              <a:extLst>
                <a:ext uri="{FF2B5EF4-FFF2-40B4-BE49-F238E27FC236}">
                  <a16:creationId xmlns:a16="http://schemas.microsoft.com/office/drawing/2014/main" id="{0747E5C0-34BA-34B7-F639-C7839E8A4F17}"/>
                </a:ext>
              </a:extLst>
            </p:cNvPr>
            <p:cNvSpPr/>
            <p:nvPr/>
          </p:nvSpPr>
          <p:spPr>
            <a:xfrm>
              <a:off x="8013299" y="3951036"/>
              <a:ext cx="315265" cy="21179"/>
            </a:xfrm>
            <a:custGeom>
              <a:avLst/>
              <a:gdLst/>
              <a:ahLst/>
              <a:cxnLst/>
              <a:rect l="l" t="t" r="r" b="b"/>
              <a:pathLst>
                <a:path w="9914" h="666" extrusionOk="0">
                  <a:moveTo>
                    <a:pt x="1" y="0"/>
                  </a:moveTo>
                  <a:lnTo>
                    <a:pt x="1" y="665"/>
                  </a:lnTo>
                  <a:lnTo>
                    <a:pt x="9913" y="665"/>
                  </a:lnTo>
                  <a:lnTo>
                    <a:pt x="99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3863;p37">
              <a:extLst>
                <a:ext uri="{FF2B5EF4-FFF2-40B4-BE49-F238E27FC236}">
                  <a16:creationId xmlns:a16="http://schemas.microsoft.com/office/drawing/2014/main" id="{A0C91477-565A-A2B3-251F-A53E1E292D7E}"/>
                </a:ext>
              </a:extLst>
            </p:cNvPr>
            <p:cNvSpPr/>
            <p:nvPr/>
          </p:nvSpPr>
          <p:spPr>
            <a:xfrm>
              <a:off x="8086820" y="3848290"/>
              <a:ext cx="168222" cy="102778"/>
            </a:xfrm>
            <a:custGeom>
              <a:avLst/>
              <a:gdLst/>
              <a:ahLst/>
              <a:cxnLst/>
              <a:rect l="l" t="t" r="r" b="b"/>
              <a:pathLst>
                <a:path w="5290" h="3232" extrusionOk="0">
                  <a:moveTo>
                    <a:pt x="1" y="1"/>
                  </a:moveTo>
                  <a:lnTo>
                    <a:pt x="1" y="3231"/>
                  </a:lnTo>
                  <a:lnTo>
                    <a:pt x="5289" y="3231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3864;p37">
              <a:extLst>
                <a:ext uri="{FF2B5EF4-FFF2-40B4-BE49-F238E27FC236}">
                  <a16:creationId xmlns:a16="http://schemas.microsoft.com/office/drawing/2014/main" id="{682D51DE-802E-5C1C-D923-41E28CAFB4C8}"/>
                </a:ext>
              </a:extLst>
            </p:cNvPr>
            <p:cNvSpPr/>
            <p:nvPr/>
          </p:nvSpPr>
          <p:spPr>
            <a:xfrm>
              <a:off x="8081796" y="3844284"/>
              <a:ext cx="178271" cy="110791"/>
            </a:xfrm>
            <a:custGeom>
              <a:avLst/>
              <a:gdLst/>
              <a:ahLst/>
              <a:cxnLst/>
              <a:rect l="l" t="t" r="r" b="b"/>
              <a:pathLst>
                <a:path w="5606" h="3484" extrusionOk="0">
                  <a:moveTo>
                    <a:pt x="159" y="0"/>
                  </a:moveTo>
                  <a:cubicBezTo>
                    <a:pt x="64" y="0"/>
                    <a:pt x="0" y="32"/>
                    <a:pt x="0" y="127"/>
                  </a:cubicBezTo>
                  <a:lnTo>
                    <a:pt x="0" y="3357"/>
                  </a:lnTo>
                  <a:cubicBezTo>
                    <a:pt x="0" y="3420"/>
                    <a:pt x="64" y="3484"/>
                    <a:pt x="159" y="3484"/>
                  </a:cubicBezTo>
                  <a:lnTo>
                    <a:pt x="5447" y="3484"/>
                  </a:lnTo>
                  <a:cubicBezTo>
                    <a:pt x="5542" y="3484"/>
                    <a:pt x="5606" y="3420"/>
                    <a:pt x="5606" y="3357"/>
                  </a:cubicBezTo>
                  <a:lnTo>
                    <a:pt x="5606" y="127"/>
                  </a:lnTo>
                  <a:cubicBezTo>
                    <a:pt x="5606" y="32"/>
                    <a:pt x="5542" y="0"/>
                    <a:pt x="544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3865;p37">
              <a:extLst>
                <a:ext uri="{FF2B5EF4-FFF2-40B4-BE49-F238E27FC236}">
                  <a16:creationId xmlns:a16="http://schemas.microsoft.com/office/drawing/2014/main" id="{A118DB70-4482-EE87-96EE-9CD1F286A51D}"/>
                </a:ext>
              </a:extLst>
            </p:cNvPr>
            <p:cNvSpPr/>
            <p:nvPr/>
          </p:nvSpPr>
          <p:spPr>
            <a:xfrm>
              <a:off x="7840084" y="3477693"/>
              <a:ext cx="661694" cy="397818"/>
            </a:xfrm>
            <a:custGeom>
              <a:avLst/>
              <a:gdLst/>
              <a:ahLst/>
              <a:cxnLst/>
              <a:rect l="l" t="t" r="r" b="b"/>
              <a:pathLst>
                <a:path w="20808" h="12510" extrusionOk="0">
                  <a:moveTo>
                    <a:pt x="888" y="1"/>
                  </a:moveTo>
                  <a:cubicBezTo>
                    <a:pt x="412" y="1"/>
                    <a:pt x="1" y="381"/>
                    <a:pt x="1" y="856"/>
                  </a:cubicBezTo>
                  <a:lnTo>
                    <a:pt x="1" y="11655"/>
                  </a:lnTo>
                  <a:cubicBezTo>
                    <a:pt x="1" y="12130"/>
                    <a:pt x="412" y="12510"/>
                    <a:pt x="888" y="12510"/>
                  </a:cubicBezTo>
                  <a:lnTo>
                    <a:pt x="19921" y="12510"/>
                  </a:lnTo>
                  <a:cubicBezTo>
                    <a:pt x="20427" y="12510"/>
                    <a:pt x="20807" y="12130"/>
                    <a:pt x="20807" y="11655"/>
                  </a:cubicBezTo>
                  <a:lnTo>
                    <a:pt x="20807" y="856"/>
                  </a:lnTo>
                  <a:cubicBezTo>
                    <a:pt x="20807" y="381"/>
                    <a:pt x="20396" y="1"/>
                    <a:pt x="199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3866;p37">
              <a:extLst>
                <a:ext uri="{FF2B5EF4-FFF2-40B4-BE49-F238E27FC236}">
                  <a16:creationId xmlns:a16="http://schemas.microsoft.com/office/drawing/2014/main" id="{700947C5-1E25-89CE-6AFC-C67116966AC0}"/>
                </a:ext>
              </a:extLst>
            </p:cNvPr>
            <p:cNvSpPr/>
            <p:nvPr/>
          </p:nvSpPr>
          <p:spPr>
            <a:xfrm>
              <a:off x="7836077" y="3473686"/>
              <a:ext cx="669740" cy="405863"/>
            </a:xfrm>
            <a:custGeom>
              <a:avLst/>
              <a:gdLst/>
              <a:ahLst/>
              <a:cxnLst/>
              <a:rect l="l" t="t" r="r" b="b"/>
              <a:pathLst>
                <a:path w="21061" h="12763" extrusionOk="0">
                  <a:moveTo>
                    <a:pt x="1014" y="0"/>
                  </a:moveTo>
                  <a:cubicBezTo>
                    <a:pt x="443" y="0"/>
                    <a:pt x="0" y="443"/>
                    <a:pt x="0" y="982"/>
                  </a:cubicBezTo>
                  <a:lnTo>
                    <a:pt x="0" y="11781"/>
                  </a:lnTo>
                  <a:cubicBezTo>
                    <a:pt x="0" y="12319"/>
                    <a:pt x="443" y="12763"/>
                    <a:pt x="1014" y="12763"/>
                  </a:cubicBezTo>
                  <a:lnTo>
                    <a:pt x="20047" y="12763"/>
                  </a:lnTo>
                  <a:cubicBezTo>
                    <a:pt x="20617" y="12763"/>
                    <a:pt x="21060" y="12319"/>
                    <a:pt x="21060" y="11781"/>
                  </a:cubicBezTo>
                  <a:lnTo>
                    <a:pt x="21060" y="982"/>
                  </a:lnTo>
                  <a:cubicBezTo>
                    <a:pt x="21060" y="443"/>
                    <a:pt x="20617" y="0"/>
                    <a:pt x="20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3867;p37">
              <a:extLst>
                <a:ext uri="{FF2B5EF4-FFF2-40B4-BE49-F238E27FC236}">
                  <a16:creationId xmlns:a16="http://schemas.microsoft.com/office/drawing/2014/main" id="{07498465-C75E-1641-A1F2-656BE04CF162}"/>
                </a:ext>
              </a:extLst>
            </p:cNvPr>
            <p:cNvSpPr/>
            <p:nvPr/>
          </p:nvSpPr>
          <p:spPr>
            <a:xfrm>
              <a:off x="8008274" y="3946998"/>
              <a:ext cx="325314" cy="29224"/>
            </a:xfrm>
            <a:custGeom>
              <a:avLst/>
              <a:gdLst/>
              <a:ahLst/>
              <a:cxnLst/>
              <a:rect l="l" t="t" r="r" b="b"/>
              <a:pathLst>
                <a:path w="10230" h="919" extrusionOk="0">
                  <a:moveTo>
                    <a:pt x="127" y="0"/>
                  </a:moveTo>
                  <a:cubicBezTo>
                    <a:pt x="64" y="0"/>
                    <a:pt x="1" y="64"/>
                    <a:pt x="1" y="127"/>
                  </a:cubicBezTo>
                  <a:lnTo>
                    <a:pt x="1" y="792"/>
                  </a:lnTo>
                  <a:cubicBezTo>
                    <a:pt x="1" y="887"/>
                    <a:pt x="64" y="919"/>
                    <a:pt x="127" y="919"/>
                  </a:cubicBezTo>
                  <a:lnTo>
                    <a:pt x="10071" y="919"/>
                  </a:lnTo>
                  <a:cubicBezTo>
                    <a:pt x="10166" y="919"/>
                    <a:pt x="10230" y="855"/>
                    <a:pt x="10230" y="792"/>
                  </a:cubicBezTo>
                  <a:lnTo>
                    <a:pt x="10230" y="127"/>
                  </a:lnTo>
                  <a:cubicBezTo>
                    <a:pt x="10230" y="64"/>
                    <a:pt x="10166" y="0"/>
                    <a:pt x="100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3868;p37">
              <a:extLst>
                <a:ext uri="{FF2B5EF4-FFF2-40B4-BE49-F238E27FC236}">
                  <a16:creationId xmlns:a16="http://schemas.microsoft.com/office/drawing/2014/main" id="{750D266D-81FA-D0BD-E1A3-3F8ED7D7FF66}"/>
                </a:ext>
              </a:extLst>
            </p:cNvPr>
            <p:cNvSpPr/>
            <p:nvPr/>
          </p:nvSpPr>
          <p:spPr>
            <a:xfrm>
              <a:off x="7836077" y="3473686"/>
              <a:ext cx="669740" cy="405863"/>
            </a:xfrm>
            <a:custGeom>
              <a:avLst/>
              <a:gdLst/>
              <a:ahLst/>
              <a:cxnLst/>
              <a:rect l="l" t="t" r="r" b="b"/>
              <a:pathLst>
                <a:path w="21061" h="12763" extrusionOk="0">
                  <a:moveTo>
                    <a:pt x="20047" y="507"/>
                  </a:moveTo>
                  <a:cubicBezTo>
                    <a:pt x="20332" y="507"/>
                    <a:pt x="20553" y="728"/>
                    <a:pt x="20553" y="982"/>
                  </a:cubicBezTo>
                  <a:lnTo>
                    <a:pt x="20553" y="11781"/>
                  </a:lnTo>
                  <a:cubicBezTo>
                    <a:pt x="20553" y="12034"/>
                    <a:pt x="20332" y="12256"/>
                    <a:pt x="20047" y="12256"/>
                  </a:cubicBezTo>
                  <a:lnTo>
                    <a:pt x="1014" y="12256"/>
                  </a:lnTo>
                  <a:cubicBezTo>
                    <a:pt x="728" y="12256"/>
                    <a:pt x="507" y="12034"/>
                    <a:pt x="507" y="11781"/>
                  </a:cubicBezTo>
                  <a:lnTo>
                    <a:pt x="507" y="982"/>
                  </a:lnTo>
                  <a:cubicBezTo>
                    <a:pt x="507" y="728"/>
                    <a:pt x="760" y="507"/>
                    <a:pt x="1014" y="507"/>
                  </a:cubicBezTo>
                  <a:close/>
                  <a:moveTo>
                    <a:pt x="1014" y="0"/>
                  </a:moveTo>
                  <a:cubicBezTo>
                    <a:pt x="443" y="0"/>
                    <a:pt x="0" y="443"/>
                    <a:pt x="0" y="982"/>
                  </a:cubicBezTo>
                  <a:lnTo>
                    <a:pt x="0" y="11781"/>
                  </a:lnTo>
                  <a:cubicBezTo>
                    <a:pt x="0" y="12319"/>
                    <a:pt x="443" y="12763"/>
                    <a:pt x="1014" y="12763"/>
                  </a:cubicBezTo>
                  <a:lnTo>
                    <a:pt x="20047" y="12763"/>
                  </a:lnTo>
                  <a:cubicBezTo>
                    <a:pt x="20617" y="12763"/>
                    <a:pt x="21060" y="12319"/>
                    <a:pt x="21060" y="11781"/>
                  </a:cubicBezTo>
                  <a:lnTo>
                    <a:pt x="21060" y="982"/>
                  </a:lnTo>
                  <a:cubicBezTo>
                    <a:pt x="21060" y="443"/>
                    <a:pt x="20617" y="0"/>
                    <a:pt x="2004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3869;p37">
              <a:extLst>
                <a:ext uri="{FF2B5EF4-FFF2-40B4-BE49-F238E27FC236}">
                  <a16:creationId xmlns:a16="http://schemas.microsoft.com/office/drawing/2014/main" id="{868D7B58-40F4-A1AB-22E8-5D788BE19D1A}"/>
                </a:ext>
              </a:extLst>
            </p:cNvPr>
            <p:cNvSpPr/>
            <p:nvPr/>
          </p:nvSpPr>
          <p:spPr>
            <a:xfrm>
              <a:off x="7836077" y="3803993"/>
              <a:ext cx="669740" cy="75557"/>
            </a:xfrm>
            <a:custGeom>
              <a:avLst/>
              <a:gdLst/>
              <a:ahLst/>
              <a:cxnLst/>
              <a:rect l="l" t="t" r="r" b="b"/>
              <a:pathLst>
                <a:path w="21061" h="2376" extrusionOk="0">
                  <a:moveTo>
                    <a:pt x="0" y="0"/>
                  </a:moveTo>
                  <a:lnTo>
                    <a:pt x="0" y="1394"/>
                  </a:lnTo>
                  <a:cubicBezTo>
                    <a:pt x="0" y="1932"/>
                    <a:pt x="443" y="2376"/>
                    <a:pt x="1014" y="2376"/>
                  </a:cubicBezTo>
                  <a:lnTo>
                    <a:pt x="20047" y="2376"/>
                  </a:lnTo>
                  <a:cubicBezTo>
                    <a:pt x="20617" y="2376"/>
                    <a:pt x="21060" y="1932"/>
                    <a:pt x="21060" y="1394"/>
                  </a:cubicBezTo>
                  <a:lnTo>
                    <a:pt x="2106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3870;p37">
              <a:extLst>
                <a:ext uri="{FF2B5EF4-FFF2-40B4-BE49-F238E27FC236}">
                  <a16:creationId xmlns:a16="http://schemas.microsoft.com/office/drawing/2014/main" id="{D8B68DC5-B676-F67B-22FC-0C6C2DA9EA2B}"/>
                </a:ext>
              </a:extLst>
            </p:cNvPr>
            <p:cNvSpPr/>
            <p:nvPr/>
          </p:nvSpPr>
          <p:spPr>
            <a:xfrm>
              <a:off x="8152296" y="3824122"/>
              <a:ext cx="38287" cy="38319"/>
            </a:xfrm>
            <a:custGeom>
              <a:avLst/>
              <a:gdLst/>
              <a:ahLst/>
              <a:cxnLst/>
              <a:rect l="l" t="t" r="r" b="b"/>
              <a:pathLst>
                <a:path w="1204" h="1205" extrusionOk="0">
                  <a:moveTo>
                    <a:pt x="602" y="1"/>
                  </a:moveTo>
                  <a:cubicBezTo>
                    <a:pt x="254" y="1"/>
                    <a:pt x="0" y="254"/>
                    <a:pt x="0" y="602"/>
                  </a:cubicBezTo>
                  <a:cubicBezTo>
                    <a:pt x="0" y="919"/>
                    <a:pt x="254" y="1204"/>
                    <a:pt x="602" y="1204"/>
                  </a:cubicBezTo>
                  <a:cubicBezTo>
                    <a:pt x="919" y="1204"/>
                    <a:pt x="1204" y="919"/>
                    <a:pt x="1204" y="602"/>
                  </a:cubicBezTo>
                  <a:cubicBezTo>
                    <a:pt x="1204" y="254"/>
                    <a:pt x="919" y="1"/>
                    <a:pt x="6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3871;p37">
              <a:extLst>
                <a:ext uri="{FF2B5EF4-FFF2-40B4-BE49-F238E27FC236}">
                  <a16:creationId xmlns:a16="http://schemas.microsoft.com/office/drawing/2014/main" id="{9D8188F3-A3CA-7C5B-5A65-02EF73FCBA68}"/>
                </a:ext>
              </a:extLst>
            </p:cNvPr>
            <p:cNvSpPr/>
            <p:nvPr/>
          </p:nvSpPr>
          <p:spPr>
            <a:xfrm>
              <a:off x="7957935" y="3620698"/>
              <a:ext cx="93683" cy="83634"/>
            </a:xfrm>
            <a:custGeom>
              <a:avLst/>
              <a:gdLst/>
              <a:ahLst/>
              <a:cxnLst/>
              <a:rect l="l" t="t" r="r" b="b"/>
              <a:pathLst>
                <a:path w="2946" h="2630" extrusionOk="0">
                  <a:moveTo>
                    <a:pt x="1457" y="602"/>
                  </a:moveTo>
                  <a:lnTo>
                    <a:pt x="1869" y="1616"/>
                  </a:lnTo>
                  <a:lnTo>
                    <a:pt x="1045" y="1616"/>
                  </a:lnTo>
                  <a:lnTo>
                    <a:pt x="1457" y="602"/>
                  </a:lnTo>
                  <a:close/>
                  <a:moveTo>
                    <a:pt x="1172" y="1"/>
                  </a:moveTo>
                  <a:lnTo>
                    <a:pt x="0" y="2629"/>
                  </a:lnTo>
                  <a:lnTo>
                    <a:pt x="633" y="2629"/>
                  </a:lnTo>
                  <a:lnTo>
                    <a:pt x="855" y="2059"/>
                  </a:lnTo>
                  <a:lnTo>
                    <a:pt x="2059" y="2059"/>
                  </a:lnTo>
                  <a:lnTo>
                    <a:pt x="2312" y="2629"/>
                  </a:lnTo>
                  <a:lnTo>
                    <a:pt x="2945" y="2629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3872;p37">
              <a:extLst>
                <a:ext uri="{FF2B5EF4-FFF2-40B4-BE49-F238E27FC236}">
                  <a16:creationId xmlns:a16="http://schemas.microsoft.com/office/drawing/2014/main" id="{AD44FBB6-9375-9A38-5D99-1B38E6034FF7}"/>
                </a:ext>
              </a:extLst>
            </p:cNvPr>
            <p:cNvSpPr/>
            <p:nvPr/>
          </p:nvSpPr>
          <p:spPr>
            <a:xfrm>
              <a:off x="8317434" y="3537127"/>
              <a:ext cx="75589" cy="82585"/>
            </a:xfrm>
            <a:custGeom>
              <a:avLst/>
              <a:gdLst/>
              <a:ahLst/>
              <a:cxnLst/>
              <a:rect l="l" t="t" r="r" b="b"/>
              <a:pathLst>
                <a:path w="2377" h="2597" extrusionOk="0">
                  <a:moveTo>
                    <a:pt x="1204" y="444"/>
                  </a:moveTo>
                  <a:cubicBezTo>
                    <a:pt x="1489" y="444"/>
                    <a:pt x="1648" y="539"/>
                    <a:pt x="1648" y="760"/>
                  </a:cubicBezTo>
                  <a:cubicBezTo>
                    <a:pt x="1648" y="950"/>
                    <a:pt x="1489" y="1045"/>
                    <a:pt x="1204" y="1045"/>
                  </a:cubicBezTo>
                  <a:lnTo>
                    <a:pt x="603" y="1045"/>
                  </a:lnTo>
                  <a:lnTo>
                    <a:pt x="603" y="444"/>
                  </a:lnTo>
                  <a:close/>
                  <a:moveTo>
                    <a:pt x="1299" y="1489"/>
                  </a:moveTo>
                  <a:cubicBezTo>
                    <a:pt x="1616" y="1489"/>
                    <a:pt x="1774" y="1615"/>
                    <a:pt x="1774" y="1837"/>
                  </a:cubicBezTo>
                  <a:cubicBezTo>
                    <a:pt x="1774" y="2059"/>
                    <a:pt x="1616" y="2154"/>
                    <a:pt x="1299" y="2154"/>
                  </a:cubicBezTo>
                  <a:lnTo>
                    <a:pt x="603" y="2154"/>
                  </a:lnTo>
                  <a:lnTo>
                    <a:pt x="603" y="1489"/>
                  </a:lnTo>
                  <a:close/>
                  <a:moveTo>
                    <a:pt x="1" y="0"/>
                  </a:moveTo>
                  <a:lnTo>
                    <a:pt x="1" y="2597"/>
                  </a:lnTo>
                  <a:lnTo>
                    <a:pt x="1331" y="2597"/>
                  </a:lnTo>
                  <a:cubicBezTo>
                    <a:pt x="2028" y="2597"/>
                    <a:pt x="2376" y="2344"/>
                    <a:pt x="2376" y="1869"/>
                  </a:cubicBezTo>
                  <a:cubicBezTo>
                    <a:pt x="2376" y="1552"/>
                    <a:pt x="2218" y="1330"/>
                    <a:pt x="1901" y="1235"/>
                  </a:cubicBezTo>
                  <a:cubicBezTo>
                    <a:pt x="2123" y="1140"/>
                    <a:pt x="2249" y="919"/>
                    <a:pt x="2249" y="665"/>
                  </a:cubicBezTo>
                  <a:cubicBezTo>
                    <a:pt x="2249" y="254"/>
                    <a:pt x="1933" y="0"/>
                    <a:pt x="126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3873;p37">
              <a:extLst>
                <a:ext uri="{FF2B5EF4-FFF2-40B4-BE49-F238E27FC236}">
                  <a16:creationId xmlns:a16="http://schemas.microsoft.com/office/drawing/2014/main" id="{1060607C-0B06-15C9-E16C-773CF66D79DB}"/>
                </a:ext>
              </a:extLst>
            </p:cNvPr>
            <p:cNvSpPr/>
            <p:nvPr/>
          </p:nvSpPr>
          <p:spPr>
            <a:xfrm>
              <a:off x="8082813" y="3634817"/>
              <a:ext cx="181292" cy="88627"/>
            </a:xfrm>
            <a:custGeom>
              <a:avLst/>
              <a:gdLst/>
              <a:ahLst/>
              <a:cxnLst/>
              <a:rect l="l" t="t" r="r" b="b"/>
              <a:pathLst>
                <a:path w="5701" h="2787" extrusionOk="0">
                  <a:moveTo>
                    <a:pt x="3294" y="0"/>
                  </a:moveTo>
                  <a:lnTo>
                    <a:pt x="3294" y="728"/>
                  </a:lnTo>
                  <a:lnTo>
                    <a:pt x="0" y="728"/>
                  </a:lnTo>
                  <a:lnTo>
                    <a:pt x="0" y="1995"/>
                  </a:lnTo>
                  <a:lnTo>
                    <a:pt x="3294" y="1995"/>
                  </a:lnTo>
                  <a:lnTo>
                    <a:pt x="3294" y="2787"/>
                  </a:lnTo>
                  <a:lnTo>
                    <a:pt x="5700" y="1393"/>
                  </a:lnTo>
                  <a:lnTo>
                    <a:pt x="3294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3874;p37">
              <a:extLst>
                <a:ext uri="{FF2B5EF4-FFF2-40B4-BE49-F238E27FC236}">
                  <a16:creationId xmlns:a16="http://schemas.microsoft.com/office/drawing/2014/main" id="{D854F27D-F1AA-8FF6-AE48-FDBC35C4B48D}"/>
                </a:ext>
              </a:extLst>
            </p:cNvPr>
            <p:cNvSpPr/>
            <p:nvPr/>
          </p:nvSpPr>
          <p:spPr>
            <a:xfrm>
              <a:off x="8291262" y="3647887"/>
              <a:ext cx="87641" cy="87641"/>
            </a:xfrm>
            <a:custGeom>
              <a:avLst/>
              <a:gdLst/>
              <a:ahLst/>
              <a:cxnLst/>
              <a:rect l="l" t="t" r="r" b="b"/>
              <a:pathLst>
                <a:path w="2756" h="2756" extrusionOk="0">
                  <a:moveTo>
                    <a:pt x="1362" y="1"/>
                  </a:moveTo>
                  <a:cubicBezTo>
                    <a:pt x="602" y="1"/>
                    <a:pt x="1" y="634"/>
                    <a:pt x="1" y="1394"/>
                  </a:cubicBezTo>
                  <a:cubicBezTo>
                    <a:pt x="1" y="2154"/>
                    <a:pt x="602" y="2756"/>
                    <a:pt x="1362" y="2756"/>
                  </a:cubicBezTo>
                  <a:cubicBezTo>
                    <a:pt x="2122" y="2756"/>
                    <a:pt x="2756" y="2154"/>
                    <a:pt x="2756" y="1394"/>
                  </a:cubicBezTo>
                  <a:cubicBezTo>
                    <a:pt x="2756" y="634"/>
                    <a:pt x="2122" y="1"/>
                    <a:pt x="136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3875;p37">
              <a:extLst>
                <a:ext uri="{FF2B5EF4-FFF2-40B4-BE49-F238E27FC236}">
                  <a16:creationId xmlns:a16="http://schemas.microsoft.com/office/drawing/2014/main" id="{D48CBCDD-490E-C281-EA9D-F116AF95BAE2}"/>
                </a:ext>
              </a:extLst>
            </p:cNvPr>
            <p:cNvSpPr/>
            <p:nvPr/>
          </p:nvSpPr>
          <p:spPr>
            <a:xfrm>
              <a:off x="8284203" y="3647887"/>
              <a:ext cx="87673" cy="87641"/>
            </a:xfrm>
            <a:custGeom>
              <a:avLst/>
              <a:gdLst/>
              <a:ahLst/>
              <a:cxnLst/>
              <a:rect l="l" t="t" r="r" b="b"/>
              <a:pathLst>
                <a:path w="2757" h="2756" extrusionOk="0">
                  <a:moveTo>
                    <a:pt x="1394" y="1"/>
                  </a:moveTo>
                  <a:cubicBezTo>
                    <a:pt x="634" y="1"/>
                    <a:pt x="1" y="634"/>
                    <a:pt x="1" y="1394"/>
                  </a:cubicBezTo>
                  <a:cubicBezTo>
                    <a:pt x="1" y="2154"/>
                    <a:pt x="634" y="2756"/>
                    <a:pt x="1394" y="2756"/>
                  </a:cubicBezTo>
                  <a:cubicBezTo>
                    <a:pt x="2154" y="2756"/>
                    <a:pt x="2756" y="2154"/>
                    <a:pt x="2756" y="1394"/>
                  </a:cubicBezTo>
                  <a:cubicBezTo>
                    <a:pt x="2756" y="634"/>
                    <a:pt x="2154" y="1"/>
                    <a:pt x="1394" y="1"/>
                  </a:cubicBez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3876;p37">
              <a:extLst>
                <a:ext uri="{FF2B5EF4-FFF2-40B4-BE49-F238E27FC236}">
                  <a16:creationId xmlns:a16="http://schemas.microsoft.com/office/drawing/2014/main" id="{7A95BBB3-23FD-CE18-B6C0-2CCC889C9465}"/>
                </a:ext>
              </a:extLst>
            </p:cNvPr>
            <p:cNvSpPr/>
            <p:nvPr/>
          </p:nvSpPr>
          <p:spPr>
            <a:xfrm>
              <a:off x="8290245" y="3653929"/>
              <a:ext cx="76574" cy="76574"/>
            </a:xfrm>
            <a:custGeom>
              <a:avLst/>
              <a:gdLst/>
              <a:ahLst/>
              <a:cxnLst/>
              <a:rect l="l" t="t" r="r" b="b"/>
              <a:pathLst>
                <a:path w="2408" h="2408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08"/>
                    <a:pt x="1204" y="2408"/>
                  </a:cubicBezTo>
                  <a:cubicBezTo>
                    <a:pt x="1869" y="2408"/>
                    <a:pt x="2408" y="1869"/>
                    <a:pt x="2408" y="1204"/>
                  </a:cubicBezTo>
                  <a:cubicBezTo>
                    <a:pt x="2408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3877;p37">
              <a:extLst>
                <a:ext uri="{FF2B5EF4-FFF2-40B4-BE49-F238E27FC236}">
                  <a16:creationId xmlns:a16="http://schemas.microsoft.com/office/drawing/2014/main" id="{A7FD76F5-CCAA-3195-6A0F-9CAB20257458}"/>
                </a:ext>
              </a:extLst>
            </p:cNvPr>
            <p:cNvSpPr/>
            <p:nvPr/>
          </p:nvSpPr>
          <p:spPr>
            <a:xfrm>
              <a:off x="8340616" y="3633799"/>
              <a:ext cx="87641" cy="87641"/>
            </a:xfrm>
            <a:custGeom>
              <a:avLst/>
              <a:gdLst/>
              <a:ahLst/>
              <a:cxnLst/>
              <a:rect l="l" t="t" r="r" b="b"/>
              <a:pathLst>
                <a:path w="2756" h="2756" extrusionOk="0">
                  <a:moveTo>
                    <a:pt x="1362" y="0"/>
                  </a:moveTo>
                  <a:cubicBezTo>
                    <a:pt x="602" y="0"/>
                    <a:pt x="0" y="634"/>
                    <a:pt x="0" y="1394"/>
                  </a:cubicBezTo>
                  <a:cubicBezTo>
                    <a:pt x="0" y="2154"/>
                    <a:pt x="602" y="2756"/>
                    <a:pt x="1362" y="2756"/>
                  </a:cubicBezTo>
                  <a:cubicBezTo>
                    <a:pt x="2122" y="2756"/>
                    <a:pt x="2756" y="2154"/>
                    <a:pt x="2756" y="1394"/>
                  </a:cubicBezTo>
                  <a:cubicBezTo>
                    <a:pt x="2756" y="634"/>
                    <a:pt x="2122" y="0"/>
                    <a:pt x="136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3878;p37">
              <a:extLst>
                <a:ext uri="{FF2B5EF4-FFF2-40B4-BE49-F238E27FC236}">
                  <a16:creationId xmlns:a16="http://schemas.microsoft.com/office/drawing/2014/main" id="{2C39FA1C-840D-58B2-016D-2CC6EF608803}"/>
                </a:ext>
              </a:extLst>
            </p:cNvPr>
            <p:cNvSpPr/>
            <p:nvPr/>
          </p:nvSpPr>
          <p:spPr>
            <a:xfrm>
              <a:off x="8333556" y="3633799"/>
              <a:ext cx="87641" cy="87641"/>
            </a:xfrm>
            <a:custGeom>
              <a:avLst/>
              <a:gdLst/>
              <a:ahLst/>
              <a:cxnLst/>
              <a:rect l="l" t="t" r="r" b="b"/>
              <a:pathLst>
                <a:path w="2756" h="2756" extrusionOk="0">
                  <a:moveTo>
                    <a:pt x="1394" y="0"/>
                  </a:moveTo>
                  <a:cubicBezTo>
                    <a:pt x="602" y="0"/>
                    <a:pt x="1" y="634"/>
                    <a:pt x="1" y="1394"/>
                  </a:cubicBezTo>
                  <a:cubicBezTo>
                    <a:pt x="1" y="2154"/>
                    <a:pt x="602" y="2756"/>
                    <a:pt x="1394" y="2756"/>
                  </a:cubicBezTo>
                  <a:cubicBezTo>
                    <a:pt x="2154" y="2756"/>
                    <a:pt x="2756" y="2154"/>
                    <a:pt x="2756" y="1394"/>
                  </a:cubicBezTo>
                  <a:cubicBezTo>
                    <a:pt x="2756" y="634"/>
                    <a:pt x="2154" y="0"/>
                    <a:pt x="1394" y="0"/>
                  </a:cubicBez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3879;p37">
              <a:extLst>
                <a:ext uri="{FF2B5EF4-FFF2-40B4-BE49-F238E27FC236}">
                  <a16:creationId xmlns:a16="http://schemas.microsoft.com/office/drawing/2014/main" id="{10F6971D-A13A-A165-2BBD-74719ADCCE59}"/>
                </a:ext>
              </a:extLst>
            </p:cNvPr>
            <p:cNvSpPr/>
            <p:nvPr/>
          </p:nvSpPr>
          <p:spPr>
            <a:xfrm>
              <a:off x="8338581" y="3734510"/>
              <a:ext cx="77592" cy="76574"/>
            </a:xfrm>
            <a:custGeom>
              <a:avLst/>
              <a:gdLst/>
              <a:ahLst/>
              <a:cxnLst/>
              <a:rect l="l" t="t" r="r" b="b"/>
              <a:pathLst>
                <a:path w="2440" h="2408" extrusionOk="0">
                  <a:moveTo>
                    <a:pt x="1236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869"/>
                    <a:pt x="539" y="2407"/>
                    <a:pt x="1236" y="2407"/>
                  </a:cubicBezTo>
                  <a:cubicBezTo>
                    <a:pt x="1901" y="2407"/>
                    <a:pt x="2439" y="1869"/>
                    <a:pt x="2439" y="1204"/>
                  </a:cubicBezTo>
                  <a:cubicBezTo>
                    <a:pt x="2439" y="539"/>
                    <a:pt x="1901" y="0"/>
                    <a:pt x="123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3880;p37">
            <a:extLst>
              <a:ext uri="{FF2B5EF4-FFF2-40B4-BE49-F238E27FC236}">
                <a16:creationId xmlns:a16="http://schemas.microsoft.com/office/drawing/2014/main" id="{DF8F3A70-78D8-8B58-F129-6334FE4450B5}"/>
              </a:ext>
            </a:extLst>
          </p:cNvPr>
          <p:cNvGrpSpPr/>
          <p:nvPr/>
        </p:nvGrpSpPr>
        <p:grpSpPr>
          <a:xfrm>
            <a:off x="457205" y="1154099"/>
            <a:ext cx="985959" cy="895265"/>
            <a:chOff x="457205" y="1154099"/>
            <a:chExt cx="985959" cy="895265"/>
          </a:xfrm>
        </p:grpSpPr>
        <p:sp>
          <p:nvSpPr>
            <p:cNvPr id="1460" name="Google Shape;3881;p37">
              <a:extLst>
                <a:ext uri="{FF2B5EF4-FFF2-40B4-BE49-F238E27FC236}">
                  <a16:creationId xmlns:a16="http://schemas.microsoft.com/office/drawing/2014/main" id="{FC409FFB-2DFA-D56B-9076-785B373E8772}"/>
                </a:ext>
              </a:extLst>
            </p:cNvPr>
            <p:cNvSpPr/>
            <p:nvPr/>
          </p:nvSpPr>
          <p:spPr>
            <a:xfrm>
              <a:off x="457205" y="1154099"/>
              <a:ext cx="985959" cy="895265"/>
            </a:xfrm>
            <a:custGeom>
              <a:avLst/>
              <a:gdLst/>
              <a:ahLst/>
              <a:cxnLst/>
              <a:rect l="l" t="t" r="r" b="b"/>
              <a:pathLst>
                <a:path w="31005" h="28153" extrusionOk="0">
                  <a:moveTo>
                    <a:pt x="15523" y="1"/>
                  </a:moveTo>
                  <a:cubicBezTo>
                    <a:pt x="9153" y="1"/>
                    <a:pt x="3380" y="4337"/>
                    <a:pt x="1838" y="10777"/>
                  </a:cubicBezTo>
                  <a:cubicBezTo>
                    <a:pt x="1" y="18346"/>
                    <a:pt x="4656" y="25946"/>
                    <a:pt x="12225" y="27752"/>
                  </a:cubicBezTo>
                  <a:cubicBezTo>
                    <a:pt x="13341" y="28022"/>
                    <a:pt x="14458" y="28152"/>
                    <a:pt x="15557" y="28152"/>
                  </a:cubicBezTo>
                  <a:cubicBezTo>
                    <a:pt x="21909" y="28152"/>
                    <a:pt x="27661" y="23817"/>
                    <a:pt x="29200" y="17364"/>
                  </a:cubicBezTo>
                  <a:cubicBezTo>
                    <a:pt x="31005" y="9795"/>
                    <a:pt x="26381" y="2195"/>
                    <a:pt x="18812" y="390"/>
                  </a:cubicBezTo>
                  <a:cubicBezTo>
                    <a:pt x="17710" y="127"/>
                    <a:pt x="16608" y="1"/>
                    <a:pt x="1552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3882;p37">
              <a:extLst>
                <a:ext uri="{FF2B5EF4-FFF2-40B4-BE49-F238E27FC236}">
                  <a16:creationId xmlns:a16="http://schemas.microsoft.com/office/drawing/2014/main" id="{80531981-C319-CF7E-4D79-E9B0468C2218}"/>
                </a:ext>
              </a:extLst>
            </p:cNvPr>
            <p:cNvSpPr/>
            <p:nvPr/>
          </p:nvSpPr>
          <p:spPr>
            <a:xfrm>
              <a:off x="790565" y="1851282"/>
              <a:ext cx="316251" cy="22196"/>
            </a:xfrm>
            <a:custGeom>
              <a:avLst/>
              <a:gdLst/>
              <a:ahLst/>
              <a:cxnLst/>
              <a:rect l="l" t="t" r="r" b="b"/>
              <a:pathLst>
                <a:path w="9945" h="698" extrusionOk="0">
                  <a:moveTo>
                    <a:pt x="0" y="0"/>
                  </a:moveTo>
                  <a:lnTo>
                    <a:pt x="0" y="697"/>
                  </a:lnTo>
                  <a:lnTo>
                    <a:pt x="9944" y="697"/>
                  </a:lnTo>
                  <a:lnTo>
                    <a:pt x="99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3883;p37">
              <a:extLst>
                <a:ext uri="{FF2B5EF4-FFF2-40B4-BE49-F238E27FC236}">
                  <a16:creationId xmlns:a16="http://schemas.microsoft.com/office/drawing/2014/main" id="{603DB599-D8D3-1F84-E1AF-88482ABA1269}"/>
                </a:ext>
              </a:extLst>
            </p:cNvPr>
            <p:cNvSpPr/>
            <p:nvPr/>
          </p:nvSpPr>
          <p:spPr>
            <a:xfrm>
              <a:off x="864086" y="1748568"/>
              <a:ext cx="169208" cy="102746"/>
            </a:xfrm>
            <a:custGeom>
              <a:avLst/>
              <a:gdLst/>
              <a:ahLst/>
              <a:cxnLst/>
              <a:rect l="l" t="t" r="r" b="b"/>
              <a:pathLst>
                <a:path w="5321" h="3231" extrusionOk="0">
                  <a:moveTo>
                    <a:pt x="0" y="0"/>
                  </a:moveTo>
                  <a:lnTo>
                    <a:pt x="0" y="3230"/>
                  </a:lnTo>
                  <a:lnTo>
                    <a:pt x="5321" y="3230"/>
                  </a:lnTo>
                  <a:lnTo>
                    <a:pt x="53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3884;p37">
              <a:extLst>
                <a:ext uri="{FF2B5EF4-FFF2-40B4-BE49-F238E27FC236}">
                  <a16:creationId xmlns:a16="http://schemas.microsoft.com/office/drawing/2014/main" id="{5C0CB45C-8B52-84AC-39CA-23E4CA7C14AB}"/>
                </a:ext>
              </a:extLst>
            </p:cNvPr>
            <p:cNvSpPr/>
            <p:nvPr/>
          </p:nvSpPr>
          <p:spPr>
            <a:xfrm>
              <a:off x="860048" y="1744530"/>
              <a:ext cx="177285" cy="110823"/>
            </a:xfrm>
            <a:custGeom>
              <a:avLst/>
              <a:gdLst/>
              <a:ahLst/>
              <a:cxnLst/>
              <a:rect l="l" t="t" r="r" b="b"/>
              <a:pathLst>
                <a:path w="5575" h="3485" extrusionOk="0">
                  <a:moveTo>
                    <a:pt x="127" y="1"/>
                  </a:moveTo>
                  <a:cubicBezTo>
                    <a:pt x="64" y="1"/>
                    <a:pt x="0" y="64"/>
                    <a:pt x="0" y="127"/>
                  </a:cubicBezTo>
                  <a:lnTo>
                    <a:pt x="0" y="3357"/>
                  </a:lnTo>
                  <a:cubicBezTo>
                    <a:pt x="0" y="3421"/>
                    <a:pt x="64" y="3484"/>
                    <a:pt x="127" y="3484"/>
                  </a:cubicBezTo>
                  <a:lnTo>
                    <a:pt x="5448" y="3484"/>
                  </a:lnTo>
                  <a:cubicBezTo>
                    <a:pt x="5511" y="3484"/>
                    <a:pt x="5574" y="3421"/>
                    <a:pt x="5574" y="3357"/>
                  </a:cubicBezTo>
                  <a:lnTo>
                    <a:pt x="5574" y="127"/>
                  </a:lnTo>
                  <a:cubicBezTo>
                    <a:pt x="5574" y="64"/>
                    <a:pt x="5511" y="1"/>
                    <a:pt x="544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3885;p37">
              <a:extLst>
                <a:ext uri="{FF2B5EF4-FFF2-40B4-BE49-F238E27FC236}">
                  <a16:creationId xmlns:a16="http://schemas.microsoft.com/office/drawing/2014/main" id="{1E1A9EE5-5439-C330-A536-CB0A69D8DF0C}"/>
                </a:ext>
              </a:extLst>
            </p:cNvPr>
            <p:cNvSpPr/>
            <p:nvPr/>
          </p:nvSpPr>
          <p:spPr>
            <a:xfrm>
              <a:off x="618336" y="1378957"/>
              <a:ext cx="661694" cy="396832"/>
            </a:xfrm>
            <a:custGeom>
              <a:avLst/>
              <a:gdLst/>
              <a:ahLst/>
              <a:cxnLst/>
              <a:rect l="l" t="t" r="r" b="b"/>
              <a:pathLst>
                <a:path w="20808" h="12479" extrusionOk="0">
                  <a:moveTo>
                    <a:pt x="888" y="1"/>
                  </a:moveTo>
                  <a:cubicBezTo>
                    <a:pt x="381" y="1"/>
                    <a:pt x="1" y="381"/>
                    <a:pt x="1" y="824"/>
                  </a:cubicBezTo>
                  <a:lnTo>
                    <a:pt x="1" y="11623"/>
                  </a:lnTo>
                  <a:cubicBezTo>
                    <a:pt x="1" y="12098"/>
                    <a:pt x="381" y="12478"/>
                    <a:pt x="888" y="12478"/>
                  </a:cubicBezTo>
                  <a:lnTo>
                    <a:pt x="19921" y="12478"/>
                  </a:lnTo>
                  <a:cubicBezTo>
                    <a:pt x="20396" y="12478"/>
                    <a:pt x="20807" y="12098"/>
                    <a:pt x="20807" y="11623"/>
                  </a:cubicBezTo>
                  <a:lnTo>
                    <a:pt x="20807" y="824"/>
                  </a:lnTo>
                  <a:cubicBezTo>
                    <a:pt x="20807" y="381"/>
                    <a:pt x="20396" y="1"/>
                    <a:pt x="199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3886;p37">
              <a:extLst>
                <a:ext uri="{FF2B5EF4-FFF2-40B4-BE49-F238E27FC236}">
                  <a16:creationId xmlns:a16="http://schemas.microsoft.com/office/drawing/2014/main" id="{137EB8F9-701D-B46A-94E5-5696978DB899}"/>
                </a:ext>
              </a:extLst>
            </p:cNvPr>
            <p:cNvSpPr/>
            <p:nvPr/>
          </p:nvSpPr>
          <p:spPr>
            <a:xfrm>
              <a:off x="613311" y="1374950"/>
              <a:ext cx="670757" cy="404846"/>
            </a:xfrm>
            <a:custGeom>
              <a:avLst/>
              <a:gdLst/>
              <a:ahLst/>
              <a:cxnLst/>
              <a:rect l="l" t="t" r="r" b="b"/>
              <a:pathLst>
                <a:path w="21093" h="12731" extrusionOk="0">
                  <a:moveTo>
                    <a:pt x="1046" y="0"/>
                  </a:moveTo>
                  <a:cubicBezTo>
                    <a:pt x="476" y="0"/>
                    <a:pt x="1" y="412"/>
                    <a:pt x="1" y="950"/>
                  </a:cubicBezTo>
                  <a:lnTo>
                    <a:pt x="1" y="11749"/>
                  </a:lnTo>
                  <a:cubicBezTo>
                    <a:pt x="1" y="12288"/>
                    <a:pt x="476" y="12731"/>
                    <a:pt x="1046" y="12731"/>
                  </a:cubicBezTo>
                  <a:lnTo>
                    <a:pt x="20079" y="12731"/>
                  </a:lnTo>
                  <a:cubicBezTo>
                    <a:pt x="20617" y="12731"/>
                    <a:pt x="21092" y="12288"/>
                    <a:pt x="21092" y="11749"/>
                  </a:cubicBezTo>
                  <a:lnTo>
                    <a:pt x="21092" y="950"/>
                  </a:lnTo>
                  <a:cubicBezTo>
                    <a:pt x="21092" y="412"/>
                    <a:pt x="20617" y="0"/>
                    <a:pt x="20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3887;p37">
              <a:extLst>
                <a:ext uri="{FF2B5EF4-FFF2-40B4-BE49-F238E27FC236}">
                  <a16:creationId xmlns:a16="http://schemas.microsoft.com/office/drawing/2014/main" id="{2A576C01-C4F5-EB6F-E5F5-8C0781CBE4FA}"/>
                </a:ext>
              </a:extLst>
            </p:cNvPr>
            <p:cNvSpPr/>
            <p:nvPr/>
          </p:nvSpPr>
          <p:spPr>
            <a:xfrm>
              <a:off x="786526" y="1847244"/>
              <a:ext cx="324328" cy="30242"/>
            </a:xfrm>
            <a:custGeom>
              <a:avLst/>
              <a:gdLst/>
              <a:ahLst/>
              <a:cxnLst/>
              <a:rect l="l" t="t" r="r" b="b"/>
              <a:pathLst>
                <a:path w="10199" h="951" extrusionOk="0"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824"/>
                  </a:lnTo>
                  <a:cubicBezTo>
                    <a:pt x="1" y="887"/>
                    <a:pt x="64" y="951"/>
                    <a:pt x="127" y="951"/>
                  </a:cubicBezTo>
                  <a:lnTo>
                    <a:pt x="10071" y="951"/>
                  </a:lnTo>
                  <a:cubicBezTo>
                    <a:pt x="10135" y="951"/>
                    <a:pt x="10198" y="887"/>
                    <a:pt x="10198" y="824"/>
                  </a:cubicBezTo>
                  <a:lnTo>
                    <a:pt x="10198" y="127"/>
                  </a:lnTo>
                  <a:cubicBezTo>
                    <a:pt x="10198" y="64"/>
                    <a:pt x="10135" y="1"/>
                    <a:pt x="100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3888;p37">
              <a:extLst>
                <a:ext uri="{FF2B5EF4-FFF2-40B4-BE49-F238E27FC236}">
                  <a16:creationId xmlns:a16="http://schemas.microsoft.com/office/drawing/2014/main" id="{FB20B843-7666-4154-8021-341BADE0B2B8}"/>
                </a:ext>
              </a:extLst>
            </p:cNvPr>
            <p:cNvSpPr/>
            <p:nvPr/>
          </p:nvSpPr>
          <p:spPr>
            <a:xfrm>
              <a:off x="613311" y="1374950"/>
              <a:ext cx="670757" cy="404846"/>
            </a:xfrm>
            <a:custGeom>
              <a:avLst/>
              <a:gdLst/>
              <a:ahLst/>
              <a:cxnLst/>
              <a:rect l="l" t="t" r="r" b="b"/>
              <a:pathLst>
                <a:path w="21093" h="12731" extrusionOk="0">
                  <a:moveTo>
                    <a:pt x="20079" y="475"/>
                  </a:moveTo>
                  <a:cubicBezTo>
                    <a:pt x="20332" y="475"/>
                    <a:pt x="20554" y="697"/>
                    <a:pt x="20554" y="950"/>
                  </a:cubicBezTo>
                  <a:lnTo>
                    <a:pt x="20554" y="11749"/>
                  </a:lnTo>
                  <a:cubicBezTo>
                    <a:pt x="20554" y="12034"/>
                    <a:pt x="20332" y="12224"/>
                    <a:pt x="20079" y="12224"/>
                  </a:cubicBezTo>
                  <a:lnTo>
                    <a:pt x="1046" y="12224"/>
                  </a:lnTo>
                  <a:cubicBezTo>
                    <a:pt x="761" y="12224"/>
                    <a:pt x="539" y="12034"/>
                    <a:pt x="539" y="11749"/>
                  </a:cubicBezTo>
                  <a:lnTo>
                    <a:pt x="539" y="950"/>
                  </a:lnTo>
                  <a:cubicBezTo>
                    <a:pt x="539" y="697"/>
                    <a:pt x="761" y="475"/>
                    <a:pt x="1046" y="475"/>
                  </a:cubicBezTo>
                  <a:close/>
                  <a:moveTo>
                    <a:pt x="1046" y="0"/>
                  </a:moveTo>
                  <a:cubicBezTo>
                    <a:pt x="476" y="0"/>
                    <a:pt x="1" y="412"/>
                    <a:pt x="1" y="950"/>
                  </a:cubicBezTo>
                  <a:lnTo>
                    <a:pt x="1" y="11749"/>
                  </a:lnTo>
                  <a:cubicBezTo>
                    <a:pt x="1" y="12288"/>
                    <a:pt x="476" y="12731"/>
                    <a:pt x="1046" y="12731"/>
                  </a:cubicBezTo>
                  <a:lnTo>
                    <a:pt x="20079" y="12731"/>
                  </a:lnTo>
                  <a:cubicBezTo>
                    <a:pt x="20617" y="12731"/>
                    <a:pt x="21092" y="12288"/>
                    <a:pt x="21092" y="11749"/>
                  </a:cubicBezTo>
                  <a:lnTo>
                    <a:pt x="21092" y="950"/>
                  </a:lnTo>
                  <a:cubicBezTo>
                    <a:pt x="21092" y="412"/>
                    <a:pt x="20617" y="0"/>
                    <a:pt x="2007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3889;p37">
              <a:extLst>
                <a:ext uri="{FF2B5EF4-FFF2-40B4-BE49-F238E27FC236}">
                  <a16:creationId xmlns:a16="http://schemas.microsoft.com/office/drawing/2014/main" id="{78C3FA84-1B62-E79D-C225-015AA453EB01}"/>
                </a:ext>
              </a:extLst>
            </p:cNvPr>
            <p:cNvSpPr/>
            <p:nvPr/>
          </p:nvSpPr>
          <p:spPr>
            <a:xfrm>
              <a:off x="613311" y="1704239"/>
              <a:ext cx="670757" cy="75557"/>
            </a:xfrm>
            <a:custGeom>
              <a:avLst/>
              <a:gdLst/>
              <a:ahLst/>
              <a:cxnLst/>
              <a:rect l="l" t="t" r="r" b="b"/>
              <a:pathLst>
                <a:path w="21093" h="2376" extrusionOk="0">
                  <a:moveTo>
                    <a:pt x="1" y="1"/>
                  </a:moveTo>
                  <a:lnTo>
                    <a:pt x="1" y="1394"/>
                  </a:lnTo>
                  <a:cubicBezTo>
                    <a:pt x="1" y="1933"/>
                    <a:pt x="476" y="2376"/>
                    <a:pt x="1046" y="2376"/>
                  </a:cubicBezTo>
                  <a:lnTo>
                    <a:pt x="20079" y="2376"/>
                  </a:lnTo>
                  <a:cubicBezTo>
                    <a:pt x="20617" y="2376"/>
                    <a:pt x="21092" y="1933"/>
                    <a:pt x="21092" y="1394"/>
                  </a:cubicBezTo>
                  <a:lnTo>
                    <a:pt x="21092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3890;p37">
              <a:extLst>
                <a:ext uri="{FF2B5EF4-FFF2-40B4-BE49-F238E27FC236}">
                  <a16:creationId xmlns:a16="http://schemas.microsoft.com/office/drawing/2014/main" id="{0FEBCA99-0198-E7A4-2E9C-06738274AF29}"/>
                </a:ext>
              </a:extLst>
            </p:cNvPr>
            <p:cNvSpPr/>
            <p:nvPr/>
          </p:nvSpPr>
          <p:spPr>
            <a:xfrm>
              <a:off x="930548" y="1724400"/>
              <a:ext cx="37301" cy="38287"/>
            </a:xfrm>
            <a:custGeom>
              <a:avLst/>
              <a:gdLst/>
              <a:ahLst/>
              <a:cxnLst/>
              <a:rect l="l" t="t" r="r" b="b"/>
              <a:pathLst>
                <a:path w="1173" h="1204" extrusionOk="0">
                  <a:moveTo>
                    <a:pt x="602" y="0"/>
                  </a:moveTo>
                  <a:cubicBezTo>
                    <a:pt x="254" y="0"/>
                    <a:pt x="0" y="285"/>
                    <a:pt x="0" y="602"/>
                  </a:cubicBezTo>
                  <a:cubicBezTo>
                    <a:pt x="0" y="919"/>
                    <a:pt x="254" y="1204"/>
                    <a:pt x="602" y="1204"/>
                  </a:cubicBezTo>
                  <a:cubicBezTo>
                    <a:pt x="919" y="1204"/>
                    <a:pt x="1172" y="950"/>
                    <a:pt x="1172" y="602"/>
                  </a:cubicBezTo>
                  <a:cubicBezTo>
                    <a:pt x="1172" y="285"/>
                    <a:pt x="919" y="0"/>
                    <a:pt x="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3891;p37">
              <a:extLst>
                <a:ext uri="{FF2B5EF4-FFF2-40B4-BE49-F238E27FC236}">
                  <a16:creationId xmlns:a16="http://schemas.microsoft.com/office/drawing/2014/main" id="{DD4A11C2-4508-A871-A6CE-CD1F231D00C7}"/>
                </a:ext>
              </a:extLst>
            </p:cNvPr>
            <p:cNvSpPr/>
            <p:nvPr/>
          </p:nvSpPr>
          <p:spPr>
            <a:xfrm>
              <a:off x="733166" y="1435370"/>
              <a:ext cx="92665" cy="83602"/>
            </a:xfrm>
            <a:custGeom>
              <a:avLst/>
              <a:gdLst/>
              <a:ahLst/>
              <a:cxnLst/>
              <a:rect l="l" t="t" r="r" b="b"/>
              <a:pathLst>
                <a:path w="2914" h="2629" extrusionOk="0">
                  <a:moveTo>
                    <a:pt x="1457" y="602"/>
                  </a:moveTo>
                  <a:lnTo>
                    <a:pt x="1869" y="1615"/>
                  </a:lnTo>
                  <a:lnTo>
                    <a:pt x="1045" y="1615"/>
                  </a:lnTo>
                  <a:lnTo>
                    <a:pt x="1457" y="602"/>
                  </a:lnTo>
                  <a:close/>
                  <a:moveTo>
                    <a:pt x="1140" y="0"/>
                  </a:moveTo>
                  <a:lnTo>
                    <a:pt x="0" y="2629"/>
                  </a:lnTo>
                  <a:lnTo>
                    <a:pt x="602" y="2629"/>
                  </a:lnTo>
                  <a:lnTo>
                    <a:pt x="824" y="2059"/>
                  </a:lnTo>
                  <a:lnTo>
                    <a:pt x="2059" y="2059"/>
                  </a:lnTo>
                  <a:lnTo>
                    <a:pt x="2280" y="2629"/>
                  </a:lnTo>
                  <a:lnTo>
                    <a:pt x="2914" y="262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3892;p37">
              <a:extLst>
                <a:ext uri="{FF2B5EF4-FFF2-40B4-BE49-F238E27FC236}">
                  <a16:creationId xmlns:a16="http://schemas.microsoft.com/office/drawing/2014/main" id="{20E1783A-2F2B-6BE0-3AF1-CA494EC29E36}"/>
                </a:ext>
              </a:extLst>
            </p:cNvPr>
            <p:cNvSpPr/>
            <p:nvPr/>
          </p:nvSpPr>
          <p:spPr>
            <a:xfrm>
              <a:off x="1081598" y="1537066"/>
              <a:ext cx="75557" cy="83634"/>
            </a:xfrm>
            <a:custGeom>
              <a:avLst/>
              <a:gdLst/>
              <a:ahLst/>
              <a:cxnLst/>
              <a:rect l="l" t="t" r="r" b="b"/>
              <a:pathLst>
                <a:path w="2376" h="2630" extrusionOk="0">
                  <a:moveTo>
                    <a:pt x="1204" y="476"/>
                  </a:moveTo>
                  <a:cubicBezTo>
                    <a:pt x="1489" y="476"/>
                    <a:pt x="1647" y="571"/>
                    <a:pt x="1647" y="761"/>
                  </a:cubicBezTo>
                  <a:cubicBezTo>
                    <a:pt x="1647" y="982"/>
                    <a:pt x="1489" y="1077"/>
                    <a:pt x="1204" y="1077"/>
                  </a:cubicBezTo>
                  <a:lnTo>
                    <a:pt x="602" y="1077"/>
                  </a:lnTo>
                  <a:lnTo>
                    <a:pt x="602" y="476"/>
                  </a:lnTo>
                  <a:close/>
                  <a:moveTo>
                    <a:pt x="1299" y="1521"/>
                  </a:moveTo>
                  <a:cubicBezTo>
                    <a:pt x="1616" y="1521"/>
                    <a:pt x="1774" y="1616"/>
                    <a:pt x="1774" y="1838"/>
                  </a:cubicBezTo>
                  <a:cubicBezTo>
                    <a:pt x="1774" y="2059"/>
                    <a:pt x="1616" y="2154"/>
                    <a:pt x="1299" y="2154"/>
                  </a:cubicBezTo>
                  <a:lnTo>
                    <a:pt x="602" y="2154"/>
                  </a:lnTo>
                  <a:lnTo>
                    <a:pt x="602" y="1521"/>
                  </a:lnTo>
                  <a:close/>
                  <a:moveTo>
                    <a:pt x="1" y="1"/>
                  </a:moveTo>
                  <a:lnTo>
                    <a:pt x="1" y="2629"/>
                  </a:lnTo>
                  <a:lnTo>
                    <a:pt x="1331" y="2629"/>
                  </a:lnTo>
                  <a:cubicBezTo>
                    <a:pt x="2027" y="2629"/>
                    <a:pt x="2376" y="2344"/>
                    <a:pt x="2376" y="1901"/>
                  </a:cubicBezTo>
                  <a:cubicBezTo>
                    <a:pt x="2376" y="1584"/>
                    <a:pt x="2186" y="1362"/>
                    <a:pt x="1901" y="1267"/>
                  </a:cubicBezTo>
                  <a:cubicBezTo>
                    <a:pt x="2122" y="1141"/>
                    <a:pt x="2249" y="951"/>
                    <a:pt x="2249" y="697"/>
                  </a:cubicBezTo>
                  <a:cubicBezTo>
                    <a:pt x="2249" y="286"/>
                    <a:pt x="1932" y="1"/>
                    <a:pt x="126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3893;p37">
              <a:extLst>
                <a:ext uri="{FF2B5EF4-FFF2-40B4-BE49-F238E27FC236}">
                  <a16:creationId xmlns:a16="http://schemas.microsoft.com/office/drawing/2014/main" id="{1BE42B9E-ADF9-D8A4-0EDB-348088A05E00}"/>
                </a:ext>
              </a:extLst>
            </p:cNvPr>
            <p:cNvSpPr/>
            <p:nvPr/>
          </p:nvSpPr>
          <p:spPr>
            <a:xfrm>
              <a:off x="879191" y="1540087"/>
              <a:ext cx="181292" cy="89676"/>
            </a:xfrm>
            <a:custGeom>
              <a:avLst/>
              <a:gdLst/>
              <a:ahLst/>
              <a:cxnLst/>
              <a:rect l="l" t="t" r="r" b="b"/>
              <a:pathLst>
                <a:path w="5701" h="2820" extrusionOk="0">
                  <a:moveTo>
                    <a:pt x="3294" y="1"/>
                  </a:moveTo>
                  <a:lnTo>
                    <a:pt x="3294" y="761"/>
                  </a:lnTo>
                  <a:lnTo>
                    <a:pt x="0" y="761"/>
                  </a:lnTo>
                  <a:lnTo>
                    <a:pt x="0" y="2028"/>
                  </a:lnTo>
                  <a:lnTo>
                    <a:pt x="3294" y="2028"/>
                  </a:lnTo>
                  <a:lnTo>
                    <a:pt x="3294" y="2819"/>
                  </a:lnTo>
                  <a:lnTo>
                    <a:pt x="5701" y="1394"/>
                  </a:lnTo>
                  <a:lnTo>
                    <a:pt x="329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3894;p37">
              <a:extLst>
                <a:ext uri="{FF2B5EF4-FFF2-40B4-BE49-F238E27FC236}">
                  <a16:creationId xmlns:a16="http://schemas.microsoft.com/office/drawing/2014/main" id="{1B513A33-7308-498F-ED8F-6AB9CAD9B718}"/>
                </a:ext>
              </a:extLst>
            </p:cNvPr>
            <p:cNvSpPr/>
            <p:nvPr/>
          </p:nvSpPr>
          <p:spPr>
            <a:xfrm>
              <a:off x="715040" y="1554207"/>
              <a:ext cx="87641" cy="87641"/>
            </a:xfrm>
            <a:custGeom>
              <a:avLst/>
              <a:gdLst/>
              <a:ahLst/>
              <a:cxnLst/>
              <a:rect l="l" t="t" r="r" b="b"/>
              <a:pathLst>
                <a:path w="2756" h="2756" extrusionOk="0">
                  <a:moveTo>
                    <a:pt x="1362" y="0"/>
                  </a:moveTo>
                  <a:cubicBezTo>
                    <a:pt x="602" y="0"/>
                    <a:pt x="0" y="602"/>
                    <a:pt x="0" y="1362"/>
                  </a:cubicBezTo>
                  <a:cubicBezTo>
                    <a:pt x="0" y="2122"/>
                    <a:pt x="602" y="2755"/>
                    <a:pt x="1362" y="2755"/>
                  </a:cubicBezTo>
                  <a:cubicBezTo>
                    <a:pt x="2122" y="2755"/>
                    <a:pt x="2755" y="2122"/>
                    <a:pt x="2755" y="1362"/>
                  </a:cubicBezTo>
                  <a:cubicBezTo>
                    <a:pt x="2755" y="602"/>
                    <a:pt x="2122" y="0"/>
                    <a:pt x="136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3895;p37">
              <a:extLst>
                <a:ext uri="{FF2B5EF4-FFF2-40B4-BE49-F238E27FC236}">
                  <a16:creationId xmlns:a16="http://schemas.microsoft.com/office/drawing/2014/main" id="{AE8CDADD-DE02-D82C-04F2-60E838AAEB2C}"/>
                </a:ext>
              </a:extLst>
            </p:cNvPr>
            <p:cNvSpPr/>
            <p:nvPr/>
          </p:nvSpPr>
          <p:spPr>
            <a:xfrm>
              <a:off x="707980" y="1554207"/>
              <a:ext cx="87641" cy="87641"/>
            </a:xfrm>
            <a:custGeom>
              <a:avLst/>
              <a:gdLst/>
              <a:ahLst/>
              <a:cxnLst/>
              <a:rect l="l" t="t" r="r" b="b"/>
              <a:pathLst>
                <a:path w="2756" h="2756" extrusionOk="0">
                  <a:moveTo>
                    <a:pt x="1394" y="0"/>
                  </a:moveTo>
                  <a:cubicBezTo>
                    <a:pt x="634" y="0"/>
                    <a:pt x="0" y="602"/>
                    <a:pt x="0" y="1362"/>
                  </a:cubicBezTo>
                  <a:cubicBezTo>
                    <a:pt x="0" y="2122"/>
                    <a:pt x="634" y="2755"/>
                    <a:pt x="1394" y="2755"/>
                  </a:cubicBezTo>
                  <a:cubicBezTo>
                    <a:pt x="2154" y="2755"/>
                    <a:pt x="2756" y="2122"/>
                    <a:pt x="2756" y="1362"/>
                  </a:cubicBezTo>
                  <a:cubicBezTo>
                    <a:pt x="2756" y="602"/>
                    <a:pt x="2154" y="0"/>
                    <a:pt x="1394" y="0"/>
                  </a:cubicBez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3896;p37">
              <a:extLst>
                <a:ext uri="{FF2B5EF4-FFF2-40B4-BE49-F238E27FC236}">
                  <a16:creationId xmlns:a16="http://schemas.microsoft.com/office/drawing/2014/main" id="{15CAE248-5861-2BB3-8922-AAA84DFD17AB}"/>
                </a:ext>
              </a:extLst>
            </p:cNvPr>
            <p:cNvSpPr/>
            <p:nvPr/>
          </p:nvSpPr>
          <p:spPr>
            <a:xfrm>
              <a:off x="714022" y="1559231"/>
              <a:ext cx="76574" cy="77560"/>
            </a:xfrm>
            <a:custGeom>
              <a:avLst/>
              <a:gdLst/>
              <a:ahLst/>
              <a:cxnLst/>
              <a:rect l="l" t="t" r="r" b="b"/>
              <a:pathLst>
                <a:path w="2408" h="2439" extrusionOk="0">
                  <a:moveTo>
                    <a:pt x="1204" y="0"/>
                  </a:moveTo>
                  <a:cubicBezTo>
                    <a:pt x="539" y="0"/>
                    <a:pt x="0" y="539"/>
                    <a:pt x="0" y="1204"/>
                  </a:cubicBezTo>
                  <a:cubicBezTo>
                    <a:pt x="0" y="1869"/>
                    <a:pt x="539" y="2439"/>
                    <a:pt x="1204" y="2439"/>
                  </a:cubicBezTo>
                  <a:cubicBezTo>
                    <a:pt x="1869" y="2439"/>
                    <a:pt x="2407" y="1869"/>
                    <a:pt x="2407" y="1204"/>
                  </a:cubicBezTo>
                  <a:cubicBezTo>
                    <a:pt x="2407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3897;p37">
              <a:extLst>
                <a:ext uri="{FF2B5EF4-FFF2-40B4-BE49-F238E27FC236}">
                  <a16:creationId xmlns:a16="http://schemas.microsoft.com/office/drawing/2014/main" id="{EAF5D12D-50AB-0994-384C-F83CAA38866C}"/>
                </a:ext>
              </a:extLst>
            </p:cNvPr>
            <p:cNvSpPr/>
            <p:nvPr/>
          </p:nvSpPr>
          <p:spPr>
            <a:xfrm>
              <a:off x="764361" y="1540087"/>
              <a:ext cx="87673" cy="87641"/>
            </a:xfrm>
            <a:custGeom>
              <a:avLst/>
              <a:gdLst/>
              <a:ahLst/>
              <a:cxnLst/>
              <a:rect l="l" t="t" r="r" b="b"/>
              <a:pathLst>
                <a:path w="2757" h="2756" extrusionOk="0">
                  <a:moveTo>
                    <a:pt x="1363" y="1"/>
                  </a:moveTo>
                  <a:cubicBezTo>
                    <a:pt x="603" y="1"/>
                    <a:pt x="1" y="602"/>
                    <a:pt x="1" y="1363"/>
                  </a:cubicBezTo>
                  <a:cubicBezTo>
                    <a:pt x="1" y="2123"/>
                    <a:pt x="603" y="2756"/>
                    <a:pt x="1363" y="2756"/>
                  </a:cubicBezTo>
                  <a:cubicBezTo>
                    <a:pt x="2123" y="2756"/>
                    <a:pt x="2756" y="2123"/>
                    <a:pt x="2756" y="1363"/>
                  </a:cubicBezTo>
                  <a:cubicBezTo>
                    <a:pt x="2756" y="602"/>
                    <a:pt x="2123" y="1"/>
                    <a:pt x="136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3898;p37">
              <a:extLst>
                <a:ext uri="{FF2B5EF4-FFF2-40B4-BE49-F238E27FC236}">
                  <a16:creationId xmlns:a16="http://schemas.microsoft.com/office/drawing/2014/main" id="{92D1593C-A52A-5C0E-2090-05ABE4D468F9}"/>
                </a:ext>
              </a:extLst>
            </p:cNvPr>
            <p:cNvSpPr/>
            <p:nvPr/>
          </p:nvSpPr>
          <p:spPr>
            <a:xfrm>
              <a:off x="757334" y="1540087"/>
              <a:ext cx="87641" cy="87641"/>
            </a:xfrm>
            <a:custGeom>
              <a:avLst/>
              <a:gdLst/>
              <a:ahLst/>
              <a:cxnLst/>
              <a:rect l="l" t="t" r="r" b="b"/>
              <a:pathLst>
                <a:path w="2756" h="2756" extrusionOk="0">
                  <a:moveTo>
                    <a:pt x="1394" y="1"/>
                  </a:moveTo>
                  <a:cubicBezTo>
                    <a:pt x="634" y="1"/>
                    <a:pt x="0" y="602"/>
                    <a:pt x="0" y="1363"/>
                  </a:cubicBezTo>
                  <a:cubicBezTo>
                    <a:pt x="0" y="2123"/>
                    <a:pt x="634" y="2756"/>
                    <a:pt x="1394" y="2756"/>
                  </a:cubicBezTo>
                  <a:cubicBezTo>
                    <a:pt x="2154" y="2756"/>
                    <a:pt x="2755" y="2123"/>
                    <a:pt x="2755" y="1363"/>
                  </a:cubicBezTo>
                  <a:cubicBezTo>
                    <a:pt x="2755" y="602"/>
                    <a:pt x="2154" y="1"/>
                    <a:pt x="1394" y="1"/>
                  </a:cubicBez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3899;p37">
              <a:extLst>
                <a:ext uri="{FF2B5EF4-FFF2-40B4-BE49-F238E27FC236}">
                  <a16:creationId xmlns:a16="http://schemas.microsoft.com/office/drawing/2014/main" id="{3FA5550E-92FC-5D17-C040-3DEE593EB578}"/>
                </a:ext>
              </a:extLst>
            </p:cNvPr>
            <p:cNvSpPr/>
            <p:nvPr/>
          </p:nvSpPr>
          <p:spPr>
            <a:xfrm>
              <a:off x="763376" y="1545144"/>
              <a:ext cx="76574" cy="76543"/>
            </a:xfrm>
            <a:custGeom>
              <a:avLst/>
              <a:gdLst/>
              <a:ahLst/>
              <a:cxnLst/>
              <a:rect l="l" t="t" r="r" b="b"/>
              <a:pathLst>
                <a:path w="2408" h="2407" extrusionOk="0">
                  <a:moveTo>
                    <a:pt x="1204" y="0"/>
                  </a:moveTo>
                  <a:cubicBezTo>
                    <a:pt x="539" y="0"/>
                    <a:pt x="0" y="538"/>
                    <a:pt x="0" y="1204"/>
                  </a:cubicBezTo>
                  <a:cubicBezTo>
                    <a:pt x="0" y="1869"/>
                    <a:pt x="539" y="2407"/>
                    <a:pt x="1204" y="2407"/>
                  </a:cubicBezTo>
                  <a:cubicBezTo>
                    <a:pt x="1869" y="2407"/>
                    <a:pt x="2407" y="1869"/>
                    <a:pt x="2407" y="1204"/>
                  </a:cubicBezTo>
                  <a:cubicBezTo>
                    <a:pt x="2407" y="538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9" name="Google Shape;3900;p37">
            <a:extLst>
              <a:ext uri="{FF2B5EF4-FFF2-40B4-BE49-F238E27FC236}">
                <a16:creationId xmlns:a16="http://schemas.microsoft.com/office/drawing/2014/main" id="{1505D29A-64C2-B64C-CBBC-AFB32C3E683E}"/>
              </a:ext>
            </a:extLst>
          </p:cNvPr>
          <p:cNvSpPr/>
          <p:nvPr/>
        </p:nvSpPr>
        <p:spPr>
          <a:xfrm>
            <a:off x="783505" y="906218"/>
            <a:ext cx="330370" cy="298984"/>
          </a:xfrm>
          <a:custGeom>
            <a:avLst/>
            <a:gdLst/>
            <a:ahLst/>
            <a:cxnLst/>
            <a:rect l="l" t="t" r="r" b="b"/>
            <a:pathLst>
              <a:path w="10389" h="9402" extrusionOk="0">
                <a:moveTo>
                  <a:pt x="5201" y="1"/>
                </a:moveTo>
                <a:cubicBezTo>
                  <a:pt x="4037" y="1"/>
                  <a:pt x="2870" y="437"/>
                  <a:pt x="1964" y="1312"/>
                </a:cubicBezTo>
                <a:cubicBezTo>
                  <a:pt x="64" y="3086"/>
                  <a:pt x="1" y="6063"/>
                  <a:pt x="1806" y="7931"/>
                </a:cubicBezTo>
                <a:cubicBezTo>
                  <a:pt x="2719" y="8910"/>
                  <a:pt x="3951" y="9401"/>
                  <a:pt x="5187" y="9401"/>
                </a:cubicBezTo>
                <a:cubicBezTo>
                  <a:pt x="6351" y="9401"/>
                  <a:pt x="7518" y="8965"/>
                  <a:pt x="8425" y="8090"/>
                </a:cubicBezTo>
                <a:cubicBezTo>
                  <a:pt x="10325" y="6316"/>
                  <a:pt x="10388" y="3339"/>
                  <a:pt x="8583" y="1471"/>
                </a:cubicBezTo>
                <a:cubicBezTo>
                  <a:pt x="7670" y="492"/>
                  <a:pt x="6437" y="1"/>
                  <a:pt x="5201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80" name="Google Shape;3901;p37">
            <a:extLst>
              <a:ext uri="{FF2B5EF4-FFF2-40B4-BE49-F238E27FC236}">
                <a16:creationId xmlns:a16="http://schemas.microsoft.com/office/drawing/2014/main" id="{57386AF5-1334-71E7-9C4F-3EC1A759ABB6}"/>
              </a:ext>
            </a:extLst>
          </p:cNvPr>
          <p:cNvSpPr/>
          <p:nvPr/>
        </p:nvSpPr>
        <p:spPr>
          <a:xfrm>
            <a:off x="1631452" y="3020441"/>
            <a:ext cx="330370" cy="298856"/>
          </a:xfrm>
          <a:custGeom>
            <a:avLst/>
            <a:gdLst/>
            <a:ahLst/>
            <a:cxnLst/>
            <a:rect l="l" t="t" r="r" b="b"/>
            <a:pathLst>
              <a:path w="10389" h="9398" extrusionOk="0">
                <a:moveTo>
                  <a:pt x="5185" y="0"/>
                </a:moveTo>
                <a:cubicBezTo>
                  <a:pt x="4027" y="0"/>
                  <a:pt x="2866" y="429"/>
                  <a:pt x="1964" y="1300"/>
                </a:cubicBezTo>
                <a:cubicBezTo>
                  <a:pt x="64" y="3106"/>
                  <a:pt x="1" y="6051"/>
                  <a:pt x="1806" y="7951"/>
                </a:cubicBezTo>
                <a:cubicBezTo>
                  <a:pt x="2720" y="8914"/>
                  <a:pt x="3953" y="9397"/>
                  <a:pt x="5189" y="9397"/>
                </a:cubicBezTo>
                <a:cubicBezTo>
                  <a:pt x="6353" y="9397"/>
                  <a:pt x="7519" y="8969"/>
                  <a:pt x="8425" y="8109"/>
                </a:cubicBezTo>
                <a:cubicBezTo>
                  <a:pt x="10325" y="6304"/>
                  <a:pt x="10388" y="3327"/>
                  <a:pt x="8583" y="1459"/>
                </a:cubicBezTo>
                <a:cubicBezTo>
                  <a:pt x="7666" y="492"/>
                  <a:pt x="6427" y="0"/>
                  <a:pt x="5185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81" name="Google Shape;3902;p37">
            <a:extLst>
              <a:ext uri="{FF2B5EF4-FFF2-40B4-BE49-F238E27FC236}">
                <a16:creationId xmlns:a16="http://schemas.microsoft.com/office/drawing/2014/main" id="{22107ED4-39B2-2906-F8DB-1818DDEC92E4}"/>
              </a:ext>
            </a:extLst>
          </p:cNvPr>
          <p:cNvSpPr/>
          <p:nvPr/>
        </p:nvSpPr>
        <p:spPr>
          <a:xfrm>
            <a:off x="5260977" y="3020823"/>
            <a:ext cx="330338" cy="298475"/>
          </a:xfrm>
          <a:custGeom>
            <a:avLst/>
            <a:gdLst/>
            <a:ahLst/>
            <a:cxnLst/>
            <a:rect l="l" t="t" r="r" b="b"/>
            <a:pathLst>
              <a:path w="10388" h="9386" extrusionOk="0">
                <a:moveTo>
                  <a:pt x="5195" y="1"/>
                </a:moveTo>
                <a:cubicBezTo>
                  <a:pt x="4027" y="1"/>
                  <a:pt x="2853" y="429"/>
                  <a:pt x="1932" y="1288"/>
                </a:cubicBezTo>
                <a:cubicBezTo>
                  <a:pt x="64" y="3094"/>
                  <a:pt x="0" y="6070"/>
                  <a:pt x="1774" y="7939"/>
                </a:cubicBezTo>
                <a:cubicBezTo>
                  <a:pt x="2704" y="8902"/>
                  <a:pt x="3945" y="9385"/>
                  <a:pt x="5185" y="9385"/>
                </a:cubicBezTo>
                <a:cubicBezTo>
                  <a:pt x="6352" y="9385"/>
                  <a:pt x="7518" y="8957"/>
                  <a:pt x="8424" y="8097"/>
                </a:cubicBezTo>
                <a:cubicBezTo>
                  <a:pt x="10293" y="6292"/>
                  <a:pt x="10388" y="3315"/>
                  <a:pt x="8583" y="1447"/>
                </a:cubicBezTo>
                <a:cubicBezTo>
                  <a:pt x="7669" y="484"/>
                  <a:pt x="6436" y="1"/>
                  <a:pt x="51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82" name="Google Shape;3903;p37">
            <a:extLst>
              <a:ext uri="{FF2B5EF4-FFF2-40B4-BE49-F238E27FC236}">
                <a16:creationId xmlns:a16="http://schemas.microsoft.com/office/drawing/2014/main" id="{D2A773DA-C107-CE10-89BD-99B73ADBBDB8}"/>
              </a:ext>
            </a:extLst>
          </p:cNvPr>
          <p:cNvSpPr/>
          <p:nvPr/>
        </p:nvSpPr>
        <p:spPr>
          <a:xfrm>
            <a:off x="3424050" y="906218"/>
            <a:ext cx="330370" cy="298984"/>
          </a:xfrm>
          <a:custGeom>
            <a:avLst/>
            <a:gdLst/>
            <a:ahLst/>
            <a:cxnLst/>
            <a:rect l="l" t="t" r="r" b="b"/>
            <a:pathLst>
              <a:path w="10389" h="9402" extrusionOk="0">
                <a:moveTo>
                  <a:pt x="5205" y="1"/>
                </a:moveTo>
                <a:cubicBezTo>
                  <a:pt x="4038" y="1"/>
                  <a:pt x="2871" y="437"/>
                  <a:pt x="1964" y="1312"/>
                </a:cubicBezTo>
                <a:cubicBezTo>
                  <a:pt x="96" y="3086"/>
                  <a:pt x="1" y="6063"/>
                  <a:pt x="1806" y="7931"/>
                </a:cubicBezTo>
                <a:cubicBezTo>
                  <a:pt x="2719" y="8910"/>
                  <a:pt x="3952" y="9401"/>
                  <a:pt x="5192" y="9401"/>
                </a:cubicBezTo>
                <a:cubicBezTo>
                  <a:pt x="6360" y="9401"/>
                  <a:pt x="7535" y="8965"/>
                  <a:pt x="8457" y="8090"/>
                </a:cubicBezTo>
                <a:cubicBezTo>
                  <a:pt x="10325" y="6316"/>
                  <a:pt x="10388" y="3339"/>
                  <a:pt x="8615" y="1471"/>
                </a:cubicBezTo>
                <a:cubicBezTo>
                  <a:pt x="7685" y="492"/>
                  <a:pt x="6445" y="1"/>
                  <a:pt x="520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83" name="Google Shape;3904;p37">
            <a:extLst>
              <a:ext uri="{FF2B5EF4-FFF2-40B4-BE49-F238E27FC236}">
                <a16:creationId xmlns:a16="http://schemas.microsoft.com/office/drawing/2014/main" id="{02AF15C4-44CC-E0AF-C303-18FBFED1D453}"/>
              </a:ext>
            </a:extLst>
          </p:cNvPr>
          <p:cNvSpPr/>
          <p:nvPr/>
        </p:nvSpPr>
        <p:spPr>
          <a:xfrm>
            <a:off x="7120037" y="906600"/>
            <a:ext cx="329353" cy="298856"/>
          </a:xfrm>
          <a:custGeom>
            <a:avLst/>
            <a:gdLst/>
            <a:ahLst/>
            <a:cxnLst/>
            <a:rect l="l" t="t" r="r" b="b"/>
            <a:pathLst>
              <a:path w="10357" h="9398" extrusionOk="0">
                <a:moveTo>
                  <a:pt x="5157" y="0"/>
                </a:moveTo>
                <a:cubicBezTo>
                  <a:pt x="3995" y="0"/>
                  <a:pt x="2834" y="429"/>
                  <a:pt x="1932" y="1300"/>
                </a:cubicBezTo>
                <a:cubicBezTo>
                  <a:pt x="64" y="3074"/>
                  <a:pt x="0" y="6051"/>
                  <a:pt x="1774" y="7951"/>
                </a:cubicBezTo>
                <a:cubicBezTo>
                  <a:pt x="2704" y="8914"/>
                  <a:pt x="3945" y="9397"/>
                  <a:pt x="5185" y="9397"/>
                </a:cubicBezTo>
                <a:cubicBezTo>
                  <a:pt x="6352" y="9397"/>
                  <a:pt x="7519" y="8969"/>
                  <a:pt x="8424" y="8109"/>
                </a:cubicBezTo>
                <a:cubicBezTo>
                  <a:pt x="10293" y="6304"/>
                  <a:pt x="10356" y="3327"/>
                  <a:pt x="8583" y="1459"/>
                </a:cubicBezTo>
                <a:cubicBezTo>
                  <a:pt x="7649" y="492"/>
                  <a:pt x="6402" y="0"/>
                  <a:pt x="515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84" name="Google Shape;3905;p37">
            <a:extLst>
              <a:ext uri="{FF2B5EF4-FFF2-40B4-BE49-F238E27FC236}">
                <a16:creationId xmlns:a16="http://schemas.microsoft.com/office/drawing/2014/main" id="{82654BCC-9454-F471-9637-B11AF4D24D21}"/>
              </a:ext>
            </a:extLst>
          </p:cNvPr>
          <p:cNvSpPr/>
          <p:nvPr/>
        </p:nvSpPr>
        <p:spPr>
          <a:xfrm>
            <a:off x="8014316" y="3020823"/>
            <a:ext cx="329353" cy="298856"/>
          </a:xfrm>
          <a:custGeom>
            <a:avLst/>
            <a:gdLst/>
            <a:ahLst/>
            <a:cxnLst/>
            <a:rect l="l" t="t" r="r" b="b"/>
            <a:pathLst>
              <a:path w="10357" h="9398" extrusionOk="0">
                <a:moveTo>
                  <a:pt x="5171" y="1"/>
                </a:moveTo>
                <a:cubicBezTo>
                  <a:pt x="4004" y="1"/>
                  <a:pt x="2838" y="429"/>
                  <a:pt x="1932" y="1288"/>
                </a:cubicBezTo>
                <a:cubicBezTo>
                  <a:pt x="64" y="3094"/>
                  <a:pt x="1" y="6070"/>
                  <a:pt x="1774" y="7939"/>
                </a:cubicBezTo>
                <a:cubicBezTo>
                  <a:pt x="2708" y="8905"/>
                  <a:pt x="3955" y="9397"/>
                  <a:pt x="5200" y="9397"/>
                </a:cubicBezTo>
                <a:cubicBezTo>
                  <a:pt x="6362" y="9397"/>
                  <a:pt x="7522" y="8969"/>
                  <a:pt x="8425" y="8097"/>
                </a:cubicBezTo>
                <a:cubicBezTo>
                  <a:pt x="10293" y="6324"/>
                  <a:pt x="10356" y="3347"/>
                  <a:pt x="8583" y="1447"/>
                </a:cubicBezTo>
                <a:cubicBezTo>
                  <a:pt x="7653" y="484"/>
                  <a:pt x="6412" y="1"/>
                  <a:pt x="5171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6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85" name="Google Shape;3906;p37">
            <a:extLst>
              <a:ext uri="{FF2B5EF4-FFF2-40B4-BE49-F238E27FC236}">
                <a16:creationId xmlns:a16="http://schemas.microsoft.com/office/drawing/2014/main" id="{427B1780-988D-B2E1-AEF2-18B2EF213EF9}"/>
              </a:ext>
            </a:extLst>
          </p:cNvPr>
          <p:cNvSpPr/>
          <p:nvPr/>
        </p:nvSpPr>
        <p:spPr>
          <a:xfrm>
            <a:off x="898303" y="2664981"/>
            <a:ext cx="6074" cy="376703"/>
          </a:xfrm>
          <a:custGeom>
            <a:avLst/>
            <a:gdLst/>
            <a:ahLst/>
            <a:cxnLst/>
            <a:rect l="l" t="t" r="r" b="b"/>
            <a:pathLst>
              <a:path w="191" h="11846" extrusionOk="0">
                <a:moveTo>
                  <a:pt x="1" y="1"/>
                </a:moveTo>
                <a:lnTo>
                  <a:pt x="1" y="11845"/>
                </a:lnTo>
                <a:lnTo>
                  <a:pt x="191" y="11845"/>
                </a:lnTo>
                <a:lnTo>
                  <a:pt x="191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3907;p37">
            <a:extLst>
              <a:ext uri="{FF2B5EF4-FFF2-40B4-BE49-F238E27FC236}">
                <a16:creationId xmlns:a16="http://schemas.microsoft.com/office/drawing/2014/main" id="{2E7CD3DA-3CBE-CBAC-14CB-1C5C93B81AD6}"/>
              </a:ext>
            </a:extLst>
          </p:cNvPr>
          <p:cNvSpPr/>
          <p:nvPr/>
        </p:nvSpPr>
        <p:spPr>
          <a:xfrm>
            <a:off x="876170" y="3016466"/>
            <a:ext cx="51389" cy="32245"/>
          </a:xfrm>
          <a:custGeom>
            <a:avLst/>
            <a:gdLst/>
            <a:ahLst/>
            <a:cxnLst/>
            <a:rect l="l" t="t" r="r" b="b"/>
            <a:pathLst>
              <a:path w="1616" h="1014" extrusionOk="0">
                <a:moveTo>
                  <a:pt x="159" y="0"/>
                </a:moveTo>
                <a:lnTo>
                  <a:pt x="0" y="127"/>
                </a:lnTo>
                <a:lnTo>
                  <a:pt x="792" y="1014"/>
                </a:lnTo>
                <a:lnTo>
                  <a:pt x="1615" y="127"/>
                </a:lnTo>
                <a:lnTo>
                  <a:pt x="1457" y="0"/>
                </a:lnTo>
                <a:lnTo>
                  <a:pt x="792" y="729"/>
                </a:lnTo>
                <a:lnTo>
                  <a:pt x="15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3908;p37">
            <a:extLst>
              <a:ext uri="{FF2B5EF4-FFF2-40B4-BE49-F238E27FC236}">
                <a16:creationId xmlns:a16="http://schemas.microsoft.com/office/drawing/2014/main" id="{F6B952A0-23E8-B926-A64A-C252E7852DAA}"/>
              </a:ext>
            </a:extLst>
          </p:cNvPr>
          <p:cNvSpPr/>
          <p:nvPr/>
        </p:nvSpPr>
        <p:spPr>
          <a:xfrm>
            <a:off x="2688897" y="2670037"/>
            <a:ext cx="6074" cy="378674"/>
          </a:xfrm>
          <a:custGeom>
            <a:avLst/>
            <a:gdLst/>
            <a:ahLst/>
            <a:cxnLst/>
            <a:rect l="l" t="t" r="r" b="b"/>
            <a:pathLst>
              <a:path w="191" h="11908" extrusionOk="0">
                <a:moveTo>
                  <a:pt x="0" y="0"/>
                </a:moveTo>
                <a:lnTo>
                  <a:pt x="0" y="11908"/>
                </a:lnTo>
                <a:lnTo>
                  <a:pt x="191" y="11908"/>
                </a:lnTo>
                <a:lnTo>
                  <a:pt x="19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8" name="Google Shape;3909;p37">
            <a:extLst>
              <a:ext uri="{FF2B5EF4-FFF2-40B4-BE49-F238E27FC236}">
                <a16:creationId xmlns:a16="http://schemas.microsoft.com/office/drawing/2014/main" id="{DFD96C54-EB7B-65A1-156D-71338EBC5E08}"/>
              </a:ext>
            </a:extLst>
          </p:cNvPr>
          <p:cNvSpPr/>
          <p:nvPr/>
        </p:nvSpPr>
        <p:spPr>
          <a:xfrm>
            <a:off x="2665747" y="2662977"/>
            <a:ext cx="51389" cy="32245"/>
          </a:xfrm>
          <a:custGeom>
            <a:avLst/>
            <a:gdLst/>
            <a:ahLst/>
            <a:cxnLst/>
            <a:rect l="l" t="t" r="r" b="b"/>
            <a:pathLst>
              <a:path w="1616" h="1014" extrusionOk="0">
                <a:moveTo>
                  <a:pt x="823" y="1"/>
                </a:moveTo>
                <a:lnTo>
                  <a:pt x="0" y="887"/>
                </a:lnTo>
                <a:lnTo>
                  <a:pt x="158" y="1014"/>
                </a:lnTo>
                <a:lnTo>
                  <a:pt x="823" y="317"/>
                </a:lnTo>
                <a:lnTo>
                  <a:pt x="1489" y="1014"/>
                </a:lnTo>
                <a:lnTo>
                  <a:pt x="1615" y="887"/>
                </a:lnTo>
                <a:lnTo>
                  <a:pt x="82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9" name="Google Shape;3910;p37">
            <a:extLst>
              <a:ext uri="{FF2B5EF4-FFF2-40B4-BE49-F238E27FC236}">
                <a16:creationId xmlns:a16="http://schemas.microsoft.com/office/drawing/2014/main" id="{70037343-B208-02C3-E1B7-9C2AE2439FD7}"/>
              </a:ext>
            </a:extLst>
          </p:cNvPr>
          <p:cNvSpPr/>
          <p:nvPr/>
        </p:nvSpPr>
        <p:spPr>
          <a:xfrm>
            <a:off x="4484516" y="2664981"/>
            <a:ext cx="6074" cy="376703"/>
          </a:xfrm>
          <a:custGeom>
            <a:avLst/>
            <a:gdLst/>
            <a:ahLst/>
            <a:cxnLst/>
            <a:rect l="l" t="t" r="r" b="b"/>
            <a:pathLst>
              <a:path w="191" h="11846" extrusionOk="0">
                <a:moveTo>
                  <a:pt x="0" y="1"/>
                </a:moveTo>
                <a:lnTo>
                  <a:pt x="0" y="11845"/>
                </a:lnTo>
                <a:lnTo>
                  <a:pt x="190" y="11845"/>
                </a:lnTo>
                <a:lnTo>
                  <a:pt x="19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0" name="Google Shape;3911;p37">
            <a:extLst>
              <a:ext uri="{FF2B5EF4-FFF2-40B4-BE49-F238E27FC236}">
                <a16:creationId xmlns:a16="http://schemas.microsoft.com/office/drawing/2014/main" id="{3D0881A8-2131-62C0-2389-18CE699A6B8F}"/>
              </a:ext>
            </a:extLst>
          </p:cNvPr>
          <p:cNvSpPr/>
          <p:nvPr/>
        </p:nvSpPr>
        <p:spPr>
          <a:xfrm>
            <a:off x="4461366" y="3016466"/>
            <a:ext cx="51389" cy="32245"/>
          </a:xfrm>
          <a:custGeom>
            <a:avLst/>
            <a:gdLst/>
            <a:ahLst/>
            <a:cxnLst/>
            <a:rect l="l" t="t" r="r" b="b"/>
            <a:pathLst>
              <a:path w="1616" h="1014" extrusionOk="0">
                <a:moveTo>
                  <a:pt x="158" y="0"/>
                </a:moveTo>
                <a:lnTo>
                  <a:pt x="0" y="127"/>
                </a:lnTo>
                <a:lnTo>
                  <a:pt x="823" y="1014"/>
                </a:lnTo>
                <a:lnTo>
                  <a:pt x="1615" y="127"/>
                </a:lnTo>
                <a:lnTo>
                  <a:pt x="1488" y="0"/>
                </a:lnTo>
                <a:lnTo>
                  <a:pt x="823" y="729"/>
                </a:lnTo>
                <a:lnTo>
                  <a:pt x="158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1" name="Google Shape;3912;p37">
            <a:extLst>
              <a:ext uri="{FF2B5EF4-FFF2-40B4-BE49-F238E27FC236}">
                <a16:creationId xmlns:a16="http://schemas.microsoft.com/office/drawing/2014/main" id="{BBE900A9-D4DE-E5AA-E57F-5B581A468759}"/>
              </a:ext>
            </a:extLst>
          </p:cNvPr>
          <p:cNvSpPr/>
          <p:nvPr/>
        </p:nvSpPr>
        <p:spPr>
          <a:xfrm>
            <a:off x="8175447" y="2558228"/>
            <a:ext cx="6074" cy="375685"/>
          </a:xfrm>
          <a:custGeom>
            <a:avLst/>
            <a:gdLst/>
            <a:ahLst/>
            <a:cxnLst/>
            <a:rect l="l" t="t" r="r" b="b"/>
            <a:pathLst>
              <a:path w="191" h="11814" extrusionOk="0">
                <a:moveTo>
                  <a:pt x="1" y="1"/>
                </a:moveTo>
                <a:lnTo>
                  <a:pt x="1" y="11813"/>
                </a:lnTo>
                <a:lnTo>
                  <a:pt x="191" y="11813"/>
                </a:lnTo>
                <a:lnTo>
                  <a:pt x="191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3913;p37">
            <a:extLst>
              <a:ext uri="{FF2B5EF4-FFF2-40B4-BE49-F238E27FC236}">
                <a16:creationId xmlns:a16="http://schemas.microsoft.com/office/drawing/2014/main" id="{AD2C0550-DF43-4383-08B5-B96C48C88585}"/>
              </a:ext>
            </a:extLst>
          </p:cNvPr>
          <p:cNvSpPr/>
          <p:nvPr/>
        </p:nvSpPr>
        <p:spPr>
          <a:xfrm>
            <a:off x="8153282" y="2909713"/>
            <a:ext cx="51389" cy="31259"/>
          </a:xfrm>
          <a:custGeom>
            <a:avLst/>
            <a:gdLst/>
            <a:ahLst/>
            <a:cxnLst/>
            <a:rect l="l" t="t" r="r" b="b"/>
            <a:pathLst>
              <a:path w="1616" h="983" extrusionOk="0">
                <a:moveTo>
                  <a:pt x="159" y="0"/>
                </a:moveTo>
                <a:lnTo>
                  <a:pt x="1" y="127"/>
                </a:lnTo>
                <a:lnTo>
                  <a:pt x="793" y="982"/>
                </a:lnTo>
                <a:lnTo>
                  <a:pt x="1616" y="127"/>
                </a:lnTo>
                <a:lnTo>
                  <a:pt x="1458" y="0"/>
                </a:lnTo>
                <a:lnTo>
                  <a:pt x="793" y="697"/>
                </a:lnTo>
                <a:lnTo>
                  <a:pt x="15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3" name="Google Shape;3914;p37">
            <a:extLst>
              <a:ext uri="{FF2B5EF4-FFF2-40B4-BE49-F238E27FC236}">
                <a16:creationId xmlns:a16="http://schemas.microsoft.com/office/drawing/2014/main" id="{DD85F7CB-065D-059F-8E03-A71902DEAF82}"/>
              </a:ext>
            </a:extLst>
          </p:cNvPr>
          <p:cNvSpPr/>
          <p:nvPr/>
        </p:nvSpPr>
        <p:spPr>
          <a:xfrm>
            <a:off x="6339537" y="2670037"/>
            <a:ext cx="6074" cy="378674"/>
          </a:xfrm>
          <a:custGeom>
            <a:avLst/>
            <a:gdLst/>
            <a:ahLst/>
            <a:cxnLst/>
            <a:rect l="l" t="t" r="r" b="b"/>
            <a:pathLst>
              <a:path w="191" h="11908" extrusionOk="0">
                <a:moveTo>
                  <a:pt x="1" y="0"/>
                </a:moveTo>
                <a:lnTo>
                  <a:pt x="1" y="11908"/>
                </a:lnTo>
                <a:lnTo>
                  <a:pt x="191" y="11908"/>
                </a:lnTo>
                <a:lnTo>
                  <a:pt x="19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3915;p37">
            <a:extLst>
              <a:ext uri="{FF2B5EF4-FFF2-40B4-BE49-F238E27FC236}">
                <a16:creationId xmlns:a16="http://schemas.microsoft.com/office/drawing/2014/main" id="{8226E164-9A7E-ADDD-A0C0-87A6F005DA06}"/>
              </a:ext>
            </a:extLst>
          </p:cNvPr>
          <p:cNvSpPr/>
          <p:nvPr/>
        </p:nvSpPr>
        <p:spPr>
          <a:xfrm>
            <a:off x="6317405" y="2662977"/>
            <a:ext cx="51389" cy="32245"/>
          </a:xfrm>
          <a:custGeom>
            <a:avLst/>
            <a:gdLst/>
            <a:ahLst/>
            <a:cxnLst/>
            <a:rect l="l" t="t" r="r" b="b"/>
            <a:pathLst>
              <a:path w="1616" h="1014" extrusionOk="0">
                <a:moveTo>
                  <a:pt x="792" y="1"/>
                </a:moveTo>
                <a:lnTo>
                  <a:pt x="0" y="887"/>
                </a:lnTo>
                <a:lnTo>
                  <a:pt x="127" y="1014"/>
                </a:lnTo>
                <a:lnTo>
                  <a:pt x="792" y="317"/>
                </a:lnTo>
                <a:lnTo>
                  <a:pt x="1457" y="1014"/>
                </a:lnTo>
                <a:lnTo>
                  <a:pt x="1615" y="887"/>
                </a:lnTo>
                <a:lnTo>
                  <a:pt x="79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3918;p37">
            <a:extLst>
              <a:ext uri="{FF2B5EF4-FFF2-40B4-BE49-F238E27FC236}">
                <a16:creationId xmlns:a16="http://schemas.microsoft.com/office/drawing/2014/main" id="{920EADDC-43A7-51AA-A443-983ECD81D3C9}"/>
              </a:ext>
            </a:extLst>
          </p:cNvPr>
          <p:cNvSpPr txBox="1"/>
          <p:nvPr/>
        </p:nvSpPr>
        <p:spPr>
          <a:xfrm>
            <a:off x="967849" y="4237282"/>
            <a:ext cx="160488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ptos Display" panose="020B0004020202020204" pitchFamily="34" charset="0"/>
                <a:ea typeface="Fira Sans"/>
                <a:cs typeface="Fira Sans"/>
                <a:sym typeface="Fira Sans"/>
              </a:rPr>
              <a:t>Thêm sản phẩm vào giỏ hàng</a:t>
            </a:r>
            <a:endParaRPr sz="1600">
              <a:latin typeface="Aptos Display" panose="020B00040202020202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1496" name="Google Shape;3919;p37">
            <a:extLst>
              <a:ext uri="{FF2B5EF4-FFF2-40B4-BE49-F238E27FC236}">
                <a16:creationId xmlns:a16="http://schemas.microsoft.com/office/drawing/2014/main" id="{5E0BBE18-6DCD-64F0-3C3E-02964B16AAB0}"/>
              </a:ext>
            </a:extLst>
          </p:cNvPr>
          <p:cNvSpPr txBox="1"/>
          <p:nvPr/>
        </p:nvSpPr>
        <p:spPr>
          <a:xfrm>
            <a:off x="2986538" y="2056366"/>
            <a:ext cx="1205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ptos Display" panose="020B0004020202020204" pitchFamily="34" charset="0"/>
                <a:ea typeface="Fira Sans"/>
                <a:cs typeface="Fira Sans"/>
                <a:sym typeface="Fira Sans"/>
              </a:rPr>
              <a:t>Nhập địa chỉ giao hàng</a:t>
            </a:r>
            <a:endParaRPr sz="1600">
              <a:latin typeface="Aptos Display" panose="020B00040202020202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1497" name="Google Shape;3920;p37">
            <a:extLst>
              <a:ext uri="{FF2B5EF4-FFF2-40B4-BE49-F238E27FC236}">
                <a16:creationId xmlns:a16="http://schemas.microsoft.com/office/drawing/2014/main" id="{BC1A1695-AE51-6179-4B13-78AD36A9322C}"/>
              </a:ext>
            </a:extLst>
          </p:cNvPr>
          <p:cNvSpPr txBox="1"/>
          <p:nvPr/>
        </p:nvSpPr>
        <p:spPr>
          <a:xfrm>
            <a:off x="6816996" y="2056366"/>
            <a:ext cx="983871" cy="30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ptos Display" panose="020B0004020202020204" pitchFamily="34" charset="0"/>
                <a:ea typeface="Fira Sans"/>
                <a:cs typeface="Fira Sans"/>
                <a:sym typeface="Fira Sans"/>
              </a:rPr>
              <a:t>Đặt hàng</a:t>
            </a:r>
            <a:endParaRPr sz="1600">
              <a:latin typeface="Aptos Display" panose="020B00040202020202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1498" name="Google Shape;3921;p37">
            <a:extLst>
              <a:ext uri="{FF2B5EF4-FFF2-40B4-BE49-F238E27FC236}">
                <a16:creationId xmlns:a16="http://schemas.microsoft.com/office/drawing/2014/main" id="{8B4C8BF2-3039-4E7C-C958-FA4EC03A98A0}"/>
              </a:ext>
            </a:extLst>
          </p:cNvPr>
          <p:cNvSpPr txBox="1"/>
          <p:nvPr/>
        </p:nvSpPr>
        <p:spPr>
          <a:xfrm>
            <a:off x="4703966" y="4261245"/>
            <a:ext cx="1561191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ptos Display" panose="020B0004020202020204" pitchFamily="34" charset="0"/>
                <a:ea typeface="Fira Sans"/>
                <a:cs typeface="Fira Sans"/>
                <a:sym typeface="Fira Sans"/>
              </a:rPr>
              <a:t>Chọn phương thức thanh toán</a:t>
            </a:r>
            <a:endParaRPr sz="1600">
              <a:latin typeface="Aptos Display" panose="020B00040202020202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1499" name="Google Shape;3922;p37">
            <a:extLst>
              <a:ext uri="{FF2B5EF4-FFF2-40B4-BE49-F238E27FC236}">
                <a16:creationId xmlns:a16="http://schemas.microsoft.com/office/drawing/2014/main" id="{822E65F5-6E87-5F8F-F838-C2E2E233861C}"/>
              </a:ext>
            </a:extLst>
          </p:cNvPr>
          <p:cNvSpPr txBox="1"/>
          <p:nvPr/>
        </p:nvSpPr>
        <p:spPr>
          <a:xfrm>
            <a:off x="7469720" y="4198409"/>
            <a:ext cx="1469902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ptos Display" panose="020B0004020202020204" pitchFamily="34" charset="0"/>
                <a:ea typeface="Fira Sans"/>
                <a:cs typeface="Fira Sans"/>
                <a:sym typeface="Fira Sans"/>
              </a:rPr>
              <a:t>Nhận bill thanh toán qua Email</a:t>
            </a:r>
            <a:endParaRPr sz="1600">
              <a:latin typeface="Aptos Display" panose="020B00040202020202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1500" name="Google Shape;3917;p37">
            <a:extLst>
              <a:ext uri="{FF2B5EF4-FFF2-40B4-BE49-F238E27FC236}">
                <a16:creationId xmlns:a16="http://schemas.microsoft.com/office/drawing/2014/main" id="{76FFD584-0AF8-B303-F76E-81C34240FBB8}"/>
              </a:ext>
            </a:extLst>
          </p:cNvPr>
          <p:cNvSpPr txBox="1"/>
          <p:nvPr/>
        </p:nvSpPr>
        <p:spPr>
          <a:xfrm>
            <a:off x="30869" y="2092885"/>
            <a:ext cx="1793380" cy="360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 dirty="0">
                <a:latin typeface="Aptos Display" panose="020B0004020202020204" pitchFamily="34" charset="0"/>
                <a:ea typeface="Fira Sans"/>
                <a:cs typeface="Fira Sans"/>
                <a:sym typeface="Fira Sans"/>
              </a:rPr>
              <a:t>Tìm kiếm sản phẩm</a:t>
            </a:r>
            <a:endParaRPr sz="1600" dirty="0">
              <a:latin typeface="Aptos Display" panose="020B0004020202020204" pitchFamily="34" charset="0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76104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" grpId="0"/>
      <p:bldP spid="1496" grpId="0"/>
      <p:bldP spid="1497" grpId="0"/>
      <p:bldP spid="1498" grpId="0"/>
      <p:bldP spid="1499" grpId="0"/>
      <p:bldP spid="150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0" name="Google Shape;3510;p55"/>
          <p:cNvGrpSpPr/>
          <p:nvPr/>
        </p:nvGrpSpPr>
        <p:grpSpPr>
          <a:xfrm>
            <a:off x="4973193" y="286389"/>
            <a:ext cx="3691071" cy="739775"/>
            <a:chOff x="5092229" y="-180802"/>
            <a:chExt cx="5253816" cy="1622108"/>
          </a:xfrm>
        </p:grpSpPr>
        <p:sp>
          <p:nvSpPr>
            <p:cNvPr id="3511" name="Google Shape;3511;p5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12" name="Google Shape;3512;p5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13" name="Google Shape;3513;p5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14" name="Google Shape;3514;p5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p5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p5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p5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p5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p5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p5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837" name="Google Shape;2577;p50">
            <a:extLst>
              <a:ext uri="{FF2B5EF4-FFF2-40B4-BE49-F238E27FC236}">
                <a16:creationId xmlns:a16="http://schemas.microsoft.com/office/drawing/2014/main" id="{024A83DF-DAA3-CA08-A420-7F673F4F5E8A}"/>
              </a:ext>
            </a:extLst>
          </p:cNvPr>
          <p:cNvSpPr txBox="1">
            <a:spLocks/>
          </p:cNvSpPr>
          <p:nvPr/>
        </p:nvSpPr>
        <p:spPr>
          <a:xfrm>
            <a:off x="4807788" y="2516118"/>
            <a:ext cx="4183778" cy="1498926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lectrolize"/>
              <a:buNone/>
              <a:defRPr sz="14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lectrolize"/>
              <a:buNone/>
              <a:defRPr sz="16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lectrolize"/>
              <a:buNone/>
              <a:defRPr sz="16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lectrolize"/>
              <a:buNone/>
              <a:defRPr sz="16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lectrolize"/>
              <a:buNone/>
              <a:defRPr sz="16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lectrolize"/>
              <a:buNone/>
              <a:defRPr sz="16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lectrolize"/>
              <a:buNone/>
              <a:defRPr sz="16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lectrolize"/>
              <a:buNone/>
              <a:defRPr sz="16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lectrolize"/>
              <a:buNone/>
              <a:defRPr sz="16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marL="0" indent="0"/>
            <a:r>
              <a:rPr lang="en-US" sz="2800" b="1" dirty="0">
                <a:latin typeface="+mj-lt"/>
              </a:rPr>
              <a:t>HƯỚNG PHÁT TRIỂN</a:t>
            </a:r>
          </a:p>
        </p:txBody>
      </p:sp>
      <p:sp>
        <p:nvSpPr>
          <p:cNvPr id="3838" name="TextBox 3837">
            <a:extLst>
              <a:ext uri="{FF2B5EF4-FFF2-40B4-BE49-F238E27FC236}">
                <a16:creationId xmlns:a16="http://schemas.microsoft.com/office/drawing/2014/main" id="{119D766B-4FA0-48F9-0D6B-6524D02237F8}"/>
              </a:ext>
            </a:extLst>
          </p:cNvPr>
          <p:cNvSpPr txBox="1"/>
          <p:nvPr/>
        </p:nvSpPr>
        <p:spPr>
          <a:xfrm>
            <a:off x="6374086" y="1931343"/>
            <a:ext cx="2001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04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D25BEA-D64B-16F4-04AB-F1CAAE9543E7}"/>
              </a:ext>
            </a:extLst>
          </p:cNvPr>
          <p:cNvSpPr txBox="1">
            <a:spLocks/>
          </p:cNvSpPr>
          <p:nvPr/>
        </p:nvSpPr>
        <p:spPr>
          <a:xfrm>
            <a:off x="8728070" y="4778375"/>
            <a:ext cx="2743557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fld id="{00000000-1234-1234-1234-12341234123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139" name="Google Shape;139;p29"/>
          <p:cNvGrpSpPr/>
          <p:nvPr/>
        </p:nvGrpSpPr>
        <p:grpSpPr>
          <a:xfrm>
            <a:off x="61888" y="1650946"/>
            <a:ext cx="5696700" cy="3097413"/>
            <a:chOff x="3457488" y="1598990"/>
            <a:chExt cx="5696700" cy="2747360"/>
          </a:xfrm>
        </p:grpSpPr>
        <p:cxnSp>
          <p:nvCxnSpPr>
            <p:cNvPr id="140" name="Google Shape;140;p29"/>
            <p:cNvCxnSpPr/>
            <p:nvPr/>
          </p:nvCxnSpPr>
          <p:spPr>
            <a:xfrm>
              <a:off x="3457488" y="4063525"/>
              <a:ext cx="56967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1" name="Google Shape;141;p29"/>
            <p:cNvGrpSpPr/>
            <p:nvPr/>
          </p:nvGrpSpPr>
          <p:grpSpPr>
            <a:xfrm>
              <a:off x="4098463" y="1598990"/>
              <a:ext cx="4328375" cy="2747360"/>
              <a:chOff x="4098463" y="1598990"/>
              <a:chExt cx="4328375" cy="2747360"/>
            </a:xfrm>
          </p:grpSpPr>
          <p:sp>
            <p:nvSpPr>
              <p:cNvPr id="142" name="Google Shape;142;p29"/>
              <p:cNvSpPr/>
              <p:nvPr/>
            </p:nvSpPr>
            <p:spPr>
              <a:xfrm>
                <a:off x="7901738" y="2636925"/>
                <a:ext cx="78275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2679" extrusionOk="0">
                    <a:moveTo>
                      <a:pt x="1794" y="1"/>
                    </a:moveTo>
                    <a:cubicBezTo>
                      <a:pt x="578" y="1"/>
                      <a:pt x="0" y="1460"/>
                      <a:pt x="821" y="2280"/>
                    </a:cubicBezTo>
                    <a:cubicBezTo>
                      <a:pt x="1096" y="2555"/>
                      <a:pt x="1435" y="2678"/>
                      <a:pt x="1767" y="2678"/>
                    </a:cubicBezTo>
                    <a:cubicBezTo>
                      <a:pt x="2463" y="2678"/>
                      <a:pt x="3131" y="2140"/>
                      <a:pt x="3131" y="1338"/>
                    </a:cubicBezTo>
                    <a:cubicBezTo>
                      <a:pt x="3131" y="609"/>
                      <a:pt x="2523" y="1"/>
                      <a:pt x="1794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9"/>
              <p:cNvSpPr/>
              <p:nvPr/>
            </p:nvSpPr>
            <p:spPr>
              <a:xfrm>
                <a:off x="8038513" y="2636925"/>
                <a:ext cx="78300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2679" extrusionOk="0">
                    <a:moveTo>
                      <a:pt x="1794" y="1"/>
                    </a:moveTo>
                    <a:cubicBezTo>
                      <a:pt x="578" y="1"/>
                      <a:pt x="0" y="1460"/>
                      <a:pt x="851" y="2280"/>
                    </a:cubicBezTo>
                    <a:cubicBezTo>
                      <a:pt x="1127" y="2555"/>
                      <a:pt x="1462" y="2678"/>
                      <a:pt x="1790" y="2678"/>
                    </a:cubicBezTo>
                    <a:cubicBezTo>
                      <a:pt x="2477" y="2678"/>
                      <a:pt x="3131" y="2140"/>
                      <a:pt x="3131" y="1338"/>
                    </a:cubicBezTo>
                    <a:cubicBezTo>
                      <a:pt x="3131" y="609"/>
                      <a:pt x="2523" y="1"/>
                      <a:pt x="1794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9"/>
              <p:cNvSpPr/>
              <p:nvPr/>
            </p:nvSpPr>
            <p:spPr>
              <a:xfrm>
                <a:off x="8175288" y="2636925"/>
                <a:ext cx="79050" cy="66975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679" extrusionOk="0">
                    <a:moveTo>
                      <a:pt x="1794" y="1"/>
                    </a:moveTo>
                    <a:cubicBezTo>
                      <a:pt x="609" y="1"/>
                      <a:pt x="1" y="1460"/>
                      <a:pt x="852" y="2280"/>
                    </a:cubicBezTo>
                    <a:cubicBezTo>
                      <a:pt x="1127" y="2555"/>
                      <a:pt x="1465" y="2678"/>
                      <a:pt x="1798" y="2678"/>
                    </a:cubicBezTo>
                    <a:cubicBezTo>
                      <a:pt x="2494" y="2678"/>
                      <a:pt x="3162" y="2140"/>
                      <a:pt x="3162" y="1338"/>
                    </a:cubicBezTo>
                    <a:cubicBezTo>
                      <a:pt x="3162" y="609"/>
                      <a:pt x="2554" y="1"/>
                      <a:pt x="1794" y="1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9"/>
              <p:cNvSpPr/>
              <p:nvPr/>
            </p:nvSpPr>
            <p:spPr>
              <a:xfrm>
                <a:off x="4619763" y="3677225"/>
                <a:ext cx="397450" cy="375400"/>
              </a:xfrm>
              <a:custGeom>
                <a:avLst/>
                <a:gdLst/>
                <a:ahLst/>
                <a:cxnLst/>
                <a:rect l="l" t="t" r="r" b="b"/>
                <a:pathLst>
                  <a:path w="15898" h="15016" extrusionOk="0">
                    <a:moveTo>
                      <a:pt x="14985" y="0"/>
                    </a:moveTo>
                    <a:lnTo>
                      <a:pt x="0" y="15016"/>
                    </a:lnTo>
                    <a:lnTo>
                      <a:pt x="8906" y="15016"/>
                    </a:lnTo>
                    <a:lnTo>
                      <a:pt x="15897" y="7994"/>
                    </a:lnTo>
                    <a:lnTo>
                      <a:pt x="14985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9"/>
              <p:cNvSpPr/>
              <p:nvPr/>
            </p:nvSpPr>
            <p:spPr>
              <a:xfrm>
                <a:off x="4400138" y="3481175"/>
                <a:ext cx="579825" cy="571450"/>
              </a:xfrm>
              <a:custGeom>
                <a:avLst/>
                <a:gdLst/>
                <a:ahLst/>
                <a:cxnLst/>
                <a:rect l="l" t="t" r="r" b="b"/>
                <a:pathLst>
                  <a:path w="23193" h="22858" extrusionOk="0">
                    <a:moveTo>
                      <a:pt x="22889" y="0"/>
                    </a:moveTo>
                    <a:lnTo>
                      <a:pt x="1" y="22858"/>
                    </a:lnTo>
                    <a:lnTo>
                      <a:pt x="3040" y="22858"/>
                    </a:lnTo>
                    <a:lnTo>
                      <a:pt x="23193" y="2705"/>
                    </a:lnTo>
                    <a:lnTo>
                      <a:pt x="2288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9"/>
              <p:cNvSpPr/>
              <p:nvPr/>
            </p:nvSpPr>
            <p:spPr>
              <a:xfrm>
                <a:off x="4331763" y="3419625"/>
                <a:ext cx="635275" cy="633000"/>
              </a:xfrm>
              <a:custGeom>
                <a:avLst/>
                <a:gdLst/>
                <a:ahLst/>
                <a:cxnLst/>
                <a:rect l="l" t="t" r="r" b="b"/>
                <a:pathLst>
                  <a:path w="25411" h="25320" extrusionOk="0">
                    <a:moveTo>
                      <a:pt x="25350" y="0"/>
                    </a:moveTo>
                    <a:lnTo>
                      <a:pt x="0" y="25320"/>
                    </a:lnTo>
                    <a:lnTo>
                      <a:pt x="760" y="25320"/>
                    </a:lnTo>
                    <a:lnTo>
                      <a:pt x="25411" y="669"/>
                    </a:lnTo>
                    <a:lnTo>
                      <a:pt x="2535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9"/>
              <p:cNvSpPr/>
              <p:nvPr/>
            </p:nvSpPr>
            <p:spPr>
              <a:xfrm>
                <a:off x="7531663" y="3282825"/>
                <a:ext cx="255350" cy="255350"/>
              </a:xfrm>
              <a:custGeom>
                <a:avLst/>
                <a:gdLst/>
                <a:ahLst/>
                <a:cxnLst/>
                <a:rect l="l" t="t" r="r" b="b"/>
                <a:pathLst>
                  <a:path w="10214" h="10214" extrusionOk="0">
                    <a:moveTo>
                      <a:pt x="7174" y="1"/>
                    </a:moveTo>
                    <a:lnTo>
                      <a:pt x="396" y="6779"/>
                    </a:lnTo>
                    <a:lnTo>
                      <a:pt x="0" y="10214"/>
                    </a:lnTo>
                    <a:lnTo>
                      <a:pt x="0" y="10214"/>
                    </a:lnTo>
                    <a:lnTo>
                      <a:pt x="10213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9"/>
              <p:cNvSpPr/>
              <p:nvPr/>
            </p:nvSpPr>
            <p:spPr>
              <a:xfrm>
                <a:off x="7505838" y="3282825"/>
                <a:ext cx="484075" cy="484075"/>
              </a:xfrm>
              <a:custGeom>
                <a:avLst/>
                <a:gdLst/>
                <a:ahLst/>
                <a:cxnLst/>
                <a:rect l="l" t="t" r="r" b="b"/>
                <a:pathLst>
                  <a:path w="19363" h="19363" extrusionOk="0">
                    <a:moveTo>
                      <a:pt x="18602" y="1"/>
                    </a:moveTo>
                    <a:lnTo>
                      <a:pt x="91" y="18481"/>
                    </a:lnTo>
                    <a:lnTo>
                      <a:pt x="0" y="19363"/>
                    </a:lnTo>
                    <a:lnTo>
                      <a:pt x="0" y="19363"/>
                    </a:lnTo>
                    <a:lnTo>
                      <a:pt x="1936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9"/>
              <p:cNvSpPr/>
              <p:nvPr/>
            </p:nvSpPr>
            <p:spPr>
              <a:xfrm>
                <a:off x="4988238" y="2632375"/>
                <a:ext cx="1406575" cy="1147450"/>
              </a:xfrm>
              <a:custGeom>
                <a:avLst/>
                <a:gdLst/>
                <a:ahLst/>
                <a:cxnLst/>
                <a:rect l="l" t="t" r="r" b="b"/>
                <a:pathLst>
                  <a:path w="56263" h="45898" extrusionOk="0">
                    <a:moveTo>
                      <a:pt x="2973" y="1"/>
                    </a:moveTo>
                    <a:cubicBezTo>
                      <a:pt x="211" y="1"/>
                      <a:pt x="1" y="3400"/>
                      <a:pt x="1128" y="5654"/>
                    </a:cubicBezTo>
                    <a:cubicBezTo>
                      <a:pt x="7602" y="18754"/>
                      <a:pt x="17237" y="31885"/>
                      <a:pt x="19791" y="34317"/>
                    </a:cubicBezTo>
                    <a:cubicBezTo>
                      <a:pt x="26721" y="40974"/>
                      <a:pt x="45201" y="45746"/>
                      <a:pt x="50642" y="45898"/>
                    </a:cubicBezTo>
                    <a:cubicBezTo>
                      <a:pt x="50647" y="45898"/>
                      <a:pt x="50652" y="45898"/>
                      <a:pt x="50656" y="45898"/>
                    </a:cubicBezTo>
                    <a:cubicBezTo>
                      <a:pt x="53026" y="45898"/>
                      <a:pt x="56262" y="30332"/>
                      <a:pt x="54533" y="28511"/>
                    </a:cubicBezTo>
                    <a:cubicBezTo>
                      <a:pt x="52770" y="26688"/>
                      <a:pt x="29973" y="21733"/>
                      <a:pt x="28757" y="20791"/>
                    </a:cubicBezTo>
                    <a:cubicBezTo>
                      <a:pt x="27906" y="20122"/>
                      <a:pt x="17025" y="9788"/>
                      <a:pt x="9821" y="3648"/>
                    </a:cubicBezTo>
                    <a:cubicBezTo>
                      <a:pt x="6677" y="982"/>
                      <a:pt x="4457" y="1"/>
                      <a:pt x="2973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9"/>
              <p:cNvSpPr/>
              <p:nvPr/>
            </p:nvSpPr>
            <p:spPr>
              <a:xfrm>
                <a:off x="4984338" y="2617075"/>
                <a:ext cx="1241100" cy="1138425"/>
              </a:xfrm>
              <a:custGeom>
                <a:avLst/>
                <a:gdLst/>
                <a:ahLst/>
                <a:cxnLst/>
                <a:rect l="l" t="t" r="r" b="b"/>
                <a:pathLst>
                  <a:path w="49644" h="45537" extrusionOk="0">
                    <a:moveTo>
                      <a:pt x="2589" y="0"/>
                    </a:moveTo>
                    <a:cubicBezTo>
                      <a:pt x="46" y="0"/>
                      <a:pt x="0" y="3198"/>
                      <a:pt x="1314" y="6874"/>
                    </a:cubicBezTo>
                    <a:cubicBezTo>
                      <a:pt x="3411" y="12740"/>
                      <a:pt x="14111" y="30522"/>
                      <a:pt x="19278" y="35506"/>
                    </a:cubicBezTo>
                    <a:cubicBezTo>
                      <a:pt x="24445" y="40461"/>
                      <a:pt x="43746" y="45537"/>
                      <a:pt x="43746" y="45537"/>
                    </a:cubicBezTo>
                    <a:lnTo>
                      <a:pt x="49643" y="26935"/>
                    </a:lnTo>
                    <a:cubicBezTo>
                      <a:pt x="49643" y="26935"/>
                      <a:pt x="30889" y="21889"/>
                      <a:pt x="29217" y="20643"/>
                    </a:cubicBezTo>
                    <a:cubicBezTo>
                      <a:pt x="27546" y="19366"/>
                      <a:pt x="19521" y="11585"/>
                      <a:pt x="10038" y="3986"/>
                    </a:cubicBezTo>
                    <a:cubicBezTo>
                      <a:pt x="6507" y="1137"/>
                      <a:pt x="4104" y="0"/>
                      <a:pt x="2589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9"/>
              <p:cNvSpPr/>
              <p:nvPr/>
            </p:nvSpPr>
            <p:spPr>
              <a:xfrm>
                <a:off x="6073438" y="3281800"/>
                <a:ext cx="5700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1901" extrusionOk="0">
                    <a:moveTo>
                      <a:pt x="1030" y="1"/>
                    </a:moveTo>
                    <a:cubicBezTo>
                      <a:pt x="982" y="1"/>
                      <a:pt x="932" y="4"/>
                      <a:pt x="882" y="11"/>
                    </a:cubicBezTo>
                    <a:cubicBezTo>
                      <a:pt x="365" y="103"/>
                      <a:pt x="0" y="589"/>
                      <a:pt x="91" y="1106"/>
                    </a:cubicBezTo>
                    <a:cubicBezTo>
                      <a:pt x="165" y="1604"/>
                      <a:pt x="597" y="1900"/>
                      <a:pt x="1034" y="1900"/>
                    </a:cubicBezTo>
                    <a:cubicBezTo>
                      <a:pt x="1317" y="1900"/>
                      <a:pt x="1602" y="1776"/>
                      <a:pt x="1793" y="1501"/>
                    </a:cubicBezTo>
                    <a:cubicBezTo>
                      <a:pt x="2280" y="872"/>
                      <a:pt x="1797" y="1"/>
                      <a:pt x="10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9"/>
              <p:cNvSpPr/>
              <p:nvPr/>
            </p:nvSpPr>
            <p:spPr>
              <a:xfrm>
                <a:off x="5955638" y="3247625"/>
                <a:ext cx="56250" cy="47675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1907" extrusionOk="0">
                    <a:moveTo>
                      <a:pt x="1026" y="0"/>
                    </a:moveTo>
                    <a:cubicBezTo>
                      <a:pt x="979" y="0"/>
                      <a:pt x="931" y="3"/>
                      <a:pt x="882" y="11"/>
                    </a:cubicBezTo>
                    <a:cubicBezTo>
                      <a:pt x="335" y="102"/>
                      <a:pt x="1" y="588"/>
                      <a:pt x="62" y="1105"/>
                    </a:cubicBezTo>
                    <a:cubicBezTo>
                      <a:pt x="136" y="1609"/>
                      <a:pt x="577" y="1906"/>
                      <a:pt x="1020" y="1906"/>
                    </a:cubicBezTo>
                    <a:cubicBezTo>
                      <a:pt x="1298" y="1906"/>
                      <a:pt x="1576" y="1789"/>
                      <a:pt x="1764" y="1530"/>
                    </a:cubicBezTo>
                    <a:cubicBezTo>
                      <a:pt x="2250" y="873"/>
                      <a:pt x="1768" y="0"/>
                      <a:pt x="102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9"/>
              <p:cNvSpPr/>
              <p:nvPr/>
            </p:nvSpPr>
            <p:spPr>
              <a:xfrm>
                <a:off x="4984363" y="2617100"/>
                <a:ext cx="737250" cy="1023675"/>
              </a:xfrm>
              <a:custGeom>
                <a:avLst/>
                <a:gdLst/>
                <a:ahLst/>
                <a:cxnLst/>
                <a:rect l="l" t="t" r="r" b="b"/>
                <a:pathLst>
                  <a:path w="29490" h="40947" extrusionOk="0">
                    <a:moveTo>
                      <a:pt x="2596" y="0"/>
                    </a:moveTo>
                    <a:cubicBezTo>
                      <a:pt x="35" y="0"/>
                      <a:pt x="0" y="3173"/>
                      <a:pt x="1313" y="6873"/>
                    </a:cubicBezTo>
                    <a:cubicBezTo>
                      <a:pt x="3410" y="12739"/>
                      <a:pt x="14110" y="30551"/>
                      <a:pt x="19277" y="35505"/>
                    </a:cubicBezTo>
                    <a:cubicBezTo>
                      <a:pt x="21253" y="37390"/>
                      <a:pt x="25265" y="39305"/>
                      <a:pt x="29490" y="40946"/>
                    </a:cubicBezTo>
                    <a:lnTo>
                      <a:pt x="2742" y="3"/>
                    </a:lnTo>
                    <a:cubicBezTo>
                      <a:pt x="2692" y="1"/>
                      <a:pt x="2643" y="0"/>
                      <a:pt x="2596" y="0"/>
                    </a:cubicBezTo>
                    <a:close/>
                  </a:path>
                </a:pathLst>
              </a:custGeom>
              <a:solidFill>
                <a:srgbClr val="263238">
                  <a:alpha val="14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9"/>
              <p:cNvSpPr/>
              <p:nvPr/>
            </p:nvSpPr>
            <p:spPr>
              <a:xfrm>
                <a:off x="4236763" y="2573575"/>
                <a:ext cx="1233325" cy="1479050"/>
              </a:xfrm>
              <a:custGeom>
                <a:avLst/>
                <a:gdLst/>
                <a:ahLst/>
                <a:cxnLst/>
                <a:rect l="l" t="t" r="r" b="b"/>
                <a:pathLst>
                  <a:path w="49333" h="59162" extrusionOk="0">
                    <a:moveTo>
                      <a:pt x="29375" y="0"/>
                    </a:moveTo>
                    <a:cubicBezTo>
                      <a:pt x="28669" y="0"/>
                      <a:pt x="27952" y="46"/>
                      <a:pt x="27266" y="133"/>
                    </a:cubicBezTo>
                    <a:cubicBezTo>
                      <a:pt x="26506" y="225"/>
                      <a:pt x="25776" y="377"/>
                      <a:pt x="25047" y="589"/>
                    </a:cubicBezTo>
                    <a:lnTo>
                      <a:pt x="24986" y="589"/>
                    </a:lnTo>
                    <a:cubicBezTo>
                      <a:pt x="24408" y="772"/>
                      <a:pt x="23831" y="1045"/>
                      <a:pt x="23345" y="1410"/>
                    </a:cubicBezTo>
                    <a:cubicBezTo>
                      <a:pt x="15381" y="7763"/>
                      <a:pt x="1" y="58706"/>
                      <a:pt x="365" y="59162"/>
                    </a:cubicBezTo>
                    <a:lnTo>
                      <a:pt x="49120" y="59162"/>
                    </a:lnTo>
                    <a:cubicBezTo>
                      <a:pt x="49333" y="57368"/>
                      <a:pt x="39302" y="7702"/>
                      <a:pt x="34500" y="1471"/>
                    </a:cubicBezTo>
                    <a:cubicBezTo>
                      <a:pt x="33738" y="455"/>
                      <a:pt x="31608" y="0"/>
                      <a:pt x="29375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9"/>
              <p:cNvSpPr/>
              <p:nvPr/>
            </p:nvSpPr>
            <p:spPr>
              <a:xfrm>
                <a:off x="5000463" y="2790425"/>
                <a:ext cx="118575" cy="1542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6171" extrusionOk="0">
                    <a:moveTo>
                      <a:pt x="2067" y="1"/>
                    </a:moveTo>
                    <a:lnTo>
                      <a:pt x="0" y="4043"/>
                    </a:lnTo>
                    <a:lnTo>
                      <a:pt x="1459" y="6171"/>
                    </a:lnTo>
                    <a:lnTo>
                      <a:pt x="4104" y="5836"/>
                    </a:lnTo>
                    <a:lnTo>
                      <a:pt x="4742" y="2919"/>
                    </a:lnTo>
                    <a:lnTo>
                      <a:pt x="2067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9"/>
              <p:cNvSpPr/>
              <p:nvPr/>
            </p:nvSpPr>
            <p:spPr>
              <a:xfrm>
                <a:off x="5005013" y="2936325"/>
                <a:ext cx="211275" cy="996250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39850" extrusionOk="0">
                    <a:moveTo>
                      <a:pt x="3922" y="0"/>
                    </a:moveTo>
                    <a:lnTo>
                      <a:pt x="1277" y="335"/>
                    </a:lnTo>
                    <a:lnTo>
                      <a:pt x="1" y="30031"/>
                    </a:lnTo>
                    <a:lnTo>
                      <a:pt x="5563" y="39849"/>
                    </a:lnTo>
                    <a:lnTo>
                      <a:pt x="8451" y="28785"/>
                    </a:lnTo>
                    <a:lnTo>
                      <a:pt x="392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9"/>
              <p:cNvSpPr/>
              <p:nvPr/>
            </p:nvSpPr>
            <p:spPr>
              <a:xfrm>
                <a:off x="4846213" y="2341275"/>
                <a:ext cx="291050" cy="435500"/>
              </a:xfrm>
              <a:custGeom>
                <a:avLst/>
                <a:gdLst/>
                <a:ahLst/>
                <a:cxnLst/>
                <a:rect l="l" t="t" r="r" b="b"/>
                <a:pathLst>
                  <a:path w="11642" h="17420" extrusionOk="0">
                    <a:moveTo>
                      <a:pt x="1336" y="0"/>
                    </a:moveTo>
                    <a:cubicBezTo>
                      <a:pt x="1262" y="0"/>
                      <a:pt x="1216" y="27"/>
                      <a:pt x="1216" y="94"/>
                    </a:cubicBezTo>
                    <a:cubicBezTo>
                      <a:pt x="1155" y="1766"/>
                      <a:pt x="973" y="3589"/>
                      <a:pt x="760" y="5231"/>
                    </a:cubicBezTo>
                    <a:cubicBezTo>
                      <a:pt x="395" y="7906"/>
                      <a:pt x="0" y="10094"/>
                      <a:pt x="122" y="10307"/>
                    </a:cubicBezTo>
                    <a:cubicBezTo>
                      <a:pt x="1672" y="13407"/>
                      <a:pt x="6778" y="17389"/>
                      <a:pt x="7538" y="17419"/>
                    </a:cubicBezTo>
                    <a:cubicBezTo>
                      <a:pt x="7545" y="17420"/>
                      <a:pt x="7551" y="17420"/>
                      <a:pt x="7558" y="17420"/>
                    </a:cubicBezTo>
                    <a:cubicBezTo>
                      <a:pt x="8833" y="17420"/>
                      <a:pt x="10638" y="11516"/>
                      <a:pt x="10456" y="10216"/>
                    </a:cubicBezTo>
                    <a:cubicBezTo>
                      <a:pt x="10456" y="10155"/>
                      <a:pt x="10456" y="10124"/>
                      <a:pt x="10456" y="10094"/>
                    </a:cubicBezTo>
                    <a:cubicBezTo>
                      <a:pt x="10395" y="9851"/>
                      <a:pt x="10395" y="9638"/>
                      <a:pt x="10395" y="9395"/>
                    </a:cubicBezTo>
                    <a:cubicBezTo>
                      <a:pt x="10487" y="6477"/>
                      <a:pt x="11642" y="3012"/>
                      <a:pt x="11642" y="3012"/>
                    </a:cubicBezTo>
                    <a:lnTo>
                      <a:pt x="4529" y="1036"/>
                    </a:lnTo>
                    <a:lnTo>
                      <a:pt x="2371" y="428"/>
                    </a:lnTo>
                    <a:cubicBezTo>
                      <a:pt x="2371" y="428"/>
                      <a:pt x="1632" y="0"/>
                      <a:pt x="1336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9"/>
              <p:cNvSpPr/>
              <p:nvPr/>
            </p:nvSpPr>
            <p:spPr>
              <a:xfrm>
                <a:off x="4889513" y="2361100"/>
                <a:ext cx="247000" cy="235900"/>
              </a:xfrm>
              <a:custGeom>
                <a:avLst/>
                <a:gdLst/>
                <a:ahLst/>
                <a:cxnLst/>
                <a:rect l="l" t="t" r="r" b="b"/>
                <a:pathLst>
                  <a:path w="9880" h="9436" extrusionOk="0">
                    <a:moveTo>
                      <a:pt x="1" y="0"/>
                    </a:moveTo>
                    <a:cubicBezTo>
                      <a:pt x="1" y="0"/>
                      <a:pt x="578" y="9028"/>
                      <a:pt x="7630" y="9423"/>
                    </a:cubicBezTo>
                    <a:cubicBezTo>
                      <a:pt x="7737" y="9432"/>
                      <a:pt x="7844" y="9435"/>
                      <a:pt x="7950" y="9435"/>
                    </a:cubicBezTo>
                    <a:cubicBezTo>
                      <a:pt x="8208" y="9435"/>
                      <a:pt x="8466" y="9414"/>
                      <a:pt x="8724" y="9392"/>
                    </a:cubicBezTo>
                    <a:cubicBezTo>
                      <a:pt x="8724" y="9362"/>
                      <a:pt x="8724" y="9331"/>
                      <a:pt x="8724" y="9301"/>
                    </a:cubicBezTo>
                    <a:cubicBezTo>
                      <a:pt x="8663" y="9058"/>
                      <a:pt x="8663" y="8815"/>
                      <a:pt x="8663" y="8602"/>
                    </a:cubicBezTo>
                    <a:cubicBezTo>
                      <a:pt x="8755" y="5684"/>
                      <a:pt x="9879" y="2219"/>
                      <a:pt x="9879" y="2219"/>
                    </a:cubicBezTo>
                    <a:lnTo>
                      <a:pt x="2767" y="21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9"/>
              <p:cNvSpPr/>
              <p:nvPr/>
            </p:nvSpPr>
            <p:spPr>
              <a:xfrm>
                <a:off x="4973863" y="25252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 w="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9"/>
              <p:cNvSpPr/>
              <p:nvPr/>
            </p:nvSpPr>
            <p:spPr>
              <a:xfrm>
                <a:off x="4808963" y="1881825"/>
                <a:ext cx="517525" cy="637750"/>
              </a:xfrm>
              <a:custGeom>
                <a:avLst/>
                <a:gdLst/>
                <a:ahLst/>
                <a:cxnLst/>
                <a:rect l="l" t="t" r="r" b="b"/>
                <a:pathLst>
                  <a:path w="20701" h="25510" extrusionOk="0">
                    <a:moveTo>
                      <a:pt x="10001" y="1"/>
                    </a:moveTo>
                    <a:cubicBezTo>
                      <a:pt x="6178" y="1"/>
                      <a:pt x="2166" y="2336"/>
                      <a:pt x="1065" y="6192"/>
                    </a:cubicBezTo>
                    <a:cubicBezTo>
                      <a:pt x="1" y="9931"/>
                      <a:pt x="2159" y="20660"/>
                      <a:pt x="4864" y="23001"/>
                    </a:cubicBezTo>
                    <a:cubicBezTo>
                      <a:pt x="6706" y="24613"/>
                      <a:pt x="9087" y="25509"/>
                      <a:pt x="11387" y="25509"/>
                    </a:cubicBezTo>
                    <a:cubicBezTo>
                      <a:pt x="13943" y="25509"/>
                      <a:pt x="16400" y="24401"/>
                      <a:pt x="17904" y="21937"/>
                    </a:cubicBezTo>
                    <a:cubicBezTo>
                      <a:pt x="20700" y="17408"/>
                      <a:pt x="17630" y="3487"/>
                      <a:pt x="14621" y="1390"/>
                    </a:cubicBezTo>
                    <a:cubicBezTo>
                      <a:pt x="13286" y="441"/>
                      <a:pt x="11661" y="1"/>
                      <a:pt x="10001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9"/>
              <p:cNvSpPr/>
              <p:nvPr/>
            </p:nvSpPr>
            <p:spPr>
              <a:xfrm>
                <a:off x="5089363" y="2192250"/>
                <a:ext cx="20550" cy="518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074" extrusionOk="0">
                    <a:moveTo>
                      <a:pt x="453" y="0"/>
                    </a:moveTo>
                    <a:cubicBezTo>
                      <a:pt x="441" y="0"/>
                      <a:pt x="396" y="71"/>
                      <a:pt x="396" y="97"/>
                    </a:cubicBezTo>
                    <a:cubicBezTo>
                      <a:pt x="578" y="797"/>
                      <a:pt x="639" y="1648"/>
                      <a:pt x="31" y="2012"/>
                    </a:cubicBezTo>
                    <a:cubicBezTo>
                      <a:pt x="1" y="2012"/>
                      <a:pt x="31" y="2073"/>
                      <a:pt x="31" y="2073"/>
                    </a:cubicBezTo>
                    <a:cubicBezTo>
                      <a:pt x="821" y="1800"/>
                      <a:pt x="730" y="675"/>
                      <a:pt x="457" y="6"/>
                    </a:cubicBezTo>
                    <a:cubicBezTo>
                      <a:pt x="457" y="2"/>
                      <a:pt x="455" y="0"/>
                      <a:pt x="45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9"/>
              <p:cNvSpPr/>
              <p:nvPr/>
            </p:nvSpPr>
            <p:spPr>
              <a:xfrm>
                <a:off x="5052113" y="2177075"/>
                <a:ext cx="62425" cy="58775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2351" extrusionOk="0">
                    <a:moveTo>
                      <a:pt x="1229" y="1"/>
                    </a:moveTo>
                    <a:cubicBezTo>
                      <a:pt x="1205" y="1"/>
                      <a:pt x="1181" y="2"/>
                      <a:pt x="1156" y="5"/>
                    </a:cubicBezTo>
                    <a:cubicBezTo>
                      <a:pt x="1" y="124"/>
                      <a:pt x="318" y="2350"/>
                      <a:pt x="1348" y="2350"/>
                    </a:cubicBezTo>
                    <a:cubicBezTo>
                      <a:pt x="1375" y="2350"/>
                      <a:pt x="1402" y="2349"/>
                      <a:pt x="1430" y="2346"/>
                    </a:cubicBezTo>
                    <a:cubicBezTo>
                      <a:pt x="2496" y="2227"/>
                      <a:pt x="2148" y="1"/>
                      <a:pt x="122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9"/>
              <p:cNvSpPr/>
              <p:nvPr/>
            </p:nvSpPr>
            <p:spPr>
              <a:xfrm>
                <a:off x="5205638" y="2178500"/>
                <a:ext cx="28900" cy="4510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804" extrusionOk="0">
                    <a:moveTo>
                      <a:pt x="36" y="1"/>
                    </a:moveTo>
                    <a:cubicBezTo>
                      <a:pt x="33" y="1"/>
                      <a:pt x="31" y="3"/>
                      <a:pt x="31" y="9"/>
                    </a:cubicBezTo>
                    <a:cubicBezTo>
                      <a:pt x="1" y="729"/>
                      <a:pt x="296" y="1803"/>
                      <a:pt x="1092" y="1803"/>
                    </a:cubicBezTo>
                    <a:cubicBezTo>
                      <a:pt x="1103" y="1803"/>
                      <a:pt x="1114" y="1803"/>
                      <a:pt x="1125" y="1802"/>
                    </a:cubicBezTo>
                    <a:cubicBezTo>
                      <a:pt x="1155" y="1802"/>
                      <a:pt x="1125" y="1772"/>
                      <a:pt x="1125" y="1772"/>
                    </a:cubicBezTo>
                    <a:cubicBezTo>
                      <a:pt x="426" y="1620"/>
                      <a:pt x="183" y="799"/>
                      <a:pt x="91" y="70"/>
                    </a:cubicBezTo>
                    <a:cubicBezTo>
                      <a:pt x="91" y="45"/>
                      <a:pt x="52" y="1"/>
                      <a:pt x="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9"/>
              <p:cNvSpPr/>
              <p:nvPr/>
            </p:nvSpPr>
            <p:spPr>
              <a:xfrm>
                <a:off x="5196938" y="2156875"/>
                <a:ext cx="61975" cy="58775"/>
              </a:xfrm>
              <a:custGeom>
                <a:avLst/>
                <a:gdLst/>
                <a:ahLst/>
                <a:cxnLst/>
                <a:rect l="l" t="t" r="r" b="b"/>
                <a:pathLst>
                  <a:path w="2479" h="2351" extrusionOk="0">
                    <a:moveTo>
                      <a:pt x="1106" y="1"/>
                    </a:moveTo>
                    <a:cubicBezTo>
                      <a:pt x="1048" y="1"/>
                      <a:pt x="988" y="8"/>
                      <a:pt x="926" y="23"/>
                    </a:cubicBezTo>
                    <a:cubicBezTo>
                      <a:pt x="1" y="225"/>
                      <a:pt x="340" y="2351"/>
                      <a:pt x="1316" y="2351"/>
                    </a:cubicBezTo>
                    <a:cubicBezTo>
                      <a:pt x="1367" y="2351"/>
                      <a:pt x="1419" y="2345"/>
                      <a:pt x="1473" y="2333"/>
                    </a:cubicBezTo>
                    <a:cubicBezTo>
                      <a:pt x="2478" y="2103"/>
                      <a:pt x="2099" y="1"/>
                      <a:pt x="110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9"/>
              <p:cNvSpPr/>
              <p:nvPr/>
            </p:nvSpPr>
            <p:spPr>
              <a:xfrm>
                <a:off x="5032238" y="2107600"/>
                <a:ext cx="64750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2590" h="1886" extrusionOk="0">
                    <a:moveTo>
                      <a:pt x="1763" y="0"/>
                    </a:moveTo>
                    <a:cubicBezTo>
                      <a:pt x="1519" y="0"/>
                      <a:pt x="1275" y="77"/>
                      <a:pt x="1070" y="231"/>
                    </a:cubicBezTo>
                    <a:cubicBezTo>
                      <a:pt x="644" y="413"/>
                      <a:pt x="310" y="748"/>
                      <a:pt x="128" y="1173"/>
                    </a:cubicBezTo>
                    <a:cubicBezTo>
                      <a:pt x="0" y="1529"/>
                      <a:pt x="299" y="1885"/>
                      <a:pt x="649" y="1885"/>
                    </a:cubicBezTo>
                    <a:cubicBezTo>
                      <a:pt x="717" y="1885"/>
                      <a:pt x="788" y="1872"/>
                      <a:pt x="857" y="1842"/>
                    </a:cubicBezTo>
                    <a:cubicBezTo>
                      <a:pt x="1131" y="1690"/>
                      <a:pt x="1435" y="1538"/>
                      <a:pt x="1708" y="1386"/>
                    </a:cubicBezTo>
                    <a:cubicBezTo>
                      <a:pt x="2043" y="1265"/>
                      <a:pt x="2316" y="1021"/>
                      <a:pt x="2498" y="748"/>
                    </a:cubicBezTo>
                    <a:cubicBezTo>
                      <a:pt x="2590" y="535"/>
                      <a:pt x="2498" y="292"/>
                      <a:pt x="2316" y="140"/>
                    </a:cubicBezTo>
                    <a:cubicBezTo>
                      <a:pt x="2143" y="47"/>
                      <a:pt x="1953" y="0"/>
                      <a:pt x="176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9"/>
              <p:cNvSpPr/>
              <p:nvPr/>
            </p:nvSpPr>
            <p:spPr>
              <a:xfrm>
                <a:off x="5184363" y="2088400"/>
                <a:ext cx="70675" cy="3562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425" extrusionOk="0">
                    <a:moveTo>
                      <a:pt x="1063" y="1"/>
                    </a:moveTo>
                    <a:cubicBezTo>
                      <a:pt x="714" y="1"/>
                      <a:pt x="368" y="156"/>
                      <a:pt x="122" y="452"/>
                    </a:cubicBezTo>
                    <a:cubicBezTo>
                      <a:pt x="0" y="634"/>
                      <a:pt x="31" y="878"/>
                      <a:pt x="183" y="1060"/>
                    </a:cubicBezTo>
                    <a:cubicBezTo>
                      <a:pt x="455" y="1223"/>
                      <a:pt x="752" y="1338"/>
                      <a:pt x="1052" y="1338"/>
                    </a:cubicBezTo>
                    <a:cubicBezTo>
                      <a:pt x="1086" y="1338"/>
                      <a:pt x="1121" y="1337"/>
                      <a:pt x="1155" y="1333"/>
                    </a:cubicBezTo>
                    <a:cubicBezTo>
                      <a:pt x="1490" y="1364"/>
                      <a:pt x="1793" y="1425"/>
                      <a:pt x="2128" y="1425"/>
                    </a:cubicBezTo>
                    <a:cubicBezTo>
                      <a:pt x="2614" y="1425"/>
                      <a:pt x="2827" y="878"/>
                      <a:pt x="2523" y="543"/>
                    </a:cubicBezTo>
                    <a:cubicBezTo>
                      <a:pt x="2189" y="209"/>
                      <a:pt x="1763" y="26"/>
                      <a:pt x="1307" y="26"/>
                    </a:cubicBezTo>
                    <a:cubicBezTo>
                      <a:pt x="1226" y="9"/>
                      <a:pt x="1145" y="1"/>
                      <a:pt x="10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9"/>
              <p:cNvSpPr/>
              <p:nvPr/>
            </p:nvSpPr>
            <p:spPr>
              <a:xfrm>
                <a:off x="5108588" y="2363825"/>
                <a:ext cx="385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591" extrusionOk="0">
                    <a:moveTo>
                      <a:pt x="51" y="0"/>
                    </a:moveTo>
                    <a:cubicBezTo>
                      <a:pt x="25" y="0"/>
                      <a:pt x="0" y="22"/>
                      <a:pt x="22" y="43"/>
                    </a:cubicBezTo>
                    <a:cubicBezTo>
                      <a:pt x="113" y="347"/>
                      <a:pt x="356" y="560"/>
                      <a:pt x="691" y="590"/>
                    </a:cubicBezTo>
                    <a:cubicBezTo>
                      <a:pt x="1055" y="590"/>
                      <a:pt x="1390" y="377"/>
                      <a:pt x="1542" y="73"/>
                    </a:cubicBezTo>
                    <a:cubicBezTo>
                      <a:pt x="1542" y="52"/>
                      <a:pt x="1542" y="30"/>
                      <a:pt x="1531" y="30"/>
                    </a:cubicBezTo>
                    <a:cubicBezTo>
                      <a:pt x="1527" y="30"/>
                      <a:pt x="1520" y="34"/>
                      <a:pt x="1511" y="43"/>
                    </a:cubicBezTo>
                    <a:cubicBezTo>
                      <a:pt x="1268" y="195"/>
                      <a:pt x="1025" y="286"/>
                      <a:pt x="751" y="347"/>
                    </a:cubicBezTo>
                    <a:cubicBezTo>
                      <a:pt x="478" y="347"/>
                      <a:pt x="265" y="134"/>
                      <a:pt x="83" y="13"/>
                    </a:cubicBezTo>
                    <a:cubicBezTo>
                      <a:pt x="74" y="4"/>
                      <a:pt x="62" y="0"/>
                      <a:pt x="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9"/>
              <p:cNvSpPr/>
              <p:nvPr/>
            </p:nvSpPr>
            <p:spPr>
              <a:xfrm>
                <a:off x="5116713" y="2306375"/>
                <a:ext cx="63100" cy="45050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1802" extrusionOk="0">
                    <a:moveTo>
                      <a:pt x="183" y="1"/>
                    </a:moveTo>
                    <a:cubicBezTo>
                      <a:pt x="92" y="213"/>
                      <a:pt x="31" y="487"/>
                      <a:pt x="31" y="730"/>
                    </a:cubicBezTo>
                    <a:cubicBezTo>
                      <a:pt x="1" y="1186"/>
                      <a:pt x="92" y="1733"/>
                      <a:pt x="700" y="1794"/>
                    </a:cubicBezTo>
                    <a:cubicBezTo>
                      <a:pt x="746" y="1799"/>
                      <a:pt x="791" y="1802"/>
                      <a:pt x="837" y="1802"/>
                    </a:cubicBezTo>
                    <a:cubicBezTo>
                      <a:pt x="1064" y="1802"/>
                      <a:pt x="1288" y="1738"/>
                      <a:pt x="1490" y="1612"/>
                    </a:cubicBezTo>
                    <a:cubicBezTo>
                      <a:pt x="1916" y="1338"/>
                      <a:pt x="2281" y="973"/>
                      <a:pt x="2524" y="517"/>
                    </a:cubicBezTo>
                    <a:lnTo>
                      <a:pt x="2524" y="517"/>
                    </a:lnTo>
                    <a:cubicBezTo>
                      <a:pt x="2420" y="525"/>
                      <a:pt x="2317" y="529"/>
                      <a:pt x="2214" y="529"/>
                    </a:cubicBezTo>
                    <a:cubicBezTo>
                      <a:pt x="1498" y="529"/>
                      <a:pt x="794" y="346"/>
                      <a:pt x="1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9"/>
              <p:cNvSpPr/>
              <p:nvPr/>
            </p:nvSpPr>
            <p:spPr>
              <a:xfrm>
                <a:off x="5120163" y="2096625"/>
                <a:ext cx="105725" cy="231050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9242" extrusionOk="0">
                    <a:moveTo>
                      <a:pt x="2011" y="0"/>
                    </a:moveTo>
                    <a:cubicBezTo>
                      <a:pt x="1968" y="0"/>
                      <a:pt x="1930" y="34"/>
                      <a:pt x="1930" y="93"/>
                    </a:cubicBezTo>
                    <a:cubicBezTo>
                      <a:pt x="2355" y="2403"/>
                      <a:pt x="3176" y="4652"/>
                      <a:pt x="3632" y="6992"/>
                    </a:cubicBezTo>
                    <a:cubicBezTo>
                      <a:pt x="3237" y="6871"/>
                      <a:pt x="2811" y="6810"/>
                      <a:pt x="2386" y="6810"/>
                    </a:cubicBezTo>
                    <a:cubicBezTo>
                      <a:pt x="2325" y="6840"/>
                      <a:pt x="2781" y="8421"/>
                      <a:pt x="2811" y="8695"/>
                    </a:cubicBezTo>
                    <a:lnTo>
                      <a:pt x="2811" y="8725"/>
                    </a:lnTo>
                    <a:cubicBezTo>
                      <a:pt x="2514" y="8802"/>
                      <a:pt x="2238" y="8839"/>
                      <a:pt x="1967" y="8839"/>
                    </a:cubicBezTo>
                    <a:cubicBezTo>
                      <a:pt x="1379" y="8839"/>
                      <a:pt x="814" y="8663"/>
                      <a:pt x="106" y="8330"/>
                    </a:cubicBezTo>
                    <a:cubicBezTo>
                      <a:pt x="90" y="8322"/>
                      <a:pt x="74" y="8318"/>
                      <a:pt x="60" y="8318"/>
                    </a:cubicBezTo>
                    <a:cubicBezTo>
                      <a:pt x="21" y="8318"/>
                      <a:pt x="1" y="8346"/>
                      <a:pt x="45" y="8391"/>
                    </a:cubicBezTo>
                    <a:cubicBezTo>
                      <a:pt x="501" y="8907"/>
                      <a:pt x="1170" y="9211"/>
                      <a:pt x="1869" y="9242"/>
                    </a:cubicBezTo>
                    <a:cubicBezTo>
                      <a:pt x="2173" y="9242"/>
                      <a:pt x="2477" y="9211"/>
                      <a:pt x="2781" y="9120"/>
                    </a:cubicBezTo>
                    <a:cubicBezTo>
                      <a:pt x="2842" y="9120"/>
                      <a:pt x="2872" y="9090"/>
                      <a:pt x="2933" y="9090"/>
                    </a:cubicBezTo>
                    <a:cubicBezTo>
                      <a:pt x="2994" y="9090"/>
                      <a:pt x="3024" y="9059"/>
                      <a:pt x="3085" y="9029"/>
                    </a:cubicBezTo>
                    <a:cubicBezTo>
                      <a:pt x="3176" y="8998"/>
                      <a:pt x="3206" y="8938"/>
                      <a:pt x="3206" y="8846"/>
                    </a:cubicBezTo>
                    <a:cubicBezTo>
                      <a:pt x="3206" y="8816"/>
                      <a:pt x="3206" y="8786"/>
                      <a:pt x="3206" y="8786"/>
                    </a:cubicBezTo>
                    <a:lnTo>
                      <a:pt x="3206" y="8695"/>
                    </a:lnTo>
                    <a:cubicBezTo>
                      <a:pt x="3115" y="8147"/>
                      <a:pt x="2933" y="7296"/>
                      <a:pt x="2933" y="7296"/>
                    </a:cubicBezTo>
                    <a:lnTo>
                      <a:pt x="2933" y="7296"/>
                    </a:lnTo>
                    <a:cubicBezTo>
                      <a:pt x="3078" y="7358"/>
                      <a:pt x="3646" y="7519"/>
                      <a:pt x="3975" y="7519"/>
                    </a:cubicBezTo>
                    <a:cubicBezTo>
                      <a:pt x="4128" y="7519"/>
                      <a:pt x="4229" y="7484"/>
                      <a:pt x="4210" y="7388"/>
                    </a:cubicBezTo>
                    <a:cubicBezTo>
                      <a:pt x="3693" y="4986"/>
                      <a:pt x="3085" y="2311"/>
                      <a:pt x="2082" y="32"/>
                    </a:cubicBezTo>
                    <a:cubicBezTo>
                      <a:pt x="2060" y="10"/>
                      <a:pt x="2035" y="0"/>
                      <a:pt x="20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9"/>
              <p:cNvSpPr/>
              <p:nvPr/>
            </p:nvSpPr>
            <p:spPr>
              <a:xfrm>
                <a:off x="4751413" y="1827450"/>
                <a:ext cx="555300" cy="418300"/>
              </a:xfrm>
              <a:custGeom>
                <a:avLst/>
                <a:gdLst/>
                <a:ahLst/>
                <a:cxnLst/>
                <a:rect l="l" t="t" r="r" b="b"/>
                <a:pathLst>
                  <a:path w="22212" h="16732" extrusionOk="0">
                    <a:moveTo>
                      <a:pt x="17244" y="1"/>
                    </a:moveTo>
                    <a:cubicBezTo>
                      <a:pt x="16702" y="1"/>
                      <a:pt x="16285" y="1224"/>
                      <a:pt x="16285" y="1224"/>
                    </a:cubicBezTo>
                    <a:cubicBezTo>
                      <a:pt x="16285" y="1224"/>
                      <a:pt x="14108" y="834"/>
                      <a:pt x="11485" y="834"/>
                    </a:cubicBezTo>
                    <a:cubicBezTo>
                      <a:pt x="10376" y="834"/>
                      <a:pt x="9186" y="904"/>
                      <a:pt x="8047" y="1103"/>
                    </a:cubicBezTo>
                    <a:cubicBezTo>
                      <a:pt x="4218" y="1771"/>
                      <a:pt x="2911" y="5935"/>
                      <a:pt x="2911" y="5935"/>
                    </a:cubicBezTo>
                    <a:cubicBezTo>
                      <a:pt x="2911" y="5935"/>
                      <a:pt x="904" y="6665"/>
                      <a:pt x="449" y="8215"/>
                    </a:cubicBezTo>
                    <a:cubicBezTo>
                      <a:pt x="0" y="9740"/>
                      <a:pt x="2903" y="16732"/>
                      <a:pt x="4532" y="16732"/>
                    </a:cubicBezTo>
                    <a:cubicBezTo>
                      <a:pt x="4559" y="16732"/>
                      <a:pt x="4586" y="16730"/>
                      <a:pt x="4613" y="16726"/>
                    </a:cubicBezTo>
                    <a:cubicBezTo>
                      <a:pt x="7166" y="16331"/>
                      <a:pt x="6984" y="11619"/>
                      <a:pt x="6984" y="11619"/>
                    </a:cubicBezTo>
                    <a:cubicBezTo>
                      <a:pt x="6984" y="11619"/>
                      <a:pt x="11269" y="10252"/>
                      <a:pt x="11452" y="6847"/>
                    </a:cubicBezTo>
                    <a:cubicBezTo>
                      <a:pt x="11452" y="6847"/>
                      <a:pt x="13763" y="7895"/>
                      <a:pt x="16214" y="7895"/>
                    </a:cubicBezTo>
                    <a:cubicBezTo>
                      <a:pt x="17205" y="7895"/>
                      <a:pt x="18219" y="7724"/>
                      <a:pt x="19111" y="7242"/>
                    </a:cubicBezTo>
                    <a:cubicBezTo>
                      <a:pt x="22212" y="5571"/>
                      <a:pt x="20996" y="1954"/>
                      <a:pt x="20510" y="1224"/>
                    </a:cubicBezTo>
                    <a:cubicBezTo>
                      <a:pt x="20423" y="1089"/>
                      <a:pt x="20302" y="1034"/>
                      <a:pt x="20160" y="1034"/>
                    </a:cubicBezTo>
                    <a:cubicBezTo>
                      <a:pt x="19503" y="1034"/>
                      <a:pt x="18412" y="2227"/>
                      <a:pt x="18412" y="2227"/>
                    </a:cubicBezTo>
                    <a:cubicBezTo>
                      <a:pt x="18412" y="2227"/>
                      <a:pt x="17896" y="160"/>
                      <a:pt x="17318" y="8"/>
                    </a:cubicBezTo>
                    <a:cubicBezTo>
                      <a:pt x="17293" y="3"/>
                      <a:pt x="17268" y="1"/>
                      <a:pt x="1724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9"/>
              <p:cNvSpPr/>
              <p:nvPr/>
            </p:nvSpPr>
            <p:spPr>
              <a:xfrm>
                <a:off x="4897863" y="1972975"/>
                <a:ext cx="147500" cy="155600"/>
              </a:xfrm>
              <a:custGeom>
                <a:avLst/>
                <a:gdLst/>
                <a:ahLst/>
                <a:cxnLst/>
                <a:rect l="l" t="t" r="r" b="b"/>
                <a:pathLst>
                  <a:path w="5900" h="6224" extrusionOk="0">
                    <a:moveTo>
                      <a:pt x="5563" y="1"/>
                    </a:moveTo>
                    <a:cubicBezTo>
                      <a:pt x="5548" y="1"/>
                      <a:pt x="5533" y="8"/>
                      <a:pt x="5533" y="23"/>
                    </a:cubicBezTo>
                    <a:cubicBezTo>
                      <a:pt x="5503" y="3336"/>
                      <a:pt x="3588" y="5950"/>
                      <a:pt x="123" y="5981"/>
                    </a:cubicBezTo>
                    <a:cubicBezTo>
                      <a:pt x="31" y="5981"/>
                      <a:pt x="1" y="6133"/>
                      <a:pt x="123" y="6133"/>
                    </a:cubicBezTo>
                    <a:cubicBezTo>
                      <a:pt x="419" y="6195"/>
                      <a:pt x="706" y="6224"/>
                      <a:pt x="985" y="6224"/>
                    </a:cubicBezTo>
                    <a:cubicBezTo>
                      <a:pt x="3991" y="6224"/>
                      <a:pt x="5900" y="2805"/>
                      <a:pt x="5594" y="23"/>
                    </a:cubicBezTo>
                    <a:cubicBezTo>
                      <a:pt x="5594" y="8"/>
                      <a:pt x="5579" y="1"/>
                      <a:pt x="55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9"/>
              <p:cNvSpPr/>
              <p:nvPr/>
            </p:nvSpPr>
            <p:spPr>
              <a:xfrm>
                <a:off x="4739063" y="1973550"/>
                <a:ext cx="128825" cy="270125"/>
              </a:xfrm>
              <a:custGeom>
                <a:avLst/>
                <a:gdLst/>
                <a:ahLst/>
                <a:cxnLst/>
                <a:rect l="l" t="t" r="r" b="b"/>
                <a:pathLst>
                  <a:path w="5153" h="10805" extrusionOk="0">
                    <a:moveTo>
                      <a:pt x="3465" y="0"/>
                    </a:moveTo>
                    <a:cubicBezTo>
                      <a:pt x="1307" y="851"/>
                      <a:pt x="0" y="2462"/>
                      <a:pt x="669" y="4864"/>
                    </a:cubicBezTo>
                    <a:cubicBezTo>
                      <a:pt x="1246" y="6991"/>
                      <a:pt x="2857" y="9940"/>
                      <a:pt x="4985" y="10791"/>
                    </a:cubicBezTo>
                    <a:cubicBezTo>
                      <a:pt x="5005" y="10801"/>
                      <a:pt x="5023" y="10805"/>
                      <a:pt x="5039" y="10805"/>
                    </a:cubicBezTo>
                    <a:cubicBezTo>
                      <a:pt x="5122" y="10805"/>
                      <a:pt x="5153" y="10690"/>
                      <a:pt x="5076" y="10639"/>
                    </a:cubicBezTo>
                    <a:cubicBezTo>
                      <a:pt x="3283" y="9788"/>
                      <a:pt x="1976" y="7538"/>
                      <a:pt x="1246" y="5775"/>
                    </a:cubicBezTo>
                    <a:cubicBezTo>
                      <a:pt x="760" y="4620"/>
                      <a:pt x="395" y="3283"/>
                      <a:pt x="1034" y="2098"/>
                    </a:cubicBezTo>
                    <a:cubicBezTo>
                      <a:pt x="1581" y="1155"/>
                      <a:pt x="2614" y="669"/>
                      <a:pt x="3496" y="61"/>
                    </a:cubicBezTo>
                    <a:cubicBezTo>
                      <a:pt x="3526" y="61"/>
                      <a:pt x="3496" y="0"/>
                      <a:pt x="346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9"/>
              <p:cNvSpPr/>
              <p:nvPr/>
            </p:nvSpPr>
            <p:spPr>
              <a:xfrm>
                <a:off x="5127838" y="1856450"/>
                <a:ext cx="178875" cy="167550"/>
              </a:xfrm>
              <a:custGeom>
                <a:avLst/>
                <a:gdLst/>
                <a:ahLst/>
                <a:cxnLst/>
                <a:rect l="l" t="t" r="r" b="b"/>
                <a:pathLst>
                  <a:path w="7155" h="6702" extrusionOk="0">
                    <a:moveTo>
                      <a:pt x="5398" y="1"/>
                    </a:moveTo>
                    <a:cubicBezTo>
                      <a:pt x="5342" y="1"/>
                      <a:pt x="5286" y="80"/>
                      <a:pt x="5331" y="125"/>
                    </a:cubicBezTo>
                    <a:cubicBezTo>
                      <a:pt x="6334" y="1736"/>
                      <a:pt x="7033" y="3742"/>
                      <a:pt x="5422" y="5262"/>
                    </a:cubicBezTo>
                    <a:cubicBezTo>
                      <a:pt x="4569" y="6055"/>
                      <a:pt x="3316" y="6460"/>
                      <a:pt x="2100" y="6460"/>
                    </a:cubicBezTo>
                    <a:cubicBezTo>
                      <a:pt x="1452" y="6460"/>
                      <a:pt x="815" y="6345"/>
                      <a:pt x="255" y="6113"/>
                    </a:cubicBezTo>
                    <a:cubicBezTo>
                      <a:pt x="236" y="6105"/>
                      <a:pt x="218" y="6102"/>
                      <a:pt x="201" y="6102"/>
                    </a:cubicBezTo>
                    <a:cubicBezTo>
                      <a:pt x="77" y="6102"/>
                      <a:pt x="0" y="6272"/>
                      <a:pt x="133" y="6326"/>
                    </a:cubicBezTo>
                    <a:cubicBezTo>
                      <a:pt x="726" y="6577"/>
                      <a:pt x="1415" y="6702"/>
                      <a:pt x="2117" y="6702"/>
                    </a:cubicBezTo>
                    <a:cubicBezTo>
                      <a:pt x="3542" y="6702"/>
                      <a:pt x="5023" y="6188"/>
                      <a:pt x="5878" y="5171"/>
                    </a:cubicBezTo>
                    <a:cubicBezTo>
                      <a:pt x="7155" y="3651"/>
                      <a:pt x="6729" y="1371"/>
                      <a:pt x="5453" y="34"/>
                    </a:cubicBezTo>
                    <a:cubicBezTo>
                      <a:pt x="5437" y="10"/>
                      <a:pt x="5417" y="1"/>
                      <a:pt x="539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9"/>
              <p:cNvSpPr/>
              <p:nvPr/>
            </p:nvSpPr>
            <p:spPr>
              <a:xfrm>
                <a:off x="4980538" y="2141225"/>
                <a:ext cx="190175" cy="157625"/>
              </a:xfrm>
              <a:custGeom>
                <a:avLst/>
                <a:gdLst/>
                <a:ahLst/>
                <a:cxnLst/>
                <a:rect l="l" t="t" r="r" b="b"/>
                <a:pathLst>
                  <a:path w="7607" h="6305" extrusionOk="0">
                    <a:moveTo>
                      <a:pt x="4105" y="434"/>
                    </a:moveTo>
                    <a:cubicBezTo>
                      <a:pt x="5485" y="434"/>
                      <a:pt x="6667" y="1478"/>
                      <a:pt x="6785" y="2868"/>
                    </a:cubicBezTo>
                    <a:cubicBezTo>
                      <a:pt x="6937" y="4297"/>
                      <a:pt x="5934" y="5604"/>
                      <a:pt x="4536" y="5847"/>
                    </a:cubicBezTo>
                    <a:cubicBezTo>
                      <a:pt x="4397" y="5867"/>
                      <a:pt x="4259" y="5877"/>
                      <a:pt x="4122" y="5877"/>
                    </a:cubicBezTo>
                    <a:cubicBezTo>
                      <a:pt x="2851" y="5877"/>
                      <a:pt x="1710" y="5012"/>
                      <a:pt x="1436" y="3749"/>
                    </a:cubicBezTo>
                    <a:cubicBezTo>
                      <a:pt x="1101" y="2351"/>
                      <a:pt x="1922" y="953"/>
                      <a:pt x="3320" y="527"/>
                    </a:cubicBezTo>
                    <a:cubicBezTo>
                      <a:pt x="3533" y="467"/>
                      <a:pt x="3746" y="436"/>
                      <a:pt x="3989" y="436"/>
                    </a:cubicBezTo>
                    <a:cubicBezTo>
                      <a:pt x="4028" y="435"/>
                      <a:pt x="4067" y="434"/>
                      <a:pt x="4105" y="434"/>
                    </a:cubicBezTo>
                    <a:close/>
                    <a:moveTo>
                      <a:pt x="4075" y="1"/>
                    </a:moveTo>
                    <a:cubicBezTo>
                      <a:pt x="3124" y="1"/>
                      <a:pt x="2167" y="422"/>
                      <a:pt x="1527" y="1318"/>
                    </a:cubicBezTo>
                    <a:cubicBezTo>
                      <a:pt x="0" y="3413"/>
                      <a:pt x="1540" y="6305"/>
                      <a:pt x="4084" y="6305"/>
                    </a:cubicBezTo>
                    <a:cubicBezTo>
                      <a:pt x="4123" y="6305"/>
                      <a:pt x="4162" y="6304"/>
                      <a:pt x="4202" y="6303"/>
                    </a:cubicBezTo>
                    <a:cubicBezTo>
                      <a:pt x="4475" y="6303"/>
                      <a:pt x="4718" y="6242"/>
                      <a:pt x="4962" y="6181"/>
                    </a:cubicBezTo>
                    <a:cubicBezTo>
                      <a:pt x="6633" y="5695"/>
                      <a:pt x="7606" y="3932"/>
                      <a:pt x="7120" y="2260"/>
                    </a:cubicBezTo>
                    <a:cubicBezTo>
                      <a:pt x="6680" y="799"/>
                      <a:pt x="5383" y="1"/>
                      <a:pt x="4075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9"/>
              <p:cNvSpPr/>
              <p:nvPr/>
            </p:nvSpPr>
            <p:spPr>
              <a:xfrm>
                <a:off x="5195763" y="2113650"/>
                <a:ext cx="126150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5046" h="6282" extrusionOk="0">
                    <a:moveTo>
                      <a:pt x="2189" y="415"/>
                    </a:moveTo>
                    <a:cubicBezTo>
                      <a:pt x="2675" y="415"/>
                      <a:pt x="3131" y="627"/>
                      <a:pt x="3465" y="992"/>
                    </a:cubicBezTo>
                    <a:cubicBezTo>
                      <a:pt x="3952" y="1478"/>
                      <a:pt x="4255" y="2117"/>
                      <a:pt x="4347" y="2816"/>
                    </a:cubicBezTo>
                    <a:cubicBezTo>
                      <a:pt x="4590" y="4305"/>
                      <a:pt x="3921" y="5643"/>
                      <a:pt x="2857" y="5825"/>
                    </a:cubicBezTo>
                    <a:cubicBezTo>
                      <a:pt x="2791" y="5835"/>
                      <a:pt x="2725" y="5839"/>
                      <a:pt x="2660" y="5839"/>
                    </a:cubicBezTo>
                    <a:cubicBezTo>
                      <a:pt x="1695" y="5839"/>
                      <a:pt x="775" y="4818"/>
                      <a:pt x="547" y="3424"/>
                    </a:cubicBezTo>
                    <a:cubicBezTo>
                      <a:pt x="426" y="2725"/>
                      <a:pt x="517" y="2026"/>
                      <a:pt x="821" y="1387"/>
                    </a:cubicBezTo>
                    <a:cubicBezTo>
                      <a:pt x="1064" y="901"/>
                      <a:pt x="1489" y="536"/>
                      <a:pt x="2037" y="415"/>
                    </a:cubicBezTo>
                    <a:close/>
                    <a:moveTo>
                      <a:pt x="2252" y="1"/>
                    </a:moveTo>
                    <a:cubicBezTo>
                      <a:pt x="2160" y="1"/>
                      <a:pt x="2068" y="7"/>
                      <a:pt x="1976" y="19"/>
                    </a:cubicBezTo>
                    <a:cubicBezTo>
                      <a:pt x="1307" y="141"/>
                      <a:pt x="730" y="597"/>
                      <a:pt x="456" y="1205"/>
                    </a:cubicBezTo>
                    <a:cubicBezTo>
                      <a:pt x="122" y="1934"/>
                      <a:pt x="0" y="2725"/>
                      <a:pt x="122" y="3485"/>
                    </a:cubicBezTo>
                    <a:cubicBezTo>
                      <a:pt x="392" y="5105"/>
                      <a:pt x="1492" y="6282"/>
                      <a:pt x="2690" y="6282"/>
                    </a:cubicBezTo>
                    <a:cubicBezTo>
                      <a:pt x="2705" y="6282"/>
                      <a:pt x="2720" y="6281"/>
                      <a:pt x="2736" y="6281"/>
                    </a:cubicBezTo>
                    <a:cubicBezTo>
                      <a:pt x="2796" y="6251"/>
                      <a:pt x="2888" y="6251"/>
                      <a:pt x="2948" y="6251"/>
                    </a:cubicBezTo>
                    <a:cubicBezTo>
                      <a:pt x="4225" y="6038"/>
                      <a:pt x="5046" y="4488"/>
                      <a:pt x="4772" y="2785"/>
                    </a:cubicBezTo>
                    <a:cubicBezTo>
                      <a:pt x="4651" y="1995"/>
                      <a:pt x="4316" y="1266"/>
                      <a:pt x="3769" y="688"/>
                    </a:cubicBezTo>
                    <a:cubicBezTo>
                      <a:pt x="3376" y="243"/>
                      <a:pt x="2825" y="1"/>
                      <a:pt x="2252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9"/>
              <p:cNvSpPr/>
              <p:nvPr/>
            </p:nvSpPr>
            <p:spPr>
              <a:xfrm>
                <a:off x="5149388" y="2181225"/>
                <a:ext cx="57800" cy="26400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056" extrusionOk="0">
                    <a:moveTo>
                      <a:pt x="1496" y="0"/>
                    </a:moveTo>
                    <a:cubicBezTo>
                      <a:pt x="875" y="0"/>
                      <a:pt x="298" y="443"/>
                      <a:pt x="1" y="782"/>
                    </a:cubicBezTo>
                    <a:lnTo>
                      <a:pt x="335" y="1055"/>
                    </a:lnTo>
                    <a:cubicBezTo>
                      <a:pt x="335" y="1009"/>
                      <a:pt x="862" y="418"/>
                      <a:pt x="1476" y="418"/>
                    </a:cubicBezTo>
                    <a:cubicBezTo>
                      <a:pt x="1669" y="418"/>
                      <a:pt x="1871" y="477"/>
                      <a:pt x="2068" y="630"/>
                    </a:cubicBezTo>
                    <a:lnTo>
                      <a:pt x="2311" y="295"/>
                    </a:lnTo>
                    <a:cubicBezTo>
                      <a:pt x="2044" y="84"/>
                      <a:pt x="1766" y="0"/>
                      <a:pt x="1496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9"/>
              <p:cNvSpPr/>
              <p:nvPr/>
            </p:nvSpPr>
            <p:spPr>
              <a:xfrm>
                <a:off x="4803638" y="2209100"/>
                <a:ext cx="207475" cy="72225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2889" extrusionOk="0">
                    <a:moveTo>
                      <a:pt x="8269" y="1"/>
                    </a:moveTo>
                    <a:cubicBezTo>
                      <a:pt x="8025" y="31"/>
                      <a:pt x="2402" y="335"/>
                      <a:pt x="1521" y="639"/>
                    </a:cubicBezTo>
                    <a:cubicBezTo>
                      <a:pt x="639" y="943"/>
                      <a:pt x="62" y="2585"/>
                      <a:pt x="1" y="2767"/>
                    </a:cubicBezTo>
                    <a:lnTo>
                      <a:pt x="396" y="2889"/>
                    </a:lnTo>
                    <a:cubicBezTo>
                      <a:pt x="548" y="2463"/>
                      <a:pt x="1004" y="1247"/>
                      <a:pt x="1642" y="1034"/>
                    </a:cubicBezTo>
                    <a:cubicBezTo>
                      <a:pt x="2311" y="822"/>
                      <a:pt x="6688" y="518"/>
                      <a:pt x="8299" y="426"/>
                    </a:cubicBezTo>
                    <a:lnTo>
                      <a:pt x="8269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9"/>
              <p:cNvSpPr/>
              <p:nvPr/>
            </p:nvSpPr>
            <p:spPr>
              <a:xfrm>
                <a:off x="4766413" y="2192075"/>
                <a:ext cx="159600" cy="170075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6803" extrusionOk="0">
                    <a:moveTo>
                      <a:pt x="2146" y="0"/>
                    </a:moveTo>
                    <a:cubicBezTo>
                      <a:pt x="1936" y="0"/>
                      <a:pt x="1735" y="51"/>
                      <a:pt x="1551" y="165"/>
                    </a:cubicBezTo>
                    <a:cubicBezTo>
                      <a:pt x="1" y="1107"/>
                      <a:pt x="2007" y="6062"/>
                      <a:pt x="3891" y="6670"/>
                    </a:cubicBezTo>
                    <a:cubicBezTo>
                      <a:pt x="4121" y="6760"/>
                      <a:pt x="4357" y="6803"/>
                      <a:pt x="4588" y="6803"/>
                    </a:cubicBezTo>
                    <a:cubicBezTo>
                      <a:pt x="5369" y="6803"/>
                      <a:pt x="6102" y="6319"/>
                      <a:pt x="6384" y="5545"/>
                    </a:cubicBezTo>
                    <a:lnTo>
                      <a:pt x="5654" y="2627"/>
                    </a:lnTo>
                    <a:cubicBezTo>
                      <a:pt x="5654" y="2627"/>
                      <a:pt x="3660" y="0"/>
                      <a:pt x="2146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9"/>
              <p:cNvSpPr/>
              <p:nvPr/>
            </p:nvSpPr>
            <p:spPr>
              <a:xfrm>
                <a:off x="4819613" y="2231150"/>
                <a:ext cx="81800" cy="104975"/>
              </a:xfrm>
              <a:custGeom>
                <a:avLst/>
                <a:gdLst/>
                <a:ahLst/>
                <a:cxnLst/>
                <a:rect l="l" t="t" r="r" b="b"/>
                <a:pathLst>
                  <a:path w="3272" h="4199" extrusionOk="0">
                    <a:moveTo>
                      <a:pt x="31" y="0"/>
                    </a:moveTo>
                    <a:cubicBezTo>
                      <a:pt x="0" y="0"/>
                      <a:pt x="0" y="61"/>
                      <a:pt x="31" y="61"/>
                    </a:cubicBezTo>
                    <a:cubicBezTo>
                      <a:pt x="1338" y="548"/>
                      <a:pt x="2067" y="1703"/>
                      <a:pt x="2614" y="2949"/>
                    </a:cubicBezTo>
                    <a:cubicBezTo>
                      <a:pt x="2351" y="2648"/>
                      <a:pt x="2053" y="2441"/>
                      <a:pt x="1714" y="2441"/>
                    </a:cubicBezTo>
                    <a:cubicBezTo>
                      <a:pt x="1504" y="2441"/>
                      <a:pt x="1277" y="2520"/>
                      <a:pt x="1034" y="2706"/>
                    </a:cubicBezTo>
                    <a:cubicBezTo>
                      <a:pt x="1003" y="2736"/>
                      <a:pt x="1034" y="2797"/>
                      <a:pt x="1064" y="2797"/>
                    </a:cubicBezTo>
                    <a:cubicBezTo>
                      <a:pt x="1204" y="2744"/>
                      <a:pt x="1346" y="2720"/>
                      <a:pt x="1486" y="2720"/>
                    </a:cubicBezTo>
                    <a:cubicBezTo>
                      <a:pt x="1830" y="2720"/>
                      <a:pt x="2155" y="2871"/>
                      <a:pt x="2371" y="3131"/>
                    </a:cubicBezTo>
                    <a:cubicBezTo>
                      <a:pt x="2614" y="3435"/>
                      <a:pt x="2827" y="3800"/>
                      <a:pt x="3009" y="4134"/>
                    </a:cubicBezTo>
                    <a:cubicBezTo>
                      <a:pt x="3043" y="4179"/>
                      <a:pt x="3089" y="4199"/>
                      <a:pt x="3132" y="4199"/>
                    </a:cubicBezTo>
                    <a:cubicBezTo>
                      <a:pt x="3206" y="4199"/>
                      <a:pt x="3272" y="4139"/>
                      <a:pt x="3253" y="4043"/>
                    </a:cubicBezTo>
                    <a:cubicBezTo>
                      <a:pt x="3192" y="2371"/>
                      <a:pt x="1824" y="92"/>
                      <a:pt x="3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9"/>
              <p:cNvSpPr/>
              <p:nvPr/>
            </p:nvSpPr>
            <p:spPr>
              <a:xfrm>
                <a:off x="4797563" y="2558650"/>
                <a:ext cx="345775" cy="361475"/>
              </a:xfrm>
              <a:custGeom>
                <a:avLst/>
                <a:gdLst/>
                <a:ahLst/>
                <a:cxnLst/>
                <a:rect l="l" t="t" r="r" b="b"/>
                <a:pathLst>
                  <a:path w="13831" h="14459" extrusionOk="0">
                    <a:moveTo>
                      <a:pt x="2189" y="1"/>
                    </a:moveTo>
                    <a:lnTo>
                      <a:pt x="1" y="2524"/>
                    </a:lnTo>
                    <a:cubicBezTo>
                      <a:pt x="1" y="2524"/>
                      <a:pt x="7202" y="14458"/>
                      <a:pt x="7556" y="14458"/>
                    </a:cubicBezTo>
                    <a:cubicBezTo>
                      <a:pt x="7564" y="14458"/>
                      <a:pt x="7569" y="14452"/>
                      <a:pt x="7569" y="14439"/>
                    </a:cubicBezTo>
                    <a:lnTo>
                      <a:pt x="10153" y="9120"/>
                    </a:lnTo>
                    <a:lnTo>
                      <a:pt x="13831" y="12828"/>
                    </a:lnTo>
                    <a:lnTo>
                      <a:pt x="13831" y="12828"/>
                    </a:lnTo>
                    <a:lnTo>
                      <a:pt x="13557" y="3496"/>
                    </a:lnTo>
                    <a:lnTo>
                      <a:pt x="12433" y="1642"/>
                    </a:lnTo>
                    <a:lnTo>
                      <a:pt x="9879" y="7873"/>
                    </a:lnTo>
                    <a:lnTo>
                      <a:pt x="2189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9"/>
              <p:cNvSpPr/>
              <p:nvPr/>
            </p:nvSpPr>
            <p:spPr>
              <a:xfrm>
                <a:off x="4805363" y="2637400"/>
                <a:ext cx="344825" cy="295900"/>
              </a:xfrm>
              <a:custGeom>
                <a:avLst/>
                <a:gdLst/>
                <a:ahLst/>
                <a:cxnLst/>
                <a:rect l="l" t="t" r="r" b="b"/>
                <a:pathLst>
                  <a:path w="13793" h="11836" extrusionOk="0">
                    <a:moveTo>
                      <a:pt x="80" y="0"/>
                    </a:moveTo>
                    <a:cubicBezTo>
                      <a:pt x="44" y="0"/>
                      <a:pt x="1" y="28"/>
                      <a:pt x="23" y="73"/>
                    </a:cubicBezTo>
                    <a:cubicBezTo>
                      <a:pt x="1085" y="2167"/>
                      <a:pt x="7086" y="11836"/>
                      <a:pt x="7196" y="11836"/>
                    </a:cubicBezTo>
                    <a:cubicBezTo>
                      <a:pt x="7196" y="11836"/>
                      <a:pt x="7196" y="11836"/>
                      <a:pt x="7196" y="11836"/>
                    </a:cubicBezTo>
                    <a:cubicBezTo>
                      <a:pt x="8200" y="10012"/>
                      <a:pt x="9081" y="8128"/>
                      <a:pt x="9871" y="6213"/>
                    </a:cubicBezTo>
                    <a:cubicBezTo>
                      <a:pt x="10432" y="6862"/>
                      <a:pt x="13541" y="10173"/>
                      <a:pt x="13723" y="10173"/>
                    </a:cubicBezTo>
                    <a:cubicBezTo>
                      <a:pt x="13729" y="10173"/>
                      <a:pt x="13732" y="10170"/>
                      <a:pt x="13732" y="10164"/>
                    </a:cubicBezTo>
                    <a:cubicBezTo>
                      <a:pt x="13792" y="8462"/>
                      <a:pt x="13762" y="6760"/>
                      <a:pt x="13640" y="5088"/>
                    </a:cubicBezTo>
                    <a:cubicBezTo>
                      <a:pt x="13549" y="3538"/>
                      <a:pt x="13488" y="1988"/>
                      <a:pt x="13306" y="438"/>
                    </a:cubicBezTo>
                    <a:cubicBezTo>
                      <a:pt x="13306" y="407"/>
                      <a:pt x="13283" y="392"/>
                      <a:pt x="13260" y="392"/>
                    </a:cubicBezTo>
                    <a:cubicBezTo>
                      <a:pt x="13238" y="392"/>
                      <a:pt x="13215" y="407"/>
                      <a:pt x="13215" y="438"/>
                    </a:cubicBezTo>
                    <a:cubicBezTo>
                      <a:pt x="12880" y="1927"/>
                      <a:pt x="13306" y="7824"/>
                      <a:pt x="13276" y="9222"/>
                    </a:cubicBezTo>
                    <a:cubicBezTo>
                      <a:pt x="13125" y="9071"/>
                      <a:pt x="9934" y="5999"/>
                      <a:pt x="9843" y="5999"/>
                    </a:cubicBezTo>
                    <a:cubicBezTo>
                      <a:pt x="9842" y="5999"/>
                      <a:pt x="9841" y="5999"/>
                      <a:pt x="9841" y="6000"/>
                    </a:cubicBezTo>
                    <a:cubicBezTo>
                      <a:pt x="9294" y="6851"/>
                      <a:pt x="7409" y="10742"/>
                      <a:pt x="7288" y="11076"/>
                    </a:cubicBezTo>
                    <a:cubicBezTo>
                      <a:pt x="6072" y="9100"/>
                      <a:pt x="1543" y="1897"/>
                      <a:pt x="114" y="12"/>
                    </a:cubicBezTo>
                    <a:cubicBezTo>
                      <a:pt x="106" y="4"/>
                      <a:pt x="94" y="0"/>
                      <a:pt x="8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9"/>
              <p:cNvSpPr/>
              <p:nvPr/>
            </p:nvSpPr>
            <p:spPr>
              <a:xfrm>
                <a:off x="4554413" y="3488000"/>
                <a:ext cx="952150" cy="829825"/>
              </a:xfrm>
              <a:custGeom>
                <a:avLst/>
                <a:gdLst/>
                <a:ahLst/>
                <a:cxnLst/>
                <a:rect l="l" t="t" r="r" b="b"/>
                <a:pathLst>
                  <a:path w="38086" h="33193" extrusionOk="0">
                    <a:moveTo>
                      <a:pt x="37964" y="1"/>
                    </a:moveTo>
                    <a:lnTo>
                      <a:pt x="0" y="3770"/>
                    </a:lnTo>
                    <a:lnTo>
                      <a:pt x="122" y="33193"/>
                    </a:lnTo>
                    <a:lnTo>
                      <a:pt x="38086" y="29424"/>
                    </a:lnTo>
                    <a:lnTo>
                      <a:pt x="37964" y="1"/>
                    </a:ln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9"/>
              <p:cNvSpPr/>
              <p:nvPr/>
            </p:nvSpPr>
            <p:spPr>
              <a:xfrm>
                <a:off x="4553638" y="3469775"/>
                <a:ext cx="333625" cy="112475"/>
              </a:xfrm>
              <a:custGeom>
                <a:avLst/>
                <a:gdLst/>
                <a:ahLst/>
                <a:cxnLst/>
                <a:rect l="l" t="t" r="r" b="b"/>
                <a:pathLst>
                  <a:path w="13345" h="4499" extrusionOk="0">
                    <a:moveTo>
                      <a:pt x="12433" y="0"/>
                    </a:moveTo>
                    <a:lnTo>
                      <a:pt x="1" y="1246"/>
                    </a:lnTo>
                    <a:lnTo>
                      <a:pt x="31" y="4499"/>
                    </a:lnTo>
                    <a:lnTo>
                      <a:pt x="13344" y="3161"/>
                    </a:lnTo>
                    <a:lnTo>
                      <a:pt x="12433" y="0"/>
                    </a:ln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9"/>
              <p:cNvSpPr/>
              <p:nvPr/>
            </p:nvSpPr>
            <p:spPr>
              <a:xfrm>
                <a:off x="4554413" y="3488000"/>
                <a:ext cx="952150" cy="829825"/>
              </a:xfrm>
              <a:custGeom>
                <a:avLst/>
                <a:gdLst/>
                <a:ahLst/>
                <a:cxnLst/>
                <a:rect l="l" t="t" r="r" b="b"/>
                <a:pathLst>
                  <a:path w="38086" h="33193" extrusionOk="0">
                    <a:moveTo>
                      <a:pt x="37964" y="1"/>
                    </a:moveTo>
                    <a:lnTo>
                      <a:pt x="0" y="3770"/>
                    </a:lnTo>
                    <a:lnTo>
                      <a:pt x="122" y="33193"/>
                    </a:lnTo>
                    <a:lnTo>
                      <a:pt x="38086" y="29424"/>
                    </a:lnTo>
                    <a:lnTo>
                      <a:pt x="3796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9"/>
              <p:cNvSpPr/>
              <p:nvPr/>
            </p:nvSpPr>
            <p:spPr>
              <a:xfrm>
                <a:off x="4553638" y="3469775"/>
                <a:ext cx="333625" cy="112475"/>
              </a:xfrm>
              <a:custGeom>
                <a:avLst/>
                <a:gdLst/>
                <a:ahLst/>
                <a:cxnLst/>
                <a:rect l="l" t="t" r="r" b="b"/>
                <a:pathLst>
                  <a:path w="13345" h="4499" extrusionOk="0">
                    <a:moveTo>
                      <a:pt x="12433" y="0"/>
                    </a:moveTo>
                    <a:lnTo>
                      <a:pt x="1" y="1246"/>
                    </a:lnTo>
                    <a:lnTo>
                      <a:pt x="31" y="4499"/>
                    </a:lnTo>
                    <a:lnTo>
                      <a:pt x="13344" y="3161"/>
                    </a:lnTo>
                    <a:lnTo>
                      <a:pt x="12433" y="0"/>
                    </a:lnTo>
                    <a:close/>
                  </a:path>
                </a:pathLst>
              </a:custGeom>
              <a:solidFill>
                <a:srgbClr val="263238">
                  <a:alpha val="14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9"/>
              <p:cNvSpPr/>
              <p:nvPr/>
            </p:nvSpPr>
            <p:spPr>
              <a:xfrm>
                <a:off x="4460188" y="3494850"/>
                <a:ext cx="1045625" cy="819950"/>
              </a:xfrm>
              <a:custGeom>
                <a:avLst/>
                <a:gdLst/>
                <a:ahLst/>
                <a:cxnLst/>
                <a:rect l="l" t="t" r="r" b="b"/>
                <a:pathLst>
                  <a:path w="41825" h="32798" extrusionOk="0">
                    <a:moveTo>
                      <a:pt x="38998" y="0"/>
                    </a:moveTo>
                    <a:lnTo>
                      <a:pt x="0" y="3283"/>
                    </a:lnTo>
                    <a:lnTo>
                      <a:pt x="5228" y="32797"/>
                    </a:lnTo>
                    <a:lnTo>
                      <a:pt x="41825" y="29150"/>
                    </a:lnTo>
                    <a:lnTo>
                      <a:pt x="38998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9"/>
              <p:cNvSpPr/>
              <p:nvPr/>
            </p:nvSpPr>
            <p:spPr>
              <a:xfrm>
                <a:off x="4427513" y="3510050"/>
                <a:ext cx="1078300" cy="807025"/>
              </a:xfrm>
              <a:custGeom>
                <a:avLst/>
                <a:gdLst/>
                <a:ahLst/>
                <a:cxnLst/>
                <a:rect l="l" t="t" r="r" b="b"/>
                <a:pathLst>
                  <a:path w="43132" h="32281" extrusionOk="0">
                    <a:moveTo>
                      <a:pt x="39454" y="0"/>
                    </a:moveTo>
                    <a:lnTo>
                      <a:pt x="0" y="3921"/>
                    </a:lnTo>
                    <a:lnTo>
                      <a:pt x="5593" y="32280"/>
                    </a:lnTo>
                    <a:lnTo>
                      <a:pt x="43132" y="28542"/>
                    </a:lnTo>
                    <a:lnTo>
                      <a:pt x="3945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9"/>
              <p:cNvSpPr/>
              <p:nvPr/>
            </p:nvSpPr>
            <p:spPr>
              <a:xfrm>
                <a:off x="4414588" y="3530550"/>
                <a:ext cx="1089700" cy="788050"/>
              </a:xfrm>
              <a:custGeom>
                <a:avLst/>
                <a:gdLst/>
                <a:ahLst/>
                <a:cxnLst/>
                <a:rect l="l" t="t" r="r" b="b"/>
                <a:pathLst>
                  <a:path w="43588" h="31522" extrusionOk="0">
                    <a:moveTo>
                      <a:pt x="38025" y="1"/>
                    </a:moveTo>
                    <a:lnTo>
                      <a:pt x="0" y="3770"/>
                    </a:lnTo>
                    <a:lnTo>
                      <a:pt x="5563" y="31521"/>
                    </a:lnTo>
                    <a:lnTo>
                      <a:pt x="43588" y="27752"/>
                    </a:lnTo>
                    <a:lnTo>
                      <a:pt x="38025" y="1"/>
                    </a:ln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9"/>
              <p:cNvSpPr/>
              <p:nvPr/>
            </p:nvSpPr>
            <p:spPr>
              <a:xfrm>
                <a:off x="4134938" y="2665200"/>
                <a:ext cx="817200" cy="1572175"/>
              </a:xfrm>
              <a:custGeom>
                <a:avLst/>
                <a:gdLst/>
                <a:ahLst/>
                <a:cxnLst/>
                <a:rect l="l" t="t" r="r" b="b"/>
                <a:pathLst>
                  <a:path w="32688" h="62887" extrusionOk="0">
                    <a:moveTo>
                      <a:pt x="26095" y="1"/>
                    </a:moveTo>
                    <a:cubicBezTo>
                      <a:pt x="25207" y="1"/>
                      <a:pt x="23955" y="714"/>
                      <a:pt x="22342" y="2183"/>
                    </a:cubicBezTo>
                    <a:cubicBezTo>
                      <a:pt x="9363" y="13946"/>
                      <a:pt x="1" y="34250"/>
                      <a:pt x="305" y="39721"/>
                    </a:cubicBezTo>
                    <a:cubicBezTo>
                      <a:pt x="669" y="46925"/>
                      <a:pt x="13770" y="59296"/>
                      <a:pt x="22281" y="62852"/>
                    </a:cubicBezTo>
                    <a:cubicBezTo>
                      <a:pt x="22335" y="62875"/>
                      <a:pt x="22393" y="62887"/>
                      <a:pt x="22455" y="62887"/>
                    </a:cubicBezTo>
                    <a:cubicBezTo>
                      <a:pt x="24851" y="62887"/>
                      <a:pt x="32688" y="46111"/>
                      <a:pt x="29606" y="45192"/>
                    </a:cubicBezTo>
                    <a:cubicBezTo>
                      <a:pt x="26293" y="44220"/>
                      <a:pt x="18603" y="37259"/>
                      <a:pt x="18208" y="36925"/>
                    </a:cubicBezTo>
                    <a:cubicBezTo>
                      <a:pt x="17417" y="36256"/>
                      <a:pt x="23618" y="20815"/>
                      <a:pt x="26202" y="11453"/>
                    </a:cubicBezTo>
                    <a:cubicBezTo>
                      <a:pt x="28254" y="4012"/>
                      <a:pt x="28201" y="1"/>
                      <a:pt x="26095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9"/>
              <p:cNvSpPr/>
              <p:nvPr/>
            </p:nvSpPr>
            <p:spPr>
              <a:xfrm>
                <a:off x="4571113" y="3779050"/>
                <a:ext cx="829075" cy="567300"/>
              </a:xfrm>
              <a:custGeom>
                <a:avLst/>
                <a:gdLst/>
                <a:ahLst/>
                <a:cxnLst/>
                <a:rect l="l" t="t" r="r" b="b"/>
                <a:pathLst>
                  <a:path w="33163" h="22692" extrusionOk="0">
                    <a:moveTo>
                      <a:pt x="10670" y="0"/>
                    </a:moveTo>
                    <a:lnTo>
                      <a:pt x="1" y="15624"/>
                    </a:lnTo>
                    <a:cubicBezTo>
                      <a:pt x="7783" y="21231"/>
                      <a:pt x="18178" y="22692"/>
                      <a:pt x="20969" y="22692"/>
                    </a:cubicBezTo>
                    <a:cubicBezTo>
                      <a:pt x="21143" y="22692"/>
                      <a:pt x="21287" y="22686"/>
                      <a:pt x="21399" y="22675"/>
                    </a:cubicBezTo>
                    <a:cubicBezTo>
                      <a:pt x="23071" y="22493"/>
                      <a:pt x="23892" y="22402"/>
                      <a:pt x="23892" y="22402"/>
                    </a:cubicBezTo>
                    <a:cubicBezTo>
                      <a:pt x="26871" y="22159"/>
                      <a:pt x="27934" y="20760"/>
                      <a:pt x="27934" y="20760"/>
                    </a:cubicBezTo>
                    <a:cubicBezTo>
                      <a:pt x="27934" y="20760"/>
                      <a:pt x="28549" y="20887"/>
                      <a:pt x="29322" y="20887"/>
                    </a:cubicBezTo>
                    <a:cubicBezTo>
                      <a:pt x="30401" y="20887"/>
                      <a:pt x="31790" y="20640"/>
                      <a:pt x="32251" y="19453"/>
                    </a:cubicBezTo>
                    <a:cubicBezTo>
                      <a:pt x="33163" y="17174"/>
                      <a:pt x="28056" y="16566"/>
                      <a:pt x="25442" y="14529"/>
                    </a:cubicBezTo>
                    <a:cubicBezTo>
                      <a:pt x="19454" y="9848"/>
                      <a:pt x="12281" y="1520"/>
                      <a:pt x="10670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9"/>
              <p:cNvSpPr/>
              <p:nvPr/>
            </p:nvSpPr>
            <p:spPr>
              <a:xfrm>
                <a:off x="4959713" y="4129475"/>
                <a:ext cx="310525" cy="169350"/>
              </a:xfrm>
              <a:custGeom>
                <a:avLst/>
                <a:gdLst/>
                <a:ahLst/>
                <a:cxnLst/>
                <a:rect l="l" t="t" r="r" b="b"/>
                <a:pathLst>
                  <a:path w="12421" h="6774" extrusionOk="0">
                    <a:moveTo>
                      <a:pt x="119" y="1"/>
                    </a:moveTo>
                    <a:cubicBezTo>
                      <a:pt x="51" y="1"/>
                      <a:pt x="1" y="129"/>
                      <a:pt x="50" y="178"/>
                    </a:cubicBezTo>
                    <a:cubicBezTo>
                      <a:pt x="3454" y="3461"/>
                      <a:pt x="7710" y="5740"/>
                      <a:pt x="12330" y="6774"/>
                    </a:cubicBezTo>
                    <a:cubicBezTo>
                      <a:pt x="12390" y="6774"/>
                      <a:pt x="12421" y="6713"/>
                      <a:pt x="12360" y="6683"/>
                    </a:cubicBezTo>
                    <a:cubicBezTo>
                      <a:pt x="10080" y="5801"/>
                      <a:pt x="7801" y="5011"/>
                      <a:pt x="5643" y="3825"/>
                    </a:cubicBezTo>
                    <a:cubicBezTo>
                      <a:pt x="3697" y="2731"/>
                      <a:pt x="1965" y="1363"/>
                      <a:pt x="171" y="26"/>
                    </a:cubicBezTo>
                    <a:cubicBezTo>
                      <a:pt x="154" y="8"/>
                      <a:pt x="136" y="1"/>
                      <a:pt x="1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9"/>
              <p:cNvSpPr/>
              <p:nvPr/>
            </p:nvSpPr>
            <p:spPr>
              <a:xfrm>
                <a:off x="4875563" y="4209550"/>
                <a:ext cx="294375" cy="128800"/>
              </a:xfrm>
              <a:custGeom>
                <a:avLst/>
                <a:gdLst/>
                <a:ahLst/>
                <a:cxnLst/>
                <a:rect l="l" t="t" r="r" b="b"/>
                <a:pathLst>
                  <a:path w="11775" h="5152" extrusionOk="0">
                    <a:moveTo>
                      <a:pt x="139" y="1"/>
                    </a:moveTo>
                    <a:cubicBezTo>
                      <a:pt x="49" y="1"/>
                      <a:pt x="0" y="120"/>
                      <a:pt x="103" y="197"/>
                    </a:cubicBezTo>
                    <a:cubicBezTo>
                      <a:pt x="3446" y="2902"/>
                      <a:pt x="7489" y="4604"/>
                      <a:pt x="11744" y="5151"/>
                    </a:cubicBezTo>
                    <a:cubicBezTo>
                      <a:pt x="11775" y="5151"/>
                      <a:pt x="11775" y="5121"/>
                      <a:pt x="11744" y="5121"/>
                    </a:cubicBezTo>
                    <a:cubicBezTo>
                      <a:pt x="5209" y="3328"/>
                      <a:pt x="2018" y="1230"/>
                      <a:pt x="194" y="14"/>
                    </a:cubicBezTo>
                    <a:cubicBezTo>
                      <a:pt x="175" y="5"/>
                      <a:pt x="156" y="1"/>
                      <a:pt x="13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9"/>
              <p:cNvSpPr/>
              <p:nvPr/>
            </p:nvSpPr>
            <p:spPr>
              <a:xfrm>
                <a:off x="4837838" y="3779050"/>
                <a:ext cx="508400" cy="279975"/>
              </a:xfrm>
              <a:custGeom>
                <a:avLst/>
                <a:gdLst/>
                <a:ahLst/>
                <a:cxnLst/>
                <a:rect l="l" t="t" r="r" b="b"/>
                <a:pathLst>
                  <a:path w="20336" h="1119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551" y="1520"/>
                      <a:pt x="4925" y="5471"/>
                      <a:pt x="7934" y="8450"/>
                    </a:cubicBezTo>
                    <a:cubicBezTo>
                      <a:pt x="7596" y="7868"/>
                      <a:pt x="7652" y="7541"/>
                      <a:pt x="8153" y="7541"/>
                    </a:cubicBezTo>
                    <a:cubicBezTo>
                      <a:pt x="8463" y="7541"/>
                      <a:pt x="8944" y="7666"/>
                      <a:pt x="9606" y="7933"/>
                    </a:cubicBezTo>
                    <a:cubicBezTo>
                      <a:pt x="10991" y="8459"/>
                      <a:pt x="15228" y="11198"/>
                      <a:pt x="17600" y="11198"/>
                    </a:cubicBezTo>
                    <a:cubicBezTo>
                      <a:pt x="18247" y="11198"/>
                      <a:pt x="18755" y="10995"/>
                      <a:pt x="19028" y="10487"/>
                    </a:cubicBezTo>
                    <a:cubicBezTo>
                      <a:pt x="20335" y="8146"/>
                      <a:pt x="11278" y="2310"/>
                      <a:pt x="8238" y="1398"/>
                    </a:cubicBezTo>
                    <a:cubicBezTo>
                      <a:pt x="5198" y="45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9"/>
              <p:cNvSpPr/>
              <p:nvPr/>
            </p:nvSpPr>
            <p:spPr>
              <a:xfrm>
                <a:off x="4098463" y="2636475"/>
                <a:ext cx="751425" cy="1565850"/>
              </a:xfrm>
              <a:custGeom>
                <a:avLst/>
                <a:gdLst/>
                <a:ahLst/>
                <a:cxnLst/>
                <a:rect l="l" t="t" r="r" b="b"/>
                <a:pathLst>
                  <a:path w="30057" h="62634" extrusionOk="0">
                    <a:moveTo>
                      <a:pt x="28055" y="1"/>
                    </a:moveTo>
                    <a:cubicBezTo>
                      <a:pt x="26692" y="1"/>
                      <a:pt x="24339" y="1753"/>
                      <a:pt x="20670" y="5915"/>
                    </a:cubicBezTo>
                    <a:cubicBezTo>
                      <a:pt x="11612" y="16159"/>
                      <a:pt x="1" y="33423"/>
                      <a:pt x="609" y="40840"/>
                    </a:cubicBezTo>
                    <a:cubicBezTo>
                      <a:pt x="1217" y="48226"/>
                      <a:pt x="19211" y="62634"/>
                      <a:pt x="19211" y="62634"/>
                    </a:cubicBezTo>
                    <a:lnTo>
                      <a:pt x="29545" y="45278"/>
                    </a:lnTo>
                    <a:cubicBezTo>
                      <a:pt x="29545" y="45278"/>
                      <a:pt x="19879" y="38499"/>
                      <a:pt x="19819" y="37831"/>
                    </a:cubicBezTo>
                    <a:cubicBezTo>
                      <a:pt x="19788" y="37162"/>
                      <a:pt x="26627" y="18438"/>
                      <a:pt x="28694" y="9259"/>
                    </a:cubicBezTo>
                    <a:cubicBezTo>
                      <a:pt x="29924" y="3780"/>
                      <a:pt x="30056" y="1"/>
                      <a:pt x="28055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9"/>
              <p:cNvSpPr/>
              <p:nvPr/>
            </p:nvSpPr>
            <p:spPr>
              <a:xfrm>
                <a:off x="4594688" y="3006175"/>
                <a:ext cx="185425" cy="5715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22861" extrusionOk="0">
                    <a:moveTo>
                      <a:pt x="7376" y="0"/>
                    </a:moveTo>
                    <a:cubicBezTo>
                      <a:pt x="7365" y="0"/>
                      <a:pt x="7356" y="10"/>
                      <a:pt x="7356" y="33"/>
                    </a:cubicBezTo>
                    <a:cubicBezTo>
                      <a:pt x="6140" y="2890"/>
                      <a:pt x="5167" y="5869"/>
                      <a:pt x="4195" y="8818"/>
                    </a:cubicBezTo>
                    <a:cubicBezTo>
                      <a:pt x="3192" y="11766"/>
                      <a:pt x="2280" y="14775"/>
                      <a:pt x="1398" y="17784"/>
                    </a:cubicBezTo>
                    <a:cubicBezTo>
                      <a:pt x="882" y="19456"/>
                      <a:pt x="395" y="21128"/>
                      <a:pt x="0" y="22860"/>
                    </a:cubicBezTo>
                    <a:lnTo>
                      <a:pt x="61" y="22860"/>
                    </a:lnTo>
                    <a:cubicBezTo>
                      <a:pt x="608" y="21371"/>
                      <a:pt x="1094" y="19882"/>
                      <a:pt x="1611" y="18392"/>
                    </a:cubicBezTo>
                    <a:cubicBezTo>
                      <a:pt x="2097" y="16903"/>
                      <a:pt x="2584" y="15413"/>
                      <a:pt x="3070" y="13924"/>
                    </a:cubicBezTo>
                    <a:cubicBezTo>
                      <a:pt x="3830" y="11553"/>
                      <a:pt x="4590" y="9182"/>
                      <a:pt x="5350" y="6781"/>
                    </a:cubicBezTo>
                    <a:cubicBezTo>
                      <a:pt x="5684" y="6356"/>
                      <a:pt x="5958" y="5869"/>
                      <a:pt x="6170" y="5353"/>
                    </a:cubicBezTo>
                    <a:cubicBezTo>
                      <a:pt x="6535" y="4684"/>
                      <a:pt x="6809" y="3954"/>
                      <a:pt x="7143" y="3255"/>
                    </a:cubicBezTo>
                    <a:lnTo>
                      <a:pt x="7113" y="3255"/>
                    </a:lnTo>
                    <a:cubicBezTo>
                      <a:pt x="6748" y="3894"/>
                      <a:pt x="6353" y="4532"/>
                      <a:pt x="5988" y="5231"/>
                    </a:cubicBezTo>
                    <a:cubicBezTo>
                      <a:pt x="5897" y="5444"/>
                      <a:pt x="5775" y="5656"/>
                      <a:pt x="5654" y="5869"/>
                    </a:cubicBezTo>
                    <a:cubicBezTo>
                      <a:pt x="5745" y="5626"/>
                      <a:pt x="5836" y="5353"/>
                      <a:pt x="5927" y="5079"/>
                    </a:cubicBezTo>
                    <a:cubicBezTo>
                      <a:pt x="6444" y="3407"/>
                      <a:pt x="6961" y="1735"/>
                      <a:pt x="7417" y="64"/>
                    </a:cubicBezTo>
                    <a:cubicBezTo>
                      <a:pt x="7417" y="26"/>
                      <a:pt x="7393" y="0"/>
                      <a:pt x="7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9"/>
              <p:cNvSpPr/>
              <p:nvPr/>
            </p:nvSpPr>
            <p:spPr>
              <a:xfrm>
                <a:off x="4527463" y="4077025"/>
                <a:ext cx="5735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1901" extrusionOk="0">
                    <a:moveTo>
                      <a:pt x="1090" y="1"/>
                    </a:moveTo>
                    <a:cubicBezTo>
                      <a:pt x="693" y="1"/>
                      <a:pt x="341" y="257"/>
                      <a:pt x="197" y="665"/>
                    </a:cubicBezTo>
                    <a:cubicBezTo>
                      <a:pt x="0" y="1302"/>
                      <a:pt x="497" y="1900"/>
                      <a:pt x="1095" y="1900"/>
                    </a:cubicBezTo>
                    <a:cubicBezTo>
                      <a:pt x="1238" y="1900"/>
                      <a:pt x="1387" y="1866"/>
                      <a:pt x="1534" y="1790"/>
                    </a:cubicBezTo>
                    <a:cubicBezTo>
                      <a:pt x="2294" y="1425"/>
                      <a:pt x="2203" y="300"/>
                      <a:pt x="1412" y="57"/>
                    </a:cubicBezTo>
                    <a:cubicBezTo>
                      <a:pt x="1304" y="19"/>
                      <a:pt x="1195" y="1"/>
                      <a:pt x="109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9"/>
              <p:cNvSpPr/>
              <p:nvPr/>
            </p:nvSpPr>
            <p:spPr>
              <a:xfrm>
                <a:off x="4437038" y="3993425"/>
                <a:ext cx="57350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1901" extrusionOk="0">
                    <a:moveTo>
                      <a:pt x="1089" y="1"/>
                    </a:moveTo>
                    <a:cubicBezTo>
                      <a:pt x="693" y="1"/>
                      <a:pt x="341" y="257"/>
                      <a:pt x="197" y="665"/>
                    </a:cubicBezTo>
                    <a:cubicBezTo>
                      <a:pt x="0" y="1303"/>
                      <a:pt x="516" y="1901"/>
                      <a:pt x="1106" y="1901"/>
                    </a:cubicBezTo>
                    <a:cubicBezTo>
                      <a:pt x="1247" y="1901"/>
                      <a:pt x="1393" y="1866"/>
                      <a:pt x="1534" y="1790"/>
                    </a:cubicBezTo>
                    <a:cubicBezTo>
                      <a:pt x="2294" y="1425"/>
                      <a:pt x="2203" y="301"/>
                      <a:pt x="1412" y="58"/>
                    </a:cubicBezTo>
                    <a:cubicBezTo>
                      <a:pt x="1304" y="19"/>
                      <a:pt x="1195" y="1"/>
                      <a:pt x="108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9"/>
              <p:cNvSpPr/>
              <p:nvPr/>
            </p:nvSpPr>
            <p:spPr>
              <a:xfrm>
                <a:off x="4280088" y="3924175"/>
                <a:ext cx="167200" cy="164925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597" extrusionOk="0">
                    <a:moveTo>
                      <a:pt x="0" y="1"/>
                    </a:moveTo>
                    <a:cubicBezTo>
                      <a:pt x="973" y="1217"/>
                      <a:pt x="2037" y="2402"/>
                      <a:pt x="3192" y="3496"/>
                    </a:cubicBezTo>
                    <a:cubicBezTo>
                      <a:pt x="4256" y="4621"/>
                      <a:pt x="5441" y="5654"/>
                      <a:pt x="6687" y="6597"/>
                    </a:cubicBezTo>
                    <a:cubicBezTo>
                      <a:pt x="6140" y="6019"/>
                      <a:pt x="5593" y="5442"/>
                      <a:pt x="5046" y="4894"/>
                    </a:cubicBezTo>
                    <a:cubicBezTo>
                      <a:pt x="4529" y="4347"/>
                      <a:pt x="3952" y="3770"/>
                      <a:pt x="3405" y="3223"/>
                    </a:cubicBezTo>
                    <a:cubicBezTo>
                      <a:pt x="2310" y="2128"/>
                      <a:pt x="1186" y="1034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9"/>
              <p:cNvSpPr/>
              <p:nvPr/>
            </p:nvSpPr>
            <p:spPr>
              <a:xfrm>
                <a:off x="7589413" y="1792550"/>
                <a:ext cx="707475" cy="1104625"/>
              </a:xfrm>
              <a:custGeom>
                <a:avLst/>
                <a:gdLst/>
                <a:ahLst/>
                <a:cxnLst/>
                <a:rect l="l" t="t" r="r" b="b"/>
                <a:pathLst>
                  <a:path w="28299" h="44185" extrusionOk="0">
                    <a:moveTo>
                      <a:pt x="8034" y="0"/>
                    </a:moveTo>
                    <a:cubicBezTo>
                      <a:pt x="3498" y="0"/>
                      <a:pt x="692" y="4681"/>
                      <a:pt x="1" y="6967"/>
                    </a:cubicBezTo>
                    <a:lnTo>
                      <a:pt x="3374" y="8851"/>
                    </a:lnTo>
                    <a:cubicBezTo>
                      <a:pt x="3374" y="8851"/>
                      <a:pt x="4712" y="6420"/>
                      <a:pt x="6748" y="6328"/>
                    </a:cubicBezTo>
                    <a:cubicBezTo>
                      <a:pt x="6774" y="6327"/>
                      <a:pt x="6800" y="6326"/>
                      <a:pt x="6825" y="6326"/>
                    </a:cubicBezTo>
                    <a:cubicBezTo>
                      <a:pt x="8845" y="6326"/>
                      <a:pt x="11172" y="11044"/>
                      <a:pt x="10062" y="20949"/>
                    </a:cubicBezTo>
                    <a:cubicBezTo>
                      <a:pt x="8391" y="36155"/>
                      <a:pt x="13706" y="44184"/>
                      <a:pt x="20293" y="44184"/>
                    </a:cubicBezTo>
                    <a:cubicBezTo>
                      <a:pt x="20658" y="44184"/>
                      <a:pt x="21027" y="44160"/>
                      <a:pt x="21399" y="44110"/>
                    </a:cubicBezTo>
                    <a:cubicBezTo>
                      <a:pt x="27721" y="43259"/>
                      <a:pt x="28299" y="34232"/>
                      <a:pt x="21642" y="24444"/>
                    </a:cubicBezTo>
                    <a:cubicBezTo>
                      <a:pt x="17964" y="19003"/>
                      <a:pt x="18268" y="2803"/>
                      <a:pt x="10092" y="310"/>
                    </a:cubicBezTo>
                    <a:cubicBezTo>
                      <a:pt x="9371" y="97"/>
                      <a:pt x="8685" y="0"/>
                      <a:pt x="80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9"/>
              <p:cNvSpPr/>
              <p:nvPr/>
            </p:nvSpPr>
            <p:spPr>
              <a:xfrm>
                <a:off x="7597763" y="1771550"/>
                <a:ext cx="455200" cy="398825"/>
              </a:xfrm>
              <a:custGeom>
                <a:avLst/>
                <a:gdLst/>
                <a:ahLst/>
                <a:cxnLst/>
                <a:rect l="l" t="t" r="r" b="b"/>
                <a:pathLst>
                  <a:path w="18208" h="15953" extrusionOk="0">
                    <a:moveTo>
                      <a:pt x="8137" y="1"/>
                    </a:moveTo>
                    <a:cubicBezTo>
                      <a:pt x="7051" y="1"/>
                      <a:pt x="5986" y="283"/>
                      <a:pt x="5016" y="816"/>
                    </a:cubicBezTo>
                    <a:cubicBezTo>
                      <a:pt x="3861" y="1454"/>
                      <a:pt x="2828" y="2366"/>
                      <a:pt x="2007" y="3430"/>
                    </a:cubicBezTo>
                    <a:cubicBezTo>
                      <a:pt x="1217" y="4463"/>
                      <a:pt x="548" y="5618"/>
                      <a:pt x="1" y="6804"/>
                    </a:cubicBezTo>
                    <a:cubicBezTo>
                      <a:pt x="335" y="6257"/>
                      <a:pt x="700" y="5709"/>
                      <a:pt x="1065" y="5162"/>
                    </a:cubicBezTo>
                    <a:cubicBezTo>
                      <a:pt x="1460" y="4615"/>
                      <a:pt x="1855" y="4129"/>
                      <a:pt x="2281" y="3643"/>
                    </a:cubicBezTo>
                    <a:cubicBezTo>
                      <a:pt x="3132" y="2670"/>
                      <a:pt x="4135" y="1880"/>
                      <a:pt x="5290" y="1302"/>
                    </a:cubicBezTo>
                    <a:cubicBezTo>
                      <a:pt x="6150" y="884"/>
                      <a:pt x="7082" y="661"/>
                      <a:pt x="8030" y="661"/>
                    </a:cubicBezTo>
                    <a:cubicBezTo>
                      <a:pt x="8321" y="661"/>
                      <a:pt x="8614" y="682"/>
                      <a:pt x="8907" y="725"/>
                    </a:cubicBezTo>
                    <a:cubicBezTo>
                      <a:pt x="10123" y="907"/>
                      <a:pt x="11308" y="1363"/>
                      <a:pt x="12342" y="2092"/>
                    </a:cubicBezTo>
                    <a:cubicBezTo>
                      <a:pt x="13375" y="2822"/>
                      <a:pt x="14226" y="3764"/>
                      <a:pt x="14834" y="4858"/>
                    </a:cubicBezTo>
                    <a:cubicBezTo>
                      <a:pt x="15503" y="5953"/>
                      <a:pt x="16019" y="7138"/>
                      <a:pt x="16445" y="8354"/>
                    </a:cubicBezTo>
                    <a:cubicBezTo>
                      <a:pt x="17205" y="10816"/>
                      <a:pt x="17813" y="13369"/>
                      <a:pt x="18208" y="15953"/>
                    </a:cubicBezTo>
                    <a:cubicBezTo>
                      <a:pt x="18086" y="13308"/>
                      <a:pt x="17691" y="10725"/>
                      <a:pt x="16992" y="8171"/>
                    </a:cubicBezTo>
                    <a:cubicBezTo>
                      <a:pt x="16627" y="6895"/>
                      <a:pt x="16080" y="5679"/>
                      <a:pt x="15442" y="4524"/>
                    </a:cubicBezTo>
                    <a:cubicBezTo>
                      <a:pt x="14773" y="3339"/>
                      <a:pt x="13861" y="2305"/>
                      <a:pt x="12767" y="1515"/>
                    </a:cubicBezTo>
                    <a:cubicBezTo>
                      <a:pt x="11642" y="725"/>
                      <a:pt x="10335" y="208"/>
                      <a:pt x="8968" y="56"/>
                    </a:cubicBezTo>
                    <a:cubicBezTo>
                      <a:pt x="8690" y="19"/>
                      <a:pt x="8413" y="1"/>
                      <a:pt x="813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9"/>
              <p:cNvSpPr/>
              <p:nvPr/>
            </p:nvSpPr>
            <p:spPr>
              <a:xfrm>
                <a:off x="7797613" y="2177950"/>
                <a:ext cx="378475" cy="722500"/>
              </a:xfrm>
              <a:custGeom>
                <a:avLst/>
                <a:gdLst/>
                <a:ahLst/>
                <a:cxnLst/>
                <a:rect l="l" t="t" r="r" b="b"/>
                <a:pathLst>
                  <a:path w="15139" h="28900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977" y="1581"/>
                      <a:pt x="1642" y="3162"/>
                      <a:pt x="1338" y="4712"/>
                    </a:cubicBezTo>
                    <a:cubicBezTo>
                      <a:pt x="1065" y="6293"/>
                      <a:pt x="791" y="7873"/>
                      <a:pt x="578" y="9484"/>
                    </a:cubicBezTo>
                    <a:cubicBezTo>
                      <a:pt x="183" y="12645"/>
                      <a:pt x="1" y="15928"/>
                      <a:pt x="609" y="19120"/>
                    </a:cubicBezTo>
                    <a:cubicBezTo>
                      <a:pt x="913" y="20761"/>
                      <a:pt x="1521" y="22311"/>
                      <a:pt x="2402" y="23679"/>
                    </a:cubicBezTo>
                    <a:cubicBezTo>
                      <a:pt x="2615" y="24044"/>
                      <a:pt x="2858" y="24378"/>
                      <a:pt x="3162" y="24682"/>
                    </a:cubicBezTo>
                    <a:lnTo>
                      <a:pt x="3557" y="25138"/>
                    </a:lnTo>
                    <a:lnTo>
                      <a:pt x="3983" y="25594"/>
                    </a:lnTo>
                    <a:cubicBezTo>
                      <a:pt x="4560" y="26171"/>
                      <a:pt x="5199" y="26688"/>
                      <a:pt x="5867" y="27144"/>
                    </a:cubicBezTo>
                    <a:cubicBezTo>
                      <a:pt x="6566" y="27600"/>
                      <a:pt x="7296" y="27995"/>
                      <a:pt x="8056" y="28299"/>
                    </a:cubicBezTo>
                    <a:cubicBezTo>
                      <a:pt x="8816" y="28573"/>
                      <a:pt x="9606" y="28755"/>
                      <a:pt x="10427" y="28846"/>
                    </a:cubicBezTo>
                    <a:cubicBezTo>
                      <a:pt x="10750" y="28882"/>
                      <a:pt x="11069" y="28899"/>
                      <a:pt x="11387" y="28899"/>
                    </a:cubicBezTo>
                    <a:cubicBezTo>
                      <a:pt x="11876" y="28899"/>
                      <a:pt x="12361" y="28859"/>
                      <a:pt x="12858" y="28785"/>
                    </a:cubicBezTo>
                    <a:cubicBezTo>
                      <a:pt x="13649" y="28694"/>
                      <a:pt x="14439" y="28421"/>
                      <a:pt x="15138" y="27995"/>
                    </a:cubicBezTo>
                    <a:lnTo>
                      <a:pt x="15138" y="27995"/>
                    </a:lnTo>
                    <a:cubicBezTo>
                      <a:pt x="14773" y="28177"/>
                      <a:pt x="14378" y="28329"/>
                      <a:pt x="13983" y="28421"/>
                    </a:cubicBezTo>
                    <a:cubicBezTo>
                      <a:pt x="13618" y="28481"/>
                      <a:pt x="13223" y="28573"/>
                      <a:pt x="12828" y="28603"/>
                    </a:cubicBezTo>
                    <a:cubicBezTo>
                      <a:pt x="12565" y="28623"/>
                      <a:pt x="12301" y="28633"/>
                      <a:pt x="12038" y="28633"/>
                    </a:cubicBezTo>
                    <a:cubicBezTo>
                      <a:pt x="11511" y="28633"/>
                      <a:pt x="10984" y="28593"/>
                      <a:pt x="10457" y="28512"/>
                    </a:cubicBezTo>
                    <a:cubicBezTo>
                      <a:pt x="8907" y="28238"/>
                      <a:pt x="7448" y="27600"/>
                      <a:pt x="6202" y="26658"/>
                    </a:cubicBezTo>
                    <a:cubicBezTo>
                      <a:pt x="4925" y="25746"/>
                      <a:pt x="3861" y="24621"/>
                      <a:pt x="2980" y="23314"/>
                    </a:cubicBezTo>
                    <a:cubicBezTo>
                      <a:pt x="2159" y="21977"/>
                      <a:pt x="1612" y="20518"/>
                      <a:pt x="1338" y="18968"/>
                    </a:cubicBezTo>
                    <a:cubicBezTo>
                      <a:pt x="1065" y="17417"/>
                      <a:pt x="913" y="15837"/>
                      <a:pt x="943" y="14287"/>
                    </a:cubicBezTo>
                    <a:cubicBezTo>
                      <a:pt x="913" y="12706"/>
                      <a:pt x="1004" y="11095"/>
                      <a:pt x="1186" y="9515"/>
                    </a:cubicBezTo>
                    <a:cubicBezTo>
                      <a:pt x="1338" y="7934"/>
                      <a:pt x="1551" y="6353"/>
                      <a:pt x="1734" y="4773"/>
                    </a:cubicBezTo>
                    <a:cubicBezTo>
                      <a:pt x="1916" y="3192"/>
                      <a:pt x="2159" y="1581"/>
                      <a:pt x="22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9"/>
              <p:cNvSpPr/>
              <p:nvPr/>
            </p:nvSpPr>
            <p:spPr>
              <a:xfrm>
                <a:off x="7575738" y="1920100"/>
                <a:ext cx="143650" cy="1021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4084" extrusionOk="0">
                    <a:moveTo>
                      <a:pt x="1120" y="0"/>
                    </a:moveTo>
                    <a:cubicBezTo>
                      <a:pt x="1085" y="0"/>
                      <a:pt x="1056" y="4"/>
                      <a:pt x="1034" y="11"/>
                    </a:cubicBezTo>
                    <a:cubicBezTo>
                      <a:pt x="548" y="132"/>
                      <a:pt x="0" y="1105"/>
                      <a:pt x="31" y="1865"/>
                    </a:cubicBezTo>
                    <a:lnTo>
                      <a:pt x="4134" y="4084"/>
                    </a:lnTo>
                    <a:cubicBezTo>
                      <a:pt x="4134" y="4084"/>
                      <a:pt x="5745" y="3263"/>
                      <a:pt x="5441" y="2351"/>
                    </a:cubicBezTo>
                    <a:cubicBezTo>
                      <a:pt x="5151" y="1452"/>
                      <a:pt x="1847" y="0"/>
                      <a:pt x="112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9"/>
              <p:cNvSpPr/>
              <p:nvPr/>
            </p:nvSpPr>
            <p:spPr>
              <a:xfrm>
                <a:off x="6126363" y="2643875"/>
                <a:ext cx="1562100" cy="831025"/>
              </a:xfrm>
              <a:custGeom>
                <a:avLst/>
                <a:gdLst/>
                <a:ahLst/>
                <a:cxnLst/>
                <a:rect l="l" t="t" r="r" b="b"/>
                <a:pathLst>
                  <a:path w="62484" h="33241" extrusionOk="0">
                    <a:moveTo>
                      <a:pt x="60065" y="0"/>
                    </a:moveTo>
                    <a:cubicBezTo>
                      <a:pt x="59263" y="0"/>
                      <a:pt x="58204" y="364"/>
                      <a:pt x="56912" y="1151"/>
                    </a:cubicBezTo>
                    <a:cubicBezTo>
                      <a:pt x="49282" y="5863"/>
                      <a:pt x="38522" y="14890"/>
                      <a:pt x="33355" y="16045"/>
                    </a:cubicBezTo>
                    <a:cubicBezTo>
                      <a:pt x="33278" y="16061"/>
                      <a:pt x="33194" y="16069"/>
                      <a:pt x="33103" y="16069"/>
                    </a:cubicBezTo>
                    <a:cubicBezTo>
                      <a:pt x="30271" y="16069"/>
                      <a:pt x="20701" y="8466"/>
                      <a:pt x="16637" y="4373"/>
                    </a:cubicBezTo>
                    <a:cubicBezTo>
                      <a:pt x="16436" y="4174"/>
                      <a:pt x="16158" y="4082"/>
                      <a:pt x="15819" y="4082"/>
                    </a:cubicBezTo>
                    <a:cubicBezTo>
                      <a:pt x="11920" y="4082"/>
                      <a:pt x="0" y="16353"/>
                      <a:pt x="4783" y="19206"/>
                    </a:cubicBezTo>
                    <a:cubicBezTo>
                      <a:pt x="6654" y="20305"/>
                      <a:pt x="25642" y="33240"/>
                      <a:pt x="34225" y="33240"/>
                    </a:cubicBezTo>
                    <a:cubicBezTo>
                      <a:pt x="34427" y="33240"/>
                      <a:pt x="34623" y="33233"/>
                      <a:pt x="34814" y="33219"/>
                    </a:cubicBezTo>
                    <a:cubicBezTo>
                      <a:pt x="42717" y="32611"/>
                      <a:pt x="58644" y="10726"/>
                      <a:pt x="60802" y="6075"/>
                    </a:cubicBezTo>
                    <a:cubicBezTo>
                      <a:pt x="62484" y="2363"/>
                      <a:pt x="62110" y="0"/>
                      <a:pt x="60065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9"/>
              <p:cNvSpPr/>
              <p:nvPr/>
            </p:nvSpPr>
            <p:spPr>
              <a:xfrm>
                <a:off x="5887263" y="2507500"/>
                <a:ext cx="662650" cy="634775"/>
              </a:xfrm>
              <a:custGeom>
                <a:avLst/>
                <a:gdLst/>
                <a:ahLst/>
                <a:cxnLst/>
                <a:rect l="l" t="t" r="r" b="b"/>
                <a:pathLst>
                  <a:path w="26506" h="25391" extrusionOk="0">
                    <a:moveTo>
                      <a:pt x="11279" y="0"/>
                    </a:moveTo>
                    <a:cubicBezTo>
                      <a:pt x="11178" y="0"/>
                      <a:pt x="11076" y="13"/>
                      <a:pt x="10973" y="41"/>
                    </a:cubicBezTo>
                    <a:cubicBezTo>
                      <a:pt x="9301" y="466"/>
                      <a:pt x="10578" y="3080"/>
                      <a:pt x="10578" y="3080"/>
                    </a:cubicBezTo>
                    <a:cubicBezTo>
                      <a:pt x="10578" y="3080"/>
                      <a:pt x="9423" y="1064"/>
                      <a:pt x="8143" y="1064"/>
                    </a:cubicBezTo>
                    <a:cubicBezTo>
                      <a:pt x="7883" y="1064"/>
                      <a:pt x="7618" y="1148"/>
                      <a:pt x="7356" y="1348"/>
                    </a:cubicBezTo>
                    <a:cubicBezTo>
                      <a:pt x="5806" y="2533"/>
                      <a:pt x="7082" y="5451"/>
                      <a:pt x="7082" y="5451"/>
                    </a:cubicBezTo>
                    <a:cubicBezTo>
                      <a:pt x="7082" y="5451"/>
                      <a:pt x="5740" y="3817"/>
                      <a:pt x="4441" y="3817"/>
                    </a:cubicBezTo>
                    <a:cubicBezTo>
                      <a:pt x="4116" y="3817"/>
                      <a:pt x="3794" y="3919"/>
                      <a:pt x="3496" y="4175"/>
                    </a:cubicBezTo>
                    <a:cubicBezTo>
                      <a:pt x="2037" y="5482"/>
                      <a:pt x="3496" y="8217"/>
                      <a:pt x="3496" y="8217"/>
                    </a:cubicBezTo>
                    <a:cubicBezTo>
                      <a:pt x="3496" y="8217"/>
                      <a:pt x="2731" y="7384"/>
                      <a:pt x="1912" y="7384"/>
                    </a:cubicBezTo>
                    <a:cubicBezTo>
                      <a:pt x="1647" y="7384"/>
                      <a:pt x="1377" y="7470"/>
                      <a:pt x="1125" y="7700"/>
                    </a:cubicBezTo>
                    <a:cubicBezTo>
                      <a:pt x="0" y="8764"/>
                      <a:pt x="3313" y="14843"/>
                      <a:pt x="4742" y="16880"/>
                    </a:cubicBezTo>
                    <a:cubicBezTo>
                      <a:pt x="7447" y="20740"/>
                      <a:pt x="14712" y="24783"/>
                      <a:pt x="15593" y="25391"/>
                    </a:cubicBezTo>
                    <a:lnTo>
                      <a:pt x="26505" y="14904"/>
                    </a:lnTo>
                    <a:cubicBezTo>
                      <a:pt x="26505" y="14904"/>
                      <a:pt x="17265" y="7001"/>
                      <a:pt x="16809" y="6545"/>
                    </a:cubicBezTo>
                    <a:cubicBezTo>
                      <a:pt x="14933" y="4698"/>
                      <a:pt x="13194" y="0"/>
                      <a:pt x="11279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9"/>
              <p:cNvSpPr/>
              <p:nvPr/>
            </p:nvSpPr>
            <p:spPr>
              <a:xfrm>
                <a:off x="6149763" y="2581425"/>
                <a:ext cx="149075" cy="194250"/>
              </a:xfrm>
              <a:custGeom>
                <a:avLst/>
                <a:gdLst/>
                <a:ahLst/>
                <a:cxnLst/>
                <a:rect l="l" t="t" r="r" b="b"/>
                <a:pathLst>
                  <a:path w="5963" h="7770" extrusionOk="0">
                    <a:moveTo>
                      <a:pt x="85" y="1"/>
                    </a:moveTo>
                    <a:cubicBezTo>
                      <a:pt x="38" y="1"/>
                      <a:pt x="1" y="55"/>
                      <a:pt x="17" y="154"/>
                    </a:cubicBezTo>
                    <a:cubicBezTo>
                      <a:pt x="777" y="4166"/>
                      <a:pt x="2601" y="5686"/>
                      <a:pt x="5823" y="7753"/>
                    </a:cubicBezTo>
                    <a:cubicBezTo>
                      <a:pt x="5840" y="7765"/>
                      <a:pt x="5857" y="7769"/>
                      <a:pt x="5872" y="7769"/>
                    </a:cubicBezTo>
                    <a:cubicBezTo>
                      <a:pt x="5933" y="7769"/>
                      <a:pt x="5963" y="7686"/>
                      <a:pt x="5914" y="7661"/>
                    </a:cubicBezTo>
                    <a:cubicBezTo>
                      <a:pt x="2783" y="5260"/>
                      <a:pt x="1567" y="3862"/>
                      <a:pt x="199" y="123"/>
                    </a:cubicBezTo>
                    <a:cubicBezTo>
                      <a:pt x="172" y="40"/>
                      <a:pt x="125" y="1"/>
                      <a:pt x="8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9"/>
              <p:cNvSpPr/>
              <p:nvPr/>
            </p:nvSpPr>
            <p:spPr>
              <a:xfrm>
                <a:off x="6061788" y="2640750"/>
                <a:ext cx="159475" cy="205675"/>
              </a:xfrm>
              <a:custGeom>
                <a:avLst/>
                <a:gdLst/>
                <a:ahLst/>
                <a:cxnLst/>
                <a:rect l="l" t="t" r="r" b="b"/>
                <a:pathLst>
                  <a:path w="6379" h="8227" extrusionOk="0">
                    <a:moveTo>
                      <a:pt x="109" y="1"/>
                    </a:moveTo>
                    <a:cubicBezTo>
                      <a:pt x="52" y="1"/>
                      <a:pt x="1" y="94"/>
                      <a:pt x="41" y="212"/>
                    </a:cubicBezTo>
                    <a:cubicBezTo>
                      <a:pt x="1287" y="4194"/>
                      <a:pt x="3050" y="5775"/>
                      <a:pt x="6272" y="8206"/>
                    </a:cubicBezTo>
                    <a:cubicBezTo>
                      <a:pt x="6286" y="8221"/>
                      <a:pt x="6301" y="8227"/>
                      <a:pt x="6314" y="8227"/>
                    </a:cubicBezTo>
                    <a:cubicBezTo>
                      <a:pt x="6355" y="8227"/>
                      <a:pt x="6379" y="8169"/>
                      <a:pt x="6332" y="8146"/>
                    </a:cubicBezTo>
                    <a:cubicBezTo>
                      <a:pt x="3293" y="5380"/>
                      <a:pt x="1956" y="3860"/>
                      <a:pt x="193" y="91"/>
                    </a:cubicBezTo>
                    <a:cubicBezTo>
                      <a:pt x="171" y="27"/>
                      <a:pt x="139" y="1"/>
                      <a:pt x="1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9"/>
              <p:cNvSpPr/>
              <p:nvPr/>
            </p:nvSpPr>
            <p:spPr>
              <a:xfrm>
                <a:off x="5974063" y="2712700"/>
                <a:ext cx="172100" cy="195650"/>
              </a:xfrm>
              <a:custGeom>
                <a:avLst/>
                <a:gdLst/>
                <a:ahLst/>
                <a:cxnLst/>
                <a:rect l="l" t="t" r="r" b="b"/>
                <a:pathLst>
                  <a:path w="6884" h="7826" extrusionOk="0">
                    <a:moveTo>
                      <a:pt x="50" y="1"/>
                    </a:moveTo>
                    <a:cubicBezTo>
                      <a:pt x="10" y="1"/>
                      <a:pt x="1" y="80"/>
                      <a:pt x="54" y="222"/>
                    </a:cubicBezTo>
                    <a:cubicBezTo>
                      <a:pt x="1391" y="3626"/>
                      <a:pt x="3124" y="5784"/>
                      <a:pt x="6741" y="7821"/>
                    </a:cubicBezTo>
                    <a:cubicBezTo>
                      <a:pt x="6751" y="7824"/>
                      <a:pt x="6760" y="7826"/>
                      <a:pt x="6769" y="7826"/>
                    </a:cubicBezTo>
                    <a:cubicBezTo>
                      <a:pt x="6844" y="7826"/>
                      <a:pt x="6883" y="7723"/>
                      <a:pt x="6802" y="7669"/>
                    </a:cubicBezTo>
                    <a:cubicBezTo>
                      <a:pt x="3519" y="5389"/>
                      <a:pt x="2121" y="3657"/>
                      <a:pt x="176" y="131"/>
                    </a:cubicBezTo>
                    <a:cubicBezTo>
                      <a:pt x="125" y="42"/>
                      <a:pt x="79" y="1"/>
                      <a:pt x="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9"/>
              <p:cNvSpPr/>
              <p:nvPr/>
            </p:nvSpPr>
            <p:spPr>
              <a:xfrm>
                <a:off x="6258088" y="2557975"/>
                <a:ext cx="370075" cy="405275"/>
              </a:xfrm>
              <a:custGeom>
                <a:avLst/>
                <a:gdLst/>
                <a:ahLst/>
                <a:cxnLst/>
                <a:rect l="l" t="t" r="r" b="b"/>
                <a:pathLst>
                  <a:path w="14803" h="16211" extrusionOk="0">
                    <a:moveTo>
                      <a:pt x="2234" y="1"/>
                    </a:moveTo>
                    <a:cubicBezTo>
                      <a:pt x="1882" y="1"/>
                      <a:pt x="1614" y="93"/>
                      <a:pt x="1459" y="301"/>
                    </a:cubicBezTo>
                    <a:cubicBezTo>
                      <a:pt x="0" y="2308"/>
                      <a:pt x="3739" y="5955"/>
                      <a:pt x="5836" y="7505"/>
                    </a:cubicBezTo>
                    <a:cubicBezTo>
                      <a:pt x="5836" y="7505"/>
                      <a:pt x="2402" y="12156"/>
                      <a:pt x="4560" y="15347"/>
                    </a:cubicBezTo>
                    <a:cubicBezTo>
                      <a:pt x="4965" y="15962"/>
                      <a:pt x="5589" y="16210"/>
                      <a:pt x="6332" y="16210"/>
                    </a:cubicBezTo>
                    <a:cubicBezTo>
                      <a:pt x="9487" y="16210"/>
                      <a:pt x="14803" y="11730"/>
                      <a:pt x="14803" y="11730"/>
                    </a:cubicBezTo>
                    <a:cubicBezTo>
                      <a:pt x="14803" y="11730"/>
                      <a:pt x="12766" y="7201"/>
                      <a:pt x="11429" y="5408"/>
                    </a:cubicBezTo>
                    <a:cubicBezTo>
                      <a:pt x="10245" y="3855"/>
                      <a:pt x="4503" y="1"/>
                      <a:pt x="2234" y="1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9"/>
              <p:cNvSpPr/>
              <p:nvPr/>
            </p:nvSpPr>
            <p:spPr>
              <a:xfrm>
                <a:off x="6274788" y="2582400"/>
                <a:ext cx="136050" cy="360650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14426" extrusionOk="0">
                    <a:moveTo>
                      <a:pt x="567" y="1"/>
                    </a:moveTo>
                    <a:cubicBezTo>
                      <a:pt x="563" y="1"/>
                      <a:pt x="563" y="8"/>
                      <a:pt x="578" y="24"/>
                    </a:cubicBezTo>
                    <a:cubicBezTo>
                      <a:pt x="578" y="8"/>
                      <a:pt x="571" y="1"/>
                      <a:pt x="567" y="1"/>
                    </a:cubicBezTo>
                    <a:close/>
                    <a:moveTo>
                      <a:pt x="578" y="24"/>
                    </a:moveTo>
                    <a:lnTo>
                      <a:pt x="578" y="24"/>
                    </a:lnTo>
                    <a:cubicBezTo>
                      <a:pt x="1" y="2942"/>
                      <a:pt x="2797" y="4917"/>
                      <a:pt x="4773" y="6589"/>
                    </a:cubicBezTo>
                    <a:cubicBezTo>
                      <a:pt x="3193" y="8717"/>
                      <a:pt x="2220" y="12030"/>
                      <a:pt x="3618" y="14401"/>
                    </a:cubicBezTo>
                    <a:cubicBezTo>
                      <a:pt x="3627" y="14418"/>
                      <a:pt x="3644" y="14426"/>
                      <a:pt x="3662" y="14426"/>
                    </a:cubicBezTo>
                    <a:cubicBezTo>
                      <a:pt x="3707" y="14426"/>
                      <a:pt x="3761" y="14383"/>
                      <a:pt x="3740" y="14340"/>
                    </a:cubicBezTo>
                    <a:cubicBezTo>
                      <a:pt x="2737" y="11999"/>
                      <a:pt x="3983" y="8747"/>
                      <a:pt x="5290" y="6711"/>
                    </a:cubicBezTo>
                    <a:cubicBezTo>
                      <a:pt x="5411" y="6619"/>
                      <a:pt x="5442" y="6407"/>
                      <a:pt x="5320" y="6315"/>
                    </a:cubicBezTo>
                    <a:cubicBezTo>
                      <a:pt x="3405" y="4674"/>
                      <a:pt x="548" y="2820"/>
                      <a:pt x="578" y="2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9"/>
              <p:cNvSpPr/>
              <p:nvPr/>
            </p:nvSpPr>
            <p:spPr>
              <a:xfrm>
                <a:off x="6417663" y="2635425"/>
                <a:ext cx="1292250" cy="852900"/>
              </a:xfrm>
              <a:custGeom>
                <a:avLst/>
                <a:gdLst/>
                <a:ahLst/>
                <a:cxnLst/>
                <a:rect l="l" t="t" r="r" b="b"/>
                <a:pathLst>
                  <a:path w="51690" h="34116" extrusionOk="0">
                    <a:moveTo>
                      <a:pt x="48450" y="0"/>
                    </a:moveTo>
                    <a:cubicBezTo>
                      <a:pt x="47438" y="0"/>
                      <a:pt x="46174" y="450"/>
                      <a:pt x="44895" y="1246"/>
                    </a:cubicBezTo>
                    <a:cubicBezTo>
                      <a:pt x="40797" y="3796"/>
                      <a:pt x="23178" y="15410"/>
                      <a:pt x="21830" y="15410"/>
                    </a:cubicBezTo>
                    <a:cubicBezTo>
                      <a:pt x="21828" y="15410"/>
                      <a:pt x="21826" y="15410"/>
                      <a:pt x="21824" y="15410"/>
                    </a:cubicBezTo>
                    <a:cubicBezTo>
                      <a:pt x="20517" y="15350"/>
                      <a:pt x="12098" y="9301"/>
                      <a:pt x="12098" y="9301"/>
                    </a:cubicBezTo>
                    <a:lnTo>
                      <a:pt x="0" y="27751"/>
                    </a:lnTo>
                    <a:cubicBezTo>
                      <a:pt x="0" y="27751"/>
                      <a:pt x="15565" y="34116"/>
                      <a:pt x="23578" y="34116"/>
                    </a:cubicBezTo>
                    <a:cubicBezTo>
                      <a:pt x="23779" y="34116"/>
                      <a:pt x="23974" y="34112"/>
                      <a:pt x="24165" y="34104"/>
                    </a:cubicBezTo>
                    <a:cubicBezTo>
                      <a:pt x="31977" y="33769"/>
                      <a:pt x="46445" y="12675"/>
                      <a:pt x="48907" y="7720"/>
                    </a:cubicBezTo>
                    <a:cubicBezTo>
                      <a:pt x="51690" y="2197"/>
                      <a:pt x="50685" y="0"/>
                      <a:pt x="48450" y="0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9"/>
              <p:cNvSpPr/>
              <p:nvPr/>
            </p:nvSpPr>
            <p:spPr>
              <a:xfrm>
                <a:off x="6692738" y="3250150"/>
                <a:ext cx="14475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3314" extrusionOk="0">
                    <a:moveTo>
                      <a:pt x="517" y="1"/>
                    </a:moveTo>
                    <a:cubicBezTo>
                      <a:pt x="305" y="518"/>
                      <a:pt x="183" y="1065"/>
                      <a:pt x="92" y="1612"/>
                    </a:cubicBezTo>
                    <a:cubicBezTo>
                      <a:pt x="1" y="2189"/>
                      <a:pt x="1" y="2736"/>
                      <a:pt x="61" y="3314"/>
                    </a:cubicBezTo>
                    <a:cubicBezTo>
                      <a:pt x="274" y="2797"/>
                      <a:pt x="396" y="2250"/>
                      <a:pt x="487" y="1673"/>
                    </a:cubicBezTo>
                    <a:cubicBezTo>
                      <a:pt x="548" y="1126"/>
                      <a:pt x="578" y="548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9"/>
              <p:cNvSpPr/>
              <p:nvPr/>
            </p:nvSpPr>
            <p:spPr>
              <a:xfrm>
                <a:off x="7296088" y="3157450"/>
                <a:ext cx="15225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314" extrusionOk="0">
                    <a:moveTo>
                      <a:pt x="518" y="1"/>
                    </a:moveTo>
                    <a:cubicBezTo>
                      <a:pt x="305" y="517"/>
                      <a:pt x="153" y="1064"/>
                      <a:pt x="92" y="1642"/>
                    </a:cubicBezTo>
                    <a:cubicBezTo>
                      <a:pt x="1" y="2189"/>
                      <a:pt x="1" y="2767"/>
                      <a:pt x="62" y="3314"/>
                    </a:cubicBezTo>
                    <a:cubicBezTo>
                      <a:pt x="457" y="2250"/>
                      <a:pt x="609" y="1125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9"/>
              <p:cNvSpPr/>
              <p:nvPr/>
            </p:nvSpPr>
            <p:spPr>
              <a:xfrm>
                <a:off x="7248213" y="2876750"/>
                <a:ext cx="828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542" extrusionOk="0">
                    <a:moveTo>
                      <a:pt x="752" y="1"/>
                    </a:moveTo>
                    <a:cubicBezTo>
                      <a:pt x="499" y="1"/>
                      <a:pt x="247" y="16"/>
                      <a:pt x="1" y="43"/>
                    </a:cubicBezTo>
                    <a:cubicBezTo>
                      <a:pt x="518" y="256"/>
                      <a:pt x="1065" y="377"/>
                      <a:pt x="1612" y="469"/>
                    </a:cubicBezTo>
                    <a:cubicBezTo>
                      <a:pt x="1930" y="519"/>
                      <a:pt x="2238" y="541"/>
                      <a:pt x="2548" y="541"/>
                    </a:cubicBezTo>
                    <a:cubicBezTo>
                      <a:pt x="2801" y="541"/>
                      <a:pt x="3054" y="526"/>
                      <a:pt x="3314" y="499"/>
                    </a:cubicBezTo>
                    <a:cubicBezTo>
                      <a:pt x="2797" y="286"/>
                      <a:pt x="2220" y="165"/>
                      <a:pt x="1673" y="73"/>
                    </a:cubicBezTo>
                    <a:cubicBezTo>
                      <a:pt x="1371" y="23"/>
                      <a:pt x="1061" y="1"/>
                      <a:pt x="7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9"/>
              <p:cNvSpPr/>
              <p:nvPr/>
            </p:nvSpPr>
            <p:spPr>
              <a:xfrm>
                <a:off x="6761888" y="3036175"/>
                <a:ext cx="828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537" extrusionOk="0">
                    <a:moveTo>
                      <a:pt x="611" y="1"/>
                    </a:moveTo>
                    <a:cubicBezTo>
                      <a:pt x="405" y="1"/>
                      <a:pt x="201" y="8"/>
                      <a:pt x="1" y="19"/>
                    </a:cubicBezTo>
                    <a:cubicBezTo>
                      <a:pt x="517" y="231"/>
                      <a:pt x="1064" y="383"/>
                      <a:pt x="1642" y="444"/>
                    </a:cubicBezTo>
                    <a:cubicBezTo>
                      <a:pt x="1995" y="503"/>
                      <a:pt x="2349" y="537"/>
                      <a:pt x="2710" y="537"/>
                    </a:cubicBezTo>
                    <a:cubicBezTo>
                      <a:pt x="2908" y="537"/>
                      <a:pt x="3109" y="527"/>
                      <a:pt x="3314" y="505"/>
                    </a:cubicBezTo>
                    <a:cubicBezTo>
                      <a:pt x="2797" y="292"/>
                      <a:pt x="2250" y="140"/>
                      <a:pt x="1672" y="80"/>
                    </a:cubicBezTo>
                    <a:cubicBezTo>
                      <a:pt x="1326" y="22"/>
                      <a:pt x="966" y="1"/>
                      <a:pt x="6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9"/>
              <p:cNvSpPr/>
              <p:nvPr/>
            </p:nvSpPr>
            <p:spPr>
              <a:xfrm>
                <a:off x="6911588" y="3477375"/>
                <a:ext cx="3825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92" extrusionOk="0">
                    <a:moveTo>
                      <a:pt x="153" y="0"/>
                    </a:moveTo>
                    <a:lnTo>
                      <a:pt x="1" y="91"/>
                    </a:lnTo>
                    <a:lnTo>
                      <a:pt x="92" y="91"/>
                    </a:lnTo>
                    <a:cubicBezTo>
                      <a:pt x="122" y="61"/>
                      <a:pt x="153" y="31"/>
                      <a:pt x="1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9"/>
              <p:cNvSpPr/>
              <p:nvPr/>
            </p:nvSpPr>
            <p:spPr>
              <a:xfrm>
                <a:off x="6572688" y="3116425"/>
                <a:ext cx="66875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2037" extrusionOk="0">
                    <a:moveTo>
                      <a:pt x="2675" y="0"/>
                    </a:moveTo>
                    <a:lnTo>
                      <a:pt x="2675" y="0"/>
                    </a:lnTo>
                    <a:cubicBezTo>
                      <a:pt x="1641" y="487"/>
                      <a:pt x="730" y="1155"/>
                      <a:pt x="0" y="2037"/>
                    </a:cubicBezTo>
                    <a:cubicBezTo>
                      <a:pt x="517" y="1794"/>
                      <a:pt x="1003" y="1520"/>
                      <a:pt x="1429" y="1186"/>
                    </a:cubicBezTo>
                    <a:cubicBezTo>
                      <a:pt x="1885" y="851"/>
                      <a:pt x="2310" y="456"/>
                      <a:pt x="26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9"/>
              <p:cNvSpPr/>
              <p:nvPr/>
            </p:nvSpPr>
            <p:spPr>
              <a:xfrm>
                <a:off x="7078013" y="3011550"/>
                <a:ext cx="669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38" extrusionOk="0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58" y="244"/>
                      <a:pt x="1672" y="517"/>
                      <a:pt x="1246" y="882"/>
                    </a:cubicBezTo>
                    <a:cubicBezTo>
                      <a:pt x="791" y="1216"/>
                      <a:pt x="365" y="1581"/>
                      <a:pt x="0" y="2037"/>
                    </a:cubicBezTo>
                    <a:cubicBezTo>
                      <a:pt x="517" y="1794"/>
                      <a:pt x="1003" y="1520"/>
                      <a:pt x="1459" y="1186"/>
                    </a:cubicBezTo>
                    <a:cubicBezTo>
                      <a:pt x="1915" y="852"/>
                      <a:pt x="2341" y="457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9"/>
              <p:cNvSpPr/>
              <p:nvPr/>
            </p:nvSpPr>
            <p:spPr>
              <a:xfrm>
                <a:off x="6910838" y="3206850"/>
                <a:ext cx="50175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67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56" y="1034"/>
                      <a:pt x="1155" y="1946"/>
                      <a:pt x="2006" y="2675"/>
                    </a:cubicBezTo>
                    <a:cubicBezTo>
                      <a:pt x="1550" y="1642"/>
                      <a:pt x="851" y="73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9"/>
              <p:cNvSpPr/>
              <p:nvPr/>
            </p:nvSpPr>
            <p:spPr>
              <a:xfrm>
                <a:off x="7390313" y="2990275"/>
                <a:ext cx="50950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67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44" y="517"/>
                      <a:pt x="518" y="1004"/>
                      <a:pt x="882" y="1460"/>
                    </a:cubicBezTo>
                    <a:cubicBezTo>
                      <a:pt x="1217" y="1916"/>
                      <a:pt x="1581" y="2311"/>
                      <a:pt x="2037" y="2675"/>
                    </a:cubicBezTo>
                    <a:cubicBezTo>
                      <a:pt x="1551" y="1642"/>
                      <a:pt x="882" y="73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9"/>
              <p:cNvSpPr/>
              <p:nvPr/>
            </p:nvSpPr>
            <p:spPr>
              <a:xfrm>
                <a:off x="6537713" y="2939775"/>
                <a:ext cx="249525" cy="404175"/>
              </a:xfrm>
              <a:custGeom>
                <a:avLst/>
                <a:gdLst/>
                <a:ahLst/>
                <a:cxnLst/>
                <a:rect l="l" t="t" r="r" b="b"/>
                <a:pathLst>
                  <a:path w="9981" h="16167" extrusionOk="0">
                    <a:moveTo>
                      <a:pt x="9846" y="1"/>
                    </a:moveTo>
                    <a:cubicBezTo>
                      <a:pt x="9812" y="1"/>
                      <a:pt x="9778" y="14"/>
                      <a:pt x="9758" y="45"/>
                    </a:cubicBezTo>
                    <a:cubicBezTo>
                      <a:pt x="8147" y="2720"/>
                      <a:pt x="6384" y="5364"/>
                      <a:pt x="4743" y="8039"/>
                    </a:cubicBezTo>
                    <a:cubicBezTo>
                      <a:pt x="3132" y="10683"/>
                      <a:pt x="1460" y="13358"/>
                      <a:pt x="1" y="16094"/>
                    </a:cubicBezTo>
                    <a:cubicBezTo>
                      <a:pt x="1" y="16138"/>
                      <a:pt x="33" y="16166"/>
                      <a:pt x="63" y="16166"/>
                    </a:cubicBezTo>
                    <a:cubicBezTo>
                      <a:pt x="74" y="16166"/>
                      <a:pt x="84" y="16163"/>
                      <a:pt x="92" y="16155"/>
                    </a:cubicBezTo>
                    <a:cubicBezTo>
                      <a:pt x="1946" y="13662"/>
                      <a:pt x="3709" y="11048"/>
                      <a:pt x="5290" y="8373"/>
                    </a:cubicBezTo>
                    <a:cubicBezTo>
                      <a:pt x="6931" y="5668"/>
                      <a:pt x="8420" y="2902"/>
                      <a:pt x="9940" y="136"/>
                    </a:cubicBezTo>
                    <a:cubicBezTo>
                      <a:pt x="9981" y="55"/>
                      <a:pt x="9913" y="1"/>
                      <a:pt x="984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9"/>
              <p:cNvSpPr/>
              <p:nvPr/>
            </p:nvSpPr>
            <p:spPr>
              <a:xfrm>
                <a:off x="6850788" y="2635300"/>
                <a:ext cx="859850" cy="852900"/>
              </a:xfrm>
              <a:custGeom>
                <a:avLst/>
                <a:gdLst/>
                <a:ahLst/>
                <a:cxnLst/>
                <a:rect l="l" t="t" r="r" b="b"/>
                <a:pathLst>
                  <a:path w="34394" h="34116" extrusionOk="0">
                    <a:moveTo>
                      <a:pt x="31099" y="0"/>
                    </a:moveTo>
                    <a:cubicBezTo>
                      <a:pt x="31038" y="0"/>
                      <a:pt x="30976" y="2"/>
                      <a:pt x="30913" y="5"/>
                    </a:cubicBezTo>
                    <a:cubicBezTo>
                      <a:pt x="23041" y="8485"/>
                      <a:pt x="6080" y="26814"/>
                      <a:pt x="1" y="33288"/>
                    </a:cubicBezTo>
                    <a:cubicBezTo>
                      <a:pt x="2354" y="33792"/>
                      <a:pt x="4578" y="34116"/>
                      <a:pt x="6388" y="34116"/>
                    </a:cubicBezTo>
                    <a:cubicBezTo>
                      <a:pt x="6542" y="34116"/>
                      <a:pt x="6692" y="34113"/>
                      <a:pt x="6840" y="34109"/>
                    </a:cubicBezTo>
                    <a:cubicBezTo>
                      <a:pt x="14652" y="33774"/>
                      <a:pt x="29120" y="12680"/>
                      <a:pt x="31582" y="7725"/>
                    </a:cubicBezTo>
                    <a:cubicBezTo>
                      <a:pt x="34393" y="2192"/>
                      <a:pt x="33344" y="0"/>
                      <a:pt x="31099" y="0"/>
                    </a:cubicBezTo>
                    <a:close/>
                  </a:path>
                </a:pathLst>
              </a:custGeom>
              <a:solidFill>
                <a:srgbClr val="263238">
                  <a:alpha val="14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9"/>
              <p:cNvSpPr/>
              <p:nvPr/>
            </p:nvSpPr>
            <p:spPr>
              <a:xfrm>
                <a:off x="7183638" y="2656875"/>
                <a:ext cx="1243200" cy="1395750"/>
              </a:xfrm>
              <a:custGeom>
                <a:avLst/>
                <a:gdLst/>
                <a:ahLst/>
                <a:cxnLst/>
                <a:rect l="l" t="t" r="r" b="b"/>
                <a:pathLst>
                  <a:path w="49728" h="55830" extrusionOk="0">
                    <a:moveTo>
                      <a:pt x="17648" y="0"/>
                    </a:moveTo>
                    <a:cubicBezTo>
                      <a:pt x="15023" y="0"/>
                      <a:pt x="12118" y="1076"/>
                      <a:pt x="10304" y="3488"/>
                    </a:cubicBezTo>
                    <a:cubicBezTo>
                      <a:pt x="7751" y="6923"/>
                      <a:pt x="639" y="20480"/>
                      <a:pt x="335" y="25373"/>
                    </a:cubicBezTo>
                    <a:cubicBezTo>
                      <a:pt x="0" y="30267"/>
                      <a:pt x="3830" y="35100"/>
                      <a:pt x="3830" y="35100"/>
                    </a:cubicBezTo>
                    <a:lnTo>
                      <a:pt x="3860" y="55830"/>
                    </a:lnTo>
                    <a:lnTo>
                      <a:pt x="49728" y="55830"/>
                    </a:lnTo>
                    <a:cubicBezTo>
                      <a:pt x="49728" y="55830"/>
                      <a:pt x="31885" y="10692"/>
                      <a:pt x="22402" y="1604"/>
                    </a:cubicBezTo>
                    <a:cubicBezTo>
                      <a:pt x="21315" y="568"/>
                      <a:pt x="19555" y="0"/>
                      <a:pt x="17648" y="0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9"/>
              <p:cNvSpPr/>
              <p:nvPr/>
            </p:nvSpPr>
            <p:spPr>
              <a:xfrm>
                <a:off x="7425288" y="3546525"/>
                <a:ext cx="14450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314" extrusionOk="0">
                    <a:moveTo>
                      <a:pt x="517" y="0"/>
                    </a:moveTo>
                    <a:cubicBezTo>
                      <a:pt x="304" y="517"/>
                      <a:pt x="182" y="1094"/>
                      <a:pt x="91" y="1642"/>
                    </a:cubicBezTo>
                    <a:cubicBezTo>
                      <a:pt x="30" y="2189"/>
                      <a:pt x="0" y="2766"/>
                      <a:pt x="61" y="3313"/>
                    </a:cubicBezTo>
                    <a:cubicBezTo>
                      <a:pt x="274" y="2797"/>
                      <a:pt x="395" y="2249"/>
                      <a:pt x="486" y="1702"/>
                    </a:cubicBezTo>
                    <a:cubicBezTo>
                      <a:pt x="578" y="1125"/>
                      <a:pt x="578" y="578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9"/>
              <p:cNvSpPr/>
              <p:nvPr/>
            </p:nvSpPr>
            <p:spPr>
              <a:xfrm>
                <a:off x="8213288" y="3758525"/>
                <a:ext cx="14450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345" extrusionOk="0">
                    <a:moveTo>
                      <a:pt x="517" y="1"/>
                    </a:moveTo>
                    <a:cubicBezTo>
                      <a:pt x="304" y="517"/>
                      <a:pt x="183" y="1095"/>
                      <a:pt x="122" y="1642"/>
                    </a:cubicBezTo>
                    <a:cubicBezTo>
                      <a:pt x="0" y="2189"/>
                      <a:pt x="0" y="2767"/>
                      <a:pt x="61" y="3344"/>
                    </a:cubicBezTo>
                    <a:cubicBezTo>
                      <a:pt x="274" y="2827"/>
                      <a:pt x="396" y="2250"/>
                      <a:pt x="487" y="1703"/>
                    </a:cubicBezTo>
                    <a:cubicBezTo>
                      <a:pt x="578" y="1125"/>
                      <a:pt x="578" y="578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9"/>
              <p:cNvSpPr/>
              <p:nvPr/>
            </p:nvSpPr>
            <p:spPr>
              <a:xfrm>
                <a:off x="7718588" y="3944700"/>
                <a:ext cx="14475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3314" extrusionOk="0">
                    <a:moveTo>
                      <a:pt x="518" y="0"/>
                    </a:moveTo>
                    <a:lnTo>
                      <a:pt x="518" y="0"/>
                    </a:lnTo>
                    <a:cubicBezTo>
                      <a:pt x="305" y="517"/>
                      <a:pt x="153" y="1064"/>
                      <a:pt x="92" y="1642"/>
                    </a:cubicBezTo>
                    <a:cubicBezTo>
                      <a:pt x="1" y="2189"/>
                      <a:pt x="1" y="2766"/>
                      <a:pt x="62" y="3314"/>
                    </a:cubicBezTo>
                    <a:cubicBezTo>
                      <a:pt x="274" y="2797"/>
                      <a:pt x="396" y="2250"/>
                      <a:pt x="487" y="1672"/>
                    </a:cubicBezTo>
                    <a:cubicBezTo>
                      <a:pt x="548" y="1125"/>
                      <a:pt x="578" y="548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9"/>
              <p:cNvSpPr/>
              <p:nvPr/>
            </p:nvSpPr>
            <p:spPr>
              <a:xfrm>
                <a:off x="7604613" y="3092850"/>
                <a:ext cx="15225" cy="8287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315" extrusionOk="0">
                    <a:moveTo>
                      <a:pt x="517" y="1"/>
                    </a:moveTo>
                    <a:cubicBezTo>
                      <a:pt x="304" y="518"/>
                      <a:pt x="152" y="1065"/>
                      <a:pt x="92" y="1642"/>
                    </a:cubicBezTo>
                    <a:cubicBezTo>
                      <a:pt x="0" y="2189"/>
                      <a:pt x="0" y="2767"/>
                      <a:pt x="61" y="3314"/>
                    </a:cubicBezTo>
                    <a:cubicBezTo>
                      <a:pt x="456" y="2281"/>
                      <a:pt x="608" y="1126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9"/>
              <p:cNvSpPr/>
              <p:nvPr/>
            </p:nvSpPr>
            <p:spPr>
              <a:xfrm>
                <a:off x="7909338" y="3435575"/>
                <a:ext cx="15975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639" h="3344" extrusionOk="0">
                    <a:moveTo>
                      <a:pt x="517" y="0"/>
                    </a:moveTo>
                    <a:lnTo>
                      <a:pt x="517" y="0"/>
                    </a:lnTo>
                    <a:cubicBezTo>
                      <a:pt x="304" y="517"/>
                      <a:pt x="183" y="1095"/>
                      <a:pt x="122" y="1642"/>
                    </a:cubicBezTo>
                    <a:cubicBezTo>
                      <a:pt x="31" y="2189"/>
                      <a:pt x="0" y="2766"/>
                      <a:pt x="61" y="3344"/>
                    </a:cubicBezTo>
                    <a:cubicBezTo>
                      <a:pt x="456" y="2280"/>
                      <a:pt x="638" y="1125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9"/>
              <p:cNvSpPr/>
              <p:nvPr/>
            </p:nvSpPr>
            <p:spPr>
              <a:xfrm>
                <a:off x="7296088" y="3157450"/>
                <a:ext cx="15225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314" extrusionOk="0">
                    <a:moveTo>
                      <a:pt x="518" y="1"/>
                    </a:moveTo>
                    <a:cubicBezTo>
                      <a:pt x="305" y="517"/>
                      <a:pt x="153" y="1064"/>
                      <a:pt x="92" y="1642"/>
                    </a:cubicBezTo>
                    <a:cubicBezTo>
                      <a:pt x="1" y="2189"/>
                      <a:pt x="1" y="2767"/>
                      <a:pt x="62" y="3314"/>
                    </a:cubicBezTo>
                    <a:cubicBezTo>
                      <a:pt x="457" y="2250"/>
                      <a:pt x="609" y="1125"/>
                      <a:pt x="5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9"/>
              <p:cNvSpPr/>
              <p:nvPr/>
            </p:nvSpPr>
            <p:spPr>
              <a:xfrm>
                <a:off x="7617538" y="3565225"/>
                <a:ext cx="8285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524" extrusionOk="0">
                    <a:moveTo>
                      <a:pt x="754" y="0"/>
                    </a:moveTo>
                    <a:cubicBezTo>
                      <a:pt x="498" y="0"/>
                      <a:pt x="246" y="15"/>
                      <a:pt x="0" y="42"/>
                    </a:cubicBezTo>
                    <a:cubicBezTo>
                      <a:pt x="865" y="363"/>
                      <a:pt x="1769" y="524"/>
                      <a:pt x="2681" y="524"/>
                    </a:cubicBezTo>
                    <a:cubicBezTo>
                      <a:pt x="2892" y="524"/>
                      <a:pt x="3102" y="515"/>
                      <a:pt x="3313" y="498"/>
                    </a:cubicBezTo>
                    <a:cubicBezTo>
                      <a:pt x="2797" y="286"/>
                      <a:pt x="2249" y="164"/>
                      <a:pt x="1702" y="73"/>
                    </a:cubicBezTo>
                    <a:cubicBezTo>
                      <a:pt x="1384" y="23"/>
                      <a:pt x="1066" y="0"/>
                      <a:pt x="7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9"/>
              <p:cNvSpPr/>
              <p:nvPr/>
            </p:nvSpPr>
            <p:spPr>
              <a:xfrm>
                <a:off x="7963288" y="3237375"/>
                <a:ext cx="82850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531" extrusionOk="0">
                    <a:moveTo>
                      <a:pt x="625" y="0"/>
                    </a:moveTo>
                    <a:cubicBezTo>
                      <a:pt x="417" y="0"/>
                      <a:pt x="209" y="9"/>
                      <a:pt x="0" y="26"/>
                    </a:cubicBezTo>
                    <a:cubicBezTo>
                      <a:pt x="517" y="238"/>
                      <a:pt x="1064" y="390"/>
                      <a:pt x="1642" y="451"/>
                    </a:cubicBezTo>
                    <a:cubicBezTo>
                      <a:pt x="1988" y="509"/>
                      <a:pt x="2348" y="530"/>
                      <a:pt x="2703" y="530"/>
                    </a:cubicBezTo>
                    <a:cubicBezTo>
                      <a:pt x="2909" y="530"/>
                      <a:pt x="3113" y="523"/>
                      <a:pt x="3313" y="512"/>
                    </a:cubicBezTo>
                    <a:cubicBezTo>
                      <a:pt x="2447" y="165"/>
                      <a:pt x="1540" y="0"/>
                      <a:pt x="6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9"/>
              <p:cNvSpPr/>
              <p:nvPr/>
            </p:nvSpPr>
            <p:spPr>
              <a:xfrm>
                <a:off x="7346238" y="3950750"/>
                <a:ext cx="82875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3315" h="531" extrusionOk="0">
                    <a:moveTo>
                      <a:pt x="606" y="0"/>
                    </a:moveTo>
                    <a:cubicBezTo>
                      <a:pt x="406" y="0"/>
                      <a:pt x="206" y="10"/>
                      <a:pt x="1" y="32"/>
                    </a:cubicBezTo>
                    <a:cubicBezTo>
                      <a:pt x="518" y="245"/>
                      <a:pt x="1095" y="397"/>
                      <a:pt x="1642" y="458"/>
                    </a:cubicBezTo>
                    <a:cubicBezTo>
                      <a:pt x="1943" y="508"/>
                      <a:pt x="2254" y="530"/>
                      <a:pt x="2563" y="530"/>
                    </a:cubicBezTo>
                    <a:cubicBezTo>
                      <a:pt x="2816" y="530"/>
                      <a:pt x="3068" y="515"/>
                      <a:pt x="3314" y="488"/>
                    </a:cubicBezTo>
                    <a:cubicBezTo>
                      <a:pt x="2797" y="275"/>
                      <a:pt x="2250" y="154"/>
                      <a:pt x="1703" y="93"/>
                    </a:cubicBezTo>
                    <a:cubicBezTo>
                      <a:pt x="1330" y="34"/>
                      <a:pt x="970" y="0"/>
                      <a:pt x="6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9"/>
              <p:cNvSpPr/>
              <p:nvPr/>
            </p:nvSpPr>
            <p:spPr>
              <a:xfrm>
                <a:off x="7989888" y="3666875"/>
                <a:ext cx="828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537" extrusionOk="0">
                    <a:moveTo>
                      <a:pt x="610" y="1"/>
                    </a:moveTo>
                    <a:cubicBezTo>
                      <a:pt x="405" y="1"/>
                      <a:pt x="200" y="8"/>
                      <a:pt x="0" y="19"/>
                    </a:cubicBezTo>
                    <a:cubicBezTo>
                      <a:pt x="517" y="232"/>
                      <a:pt x="1064" y="384"/>
                      <a:pt x="1611" y="445"/>
                    </a:cubicBezTo>
                    <a:cubicBezTo>
                      <a:pt x="1984" y="503"/>
                      <a:pt x="2344" y="537"/>
                      <a:pt x="2708" y="537"/>
                    </a:cubicBezTo>
                    <a:cubicBezTo>
                      <a:pt x="2908" y="537"/>
                      <a:pt x="3109" y="527"/>
                      <a:pt x="3313" y="505"/>
                    </a:cubicBezTo>
                    <a:cubicBezTo>
                      <a:pt x="2766" y="293"/>
                      <a:pt x="2219" y="141"/>
                      <a:pt x="1672" y="80"/>
                    </a:cubicBezTo>
                    <a:cubicBezTo>
                      <a:pt x="1325" y="22"/>
                      <a:pt x="966" y="1"/>
                      <a:pt x="6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9"/>
              <p:cNvSpPr/>
              <p:nvPr/>
            </p:nvSpPr>
            <p:spPr>
              <a:xfrm>
                <a:off x="7530138" y="3784350"/>
                <a:ext cx="669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38" extrusionOk="0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59" y="244"/>
                      <a:pt x="1672" y="518"/>
                      <a:pt x="1217" y="882"/>
                    </a:cubicBezTo>
                    <a:cubicBezTo>
                      <a:pt x="761" y="1186"/>
                      <a:pt x="335" y="1582"/>
                      <a:pt x="1" y="2037"/>
                    </a:cubicBezTo>
                    <a:cubicBezTo>
                      <a:pt x="1034" y="1551"/>
                      <a:pt x="1946" y="882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9"/>
              <p:cNvSpPr/>
              <p:nvPr/>
            </p:nvSpPr>
            <p:spPr>
              <a:xfrm>
                <a:off x="7963288" y="3867200"/>
                <a:ext cx="66900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37" extrusionOk="0">
                    <a:moveTo>
                      <a:pt x="2675" y="0"/>
                    </a:moveTo>
                    <a:lnTo>
                      <a:pt x="2675" y="0"/>
                    </a:lnTo>
                    <a:cubicBezTo>
                      <a:pt x="2158" y="213"/>
                      <a:pt x="1672" y="517"/>
                      <a:pt x="1216" y="851"/>
                    </a:cubicBezTo>
                    <a:cubicBezTo>
                      <a:pt x="760" y="1186"/>
                      <a:pt x="365" y="1581"/>
                      <a:pt x="0" y="2037"/>
                    </a:cubicBezTo>
                    <a:lnTo>
                      <a:pt x="31" y="2037"/>
                    </a:lnTo>
                    <a:cubicBezTo>
                      <a:pt x="1034" y="1550"/>
                      <a:pt x="1946" y="882"/>
                      <a:pt x="26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9"/>
              <p:cNvSpPr/>
              <p:nvPr/>
            </p:nvSpPr>
            <p:spPr>
              <a:xfrm>
                <a:off x="8078013" y="3462175"/>
                <a:ext cx="6690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07" extrusionOk="0">
                    <a:moveTo>
                      <a:pt x="2676" y="0"/>
                    </a:moveTo>
                    <a:cubicBezTo>
                      <a:pt x="2159" y="213"/>
                      <a:pt x="1673" y="487"/>
                      <a:pt x="1217" y="851"/>
                    </a:cubicBezTo>
                    <a:cubicBezTo>
                      <a:pt x="761" y="1186"/>
                      <a:pt x="366" y="1581"/>
                      <a:pt x="1" y="2006"/>
                    </a:cubicBezTo>
                    <a:cubicBezTo>
                      <a:pt x="518" y="1794"/>
                      <a:pt x="1004" y="1490"/>
                      <a:pt x="1460" y="1155"/>
                    </a:cubicBezTo>
                    <a:cubicBezTo>
                      <a:pt x="1916" y="821"/>
                      <a:pt x="2311" y="426"/>
                      <a:pt x="26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9"/>
              <p:cNvSpPr/>
              <p:nvPr/>
            </p:nvSpPr>
            <p:spPr>
              <a:xfrm>
                <a:off x="7393363" y="3316275"/>
                <a:ext cx="6690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07" extrusionOk="0">
                    <a:moveTo>
                      <a:pt x="2675" y="0"/>
                    </a:moveTo>
                    <a:cubicBezTo>
                      <a:pt x="2159" y="213"/>
                      <a:pt x="1672" y="517"/>
                      <a:pt x="1247" y="851"/>
                    </a:cubicBezTo>
                    <a:cubicBezTo>
                      <a:pt x="791" y="1186"/>
                      <a:pt x="365" y="1581"/>
                      <a:pt x="0" y="2006"/>
                    </a:cubicBezTo>
                    <a:cubicBezTo>
                      <a:pt x="517" y="1794"/>
                      <a:pt x="1004" y="1490"/>
                      <a:pt x="1459" y="1155"/>
                    </a:cubicBezTo>
                    <a:cubicBezTo>
                      <a:pt x="1915" y="821"/>
                      <a:pt x="2341" y="426"/>
                      <a:pt x="26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9"/>
              <p:cNvSpPr/>
              <p:nvPr/>
            </p:nvSpPr>
            <p:spPr>
              <a:xfrm>
                <a:off x="7837138" y="3036625"/>
                <a:ext cx="669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38" extrusionOk="0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59" y="213"/>
                      <a:pt x="1672" y="517"/>
                      <a:pt x="1216" y="852"/>
                    </a:cubicBezTo>
                    <a:cubicBezTo>
                      <a:pt x="760" y="1186"/>
                      <a:pt x="335" y="1581"/>
                      <a:pt x="1" y="2037"/>
                    </a:cubicBezTo>
                    <a:cubicBezTo>
                      <a:pt x="517" y="1794"/>
                      <a:pt x="1004" y="1520"/>
                      <a:pt x="1429" y="1156"/>
                    </a:cubicBezTo>
                    <a:cubicBezTo>
                      <a:pt x="1885" y="821"/>
                      <a:pt x="2311" y="426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9"/>
              <p:cNvSpPr/>
              <p:nvPr/>
            </p:nvSpPr>
            <p:spPr>
              <a:xfrm>
                <a:off x="7280138" y="3700775"/>
                <a:ext cx="29650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26" extrusionOk="0">
                    <a:moveTo>
                      <a:pt x="1186" y="0"/>
                    </a:moveTo>
                    <a:lnTo>
                      <a:pt x="1186" y="0"/>
                    </a:lnTo>
                    <a:cubicBezTo>
                      <a:pt x="760" y="152"/>
                      <a:pt x="365" y="396"/>
                      <a:pt x="0" y="669"/>
                    </a:cubicBezTo>
                    <a:lnTo>
                      <a:pt x="0" y="1125"/>
                    </a:lnTo>
                    <a:cubicBezTo>
                      <a:pt x="426" y="791"/>
                      <a:pt x="852" y="426"/>
                      <a:pt x="11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9"/>
              <p:cNvSpPr/>
              <p:nvPr/>
            </p:nvSpPr>
            <p:spPr>
              <a:xfrm>
                <a:off x="7611463" y="2858050"/>
                <a:ext cx="66875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2038" extrusionOk="0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28" y="244"/>
                      <a:pt x="1641" y="517"/>
                      <a:pt x="1216" y="882"/>
                    </a:cubicBezTo>
                    <a:cubicBezTo>
                      <a:pt x="760" y="1217"/>
                      <a:pt x="334" y="1581"/>
                      <a:pt x="0" y="2037"/>
                    </a:cubicBezTo>
                    <a:cubicBezTo>
                      <a:pt x="1033" y="1551"/>
                      <a:pt x="1945" y="882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9"/>
              <p:cNvSpPr/>
              <p:nvPr/>
            </p:nvSpPr>
            <p:spPr>
              <a:xfrm>
                <a:off x="7233013" y="3424175"/>
                <a:ext cx="50950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676" extrusionOk="0">
                    <a:moveTo>
                      <a:pt x="1" y="0"/>
                    </a:moveTo>
                    <a:lnTo>
                      <a:pt x="1" y="31"/>
                    </a:lnTo>
                    <a:cubicBezTo>
                      <a:pt x="457" y="1064"/>
                      <a:pt x="1156" y="1976"/>
                      <a:pt x="2037" y="2675"/>
                    </a:cubicBezTo>
                    <a:cubicBezTo>
                      <a:pt x="1794" y="2159"/>
                      <a:pt x="1521" y="1672"/>
                      <a:pt x="1156" y="1247"/>
                    </a:cubicBezTo>
                    <a:cubicBezTo>
                      <a:pt x="822" y="791"/>
                      <a:pt x="426" y="365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9"/>
              <p:cNvSpPr/>
              <p:nvPr/>
            </p:nvSpPr>
            <p:spPr>
              <a:xfrm>
                <a:off x="7390313" y="2990275"/>
                <a:ext cx="50950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67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44" y="517"/>
                      <a:pt x="518" y="1004"/>
                      <a:pt x="882" y="1460"/>
                    </a:cubicBezTo>
                    <a:cubicBezTo>
                      <a:pt x="1217" y="1916"/>
                      <a:pt x="1581" y="2311"/>
                      <a:pt x="2037" y="2675"/>
                    </a:cubicBezTo>
                    <a:cubicBezTo>
                      <a:pt x="1551" y="1642"/>
                      <a:pt x="882" y="73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9"/>
              <p:cNvSpPr/>
              <p:nvPr/>
            </p:nvSpPr>
            <p:spPr>
              <a:xfrm>
                <a:off x="7788513" y="3692425"/>
                <a:ext cx="50175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645" extrusionOk="0">
                    <a:moveTo>
                      <a:pt x="0" y="0"/>
                    </a:moveTo>
                    <a:cubicBezTo>
                      <a:pt x="243" y="517"/>
                      <a:pt x="517" y="1003"/>
                      <a:pt x="882" y="1429"/>
                    </a:cubicBezTo>
                    <a:cubicBezTo>
                      <a:pt x="1216" y="1885"/>
                      <a:pt x="1581" y="2280"/>
                      <a:pt x="2006" y="2645"/>
                    </a:cubicBezTo>
                    <a:cubicBezTo>
                      <a:pt x="1550" y="1611"/>
                      <a:pt x="851" y="73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9"/>
              <p:cNvSpPr/>
              <p:nvPr/>
            </p:nvSpPr>
            <p:spPr>
              <a:xfrm>
                <a:off x="8201138" y="3967500"/>
                <a:ext cx="50175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676" extrusionOk="0">
                    <a:moveTo>
                      <a:pt x="0" y="0"/>
                    </a:moveTo>
                    <a:cubicBezTo>
                      <a:pt x="213" y="517"/>
                      <a:pt x="486" y="1003"/>
                      <a:pt x="851" y="1459"/>
                    </a:cubicBezTo>
                    <a:cubicBezTo>
                      <a:pt x="1186" y="1915"/>
                      <a:pt x="1581" y="2341"/>
                      <a:pt x="2006" y="2675"/>
                    </a:cubicBezTo>
                    <a:cubicBezTo>
                      <a:pt x="1793" y="2158"/>
                      <a:pt x="1489" y="1672"/>
                      <a:pt x="1155" y="1247"/>
                    </a:cubicBezTo>
                    <a:cubicBezTo>
                      <a:pt x="821" y="791"/>
                      <a:pt x="426" y="36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9"/>
              <p:cNvSpPr/>
              <p:nvPr/>
            </p:nvSpPr>
            <p:spPr>
              <a:xfrm>
                <a:off x="7780138" y="2785875"/>
                <a:ext cx="509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64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87" y="1034"/>
                      <a:pt x="1156" y="1915"/>
                      <a:pt x="2037" y="2645"/>
                    </a:cubicBezTo>
                    <a:cubicBezTo>
                      <a:pt x="1551" y="1611"/>
                      <a:pt x="882" y="73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9"/>
              <p:cNvSpPr/>
              <p:nvPr/>
            </p:nvSpPr>
            <p:spPr>
              <a:xfrm>
                <a:off x="7706438" y="3320825"/>
                <a:ext cx="50175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67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56" y="1034"/>
                      <a:pt x="1156" y="1946"/>
                      <a:pt x="2007" y="2675"/>
                    </a:cubicBezTo>
                    <a:cubicBezTo>
                      <a:pt x="1794" y="2128"/>
                      <a:pt x="1520" y="1642"/>
                      <a:pt x="1156" y="1216"/>
                    </a:cubicBezTo>
                    <a:cubicBezTo>
                      <a:pt x="821" y="761"/>
                      <a:pt x="426" y="335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9"/>
              <p:cNvSpPr/>
              <p:nvPr/>
            </p:nvSpPr>
            <p:spPr>
              <a:xfrm>
                <a:off x="7457963" y="2405150"/>
                <a:ext cx="219625" cy="409475"/>
              </a:xfrm>
              <a:custGeom>
                <a:avLst/>
                <a:gdLst/>
                <a:ahLst/>
                <a:cxnLst/>
                <a:rect l="l" t="t" r="r" b="b"/>
                <a:pathLst>
                  <a:path w="8785" h="16379" extrusionOk="0">
                    <a:moveTo>
                      <a:pt x="8724" y="1"/>
                    </a:moveTo>
                    <a:lnTo>
                      <a:pt x="7660" y="457"/>
                    </a:lnTo>
                    <a:lnTo>
                      <a:pt x="182" y="3983"/>
                    </a:lnTo>
                    <a:lnTo>
                      <a:pt x="730" y="10032"/>
                    </a:lnTo>
                    <a:lnTo>
                      <a:pt x="760" y="10457"/>
                    </a:lnTo>
                    <a:cubicBezTo>
                      <a:pt x="760" y="10457"/>
                      <a:pt x="0" y="16141"/>
                      <a:pt x="1034" y="16323"/>
                    </a:cubicBezTo>
                    <a:cubicBezTo>
                      <a:pt x="1240" y="16361"/>
                      <a:pt x="1450" y="16379"/>
                      <a:pt x="1662" y="16379"/>
                    </a:cubicBezTo>
                    <a:cubicBezTo>
                      <a:pt x="4692" y="16379"/>
                      <a:pt x="8134" y="12754"/>
                      <a:pt x="8389" y="12129"/>
                    </a:cubicBezTo>
                    <a:cubicBezTo>
                      <a:pt x="8632" y="10335"/>
                      <a:pt x="8784" y="8573"/>
                      <a:pt x="8784" y="6779"/>
                    </a:cubicBezTo>
                    <a:lnTo>
                      <a:pt x="8784" y="6019"/>
                    </a:lnTo>
                    <a:lnTo>
                      <a:pt x="8784" y="5290"/>
                    </a:lnTo>
                    <a:lnTo>
                      <a:pt x="8784" y="4348"/>
                    </a:lnTo>
                    <a:lnTo>
                      <a:pt x="8784" y="4013"/>
                    </a:lnTo>
                    <a:lnTo>
                      <a:pt x="8784" y="3740"/>
                    </a:lnTo>
                    <a:cubicBezTo>
                      <a:pt x="8754" y="1642"/>
                      <a:pt x="8724" y="1"/>
                      <a:pt x="8724" y="1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9"/>
              <p:cNvSpPr/>
              <p:nvPr/>
            </p:nvSpPr>
            <p:spPr>
              <a:xfrm>
                <a:off x="7462513" y="2405150"/>
                <a:ext cx="21507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10032" extrusionOk="0">
                    <a:moveTo>
                      <a:pt x="8542" y="1"/>
                    </a:moveTo>
                    <a:lnTo>
                      <a:pt x="7478" y="457"/>
                    </a:lnTo>
                    <a:lnTo>
                      <a:pt x="0" y="3983"/>
                    </a:lnTo>
                    <a:lnTo>
                      <a:pt x="548" y="10032"/>
                    </a:lnTo>
                    <a:cubicBezTo>
                      <a:pt x="4013" y="9211"/>
                      <a:pt x="6991" y="6901"/>
                      <a:pt x="8602" y="3740"/>
                    </a:cubicBezTo>
                    <a:cubicBezTo>
                      <a:pt x="8572" y="1642"/>
                      <a:pt x="8542" y="1"/>
                      <a:pt x="854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9"/>
              <p:cNvSpPr/>
              <p:nvPr/>
            </p:nvSpPr>
            <p:spPr>
              <a:xfrm>
                <a:off x="7248988" y="1969825"/>
                <a:ext cx="540300" cy="625875"/>
              </a:xfrm>
              <a:custGeom>
                <a:avLst/>
                <a:gdLst/>
                <a:ahLst/>
                <a:cxnLst/>
                <a:rect l="l" t="t" r="r" b="b"/>
                <a:pathLst>
                  <a:path w="21612" h="25035" extrusionOk="0">
                    <a:moveTo>
                      <a:pt x="10834" y="0"/>
                    </a:moveTo>
                    <a:cubicBezTo>
                      <a:pt x="6428" y="0"/>
                      <a:pt x="1592" y="2853"/>
                      <a:pt x="821" y="12490"/>
                    </a:cubicBezTo>
                    <a:cubicBezTo>
                      <a:pt x="0" y="23128"/>
                      <a:pt x="6262" y="24831"/>
                      <a:pt x="8541" y="24982"/>
                    </a:cubicBezTo>
                    <a:cubicBezTo>
                      <a:pt x="8832" y="25008"/>
                      <a:pt x="9218" y="25035"/>
                      <a:pt x="9673" y="25035"/>
                    </a:cubicBezTo>
                    <a:cubicBezTo>
                      <a:pt x="12507" y="25035"/>
                      <a:pt x="18016" y="23988"/>
                      <a:pt x="19666" y="14952"/>
                    </a:cubicBezTo>
                    <a:cubicBezTo>
                      <a:pt x="21612" y="4465"/>
                      <a:pt x="16931" y="727"/>
                      <a:pt x="12189" y="89"/>
                    </a:cubicBezTo>
                    <a:cubicBezTo>
                      <a:pt x="11745" y="31"/>
                      <a:pt x="11292" y="0"/>
                      <a:pt x="10834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9"/>
              <p:cNvSpPr/>
              <p:nvPr/>
            </p:nvSpPr>
            <p:spPr>
              <a:xfrm>
                <a:off x="7300238" y="2196075"/>
                <a:ext cx="52875" cy="29175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1167" extrusionOk="0">
                    <a:moveTo>
                      <a:pt x="1336" y="1"/>
                    </a:moveTo>
                    <a:cubicBezTo>
                      <a:pt x="1252" y="1"/>
                      <a:pt x="1166" y="12"/>
                      <a:pt x="1081" y="36"/>
                    </a:cubicBezTo>
                    <a:cubicBezTo>
                      <a:pt x="747" y="96"/>
                      <a:pt x="412" y="248"/>
                      <a:pt x="200" y="522"/>
                    </a:cubicBezTo>
                    <a:cubicBezTo>
                      <a:pt x="1" y="778"/>
                      <a:pt x="200" y="1166"/>
                      <a:pt x="500" y="1166"/>
                    </a:cubicBezTo>
                    <a:cubicBezTo>
                      <a:pt x="521" y="1166"/>
                      <a:pt x="542" y="1164"/>
                      <a:pt x="564" y="1160"/>
                    </a:cubicBezTo>
                    <a:cubicBezTo>
                      <a:pt x="807" y="1130"/>
                      <a:pt x="1051" y="1099"/>
                      <a:pt x="1294" y="1039"/>
                    </a:cubicBezTo>
                    <a:cubicBezTo>
                      <a:pt x="1567" y="1008"/>
                      <a:pt x="1811" y="917"/>
                      <a:pt x="1993" y="735"/>
                    </a:cubicBezTo>
                    <a:cubicBezTo>
                      <a:pt x="2114" y="613"/>
                      <a:pt x="2114" y="400"/>
                      <a:pt x="1993" y="279"/>
                    </a:cubicBezTo>
                    <a:cubicBezTo>
                      <a:pt x="1812" y="98"/>
                      <a:pt x="1580" y="1"/>
                      <a:pt x="13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9"/>
              <p:cNvSpPr/>
              <p:nvPr/>
            </p:nvSpPr>
            <p:spPr>
              <a:xfrm>
                <a:off x="7453388" y="2199750"/>
                <a:ext cx="52250" cy="29175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1167" extrusionOk="0">
                    <a:moveTo>
                      <a:pt x="738" y="0"/>
                    </a:moveTo>
                    <a:cubicBezTo>
                      <a:pt x="497" y="0"/>
                      <a:pt x="264" y="81"/>
                      <a:pt x="92" y="253"/>
                    </a:cubicBezTo>
                    <a:cubicBezTo>
                      <a:pt x="1" y="375"/>
                      <a:pt x="1" y="588"/>
                      <a:pt x="92" y="709"/>
                    </a:cubicBezTo>
                    <a:cubicBezTo>
                      <a:pt x="305" y="892"/>
                      <a:pt x="548" y="983"/>
                      <a:pt x="791" y="1013"/>
                    </a:cubicBezTo>
                    <a:cubicBezTo>
                      <a:pt x="1034" y="1074"/>
                      <a:pt x="1277" y="1135"/>
                      <a:pt x="1520" y="1165"/>
                    </a:cubicBezTo>
                    <a:cubicBezTo>
                      <a:pt x="1534" y="1166"/>
                      <a:pt x="1547" y="1167"/>
                      <a:pt x="1560" y="1167"/>
                    </a:cubicBezTo>
                    <a:cubicBezTo>
                      <a:pt x="1873" y="1167"/>
                      <a:pt x="2090" y="819"/>
                      <a:pt x="1885" y="527"/>
                    </a:cubicBezTo>
                    <a:cubicBezTo>
                      <a:pt x="1672" y="253"/>
                      <a:pt x="1369" y="101"/>
                      <a:pt x="1034" y="41"/>
                    </a:cubicBezTo>
                    <a:cubicBezTo>
                      <a:pt x="937" y="14"/>
                      <a:pt x="837" y="0"/>
                      <a:pt x="73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9"/>
              <p:cNvSpPr/>
              <p:nvPr/>
            </p:nvSpPr>
            <p:spPr>
              <a:xfrm>
                <a:off x="7445788" y="2296300"/>
                <a:ext cx="22825" cy="481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924" extrusionOk="0">
                    <a:moveTo>
                      <a:pt x="159" y="0"/>
                    </a:moveTo>
                    <a:cubicBezTo>
                      <a:pt x="155" y="0"/>
                      <a:pt x="153" y="3"/>
                      <a:pt x="153" y="8"/>
                    </a:cubicBezTo>
                    <a:cubicBezTo>
                      <a:pt x="1" y="677"/>
                      <a:pt x="92" y="1771"/>
                      <a:pt x="882" y="1923"/>
                    </a:cubicBezTo>
                    <a:cubicBezTo>
                      <a:pt x="882" y="1923"/>
                      <a:pt x="913" y="1893"/>
                      <a:pt x="882" y="1893"/>
                    </a:cubicBezTo>
                    <a:cubicBezTo>
                      <a:pt x="244" y="1619"/>
                      <a:pt x="153" y="799"/>
                      <a:pt x="214" y="69"/>
                    </a:cubicBezTo>
                    <a:cubicBezTo>
                      <a:pt x="214" y="45"/>
                      <a:pt x="174" y="0"/>
                      <a:pt x="1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9"/>
              <p:cNvSpPr/>
              <p:nvPr/>
            </p:nvSpPr>
            <p:spPr>
              <a:xfrm>
                <a:off x="7441988" y="2277500"/>
                <a:ext cx="53975" cy="58575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343" extrusionOk="0">
                    <a:moveTo>
                      <a:pt x="997" y="0"/>
                    </a:moveTo>
                    <a:cubicBezTo>
                      <a:pt x="989" y="0"/>
                      <a:pt x="981" y="0"/>
                      <a:pt x="973" y="1"/>
                    </a:cubicBezTo>
                    <a:cubicBezTo>
                      <a:pt x="13" y="61"/>
                      <a:pt x="1" y="2342"/>
                      <a:pt x="1053" y="2342"/>
                    </a:cubicBezTo>
                    <a:cubicBezTo>
                      <a:pt x="1067" y="2342"/>
                      <a:pt x="1081" y="2342"/>
                      <a:pt x="1095" y="2341"/>
                    </a:cubicBezTo>
                    <a:cubicBezTo>
                      <a:pt x="2152" y="2281"/>
                      <a:pt x="2159" y="0"/>
                      <a:pt x="99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9"/>
              <p:cNvSpPr/>
              <p:nvPr/>
            </p:nvSpPr>
            <p:spPr>
              <a:xfrm>
                <a:off x="7474663" y="2278700"/>
                <a:ext cx="38025" cy="2557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023" extrusionOk="0">
                    <a:moveTo>
                      <a:pt x="1496" y="1"/>
                    </a:moveTo>
                    <a:cubicBezTo>
                      <a:pt x="1493" y="1"/>
                      <a:pt x="1490" y="4"/>
                      <a:pt x="1490" y="13"/>
                    </a:cubicBezTo>
                    <a:cubicBezTo>
                      <a:pt x="1308" y="256"/>
                      <a:pt x="1034" y="469"/>
                      <a:pt x="791" y="469"/>
                    </a:cubicBezTo>
                    <a:cubicBezTo>
                      <a:pt x="548" y="469"/>
                      <a:pt x="335" y="226"/>
                      <a:pt x="153" y="74"/>
                    </a:cubicBezTo>
                    <a:cubicBezTo>
                      <a:pt x="143" y="71"/>
                      <a:pt x="133" y="69"/>
                      <a:pt x="124" y="69"/>
                    </a:cubicBezTo>
                    <a:cubicBezTo>
                      <a:pt x="49" y="69"/>
                      <a:pt x="1" y="172"/>
                      <a:pt x="1" y="226"/>
                    </a:cubicBezTo>
                    <a:cubicBezTo>
                      <a:pt x="114" y="651"/>
                      <a:pt x="359" y="1023"/>
                      <a:pt x="785" y="1023"/>
                    </a:cubicBezTo>
                    <a:cubicBezTo>
                      <a:pt x="816" y="1023"/>
                      <a:pt x="849" y="1021"/>
                      <a:pt x="882" y="1016"/>
                    </a:cubicBezTo>
                    <a:cubicBezTo>
                      <a:pt x="1369" y="956"/>
                      <a:pt x="1521" y="469"/>
                      <a:pt x="1521" y="44"/>
                    </a:cubicBezTo>
                    <a:cubicBezTo>
                      <a:pt x="1521" y="22"/>
                      <a:pt x="1505" y="1"/>
                      <a:pt x="149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9"/>
              <p:cNvSpPr/>
              <p:nvPr/>
            </p:nvSpPr>
            <p:spPr>
              <a:xfrm>
                <a:off x="7329538" y="2291725"/>
                <a:ext cx="23575" cy="48100"/>
              </a:xfrm>
              <a:custGeom>
                <a:avLst/>
                <a:gdLst/>
                <a:ahLst/>
                <a:cxnLst/>
                <a:rect l="l" t="t" r="r" b="b"/>
                <a:pathLst>
                  <a:path w="943" h="1924" extrusionOk="0">
                    <a:moveTo>
                      <a:pt x="785" y="1"/>
                    </a:moveTo>
                    <a:cubicBezTo>
                      <a:pt x="769" y="1"/>
                      <a:pt x="730" y="45"/>
                      <a:pt x="730" y="70"/>
                    </a:cubicBezTo>
                    <a:cubicBezTo>
                      <a:pt x="760" y="799"/>
                      <a:pt x="669" y="1650"/>
                      <a:pt x="31" y="1894"/>
                    </a:cubicBezTo>
                    <a:cubicBezTo>
                      <a:pt x="0" y="1894"/>
                      <a:pt x="0" y="1924"/>
                      <a:pt x="31" y="1924"/>
                    </a:cubicBezTo>
                    <a:cubicBezTo>
                      <a:pt x="821" y="1802"/>
                      <a:pt x="942" y="708"/>
                      <a:pt x="790" y="9"/>
                    </a:cubicBezTo>
                    <a:cubicBezTo>
                      <a:pt x="790" y="3"/>
                      <a:pt x="788" y="1"/>
                      <a:pt x="78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9"/>
              <p:cNvSpPr/>
              <p:nvPr/>
            </p:nvSpPr>
            <p:spPr>
              <a:xfrm>
                <a:off x="7302688" y="2273625"/>
                <a:ext cx="53900" cy="5865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2346" extrusionOk="0">
                    <a:moveTo>
                      <a:pt x="1132" y="1"/>
                    </a:moveTo>
                    <a:cubicBezTo>
                      <a:pt x="39" y="1"/>
                      <a:pt x="0" y="2284"/>
                      <a:pt x="1044" y="2344"/>
                    </a:cubicBezTo>
                    <a:cubicBezTo>
                      <a:pt x="1058" y="2345"/>
                      <a:pt x="1072" y="2345"/>
                      <a:pt x="1085" y="2345"/>
                    </a:cubicBezTo>
                    <a:cubicBezTo>
                      <a:pt x="2139" y="2345"/>
                      <a:pt x="2156" y="64"/>
                      <a:pt x="1196" y="4"/>
                    </a:cubicBezTo>
                    <a:cubicBezTo>
                      <a:pt x="1174" y="2"/>
                      <a:pt x="1153" y="1"/>
                      <a:pt x="11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9"/>
              <p:cNvSpPr/>
              <p:nvPr/>
            </p:nvSpPr>
            <p:spPr>
              <a:xfrm>
                <a:off x="7289263" y="2272950"/>
                <a:ext cx="3422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078" extrusionOk="0">
                    <a:moveTo>
                      <a:pt x="61" y="0"/>
                    </a:moveTo>
                    <a:cubicBezTo>
                      <a:pt x="31" y="0"/>
                      <a:pt x="0" y="0"/>
                      <a:pt x="0" y="31"/>
                    </a:cubicBezTo>
                    <a:cubicBezTo>
                      <a:pt x="0" y="486"/>
                      <a:pt x="122" y="942"/>
                      <a:pt x="547" y="1064"/>
                    </a:cubicBezTo>
                    <a:cubicBezTo>
                      <a:pt x="589" y="1073"/>
                      <a:pt x="629" y="1077"/>
                      <a:pt x="668" y="1077"/>
                    </a:cubicBezTo>
                    <a:cubicBezTo>
                      <a:pt x="1025" y="1077"/>
                      <a:pt x="1258" y="715"/>
                      <a:pt x="1368" y="304"/>
                    </a:cubicBezTo>
                    <a:cubicBezTo>
                      <a:pt x="1368" y="250"/>
                      <a:pt x="1320" y="147"/>
                      <a:pt x="1266" y="147"/>
                    </a:cubicBezTo>
                    <a:cubicBezTo>
                      <a:pt x="1260" y="147"/>
                      <a:pt x="1253" y="149"/>
                      <a:pt x="1246" y="152"/>
                    </a:cubicBezTo>
                    <a:cubicBezTo>
                      <a:pt x="1064" y="274"/>
                      <a:pt x="851" y="486"/>
                      <a:pt x="639" y="517"/>
                    </a:cubicBezTo>
                    <a:cubicBezTo>
                      <a:pt x="426" y="517"/>
                      <a:pt x="213" y="243"/>
                      <a:pt x="6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9"/>
              <p:cNvSpPr/>
              <p:nvPr/>
            </p:nvSpPr>
            <p:spPr>
              <a:xfrm>
                <a:off x="7415388" y="2439550"/>
                <a:ext cx="37650" cy="17975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719" extrusionOk="0">
                    <a:moveTo>
                      <a:pt x="1483" y="0"/>
                    </a:moveTo>
                    <a:cubicBezTo>
                      <a:pt x="1468" y="0"/>
                      <a:pt x="1445" y="8"/>
                      <a:pt x="1430" y="23"/>
                    </a:cubicBezTo>
                    <a:cubicBezTo>
                      <a:pt x="1278" y="175"/>
                      <a:pt x="1095" y="418"/>
                      <a:pt x="852" y="479"/>
                    </a:cubicBezTo>
                    <a:cubicBezTo>
                      <a:pt x="578" y="479"/>
                      <a:pt x="305" y="418"/>
                      <a:pt x="62" y="327"/>
                    </a:cubicBezTo>
                    <a:cubicBezTo>
                      <a:pt x="31" y="327"/>
                      <a:pt x="1" y="327"/>
                      <a:pt x="31" y="358"/>
                    </a:cubicBezTo>
                    <a:cubicBezTo>
                      <a:pt x="202" y="577"/>
                      <a:pt x="471" y="718"/>
                      <a:pt x="759" y="718"/>
                    </a:cubicBezTo>
                    <a:cubicBezTo>
                      <a:pt x="830" y="718"/>
                      <a:pt x="902" y="710"/>
                      <a:pt x="974" y="692"/>
                    </a:cubicBezTo>
                    <a:cubicBezTo>
                      <a:pt x="1278" y="631"/>
                      <a:pt x="1490" y="358"/>
                      <a:pt x="1490" y="23"/>
                    </a:cubicBezTo>
                    <a:cubicBezTo>
                      <a:pt x="1506" y="8"/>
                      <a:pt x="1498" y="0"/>
                      <a:pt x="148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9"/>
              <p:cNvSpPr/>
              <p:nvPr/>
            </p:nvSpPr>
            <p:spPr>
              <a:xfrm>
                <a:off x="7345113" y="2196575"/>
                <a:ext cx="93875" cy="220150"/>
              </a:xfrm>
              <a:custGeom>
                <a:avLst/>
                <a:gdLst/>
                <a:ahLst/>
                <a:cxnLst/>
                <a:rect l="l" t="t" r="r" b="b"/>
                <a:pathLst>
                  <a:path w="3755" h="8806" extrusionOk="0">
                    <a:moveTo>
                      <a:pt x="1560" y="1"/>
                    </a:moveTo>
                    <a:cubicBezTo>
                      <a:pt x="1537" y="1"/>
                      <a:pt x="1516" y="14"/>
                      <a:pt x="1505" y="46"/>
                    </a:cubicBezTo>
                    <a:cubicBezTo>
                      <a:pt x="684" y="2326"/>
                      <a:pt x="319" y="4940"/>
                      <a:pt x="16" y="7280"/>
                    </a:cubicBezTo>
                    <a:cubicBezTo>
                      <a:pt x="0" y="7349"/>
                      <a:pt x="56" y="7376"/>
                      <a:pt x="153" y="7376"/>
                    </a:cubicBezTo>
                    <a:cubicBezTo>
                      <a:pt x="437" y="7376"/>
                      <a:pt x="1072" y="7143"/>
                      <a:pt x="1231" y="7098"/>
                    </a:cubicBezTo>
                    <a:lnTo>
                      <a:pt x="1231" y="7098"/>
                    </a:lnTo>
                    <a:cubicBezTo>
                      <a:pt x="1231" y="7098"/>
                      <a:pt x="1049" y="8162"/>
                      <a:pt x="1049" y="8678"/>
                    </a:cubicBezTo>
                    <a:cubicBezTo>
                      <a:pt x="1049" y="8739"/>
                      <a:pt x="1171" y="8739"/>
                      <a:pt x="1353" y="8770"/>
                    </a:cubicBezTo>
                    <a:lnTo>
                      <a:pt x="1383" y="8770"/>
                    </a:lnTo>
                    <a:cubicBezTo>
                      <a:pt x="1523" y="8794"/>
                      <a:pt x="1664" y="8806"/>
                      <a:pt x="1804" y="8806"/>
                    </a:cubicBezTo>
                    <a:cubicBezTo>
                      <a:pt x="2546" y="8806"/>
                      <a:pt x="3268" y="8471"/>
                      <a:pt x="3754" y="7858"/>
                    </a:cubicBezTo>
                    <a:cubicBezTo>
                      <a:pt x="3754" y="7833"/>
                      <a:pt x="3734" y="7789"/>
                      <a:pt x="3695" y="7789"/>
                    </a:cubicBezTo>
                    <a:cubicBezTo>
                      <a:pt x="3685" y="7789"/>
                      <a:pt x="3675" y="7791"/>
                      <a:pt x="3663" y="7797"/>
                    </a:cubicBezTo>
                    <a:cubicBezTo>
                      <a:pt x="3096" y="8202"/>
                      <a:pt x="2409" y="8415"/>
                      <a:pt x="1709" y="8415"/>
                    </a:cubicBezTo>
                    <a:cubicBezTo>
                      <a:pt x="1621" y="8415"/>
                      <a:pt x="1532" y="8412"/>
                      <a:pt x="1444" y="8405"/>
                    </a:cubicBezTo>
                    <a:cubicBezTo>
                      <a:pt x="1414" y="8283"/>
                      <a:pt x="1778" y="6581"/>
                      <a:pt x="1687" y="6581"/>
                    </a:cubicBezTo>
                    <a:lnTo>
                      <a:pt x="1687" y="6581"/>
                    </a:lnTo>
                    <a:cubicBezTo>
                      <a:pt x="1292" y="6611"/>
                      <a:pt x="897" y="6703"/>
                      <a:pt x="532" y="6824"/>
                    </a:cubicBezTo>
                    <a:cubicBezTo>
                      <a:pt x="775" y="4545"/>
                      <a:pt x="1414" y="2356"/>
                      <a:pt x="1626" y="107"/>
                    </a:cubicBezTo>
                    <a:cubicBezTo>
                      <a:pt x="1646" y="47"/>
                      <a:pt x="1602" y="1"/>
                      <a:pt x="15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9"/>
              <p:cNvSpPr/>
              <p:nvPr/>
            </p:nvSpPr>
            <p:spPr>
              <a:xfrm>
                <a:off x="7381963" y="2391475"/>
                <a:ext cx="64625" cy="4717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887" extrusionOk="0">
                    <a:moveTo>
                      <a:pt x="2250" y="1"/>
                    </a:moveTo>
                    <a:cubicBezTo>
                      <a:pt x="1611" y="518"/>
                      <a:pt x="821" y="822"/>
                      <a:pt x="1" y="852"/>
                    </a:cubicBezTo>
                    <a:cubicBezTo>
                      <a:pt x="304" y="1247"/>
                      <a:pt x="700" y="1581"/>
                      <a:pt x="1186" y="1794"/>
                    </a:cubicBezTo>
                    <a:cubicBezTo>
                      <a:pt x="1343" y="1853"/>
                      <a:pt x="1513" y="1887"/>
                      <a:pt x="1687" y="1887"/>
                    </a:cubicBezTo>
                    <a:cubicBezTo>
                      <a:pt x="1782" y="1887"/>
                      <a:pt x="1879" y="1877"/>
                      <a:pt x="1976" y="1855"/>
                    </a:cubicBezTo>
                    <a:cubicBezTo>
                      <a:pt x="2584" y="1703"/>
                      <a:pt x="2584" y="1156"/>
                      <a:pt x="2493" y="700"/>
                    </a:cubicBezTo>
                    <a:cubicBezTo>
                      <a:pt x="2432" y="457"/>
                      <a:pt x="2341" y="214"/>
                      <a:pt x="22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9"/>
              <p:cNvSpPr/>
              <p:nvPr/>
            </p:nvSpPr>
            <p:spPr>
              <a:xfrm>
                <a:off x="7411588" y="2409725"/>
                <a:ext cx="350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165" extrusionOk="0">
                    <a:moveTo>
                      <a:pt x="1308" y="0"/>
                    </a:moveTo>
                    <a:lnTo>
                      <a:pt x="1308" y="0"/>
                    </a:lnTo>
                    <a:cubicBezTo>
                      <a:pt x="670" y="31"/>
                      <a:pt x="62" y="456"/>
                      <a:pt x="1" y="1064"/>
                    </a:cubicBezTo>
                    <a:cubicBezTo>
                      <a:pt x="143" y="1135"/>
                      <a:pt x="296" y="1165"/>
                      <a:pt x="453" y="1165"/>
                    </a:cubicBezTo>
                    <a:cubicBezTo>
                      <a:pt x="565" y="1165"/>
                      <a:pt x="678" y="1150"/>
                      <a:pt x="791" y="1125"/>
                    </a:cubicBezTo>
                    <a:cubicBezTo>
                      <a:pt x="1399" y="973"/>
                      <a:pt x="1399" y="456"/>
                      <a:pt x="1308" y="0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9"/>
              <p:cNvSpPr/>
              <p:nvPr/>
            </p:nvSpPr>
            <p:spPr>
              <a:xfrm>
                <a:off x="7280138" y="1953750"/>
                <a:ext cx="547900" cy="416475"/>
              </a:xfrm>
              <a:custGeom>
                <a:avLst/>
                <a:gdLst/>
                <a:ahLst/>
                <a:cxnLst/>
                <a:rect l="l" t="t" r="r" b="b"/>
                <a:pathLst>
                  <a:path w="21916" h="16659" extrusionOk="0">
                    <a:moveTo>
                      <a:pt x="9678" y="1"/>
                    </a:moveTo>
                    <a:cubicBezTo>
                      <a:pt x="6519" y="1"/>
                      <a:pt x="3488" y="1073"/>
                      <a:pt x="2128" y="2829"/>
                    </a:cubicBezTo>
                    <a:cubicBezTo>
                      <a:pt x="0" y="5595"/>
                      <a:pt x="31" y="9729"/>
                      <a:pt x="31" y="9729"/>
                    </a:cubicBezTo>
                    <a:cubicBezTo>
                      <a:pt x="335" y="9030"/>
                      <a:pt x="791" y="7631"/>
                      <a:pt x="2979" y="5473"/>
                    </a:cubicBezTo>
                    <a:cubicBezTo>
                      <a:pt x="2979" y="5473"/>
                      <a:pt x="5016" y="10640"/>
                      <a:pt x="11764" y="11917"/>
                    </a:cubicBezTo>
                    <a:cubicBezTo>
                      <a:pt x="11460" y="11127"/>
                      <a:pt x="10973" y="9546"/>
                      <a:pt x="10882" y="9333"/>
                    </a:cubicBezTo>
                    <a:lnTo>
                      <a:pt x="10882" y="9333"/>
                    </a:lnTo>
                    <a:cubicBezTo>
                      <a:pt x="12068" y="10975"/>
                      <a:pt x="13679" y="12282"/>
                      <a:pt x="15533" y="13103"/>
                    </a:cubicBezTo>
                    <a:cubicBezTo>
                      <a:pt x="15654" y="14622"/>
                      <a:pt x="16566" y="15990"/>
                      <a:pt x="17964" y="16659"/>
                    </a:cubicBezTo>
                    <a:cubicBezTo>
                      <a:pt x="17964" y="16659"/>
                      <a:pt x="21916" y="7814"/>
                      <a:pt x="17539" y="3042"/>
                    </a:cubicBezTo>
                    <a:cubicBezTo>
                      <a:pt x="15614" y="913"/>
                      <a:pt x="12591" y="1"/>
                      <a:pt x="967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>
                <a:off x="7348538" y="2063775"/>
                <a:ext cx="183900" cy="191725"/>
              </a:xfrm>
              <a:custGeom>
                <a:avLst/>
                <a:gdLst/>
                <a:ahLst/>
                <a:cxnLst/>
                <a:rect l="l" t="t" r="r" b="b"/>
                <a:pathLst>
                  <a:path w="7356" h="7669" extrusionOk="0">
                    <a:moveTo>
                      <a:pt x="46" y="1"/>
                    </a:moveTo>
                    <a:cubicBezTo>
                      <a:pt x="23" y="1"/>
                      <a:pt x="0" y="24"/>
                      <a:pt x="0" y="69"/>
                    </a:cubicBezTo>
                    <a:cubicBezTo>
                      <a:pt x="30" y="981"/>
                      <a:pt x="213" y="1863"/>
                      <a:pt x="517" y="2714"/>
                    </a:cubicBezTo>
                    <a:cubicBezTo>
                      <a:pt x="882" y="3534"/>
                      <a:pt x="1368" y="4294"/>
                      <a:pt x="2006" y="4963"/>
                    </a:cubicBezTo>
                    <a:cubicBezTo>
                      <a:pt x="2553" y="5510"/>
                      <a:pt x="3222" y="5996"/>
                      <a:pt x="3921" y="6391"/>
                    </a:cubicBezTo>
                    <a:cubicBezTo>
                      <a:pt x="4985" y="6999"/>
                      <a:pt x="6170" y="7425"/>
                      <a:pt x="7356" y="7668"/>
                    </a:cubicBezTo>
                    <a:cubicBezTo>
                      <a:pt x="5471" y="7151"/>
                      <a:pt x="3769" y="6118"/>
                      <a:pt x="2432" y="4659"/>
                    </a:cubicBezTo>
                    <a:cubicBezTo>
                      <a:pt x="1854" y="4051"/>
                      <a:pt x="1368" y="3352"/>
                      <a:pt x="973" y="2622"/>
                    </a:cubicBezTo>
                    <a:cubicBezTo>
                      <a:pt x="517" y="1832"/>
                      <a:pt x="213" y="951"/>
                      <a:pt x="91" y="69"/>
                    </a:cubicBezTo>
                    <a:cubicBezTo>
                      <a:pt x="91" y="24"/>
                      <a:pt x="68" y="1"/>
                      <a:pt x="4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>
                <a:off x="7682113" y="2294775"/>
                <a:ext cx="147450" cy="165450"/>
              </a:xfrm>
              <a:custGeom>
                <a:avLst/>
                <a:gdLst/>
                <a:ahLst/>
                <a:cxnLst/>
                <a:rect l="l" t="t" r="r" b="b"/>
                <a:pathLst>
                  <a:path w="5898" h="6618" extrusionOk="0">
                    <a:moveTo>
                      <a:pt x="3887" y="1"/>
                    </a:moveTo>
                    <a:cubicBezTo>
                      <a:pt x="2417" y="1"/>
                      <a:pt x="609" y="2653"/>
                      <a:pt x="609" y="2653"/>
                    </a:cubicBezTo>
                    <a:lnTo>
                      <a:pt x="1" y="5510"/>
                    </a:lnTo>
                    <a:cubicBezTo>
                      <a:pt x="292" y="6204"/>
                      <a:pt x="962" y="6618"/>
                      <a:pt x="1671" y="6618"/>
                    </a:cubicBezTo>
                    <a:cubicBezTo>
                      <a:pt x="1925" y="6618"/>
                      <a:pt x="2184" y="6565"/>
                      <a:pt x="2432" y="6452"/>
                    </a:cubicBezTo>
                    <a:cubicBezTo>
                      <a:pt x="4195" y="5784"/>
                      <a:pt x="5898" y="951"/>
                      <a:pt x="4408" y="130"/>
                    </a:cubicBezTo>
                    <a:cubicBezTo>
                      <a:pt x="4242" y="41"/>
                      <a:pt x="4067" y="1"/>
                      <a:pt x="3887" y="1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9"/>
              <p:cNvSpPr/>
              <p:nvPr/>
            </p:nvSpPr>
            <p:spPr>
              <a:xfrm>
                <a:off x="7705963" y="2332225"/>
                <a:ext cx="74200" cy="1035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4140" extrusionOk="0">
                    <a:moveTo>
                      <a:pt x="2937" y="0"/>
                    </a:moveTo>
                    <a:cubicBezTo>
                      <a:pt x="1235" y="182"/>
                      <a:pt x="19" y="2401"/>
                      <a:pt x="19" y="3982"/>
                    </a:cubicBezTo>
                    <a:lnTo>
                      <a:pt x="19" y="4012"/>
                    </a:lnTo>
                    <a:cubicBezTo>
                      <a:pt x="1" y="4087"/>
                      <a:pt x="63" y="4139"/>
                      <a:pt x="128" y="4139"/>
                    </a:cubicBezTo>
                    <a:cubicBezTo>
                      <a:pt x="168" y="4139"/>
                      <a:pt x="209" y="4119"/>
                      <a:pt x="232" y="4073"/>
                    </a:cubicBezTo>
                    <a:cubicBezTo>
                      <a:pt x="415" y="3708"/>
                      <a:pt x="597" y="3374"/>
                      <a:pt x="810" y="3070"/>
                    </a:cubicBezTo>
                    <a:cubicBezTo>
                      <a:pt x="1035" y="2800"/>
                      <a:pt x="1359" y="2647"/>
                      <a:pt x="1685" y="2647"/>
                    </a:cubicBezTo>
                    <a:cubicBezTo>
                      <a:pt x="1800" y="2647"/>
                      <a:pt x="1915" y="2666"/>
                      <a:pt x="2026" y="2705"/>
                    </a:cubicBezTo>
                    <a:cubicBezTo>
                      <a:pt x="2086" y="2705"/>
                      <a:pt x="2117" y="2644"/>
                      <a:pt x="2086" y="2644"/>
                    </a:cubicBezTo>
                    <a:cubicBezTo>
                      <a:pt x="1856" y="2480"/>
                      <a:pt x="1645" y="2410"/>
                      <a:pt x="1452" y="2410"/>
                    </a:cubicBezTo>
                    <a:cubicBezTo>
                      <a:pt x="1112" y="2410"/>
                      <a:pt x="830" y="2627"/>
                      <a:pt x="597" y="2918"/>
                    </a:cubicBezTo>
                    <a:cubicBezTo>
                      <a:pt x="1023" y="1733"/>
                      <a:pt x="1691" y="547"/>
                      <a:pt x="2937" y="61"/>
                    </a:cubicBezTo>
                    <a:cubicBezTo>
                      <a:pt x="2968" y="30"/>
                      <a:pt x="2968" y="0"/>
                      <a:pt x="29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7706438" y="2431000"/>
                <a:ext cx="44100" cy="37950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518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217"/>
                      <a:pt x="383" y="1517"/>
                      <a:pt x="770" y="1517"/>
                    </a:cubicBezTo>
                    <a:cubicBezTo>
                      <a:pt x="951" y="1517"/>
                      <a:pt x="1132" y="1452"/>
                      <a:pt x="1277" y="1307"/>
                    </a:cubicBezTo>
                    <a:cubicBezTo>
                      <a:pt x="1763" y="821"/>
                      <a:pt x="1429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9"/>
              <p:cNvSpPr/>
              <p:nvPr/>
            </p:nvSpPr>
            <p:spPr>
              <a:xfrm>
                <a:off x="7336363" y="2645050"/>
                <a:ext cx="452925" cy="283375"/>
              </a:xfrm>
              <a:custGeom>
                <a:avLst/>
                <a:gdLst/>
                <a:ahLst/>
                <a:cxnLst/>
                <a:rect l="l" t="t" r="r" b="b"/>
                <a:pathLst>
                  <a:path w="18117" h="11335" extrusionOk="0">
                    <a:moveTo>
                      <a:pt x="11440" y="0"/>
                    </a:moveTo>
                    <a:cubicBezTo>
                      <a:pt x="11209" y="0"/>
                      <a:pt x="10972" y="13"/>
                      <a:pt x="10730" y="40"/>
                    </a:cubicBezTo>
                    <a:cubicBezTo>
                      <a:pt x="6931" y="436"/>
                      <a:pt x="2159" y="4691"/>
                      <a:pt x="2159" y="4691"/>
                    </a:cubicBezTo>
                    <a:cubicBezTo>
                      <a:pt x="2159" y="4691"/>
                      <a:pt x="1" y="10861"/>
                      <a:pt x="3922" y="11317"/>
                    </a:cubicBezTo>
                    <a:cubicBezTo>
                      <a:pt x="4029" y="11329"/>
                      <a:pt x="4140" y="11334"/>
                      <a:pt x="4256" y="11334"/>
                    </a:cubicBezTo>
                    <a:cubicBezTo>
                      <a:pt x="8395" y="11334"/>
                      <a:pt x="18117" y="4144"/>
                      <a:pt x="18117" y="4144"/>
                    </a:cubicBezTo>
                    <a:cubicBezTo>
                      <a:pt x="18117" y="4144"/>
                      <a:pt x="15581" y="0"/>
                      <a:pt x="11440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6663913" y="2805550"/>
                <a:ext cx="1191500" cy="1131575"/>
              </a:xfrm>
              <a:custGeom>
                <a:avLst/>
                <a:gdLst/>
                <a:ahLst/>
                <a:cxnLst/>
                <a:rect l="l" t="t" r="r" b="b"/>
                <a:pathLst>
                  <a:path w="47660" h="45263" extrusionOk="0">
                    <a:moveTo>
                      <a:pt x="45187" y="0"/>
                    </a:moveTo>
                    <a:cubicBezTo>
                      <a:pt x="44045" y="0"/>
                      <a:pt x="42465" y="1352"/>
                      <a:pt x="40364" y="5171"/>
                    </a:cubicBezTo>
                    <a:cubicBezTo>
                      <a:pt x="36443" y="12344"/>
                      <a:pt x="29634" y="23469"/>
                      <a:pt x="28783" y="24107"/>
                    </a:cubicBezTo>
                    <a:cubicBezTo>
                      <a:pt x="27567" y="25049"/>
                      <a:pt x="3494" y="25718"/>
                      <a:pt x="1731" y="27511"/>
                    </a:cubicBezTo>
                    <a:cubicBezTo>
                      <a:pt x="0" y="29303"/>
                      <a:pt x="3063" y="44928"/>
                      <a:pt x="5433" y="44928"/>
                    </a:cubicBezTo>
                    <a:cubicBezTo>
                      <a:pt x="5435" y="44928"/>
                      <a:pt x="5437" y="44928"/>
                      <a:pt x="5439" y="44928"/>
                    </a:cubicBezTo>
                    <a:cubicBezTo>
                      <a:pt x="10880" y="44837"/>
                      <a:pt x="30637" y="45262"/>
                      <a:pt x="39057" y="39092"/>
                    </a:cubicBezTo>
                    <a:cubicBezTo>
                      <a:pt x="43252" y="36022"/>
                      <a:pt x="47659" y="13134"/>
                      <a:pt x="47659" y="5505"/>
                    </a:cubicBezTo>
                    <a:cubicBezTo>
                      <a:pt x="47659" y="3170"/>
                      <a:pt x="46936" y="0"/>
                      <a:pt x="45187" y="0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5926763" y="3443575"/>
                <a:ext cx="985600" cy="524350"/>
              </a:xfrm>
              <a:custGeom>
                <a:avLst/>
                <a:gdLst/>
                <a:ahLst/>
                <a:cxnLst/>
                <a:rect l="l" t="t" r="r" b="b"/>
                <a:pathLst>
                  <a:path w="39424" h="20974" extrusionOk="0">
                    <a:moveTo>
                      <a:pt x="21253" y="1"/>
                    </a:moveTo>
                    <a:cubicBezTo>
                      <a:pt x="18821" y="1"/>
                      <a:pt x="15996" y="214"/>
                      <a:pt x="14560" y="775"/>
                    </a:cubicBezTo>
                    <a:cubicBezTo>
                      <a:pt x="11612" y="1899"/>
                      <a:pt x="1" y="8526"/>
                      <a:pt x="1521" y="11352"/>
                    </a:cubicBezTo>
                    <a:cubicBezTo>
                      <a:pt x="1956" y="12157"/>
                      <a:pt x="2600" y="12434"/>
                      <a:pt x="3282" y="12434"/>
                    </a:cubicBezTo>
                    <a:cubicBezTo>
                      <a:pt x="4345" y="12434"/>
                      <a:pt x="5499" y="11758"/>
                      <a:pt x="6085" y="11361"/>
                    </a:cubicBezTo>
                    <a:lnTo>
                      <a:pt x="6085" y="11361"/>
                    </a:lnTo>
                    <a:cubicBezTo>
                      <a:pt x="5098" y="12119"/>
                      <a:pt x="2701" y="14254"/>
                      <a:pt x="4469" y="15972"/>
                    </a:cubicBezTo>
                    <a:cubicBezTo>
                      <a:pt x="4917" y="16408"/>
                      <a:pt x="5453" y="16581"/>
                      <a:pt x="6022" y="16581"/>
                    </a:cubicBezTo>
                    <a:cubicBezTo>
                      <a:pt x="6997" y="16581"/>
                      <a:pt x="8069" y="16073"/>
                      <a:pt x="8963" y="15504"/>
                    </a:cubicBezTo>
                    <a:lnTo>
                      <a:pt x="8963" y="15504"/>
                    </a:lnTo>
                    <a:cubicBezTo>
                      <a:pt x="8104" y="16420"/>
                      <a:pt x="7556" y="17603"/>
                      <a:pt x="8846" y="18647"/>
                    </a:cubicBezTo>
                    <a:cubicBezTo>
                      <a:pt x="9221" y="18950"/>
                      <a:pt x="9692" y="19075"/>
                      <a:pt x="10214" y="19075"/>
                    </a:cubicBezTo>
                    <a:cubicBezTo>
                      <a:pt x="11255" y="19075"/>
                      <a:pt x="12501" y="18575"/>
                      <a:pt x="13604" y="17990"/>
                    </a:cubicBezTo>
                    <a:lnTo>
                      <a:pt x="13604" y="17990"/>
                    </a:lnTo>
                    <a:cubicBezTo>
                      <a:pt x="12887" y="18718"/>
                      <a:pt x="12532" y="19579"/>
                      <a:pt x="13375" y="20410"/>
                    </a:cubicBezTo>
                    <a:cubicBezTo>
                      <a:pt x="13773" y="20809"/>
                      <a:pt x="14375" y="20973"/>
                      <a:pt x="15098" y="20973"/>
                    </a:cubicBezTo>
                    <a:cubicBezTo>
                      <a:pt x="18506" y="20973"/>
                      <a:pt x="24591" y="17310"/>
                      <a:pt x="24591" y="17310"/>
                    </a:cubicBezTo>
                    <a:cubicBezTo>
                      <a:pt x="29329" y="18889"/>
                      <a:pt x="32684" y="19427"/>
                      <a:pt x="36170" y="19427"/>
                    </a:cubicBezTo>
                    <a:cubicBezTo>
                      <a:pt x="36978" y="19427"/>
                      <a:pt x="37793" y="19398"/>
                      <a:pt x="38634" y="19346"/>
                    </a:cubicBezTo>
                    <a:cubicBezTo>
                      <a:pt x="39424" y="19286"/>
                      <a:pt x="35412" y="1139"/>
                      <a:pt x="35412" y="1139"/>
                    </a:cubicBezTo>
                    <a:cubicBezTo>
                      <a:pt x="35412" y="1139"/>
                      <a:pt x="28299" y="349"/>
                      <a:pt x="23618" y="76"/>
                    </a:cubicBezTo>
                    <a:cubicBezTo>
                      <a:pt x="22933" y="28"/>
                      <a:pt x="22118" y="1"/>
                      <a:pt x="21253" y="1"/>
                    </a:cubicBezTo>
                    <a:close/>
                  </a:path>
                </a:pathLst>
              </a:custGeom>
              <a:solidFill>
                <a:srgbClr val="AD63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6145613" y="3678575"/>
                <a:ext cx="220950" cy="159975"/>
              </a:xfrm>
              <a:custGeom>
                <a:avLst/>
                <a:gdLst/>
                <a:ahLst/>
                <a:cxnLst/>
                <a:rect l="l" t="t" r="r" b="b"/>
                <a:pathLst>
                  <a:path w="8838" h="6399" extrusionOk="0">
                    <a:moveTo>
                      <a:pt x="8749" y="1"/>
                    </a:moveTo>
                    <a:cubicBezTo>
                      <a:pt x="8741" y="1"/>
                      <a:pt x="8733" y="3"/>
                      <a:pt x="8724" y="7"/>
                    </a:cubicBezTo>
                    <a:cubicBezTo>
                      <a:pt x="7934" y="524"/>
                      <a:pt x="7022" y="949"/>
                      <a:pt x="6262" y="1405"/>
                    </a:cubicBezTo>
                    <a:cubicBezTo>
                      <a:pt x="5502" y="1861"/>
                      <a:pt x="4773" y="2317"/>
                      <a:pt x="4043" y="2834"/>
                    </a:cubicBezTo>
                    <a:cubicBezTo>
                      <a:pt x="3283" y="3381"/>
                      <a:pt x="2584" y="3958"/>
                      <a:pt x="1916" y="4566"/>
                    </a:cubicBezTo>
                    <a:lnTo>
                      <a:pt x="882" y="5509"/>
                    </a:lnTo>
                    <a:cubicBezTo>
                      <a:pt x="548" y="5752"/>
                      <a:pt x="274" y="6025"/>
                      <a:pt x="1" y="6329"/>
                    </a:cubicBezTo>
                    <a:cubicBezTo>
                      <a:pt x="1" y="6354"/>
                      <a:pt x="21" y="6398"/>
                      <a:pt x="44" y="6398"/>
                    </a:cubicBezTo>
                    <a:cubicBezTo>
                      <a:pt x="50" y="6398"/>
                      <a:pt x="56" y="6396"/>
                      <a:pt x="61" y="6390"/>
                    </a:cubicBezTo>
                    <a:cubicBezTo>
                      <a:pt x="426" y="6177"/>
                      <a:pt x="761" y="5934"/>
                      <a:pt x="1065" y="5630"/>
                    </a:cubicBezTo>
                    <a:cubicBezTo>
                      <a:pt x="1429" y="5357"/>
                      <a:pt x="1764" y="5083"/>
                      <a:pt x="2128" y="4840"/>
                    </a:cubicBezTo>
                    <a:cubicBezTo>
                      <a:pt x="2858" y="4323"/>
                      <a:pt x="3587" y="3867"/>
                      <a:pt x="4317" y="3320"/>
                    </a:cubicBezTo>
                    <a:cubicBezTo>
                      <a:pt x="5046" y="2773"/>
                      <a:pt x="5776" y="2226"/>
                      <a:pt x="6505" y="1709"/>
                    </a:cubicBezTo>
                    <a:cubicBezTo>
                      <a:pt x="7235" y="1132"/>
                      <a:pt x="7995" y="584"/>
                      <a:pt x="8785" y="98"/>
                    </a:cubicBezTo>
                    <a:cubicBezTo>
                      <a:pt x="8837" y="72"/>
                      <a:pt x="8800" y="1"/>
                      <a:pt x="874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9"/>
              <p:cNvSpPr/>
              <p:nvPr/>
            </p:nvSpPr>
            <p:spPr>
              <a:xfrm>
                <a:off x="6066113" y="3588875"/>
                <a:ext cx="208575" cy="150325"/>
              </a:xfrm>
              <a:custGeom>
                <a:avLst/>
                <a:gdLst/>
                <a:ahLst/>
                <a:cxnLst/>
                <a:rect l="l" t="t" r="r" b="b"/>
                <a:pathLst>
                  <a:path w="8343" h="6013" extrusionOk="0">
                    <a:moveTo>
                      <a:pt x="8304" y="0"/>
                    </a:moveTo>
                    <a:cubicBezTo>
                      <a:pt x="8298" y="0"/>
                      <a:pt x="8293" y="3"/>
                      <a:pt x="8287" y="8"/>
                    </a:cubicBezTo>
                    <a:cubicBezTo>
                      <a:pt x="6737" y="707"/>
                      <a:pt x="5248" y="1558"/>
                      <a:pt x="3880" y="2562"/>
                    </a:cubicBezTo>
                    <a:cubicBezTo>
                      <a:pt x="3181" y="3078"/>
                      <a:pt x="506" y="5236"/>
                      <a:pt x="50" y="5875"/>
                    </a:cubicBezTo>
                    <a:cubicBezTo>
                      <a:pt x="1" y="5924"/>
                      <a:pt x="31" y="6013"/>
                      <a:pt x="93" y="6013"/>
                    </a:cubicBezTo>
                    <a:cubicBezTo>
                      <a:pt x="107" y="6013"/>
                      <a:pt x="124" y="6008"/>
                      <a:pt x="141" y="5996"/>
                    </a:cubicBezTo>
                    <a:cubicBezTo>
                      <a:pt x="506" y="5814"/>
                      <a:pt x="3485" y="3534"/>
                      <a:pt x="4184" y="3048"/>
                    </a:cubicBezTo>
                    <a:cubicBezTo>
                      <a:pt x="5582" y="2075"/>
                      <a:pt x="6950" y="1103"/>
                      <a:pt x="8318" y="99"/>
                    </a:cubicBezTo>
                    <a:cubicBezTo>
                      <a:pt x="8342" y="50"/>
                      <a:pt x="8327" y="0"/>
                      <a:pt x="830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>
                <a:off x="6258838" y="3764450"/>
                <a:ext cx="204225" cy="133150"/>
              </a:xfrm>
              <a:custGeom>
                <a:avLst/>
                <a:gdLst/>
                <a:ahLst/>
                <a:cxnLst/>
                <a:rect l="l" t="t" r="r" b="b"/>
                <a:pathLst>
                  <a:path w="8169" h="5326" extrusionOk="0">
                    <a:moveTo>
                      <a:pt x="8081" y="1"/>
                    </a:moveTo>
                    <a:cubicBezTo>
                      <a:pt x="8073" y="1"/>
                      <a:pt x="8064" y="2"/>
                      <a:pt x="8056" y="7"/>
                    </a:cubicBezTo>
                    <a:cubicBezTo>
                      <a:pt x="6566" y="615"/>
                      <a:pt x="5077" y="1344"/>
                      <a:pt x="3679" y="2165"/>
                    </a:cubicBezTo>
                    <a:cubicBezTo>
                      <a:pt x="2402" y="3107"/>
                      <a:pt x="1186" y="4110"/>
                      <a:pt x="31" y="5204"/>
                    </a:cubicBezTo>
                    <a:cubicBezTo>
                      <a:pt x="1" y="5235"/>
                      <a:pt x="61" y="5326"/>
                      <a:pt x="92" y="5326"/>
                    </a:cubicBezTo>
                    <a:cubicBezTo>
                      <a:pt x="761" y="4961"/>
                      <a:pt x="3283" y="3046"/>
                      <a:pt x="3952" y="2621"/>
                    </a:cubicBezTo>
                    <a:cubicBezTo>
                      <a:pt x="5320" y="1709"/>
                      <a:pt x="6718" y="919"/>
                      <a:pt x="8116" y="98"/>
                    </a:cubicBezTo>
                    <a:cubicBezTo>
                      <a:pt x="8169" y="72"/>
                      <a:pt x="8131" y="1"/>
                      <a:pt x="80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>
                <a:off x="6769488" y="2792500"/>
                <a:ext cx="1119650" cy="1165150"/>
              </a:xfrm>
              <a:custGeom>
                <a:avLst/>
                <a:gdLst/>
                <a:ahLst/>
                <a:cxnLst/>
                <a:rect l="l" t="t" r="r" b="b"/>
                <a:pathLst>
                  <a:path w="44786" h="46606" extrusionOk="0">
                    <a:moveTo>
                      <a:pt x="40596" y="0"/>
                    </a:moveTo>
                    <a:cubicBezTo>
                      <a:pt x="39396" y="0"/>
                      <a:pt x="38060" y="1028"/>
                      <a:pt x="36931" y="2987"/>
                    </a:cubicBezTo>
                    <a:cubicBezTo>
                      <a:pt x="33588" y="8763"/>
                      <a:pt x="25168" y="23656"/>
                      <a:pt x="24408" y="24052"/>
                    </a:cubicBezTo>
                    <a:cubicBezTo>
                      <a:pt x="23618" y="24416"/>
                      <a:pt x="1" y="25936"/>
                      <a:pt x="1" y="25936"/>
                    </a:cubicBezTo>
                    <a:lnTo>
                      <a:pt x="6475" y="46605"/>
                    </a:lnTo>
                    <a:cubicBezTo>
                      <a:pt x="19849" y="46514"/>
                      <a:pt x="32919" y="42715"/>
                      <a:pt x="36506" y="39037"/>
                    </a:cubicBezTo>
                    <a:cubicBezTo>
                      <a:pt x="39454" y="35997"/>
                      <a:pt x="41582" y="25784"/>
                      <a:pt x="43497" y="12623"/>
                    </a:cubicBezTo>
                    <a:cubicBezTo>
                      <a:pt x="44786" y="3963"/>
                      <a:pt x="42952" y="0"/>
                      <a:pt x="40596" y="0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9"/>
              <p:cNvSpPr/>
              <p:nvPr/>
            </p:nvSpPr>
            <p:spPr>
              <a:xfrm>
                <a:off x="7425288" y="3546525"/>
                <a:ext cx="14450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314" extrusionOk="0">
                    <a:moveTo>
                      <a:pt x="517" y="0"/>
                    </a:moveTo>
                    <a:cubicBezTo>
                      <a:pt x="304" y="517"/>
                      <a:pt x="182" y="1094"/>
                      <a:pt x="91" y="1642"/>
                    </a:cubicBezTo>
                    <a:cubicBezTo>
                      <a:pt x="30" y="2189"/>
                      <a:pt x="0" y="2766"/>
                      <a:pt x="61" y="3313"/>
                    </a:cubicBezTo>
                    <a:cubicBezTo>
                      <a:pt x="274" y="2797"/>
                      <a:pt x="395" y="2249"/>
                      <a:pt x="486" y="1702"/>
                    </a:cubicBezTo>
                    <a:cubicBezTo>
                      <a:pt x="578" y="1125"/>
                      <a:pt x="578" y="578"/>
                      <a:pt x="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9"/>
              <p:cNvSpPr/>
              <p:nvPr/>
            </p:nvSpPr>
            <p:spPr>
              <a:xfrm>
                <a:off x="7098513" y="3842125"/>
                <a:ext cx="14475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3314" extrusionOk="0">
                    <a:moveTo>
                      <a:pt x="518" y="0"/>
                    </a:moveTo>
                    <a:lnTo>
                      <a:pt x="518" y="0"/>
                    </a:lnTo>
                    <a:cubicBezTo>
                      <a:pt x="335" y="517"/>
                      <a:pt x="183" y="1064"/>
                      <a:pt x="122" y="1641"/>
                    </a:cubicBezTo>
                    <a:cubicBezTo>
                      <a:pt x="31" y="2189"/>
                      <a:pt x="1" y="2766"/>
                      <a:pt x="62" y="3313"/>
                    </a:cubicBezTo>
                    <a:cubicBezTo>
                      <a:pt x="274" y="2796"/>
                      <a:pt x="426" y="2249"/>
                      <a:pt x="487" y="1672"/>
                    </a:cubicBezTo>
                    <a:cubicBezTo>
                      <a:pt x="578" y="1125"/>
                      <a:pt x="578" y="547"/>
                      <a:pt x="5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9"/>
              <p:cNvSpPr/>
              <p:nvPr/>
            </p:nvSpPr>
            <p:spPr>
              <a:xfrm>
                <a:off x="7604613" y="3092850"/>
                <a:ext cx="15225" cy="8287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315" extrusionOk="0">
                    <a:moveTo>
                      <a:pt x="517" y="1"/>
                    </a:moveTo>
                    <a:cubicBezTo>
                      <a:pt x="304" y="518"/>
                      <a:pt x="152" y="1065"/>
                      <a:pt x="92" y="1642"/>
                    </a:cubicBezTo>
                    <a:cubicBezTo>
                      <a:pt x="0" y="2189"/>
                      <a:pt x="0" y="2767"/>
                      <a:pt x="61" y="3314"/>
                    </a:cubicBezTo>
                    <a:cubicBezTo>
                      <a:pt x="456" y="2281"/>
                      <a:pt x="608" y="1126"/>
                      <a:pt x="5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9"/>
              <p:cNvSpPr/>
              <p:nvPr/>
            </p:nvSpPr>
            <p:spPr>
              <a:xfrm>
                <a:off x="7617538" y="3565225"/>
                <a:ext cx="8285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524" extrusionOk="0">
                    <a:moveTo>
                      <a:pt x="754" y="0"/>
                    </a:moveTo>
                    <a:cubicBezTo>
                      <a:pt x="498" y="0"/>
                      <a:pt x="246" y="15"/>
                      <a:pt x="0" y="42"/>
                    </a:cubicBezTo>
                    <a:cubicBezTo>
                      <a:pt x="865" y="363"/>
                      <a:pt x="1769" y="524"/>
                      <a:pt x="2681" y="524"/>
                    </a:cubicBezTo>
                    <a:cubicBezTo>
                      <a:pt x="2892" y="524"/>
                      <a:pt x="3102" y="515"/>
                      <a:pt x="3313" y="498"/>
                    </a:cubicBezTo>
                    <a:cubicBezTo>
                      <a:pt x="2797" y="286"/>
                      <a:pt x="2249" y="164"/>
                      <a:pt x="1702" y="73"/>
                    </a:cubicBezTo>
                    <a:cubicBezTo>
                      <a:pt x="1384" y="23"/>
                      <a:pt x="1066" y="0"/>
                      <a:pt x="7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9"/>
              <p:cNvSpPr/>
              <p:nvPr/>
            </p:nvSpPr>
            <p:spPr>
              <a:xfrm>
                <a:off x="7049888" y="3581450"/>
                <a:ext cx="83625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531" extrusionOk="0">
                    <a:moveTo>
                      <a:pt x="606" y="0"/>
                    </a:moveTo>
                    <a:cubicBezTo>
                      <a:pt x="406" y="0"/>
                      <a:pt x="205" y="10"/>
                      <a:pt x="1" y="32"/>
                    </a:cubicBezTo>
                    <a:cubicBezTo>
                      <a:pt x="548" y="245"/>
                      <a:pt x="1095" y="396"/>
                      <a:pt x="1642" y="457"/>
                    </a:cubicBezTo>
                    <a:cubicBezTo>
                      <a:pt x="1943" y="507"/>
                      <a:pt x="2254" y="530"/>
                      <a:pt x="2568" y="530"/>
                    </a:cubicBezTo>
                    <a:cubicBezTo>
                      <a:pt x="2825" y="530"/>
                      <a:pt x="3085" y="515"/>
                      <a:pt x="3344" y="488"/>
                    </a:cubicBezTo>
                    <a:cubicBezTo>
                      <a:pt x="2797" y="305"/>
                      <a:pt x="2250" y="153"/>
                      <a:pt x="1703" y="93"/>
                    </a:cubicBezTo>
                    <a:cubicBezTo>
                      <a:pt x="1330" y="34"/>
                      <a:pt x="970" y="0"/>
                      <a:pt x="6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>
                <a:off x="7530138" y="3784350"/>
                <a:ext cx="66900" cy="509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38" extrusionOk="0">
                    <a:moveTo>
                      <a:pt x="2675" y="1"/>
                    </a:moveTo>
                    <a:lnTo>
                      <a:pt x="2675" y="1"/>
                    </a:lnTo>
                    <a:cubicBezTo>
                      <a:pt x="2159" y="244"/>
                      <a:pt x="1672" y="518"/>
                      <a:pt x="1217" y="882"/>
                    </a:cubicBezTo>
                    <a:cubicBezTo>
                      <a:pt x="761" y="1186"/>
                      <a:pt x="335" y="1582"/>
                      <a:pt x="1" y="2037"/>
                    </a:cubicBezTo>
                    <a:cubicBezTo>
                      <a:pt x="1034" y="1551"/>
                      <a:pt x="1946" y="882"/>
                      <a:pt x="26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9"/>
              <p:cNvSpPr/>
              <p:nvPr/>
            </p:nvSpPr>
            <p:spPr>
              <a:xfrm>
                <a:off x="6848513" y="3477375"/>
                <a:ext cx="6690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2007" extrusionOk="0">
                    <a:moveTo>
                      <a:pt x="2676" y="0"/>
                    </a:moveTo>
                    <a:cubicBezTo>
                      <a:pt x="2159" y="213"/>
                      <a:pt x="1672" y="517"/>
                      <a:pt x="1247" y="851"/>
                    </a:cubicBezTo>
                    <a:cubicBezTo>
                      <a:pt x="791" y="1186"/>
                      <a:pt x="365" y="1581"/>
                      <a:pt x="1" y="2006"/>
                    </a:cubicBezTo>
                    <a:cubicBezTo>
                      <a:pt x="517" y="1793"/>
                      <a:pt x="1004" y="1520"/>
                      <a:pt x="1460" y="1155"/>
                    </a:cubicBezTo>
                    <a:cubicBezTo>
                      <a:pt x="1916" y="821"/>
                      <a:pt x="2341" y="426"/>
                      <a:pt x="26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9"/>
              <p:cNvSpPr/>
              <p:nvPr/>
            </p:nvSpPr>
            <p:spPr>
              <a:xfrm>
                <a:off x="7402488" y="3316275"/>
                <a:ext cx="57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855" extrusionOk="0">
                    <a:moveTo>
                      <a:pt x="2310" y="0"/>
                    </a:moveTo>
                    <a:cubicBezTo>
                      <a:pt x="1794" y="213"/>
                      <a:pt x="1307" y="517"/>
                      <a:pt x="882" y="882"/>
                    </a:cubicBezTo>
                    <a:cubicBezTo>
                      <a:pt x="699" y="973"/>
                      <a:pt x="547" y="1125"/>
                      <a:pt x="395" y="1247"/>
                    </a:cubicBezTo>
                    <a:cubicBezTo>
                      <a:pt x="243" y="1459"/>
                      <a:pt x="122" y="1672"/>
                      <a:pt x="0" y="1854"/>
                    </a:cubicBezTo>
                    <a:cubicBezTo>
                      <a:pt x="395" y="1642"/>
                      <a:pt x="760" y="1429"/>
                      <a:pt x="1094" y="1155"/>
                    </a:cubicBezTo>
                    <a:cubicBezTo>
                      <a:pt x="1550" y="821"/>
                      <a:pt x="1976" y="426"/>
                      <a:pt x="23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9"/>
              <p:cNvSpPr/>
              <p:nvPr/>
            </p:nvSpPr>
            <p:spPr>
              <a:xfrm>
                <a:off x="7837138" y="3062475"/>
                <a:ext cx="2510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1004" extrusionOk="0">
                    <a:moveTo>
                      <a:pt x="1004" y="0"/>
                    </a:moveTo>
                    <a:lnTo>
                      <a:pt x="1004" y="0"/>
                    </a:lnTo>
                    <a:cubicBezTo>
                      <a:pt x="639" y="304"/>
                      <a:pt x="304" y="638"/>
                      <a:pt x="1" y="1003"/>
                    </a:cubicBezTo>
                    <a:cubicBezTo>
                      <a:pt x="335" y="851"/>
                      <a:pt x="669" y="699"/>
                      <a:pt x="973" y="486"/>
                    </a:cubicBezTo>
                    <a:cubicBezTo>
                      <a:pt x="973" y="304"/>
                      <a:pt x="1004" y="152"/>
                      <a:pt x="1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9"/>
              <p:cNvSpPr/>
              <p:nvPr/>
            </p:nvSpPr>
            <p:spPr>
              <a:xfrm>
                <a:off x="7242913" y="3700775"/>
                <a:ext cx="6687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2007" extrusionOk="0">
                    <a:moveTo>
                      <a:pt x="2675" y="0"/>
                    </a:moveTo>
                    <a:lnTo>
                      <a:pt x="2675" y="0"/>
                    </a:lnTo>
                    <a:cubicBezTo>
                      <a:pt x="2158" y="213"/>
                      <a:pt x="1672" y="487"/>
                      <a:pt x="1216" y="852"/>
                    </a:cubicBezTo>
                    <a:cubicBezTo>
                      <a:pt x="760" y="1186"/>
                      <a:pt x="365" y="1581"/>
                      <a:pt x="0" y="2007"/>
                    </a:cubicBezTo>
                    <a:cubicBezTo>
                      <a:pt x="517" y="1794"/>
                      <a:pt x="1003" y="1490"/>
                      <a:pt x="1459" y="1155"/>
                    </a:cubicBezTo>
                    <a:cubicBezTo>
                      <a:pt x="1915" y="821"/>
                      <a:pt x="2310" y="426"/>
                      <a:pt x="26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9"/>
              <p:cNvSpPr/>
              <p:nvPr/>
            </p:nvSpPr>
            <p:spPr>
              <a:xfrm>
                <a:off x="7233013" y="3424175"/>
                <a:ext cx="50950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676" extrusionOk="0">
                    <a:moveTo>
                      <a:pt x="1" y="0"/>
                    </a:moveTo>
                    <a:lnTo>
                      <a:pt x="1" y="31"/>
                    </a:lnTo>
                    <a:cubicBezTo>
                      <a:pt x="457" y="1064"/>
                      <a:pt x="1156" y="1976"/>
                      <a:pt x="2037" y="2675"/>
                    </a:cubicBezTo>
                    <a:cubicBezTo>
                      <a:pt x="1794" y="2159"/>
                      <a:pt x="1521" y="1672"/>
                      <a:pt x="1156" y="1247"/>
                    </a:cubicBezTo>
                    <a:cubicBezTo>
                      <a:pt x="822" y="791"/>
                      <a:pt x="426" y="365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9"/>
              <p:cNvSpPr/>
              <p:nvPr/>
            </p:nvSpPr>
            <p:spPr>
              <a:xfrm>
                <a:off x="7783188" y="2792125"/>
                <a:ext cx="47900" cy="606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2425" extrusionOk="0">
                    <a:moveTo>
                      <a:pt x="118" y="1"/>
                    </a:moveTo>
                    <a:cubicBezTo>
                      <a:pt x="84" y="1"/>
                      <a:pt x="46" y="9"/>
                      <a:pt x="0" y="24"/>
                    </a:cubicBezTo>
                    <a:cubicBezTo>
                      <a:pt x="213" y="419"/>
                      <a:pt x="456" y="814"/>
                      <a:pt x="760" y="1209"/>
                    </a:cubicBezTo>
                    <a:cubicBezTo>
                      <a:pt x="1095" y="1635"/>
                      <a:pt x="1459" y="2060"/>
                      <a:pt x="1915" y="2425"/>
                    </a:cubicBezTo>
                    <a:cubicBezTo>
                      <a:pt x="1672" y="1878"/>
                      <a:pt x="1399" y="1392"/>
                      <a:pt x="1034" y="966"/>
                    </a:cubicBezTo>
                    <a:cubicBezTo>
                      <a:pt x="791" y="601"/>
                      <a:pt x="517" y="297"/>
                      <a:pt x="213" y="24"/>
                    </a:cubicBezTo>
                    <a:cubicBezTo>
                      <a:pt x="183" y="9"/>
                      <a:pt x="152" y="1"/>
                      <a:pt x="1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7706438" y="3320825"/>
                <a:ext cx="50175" cy="66900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67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56" y="1034"/>
                      <a:pt x="1156" y="1946"/>
                      <a:pt x="2007" y="2675"/>
                    </a:cubicBezTo>
                    <a:cubicBezTo>
                      <a:pt x="1794" y="2128"/>
                      <a:pt x="1520" y="1642"/>
                      <a:pt x="1156" y="1216"/>
                    </a:cubicBezTo>
                    <a:cubicBezTo>
                      <a:pt x="821" y="761"/>
                      <a:pt x="426" y="335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7206438" y="3084625"/>
                <a:ext cx="361500" cy="328175"/>
              </a:xfrm>
              <a:custGeom>
                <a:avLst/>
                <a:gdLst/>
                <a:ahLst/>
                <a:cxnLst/>
                <a:rect l="l" t="t" r="r" b="b"/>
                <a:pathLst>
                  <a:path w="14460" h="13127" extrusionOk="0">
                    <a:moveTo>
                      <a:pt x="14361" y="1"/>
                    </a:moveTo>
                    <a:cubicBezTo>
                      <a:pt x="14342" y="1"/>
                      <a:pt x="14325" y="8"/>
                      <a:pt x="14316" y="26"/>
                    </a:cubicBezTo>
                    <a:cubicBezTo>
                      <a:pt x="13557" y="1151"/>
                      <a:pt x="12827" y="2366"/>
                      <a:pt x="12128" y="3552"/>
                    </a:cubicBezTo>
                    <a:lnTo>
                      <a:pt x="12067" y="3643"/>
                    </a:lnTo>
                    <a:cubicBezTo>
                      <a:pt x="12098" y="3552"/>
                      <a:pt x="12128" y="3461"/>
                      <a:pt x="12158" y="3400"/>
                    </a:cubicBezTo>
                    <a:cubicBezTo>
                      <a:pt x="12402" y="2792"/>
                      <a:pt x="12614" y="2184"/>
                      <a:pt x="12857" y="1607"/>
                    </a:cubicBezTo>
                    <a:cubicBezTo>
                      <a:pt x="12857" y="1585"/>
                      <a:pt x="12842" y="1564"/>
                      <a:pt x="12823" y="1564"/>
                    </a:cubicBezTo>
                    <a:cubicBezTo>
                      <a:pt x="12815" y="1564"/>
                      <a:pt x="12806" y="1567"/>
                      <a:pt x="12797" y="1576"/>
                    </a:cubicBezTo>
                    <a:cubicBezTo>
                      <a:pt x="12554" y="2154"/>
                      <a:pt x="12250" y="2731"/>
                      <a:pt x="12006" y="3278"/>
                    </a:cubicBezTo>
                    <a:cubicBezTo>
                      <a:pt x="11854" y="3674"/>
                      <a:pt x="11702" y="4069"/>
                      <a:pt x="11581" y="4464"/>
                    </a:cubicBezTo>
                    <a:cubicBezTo>
                      <a:pt x="11034" y="5345"/>
                      <a:pt x="10517" y="6227"/>
                      <a:pt x="10000" y="7139"/>
                    </a:cubicBezTo>
                    <a:cubicBezTo>
                      <a:pt x="9301" y="8324"/>
                      <a:pt x="8602" y="9540"/>
                      <a:pt x="7903" y="10725"/>
                    </a:cubicBezTo>
                    <a:cubicBezTo>
                      <a:pt x="7721" y="10999"/>
                      <a:pt x="7569" y="11303"/>
                      <a:pt x="7386" y="11607"/>
                    </a:cubicBezTo>
                    <a:cubicBezTo>
                      <a:pt x="7265" y="11850"/>
                      <a:pt x="7022" y="12063"/>
                      <a:pt x="6778" y="12154"/>
                    </a:cubicBezTo>
                    <a:cubicBezTo>
                      <a:pt x="6444" y="12245"/>
                      <a:pt x="6110" y="12275"/>
                      <a:pt x="5806" y="12306"/>
                    </a:cubicBezTo>
                    <a:cubicBezTo>
                      <a:pt x="5441" y="12336"/>
                      <a:pt x="5107" y="12367"/>
                      <a:pt x="4742" y="12397"/>
                    </a:cubicBezTo>
                    <a:cubicBezTo>
                      <a:pt x="3192" y="12610"/>
                      <a:pt x="1611" y="12853"/>
                      <a:pt x="61" y="13066"/>
                    </a:cubicBezTo>
                    <a:cubicBezTo>
                      <a:pt x="0" y="13066"/>
                      <a:pt x="0" y="13127"/>
                      <a:pt x="61" y="13127"/>
                    </a:cubicBezTo>
                    <a:cubicBezTo>
                      <a:pt x="1489" y="13035"/>
                      <a:pt x="2948" y="12975"/>
                      <a:pt x="4377" y="12853"/>
                    </a:cubicBezTo>
                    <a:cubicBezTo>
                      <a:pt x="5107" y="12792"/>
                      <a:pt x="5806" y="12731"/>
                      <a:pt x="6535" y="12640"/>
                    </a:cubicBezTo>
                    <a:cubicBezTo>
                      <a:pt x="6778" y="12640"/>
                      <a:pt x="7052" y="12549"/>
                      <a:pt x="7295" y="12397"/>
                    </a:cubicBezTo>
                    <a:cubicBezTo>
                      <a:pt x="7477" y="12215"/>
                      <a:pt x="7629" y="12002"/>
                      <a:pt x="7751" y="11759"/>
                    </a:cubicBezTo>
                    <a:cubicBezTo>
                      <a:pt x="9180" y="9297"/>
                      <a:pt x="10608" y="6804"/>
                      <a:pt x="12037" y="4312"/>
                    </a:cubicBezTo>
                    <a:cubicBezTo>
                      <a:pt x="12857" y="2914"/>
                      <a:pt x="13678" y="1515"/>
                      <a:pt x="14438" y="87"/>
                    </a:cubicBezTo>
                    <a:cubicBezTo>
                      <a:pt x="14460" y="44"/>
                      <a:pt x="14405" y="1"/>
                      <a:pt x="1436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9"/>
              <p:cNvSpPr/>
              <p:nvPr/>
            </p:nvSpPr>
            <p:spPr>
              <a:xfrm>
                <a:off x="7276338" y="3168925"/>
                <a:ext cx="583300" cy="756800"/>
              </a:xfrm>
              <a:custGeom>
                <a:avLst/>
                <a:gdLst/>
                <a:ahLst/>
                <a:cxnLst/>
                <a:rect l="l" t="t" r="r" b="b"/>
                <a:pathLst>
                  <a:path w="23332" h="30272" extrusionOk="0">
                    <a:moveTo>
                      <a:pt x="22831" y="1"/>
                    </a:moveTo>
                    <a:cubicBezTo>
                      <a:pt x="22807" y="1"/>
                      <a:pt x="22781" y="17"/>
                      <a:pt x="22767" y="58"/>
                    </a:cubicBezTo>
                    <a:cubicBezTo>
                      <a:pt x="22402" y="2885"/>
                      <a:pt x="21885" y="5712"/>
                      <a:pt x="21278" y="8508"/>
                    </a:cubicBezTo>
                    <a:cubicBezTo>
                      <a:pt x="20670" y="11305"/>
                      <a:pt x="19970" y="14101"/>
                      <a:pt x="19150" y="16837"/>
                    </a:cubicBezTo>
                    <a:cubicBezTo>
                      <a:pt x="18755" y="18204"/>
                      <a:pt x="18329" y="19542"/>
                      <a:pt x="17843" y="20879"/>
                    </a:cubicBezTo>
                    <a:cubicBezTo>
                      <a:pt x="17478" y="22034"/>
                      <a:pt x="16901" y="23129"/>
                      <a:pt x="16171" y="24132"/>
                    </a:cubicBezTo>
                    <a:cubicBezTo>
                      <a:pt x="15320" y="25104"/>
                      <a:pt x="14256" y="25864"/>
                      <a:pt x="13040" y="26351"/>
                    </a:cubicBezTo>
                    <a:cubicBezTo>
                      <a:pt x="11764" y="26928"/>
                      <a:pt x="10487" y="27445"/>
                      <a:pt x="9180" y="27870"/>
                    </a:cubicBezTo>
                    <a:cubicBezTo>
                      <a:pt x="6171" y="28843"/>
                      <a:pt x="3101" y="29481"/>
                      <a:pt x="31" y="30211"/>
                    </a:cubicBezTo>
                    <a:cubicBezTo>
                      <a:pt x="1" y="30211"/>
                      <a:pt x="1" y="30272"/>
                      <a:pt x="31" y="30272"/>
                    </a:cubicBezTo>
                    <a:cubicBezTo>
                      <a:pt x="2827" y="29876"/>
                      <a:pt x="5624" y="29299"/>
                      <a:pt x="8359" y="28569"/>
                    </a:cubicBezTo>
                    <a:cubicBezTo>
                      <a:pt x="9758" y="28205"/>
                      <a:pt x="11125" y="27749"/>
                      <a:pt x="12432" y="27202"/>
                    </a:cubicBezTo>
                    <a:cubicBezTo>
                      <a:pt x="13679" y="26715"/>
                      <a:pt x="14925" y="26138"/>
                      <a:pt x="15897" y="25256"/>
                    </a:cubicBezTo>
                    <a:cubicBezTo>
                      <a:pt x="16809" y="24375"/>
                      <a:pt x="17508" y="23281"/>
                      <a:pt x="17934" y="22095"/>
                    </a:cubicBezTo>
                    <a:cubicBezTo>
                      <a:pt x="18451" y="20849"/>
                      <a:pt x="18846" y="19572"/>
                      <a:pt x="19271" y="18296"/>
                    </a:cubicBezTo>
                    <a:cubicBezTo>
                      <a:pt x="20122" y="15499"/>
                      <a:pt x="20852" y="12673"/>
                      <a:pt x="21460" y="9785"/>
                    </a:cubicBezTo>
                    <a:cubicBezTo>
                      <a:pt x="21642" y="8964"/>
                      <a:pt x="21794" y="8113"/>
                      <a:pt x="21946" y="7292"/>
                    </a:cubicBezTo>
                    <a:cubicBezTo>
                      <a:pt x="22281" y="6502"/>
                      <a:pt x="22554" y="5682"/>
                      <a:pt x="22767" y="4830"/>
                    </a:cubicBezTo>
                    <a:cubicBezTo>
                      <a:pt x="22888" y="4405"/>
                      <a:pt x="22980" y="3979"/>
                      <a:pt x="23071" y="3523"/>
                    </a:cubicBezTo>
                    <a:cubicBezTo>
                      <a:pt x="23162" y="3067"/>
                      <a:pt x="23192" y="2612"/>
                      <a:pt x="23314" y="2186"/>
                    </a:cubicBezTo>
                    <a:cubicBezTo>
                      <a:pt x="23332" y="2150"/>
                      <a:pt x="23318" y="2136"/>
                      <a:pt x="23298" y="2136"/>
                    </a:cubicBezTo>
                    <a:cubicBezTo>
                      <a:pt x="23284" y="2136"/>
                      <a:pt x="23266" y="2143"/>
                      <a:pt x="23253" y="2156"/>
                    </a:cubicBezTo>
                    <a:cubicBezTo>
                      <a:pt x="23192" y="2642"/>
                      <a:pt x="23071" y="3098"/>
                      <a:pt x="22919" y="3554"/>
                    </a:cubicBezTo>
                    <a:cubicBezTo>
                      <a:pt x="22828" y="3949"/>
                      <a:pt x="22706" y="4375"/>
                      <a:pt x="22585" y="4770"/>
                    </a:cubicBezTo>
                    <a:cubicBezTo>
                      <a:pt x="22463" y="5165"/>
                      <a:pt x="22281" y="5682"/>
                      <a:pt x="22129" y="6137"/>
                    </a:cubicBezTo>
                    <a:cubicBezTo>
                      <a:pt x="22433" y="4131"/>
                      <a:pt x="22706" y="2095"/>
                      <a:pt x="22888" y="58"/>
                    </a:cubicBezTo>
                    <a:cubicBezTo>
                      <a:pt x="22888" y="25"/>
                      <a:pt x="22861" y="1"/>
                      <a:pt x="228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9"/>
              <p:cNvSpPr/>
              <p:nvPr/>
            </p:nvSpPr>
            <p:spPr>
              <a:xfrm>
                <a:off x="6894863" y="3465475"/>
                <a:ext cx="144675" cy="451800"/>
              </a:xfrm>
              <a:custGeom>
                <a:avLst/>
                <a:gdLst/>
                <a:ahLst/>
                <a:cxnLst/>
                <a:rect l="l" t="t" r="r" b="b"/>
                <a:pathLst>
                  <a:path w="5787" h="18072" extrusionOk="0">
                    <a:moveTo>
                      <a:pt x="45" y="0"/>
                    </a:moveTo>
                    <a:cubicBezTo>
                      <a:pt x="22" y="0"/>
                      <a:pt x="1" y="15"/>
                      <a:pt x="1" y="51"/>
                    </a:cubicBezTo>
                    <a:cubicBezTo>
                      <a:pt x="639" y="3121"/>
                      <a:pt x="1460" y="6130"/>
                      <a:pt x="2433" y="9108"/>
                    </a:cubicBezTo>
                    <a:cubicBezTo>
                      <a:pt x="3375" y="12118"/>
                      <a:pt x="4499" y="15036"/>
                      <a:pt x="5594" y="18014"/>
                    </a:cubicBezTo>
                    <a:cubicBezTo>
                      <a:pt x="5604" y="18055"/>
                      <a:pt x="5631" y="18072"/>
                      <a:pt x="5660" y="18072"/>
                    </a:cubicBezTo>
                    <a:cubicBezTo>
                      <a:pt x="5719" y="18072"/>
                      <a:pt x="5786" y="18004"/>
                      <a:pt x="5746" y="17923"/>
                    </a:cubicBezTo>
                    <a:cubicBezTo>
                      <a:pt x="4803" y="14944"/>
                      <a:pt x="3983" y="11874"/>
                      <a:pt x="3040" y="8926"/>
                    </a:cubicBezTo>
                    <a:cubicBezTo>
                      <a:pt x="2129" y="5947"/>
                      <a:pt x="1217" y="2938"/>
                      <a:pt x="92" y="20"/>
                    </a:cubicBezTo>
                    <a:cubicBezTo>
                      <a:pt x="79" y="8"/>
                      <a:pt x="62" y="0"/>
                      <a:pt x="4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6761138" y="3428350"/>
                <a:ext cx="175550" cy="42525"/>
              </a:xfrm>
              <a:custGeom>
                <a:avLst/>
                <a:gdLst/>
                <a:ahLst/>
                <a:cxnLst/>
                <a:rect l="l" t="t" r="r" b="b"/>
                <a:pathLst>
                  <a:path w="7022" h="1701" extrusionOk="0">
                    <a:moveTo>
                      <a:pt x="6098" y="1"/>
                    </a:moveTo>
                    <a:cubicBezTo>
                      <a:pt x="5813" y="1"/>
                      <a:pt x="5532" y="16"/>
                      <a:pt x="5259" y="46"/>
                    </a:cubicBezTo>
                    <a:cubicBezTo>
                      <a:pt x="4681" y="46"/>
                      <a:pt x="4104" y="77"/>
                      <a:pt x="3557" y="107"/>
                    </a:cubicBezTo>
                    <a:cubicBezTo>
                      <a:pt x="2401" y="137"/>
                      <a:pt x="1277" y="229"/>
                      <a:pt x="152" y="320"/>
                    </a:cubicBezTo>
                    <a:cubicBezTo>
                      <a:pt x="61" y="320"/>
                      <a:pt x="0" y="411"/>
                      <a:pt x="31" y="502"/>
                    </a:cubicBezTo>
                    <a:cubicBezTo>
                      <a:pt x="183" y="928"/>
                      <a:pt x="365" y="1323"/>
                      <a:pt x="608" y="1688"/>
                    </a:cubicBezTo>
                    <a:cubicBezTo>
                      <a:pt x="617" y="1696"/>
                      <a:pt x="626" y="1700"/>
                      <a:pt x="634" y="1700"/>
                    </a:cubicBezTo>
                    <a:cubicBezTo>
                      <a:pt x="654" y="1700"/>
                      <a:pt x="669" y="1679"/>
                      <a:pt x="669" y="1657"/>
                    </a:cubicBezTo>
                    <a:cubicBezTo>
                      <a:pt x="608" y="1292"/>
                      <a:pt x="517" y="928"/>
                      <a:pt x="365" y="593"/>
                    </a:cubicBezTo>
                    <a:cubicBezTo>
                      <a:pt x="1459" y="533"/>
                      <a:pt x="2523" y="472"/>
                      <a:pt x="3617" y="381"/>
                    </a:cubicBezTo>
                    <a:lnTo>
                      <a:pt x="5289" y="259"/>
                    </a:lnTo>
                    <a:cubicBezTo>
                      <a:pt x="5836" y="198"/>
                      <a:pt x="6414" y="198"/>
                      <a:pt x="6961" y="107"/>
                    </a:cubicBezTo>
                    <a:cubicBezTo>
                      <a:pt x="7022" y="107"/>
                      <a:pt x="6991" y="46"/>
                      <a:pt x="6961" y="46"/>
                    </a:cubicBezTo>
                    <a:cubicBezTo>
                      <a:pt x="6672" y="16"/>
                      <a:pt x="6383" y="1"/>
                      <a:pt x="609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6297588" y="3318550"/>
                <a:ext cx="297200" cy="342550"/>
              </a:xfrm>
              <a:custGeom>
                <a:avLst/>
                <a:gdLst/>
                <a:ahLst/>
                <a:cxnLst/>
                <a:rect l="l" t="t" r="r" b="b"/>
                <a:pathLst>
                  <a:path w="11888" h="13702" extrusionOk="0">
                    <a:moveTo>
                      <a:pt x="1" y="0"/>
                    </a:moveTo>
                    <a:lnTo>
                      <a:pt x="1885" y="5289"/>
                    </a:lnTo>
                    <a:cubicBezTo>
                      <a:pt x="2592" y="5230"/>
                      <a:pt x="3299" y="5197"/>
                      <a:pt x="4013" y="5197"/>
                    </a:cubicBezTo>
                    <a:cubicBezTo>
                      <a:pt x="4406" y="5197"/>
                      <a:pt x="4800" y="5207"/>
                      <a:pt x="5199" y="5229"/>
                    </a:cubicBezTo>
                    <a:cubicBezTo>
                      <a:pt x="5199" y="5229"/>
                      <a:pt x="6475" y="8754"/>
                      <a:pt x="7965" y="11946"/>
                    </a:cubicBezTo>
                    <a:cubicBezTo>
                      <a:pt x="8433" y="12959"/>
                      <a:pt x="9481" y="13701"/>
                      <a:pt x="10341" y="13701"/>
                    </a:cubicBezTo>
                    <a:cubicBezTo>
                      <a:pt x="11210" y="13701"/>
                      <a:pt x="11887" y="12944"/>
                      <a:pt x="11582" y="10943"/>
                    </a:cubicBezTo>
                    <a:cubicBezTo>
                      <a:pt x="10852" y="6353"/>
                      <a:pt x="10974" y="4803"/>
                      <a:pt x="9727" y="3283"/>
                    </a:cubicBezTo>
                    <a:cubicBezTo>
                      <a:pt x="7843" y="973"/>
                      <a:pt x="1399" y="700"/>
                      <a:pt x="1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9"/>
              <p:cNvSpPr/>
              <p:nvPr/>
            </p:nvSpPr>
            <p:spPr>
              <a:xfrm>
                <a:off x="6356238" y="3691650"/>
                <a:ext cx="284475" cy="261575"/>
              </a:xfrm>
              <a:custGeom>
                <a:avLst/>
                <a:gdLst/>
                <a:ahLst/>
                <a:cxnLst/>
                <a:rect l="l" t="t" r="r" b="b"/>
                <a:pathLst>
                  <a:path w="11379" h="10463" extrusionOk="0">
                    <a:moveTo>
                      <a:pt x="2830" y="0"/>
                    </a:moveTo>
                    <a:cubicBezTo>
                      <a:pt x="2623" y="0"/>
                      <a:pt x="2436" y="49"/>
                      <a:pt x="2275" y="153"/>
                    </a:cubicBezTo>
                    <a:cubicBezTo>
                      <a:pt x="1" y="1578"/>
                      <a:pt x="3630" y="10462"/>
                      <a:pt x="6995" y="10462"/>
                    </a:cubicBezTo>
                    <a:cubicBezTo>
                      <a:pt x="7363" y="10462"/>
                      <a:pt x="7727" y="10356"/>
                      <a:pt x="8081" y="10122"/>
                    </a:cubicBezTo>
                    <a:cubicBezTo>
                      <a:pt x="11379" y="7924"/>
                      <a:pt x="5475" y="0"/>
                      <a:pt x="2830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9"/>
              <p:cNvSpPr/>
              <p:nvPr/>
            </p:nvSpPr>
            <p:spPr>
              <a:xfrm>
                <a:off x="6265838" y="3738900"/>
                <a:ext cx="284550" cy="261450"/>
              </a:xfrm>
              <a:custGeom>
                <a:avLst/>
                <a:gdLst/>
                <a:ahLst/>
                <a:cxnLst/>
                <a:rect l="l" t="t" r="r" b="b"/>
                <a:pathLst>
                  <a:path w="11382" h="10458" extrusionOk="0">
                    <a:moveTo>
                      <a:pt x="2819" y="0"/>
                    </a:moveTo>
                    <a:cubicBezTo>
                      <a:pt x="2616" y="0"/>
                      <a:pt x="2432" y="47"/>
                      <a:pt x="2274" y="147"/>
                    </a:cubicBezTo>
                    <a:cubicBezTo>
                      <a:pt x="0" y="1599"/>
                      <a:pt x="3627" y="10457"/>
                      <a:pt x="6991" y="10457"/>
                    </a:cubicBezTo>
                    <a:cubicBezTo>
                      <a:pt x="7360" y="10457"/>
                      <a:pt x="7725" y="10351"/>
                      <a:pt x="8079" y="10117"/>
                    </a:cubicBezTo>
                    <a:cubicBezTo>
                      <a:pt x="11382" y="7915"/>
                      <a:pt x="5459" y="0"/>
                      <a:pt x="2819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9"/>
              <p:cNvSpPr/>
              <p:nvPr/>
            </p:nvSpPr>
            <p:spPr>
              <a:xfrm>
                <a:off x="6200413" y="3750525"/>
                <a:ext cx="240000" cy="253425"/>
              </a:xfrm>
              <a:custGeom>
                <a:avLst/>
                <a:gdLst/>
                <a:ahLst/>
                <a:cxnLst/>
                <a:rect l="l" t="t" r="r" b="b"/>
                <a:pathLst>
                  <a:path w="9600" h="10137" extrusionOk="0">
                    <a:moveTo>
                      <a:pt x="2703" y="1"/>
                    </a:moveTo>
                    <a:cubicBezTo>
                      <a:pt x="2574" y="1"/>
                      <a:pt x="2452" y="26"/>
                      <a:pt x="2338" y="77"/>
                    </a:cubicBezTo>
                    <a:cubicBezTo>
                      <a:pt x="0" y="1063"/>
                      <a:pt x="2255" y="10136"/>
                      <a:pt x="5427" y="10136"/>
                    </a:cubicBezTo>
                    <a:cubicBezTo>
                      <a:pt x="5679" y="10136"/>
                      <a:pt x="5936" y="10079"/>
                      <a:pt x="6198" y="9956"/>
                    </a:cubicBezTo>
                    <a:cubicBezTo>
                      <a:pt x="9600" y="8342"/>
                      <a:pt x="5072" y="1"/>
                      <a:pt x="2703" y="1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9"/>
              <p:cNvSpPr/>
              <p:nvPr/>
            </p:nvSpPr>
            <p:spPr>
              <a:xfrm>
                <a:off x="6118713" y="3745475"/>
                <a:ext cx="188250" cy="256750"/>
              </a:xfrm>
              <a:custGeom>
                <a:avLst/>
                <a:gdLst/>
                <a:ahLst/>
                <a:cxnLst/>
                <a:rect l="l" t="t" r="r" b="b"/>
                <a:pathLst>
                  <a:path w="7530" h="10270" extrusionOk="0">
                    <a:moveTo>
                      <a:pt x="3056" y="0"/>
                    </a:moveTo>
                    <a:cubicBezTo>
                      <a:pt x="3025" y="0"/>
                      <a:pt x="2993" y="2"/>
                      <a:pt x="2961" y="6"/>
                    </a:cubicBezTo>
                    <a:cubicBezTo>
                      <a:pt x="384" y="302"/>
                      <a:pt x="1" y="10270"/>
                      <a:pt x="3500" y="10270"/>
                    </a:cubicBezTo>
                    <a:cubicBezTo>
                      <a:pt x="3591" y="10270"/>
                      <a:pt x="3685" y="10263"/>
                      <a:pt x="3782" y="10249"/>
                    </a:cubicBezTo>
                    <a:cubicBezTo>
                      <a:pt x="7530" y="9709"/>
                      <a:pt x="5362" y="0"/>
                      <a:pt x="3056" y="0"/>
                    </a:cubicBezTo>
                    <a:close/>
                  </a:path>
                </a:pathLst>
              </a:custGeom>
              <a:solidFill>
                <a:srgbClr val="F7A9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9"/>
              <p:cNvSpPr/>
              <p:nvPr/>
            </p:nvSpPr>
            <p:spPr>
              <a:xfrm>
                <a:off x="6398113" y="3772675"/>
                <a:ext cx="94975" cy="168325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6733" extrusionOk="0">
                    <a:moveTo>
                      <a:pt x="55" y="0"/>
                    </a:moveTo>
                    <a:cubicBezTo>
                      <a:pt x="27" y="0"/>
                      <a:pt x="0" y="28"/>
                      <a:pt x="22" y="73"/>
                    </a:cubicBezTo>
                    <a:cubicBezTo>
                      <a:pt x="296" y="620"/>
                      <a:pt x="661" y="1167"/>
                      <a:pt x="965" y="1684"/>
                    </a:cubicBezTo>
                    <a:cubicBezTo>
                      <a:pt x="1269" y="2231"/>
                      <a:pt x="1573" y="2778"/>
                      <a:pt x="1877" y="3325"/>
                    </a:cubicBezTo>
                    <a:cubicBezTo>
                      <a:pt x="2181" y="3872"/>
                      <a:pt x="2454" y="4450"/>
                      <a:pt x="2758" y="4997"/>
                    </a:cubicBezTo>
                    <a:cubicBezTo>
                      <a:pt x="3123" y="5544"/>
                      <a:pt x="3427" y="6091"/>
                      <a:pt x="3670" y="6699"/>
                    </a:cubicBezTo>
                    <a:cubicBezTo>
                      <a:pt x="3682" y="6722"/>
                      <a:pt x="3706" y="6732"/>
                      <a:pt x="3729" y="6732"/>
                    </a:cubicBezTo>
                    <a:cubicBezTo>
                      <a:pt x="3767" y="6732"/>
                      <a:pt x="3799" y="6706"/>
                      <a:pt x="3761" y="6669"/>
                    </a:cubicBezTo>
                    <a:cubicBezTo>
                      <a:pt x="3518" y="6061"/>
                      <a:pt x="3336" y="5392"/>
                      <a:pt x="3092" y="4784"/>
                    </a:cubicBezTo>
                    <a:cubicBezTo>
                      <a:pt x="2849" y="4207"/>
                      <a:pt x="2545" y="3659"/>
                      <a:pt x="2241" y="3112"/>
                    </a:cubicBezTo>
                    <a:cubicBezTo>
                      <a:pt x="1937" y="2535"/>
                      <a:pt x="1573" y="1988"/>
                      <a:pt x="1208" y="1471"/>
                    </a:cubicBezTo>
                    <a:cubicBezTo>
                      <a:pt x="874" y="954"/>
                      <a:pt x="478" y="468"/>
                      <a:pt x="83" y="12"/>
                    </a:cubicBezTo>
                    <a:cubicBezTo>
                      <a:pt x="75" y="4"/>
                      <a:pt x="65" y="0"/>
                      <a:pt x="5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9"/>
              <p:cNvSpPr/>
              <p:nvPr/>
            </p:nvSpPr>
            <p:spPr>
              <a:xfrm>
                <a:off x="6304738" y="3770625"/>
                <a:ext cx="78000" cy="201750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8070" extrusionOk="0">
                    <a:moveTo>
                      <a:pt x="59" y="0"/>
                    </a:moveTo>
                    <a:cubicBezTo>
                      <a:pt x="28" y="0"/>
                      <a:pt x="0" y="26"/>
                      <a:pt x="19" y="64"/>
                    </a:cubicBezTo>
                    <a:cubicBezTo>
                      <a:pt x="262" y="1431"/>
                      <a:pt x="627" y="2799"/>
                      <a:pt x="1052" y="4137"/>
                    </a:cubicBezTo>
                    <a:cubicBezTo>
                      <a:pt x="1326" y="4836"/>
                      <a:pt x="1599" y="5504"/>
                      <a:pt x="1934" y="6143"/>
                    </a:cubicBezTo>
                    <a:cubicBezTo>
                      <a:pt x="2268" y="6811"/>
                      <a:pt x="2663" y="7389"/>
                      <a:pt x="3028" y="8058"/>
                    </a:cubicBezTo>
                    <a:cubicBezTo>
                      <a:pt x="3036" y="8066"/>
                      <a:pt x="3046" y="8070"/>
                      <a:pt x="3057" y="8070"/>
                    </a:cubicBezTo>
                    <a:cubicBezTo>
                      <a:pt x="3087" y="8070"/>
                      <a:pt x="3119" y="8041"/>
                      <a:pt x="3119" y="7997"/>
                    </a:cubicBezTo>
                    <a:cubicBezTo>
                      <a:pt x="2754" y="7359"/>
                      <a:pt x="2481" y="6629"/>
                      <a:pt x="2207" y="5960"/>
                    </a:cubicBezTo>
                    <a:cubicBezTo>
                      <a:pt x="1903" y="5292"/>
                      <a:pt x="1630" y="4653"/>
                      <a:pt x="1356" y="3985"/>
                    </a:cubicBezTo>
                    <a:cubicBezTo>
                      <a:pt x="1113" y="3316"/>
                      <a:pt x="323" y="732"/>
                      <a:pt x="110" y="33"/>
                    </a:cubicBezTo>
                    <a:cubicBezTo>
                      <a:pt x="98" y="10"/>
                      <a:pt x="78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9"/>
              <p:cNvSpPr/>
              <p:nvPr/>
            </p:nvSpPr>
            <p:spPr>
              <a:xfrm>
                <a:off x="6233763" y="3786575"/>
                <a:ext cx="29325" cy="1482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5928" extrusionOk="0">
                    <a:moveTo>
                      <a:pt x="98" y="0"/>
                    </a:moveTo>
                    <a:cubicBezTo>
                      <a:pt x="61" y="0"/>
                      <a:pt x="19" y="26"/>
                      <a:pt x="1" y="64"/>
                    </a:cubicBezTo>
                    <a:cubicBezTo>
                      <a:pt x="31" y="1006"/>
                      <a:pt x="153" y="1979"/>
                      <a:pt x="305" y="2921"/>
                    </a:cubicBezTo>
                    <a:cubicBezTo>
                      <a:pt x="396" y="3407"/>
                      <a:pt x="487" y="3863"/>
                      <a:pt x="609" y="4350"/>
                    </a:cubicBezTo>
                    <a:cubicBezTo>
                      <a:pt x="669" y="4562"/>
                      <a:pt x="730" y="4775"/>
                      <a:pt x="791" y="5018"/>
                    </a:cubicBezTo>
                    <a:cubicBezTo>
                      <a:pt x="912" y="5292"/>
                      <a:pt x="1004" y="5566"/>
                      <a:pt x="1064" y="5869"/>
                    </a:cubicBezTo>
                    <a:cubicBezTo>
                      <a:pt x="1064" y="5911"/>
                      <a:pt x="1089" y="5927"/>
                      <a:pt x="1114" y="5927"/>
                    </a:cubicBezTo>
                    <a:cubicBezTo>
                      <a:pt x="1143" y="5927"/>
                      <a:pt x="1172" y="5903"/>
                      <a:pt x="1156" y="5869"/>
                    </a:cubicBezTo>
                    <a:cubicBezTo>
                      <a:pt x="1095" y="5596"/>
                      <a:pt x="1034" y="5353"/>
                      <a:pt x="1004" y="5079"/>
                    </a:cubicBezTo>
                    <a:cubicBezTo>
                      <a:pt x="973" y="4836"/>
                      <a:pt x="943" y="4623"/>
                      <a:pt x="882" y="4380"/>
                    </a:cubicBezTo>
                    <a:cubicBezTo>
                      <a:pt x="821" y="3894"/>
                      <a:pt x="700" y="3438"/>
                      <a:pt x="639" y="2952"/>
                    </a:cubicBezTo>
                    <a:cubicBezTo>
                      <a:pt x="426" y="1979"/>
                      <a:pt x="335" y="1006"/>
                      <a:pt x="153" y="34"/>
                    </a:cubicBezTo>
                    <a:cubicBezTo>
                      <a:pt x="141" y="10"/>
                      <a:pt x="120" y="0"/>
                      <a:pt x="9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9" name="Google Shape;299;p29"/>
              <p:cNvGrpSpPr/>
              <p:nvPr/>
            </p:nvGrpSpPr>
            <p:grpSpPr>
              <a:xfrm>
                <a:off x="6039677" y="1598990"/>
                <a:ext cx="751430" cy="546673"/>
                <a:chOff x="6039677" y="1598990"/>
                <a:chExt cx="751430" cy="546673"/>
              </a:xfrm>
            </p:grpSpPr>
            <p:sp>
              <p:nvSpPr>
                <p:cNvPr id="300" name="Google Shape;300;p29"/>
                <p:cNvSpPr/>
                <p:nvPr/>
              </p:nvSpPr>
              <p:spPr>
                <a:xfrm>
                  <a:off x="6039677" y="1598990"/>
                  <a:ext cx="751430" cy="54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03" h="11278" extrusionOk="0">
                      <a:moveTo>
                        <a:pt x="7630" y="0"/>
                      </a:moveTo>
                      <a:cubicBezTo>
                        <a:pt x="3405" y="0"/>
                        <a:pt x="0" y="2523"/>
                        <a:pt x="0" y="5624"/>
                      </a:cubicBezTo>
                      <a:cubicBezTo>
                        <a:pt x="0" y="8754"/>
                        <a:pt x="3405" y="11277"/>
                        <a:pt x="7630" y="11277"/>
                      </a:cubicBezTo>
                      <a:cubicBezTo>
                        <a:pt x="9484" y="11277"/>
                        <a:pt x="11338" y="10761"/>
                        <a:pt x="12888" y="9697"/>
                      </a:cubicBezTo>
                      <a:lnTo>
                        <a:pt x="15502" y="10365"/>
                      </a:lnTo>
                      <a:lnTo>
                        <a:pt x="14499" y="8086"/>
                      </a:lnTo>
                      <a:cubicBezTo>
                        <a:pt x="14985" y="7356"/>
                        <a:pt x="15259" y="6505"/>
                        <a:pt x="15259" y="5624"/>
                      </a:cubicBezTo>
                      <a:cubicBezTo>
                        <a:pt x="15259" y="2523"/>
                        <a:pt x="11824" y="0"/>
                        <a:pt x="7630" y="0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29"/>
                <p:cNvSpPr/>
                <p:nvPr/>
              </p:nvSpPr>
              <p:spPr>
                <a:xfrm>
                  <a:off x="6186986" y="1833274"/>
                  <a:ext cx="89912" cy="77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591" extrusionOk="0">
                      <a:moveTo>
                        <a:pt x="1065" y="0"/>
                      </a:moveTo>
                      <a:cubicBezTo>
                        <a:pt x="335" y="0"/>
                        <a:pt x="1" y="851"/>
                        <a:pt x="487" y="1368"/>
                      </a:cubicBezTo>
                      <a:cubicBezTo>
                        <a:pt x="650" y="1522"/>
                        <a:pt x="847" y="1591"/>
                        <a:pt x="1040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490" y="0"/>
                        <a:pt x="10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29"/>
                <p:cNvSpPr/>
                <p:nvPr/>
              </p:nvSpPr>
              <p:spPr>
                <a:xfrm>
                  <a:off x="6357901" y="1833274"/>
                  <a:ext cx="89912" cy="77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591" extrusionOk="0">
                      <a:moveTo>
                        <a:pt x="1065" y="0"/>
                      </a:moveTo>
                      <a:cubicBezTo>
                        <a:pt x="365" y="0"/>
                        <a:pt x="1" y="851"/>
                        <a:pt x="487" y="1368"/>
                      </a:cubicBezTo>
                      <a:cubicBezTo>
                        <a:pt x="650" y="1522"/>
                        <a:pt x="847" y="1591"/>
                        <a:pt x="1040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490" y="0"/>
                        <a:pt x="10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29"/>
                <p:cNvSpPr/>
                <p:nvPr/>
              </p:nvSpPr>
              <p:spPr>
                <a:xfrm>
                  <a:off x="6528816" y="1833274"/>
                  <a:ext cx="89912" cy="77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591" extrusionOk="0">
                      <a:moveTo>
                        <a:pt x="1064" y="0"/>
                      </a:moveTo>
                      <a:cubicBezTo>
                        <a:pt x="365" y="0"/>
                        <a:pt x="1" y="851"/>
                        <a:pt x="517" y="1368"/>
                      </a:cubicBezTo>
                      <a:cubicBezTo>
                        <a:pt x="671" y="1522"/>
                        <a:pt x="861" y="1591"/>
                        <a:pt x="1049" y="1591"/>
                      </a:cubicBezTo>
                      <a:cubicBezTo>
                        <a:pt x="1457" y="1591"/>
                        <a:pt x="1855" y="1269"/>
                        <a:pt x="1855" y="791"/>
                      </a:cubicBezTo>
                      <a:cubicBezTo>
                        <a:pt x="1855" y="365"/>
                        <a:pt x="1520" y="0"/>
                        <a:pt x="106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11705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38"/>
          <p:cNvSpPr txBox="1">
            <a:spLocks noGrp="1"/>
          </p:cNvSpPr>
          <p:nvPr>
            <p:ph type="title"/>
          </p:nvPr>
        </p:nvSpPr>
        <p:spPr>
          <a:xfrm>
            <a:off x="348696" y="1787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Aptos Display" panose="020B0004020202020204" pitchFamily="34" charset="0"/>
              </a:rPr>
              <a:t>HƯỚNG PHÁT TRIỂN</a:t>
            </a:r>
            <a:endParaRPr sz="2800" b="1" dirty="0">
              <a:latin typeface="Aptos Display" panose="020B0004020202020204" pitchFamily="34" charset="0"/>
            </a:endParaRPr>
          </a:p>
        </p:txBody>
      </p:sp>
      <p:grpSp>
        <p:nvGrpSpPr>
          <p:cNvPr id="1394" name="Google Shape;1394;p38"/>
          <p:cNvGrpSpPr/>
          <p:nvPr/>
        </p:nvGrpSpPr>
        <p:grpSpPr>
          <a:xfrm>
            <a:off x="5969281" y="157180"/>
            <a:ext cx="3898362" cy="615807"/>
            <a:chOff x="5092229" y="-180802"/>
            <a:chExt cx="5253816" cy="1622108"/>
          </a:xfrm>
        </p:grpSpPr>
        <p:sp>
          <p:nvSpPr>
            <p:cNvPr id="1395" name="Google Shape;1395;p3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270B4-E44A-D61F-A84D-533FAA664351}"/>
              </a:ext>
            </a:extLst>
          </p:cNvPr>
          <p:cNvSpPr txBox="1">
            <a:spLocks/>
          </p:cNvSpPr>
          <p:nvPr/>
        </p:nvSpPr>
        <p:spPr>
          <a:xfrm>
            <a:off x="8739969" y="4778375"/>
            <a:ext cx="2743557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fld id="{00000000-1234-1234-1234-12341234123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pSp>
        <p:nvGrpSpPr>
          <p:cNvPr id="4" name="Google Shape;894;p39">
            <a:extLst>
              <a:ext uri="{FF2B5EF4-FFF2-40B4-BE49-F238E27FC236}">
                <a16:creationId xmlns:a16="http://schemas.microsoft.com/office/drawing/2014/main" id="{6EB9CD96-6E2F-3348-5F65-6B00E64D6902}"/>
              </a:ext>
            </a:extLst>
          </p:cNvPr>
          <p:cNvGrpSpPr/>
          <p:nvPr/>
        </p:nvGrpSpPr>
        <p:grpSpPr>
          <a:xfrm>
            <a:off x="3819885" y="1577839"/>
            <a:ext cx="1497037" cy="3038389"/>
            <a:chOff x="2903900" y="1160025"/>
            <a:chExt cx="1785375" cy="3623600"/>
          </a:xfrm>
        </p:grpSpPr>
        <p:sp>
          <p:nvSpPr>
            <p:cNvPr id="5" name="Google Shape;895;p39">
              <a:extLst>
                <a:ext uri="{FF2B5EF4-FFF2-40B4-BE49-F238E27FC236}">
                  <a16:creationId xmlns:a16="http://schemas.microsoft.com/office/drawing/2014/main" id="{FF75EACD-869B-8209-C875-FF78D74886C6}"/>
                </a:ext>
              </a:extLst>
            </p:cNvPr>
            <p:cNvSpPr/>
            <p:nvPr/>
          </p:nvSpPr>
          <p:spPr>
            <a:xfrm>
              <a:off x="2903900" y="4115050"/>
              <a:ext cx="739725" cy="661625"/>
            </a:xfrm>
            <a:custGeom>
              <a:avLst/>
              <a:gdLst/>
              <a:ahLst/>
              <a:cxnLst/>
              <a:rect l="l" t="t" r="r" b="b"/>
              <a:pathLst>
                <a:path w="29589" h="26465" extrusionOk="0">
                  <a:moveTo>
                    <a:pt x="28355" y="1"/>
                  </a:moveTo>
                  <a:lnTo>
                    <a:pt x="10875" y="167"/>
                  </a:lnTo>
                  <a:lnTo>
                    <a:pt x="12610" y="13577"/>
                  </a:lnTo>
                  <a:lnTo>
                    <a:pt x="12610" y="14111"/>
                  </a:lnTo>
                  <a:lnTo>
                    <a:pt x="12710" y="16879"/>
                  </a:lnTo>
                  <a:lnTo>
                    <a:pt x="12710" y="17180"/>
                  </a:lnTo>
                  <a:cubicBezTo>
                    <a:pt x="12710" y="17180"/>
                    <a:pt x="2770" y="21750"/>
                    <a:pt x="1769" y="22584"/>
                  </a:cubicBezTo>
                  <a:cubicBezTo>
                    <a:pt x="735" y="23417"/>
                    <a:pt x="1" y="26053"/>
                    <a:pt x="935" y="26353"/>
                  </a:cubicBezTo>
                  <a:cubicBezTo>
                    <a:pt x="1164" y="26429"/>
                    <a:pt x="3016" y="26464"/>
                    <a:pt x="5671" y="26464"/>
                  </a:cubicBezTo>
                  <a:cubicBezTo>
                    <a:pt x="13475" y="26464"/>
                    <a:pt x="28208" y="26159"/>
                    <a:pt x="28955" y="25686"/>
                  </a:cubicBezTo>
                  <a:cubicBezTo>
                    <a:pt x="29322" y="25419"/>
                    <a:pt x="29489" y="21616"/>
                    <a:pt x="29555" y="17013"/>
                  </a:cubicBezTo>
                  <a:lnTo>
                    <a:pt x="29555" y="16879"/>
                  </a:lnTo>
                  <a:cubicBezTo>
                    <a:pt x="29555" y="15912"/>
                    <a:pt x="29589" y="14945"/>
                    <a:pt x="29589" y="13944"/>
                  </a:cubicBezTo>
                  <a:lnTo>
                    <a:pt x="29589" y="13544"/>
                  </a:lnTo>
                  <a:lnTo>
                    <a:pt x="28355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96;p39">
              <a:extLst>
                <a:ext uri="{FF2B5EF4-FFF2-40B4-BE49-F238E27FC236}">
                  <a16:creationId xmlns:a16="http://schemas.microsoft.com/office/drawing/2014/main" id="{D5FD8D56-F07C-8938-D902-02E0F66E2502}"/>
                </a:ext>
              </a:extLst>
            </p:cNvPr>
            <p:cNvSpPr/>
            <p:nvPr/>
          </p:nvSpPr>
          <p:spPr>
            <a:xfrm>
              <a:off x="2903900" y="4453625"/>
              <a:ext cx="739725" cy="323050"/>
            </a:xfrm>
            <a:custGeom>
              <a:avLst/>
              <a:gdLst/>
              <a:ahLst/>
              <a:cxnLst/>
              <a:rect l="l" t="t" r="r" b="b"/>
              <a:pathLst>
                <a:path w="29589" h="12922" extrusionOk="0">
                  <a:moveTo>
                    <a:pt x="29589" y="1"/>
                  </a:moveTo>
                  <a:lnTo>
                    <a:pt x="12577" y="34"/>
                  </a:lnTo>
                  <a:lnTo>
                    <a:pt x="12577" y="568"/>
                  </a:lnTo>
                  <a:lnTo>
                    <a:pt x="12677" y="3336"/>
                  </a:lnTo>
                  <a:lnTo>
                    <a:pt x="12677" y="3637"/>
                  </a:lnTo>
                  <a:cubicBezTo>
                    <a:pt x="12677" y="3637"/>
                    <a:pt x="2736" y="8207"/>
                    <a:pt x="1736" y="9041"/>
                  </a:cubicBezTo>
                  <a:cubicBezTo>
                    <a:pt x="735" y="9874"/>
                    <a:pt x="1" y="12510"/>
                    <a:pt x="935" y="12810"/>
                  </a:cubicBezTo>
                  <a:cubicBezTo>
                    <a:pt x="1164" y="12886"/>
                    <a:pt x="3016" y="12921"/>
                    <a:pt x="5671" y="12921"/>
                  </a:cubicBezTo>
                  <a:cubicBezTo>
                    <a:pt x="13475" y="12921"/>
                    <a:pt x="28208" y="12616"/>
                    <a:pt x="28955" y="12143"/>
                  </a:cubicBezTo>
                  <a:cubicBezTo>
                    <a:pt x="29322" y="11876"/>
                    <a:pt x="29489" y="8073"/>
                    <a:pt x="29555" y="3470"/>
                  </a:cubicBezTo>
                  <a:lnTo>
                    <a:pt x="29555" y="3336"/>
                  </a:lnTo>
                  <a:cubicBezTo>
                    <a:pt x="29555" y="2369"/>
                    <a:pt x="29589" y="1402"/>
                    <a:pt x="29589" y="401"/>
                  </a:cubicBezTo>
                  <a:lnTo>
                    <a:pt x="2958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97;p39">
              <a:extLst>
                <a:ext uri="{FF2B5EF4-FFF2-40B4-BE49-F238E27FC236}">
                  <a16:creationId xmlns:a16="http://schemas.microsoft.com/office/drawing/2014/main" id="{9A7E0009-5F29-1AA8-7945-8C15C6F708D3}"/>
                </a:ext>
              </a:extLst>
            </p:cNvPr>
            <p:cNvSpPr/>
            <p:nvPr/>
          </p:nvSpPr>
          <p:spPr>
            <a:xfrm>
              <a:off x="2903900" y="4537025"/>
              <a:ext cx="738900" cy="239675"/>
            </a:xfrm>
            <a:custGeom>
              <a:avLst/>
              <a:gdLst/>
              <a:ahLst/>
              <a:cxnLst/>
              <a:rect l="l" t="t" r="r" b="b"/>
              <a:pathLst>
                <a:path w="29556" h="9587" extrusionOk="0">
                  <a:moveTo>
                    <a:pt x="29555" y="0"/>
                  </a:moveTo>
                  <a:lnTo>
                    <a:pt x="12710" y="34"/>
                  </a:lnTo>
                  <a:lnTo>
                    <a:pt x="12710" y="301"/>
                  </a:lnTo>
                  <a:cubicBezTo>
                    <a:pt x="12710" y="301"/>
                    <a:pt x="2770" y="4904"/>
                    <a:pt x="1769" y="5738"/>
                  </a:cubicBezTo>
                  <a:cubicBezTo>
                    <a:pt x="768" y="6572"/>
                    <a:pt x="1" y="9174"/>
                    <a:pt x="935" y="9474"/>
                  </a:cubicBezTo>
                  <a:cubicBezTo>
                    <a:pt x="1156" y="9553"/>
                    <a:pt x="2851" y="9587"/>
                    <a:pt x="5309" y="9587"/>
                  </a:cubicBezTo>
                  <a:cubicBezTo>
                    <a:pt x="8055" y="9587"/>
                    <a:pt x="11752" y="9544"/>
                    <a:pt x="15412" y="9474"/>
                  </a:cubicBezTo>
                  <a:cubicBezTo>
                    <a:pt x="16813" y="9441"/>
                    <a:pt x="18214" y="9407"/>
                    <a:pt x="19515" y="9374"/>
                  </a:cubicBezTo>
                  <a:cubicBezTo>
                    <a:pt x="24485" y="9240"/>
                    <a:pt x="28555" y="9040"/>
                    <a:pt x="28955" y="8807"/>
                  </a:cubicBezTo>
                  <a:cubicBezTo>
                    <a:pt x="29322" y="8540"/>
                    <a:pt x="29489" y="4871"/>
                    <a:pt x="29555" y="334"/>
                  </a:cubicBezTo>
                  <a:lnTo>
                    <a:pt x="29555" y="134"/>
                  </a:lnTo>
                  <a:lnTo>
                    <a:pt x="29555" y="0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98;p39">
              <a:extLst>
                <a:ext uri="{FF2B5EF4-FFF2-40B4-BE49-F238E27FC236}">
                  <a16:creationId xmlns:a16="http://schemas.microsoft.com/office/drawing/2014/main" id="{779D4106-B9EE-744F-ABD2-BDB4F05D0FFD}"/>
                </a:ext>
              </a:extLst>
            </p:cNvPr>
            <p:cNvSpPr/>
            <p:nvPr/>
          </p:nvSpPr>
          <p:spPr>
            <a:xfrm>
              <a:off x="2931425" y="4740850"/>
              <a:ext cx="667175" cy="10175"/>
            </a:xfrm>
            <a:custGeom>
              <a:avLst/>
              <a:gdLst/>
              <a:ahLst/>
              <a:cxnLst/>
              <a:rect l="l" t="t" r="r" b="b"/>
              <a:pathLst>
                <a:path w="26687" h="407" extrusionOk="0">
                  <a:moveTo>
                    <a:pt x="22014" y="1"/>
                  </a:moveTo>
                  <a:cubicBezTo>
                    <a:pt x="15023" y="1"/>
                    <a:pt x="3523" y="191"/>
                    <a:pt x="101" y="320"/>
                  </a:cubicBezTo>
                  <a:cubicBezTo>
                    <a:pt x="1" y="320"/>
                    <a:pt x="1" y="387"/>
                    <a:pt x="101" y="387"/>
                  </a:cubicBezTo>
                  <a:cubicBezTo>
                    <a:pt x="981" y="400"/>
                    <a:pt x="2397" y="407"/>
                    <a:pt x="4133" y="407"/>
                  </a:cubicBezTo>
                  <a:cubicBezTo>
                    <a:pt x="11078" y="407"/>
                    <a:pt x="23151" y="300"/>
                    <a:pt x="26620" y="87"/>
                  </a:cubicBezTo>
                  <a:cubicBezTo>
                    <a:pt x="26686" y="87"/>
                    <a:pt x="26686" y="53"/>
                    <a:pt x="26620" y="53"/>
                  </a:cubicBezTo>
                  <a:cubicBezTo>
                    <a:pt x="25653" y="16"/>
                    <a:pt x="24019" y="1"/>
                    <a:pt x="220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99;p39">
              <a:extLst>
                <a:ext uri="{FF2B5EF4-FFF2-40B4-BE49-F238E27FC236}">
                  <a16:creationId xmlns:a16="http://schemas.microsoft.com/office/drawing/2014/main" id="{30693A49-70D7-55BB-6AE4-A434698DACC5}"/>
                </a:ext>
              </a:extLst>
            </p:cNvPr>
            <p:cNvSpPr/>
            <p:nvPr/>
          </p:nvSpPr>
          <p:spPr>
            <a:xfrm>
              <a:off x="3171600" y="4535700"/>
              <a:ext cx="134125" cy="34100"/>
            </a:xfrm>
            <a:custGeom>
              <a:avLst/>
              <a:gdLst/>
              <a:ahLst/>
              <a:cxnLst/>
              <a:rect l="l" t="t" r="r" b="b"/>
              <a:pathLst>
                <a:path w="5365" h="1364" extrusionOk="0">
                  <a:moveTo>
                    <a:pt x="1608" y="1"/>
                  </a:moveTo>
                  <a:cubicBezTo>
                    <a:pt x="1105" y="1"/>
                    <a:pt x="606" y="54"/>
                    <a:pt x="134" y="154"/>
                  </a:cubicBezTo>
                  <a:cubicBezTo>
                    <a:pt x="1" y="187"/>
                    <a:pt x="34" y="354"/>
                    <a:pt x="134" y="354"/>
                  </a:cubicBezTo>
                  <a:cubicBezTo>
                    <a:pt x="1869" y="520"/>
                    <a:pt x="3603" y="854"/>
                    <a:pt x="5238" y="1354"/>
                  </a:cubicBezTo>
                  <a:cubicBezTo>
                    <a:pt x="5256" y="1360"/>
                    <a:pt x="5272" y="1363"/>
                    <a:pt x="5286" y="1363"/>
                  </a:cubicBezTo>
                  <a:cubicBezTo>
                    <a:pt x="5348" y="1363"/>
                    <a:pt x="5365" y="1309"/>
                    <a:pt x="5338" y="1254"/>
                  </a:cubicBezTo>
                  <a:cubicBezTo>
                    <a:pt x="4342" y="380"/>
                    <a:pt x="2957" y="1"/>
                    <a:pt x="16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00;p39">
              <a:extLst>
                <a:ext uri="{FF2B5EF4-FFF2-40B4-BE49-F238E27FC236}">
                  <a16:creationId xmlns:a16="http://schemas.microsoft.com/office/drawing/2014/main" id="{3C1F783C-D685-2735-B2C9-8CD9104EFC91}"/>
                </a:ext>
              </a:extLst>
            </p:cNvPr>
            <p:cNvSpPr/>
            <p:nvPr/>
          </p:nvSpPr>
          <p:spPr>
            <a:xfrm>
              <a:off x="3139925" y="4555250"/>
              <a:ext cx="134800" cy="33725"/>
            </a:xfrm>
            <a:custGeom>
              <a:avLst/>
              <a:gdLst/>
              <a:ahLst/>
              <a:cxnLst/>
              <a:rect l="l" t="t" r="r" b="b"/>
              <a:pathLst>
                <a:path w="5392" h="1349" extrusionOk="0">
                  <a:moveTo>
                    <a:pt x="1622" y="0"/>
                  </a:moveTo>
                  <a:cubicBezTo>
                    <a:pt x="1125" y="0"/>
                    <a:pt x="633" y="49"/>
                    <a:pt x="167" y="139"/>
                  </a:cubicBezTo>
                  <a:cubicBezTo>
                    <a:pt x="0" y="139"/>
                    <a:pt x="33" y="372"/>
                    <a:pt x="167" y="372"/>
                  </a:cubicBezTo>
                  <a:cubicBezTo>
                    <a:pt x="1901" y="506"/>
                    <a:pt x="3603" y="839"/>
                    <a:pt x="5270" y="1340"/>
                  </a:cubicBezTo>
                  <a:cubicBezTo>
                    <a:pt x="5283" y="1346"/>
                    <a:pt x="5295" y="1348"/>
                    <a:pt x="5306" y="1348"/>
                  </a:cubicBezTo>
                  <a:cubicBezTo>
                    <a:pt x="5357" y="1348"/>
                    <a:pt x="5392" y="1294"/>
                    <a:pt x="5337" y="1240"/>
                  </a:cubicBezTo>
                  <a:cubicBezTo>
                    <a:pt x="4361" y="361"/>
                    <a:pt x="2975" y="0"/>
                    <a:pt x="16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01;p39">
              <a:extLst>
                <a:ext uri="{FF2B5EF4-FFF2-40B4-BE49-F238E27FC236}">
                  <a16:creationId xmlns:a16="http://schemas.microsoft.com/office/drawing/2014/main" id="{AB078F4D-FBEB-2A59-2F61-99723A768080}"/>
                </a:ext>
              </a:extLst>
            </p:cNvPr>
            <p:cNvSpPr/>
            <p:nvPr/>
          </p:nvSpPr>
          <p:spPr>
            <a:xfrm>
              <a:off x="3109050" y="4574425"/>
              <a:ext cx="134825" cy="33725"/>
            </a:xfrm>
            <a:custGeom>
              <a:avLst/>
              <a:gdLst/>
              <a:ahLst/>
              <a:cxnLst/>
              <a:rect l="l" t="t" r="r" b="b"/>
              <a:pathLst>
                <a:path w="5393" h="1349" extrusionOk="0">
                  <a:moveTo>
                    <a:pt x="1609" y="1"/>
                  </a:moveTo>
                  <a:cubicBezTo>
                    <a:pt x="1113" y="1"/>
                    <a:pt x="625" y="49"/>
                    <a:pt x="168" y="139"/>
                  </a:cubicBezTo>
                  <a:cubicBezTo>
                    <a:pt x="1" y="139"/>
                    <a:pt x="34" y="372"/>
                    <a:pt x="168" y="372"/>
                  </a:cubicBezTo>
                  <a:cubicBezTo>
                    <a:pt x="1902" y="506"/>
                    <a:pt x="3603" y="839"/>
                    <a:pt x="5271" y="1340"/>
                  </a:cubicBezTo>
                  <a:cubicBezTo>
                    <a:pt x="5283" y="1346"/>
                    <a:pt x="5296" y="1349"/>
                    <a:pt x="5307" y="1349"/>
                  </a:cubicBezTo>
                  <a:cubicBezTo>
                    <a:pt x="5358" y="1349"/>
                    <a:pt x="5392" y="1294"/>
                    <a:pt x="5338" y="1240"/>
                  </a:cubicBezTo>
                  <a:cubicBezTo>
                    <a:pt x="4362" y="361"/>
                    <a:pt x="2958" y="1"/>
                    <a:pt x="16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02;p39">
              <a:extLst>
                <a:ext uri="{FF2B5EF4-FFF2-40B4-BE49-F238E27FC236}">
                  <a16:creationId xmlns:a16="http://schemas.microsoft.com/office/drawing/2014/main" id="{F92A1583-E4C3-FE71-77F4-F1A2AFFF3B61}"/>
                </a:ext>
              </a:extLst>
            </p:cNvPr>
            <p:cNvSpPr/>
            <p:nvPr/>
          </p:nvSpPr>
          <p:spPr>
            <a:xfrm>
              <a:off x="3289175" y="4537025"/>
              <a:ext cx="353625" cy="236850"/>
            </a:xfrm>
            <a:custGeom>
              <a:avLst/>
              <a:gdLst/>
              <a:ahLst/>
              <a:cxnLst/>
              <a:rect l="l" t="t" r="r" b="b"/>
              <a:pathLst>
                <a:path w="14145" h="9474" extrusionOk="0">
                  <a:moveTo>
                    <a:pt x="14144" y="0"/>
                  </a:moveTo>
                  <a:cubicBezTo>
                    <a:pt x="11843" y="1602"/>
                    <a:pt x="3704" y="7005"/>
                    <a:pt x="1" y="9474"/>
                  </a:cubicBezTo>
                  <a:cubicBezTo>
                    <a:pt x="1402" y="9441"/>
                    <a:pt x="2803" y="9407"/>
                    <a:pt x="4104" y="9374"/>
                  </a:cubicBezTo>
                  <a:cubicBezTo>
                    <a:pt x="9074" y="9240"/>
                    <a:pt x="13144" y="9040"/>
                    <a:pt x="13544" y="8807"/>
                  </a:cubicBezTo>
                  <a:cubicBezTo>
                    <a:pt x="13911" y="8540"/>
                    <a:pt x="14078" y="4837"/>
                    <a:pt x="14144" y="334"/>
                  </a:cubicBezTo>
                  <a:lnTo>
                    <a:pt x="14144" y="134"/>
                  </a:lnTo>
                  <a:lnTo>
                    <a:pt x="1414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03;p39">
              <a:extLst>
                <a:ext uri="{FF2B5EF4-FFF2-40B4-BE49-F238E27FC236}">
                  <a16:creationId xmlns:a16="http://schemas.microsoft.com/office/drawing/2014/main" id="{83B8F9C2-33AD-AD36-1DC9-F9BB40ECF368}"/>
                </a:ext>
              </a:extLst>
            </p:cNvPr>
            <p:cNvSpPr/>
            <p:nvPr/>
          </p:nvSpPr>
          <p:spPr>
            <a:xfrm>
              <a:off x="3117400" y="2234550"/>
              <a:ext cx="758900" cy="2304175"/>
            </a:xfrm>
            <a:custGeom>
              <a:avLst/>
              <a:gdLst/>
              <a:ahLst/>
              <a:cxnLst/>
              <a:rect l="l" t="t" r="r" b="b"/>
              <a:pathLst>
                <a:path w="30356" h="92167" extrusionOk="0">
                  <a:moveTo>
                    <a:pt x="14411" y="0"/>
                  </a:moveTo>
                  <a:cubicBezTo>
                    <a:pt x="14411" y="0"/>
                    <a:pt x="12576" y="5871"/>
                    <a:pt x="10208" y="13543"/>
                  </a:cubicBezTo>
                  <a:cubicBezTo>
                    <a:pt x="6405" y="25985"/>
                    <a:pt x="1301" y="43164"/>
                    <a:pt x="801" y="47334"/>
                  </a:cubicBezTo>
                  <a:cubicBezTo>
                    <a:pt x="0" y="54039"/>
                    <a:pt x="3036" y="92166"/>
                    <a:pt x="3036" y="92166"/>
                  </a:cubicBezTo>
                  <a:lnTo>
                    <a:pt x="21849" y="92166"/>
                  </a:lnTo>
                  <a:cubicBezTo>
                    <a:pt x="21849" y="92166"/>
                    <a:pt x="18047" y="48235"/>
                    <a:pt x="18213" y="47467"/>
                  </a:cubicBezTo>
                  <a:cubicBezTo>
                    <a:pt x="18380" y="46500"/>
                    <a:pt x="19514" y="42064"/>
                    <a:pt x="20982" y="36259"/>
                  </a:cubicBezTo>
                  <a:cubicBezTo>
                    <a:pt x="21449" y="34425"/>
                    <a:pt x="21949" y="32490"/>
                    <a:pt x="22450" y="30455"/>
                  </a:cubicBezTo>
                  <a:cubicBezTo>
                    <a:pt x="23851" y="24985"/>
                    <a:pt x="25419" y="19014"/>
                    <a:pt x="26753" y="13810"/>
                  </a:cubicBezTo>
                  <a:cubicBezTo>
                    <a:pt x="28788" y="6038"/>
                    <a:pt x="30355" y="0"/>
                    <a:pt x="3035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04;p39">
              <a:extLst>
                <a:ext uri="{FF2B5EF4-FFF2-40B4-BE49-F238E27FC236}">
                  <a16:creationId xmlns:a16="http://schemas.microsoft.com/office/drawing/2014/main" id="{88CE9D6D-FAF5-3B5F-C5B9-2649942C51F0}"/>
                </a:ext>
              </a:extLst>
            </p:cNvPr>
            <p:cNvSpPr/>
            <p:nvPr/>
          </p:nvSpPr>
          <p:spPr>
            <a:xfrm>
              <a:off x="3212475" y="4455600"/>
              <a:ext cx="424475" cy="8600"/>
            </a:xfrm>
            <a:custGeom>
              <a:avLst/>
              <a:gdLst/>
              <a:ahLst/>
              <a:cxnLst/>
              <a:rect l="l" t="t" r="r" b="b"/>
              <a:pathLst>
                <a:path w="16979" h="344" extrusionOk="0">
                  <a:moveTo>
                    <a:pt x="10385" y="0"/>
                  </a:moveTo>
                  <a:cubicBezTo>
                    <a:pt x="7950" y="0"/>
                    <a:pt x="5632" y="22"/>
                    <a:pt x="4970" y="22"/>
                  </a:cubicBezTo>
                  <a:cubicBezTo>
                    <a:pt x="2102" y="55"/>
                    <a:pt x="2936" y="55"/>
                    <a:pt x="67" y="122"/>
                  </a:cubicBezTo>
                  <a:cubicBezTo>
                    <a:pt x="0" y="122"/>
                    <a:pt x="0" y="222"/>
                    <a:pt x="67" y="222"/>
                  </a:cubicBezTo>
                  <a:cubicBezTo>
                    <a:pt x="2936" y="289"/>
                    <a:pt x="2102" y="289"/>
                    <a:pt x="4970" y="322"/>
                  </a:cubicBezTo>
                  <a:cubicBezTo>
                    <a:pt x="5632" y="322"/>
                    <a:pt x="7950" y="343"/>
                    <a:pt x="10385" y="343"/>
                  </a:cubicBezTo>
                  <a:cubicBezTo>
                    <a:pt x="13226" y="343"/>
                    <a:pt x="16227" y="314"/>
                    <a:pt x="16946" y="189"/>
                  </a:cubicBezTo>
                  <a:cubicBezTo>
                    <a:pt x="16979" y="189"/>
                    <a:pt x="16979" y="155"/>
                    <a:pt x="16946" y="155"/>
                  </a:cubicBezTo>
                  <a:cubicBezTo>
                    <a:pt x="16227" y="29"/>
                    <a:pt x="13226" y="0"/>
                    <a:pt x="103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05;p39">
              <a:extLst>
                <a:ext uri="{FF2B5EF4-FFF2-40B4-BE49-F238E27FC236}">
                  <a16:creationId xmlns:a16="http://schemas.microsoft.com/office/drawing/2014/main" id="{E200490A-3E88-CBFA-1E3B-EDE93AB23296}"/>
                </a:ext>
              </a:extLst>
            </p:cNvPr>
            <p:cNvSpPr/>
            <p:nvPr/>
          </p:nvSpPr>
          <p:spPr>
            <a:xfrm>
              <a:off x="3471825" y="2334475"/>
              <a:ext cx="323200" cy="2077375"/>
            </a:xfrm>
            <a:custGeom>
              <a:avLst/>
              <a:gdLst/>
              <a:ahLst/>
              <a:cxnLst/>
              <a:rect l="l" t="t" r="r" b="b"/>
              <a:pathLst>
                <a:path w="12928" h="83095" extrusionOk="0">
                  <a:moveTo>
                    <a:pt x="12876" y="0"/>
                  </a:moveTo>
                  <a:cubicBezTo>
                    <a:pt x="12848" y="0"/>
                    <a:pt x="12801" y="85"/>
                    <a:pt x="12743" y="273"/>
                  </a:cubicBezTo>
                  <a:cubicBezTo>
                    <a:pt x="12376" y="1641"/>
                    <a:pt x="11909" y="2941"/>
                    <a:pt x="11475" y="4276"/>
                  </a:cubicBezTo>
                  <a:cubicBezTo>
                    <a:pt x="11075" y="5643"/>
                    <a:pt x="10641" y="7011"/>
                    <a:pt x="10241" y="8379"/>
                  </a:cubicBezTo>
                  <a:cubicBezTo>
                    <a:pt x="9407" y="11081"/>
                    <a:pt x="8573" y="13783"/>
                    <a:pt x="7739" y="16518"/>
                  </a:cubicBezTo>
                  <a:cubicBezTo>
                    <a:pt x="6071" y="21922"/>
                    <a:pt x="4437" y="27359"/>
                    <a:pt x="2802" y="32763"/>
                  </a:cubicBezTo>
                  <a:cubicBezTo>
                    <a:pt x="2002" y="35431"/>
                    <a:pt x="1101" y="38100"/>
                    <a:pt x="467" y="40835"/>
                  </a:cubicBezTo>
                  <a:cubicBezTo>
                    <a:pt x="167" y="42103"/>
                    <a:pt x="0" y="43404"/>
                    <a:pt x="0" y="44738"/>
                  </a:cubicBezTo>
                  <a:cubicBezTo>
                    <a:pt x="0" y="46139"/>
                    <a:pt x="167" y="47573"/>
                    <a:pt x="300" y="48974"/>
                  </a:cubicBezTo>
                  <a:cubicBezTo>
                    <a:pt x="801" y="54612"/>
                    <a:pt x="1334" y="60249"/>
                    <a:pt x="1868" y="65920"/>
                  </a:cubicBezTo>
                  <a:cubicBezTo>
                    <a:pt x="2402" y="71591"/>
                    <a:pt x="2869" y="77261"/>
                    <a:pt x="3503" y="82932"/>
                  </a:cubicBezTo>
                  <a:cubicBezTo>
                    <a:pt x="3520" y="83036"/>
                    <a:pt x="3627" y="83095"/>
                    <a:pt x="3722" y="83095"/>
                  </a:cubicBezTo>
                  <a:cubicBezTo>
                    <a:pt x="3809" y="83095"/>
                    <a:pt x="3886" y="83044"/>
                    <a:pt x="3870" y="82932"/>
                  </a:cubicBezTo>
                  <a:cubicBezTo>
                    <a:pt x="3836" y="82198"/>
                    <a:pt x="3770" y="81464"/>
                    <a:pt x="3703" y="80730"/>
                  </a:cubicBezTo>
                  <a:cubicBezTo>
                    <a:pt x="3169" y="75026"/>
                    <a:pt x="2635" y="69289"/>
                    <a:pt x="2102" y="63552"/>
                  </a:cubicBezTo>
                  <a:lnTo>
                    <a:pt x="1301" y="54945"/>
                  </a:lnTo>
                  <a:cubicBezTo>
                    <a:pt x="1068" y="52077"/>
                    <a:pt x="734" y="49175"/>
                    <a:pt x="534" y="46306"/>
                  </a:cubicBezTo>
                  <a:cubicBezTo>
                    <a:pt x="434" y="44871"/>
                    <a:pt x="467" y="43437"/>
                    <a:pt x="701" y="42036"/>
                  </a:cubicBezTo>
                  <a:cubicBezTo>
                    <a:pt x="968" y="40668"/>
                    <a:pt x="1301" y="39334"/>
                    <a:pt x="1735" y="38033"/>
                  </a:cubicBezTo>
                  <a:cubicBezTo>
                    <a:pt x="2569" y="35265"/>
                    <a:pt x="3403" y="32496"/>
                    <a:pt x="4237" y="29761"/>
                  </a:cubicBezTo>
                  <a:cubicBezTo>
                    <a:pt x="5904" y="24257"/>
                    <a:pt x="7539" y="18753"/>
                    <a:pt x="9140" y="13249"/>
                  </a:cubicBezTo>
                  <a:cubicBezTo>
                    <a:pt x="9974" y="10480"/>
                    <a:pt x="10775" y="7712"/>
                    <a:pt x="11608" y="4943"/>
                  </a:cubicBezTo>
                  <a:cubicBezTo>
                    <a:pt x="12009" y="3542"/>
                    <a:pt x="12376" y="2141"/>
                    <a:pt x="12809" y="740"/>
                  </a:cubicBezTo>
                  <a:cubicBezTo>
                    <a:pt x="12917" y="286"/>
                    <a:pt x="12927" y="0"/>
                    <a:pt x="128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06;p39">
              <a:extLst>
                <a:ext uri="{FF2B5EF4-FFF2-40B4-BE49-F238E27FC236}">
                  <a16:creationId xmlns:a16="http://schemas.microsoft.com/office/drawing/2014/main" id="{A9F7B211-E3A5-56A8-03A2-AF951CD7C6B5}"/>
                </a:ext>
              </a:extLst>
            </p:cNvPr>
            <p:cNvSpPr/>
            <p:nvPr/>
          </p:nvSpPr>
          <p:spPr>
            <a:xfrm>
              <a:off x="3522675" y="2234550"/>
              <a:ext cx="353625" cy="906500"/>
            </a:xfrm>
            <a:custGeom>
              <a:avLst/>
              <a:gdLst/>
              <a:ahLst/>
              <a:cxnLst/>
              <a:rect l="l" t="t" r="r" b="b"/>
              <a:pathLst>
                <a:path w="14145" h="36260" extrusionOk="0">
                  <a:moveTo>
                    <a:pt x="1" y="0"/>
                  </a:moveTo>
                  <a:cubicBezTo>
                    <a:pt x="1135" y="8540"/>
                    <a:pt x="3237" y="24584"/>
                    <a:pt x="4771" y="36259"/>
                  </a:cubicBezTo>
                  <a:cubicBezTo>
                    <a:pt x="8374" y="22149"/>
                    <a:pt x="14144" y="0"/>
                    <a:pt x="141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07;p39">
              <a:extLst>
                <a:ext uri="{FF2B5EF4-FFF2-40B4-BE49-F238E27FC236}">
                  <a16:creationId xmlns:a16="http://schemas.microsoft.com/office/drawing/2014/main" id="{EA294CF1-3A10-3494-BF9D-A8A85270D336}"/>
                </a:ext>
              </a:extLst>
            </p:cNvPr>
            <p:cNvSpPr/>
            <p:nvPr/>
          </p:nvSpPr>
          <p:spPr>
            <a:xfrm>
              <a:off x="3402600" y="4123400"/>
              <a:ext cx="742225" cy="660225"/>
            </a:xfrm>
            <a:custGeom>
              <a:avLst/>
              <a:gdLst/>
              <a:ahLst/>
              <a:cxnLst/>
              <a:rect l="l" t="t" r="r" b="b"/>
              <a:pathLst>
                <a:path w="29689" h="26409" extrusionOk="0">
                  <a:moveTo>
                    <a:pt x="29188" y="0"/>
                  </a:moveTo>
                  <a:lnTo>
                    <a:pt x="12143" y="134"/>
                  </a:lnTo>
                  <a:lnTo>
                    <a:pt x="12610" y="13543"/>
                  </a:lnTo>
                  <a:lnTo>
                    <a:pt x="12610" y="14077"/>
                  </a:lnTo>
                  <a:lnTo>
                    <a:pt x="12710" y="16846"/>
                  </a:lnTo>
                  <a:lnTo>
                    <a:pt x="12710" y="17146"/>
                  </a:lnTo>
                  <a:cubicBezTo>
                    <a:pt x="12710" y="17146"/>
                    <a:pt x="2736" y="21716"/>
                    <a:pt x="1735" y="22516"/>
                  </a:cubicBezTo>
                  <a:cubicBezTo>
                    <a:pt x="734" y="23317"/>
                    <a:pt x="1" y="25986"/>
                    <a:pt x="901" y="26286"/>
                  </a:cubicBezTo>
                  <a:cubicBezTo>
                    <a:pt x="1152" y="26369"/>
                    <a:pt x="3357" y="26409"/>
                    <a:pt x="6430" y="26409"/>
                  </a:cubicBezTo>
                  <a:cubicBezTo>
                    <a:pt x="14397" y="26409"/>
                    <a:pt x="28199" y="26143"/>
                    <a:pt x="28921" y="25685"/>
                  </a:cubicBezTo>
                  <a:cubicBezTo>
                    <a:pt x="29288" y="25452"/>
                    <a:pt x="29488" y="21649"/>
                    <a:pt x="29588" y="17046"/>
                  </a:cubicBezTo>
                  <a:lnTo>
                    <a:pt x="29588" y="16879"/>
                  </a:lnTo>
                  <a:cubicBezTo>
                    <a:pt x="29588" y="15945"/>
                    <a:pt x="29622" y="14978"/>
                    <a:pt x="29622" y="13977"/>
                  </a:cubicBezTo>
                  <a:lnTo>
                    <a:pt x="29622" y="13543"/>
                  </a:lnTo>
                  <a:cubicBezTo>
                    <a:pt x="29688" y="6905"/>
                    <a:pt x="29188" y="0"/>
                    <a:pt x="29188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08;p39">
              <a:extLst>
                <a:ext uri="{FF2B5EF4-FFF2-40B4-BE49-F238E27FC236}">
                  <a16:creationId xmlns:a16="http://schemas.microsoft.com/office/drawing/2014/main" id="{F1BA83B2-FB5F-72FB-A74F-67F27D982640}"/>
                </a:ext>
              </a:extLst>
            </p:cNvPr>
            <p:cNvSpPr/>
            <p:nvPr/>
          </p:nvSpPr>
          <p:spPr>
            <a:xfrm>
              <a:off x="3402600" y="4461975"/>
              <a:ext cx="740550" cy="321650"/>
            </a:xfrm>
            <a:custGeom>
              <a:avLst/>
              <a:gdLst/>
              <a:ahLst/>
              <a:cxnLst/>
              <a:rect l="l" t="t" r="r" b="b"/>
              <a:pathLst>
                <a:path w="29622" h="12866" extrusionOk="0">
                  <a:moveTo>
                    <a:pt x="12610" y="0"/>
                  </a:moveTo>
                  <a:lnTo>
                    <a:pt x="12610" y="534"/>
                  </a:lnTo>
                  <a:lnTo>
                    <a:pt x="12710" y="3336"/>
                  </a:lnTo>
                  <a:lnTo>
                    <a:pt x="12710" y="3603"/>
                  </a:lnTo>
                  <a:cubicBezTo>
                    <a:pt x="12710" y="3603"/>
                    <a:pt x="2736" y="8206"/>
                    <a:pt x="1735" y="9007"/>
                  </a:cubicBezTo>
                  <a:cubicBezTo>
                    <a:pt x="734" y="9774"/>
                    <a:pt x="1" y="12443"/>
                    <a:pt x="901" y="12743"/>
                  </a:cubicBezTo>
                  <a:cubicBezTo>
                    <a:pt x="1152" y="12826"/>
                    <a:pt x="3357" y="12866"/>
                    <a:pt x="6430" y="12866"/>
                  </a:cubicBezTo>
                  <a:cubicBezTo>
                    <a:pt x="14397" y="12866"/>
                    <a:pt x="28199" y="12600"/>
                    <a:pt x="28921" y="12142"/>
                  </a:cubicBezTo>
                  <a:cubicBezTo>
                    <a:pt x="29288" y="11909"/>
                    <a:pt x="29488" y="8106"/>
                    <a:pt x="29588" y="3503"/>
                  </a:cubicBezTo>
                  <a:lnTo>
                    <a:pt x="29588" y="3336"/>
                  </a:lnTo>
                  <a:cubicBezTo>
                    <a:pt x="29588" y="2402"/>
                    <a:pt x="29622" y="1435"/>
                    <a:pt x="29622" y="434"/>
                  </a:cubicBezTo>
                  <a:lnTo>
                    <a:pt x="2962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09;p39">
              <a:extLst>
                <a:ext uri="{FF2B5EF4-FFF2-40B4-BE49-F238E27FC236}">
                  <a16:creationId xmlns:a16="http://schemas.microsoft.com/office/drawing/2014/main" id="{BE56F4DB-E4AC-31F3-A487-61EB07F4793F}"/>
                </a:ext>
              </a:extLst>
            </p:cNvPr>
            <p:cNvSpPr/>
            <p:nvPr/>
          </p:nvSpPr>
          <p:spPr>
            <a:xfrm>
              <a:off x="3402600" y="4545375"/>
              <a:ext cx="739725" cy="238250"/>
            </a:xfrm>
            <a:custGeom>
              <a:avLst/>
              <a:gdLst/>
              <a:ahLst/>
              <a:cxnLst/>
              <a:rect l="l" t="t" r="r" b="b"/>
              <a:pathLst>
                <a:path w="29589" h="9530" extrusionOk="0">
                  <a:moveTo>
                    <a:pt x="12710" y="0"/>
                  </a:moveTo>
                  <a:lnTo>
                    <a:pt x="12710" y="267"/>
                  </a:lnTo>
                  <a:cubicBezTo>
                    <a:pt x="12710" y="267"/>
                    <a:pt x="2769" y="4870"/>
                    <a:pt x="1768" y="5637"/>
                  </a:cubicBezTo>
                  <a:cubicBezTo>
                    <a:pt x="734" y="6438"/>
                    <a:pt x="1" y="9107"/>
                    <a:pt x="901" y="9407"/>
                  </a:cubicBezTo>
                  <a:cubicBezTo>
                    <a:pt x="1152" y="9490"/>
                    <a:pt x="3357" y="9530"/>
                    <a:pt x="6430" y="9530"/>
                  </a:cubicBezTo>
                  <a:cubicBezTo>
                    <a:pt x="14397" y="9530"/>
                    <a:pt x="28199" y="9264"/>
                    <a:pt x="28921" y="8806"/>
                  </a:cubicBezTo>
                  <a:cubicBezTo>
                    <a:pt x="29288" y="8573"/>
                    <a:pt x="29488" y="4770"/>
                    <a:pt x="29588" y="167"/>
                  </a:cubicBezTo>
                  <a:lnTo>
                    <a:pt x="29588" y="0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10;p39">
              <a:extLst>
                <a:ext uri="{FF2B5EF4-FFF2-40B4-BE49-F238E27FC236}">
                  <a16:creationId xmlns:a16="http://schemas.microsoft.com/office/drawing/2014/main" id="{D2657581-9D31-2E10-89A5-709ACAD434AC}"/>
                </a:ext>
              </a:extLst>
            </p:cNvPr>
            <p:cNvSpPr/>
            <p:nvPr/>
          </p:nvSpPr>
          <p:spPr>
            <a:xfrm>
              <a:off x="3430125" y="4749225"/>
              <a:ext cx="666325" cy="8475"/>
            </a:xfrm>
            <a:custGeom>
              <a:avLst/>
              <a:gdLst/>
              <a:ahLst/>
              <a:cxnLst/>
              <a:rect l="l" t="t" r="r" b="b"/>
              <a:pathLst>
                <a:path w="26653" h="339" extrusionOk="0">
                  <a:moveTo>
                    <a:pt x="19680" y="1"/>
                  </a:moveTo>
                  <a:cubicBezTo>
                    <a:pt x="12697" y="1"/>
                    <a:pt x="3166" y="126"/>
                    <a:pt x="100" y="219"/>
                  </a:cubicBezTo>
                  <a:cubicBezTo>
                    <a:pt x="0" y="219"/>
                    <a:pt x="0" y="285"/>
                    <a:pt x="100" y="285"/>
                  </a:cubicBezTo>
                  <a:cubicBezTo>
                    <a:pt x="1620" y="320"/>
                    <a:pt x="4730" y="339"/>
                    <a:pt x="8331" y="339"/>
                  </a:cubicBezTo>
                  <a:cubicBezTo>
                    <a:pt x="15162" y="339"/>
                    <a:pt x="23758" y="271"/>
                    <a:pt x="26619" y="119"/>
                  </a:cubicBezTo>
                  <a:cubicBezTo>
                    <a:pt x="26653" y="119"/>
                    <a:pt x="26653" y="85"/>
                    <a:pt x="26619" y="85"/>
                  </a:cubicBezTo>
                  <a:cubicBezTo>
                    <a:pt x="25292" y="24"/>
                    <a:pt x="22729" y="1"/>
                    <a:pt x="196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11;p39">
              <a:extLst>
                <a:ext uri="{FF2B5EF4-FFF2-40B4-BE49-F238E27FC236}">
                  <a16:creationId xmlns:a16="http://schemas.microsoft.com/office/drawing/2014/main" id="{E61D3AB3-C9CE-1A58-7506-BBC7ECAADF3B}"/>
                </a:ext>
              </a:extLst>
            </p:cNvPr>
            <p:cNvSpPr/>
            <p:nvPr/>
          </p:nvSpPr>
          <p:spPr>
            <a:xfrm>
              <a:off x="3671125" y="4542875"/>
              <a:ext cx="133300" cy="34425"/>
            </a:xfrm>
            <a:custGeom>
              <a:avLst/>
              <a:gdLst/>
              <a:ahLst/>
              <a:cxnLst/>
              <a:rect l="l" t="t" r="r" b="b"/>
              <a:pathLst>
                <a:path w="5332" h="1377" extrusionOk="0">
                  <a:moveTo>
                    <a:pt x="1509" y="1"/>
                  </a:moveTo>
                  <a:cubicBezTo>
                    <a:pt x="1026" y="1"/>
                    <a:pt x="550" y="47"/>
                    <a:pt x="101" y="133"/>
                  </a:cubicBezTo>
                  <a:cubicBezTo>
                    <a:pt x="1" y="167"/>
                    <a:pt x="1" y="334"/>
                    <a:pt x="134" y="367"/>
                  </a:cubicBezTo>
                  <a:cubicBezTo>
                    <a:pt x="1869" y="534"/>
                    <a:pt x="3570" y="867"/>
                    <a:pt x="5238" y="1368"/>
                  </a:cubicBezTo>
                  <a:cubicBezTo>
                    <a:pt x="5250" y="1374"/>
                    <a:pt x="5261" y="1376"/>
                    <a:pt x="5271" y="1376"/>
                  </a:cubicBezTo>
                  <a:cubicBezTo>
                    <a:pt x="5314" y="1376"/>
                    <a:pt x="5332" y="1322"/>
                    <a:pt x="5304" y="1268"/>
                  </a:cubicBezTo>
                  <a:cubicBezTo>
                    <a:pt x="4316" y="378"/>
                    <a:pt x="2888" y="1"/>
                    <a:pt x="15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12;p39">
              <a:extLst>
                <a:ext uri="{FF2B5EF4-FFF2-40B4-BE49-F238E27FC236}">
                  <a16:creationId xmlns:a16="http://schemas.microsoft.com/office/drawing/2014/main" id="{358CFFB9-CE53-305B-67A1-9502CF5D9444}"/>
                </a:ext>
              </a:extLst>
            </p:cNvPr>
            <p:cNvSpPr/>
            <p:nvPr/>
          </p:nvSpPr>
          <p:spPr>
            <a:xfrm>
              <a:off x="3639425" y="4561925"/>
              <a:ext cx="134150" cy="34550"/>
            </a:xfrm>
            <a:custGeom>
              <a:avLst/>
              <a:gdLst/>
              <a:ahLst/>
              <a:cxnLst/>
              <a:rect l="l" t="t" r="r" b="b"/>
              <a:pathLst>
                <a:path w="5366" h="1382" extrusionOk="0">
                  <a:moveTo>
                    <a:pt x="1586" y="1"/>
                  </a:moveTo>
                  <a:cubicBezTo>
                    <a:pt x="1089" y="1"/>
                    <a:pt x="597" y="50"/>
                    <a:pt x="134" y="139"/>
                  </a:cubicBezTo>
                  <a:cubicBezTo>
                    <a:pt x="1" y="172"/>
                    <a:pt x="1" y="372"/>
                    <a:pt x="134" y="372"/>
                  </a:cubicBezTo>
                  <a:cubicBezTo>
                    <a:pt x="1869" y="539"/>
                    <a:pt x="3604" y="872"/>
                    <a:pt x="5238" y="1373"/>
                  </a:cubicBezTo>
                  <a:cubicBezTo>
                    <a:pt x="5256" y="1379"/>
                    <a:pt x="5273" y="1382"/>
                    <a:pt x="5286" y="1382"/>
                  </a:cubicBezTo>
                  <a:cubicBezTo>
                    <a:pt x="5348" y="1382"/>
                    <a:pt x="5365" y="1327"/>
                    <a:pt x="5338" y="1273"/>
                  </a:cubicBezTo>
                  <a:cubicBezTo>
                    <a:pt x="4360" y="368"/>
                    <a:pt x="2951" y="1"/>
                    <a:pt x="15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13;p39">
              <a:extLst>
                <a:ext uri="{FF2B5EF4-FFF2-40B4-BE49-F238E27FC236}">
                  <a16:creationId xmlns:a16="http://schemas.microsoft.com/office/drawing/2014/main" id="{6136C4B6-7A75-1C80-6ABB-B097B136665F}"/>
                </a:ext>
              </a:extLst>
            </p:cNvPr>
            <p:cNvSpPr/>
            <p:nvPr/>
          </p:nvSpPr>
          <p:spPr>
            <a:xfrm>
              <a:off x="3608575" y="4581575"/>
              <a:ext cx="134300" cy="34700"/>
            </a:xfrm>
            <a:custGeom>
              <a:avLst/>
              <a:gdLst/>
              <a:ahLst/>
              <a:cxnLst/>
              <a:rect l="l" t="t" r="r" b="b"/>
              <a:pathLst>
                <a:path w="5372" h="1388" extrusionOk="0">
                  <a:moveTo>
                    <a:pt x="1608" y="0"/>
                  </a:moveTo>
                  <a:cubicBezTo>
                    <a:pt x="1105" y="0"/>
                    <a:pt x="606" y="53"/>
                    <a:pt x="134" y="153"/>
                  </a:cubicBezTo>
                  <a:cubicBezTo>
                    <a:pt x="1" y="153"/>
                    <a:pt x="1" y="353"/>
                    <a:pt x="134" y="353"/>
                  </a:cubicBezTo>
                  <a:cubicBezTo>
                    <a:pt x="1869" y="520"/>
                    <a:pt x="3570" y="854"/>
                    <a:pt x="5238" y="1387"/>
                  </a:cubicBezTo>
                  <a:cubicBezTo>
                    <a:pt x="5305" y="1387"/>
                    <a:pt x="5371" y="1321"/>
                    <a:pt x="5305" y="1254"/>
                  </a:cubicBezTo>
                  <a:cubicBezTo>
                    <a:pt x="4333" y="380"/>
                    <a:pt x="2955" y="0"/>
                    <a:pt x="1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14;p39">
              <a:extLst>
                <a:ext uri="{FF2B5EF4-FFF2-40B4-BE49-F238E27FC236}">
                  <a16:creationId xmlns:a16="http://schemas.microsoft.com/office/drawing/2014/main" id="{FC7B2A11-3872-216C-69D8-E2A552D6DFAC}"/>
                </a:ext>
              </a:extLst>
            </p:cNvPr>
            <p:cNvSpPr/>
            <p:nvPr/>
          </p:nvSpPr>
          <p:spPr>
            <a:xfrm>
              <a:off x="3491000" y="2234550"/>
              <a:ext cx="688025" cy="2313350"/>
            </a:xfrm>
            <a:custGeom>
              <a:avLst/>
              <a:gdLst/>
              <a:ahLst/>
              <a:cxnLst/>
              <a:rect l="l" t="t" r="r" b="b"/>
              <a:pathLst>
                <a:path w="27521" h="92534" extrusionOk="0">
                  <a:moveTo>
                    <a:pt x="0" y="0"/>
                  </a:moveTo>
                  <a:cubicBezTo>
                    <a:pt x="0" y="0"/>
                    <a:pt x="367" y="7606"/>
                    <a:pt x="2102" y="13643"/>
                  </a:cubicBezTo>
                  <a:cubicBezTo>
                    <a:pt x="2235" y="14144"/>
                    <a:pt x="2402" y="14644"/>
                    <a:pt x="2569" y="15111"/>
                  </a:cubicBezTo>
                  <a:cubicBezTo>
                    <a:pt x="4137" y="15745"/>
                    <a:pt x="5671" y="16545"/>
                    <a:pt x="7139" y="17479"/>
                  </a:cubicBezTo>
                  <a:cubicBezTo>
                    <a:pt x="7139" y="17479"/>
                    <a:pt x="7339" y="23617"/>
                    <a:pt x="7506" y="30455"/>
                  </a:cubicBezTo>
                  <a:cubicBezTo>
                    <a:pt x="7706" y="38094"/>
                    <a:pt x="7939" y="46634"/>
                    <a:pt x="7873" y="48435"/>
                  </a:cubicBezTo>
                  <a:cubicBezTo>
                    <a:pt x="7706" y="55206"/>
                    <a:pt x="8707" y="92466"/>
                    <a:pt x="8707" y="92466"/>
                  </a:cubicBezTo>
                  <a:lnTo>
                    <a:pt x="27520" y="92533"/>
                  </a:lnTo>
                  <a:cubicBezTo>
                    <a:pt x="27520" y="92533"/>
                    <a:pt x="24118" y="50937"/>
                    <a:pt x="24151" y="48468"/>
                  </a:cubicBezTo>
                  <a:cubicBezTo>
                    <a:pt x="24184" y="44499"/>
                    <a:pt x="23217" y="26853"/>
                    <a:pt x="22483" y="14010"/>
                  </a:cubicBezTo>
                  <a:cubicBezTo>
                    <a:pt x="22049" y="6071"/>
                    <a:pt x="21649" y="0"/>
                    <a:pt x="2164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15;p39">
              <a:extLst>
                <a:ext uri="{FF2B5EF4-FFF2-40B4-BE49-F238E27FC236}">
                  <a16:creationId xmlns:a16="http://schemas.microsoft.com/office/drawing/2014/main" id="{D5FF9340-F36F-4938-84A2-2B36C57AD491}"/>
                </a:ext>
              </a:extLst>
            </p:cNvPr>
            <p:cNvSpPr/>
            <p:nvPr/>
          </p:nvSpPr>
          <p:spPr>
            <a:xfrm>
              <a:off x="3723675" y="4460075"/>
              <a:ext cx="424475" cy="8850"/>
            </a:xfrm>
            <a:custGeom>
              <a:avLst/>
              <a:gdLst/>
              <a:ahLst/>
              <a:cxnLst/>
              <a:rect l="l" t="t" r="r" b="b"/>
              <a:pathLst>
                <a:path w="16979" h="354" extrusionOk="0">
                  <a:moveTo>
                    <a:pt x="8883" y="1"/>
                  </a:moveTo>
                  <a:cubicBezTo>
                    <a:pt x="7059" y="1"/>
                    <a:pt x="5513" y="10"/>
                    <a:pt x="5004" y="10"/>
                  </a:cubicBezTo>
                  <a:cubicBezTo>
                    <a:pt x="2135" y="10"/>
                    <a:pt x="2935" y="43"/>
                    <a:pt x="67" y="76"/>
                  </a:cubicBezTo>
                  <a:cubicBezTo>
                    <a:pt x="0" y="76"/>
                    <a:pt x="0" y="176"/>
                    <a:pt x="67" y="176"/>
                  </a:cubicBezTo>
                  <a:cubicBezTo>
                    <a:pt x="2935" y="243"/>
                    <a:pt x="2135" y="276"/>
                    <a:pt x="5004" y="310"/>
                  </a:cubicBezTo>
                  <a:cubicBezTo>
                    <a:pt x="5804" y="310"/>
                    <a:pt x="9164" y="353"/>
                    <a:pt x="12140" y="353"/>
                  </a:cubicBezTo>
                  <a:cubicBezTo>
                    <a:pt x="14372" y="353"/>
                    <a:pt x="16388" y="329"/>
                    <a:pt x="16945" y="243"/>
                  </a:cubicBezTo>
                  <a:cubicBezTo>
                    <a:pt x="16979" y="243"/>
                    <a:pt x="16979" y="176"/>
                    <a:pt x="16945" y="176"/>
                  </a:cubicBezTo>
                  <a:cubicBezTo>
                    <a:pt x="16118" y="28"/>
                    <a:pt x="12075" y="1"/>
                    <a:pt x="88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16;p39">
              <a:extLst>
                <a:ext uri="{FF2B5EF4-FFF2-40B4-BE49-F238E27FC236}">
                  <a16:creationId xmlns:a16="http://schemas.microsoft.com/office/drawing/2014/main" id="{C2F2C5A2-3233-FECD-6B7D-AAE415918714}"/>
                </a:ext>
              </a:extLst>
            </p:cNvPr>
            <p:cNvSpPr/>
            <p:nvPr/>
          </p:nvSpPr>
          <p:spPr>
            <a:xfrm>
              <a:off x="3991000" y="2300700"/>
              <a:ext cx="122125" cy="2076025"/>
            </a:xfrm>
            <a:custGeom>
              <a:avLst/>
              <a:gdLst/>
              <a:ahLst/>
              <a:cxnLst/>
              <a:rect l="l" t="t" r="r" b="b"/>
              <a:pathLst>
                <a:path w="4885" h="83041" extrusionOk="0">
                  <a:moveTo>
                    <a:pt x="50" y="1"/>
                  </a:moveTo>
                  <a:cubicBezTo>
                    <a:pt x="21" y="1"/>
                    <a:pt x="1" y="9"/>
                    <a:pt x="15" y="23"/>
                  </a:cubicBezTo>
                  <a:cubicBezTo>
                    <a:pt x="181" y="5960"/>
                    <a:pt x="315" y="11898"/>
                    <a:pt x="548" y="17835"/>
                  </a:cubicBezTo>
                  <a:cubicBezTo>
                    <a:pt x="882" y="28310"/>
                    <a:pt x="1349" y="38817"/>
                    <a:pt x="2016" y="49291"/>
                  </a:cubicBezTo>
                  <a:cubicBezTo>
                    <a:pt x="2683" y="59766"/>
                    <a:pt x="3450" y="72608"/>
                    <a:pt x="4818" y="83015"/>
                  </a:cubicBezTo>
                  <a:cubicBezTo>
                    <a:pt x="4835" y="83032"/>
                    <a:pt x="4851" y="83041"/>
                    <a:pt x="4864" y="83041"/>
                  </a:cubicBezTo>
                  <a:cubicBezTo>
                    <a:pt x="4876" y="83041"/>
                    <a:pt x="4885" y="83032"/>
                    <a:pt x="4885" y="83015"/>
                  </a:cubicBezTo>
                  <a:cubicBezTo>
                    <a:pt x="4251" y="77178"/>
                    <a:pt x="3784" y="68939"/>
                    <a:pt x="3284" y="63068"/>
                  </a:cubicBezTo>
                  <a:cubicBezTo>
                    <a:pt x="2416" y="52560"/>
                    <a:pt x="1783" y="42019"/>
                    <a:pt x="1316" y="31512"/>
                  </a:cubicBezTo>
                  <a:cubicBezTo>
                    <a:pt x="849" y="21038"/>
                    <a:pt x="482" y="10564"/>
                    <a:pt x="148" y="56"/>
                  </a:cubicBezTo>
                  <a:cubicBezTo>
                    <a:pt x="148" y="17"/>
                    <a:pt x="91" y="1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17;p39">
              <a:extLst>
                <a:ext uri="{FF2B5EF4-FFF2-40B4-BE49-F238E27FC236}">
                  <a16:creationId xmlns:a16="http://schemas.microsoft.com/office/drawing/2014/main" id="{D3941E86-2768-1F68-4335-A451575694B9}"/>
                </a:ext>
              </a:extLst>
            </p:cNvPr>
            <p:cNvSpPr/>
            <p:nvPr/>
          </p:nvSpPr>
          <p:spPr>
            <a:xfrm>
              <a:off x="3530650" y="2601125"/>
              <a:ext cx="140375" cy="73100"/>
            </a:xfrm>
            <a:custGeom>
              <a:avLst/>
              <a:gdLst/>
              <a:ahLst/>
              <a:cxnLst/>
              <a:rect l="l" t="t" r="r" b="b"/>
              <a:pathLst>
                <a:path w="5615" h="2924" extrusionOk="0">
                  <a:moveTo>
                    <a:pt x="162" y="1"/>
                  </a:moveTo>
                  <a:cubicBezTo>
                    <a:pt x="59" y="1"/>
                    <a:pt x="1" y="157"/>
                    <a:pt x="116" y="214"/>
                  </a:cubicBezTo>
                  <a:cubicBezTo>
                    <a:pt x="1850" y="1182"/>
                    <a:pt x="3718" y="2049"/>
                    <a:pt x="5519" y="2916"/>
                  </a:cubicBezTo>
                  <a:cubicBezTo>
                    <a:pt x="5529" y="2921"/>
                    <a:pt x="5537" y="2923"/>
                    <a:pt x="5545" y="2923"/>
                  </a:cubicBezTo>
                  <a:cubicBezTo>
                    <a:pt x="5594" y="2923"/>
                    <a:pt x="5615" y="2845"/>
                    <a:pt x="5586" y="2816"/>
                  </a:cubicBezTo>
                  <a:cubicBezTo>
                    <a:pt x="3885" y="1716"/>
                    <a:pt x="2084" y="782"/>
                    <a:pt x="216" y="14"/>
                  </a:cubicBezTo>
                  <a:cubicBezTo>
                    <a:pt x="197" y="5"/>
                    <a:pt x="179" y="1"/>
                    <a:pt x="1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18;p39">
              <a:extLst>
                <a:ext uri="{FF2B5EF4-FFF2-40B4-BE49-F238E27FC236}">
                  <a16:creationId xmlns:a16="http://schemas.microsoft.com/office/drawing/2014/main" id="{BB68D4C6-AFD9-C896-E146-36008AA297FC}"/>
                </a:ext>
              </a:extLst>
            </p:cNvPr>
            <p:cNvSpPr/>
            <p:nvPr/>
          </p:nvSpPr>
          <p:spPr>
            <a:xfrm>
              <a:off x="3531025" y="2438725"/>
              <a:ext cx="87600" cy="205925"/>
            </a:xfrm>
            <a:custGeom>
              <a:avLst/>
              <a:gdLst/>
              <a:ahLst/>
              <a:cxnLst/>
              <a:rect l="l" t="t" r="r" b="b"/>
              <a:pathLst>
                <a:path w="3504" h="8237" extrusionOk="0">
                  <a:moveTo>
                    <a:pt x="42" y="1"/>
                  </a:moveTo>
                  <a:cubicBezTo>
                    <a:pt x="23" y="1"/>
                    <a:pt x="1" y="20"/>
                    <a:pt x="1" y="39"/>
                  </a:cubicBezTo>
                  <a:cubicBezTo>
                    <a:pt x="134" y="806"/>
                    <a:pt x="167" y="1540"/>
                    <a:pt x="267" y="2307"/>
                  </a:cubicBezTo>
                  <a:cubicBezTo>
                    <a:pt x="301" y="2941"/>
                    <a:pt x="434" y="3575"/>
                    <a:pt x="568" y="4209"/>
                  </a:cubicBezTo>
                  <a:cubicBezTo>
                    <a:pt x="734" y="4809"/>
                    <a:pt x="1068" y="5309"/>
                    <a:pt x="1535" y="5710"/>
                  </a:cubicBezTo>
                  <a:cubicBezTo>
                    <a:pt x="1768" y="5910"/>
                    <a:pt x="2069" y="6110"/>
                    <a:pt x="2302" y="6310"/>
                  </a:cubicBezTo>
                  <a:cubicBezTo>
                    <a:pt x="2569" y="6477"/>
                    <a:pt x="2803" y="6677"/>
                    <a:pt x="3069" y="6844"/>
                  </a:cubicBezTo>
                  <a:cubicBezTo>
                    <a:pt x="3069" y="6911"/>
                    <a:pt x="3103" y="6977"/>
                    <a:pt x="3103" y="7044"/>
                  </a:cubicBezTo>
                  <a:cubicBezTo>
                    <a:pt x="3136" y="7244"/>
                    <a:pt x="3169" y="7444"/>
                    <a:pt x="3236" y="7644"/>
                  </a:cubicBezTo>
                  <a:cubicBezTo>
                    <a:pt x="3270" y="7811"/>
                    <a:pt x="3303" y="8011"/>
                    <a:pt x="3403" y="8212"/>
                  </a:cubicBezTo>
                  <a:cubicBezTo>
                    <a:pt x="3403" y="8228"/>
                    <a:pt x="3420" y="8237"/>
                    <a:pt x="3436" y="8237"/>
                  </a:cubicBezTo>
                  <a:cubicBezTo>
                    <a:pt x="3453" y="8237"/>
                    <a:pt x="3470" y="8228"/>
                    <a:pt x="3470" y="8212"/>
                  </a:cubicBezTo>
                  <a:cubicBezTo>
                    <a:pt x="3503" y="8011"/>
                    <a:pt x="3503" y="7811"/>
                    <a:pt x="3470" y="7611"/>
                  </a:cubicBezTo>
                  <a:cubicBezTo>
                    <a:pt x="3470" y="7411"/>
                    <a:pt x="3470" y="7211"/>
                    <a:pt x="3436" y="7011"/>
                  </a:cubicBezTo>
                  <a:cubicBezTo>
                    <a:pt x="3436" y="6844"/>
                    <a:pt x="3003" y="4175"/>
                    <a:pt x="2869" y="3642"/>
                  </a:cubicBezTo>
                  <a:cubicBezTo>
                    <a:pt x="2636" y="2541"/>
                    <a:pt x="2336" y="1473"/>
                    <a:pt x="2035" y="373"/>
                  </a:cubicBezTo>
                  <a:cubicBezTo>
                    <a:pt x="2035" y="356"/>
                    <a:pt x="2027" y="348"/>
                    <a:pt x="2014" y="348"/>
                  </a:cubicBezTo>
                  <a:cubicBezTo>
                    <a:pt x="2002" y="348"/>
                    <a:pt x="1985" y="356"/>
                    <a:pt x="1969" y="373"/>
                  </a:cubicBezTo>
                  <a:cubicBezTo>
                    <a:pt x="2202" y="1473"/>
                    <a:pt x="2369" y="2608"/>
                    <a:pt x="2536" y="3708"/>
                  </a:cubicBezTo>
                  <a:cubicBezTo>
                    <a:pt x="2636" y="4275"/>
                    <a:pt x="2702" y="4842"/>
                    <a:pt x="2803" y="5410"/>
                  </a:cubicBezTo>
                  <a:cubicBezTo>
                    <a:pt x="2836" y="5676"/>
                    <a:pt x="2903" y="5910"/>
                    <a:pt x="2936" y="6177"/>
                  </a:cubicBezTo>
                  <a:cubicBezTo>
                    <a:pt x="2969" y="6243"/>
                    <a:pt x="2969" y="6344"/>
                    <a:pt x="3003" y="6444"/>
                  </a:cubicBezTo>
                  <a:cubicBezTo>
                    <a:pt x="2836" y="6310"/>
                    <a:pt x="2702" y="6210"/>
                    <a:pt x="2536" y="6110"/>
                  </a:cubicBezTo>
                  <a:cubicBezTo>
                    <a:pt x="2302" y="5877"/>
                    <a:pt x="2035" y="5676"/>
                    <a:pt x="1768" y="5476"/>
                  </a:cubicBezTo>
                  <a:cubicBezTo>
                    <a:pt x="1335" y="5043"/>
                    <a:pt x="1035" y="4476"/>
                    <a:pt x="901" y="3908"/>
                  </a:cubicBezTo>
                  <a:cubicBezTo>
                    <a:pt x="734" y="3275"/>
                    <a:pt x="601" y="2674"/>
                    <a:pt x="468" y="2007"/>
                  </a:cubicBezTo>
                  <a:cubicBezTo>
                    <a:pt x="367" y="1340"/>
                    <a:pt x="201" y="706"/>
                    <a:pt x="67" y="39"/>
                  </a:cubicBezTo>
                  <a:cubicBezTo>
                    <a:pt x="67" y="11"/>
                    <a:pt x="55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19;p39">
              <a:extLst>
                <a:ext uri="{FF2B5EF4-FFF2-40B4-BE49-F238E27FC236}">
                  <a16:creationId xmlns:a16="http://schemas.microsoft.com/office/drawing/2014/main" id="{72D246FA-796F-3FFC-6BEE-6D5446C5ACC8}"/>
                </a:ext>
              </a:extLst>
            </p:cNvPr>
            <p:cNvSpPr/>
            <p:nvPr/>
          </p:nvSpPr>
          <p:spPr>
            <a:xfrm>
              <a:off x="3135700" y="1659975"/>
              <a:ext cx="547775" cy="853100"/>
            </a:xfrm>
            <a:custGeom>
              <a:avLst/>
              <a:gdLst/>
              <a:ahLst/>
              <a:cxnLst/>
              <a:rect l="l" t="t" r="r" b="b"/>
              <a:pathLst>
                <a:path w="21911" h="34124" extrusionOk="0">
                  <a:moveTo>
                    <a:pt x="21114" y="1"/>
                  </a:moveTo>
                  <a:cubicBezTo>
                    <a:pt x="20380" y="1"/>
                    <a:pt x="19012" y="925"/>
                    <a:pt x="17014" y="2869"/>
                  </a:cubicBezTo>
                  <a:cubicBezTo>
                    <a:pt x="11310" y="8406"/>
                    <a:pt x="202" y="24084"/>
                    <a:pt x="69" y="30388"/>
                  </a:cubicBezTo>
                  <a:cubicBezTo>
                    <a:pt x="1" y="33139"/>
                    <a:pt x="1977" y="34123"/>
                    <a:pt x="4794" y="34123"/>
                  </a:cubicBezTo>
                  <a:cubicBezTo>
                    <a:pt x="6112" y="34123"/>
                    <a:pt x="7613" y="33908"/>
                    <a:pt x="9175" y="33557"/>
                  </a:cubicBezTo>
                  <a:cubicBezTo>
                    <a:pt x="10843" y="33157"/>
                    <a:pt x="18482" y="26853"/>
                    <a:pt x="18015" y="25352"/>
                  </a:cubicBezTo>
                  <a:cubicBezTo>
                    <a:pt x="17915" y="24985"/>
                    <a:pt x="13245" y="21882"/>
                    <a:pt x="13245" y="21649"/>
                  </a:cubicBezTo>
                  <a:cubicBezTo>
                    <a:pt x="13178" y="20648"/>
                    <a:pt x="20884" y="4970"/>
                    <a:pt x="21584" y="2035"/>
                  </a:cubicBezTo>
                  <a:cubicBezTo>
                    <a:pt x="21910" y="700"/>
                    <a:pt x="21752" y="1"/>
                    <a:pt x="21114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20;p39">
              <a:extLst>
                <a:ext uri="{FF2B5EF4-FFF2-40B4-BE49-F238E27FC236}">
                  <a16:creationId xmlns:a16="http://schemas.microsoft.com/office/drawing/2014/main" id="{6AC58198-3510-AE5D-CEB1-A7D1D6D2AF91}"/>
                </a:ext>
              </a:extLst>
            </p:cNvPr>
            <p:cNvSpPr/>
            <p:nvPr/>
          </p:nvSpPr>
          <p:spPr>
            <a:xfrm>
              <a:off x="3075700" y="1655925"/>
              <a:ext cx="617225" cy="867450"/>
            </a:xfrm>
            <a:custGeom>
              <a:avLst/>
              <a:gdLst/>
              <a:ahLst/>
              <a:cxnLst/>
              <a:rect l="l" t="t" r="r" b="b"/>
              <a:pathLst>
                <a:path w="24689" h="34698" extrusionOk="0">
                  <a:moveTo>
                    <a:pt x="23703" y="1"/>
                  </a:moveTo>
                  <a:cubicBezTo>
                    <a:pt x="22988" y="1"/>
                    <a:pt x="21752" y="681"/>
                    <a:pt x="19948" y="2130"/>
                  </a:cubicBezTo>
                  <a:cubicBezTo>
                    <a:pt x="15712" y="5499"/>
                    <a:pt x="1" y="27482"/>
                    <a:pt x="2336" y="32352"/>
                  </a:cubicBezTo>
                  <a:cubicBezTo>
                    <a:pt x="3243" y="34280"/>
                    <a:pt x="5489" y="34698"/>
                    <a:pt x="7265" y="34698"/>
                  </a:cubicBezTo>
                  <a:cubicBezTo>
                    <a:pt x="8624" y="34698"/>
                    <a:pt x="9707" y="34453"/>
                    <a:pt x="9707" y="34453"/>
                  </a:cubicBezTo>
                  <a:lnTo>
                    <a:pt x="18747" y="23145"/>
                  </a:lnTo>
                  <a:cubicBezTo>
                    <a:pt x="18747" y="23145"/>
                    <a:pt x="16045" y="22144"/>
                    <a:pt x="15979" y="21511"/>
                  </a:cubicBezTo>
                  <a:cubicBezTo>
                    <a:pt x="15912" y="20910"/>
                    <a:pt x="22450" y="7467"/>
                    <a:pt x="23884" y="3498"/>
                  </a:cubicBezTo>
                  <a:cubicBezTo>
                    <a:pt x="24689" y="1238"/>
                    <a:pt x="24668" y="1"/>
                    <a:pt x="23703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21;p39">
              <a:extLst>
                <a:ext uri="{FF2B5EF4-FFF2-40B4-BE49-F238E27FC236}">
                  <a16:creationId xmlns:a16="http://schemas.microsoft.com/office/drawing/2014/main" id="{A8A5DFB2-D549-162F-6D01-0D321143BE17}"/>
                </a:ext>
              </a:extLst>
            </p:cNvPr>
            <p:cNvSpPr/>
            <p:nvPr/>
          </p:nvSpPr>
          <p:spPr>
            <a:xfrm>
              <a:off x="3211800" y="2195950"/>
              <a:ext cx="264875" cy="159775"/>
            </a:xfrm>
            <a:custGeom>
              <a:avLst/>
              <a:gdLst/>
              <a:ahLst/>
              <a:cxnLst/>
              <a:rect l="l" t="t" r="r" b="b"/>
              <a:pathLst>
                <a:path w="10595" h="6391" extrusionOk="0">
                  <a:moveTo>
                    <a:pt x="10553" y="1"/>
                  </a:moveTo>
                  <a:cubicBezTo>
                    <a:pt x="10547" y="1"/>
                    <a:pt x="10541" y="3"/>
                    <a:pt x="10535" y="10"/>
                  </a:cubicBezTo>
                  <a:cubicBezTo>
                    <a:pt x="10134" y="110"/>
                    <a:pt x="9734" y="243"/>
                    <a:pt x="9367" y="410"/>
                  </a:cubicBezTo>
                  <a:cubicBezTo>
                    <a:pt x="9000" y="577"/>
                    <a:pt x="8633" y="744"/>
                    <a:pt x="8233" y="944"/>
                  </a:cubicBezTo>
                  <a:cubicBezTo>
                    <a:pt x="7499" y="1277"/>
                    <a:pt x="6765" y="1611"/>
                    <a:pt x="6065" y="2011"/>
                  </a:cubicBezTo>
                  <a:cubicBezTo>
                    <a:pt x="5364" y="2411"/>
                    <a:pt x="4664" y="2812"/>
                    <a:pt x="3963" y="3279"/>
                  </a:cubicBezTo>
                  <a:lnTo>
                    <a:pt x="3496" y="3579"/>
                  </a:lnTo>
                  <a:lnTo>
                    <a:pt x="3296" y="3646"/>
                  </a:lnTo>
                  <a:cubicBezTo>
                    <a:pt x="3029" y="3746"/>
                    <a:pt x="2762" y="3846"/>
                    <a:pt x="2496" y="3946"/>
                  </a:cubicBezTo>
                  <a:cubicBezTo>
                    <a:pt x="1995" y="4179"/>
                    <a:pt x="1495" y="4446"/>
                    <a:pt x="1028" y="4746"/>
                  </a:cubicBezTo>
                  <a:cubicBezTo>
                    <a:pt x="1001" y="4773"/>
                    <a:pt x="1018" y="4822"/>
                    <a:pt x="1043" y="4822"/>
                  </a:cubicBezTo>
                  <a:cubicBezTo>
                    <a:pt x="1048" y="4822"/>
                    <a:pt x="1055" y="4820"/>
                    <a:pt x="1061" y="4813"/>
                  </a:cubicBezTo>
                  <a:cubicBezTo>
                    <a:pt x="1562" y="4546"/>
                    <a:pt x="2062" y="4313"/>
                    <a:pt x="2596" y="4113"/>
                  </a:cubicBezTo>
                  <a:lnTo>
                    <a:pt x="2796" y="4013"/>
                  </a:lnTo>
                  <a:lnTo>
                    <a:pt x="2796" y="4013"/>
                  </a:lnTo>
                  <a:cubicBezTo>
                    <a:pt x="2529" y="4213"/>
                    <a:pt x="2262" y="4413"/>
                    <a:pt x="1995" y="4613"/>
                  </a:cubicBezTo>
                  <a:cubicBezTo>
                    <a:pt x="1295" y="5147"/>
                    <a:pt x="661" y="5714"/>
                    <a:pt x="27" y="6348"/>
                  </a:cubicBezTo>
                  <a:cubicBezTo>
                    <a:pt x="0" y="6348"/>
                    <a:pt x="16" y="6390"/>
                    <a:pt x="41" y="6390"/>
                  </a:cubicBezTo>
                  <a:cubicBezTo>
                    <a:pt x="47" y="6390"/>
                    <a:pt x="54" y="6388"/>
                    <a:pt x="60" y="6381"/>
                  </a:cubicBezTo>
                  <a:cubicBezTo>
                    <a:pt x="1195" y="5280"/>
                    <a:pt x="2596" y="4513"/>
                    <a:pt x="3963" y="3746"/>
                  </a:cubicBezTo>
                  <a:cubicBezTo>
                    <a:pt x="5298" y="2979"/>
                    <a:pt x="6699" y="2111"/>
                    <a:pt x="8133" y="1311"/>
                  </a:cubicBezTo>
                  <a:cubicBezTo>
                    <a:pt x="8533" y="1111"/>
                    <a:pt x="8933" y="877"/>
                    <a:pt x="9334" y="677"/>
                  </a:cubicBezTo>
                  <a:cubicBezTo>
                    <a:pt x="9767" y="510"/>
                    <a:pt x="10168" y="277"/>
                    <a:pt x="10568" y="76"/>
                  </a:cubicBezTo>
                  <a:cubicBezTo>
                    <a:pt x="10595" y="49"/>
                    <a:pt x="10578" y="1"/>
                    <a:pt x="105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922;p39">
              <a:extLst>
                <a:ext uri="{FF2B5EF4-FFF2-40B4-BE49-F238E27FC236}">
                  <a16:creationId xmlns:a16="http://schemas.microsoft.com/office/drawing/2014/main" id="{9F486B28-466A-BCCF-5E10-05A884F35302}"/>
                </a:ext>
              </a:extLst>
            </p:cNvPr>
            <p:cNvSpPr/>
            <p:nvPr/>
          </p:nvSpPr>
          <p:spPr>
            <a:xfrm>
              <a:off x="3378425" y="1611575"/>
              <a:ext cx="710525" cy="905725"/>
            </a:xfrm>
            <a:custGeom>
              <a:avLst/>
              <a:gdLst/>
              <a:ahLst/>
              <a:cxnLst/>
              <a:rect l="l" t="t" r="r" b="b"/>
              <a:pathLst>
                <a:path w="28421" h="36229" extrusionOk="0">
                  <a:moveTo>
                    <a:pt x="14479" y="1"/>
                  </a:moveTo>
                  <a:cubicBezTo>
                    <a:pt x="13062" y="1"/>
                    <a:pt x="11797" y="411"/>
                    <a:pt x="11442" y="802"/>
                  </a:cubicBezTo>
                  <a:cubicBezTo>
                    <a:pt x="8339" y="4304"/>
                    <a:pt x="0" y="33692"/>
                    <a:pt x="300" y="34126"/>
                  </a:cubicBezTo>
                  <a:cubicBezTo>
                    <a:pt x="530" y="34421"/>
                    <a:pt x="27130" y="36229"/>
                    <a:pt x="28125" y="36229"/>
                  </a:cubicBezTo>
                  <a:cubicBezTo>
                    <a:pt x="28143" y="36229"/>
                    <a:pt x="28152" y="36228"/>
                    <a:pt x="28154" y="36227"/>
                  </a:cubicBezTo>
                  <a:cubicBezTo>
                    <a:pt x="28420" y="35994"/>
                    <a:pt x="27253" y="29422"/>
                    <a:pt x="26186" y="22784"/>
                  </a:cubicBezTo>
                  <a:cubicBezTo>
                    <a:pt x="25518" y="18781"/>
                    <a:pt x="22450" y="5405"/>
                    <a:pt x="18046" y="1236"/>
                  </a:cubicBezTo>
                  <a:cubicBezTo>
                    <a:pt x="17080" y="316"/>
                    <a:pt x="15721" y="1"/>
                    <a:pt x="14479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923;p39">
              <a:extLst>
                <a:ext uri="{FF2B5EF4-FFF2-40B4-BE49-F238E27FC236}">
                  <a16:creationId xmlns:a16="http://schemas.microsoft.com/office/drawing/2014/main" id="{541698E7-503D-0180-3C9A-317296AC0E04}"/>
                </a:ext>
              </a:extLst>
            </p:cNvPr>
            <p:cNvSpPr/>
            <p:nvPr/>
          </p:nvSpPr>
          <p:spPr>
            <a:xfrm>
              <a:off x="3385925" y="1786650"/>
              <a:ext cx="201825" cy="662850"/>
            </a:xfrm>
            <a:custGeom>
              <a:avLst/>
              <a:gdLst/>
              <a:ahLst/>
              <a:cxnLst/>
              <a:rect l="l" t="t" r="r" b="b"/>
              <a:pathLst>
                <a:path w="8073" h="26514" extrusionOk="0">
                  <a:moveTo>
                    <a:pt x="8028" y="0"/>
                  </a:moveTo>
                  <a:cubicBezTo>
                    <a:pt x="8016" y="0"/>
                    <a:pt x="8006" y="11"/>
                    <a:pt x="8006" y="37"/>
                  </a:cubicBezTo>
                  <a:cubicBezTo>
                    <a:pt x="7539" y="1171"/>
                    <a:pt x="7105" y="2305"/>
                    <a:pt x="6705" y="3439"/>
                  </a:cubicBezTo>
                  <a:cubicBezTo>
                    <a:pt x="6739" y="3306"/>
                    <a:pt x="6739" y="3139"/>
                    <a:pt x="6772" y="2972"/>
                  </a:cubicBezTo>
                  <a:cubicBezTo>
                    <a:pt x="6805" y="2505"/>
                    <a:pt x="6772" y="2071"/>
                    <a:pt x="6839" y="1638"/>
                  </a:cubicBezTo>
                  <a:cubicBezTo>
                    <a:pt x="6839" y="1621"/>
                    <a:pt x="6822" y="1613"/>
                    <a:pt x="6805" y="1613"/>
                  </a:cubicBezTo>
                  <a:cubicBezTo>
                    <a:pt x="6789" y="1613"/>
                    <a:pt x="6772" y="1621"/>
                    <a:pt x="6772" y="1638"/>
                  </a:cubicBezTo>
                  <a:cubicBezTo>
                    <a:pt x="6739" y="2105"/>
                    <a:pt x="6638" y="2538"/>
                    <a:pt x="6572" y="3005"/>
                  </a:cubicBezTo>
                  <a:cubicBezTo>
                    <a:pt x="6505" y="3439"/>
                    <a:pt x="6472" y="3773"/>
                    <a:pt x="6405" y="4206"/>
                  </a:cubicBezTo>
                  <a:lnTo>
                    <a:pt x="6372" y="4406"/>
                  </a:lnTo>
                  <a:cubicBezTo>
                    <a:pt x="5704" y="6308"/>
                    <a:pt x="5071" y="8243"/>
                    <a:pt x="4470" y="10177"/>
                  </a:cubicBezTo>
                  <a:cubicBezTo>
                    <a:pt x="3369" y="13613"/>
                    <a:pt x="2369" y="17082"/>
                    <a:pt x="1435" y="20585"/>
                  </a:cubicBezTo>
                  <a:cubicBezTo>
                    <a:pt x="901" y="22553"/>
                    <a:pt x="434" y="24521"/>
                    <a:pt x="0" y="26489"/>
                  </a:cubicBezTo>
                  <a:cubicBezTo>
                    <a:pt x="0" y="26506"/>
                    <a:pt x="17" y="26514"/>
                    <a:pt x="34" y="26514"/>
                  </a:cubicBezTo>
                  <a:cubicBezTo>
                    <a:pt x="50" y="26514"/>
                    <a:pt x="67" y="26506"/>
                    <a:pt x="67" y="26489"/>
                  </a:cubicBezTo>
                  <a:cubicBezTo>
                    <a:pt x="1101" y="23053"/>
                    <a:pt x="2069" y="19584"/>
                    <a:pt x="3103" y="16148"/>
                  </a:cubicBezTo>
                  <a:cubicBezTo>
                    <a:pt x="4037" y="12979"/>
                    <a:pt x="5004" y="9810"/>
                    <a:pt x="6005" y="6675"/>
                  </a:cubicBezTo>
                  <a:cubicBezTo>
                    <a:pt x="6038" y="6675"/>
                    <a:pt x="6071" y="6675"/>
                    <a:pt x="6071" y="6641"/>
                  </a:cubicBezTo>
                  <a:lnTo>
                    <a:pt x="6272" y="5807"/>
                  </a:lnTo>
                  <a:cubicBezTo>
                    <a:pt x="6872" y="3906"/>
                    <a:pt x="7506" y="2005"/>
                    <a:pt x="8073" y="70"/>
                  </a:cubicBezTo>
                  <a:cubicBezTo>
                    <a:pt x="8073" y="29"/>
                    <a:pt x="8047" y="0"/>
                    <a:pt x="80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924;p39">
              <a:extLst>
                <a:ext uri="{FF2B5EF4-FFF2-40B4-BE49-F238E27FC236}">
                  <a16:creationId xmlns:a16="http://schemas.microsoft.com/office/drawing/2014/main" id="{5BE0F245-2BDC-7989-9307-78E9B6EEC335}"/>
                </a:ext>
              </a:extLst>
            </p:cNvPr>
            <p:cNvSpPr/>
            <p:nvPr/>
          </p:nvSpPr>
          <p:spPr>
            <a:xfrm>
              <a:off x="3635350" y="1651275"/>
              <a:ext cx="192325" cy="120450"/>
            </a:xfrm>
            <a:custGeom>
              <a:avLst/>
              <a:gdLst/>
              <a:ahLst/>
              <a:cxnLst/>
              <a:rect l="l" t="t" r="r" b="b"/>
              <a:pathLst>
                <a:path w="7693" h="4818" extrusionOk="0">
                  <a:moveTo>
                    <a:pt x="7649" y="1"/>
                  </a:moveTo>
                  <a:cubicBezTo>
                    <a:pt x="7642" y="1"/>
                    <a:pt x="7636" y="5"/>
                    <a:pt x="7636" y="14"/>
                  </a:cubicBezTo>
                  <a:cubicBezTo>
                    <a:pt x="7102" y="715"/>
                    <a:pt x="6535" y="1415"/>
                    <a:pt x="5935" y="2049"/>
                  </a:cubicBezTo>
                  <a:cubicBezTo>
                    <a:pt x="5401" y="2650"/>
                    <a:pt x="4801" y="3183"/>
                    <a:pt x="4133" y="3617"/>
                  </a:cubicBezTo>
                  <a:cubicBezTo>
                    <a:pt x="3533" y="4151"/>
                    <a:pt x="2766" y="4451"/>
                    <a:pt x="1965" y="4551"/>
                  </a:cubicBezTo>
                  <a:cubicBezTo>
                    <a:pt x="1954" y="4551"/>
                    <a:pt x="1943" y="4551"/>
                    <a:pt x="1932" y="4551"/>
                  </a:cubicBezTo>
                  <a:cubicBezTo>
                    <a:pt x="1" y="4551"/>
                    <a:pt x="298" y="1675"/>
                    <a:pt x="464" y="448"/>
                  </a:cubicBezTo>
                  <a:lnTo>
                    <a:pt x="464" y="448"/>
                  </a:lnTo>
                  <a:cubicBezTo>
                    <a:pt x="197" y="1449"/>
                    <a:pt x="164" y="2516"/>
                    <a:pt x="364" y="3517"/>
                  </a:cubicBezTo>
                  <a:cubicBezTo>
                    <a:pt x="498" y="4284"/>
                    <a:pt x="1131" y="4818"/>
                    <a:pt x="1899" y="4818"/>
                  </a:cubicBezTo>
                  <a:cubicBezTo>
                    <a:pt x="2732" y="4785"/>
                    <a:pt x="3533" y="4484"/>
                    <a:pt x="4200" y="3951"/>
                  </a:cubicBezTo>
                  <a:cubicBezTo>
                    <a:pt x="4901" y="3484"/>
                    <a:pt x="5568" y="2883"/>
                    <a:pt x="6135" y="2216"/>
                  </a:cubicBezTo>
                  <a:cubicBezTo>
                    <a:pt x="6702" y="1549"/>
                    <a:pt x="7169" y="782"/>
                    <a:pt x="7669" y="48"/>
                  </a:cubicBezTo>
                  <a:cubicBezTo>
                    <a:pt x="7693" y="24"/>
                    <a:pt x="7666" y="1"/>
                    <a:pt x="76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925;p39">
              <a:extLst>
                <a:ext uri="{FF2B5EF4-FFF2-40B4-BE49-F238E27FC236}">
                  <a16:creationId xmlns:a16="http://schemas.microsoft.com/office/drawing/2014/main" id="{6BFA6E63-F62B-D847-D827-5FEB67E9BCE8}"/>
                </a:ext>
              </a:extLst>
            </p:cNvPr>
            <p:cNvSpPr/>
            <p:nvPr/>
          </p:nvSpPr>
          <p:spPr>
            <a:xfrm>
              <a:off x="3733800" y="1547900"/>
              <a:ext cx="887875" cy="415900"/>
            </a:xfrm>
            <a:custGeom>
              <a:avLst/>
              <a:gdLst/>
              <a:ahLst/>
              <a:cxnLst/>
              <a:rect l="l" t="t" r="r" b="b"/>
              <a:pathLst>
                <a:path w="35515" h="16636" extrusionOk="0">
                  <a:moveTo>
                    <a:pt x="26737" y="0"/>
                  </a:moveTo>
                  <a:cubicBezTo>
                    <a:pt x="25781" y="0"/>
                    <a:pt x="25110" y="95"/>
                    <a:pt x="25013" y="313"/>
                  </a:cubicBezTo>
                  <a:cubicBezTo>
                    <a:pt x="23854" y="2830"/>
                    <a:pt x="19344" y="7219"/>
                    <a:pt x="18820" y="7219"/>
                  </a:cubicBezTo>
                  <a:cubicBezTo>
                    <a:pt x="18816" y="7219"/>
                    <a:pt x="18812" y="7219"/>
                    <a:pt x="18809" y="7218"/>
                  </a:cubicBezTo>
                  <a:cubicBezTo>
                    <a:pt x="18175" y="7152"/>
                    <a:pt x="11237" y="5651"/>
                    <a:pt x="5766" y="4383"/>
                  </a:cubicBezTo>
                  <a:cubicBezTo>
                    <a:pt x="4799" y="4153"/>
                    <a:pt x="4034" y="4050"/>
                    <a:pt x="3444" y="4050"/>
                  </a:cubicBezTo>
                  <a:cubicBezTo>
                    <a:pt x="0" y="4050"/>
                    <a:pt x="2501" y="7552"/>
                    <a:pt x="5633" y="9887"/>
                  </a:cubicBezTo>
                  <a:cubicBezTo>
                    <a:pt x="11228" y="14063"/>
                    <a:pt x="17591" y="16636"/>
                    <a:pt x="21404" y="16636"/>
                  </a:cubicBezTo>
                  <a:cubicBezTo>
                    <a:pt x="22160" y="16636"/>
                    <a:pt x="22816" y="16535"/>
                    <a:pt x="23345" y="16325"/>
                  </a:cubicBezTo>
                  <a:cubicBezTo>
                    <a:pt x="25847" y="15324"/>
                    <a:pt x="33953" y="7919"/>
                    <a:pt x="35287" y="1915"/>
                  </a:cubicBezTo>
                  <a:cubicBezTo>
                    <a:pt x="35515" y="929"/>
                    <a:pt x="29728" y="0"/>
                    <a:pt x="26737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926;p39">
              <a:extLst>
                <a:ext uri="{FF2B5EF4-FFF2-40B4-BE49-F238E27FC236}">
                  <a16:creationId xmlns:a16="http://schemas.microsoft.com/office/drawing/2014/main" id="{DFC6D351-8E3A-8547-37B4-FDCCD48A605A}"/>
                </a:ext>
              </a:extLst>
            </p:cNvPr>
            <p:cNvSpPr/>
            <p:nvPr/>
          </p:nvSpPr>
          <p:spPr>
            <a:xfrm>
              <a:off x="4348275" y="1336275"/>
              <a:ext cx="326550" cy="378075"/>
            </a:xfrm>
            <a:custGeom>
              <a:avLst/>
              <a:gdLst/>
              <a:ahLst/>
              <a:cxnLst/>
              <a:rect l="l" t="t" r="r" b="b"/>
              <a:pathLst>
                <a:path w="13062" h="15123" extrusionOk="0">
                  <a:moveTo>
                    <a:pt x="4709" y="1"/>
                  </a:moveTo>
                  <a:cubicBezTo>
                    <a:pt x="4484" y="1"/>
                    <a:pt x="4291" y="55"/>
                    <a:pt x="4137" y="172"/>
                  </a:cubicBezTo>
                  <a:cubicBezTo>
                    <a:pt x="2336" y="1540"/>
                    <a:pt x="1" y="8645"/>
                    <a:pt x="101" y="9913"/>
                  </a:cubicBezTo>
                  <a:cubicBezTo>
                    <a:pt x="194" y="11121"/>
                    <a:pt x="6160" y="15123"/>
                    <a:pt x="7835" y="15123"/>
                  </a:cubicBezTo>
                  <a:cubicBezTo>
                    <a:pt x="7963" y="15123"/>
                    <a:pt x="8066" y="15099"/>
                    <a:pt x="8140" y="15050"/>
                  </a:cubicBezTo>
                  <a:cubicBezTo>
                    <a:pt x="9207" y="14349"/>
                    <a:pt x="12009" y="10380"/>
                    <a:pt x="12543" y="8245"/>
                  </a:cubicBezTo>
                  <a:cubicBezTo>
                    <a:pt x="13061" y="6201"/>
                    <a:pt x="7109" y="1"/>
                    <a:pt x="4709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927;p39">
              <a:extLst>
                <a:ext uri="{FF2B5EF4-FFF2-40B4-BE49-F238E27FC236}">
                  <a16:creationId xmlns:a16="http://schemas.microsoft.com/office/drawing/2014/main" id="{6288F8E9-092A-7FB1-8005-FB13C0D79F21}"/>
                </a:ext>
              </a:extLst>
            </p:cNvPr>
            <p:cNvSpPr/>
            <p:nvPr/>
          </p:nvSpPr>
          <p:spPr>
            <a:xfrm>
              <a:off x="4253200" y="1291525"/>
              <a:ext cx="211850" cy="268525"/>
            </a:xfrm>
            <a:custGeom>
              <a:avLst/>
              <a:gdLst/>
              <a:ahLst/>
              <a:cxnLst/>
              <a:rect l="l" t="t" r="r" b="b"/>
              <a:pathLst>
                <a:path w="8474" h="10741" extrusionOk="0">
                  <a:moveTo>
                    <a:pt x="1512" y="0"/>
                  </a:moveTo>
                  <a:cubicBezTo>
                    <a:pt x="1332" y="0"/>
                    <a:pt x="1161" y="40"/>
                    <a:pt x="1002" y="128"/>
                  </a:cubicBezTo>
                  <a:cubicBezTo>
                    <a:pt x="1" y="695"/>
                    <a:pt x="1635" y="3397"/>
                    <a:pt x="2603" y="5331"/>
                  </a:cubicBezTo>
                  <a:cubicBezTo>
                    <a:pt x="3337" y="6932"/>
                    <a:pt x="3837" y="8667"/>
                    <a:pt x="4104" y="10435"/>
                  </a:cubicBezTo>
                  <a:cubicBezTo>
                    <a:pt x="4466" y="10640"/>
                    <a:pt x="4866" y="10740"/>
                    <a:pt x="5264" y="10740"/>
                  </a:cubicBezTo>
                  <a:cubicBezTo>
                    <a:pt x="5709" y="10740"/>
                    <a:pt x="6152" y="10615"/>
                    <a:pt x="6539" y="10368"/>
                  </a:cubicBezTo>
                  <a:cubicBezTo>
                    <a:pt x="8474" y="9067"/>
                    <a:pt x="7173" y="5798"/>
                    <a:pt x="7173" y="5798"/>
                  </a:cubicBezTo>
                  <a:cubicBezTo>
                    <a:pt x="7173" y="5798"/>
                    <a:pt x="3677" y="0"/>
                    <a:pt x="1512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928;p39">
              <a:extLst>
                <a:ext uri="{FF2B5EF4-FFF2-40B4-BE49-F238E27FC236}">
                  <a16:creationId xmlns:a16="http://schemas.microsoft.com/office/drawing/2014/main" id="{C6A64E31-8075-0F2A-0EB7-E9C188C53FCB}"/>
                </a:ext>
              </a:extLst>
            </p:cNvPr>
            <p:cNvSpPr/>
            <p:nvPr/>
          </p:nvSpPr>
          <p:spPr>
            <a:xfrm>
              <a:off x="4376625" y="1160025"/>
              <a:ext cx="312650" cy="423525"/>
            </a:xfrm>
            <a:custGeom>
              <a:avLst/>
              <a:gdLst/>
              <a:ahLst/>
              <a:cxnLst/>
              <a:rect l="l" t="t" r="r" b="b"/>
              <a:pathLst>
                <a:path w="12506" h="16941" extrusionOk="0">
                  <a:moveTo>
                    <a:pt x="8939" y="1"/>
                  </a:moveTo>
                  <a:cubicBezTo>
                    <a:pt x="6752" y="1"/>
                    <a:pt x="1432" y="8494"/>
                    <a:pt x="501" y="8557"/>
                  </a:cubicBezTo>
                  <a:cubicBezTo>
                    <a:pt x="1" y="8590"/>
                    <a:pt x="301" y="9524"/>
                    <a:pt x="701" y="9891"/>
                  </a:cubicBezTo>
                  <a:cubicBezTo>
                    <a:pt x="996" y="10173"/>
                    <a:pt x="1261" y="10265"/>
                    <a:pt x="1481" y="10265"/>
                  </a:cubicBezTo>
                  <a:cubicBezTo>
                    <a:pt x="1884" y="10265"/>
                    <a:pt x="2135" y="9958"/>
                    <a:pt x="2136" y="9958"/>
                  </a:cubicBezTo>
                  <a:lnTo>
                    <a:pt x="2136" y="9958"/>
                  </a:lnTo>
                  <a:cubicBezTo>
                    <a:pt x="2135" y="9958"/>
                    <a:pt x="901" y="11859"/>
                    <a:pt x="1702" y="12860"/>
                  </a:cubicBezTo>
                  <a:cubicBezTo>
                    <a:pt x="1920" y="13141"/>
                    <a:pt x="2175" y="13245"/>
                    <a:pt x="2433" y="13245"/>
                  </a:cubicBezTo>
                  <a:cubicBezTo>
                    <a:pt x="3122" y="13245"/>
                    <a:pt x="3831" y="12508"/>
                    <a:pt x="3903" y="12459"/>
                  </a:cubicBezTo>
                  <a:lnTo>
                    <a:pt x="3903" y="12459"/>
                  </a:lnTo>
                  <a:cubicBezTo>
                    <a:pt x="3837" y="12559"/>
                    <a:pt x="2736" y="14327"/>
                    <a:pt x="3637" y="15261"/>
                  </a:cubicBezTo>
                  <a:cubicBezTo>
                    <a:pt x="3849" y="15481"/>
                    <a:pt x="4074" y="15566"/>
                    <a:pt x="4295" y="15566"/>
                  </a:cubicBezTo>
                  <a:cubicBezTo>
                    <a:pt x="5012" y="15566"/>
                    <a:pt x="5687" y="14671"/>
                    <a:pt x="5738" y="14594"/>
                  </a:cubicBezTo>
                  <a:lnTo>
                    <a:pt x="5738" y="14594"/>
                  </a:lnTo>
                  <a:cubicBezTo>
                    <a:pt x="5705" y="14728"/>
                    <a:pt x="5338" y="16229"/>
                    <a:pt x="6172" y="16796"/>
                  </a:cubicBezTo>
                  <a:cubicBezTo>
                    <a:pt x="6328" y="16895"/>
                    <a:pt x="6481" y="16940"/>
                    <a:pt x="6630" y="16940"/>
                  </a:cubicBezTo>
                  <a:cubicBezTo>
                    <a:pt x="7876" y="16940"/>
                    <a:pt x="8876" y="13793"/>
                    <a:pt x="10008" y="13227"/>
                  </a:cubicBezTo>
                  <a:cubicBezTo>
                    <a:pt x="10008" y="13227"/>
                    <a:pt x="11342" y="15261"/>
                    <a:pt x="11409" y="15328"/>
                  </a:cubicBezTo>
                  <a:cubicBezTo>
                    <a:pt x="11409" y="15328"/>
                    <a:pt x="11409" y="15328"/>
                    <a:pt x="11409" y="15328"/>
                  </a:cubicBezTo>
                  <a:cubicBezTo>
                    <a:pt x="11452" y="15328"/>
                    <a:pt x="12505" y="11651"/>
                    <a:pt x="11576" y="9991"/>
                  </a:cubicBezTo>
                  <a:cubicBezTo>
                    <a:pt x="11331" y="9584"/>
                    <a:pt x="10911" y="9353"/>
                    <a:pt x="10457" y="9353"/>
                  </a:cubicBezTo>
                  <a:cubicBezTo>
                    <a:pt x="10353" y="9353"/>
                    <a:pt x="10247" y="9366"/>
                    <a:pt x="10141" y="9390"/>
                  </a:cubicBezTo>
                  <a:cubicBezTo>
                    <a:pt x="10141" y="9390"/>
                    <a:pt x="10642" y="8256"/>
                    <a:pt x="9941" y="7489"/>
                  </a:cubicBezTo>
                  <a:cubicBezTo>
                    <a:pt x="9780" y="7328"/>
                    <a:pt x="9508" y="7282"/>
                    <a:pt x="9255" y="7282"/>
                  </a:cubicBezTo>
                  <a:cubicBezTo>
                    <a:pt x="8933" y="7282"/>
                    <a:pt x="8640" y="7356"/>
                    <a:pt x="8640" y="7356"/>
                  </a:cubicBezTo>
                  <a:cubicBezTo>
                    <a:pt x="8840" y="6789"/>
                    <a:pt x="8707" y="6188"/>
                    <a:pt x="8340" y="5755"/>
                  </a:cubicBezTo>
                  <a:cubicBezTo>
                    <a:pt x="8097" y="5527"/>
                    <a:pt x="7786" y="5465"/>
                    <a:pt x="7518" y="5465"/>
                  </a:cubicBezTo>
                  <a:cubicBezTo>
                    <a:pt x="7197" y="5465"/>
                    <a:pt x="6939" y="5554"/>
                    <a:pt x="6939" y="5554"/>
                  </a:cubicBezTo>
                  <a:cubicBezTo>
                    <a:pt x="6939" y="5554"/>
                    <a:pt x="10408" y="984"/>
                    <a:pt x="9374" y="151"/>
                  </a:cubicBezTo>
                  <a:cubicBezTo>
                    <a:pt x="9249" y="48"/>
                    <a:pt x="9103" y="1"/>
                    <a:pt x="8939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929;p39">
              <a:extLst>
                <a:ext uri="{FF2B5EF4-FFF2-40B4-BE49-F238E27FC236}">
                  <a16:creationId xmlns:a16="http://schemas.microsoft.com/office/drawing/2014/main" id="{BFFBDAA8-0326-740B-135F-01FC2FDBECAF}"/>
                </a:ext>
              </a:extLst>
            </p:cNvPr>
            <p:cNvSpPr/>
            <p:nvPr/>
          </p:nvSpPr>
          <p:spPr>
            <a:xfrm>
              <a:off x="4428400" y="1298875"/>
              <a:ext cx="118375" cy="119500"/>
            </a:xfrm>
            <a:custGeom>
              <a:avLst/>
              <a:gdLst/>
              <a:ahLst/>
              <a:cxnLst/>
              <a:rect l="l" t="t" r="r" b="b"/>
              <a:pathLst>
                <a:path w="4735" h="4780" extrusionOk="0">
                  <a:moveTo>
                    <a:pt x="4735" y="0"/>
                  </a:moveTo>
                  <a:cubicBezTo>
                    <a:pt x="2733" y="968"/>
                    <a:pt x="1099" y="2502"/>
                    <a:pt x="31" y="4437"/>
                  </a:cubicBezTo>
                  <a:cubicBezTo>
                    <a:pt x="1" y="4498"/>
                    <a:pt x="26" y="4779"/>
                    <a:pt x="56" y="4779"/>
                  </a:cubicBezTo>
                  <a:cubicBezTo>
                    <a:pt x="59" y="4779"/>
                    <a:pt x="62" y="4776"/>
                    <a:pt x="65" y="4770"/>
                  </a:cubicBezTo>
                  <a:cubicBezTo>
                    <a:pt x="1099" y="3103"/>
                    <a:pt x="2900" y="1335"/>
                    <a:pt x="4735" y="34"/>
                  </a:cubicBezTo>
                  <a:lnTo>
                    <a:pt x="47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930;p39">
              <a:extLst>
                <a:ext uri="{FF2B5EF4-FFF2-40B4-BE49-F238E27FC236}">
                  <a16:creationId xmlns:a16="http://schemas.microsoft.com/office/drawing/2014/main" id="{53E61A0E-6AE3-2213-0AAD-BF0BF808C1DB}"/>
                </a:ext>
              </a:extLst>
            </p:cNvPr>
            <p:cNvSpPr/>
            <p:nvPr/>
          </p:nvSpPr>
          <p:spPr>
            <a:xfrm>
              <a:off x="4471100" y="1341400"/>
              <a:ext cx="122375" cy="132825"/>
            </a:xfrm>
            <a:custGeom>
              <a:avLst/>
              <a:gdLst/>
              <a:ahLst/>
              <a:cxnLst/>
              <a:rect l="l" t="t" r="r" b="b"/>
              <a:pathLst>
                <a:path w="4895" h="5313" extrusionOk="0">
                  <a:moveTo>
                    <a:pt x="4861" y="1"/>
                  </a:moveTo>
                  <a:cubicBezTo>
                    <a:pt x="2693" y="1101"/>
                    <a:pt x="958" y="2936"/>
                    <a:pt x="24" y="5171"/>
                  </a:cubicBezTo>
                  <a:cubicBezTo>
                    <a:pt x="1" y="5242"/>
                    <a:pt x="27" y="5312"/>
                    <a:pt x="57" y="5312"/>
                  </a:cubicBezTo>
                  <a:cubicBezTo>
                    <a:pt x="69" y="5312"/>
                    <a:pt x="81" y="5300"/>
                    <a:pt x="91" y="5271"/>
                  </a:cubicBezTo>
                  <a:cubicBezTo>
                    <a:pt x="792" y="3770"/>
                    <a:pt x="3227" y="1201"/>
                    <a:pt x="4895" y="34"/>
                  </a:cubicBezTo>
                  <a:cubicBezTo>
                    <a:pt x="4895" y="34"/>
                    <a:pt x="4895" y="1"/>
                    <a:pt x="48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931;p39">
              <a:extLst>
                <a:ext uri="{FF2B5EF4-FFF2-40B4-BE49-F238E27FC236}">
                  <a16:creationId xmlns:a16="http://schemas.microsoft.com/office/drawing/2014/main" id="{99630706-3A48-03B2-2950-0941F25EBC6E}"/>
                </a:ext>
              </a:extLst>
            </p:cNvPr>
            <p:cNvSpPr/>
            <p:nvPr/>
          </p:nvSpPr>
          <p:spPr>
            <a:xfrm>
              <a:off x="4518675" y="1394550"/>
              <a:ext cx="110500" cy="135250"/>
            </a:xfrm>
            <a:custGeom>
              <a:avLst/>
              <a:gdLst/>
              <a:ahLst/>
              <a:cxnLst/>
              <a:rect l="l" t="t" r="r" b="b"/>
              <a:pathLst>
                <a:path w="4420" h="5410" extrusionOk="0">
                  <a:moveTo>
                    <a:pt x="4379" y="0"/>
                  </a:moveTo>
                  <a:cubicBezTo>
                    <a:pt x="4373" y="0"/>
                    <a:pt x="4366" y="3"/>
                    <a:pt x="4359" y="9"/>
                  </a:cubicBezTo>
                  <a:cubicBezTo>
                    <a:pt x="3258" y="476"/>
                    <a:pt x="2191" y="1544"/>
                    <a:pt x="1457" y="2445"/>
                  </a:cubicBezTo>
                  <a:cubicBezTo>
                    <a:pt x="723" y="3278"/>
                    <a:pt x="223" y="4279"/>
                    <a:pt x="23" y="5380"/>
                  </a:cubicBezTo>
                  <a:cubicBezTo>
                    <a:pt x="1" y="5380"/>
                    <a:pt x="8" y="5410"/>
                    <a:pt x="25" y="5410"/>
                  </a:cubicBezTo>
                  <a:cubicBezTo>
                    <a:pt x="34" y="5410"/>
                    <a:pt x="45" y="5402"/>
                    <a:pt x="56" y="5380"/>
                  </a:cubicBezTo>
                  <a:cubicBezTo>
                    <a:pt x="990" y="3178"/>
                    <a:pt x="2558" y="1511"/>
                    <a:pt x="4393" y="43"/>
                  </a:cubicBezTo>
                  <a:cubicBezTo>
                    <a:pt x="4419" y="43"/>
                    <a:pt x="4403" y="0"/>
                    <a:pt x="43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932;p39">
              <a:extLst>
                <a:ext uri="{FF2B5EF4-FFF2-40B4-BE49-F238E27FC236}">
                  <a16:creationId xmlns:a16="http://schemas.microsoft.com/office/drawing/2014/main" id="{10B44400-DA95-5E0C-4CDB-25686F790B4D}"/>
                </a:ext>
              </a:extLst>
            </p:cNvPr>
            <p:cNvSpPr/>
            <p:nvPr/>
          </p:nvSpPr>
          <p:spPr>
            <a:xfrm>
              <a:off x="4393300" y="1408950"/>
              <a:ext cx="234375" cy="178075"/>
            </a:xfrm>
            <a:custGeom>
              <a:avLst/>
              <a:gdLst/>
              <a:ahLst/>
              <a:cxnLst/>
              <a:rect l="l" t="t" r="r" b="b"/>
              <a:pathLst>
                <a:path w="9375" h="7123" extrusionOk="0">
                  <a:moveTo>
                    <a:pt x="1435" y="1"/>
                  </a:moveTo>
                  <a:cubicBezTo>
                    <a:pt x="1202" y="367"/>
                    <a:pt x="1" y="2436"/>
                    <a:pt x="1002" y="3270"/>
                  </a:cubicBezTo>
                  <a:cubicBezTo>
                    <a:pt x="1226" y="3401"/>
                    <a:pt x="1459" y="3453"/>
                    <a:pt x="1684" y="3453"/>
                  </a:cubicBezTo>
                  <a:cubicBezTo>
                    <a:pt x="2005" y="3453"/>
                    <a:pt x="2312" y="3347"/>
                    <a:pt x="2563" y="3212"/>
                  </a:cubicBezTo>
                  <a:lnTo>
                    <a:pt x="2563" y="3212"/>
                  </a:lnTo>
                  <a:cubicBezTo>
                    <a:pt x="2478" y="3477"/>
                    <a:pt x="2423" y="3757"/>
                    <a:pt x="2403" y="4037"/>
                  </a:cubicBezTo>
                  <a:cubicBezTo>
                    <a:pt x="2302" y="4537"/>
                    <a:pt x="2436" y="5037"/>
                    <a:pt x="2769" y="5438"/>
                  </a:cubicBezTo>
                  <a:cubicBezTo>
                    <a:pt x="2936" y="5638"/>
                    <a:pt x="3170" y="5805"/>
                    <a:pt x="3437" y="5871"/>
                  </a:cubicBezTo>
                  <a:cubicBezTo>
                    <a:pt x="3500" y="5879"/>
                    <a:pt x="3564" y="5883"/>
                    <a:pt x="3630" y="5883"/>
                  </a:cubicBezTo>
                  <a:cubicBezTo>
                    <a:pt x="3842" y="5883"/>
                    <a:pt x="4059" y="5840"/>
                    <a:pt x="4237" y="5738"/>
                  </a:cubicBezTo>
                  <a:cubicBezTo>
                    <a:pt x="4441" y="5619"/>
                    <a:pt x="4636" y="5474"/>
                    <a:pt x="4814" y="5303"/>
                  </a:cubicBezTo>
                  <a:lnTo>
                    <a:pt x="4814" y="5303"/>
                  </a:lnTo>
                  <a:cubicBezTo>
                    <a:pt x="4808" y="5412"/>
                    <a:pt x="4804" y="5523"/>
                    <a:pt x="4804" y="5638"/>
                  </a:cubicBezTo>
                  <a:cubicBezTo>
                    <a:pt x="4771" y="6005"/>
                    <a:pt x="4904" y="6372"/>
                    <a:pt x="5104" y="6672"/>
                  </a:cubicBezTo>
                  <a:cubicBezTo>
                    <a:pt x="5300" y="6979"/>
                    <a:pt x="5611" y="7122"/>
                    <a:pt x="5942" y="7122"/>
                  </a:cubicBezTo>
                  <a:cubicBezTo>
                    <a:pt x="6007" y="7122"/>
                    <a:pt x="6073" y="7117"/>
                    <a:pt x="6139" y="7106"/>
                  </a:cubicBezTo>
                  <a:cubicBezTo>
                    <a:pt x="6472" y="7006"/>
                    <a:pt x="6806" y="6772"/>
                    <a:pt x="7039" y="6505"/>
                  </a:cubicBezTo>
                  <a:cubicBezTo>
                    <a:pt x="7473" y="5971"/>
                    <a:pt x="7840" y="5438"/>
                    <a:pt x="8207" y="4837"/>
                  </a:cubicBezTo>
                  <a:cubicBezTo>
                    <a:pt x="8373" y="4570"/>
                    <a:pt x="8540" y="4270"/>
                    <a:pt x="8707" y="4003"/>
                  </a:cubicBezTo>
                  <a:cubicBezTo>
                    <a:pt x="8874" y="3703"/>
                    <a:pt x="9107" y="3470"/>
                    <a:pt x="9374" y="3270"/>
                  </a:cubicBezTo>
                  <a:lnTo>
                    <a:pt x="9374" y="3270"/>
                  </a:lnTo>
                  <a:cubicBezTo>
                    <a:pt x="9074" y="3436"/>
                    <a:pt x="8840" y="3670"/>
                    <a:pt x="8640" y="3937"/>
                  </a:cubicBezTo>
                  <a:cubicBezTo>
                    <a:pt x="8440" y="4204"/>
                    <a:pt x="8240" y="4470"/>
                    <a:pt x="8040" y="4737"/>
                  </a:cubicBezTo>
                  <a:cubicBezTo>
                    <a:pt x="7673" y="5304"/>
                    <a:pt x="7273" y="5838"/>
                    <a:pt x="6839" y="6305"/>
                  </a:cubicBezTo>
                  <a:cubicBezTo>
                    <a:pt x="6639" y="6539"/>
                    <a:pt x="6372" y="6705"/>
                    <a:pt x="6072" y="6772"/>
                  </a:cubicBezTo>
                  <a:cubicBezTo>
                    <a:pt x="6038" y="6776"/>
                    <a:pt x="6005" y="6778"/>
                    <a:pt x="5972" y="6778"/>
                  </a:cubicBezTo>
                  <a:cubicBezTo>
                    <a:pt x="5740" y="6778"/>
                    <a:pt x="5517" y="6676"/>
                    <a:pt x="5371" y="6472"/>
                  </a:cubicBezTo>
                  <a:cubicBezTo>
                    <a:pt x="5238" y="6205"/>
                    <a:pt x="5138" y="5938"/>
                    <a:pt x="5171" y="5638"/>
                  </a:cubicBezTo>
                  <a:cubicBezTo>
                    <a:pt x="5171" y="5355"/>
                    <a:pt x="5201" y="5042"/>
                    <a:pt x="5260" y="4755"/>
                  </a:cubicBezTo>
                  <a:lnTo>
                    <a:pt x="5260" y="4755"/>
                  </a:lnTo>
                  <a:cubicBezTo>
                    <a:pt x="5264" y="4749"/>
                    <a:pt x="5268" y="4743"/>
                    <a:pt x="5271" y="4737"/>
                  </a:cubicBezTo>
                  <a:lnTo>
                    <a:pt x="5265" y="4735"/>
                  </a:lnTo>
                  <a:lnTo>
                    <a:pt x="5265" y="4735"/>
                  </a:lnTo>
                  <a:cubicBezTo>
                    <a:pt x="5267" y="4724"/>
                    <a:pt x="5269" y="4714"/>
                    <a:pt x="5271" y="4704"/>
                  </a:cubicBezTo>
                  <a:lnTo>
                    <a:pt x="5571" y="3603"/>
                  </a:lnTo>
                  <a:lnTo>
                    <a:pt x="4938" y="4537"/>
                  </a:lnTo>
                  <a:cubicBezTo>
                    <a:pt x="4704" y="4904"/>
                    <a:pt x="4404" y="5171"/>
                    <a:pt x="4070" y="5371"/>
                  </a:cubicBezTo>
                  <a:cubicBezTo>
                    <a:pt x="3937" y="5444"/>
                    <a:pt x="3800" y="5477"/>
                    <a:pt x="3668" y="5477"/>
                  </a:cubicBezTo>
                  <a:cubicBezTo>
                    <a:pt x="3435" y="5477"/>
                    <a:pt x="3219" y="5374"/>
                    <a:pt x="3070" y="5204"/>
                  </a:cubicBezTo>
                  <a:cubicBezTo>
                    <a:pt x="2803" y="4871"/>
                    <a:pt x="2703" y="4470"/>
                    <a:pt x="2769" y="4070"/>
                  </a:cubicBezTo>
                  <a:cubicBezTo>
                    <a:pt x="2803" y="3636"/>
                    <a:pt x="2903" y="3236"/>
                    <a:pt x="3070" y="2836"/>
                  </a:cubicBezTo>
                  <a:lnTo>
                    <a:pt x="3470" y="1935"/>
                  </a:lnTo>
                  <a:lnTo>
                    <a:pt x="2803" y="2636"/>
                  </a:lnTo>
                  <a:cubicBezTo>
                    <a:pt x="2616" y="2846"/>
                    <a:pt x="2150" y="3090"/>
                    <a:pt x="1715" y="3090"/>
                  </a:cubicBezTo>
                  <a:cubicBezTo>
                    <a:pt x="1530" y="3090"/>
                    <a:pt x="1351" y="3046"/>
                    <a:pt x="1202" y="2936"/>
                  </a:cubicBezTo>
                  <a:cubicBezTo>
                    <a:pt x="601" y="2436"/>
                    <a:pt x="1235" y="935"/>
                    <a:pt x="1635" y="101"/>
                  </a:cubicBezTo>
                  <a:cubicBezTo>
                    <a:pt x="1669" y="34"/>
                    <a:pt x="1402" y="67"/>
                    <a:pt x="1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933;p39">
              <a:extLst>
                <a:ext uri="{FF2B5EF4-FFF2-40B4-BE49-F238E27FC236}">
                  <a16:creationId xmlns:a16="http://schemas.microsoft.com/office/drawing/2014/main" id="{93BB6F29-15EC-AD55-8147-CA450E3D5947}"/>
                </a:ext>
              </a:extLst>
            </p:cNvPr>
            <p:cNvSpPr/>
            <p:nvPr/>
          </p:nvSpPr>
          <p:spPr>
            <a:xfrm>
              <a:off x="3723950" y="1586575"/>
              <a:ext cx="849500" cy="393675"/>
            </a:xfrm>
            <a:custGeom>
              <a:avLst/>
              <a:gdLst/>
              <a:ahLst/>
              <a:cxnLst/>
              <a:rect l="l" t="t" r="r" b="b"/>
              <a:pathLst>
                <a:path w="33980" h="15747" extrusionOk="0">
                  <a:moveTo>
                    <a:pt x="23973" y="1"/>
                  </a:moveTo>
                  <a:cubicBezTo>
                    <a:pt x="23973" y="1"/>
                    <a:pt x="19570" y="5171"/>
                    <a:pt x="19269" y="5338"/>
                  </a:cubicBezTo>
                  <a:cubicBezTo>
                    <a:pt x="19261" y="5342"/>
                    <a:pt x="19241" y="5344"/>
                    <a:pt x="19212" y="5344"/>
                  </a:cubicBezTo>
                  <a:cubicBezTo>
                    <a:pt x="18359" y="5344"/>
                    <a:pt x="9059" y="3506"/>
                    <a:pt x="6027" y="2602"/>
                  </a:cubicBezTo>
                  <a:cubicBezTo>
                    <a:pt x="5458" y="2435"/>
                    <a:pt x="4881" y="2354"/>
                    <a:pt x="4335" y="2354"/>
                  </a:cubicBezTo>
                  <a:cubicBezTo>
                    <a:pt x="1843" y="2354"/>
                    <a:pt x="1" y="4036"/>
                    <a:pt x="2491" y="6772"/>
                  </a:cubicBezTo>
                  <a:cubicBezTo>
                    <a:pt x="5993" y="10605"/>
                    <a:pt x="16859" y="15747"/>
                    <a:pt x="21733" y="15747"/>
                  </a:cubicBezTo>
                  <a:cubicBezTo>
                    <a:pt x="21780" y="15747"/>
                    <a:pt x="21826" y="15746"/>
                    <a:pt x="21871" y="15745"/>
                  </a:cubicBezTo>
                  <a:cubicBezTo>
                    <a:pt x="26675" y="15645"/>
                    <a:pt x="33980" y="6205"/>
                    <a:pt x="33980" y="6205"/>
                  </a:cubicBezTo>
                  <a:lnTo>
                    <a:pt x="23973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934;p39">
              <a:extLst>
                <a:ext uri="{FF2B5EF4-FFF2-40B4-BE49-F238E27FC236}">
                  <a16:creationId xmlns:a16="http://schemas.microsoft.com/office/drawing/2014/main" id="{51E4D4C3-1210-00B1-9E80-AC660BEEBA29}"/>
                </a:ext>
              </a:extLst>
            </p:cNvPr>
            <p:cNvSpPr/>
            <p:nvPr/>
          </p:nvSpPr>
          <p:spPr>
            <a:xfrm>
              <a:off x="4294075" y="1644950"/>
              <a:ext cx="234100" cy="144650"/>
            </a:xfrm>
            <a:custGeom>
              <a:avLst/>
              <a:gdLst/>
              <a:ahLst/>
              <a:cxnLst/>
              <a:rect l="l" t="t" r="r" b="b"/>
              <a:pathLst>
                <a:path w="9364" h="5786" extrusionOk="0">
                  <a:moveTo>
                    <a:pt x="67" y="1"/>
                  </a:moveTo>
                  <a:cubicBezTo>
                    <a:pt x="67" y="1"/>
                    <a:pt x="0" y="34"/>
                    <a:pt x="34" y="34"/>
                  </a:cubicBezTo>
                  <a:cubicBezTo>
                    <a:pt x="1501" y="1135"/>
                    <a:pt x="3036" y="2069"/>
                    <a:pt x="4570" y="3036"/>
                  </a:cubicBezTo>
                  <a:cubicBezTo>
                    <a:pt x="5304" y="3503"/>
                    <a:pt x="6071" y="3970"/>
                    <a:pt x="6839" y="4437"/>
                  </a:cubicBezTo>
                  <a:lnTo>
                    <a:pt x="8039" y="5071"/>
                  </a:lnTo>
                  <a:cubicBezTo>
                    <a:pt x="8440" y="5338"/>
                    <a:pt x="8873" y="5571"/>
                    <a:pt x="9307" y="5771"/>
                  </a:cubicBezTo>
                  <a:cubicBezTo>
                    <a:pt x="9317" y="5781"/>
                    <a:pt x="9327" y="5785"/>
                    <a:pt x="9335" y="5785"/>
                  </a:cubicBezTo>
                  <a:cubicBezTo>
                    <a:pt x="9354" y="5785"/>
                    <a:pt x="9364" y="5762"/>
                    <a:pt x="9340" y="5738"/>
                  </a:cubicBezTo>
                  <a:cubicBezTo>
                    <a:pt x="9007" y="5471"/>
                    <a:pt x="8640" y="5204"/>
                    <a:pt x="8273" y="4971"/>
                  </a:cubicBezTo>
                  <a:lnTo>
                    <a:pt x="7105" y="4204"/>
                  </a:lnTo>
                  <a:cubicBezTo>
                    <a:pt x="6372" y="3670"/>
                    <a:pt x="5604" y="3236"/>
                    <a:pt x="4837" y="2769"/>
                  </a:cubicBezTo>
                  <a:cubicBezTo>
                    <a:pt x="3269" y="1802"/>
                    <a:pt x="1702" y="835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935;p39">
              <a:extLst>
                <a:ext uri="{FF2B5EF4-FFF2-40B4-BE49-F238E27FC236}">
                  <a16:creationId xmlns:a16="http://schemas.microsoft.com/office/drawing/2014/main" id="{0E7F24CD-881E-1A41-1C84-4874056043FA}"/>
                </a:ext>
              </a:extLst>
            </p:cNvPr>
            <p:cNvSpPr/>
            <p:nvPr/>
          </p:nvSpPr>
          <p:spPr>
            <a:xfrm>
              <a:off x="3861250" y="1843425"/>
              <a:ext cx="95100" cy="31725"/>
            </a:xfrm>
            <a:custGeom>
              <a:avLst/>
              <a:gdLst/>
              <a:ahLst/>
              <a:cxnLst/>
              <a:rect l="l" t="t" r="r" b="b"/>
              <a:pathLst>
                <a:path w="3804" h="1269" extrusionOk="0">
                  <a:moveTo>
                    <a:pt x="34" y="1"/>
                  </a:moveTo>
                  <a:cubicBezTo>
                    <a:pt x="1" y="1"/>
                    <a:pt x="1" y="67"/>
                    <a:pt x="34" y="67"/>
                  </a:cubicBezTo>
                  <a:cubicBezTo>
                    <a:pt x="535" y="201"/>
                    <a:pt x="1002" y="401"/>
                    <a:pt x="1502" y="568"/>
                  </a:cubicBezTo>
                  <a:lnTo>
                    <a:pt x="1802" y="668"/>
                  </a:lnTo>
                  <a:lnTo>
                    <a:pt x="1535" y="668"/>
                  </a:lnTo>
                  <a:lnTo>
                    <a:pt x="701" y="634"/>
                  </a:lnTo>
                  <a:cubicBezTo>
                    <a:pt x="668" y="634"/>
                    <a:pt x="668" y="668"/>
                    <a:pt x="701" y="668"/>
                  </a:cubicBezTo>
                  <a:cubicBezTo>
                    <a:pt x="968" y="734"/>
                    <a:pt x="1269" y="801"/>
                    <a:pt x="1535" y="801"/>
                  </a:cubicBezTo>
                  <a:lnTo>
                    <a:pt x="2236" y="801"/>
                  </a:lnTo>
                  <a:cubicBezTo>
                    <a:pt x="2436" y="835"/>
                    <a:pt x="3570" y="1268"/>
                    <a:pt x="3804" y="1268"/>
                  </a:cubicBezTo>
                  <a:cubicBezTo>
                    <a:pt x="3804" y="1268"/>
                    <a:pt x="3804" y="1268"/>
                    <a:pt x="3804" y="1201"/>
                  </a:cubicBezTo>
                  <a:cubicBezTo>
                    <a:pt x="2636" y="534"/>
                    <a:pt x="1369" y="134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936;p39">
              <a:extLst>
                <a:ext uri="{FF2B5EF4-FFF2-40B4-BE49-F238E27FC236}">
                  <a16:creationId xmlns:a16="http://schemas.microsoft.com/office/drawing/2014/main" id="{AB7AD369-C715-C5DC-7F03-3A9F00ABA9D3}"/>
                </a:ext>
              </a:extLst>
            </p:cNvPr>
            <p:cNvSpPr/>
            <p:nvPr/>
          </p:nvSpPr>
          <p:spPr>
            <a:xfrm>
              <a:off x="3638600" y="1487150"/>
              <a:ext cx="165975" cy="244950"/>
            </a:xfrm>
            <a:custGeom>
              <a:avLst/>
              <a:gdLst/>
              <a:ahLst/>
              <a:cxnLst/>
              <a:rect l="l" t="t" r="r" b="b"/>
              <a:pathLst>
                <a:path w="6639" h="9798" extrusionOk="0">
                  <a:moveTo>
                    <a:pt x="5752" y="1"/>
                  </a:moveTo>
                  <a:cubicBezTo>
                    <a:pt x="5595" y="1"/>
                    <a:pt x="5138" y="275"/>
                    <a:pt x="5138" y="275"/>
                  </a:cubicBezTo>
                  <a:lnTo>
                    <a:pt x="3937" y="642"/>
                  </a:lnTo>
                  <a:lnTo>
                    <a:pt x="1" y="1876"/>
                  </a:lnTo>
                  <a:cubicBezTo>
                    <a:pt x="401" y="3044"/>
                    <a:pt x="668" y="4244"/>
                    <a:pt x="801" y="5445"/>
                  </a:cubicBezTo>
                  <a:cubicBezTo>
                    <a:pt x="801" y="5579"/>
                    <a:pt x="801" y="5712"/>
                    <a:pt x="801" y="5846"/>
                  </a:cubicBezTo>
                  <a:lnTo>
                    <a:pt x="801" y="5912"/>
                  </a:lnTo>
                  <a:cubicBezTo>
                    <a:pt x="701" y="6646"/>
                    <a:pt x="501" y="9548"/>
                    <a:pt x="1835" y="9782"/>
                  </a:cubicBezTo>
                  <a:cubicBezTo>
                    <a:pt x="1898" y="9792"/>
                    <a:pt x="1962" y="9797"/>
                    <a:pt x="2029" y="9797"/>
                  </a:cubicBezTo>
                  <a:cubicBezTo>
                    <a:pt x="3458" y="9797"/>
                    <a:pt x="5808" y="7468"/>
                    <a:pt x="6605" y="5779"/>
                  </a:cubicBezTo>
                  <a:cubicBezTo>
                    <a:pt x="6639" y="5645"/>
                    <a:pt x="6372" y="4411"/>
                    <a:pt x="6138" y="2910"/>
                  </a:cubicBezTo>
                  <a:cubicBezTo>
                    <a:pt x="5972" y="2010"/>
                    <a:pt x="5838" y="1009"/>
                    <a:pt x="5805" y="41"/>
                  </a:cubicBezTo>
                  <a:cubicBezTo>
                    <a:pt x="5805" y="13"/>
                    <a:pt x="5785" y="1"/>
                    <a:pt x="5752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937;p39">
              <a:extLst>
                <a:ext uri="{FF2B5EF4-FFF2-40B4-BE49-F238E27FC236}">
                  <a16:creationId xmlns:a16="http://schemas.microsoft.com/office/drawing/2014/main" id="{494CA23F-DCF2-3F86-260F-10EFB0A0D8C9}"/>
                </a:ext>
              </a:extLst>
            </p:cNvPr>
            <p:cNvSpPr/>
            <p:nvPr/>
          </p:nvSpPr>
          <p:spPr>
            <a:xfrm>
              <a:off x="3638600" y="1499025"/>
              <a:ext cx="137625" cy="135725"/>
            </a:xfrm>
            <a:custGeom>
              <a:avLst/>
              <a:gdLst/>
              <a:ahLst/>
              <a:cxnLst/>
              <a:rect l="l" t="t" r="r" b="b"/>
              <a:pathLst>
                <a:path w="5505" h="5429" extrusionOk="0">
                  <a:moveTo>
                    <a:pt x="5505" y="0"/>
                  </a:moveTo>
                  <a:lnTo>
                    <a:pt x="3970" y="167"/>
                  </a:lnTo>
                  <a:lnTo>
                    <a:pt x="1" y="1434"/>
                  </a:lnTo>
                  <a:cubicBezTo>
                    <a:pt x="401" y="2569"/>
                    <a:pt x="668" y="3769"/>
                    <a:pt x="801" y="5004"/>
                  </a:cubicBezTo>
                  <a:cubicBezTo>
                    <a:pt x="801" y="5104"/>
                    <a:pt x="801" y="5237"/>
                    <a:pt x="801" y="5371"/>
                  </a:cubicBezTo>
                  <a:lnTo>
                    <a:pt x="801" y="5404"/>
                  </a:lnTo>
                  <a:cubicBezTo>
                    <a:pt x="901" y="5421"/>
                    <a:pt x="1001" y="5429"/>
                    <a:pt x="1101" y="5429"/>
                  </a:cubicBezTo>
                  <a:cubicBezTo>
                    <a:pt x="1201" y="5429"/>
                    <a:pt x="1302" y="5421"/>
                    <a:pt x="1402" y="5404"/>
                  </a:cubicBezTo>
                  <a:cubicBezTo>
                    <a:pt x="5338" y="5070"/>
                    <a:pt x="5505" y="0"/>
                    <a:pt x="55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938;p39">
              <a:extLst>
                <a:ext uri="{FF2B5EF4-FFF2-40B4-BE49-F238E27FC236}">
                  <a16:creationId xmlns:a16="http://schemas.microsoft.com/office/drawing/2014/main" id="{84AF94A1-7036-176A-9E95-EC69111BCB0A}"/>
                </a:ext>
              </a:extLst>
            </p:cNvPr>
            <p:cNvSpPr/>
            <p:nvPr/>
          </p:nvSpPr>
          <p:spPr>
            <a:xfrm>
              <a:off x="3553550" y="1264675"/>
              <a:ext cx="68400" cy="167675"/>
            </a:xfrm>
            <a:custGeom>
              <a:avLst/>
              <a:gdLst/>
              <a:ahLst/>
              <a:cxnLst/>
              <a:rect l="l" t="t" r="r" b="b"/>
              <a:pathLst>
                <a:path w="2736" h="6707" extrusionOk="0">
                  <a:moveTo>
                    <a:pt x="2735" y="1"/>
                  </a:moveTo>
                  <a:cubicBezTo>
                    <a:pt x="2735" y="1"/>
                    <a:pt x="801" y="735"/>
                    <a:pt x="400" y="2636"/>
                  </a:cubicBezTo>
                  <a:cubicBezTo>
                    <a:pt x="0" y="4571"/>
                    <a:pt x="400" y="6605"/>
                    <a:pt x="567" y="6706"/>
                  </a:cubicBezTo>
                  <a:cubicBezTo>
                    <a:pt x="568" y="6706"/>
                    <a:pt x="570" y="6707"/>
                    <a:pt x="571" y="6707"/>
                  </a:cubicBezTo>
                  <a:cubicBezTo>
                    <a:pt x="763" y="6707"/>
                    <a:pt x="2735" y="1"/>
                    <a:pt x="2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939;p39">
              <a:extLst>
                <a:ext uri="{FF2B5EF4-FFF2-40B4-BE49-F238E27FC236}">
                  <a16:creationId xmlns:a16="http://schemas.microsoft.com/office/drawing/2014/main" id="{A0D95CB9-AE90-73CA-597A-BAE22D9BB22C}"/>
                </a:ext>
              </a:extLst>
            </p:cNvPr>
            <p:cNvSpPr/>
            <p:nvPr/>
          </p:nvSpPr>
          <p:spPr>
            <a:xfrm>
              <a:off x="3535200" y="1246575"/>
              <a:ext cx="292725" cy="358225"/>
            </a:xfrm>
            <a:custGeom>
              <a:avLst/>
              <a:gdLst/>
              <a:ahLst/>
              <a:cxnLst/>
              <a:rect l="l" t="t" r="r" b="b"/>
              <a:pathLst>
                <a:path w="11709" h="14329" extrusionOk="0">
                  <a:moveTo>
                    <a:pt x="6079" y="1"/>
                  </a:moveTo>
                  <a:cubicBezTo>
                    <a:pt x="5184" y="1"/>
                    <a:pt x="4306" y="230"/>
                    <a:pt x="3570" y="725"/>
                  </a:cubicBezTo>
                  <a:cubicBezTo>
                    <a:pt x="1868" y="1892"/>
                    <a:pt x="0" y="9664"/>
                    <a:pt x="1501" y="12233"/>
                  </a:cubicBezTo>
                  <a:cubicBezTo>
                    <a:pt x="2349" y="13676"/>
                    <a:pt x="3772" y="14329"/>
                    <a:pt x="5249" y="14329"/>
                  </a:cubicBezTo>
                  <a:cubicBezTo>
                    <a:pt x="6503" y="14329"/>
                    <a:pt x="7796" y="13858"/>
                    <a:pt x="8807" y="13000"/>
                  </a:cubicBezTo>
                  <a:cubicBezTo>
                    <a:pt x="10374" y="11699"/>
                    <a:pt x="11709" y="5695"/>
                    <a:pt x="11142" y="3593"/>
                  </a:cubicBezTo>
                  <a:cubicBezTo>
                    <a:pt x="10550" y="1369"/>
                    <a:pt x="8263" y="1"/>
                    <a:pt x="6079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940;p39">
              <a:extLst>
                <a:ext uri="{FF2B5EF4-FFF2-40B4-BE49-F238E27FC236}">
                  <a16:creationId xmlns:a16="http://schemas.microsoft.com/office/drawing/2014/main" id="{F9242A1A-9DEE-0FF1-E4D9-32457E456EF7}"/>
                </a:ext>
              </a:extLst>
            </p:cNvPr>
            <p:cNvSpPr/>
            <p:nvPr/>
          </p:nvSpPr>
          <p:spPr>
            <a:xfrm>
              <a:off x="3759525" y="1569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941;p39">
              <a:extLst>
                <a:ext uri="{FF2B5EF4-FFF2-40B4-BE49-F238E27FC236}">
                  <a16:creationId xmlns:a16="http://schemas.microsoft.com/office/drawing/2014/main" id="{BD963001-188B-19BC-BB6F-D5071837A1E2}"/>
                </a:ext>
              </a:extLst>
            </p:cNvPr>
            <p:cNvSpPr/>
            <p:nvPr/>
          </p:nvSpPr>
          <p:spPr>
            <a:xfrm>
              <a:off x="3672800" y="1428975"/>
              <a:ext cx="10850" cy="28375"/>
            </a:xfrm>
            <a:custGeom>
              <a:avLst/>
              <a:gdLst/>
              <a:ahLst/>
              <a:cxnLst/>
              <a:rect l="l" t="t" r="r" b="b"/>
              <a:pathLst>
                <a:path w="434" h="1135" extrusionOk="0">
                  <a:moveTo>
                    <a:pt x="200" y="0"/>
                  </a:moveTo>
                  <a:lnTo>
                    <a:pt x="200" y="0"/>
                  </a:lnTo>
                  <a:cubicBezTo>
                    <a:pt x="34" y="367"/>
                    <a:pt x="0" y="1001"/>
                    <a:pt x="434" y="1134"/>
                  </a:cubicBezTo>
                  <a:cubicBezTo>
                    <a:pt x="100" y="901"/>
                    <a:pt x="134" y="434"/>
                    <a:pt x="234" y="33"/>
                  </a:cubicBezTo>
                  <a:cubicBezTo>
                    <a:pt x="234" y="0"/>
                    <a:pt x="200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942;p39">
              <a:extLst>
                <a:ext uri="{FF2B5EF4-FFF2-40B4-BE49-F238E27FC236}">
                  <a16:creationId xmlns:a16="http://schemas.microsoft.com/office/drawing/2014/main" id="{44B47155-7410-B06B-AB96-FA95A1BAA118}"/>
                </a:ext>
              </a:extLst>
            </p:cNvPr>
            <p:cNvSpPr/>
            <p:nvPr/>
          </p:nvSpPr>
          <p:spPr>
            <a:xfrm>
              <a:off x="3669850" y="1419725"/>
              <a:ext cx="35100" cy="33500"/>
            </a:xfrm>
            <a:custGeom>
              <a:avLst/>
              <a:gdLst/>
              <a:ahLst/>
              <a:cxnLst/>
              <a:rect l="l" t="t" r="r" b="b"/>
              <a:pathLst>
                <a:path w="1404" h="1340" extrusionOk="0">
                  <a:moveTo>
                    <a:pt x="744" y="1"/>
                  </a:moveTo>
                  <a:cubicBezTo>
                    <a:pt x="207" y="1"/>
                    <a:pt x="1" y="1240"/>
                    <a:pt x="619" y="1337"/>
                  </a:cubicBezTo>
                  <a:cubicBezTo>
                    <a:pt x="634" y="1339"/>
                    <a:pt x="648" y="1340"/>
                    <a:pt x="663" y="1340"/>
                  </a:cubicBezTo>
                  <a:cubicBezTo>
                    <a:pt x="1229" y="1340"/>
                    <a:pt x="1403" y="101"/>
                    <a:pt x="785" y="3"/>
                  </a:cubicBezTo>
                  <a:cubicBezTo>
                    <a:pt x="771" y="2"/>
                    <a:pt x="757" y="1"/>
                    <a:pt x="7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943;p39">
              <a:extLst>
                <a:ext uri="{FF2B5EF4-FFF2-40B4-BE49-F238E27FC236}">
                  <a16:creationId xmlns:a16="http://schemas.microsoft.com/office/drawing/2014/main" id="{2FCBBEB7-A7B7-0FCA-8054-024DC3182013}"/>
                </a:ext>
              </a:extLst>
            </p:cNvPr>
            <p:cNvSpPr/>
            <p:nvPr/>
          </p:nvSpPr>
          <p:spPr>
            <a:xfrm>
              <a:off x="3603575" y="1417300"/>
              <a:ext cx="15875" cy="25025"/>
            </a:xfrm>
            <a:custGeom>
              <a:avLst/>
              <a:gdLst/>
              <a:ahLst/>
              <a:cxnLst/>
              <a:rect l="l" t="t" r="r" b="b"/>
              <a:pathLst>
                <a:path w="635" h="1001" extrusionOk="0">
                  <a:moveTo>
                    <a:pt x="634" y="0"/>
                  </a:moveTo>
                  <a:lnTo>
                    <a:pt x="634" y="0"/>
                  </a:lnTo>
                  <a:cubicBezTo>
                    <a:pt x="634" y="0"/>
                    <a:pt x="601" y="0"/>
                    <a:pt x="568" y="33"/>
                  </a:cubicBezTo>
                  <a:cubicBezTo>
                    <a:pt x="534" y="434"/>
                    <a:pt x="401" y="901"/>
                    <a:pt x="1" y="967"/>
                  </a:cubicBezTo>
                  <a:lnTo>
                    <a:pt x="1" y="1001"/>
                  </a:lnTo>
                  <a:cubicBezTo>
                    <a:pt x="434" y="1001"/>
                    <a:pt x="634" y="40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944;p39">
              <a:extLst>
                <a:ext uri="{FF2B5EF4-FFF2-40B4-BE49-F238E27FC236}">
                  <a16:creationId xmlns:a16="http://schemas.microsoft.com/office/drawing/2014/main" id="{D16E070E-D7F5-5DC2-47DB-C12E07FB133C}"/>
                </a:ext>
              </a:extLst>
            </p:cNvPr>
            <p:cNvSpPr/>
            <p:nvPr/>
          </p:nvSpPr>
          <p:spPr>
            <a:xfrm>
              <a:off x="3589450" y="1405250"/>
              <a:ext cx="35150" cy="33150"/>
            </a:xfrm>
            <a:custGeom>
              <a:avLst/>
              <a:gdLst/>
              <a:ahLst/>
              <a:cxnLst/>
              <a:rect l="l" t="t" r="r" b="b"/>
              <a:pathLst>
                <a:path w="1406" h="1326" extrusionOk="0">
                  <a:moveTo>
                    <a:pt x="758" y="1"/>
                  </a:moveTo>
                  <a:cubicBezTo>
                    <a:pt x="204" y="1"/>
                    <a:pt x="0" y="1190"/>
                    <a:pt x="566" y="1316"/>
                  </a:cubicBezTo>
                  <a:cubicBezTo>
                    <a:pt x="594" y="1322"/>
                    <a:pt x="622" y="1325"/>
                    <a:pt x="649" y="1325"/>
                  </a:cubicBezTo>
                  <a:cubicBezTo>
                    <a:pt x="1190" y="1325"/>
                    <a:pt x="1406" y="110"/>
                    <a:pt x="866" y="15"/>
                  </a:cubicBezTo>
                  <a:cubicBezTo>
                    <a:pt x="829" y="5"/>
                    <a:pt x="793" y="1"/>
                    <a:pt x="7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945;p39">
              <a:extLst>
                <a:ext uri="{FF2B5EF4-FFF2-40B4-BE49-F238E27FC236}">
                  <a16:creationId xmlns:a16="http://schemas.microsoft.com/office/drawing/2014/main" id="{1AE1A7A0-702E-243C-BEF9-5C562C23004C}"/>
                </a:ext>
              </a:extLst>
            </p:cNvPr>
            <p:cNvSpPr/>
            <p:nvPr/>
          </p:nvSpPr>
          <p:spPr>
            <a:xfrm>
              <a:off x="3680300" y="1380975"/>
              <a:ext cx="36300" cy="26925"/>
            </a:xfrm>
            <a:custGeom>
              <a:avLst/>
              <a:gdLst/>
              <a:ahLst/>
              <a:cxnLst/>
              <a:rect l="l" t="t" r="r" b="b"/>
              <a:pathLst>
                <a:path w="1452" h="1077" extrusionOk="0">
                  <a:moveTo>
                    <a:pt x="455" y="1"/>
                  </a:moveTo>
                  <a:cubicBezTo>
                    <a:pt x="345" y="1"/>
                    <a:pt x="236" y="27"/>
                    <a:pt x="134" y="85"/>
                  </a:cubicBezTo>
                  <a:cubicBezTo>
                    <a:pt x="34" y="152"/>
                    <a:pt x="0" y="286"/>
                    <a:pt x="34" y="419"/>
                  </a:cubicBezTo>
                  <a:cubicBezTo>
                    <a:pt x="134" y="619"/>
                    <a:pt x="301" y="686"/>
                    <a:pt x="501" y="786"/>
                  </a:cubicBezTo>
                  <a:cubicBezTo>
                    <a:pt x="634" y="853"/>
                    <a:pt x="801" y="953"/>
                    <a:pt x="968" y="1053"/>
                  </a:cubicBezTo>
                  <a:cubicBezTo>
                    <a:pt x="1006" y="1069"/>
                    <a:pt x="1044" y="1076"/>
                    <a:pt x="1082" y="1076"/>
                  </a:cubicBezTo>
                  <a:cubicBezTo>
                    <a:pt x="1278" y="1076"/>
                    <a:pt x="1452" y="876"/>
                    <a:pt x="1368" y="653"/>
                  </a:cubicBezTo>
                  <a:cubicBezTo>
                    <a:pt x="1268" y="419"/>
                    <a:pt x="1101" y="219"/>
                    <a:pt x="868" y="119"/>
                  </a:cubicBezTo>
                  <a:cubicBezTo>
                    <a:pt x="737" y="44"/>
                    <a:pt x="595" y="1"/>
                    <a:pt x="4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946;p39">
              <a:extLst>
                <a:ext uri="{FF2B5EF4-FFF2-40B4-BE49-F238E27FC236}">
                  <a16:creationId xmlns:a16="http://schemas.microsoft.com/office/drawing/2014/main" id="{49935387-13E6-B19F-0BC0-DB3AC174A969}"/>
                </a:ext>
              </a:extLst>
            </p:cNvPr>
            <p:cNvSpPr/>
            <p:nvPr/>
          </p:nvSpPr>
          <p:spPr>
            <a:xfrm>
              <a:off x="3591075" y="1366250"/>
              <a:ext cx="40050" cy="20200"/>
            </a:xfrm>
            <a:custGeom>
              <a:avLst/>
              <a:gdLst/>
              <a:ahLst/>
              <a:cxnLst/>
              <a:rect l="l" t="t" r="r" b="b"/>
              <a:pathLst>
                <a:path w="1602" h="808" extrusionOk="0">
                  <a:moveTo>
                    <a:pt x="969" y="1"/>
                  </a:moveTo>
                  <a:cubicBezTo>
                    <a:pt x="936" y="1"/>
                    <a:pt x="902" y="3"/>
                    <a:pt x="868" y="7"/>
                  </a:cubicBezTo>
                  <a:cubicBezTo>
                    <a:pt x="601" y="7"/>
                    <a:pt x="367" y="141"/>
                    <a:pt x="200" y="308"/>
                  </a:cubicBezTo>
                  <a:cubicBezTo>
                    <a:pt x="0" y="508"/>
                    <a:pt x="134" y="808"/>
                    <a:pt x="401" y="808"/>
                  </a:cubicBezTo>
                  <a:cubicBezTo>
                    <a:pt x="601" y="808"/>
                    <a:pt x="767" y="775"/>
                    <a:pt x="968" y="775"/>
                  </a:cubicBezTo>
                  <a:cubicBezTo>
                    <a:pt x="1134" y="775"/>
                    <a:pt x="1335" y="708"/>
                    <a:pt x="1501" y="608"/>
                  </a:cubicBezTo>
                  <a:cubicBezTo>
                    <a:pt x="1601" y="508"/>
                    <a:pt x="1601" y="374"/>
                    <a:pt x="1535" y="241"/>
                  </a:cubicBezTo>
                  <a:cubicBezTo>
                    <a:pt x="1389" y="96"/>
                    <a:pt x="1194" y="1"/>
                    <a:pt x="9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947;p39">
              <a:extLst>
                <a:ext uri="{FF2B5EF4-FFF2-40B4-BE49-F238E27FC236}">
                  <a16:creationId xmlns:a16="http://schemas.microsoft.com/office/drawing/2014/main" id="{395EA895-9C94-F554-C424-03A11FE2A7C0}"/>
                </a:ext>
              </a:extLst>
            </p:cNvPr>
            <p:cNvSpPr/>
            <p:nvPr/>
          </p:nvSpPr>
          <p:spPr>
            <a:xfrm>
              <a:off x="3650275" y="1521525"/>
              <a:ext cx="21700" cy="7525"/>
            </a:xfrm>
            <a:custGeom>
              <a:avLst/>
              <a:gdLst/>
              <a:ahLst/>
              <a:cxnLst/>
              <a:rect l="l" t="t" r="r" b="b"/>
              <a:pathLst>
                <a:path w="868" h="301" extrusionOk="0">
                  <a:moveTo>
                    <a:pt x="1" y="1"/>
                  </a:moveTo>
                  <a:cubicBezTo>
                    <a:pt x="101" y="201"/>
                    <a:pt x="301" y="301"/>
                    <a:pt x="501" y="301"/>
                  </a:cubicBezTo>
                  <a:cubicBezTo>
                    <a:pt x="668" y="301"/>
                    <a:pt x="835" y="168"/>
                    <a:pt x="868" y="1"/>
                  </a:cubicBezTo>
                  <a:lnTo>
                    <a:pt x="835" y="1"/>
                  </a:lnTo>
                  <a:cubicBezTo>
                    <a:pt x="745" y="60"/>
                    <a:pt x="630" y="173"/>
                    <a:pt x="511" y="173"/>
                  </a:cubicBezTo>
                  <a:cubicBezTo>
                    <a:pt x="496" y="173"/>
                    <a:pt x="482" y="171"/>
                    <a:pt x="468" y="168"/>
                  </a:cubicBezTo>
                  <a:cubicBezTo>
                    <a:pt x="301" y="168"/>
                    <a:pt x="167" y="10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948;p39">
              <a:extLst>
                <a:ext uri="{FF2B5EF4-FFF2-40B4-BE49-F238E27FC236}">
                  <a16:creationId xmlns:a16="http://schemas.microsoft.com/office/drawing/2014/main" id="{110C54DC-021F-6D0B-498E-EC917577A857}"/>
                </a:ext>
              </a:extLst>
            </p:cNvPr>
            <p:cNvSpPr/>
            <p:nvPr/>
          </p:nvSpPr>
          <p:spPr>
            <a:xfrm>
              <a:off x="3606650" y="1371075"/>
              <a:ext cx="60325" cy="129625"/>
            </a:xfrm>
            <a:custGeom>
              <a:avLst/>
              <a:gdLst/>
              <a:ahLst/>
              <a:cxnLst/>
              <a:rect l="l" t="t" r="r" b="b"/>
              <a:pathLst>
                <a:path w="2413" h="5185" extrusionOk="0">
                  <a:moveTo>
                    <a:pt x="1274" y="1"/>
                  </a:moveTo>
                  <a:cubicBezTo>
                    <a:pt x="1265" y="1"/>
                    <a:pt x="1255" y="5"/>
                    <a:pt x="1245" y="14"/>
                  </a:cubicBezTo>
                  <a:cubicBezTo>
                    <a:pt x="712" y="1349"/>
                    <a:pt x="278" y="2716"/>
                    <a:pt x="11" y="4151"/>
                  </a:cubicBezTo>
                  <a:cubicBezTo>
                    <a:pt x="1" y="4203"/>
                    <a:pt x="56" y="4223"/>
                    <a:pt x="141" y="4223"/>
                  </a:cubicBezTo>
                  <a:cubicBezTo>
                    <a:pt x="327" y="4223"/>
                    <a:pt x="653" y="4130"/>
                    <a:pt x="745" y="4084"/>
                  </a:cubicBezTo>
                  <a:lnTo>
                    <a:pt x="745" y="4084"/>
                  </a:lnTo>
                  <a:cubicBezTo>
                    <a:pt x="745" y="4084"/>
                    <a:pt x="645" y="4584"/>
                    <a:pt x="578" y="4885"/>
                  </a:cubicBezTo>
                  <a:lnTo>
                    <a:pt x="578" y="4918"/>
                  </a:lnTo>
                  <a:cubicBezTo>
                    <a:pt x="578" y="4951"/>
                    <a:pt x="578" y="4951"/>
                    <a:pt x="578" y="4951"/>
                  </a:cubicBezTo>
                  <a:cubicBezTo>
                    <a:pt x="578" y="5018"/>
                    <a:pt x="611" y="5051"/>
                    <a:pt x="645" y="5085"/>
                  </a:cubicBezTo>
                  <a:lnTo>
                    <a:pt x="745" y="5085"/>
                  </a:lnTo>
                  <a:cubicBezTo>
                    <a:pt x="778" y="5118"/>
                    <a:pt x="812" y="5118"/>
                    <a:pt x="845" y="5118"/>
                  </a:cubicBezTo>
                  <a:cubicBezTo>
                    <a:pt x="1012" y="5151"/>
                    <a:pt x="1179" y="5185"/>
                    <a:pt x="1345" y="5185"/>
                  </a:cubicBezTo>
                  <a:cubicBezTo>
                    <a:pt x="1746" y="5185"/>
                    <a:pt x="2113" y="5018"/>
                    <a:pt x="2379" y="4718"/>
                  </a:cubicBezTo>
                  <a:cubicBezTo>
                    <a:pt x="2413" y="4684"/>
                    <a:pt x="2379" y="4651"/>
                    <a:pt x="2313" y="4651"/>
                  </a:cubicBezTo>
                  <a:cubicBezTo>
                    <a:pt x="1985" y="4838"/>
                    <a:pt x="1625" y="4943"/>
                    <a:pt x="1266" y="4943"/>
                  </a:cubicBezTo>
                  <a:cubicBezTo>
                    <a:pt x="1113" y="4943"/>
                    <a:pt x="961" y="4924"/>
                    <a:pt x="812" y="4885"/>
                  </a:cubicBezTo>
                  <a:cubicBezTo>
                    <a:pt x="812" y="4718"/>
                    <a:pt x="1078" y="3817"/>
                    <a:pt x="1045" y="3817"/>
                  </a:cubicBezTo>
                  <a:cubicBezTo>
                    <a:pt x="812" y="3817"/>
                    <a:pt x="578" y="3851"/>
                    <a:pt x="345" y="3917"/>
                  </a:cubicBezTo>
                  <a:cubicBezTo>
                    <a:pt x="611" y="2616"/>
                    <a:pt x="1078" y="1349"/>
                    <a:pt x="1312" y="48"/>
                  </a:cubicBezTo>
                  <a:cubicBezTo>
                    <a:pt x="1312" y="24"/>
                    <a:pt x="1295" y="1"/>
                    <a:pt x="12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949;p39">
              <a:extLst>
                <a:ext uri="{FF2B5EF4-FFF2-40B4-BE49-F238E27FC236}">
                  <a16:creationId xmlns:a16="http://schemas.microsoft.com/office/drawing/2014/main" id="{E7B977D1-2419-34B3-A931-E7B880A647AE}"/>
                </a:ext>
              </a:extLst>
            </p:cNvPr>
            <p:cNvSpPr/>
            <p:nvPr/>
          </p:nvSpPr>
          <p:spPr>
            <a:xfrm>
              <a:off x="3632775" y="1489000"/>
              <a:ext cx="35050" cy="25275"/>
            </a:xfrm>
            <a:custGeom>
              <a:avLst/>
              <a:gdLst/>
              <a:ahLst/>
              <a:cxnLst/>
              <a:rect l="l" t="t" r="r" b="b"/>
              <a:pathLst>
                <a:path w="1402" h="1011" extrusionOk="0">
                  <a:moveTo>
                    <a:pt x="1334" y="1"/>
                  </a:moveTo>
                  <a:cubicBezTo>
                    <a:pt x="1016" y="187"/>
                    <a:pt x="655" y="288"/>
                    <a:pt x="286" y="288"/>
                  </a:cubicBezTo>
                  <a:cubicBezTo>
                    <a:pt x="191" y="288"/>
                    <a:pt x="95" y="281"/>
                    <a:pt x="0" y="268"/>
                  </a:cubicBezTo>
                  <a:lnTo>
                    <a:pt x="0" y="268"/>
                  </a:lnTo>
                  <a:cubicBezTo>
                    <a:pt x="134" y="535"/>
                    <a:pt x="334" y="735"/>
                    <a:pt x="567" y="901"/>
                  </a:cubicBezTo>
                  <a:cubicBezTo>
                    <a:pt x="676" y="956"/>
                    <a:pt x="807" y="1010"/>
                    <a:pt x="943" y="1010"/>
                  </a:cubicBezTo>
                  <a:cubicBezTo>
                    <a:pt x="973" y="1010"/>
                    <a:pt x="1004" y="1008"/>
                    <a:pt x="1034" y="1002"/>
                  </a:cubicBezTo>
                  <a:cubicBezTo>
                    <a:pt x="1368" y="968"/>
                    <a:pt x="1401" y="668"/>
                    <a:pt x="1401" y="401"/>
                  </a:cubicBezTo>
                  <a:cubicBezTo>
                    <a:pt x="1401" y="268"/>
                    <a:pt x="1368" y="134"/>
                    <a:pt x="1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950;p39">
              <a:extLst>
                <a:ext uri="{FF2B5EF4-FFF2-40B4-BE49-F238E27FC236}">
                  <a16:creationId xmlns:a16="http://schemas.microsoft.com/office/drawing/2014/main" id="{09EC3959-A52C-5667-25CC-73A144E630D9}"/>
                </a:ext>
              </a:extLst>
            </p:cNvPr>
            <p:cNvSpPr/>
            <p:nvPr/>
          </p:nvSpPr>
          <p:spPr>
            <a:xfrm>
              <a:off x="3646950" y="1498925"/>
              <a:ext cx="20875" cy="15350"/>
            </a:xfrm>
            <a:custGeom>
              <a:avLst/>
              <a:gdLst/>
              <a:ahLst/>
              <a:cxnLst/>
              <a:rect l="l" t="t" r="r" b="b"/>
              <a:pathLst>
                <a:path w="835" h="614" extrusionOk="0">
                  <a:moveTo>
                    <a:pt x="755" y="0"/>
                  </a:moveTo>
                  <a:cubicBezTo>
                    <a:pt x="420" y="0"/>
                    <a:pt x="124" y="195"/>
                    <a:pt x="0" y="504"/>
                  </a:cubicBezTo>
                  <a:cubicBezTo>
                    <a:pt x="109" y="559"/>
                    <a:pt x="240" y="613"/>
                    <a:pt x="376" y="613"/>
                  </a:cubicBezTo>
                  <a:cubicBezTo>
                    <a:pt x="406" y="613"/>
                    <a:pt x="437" y="611"/>
                    <a:pt x="467" y="605"/>
                  </a:cubicBezTo>
                  <a:cubicBezTo>
                    <a:pt x="801" y="571"/>
                    <a:pt x="834" y="271"/>
                    <a:pt x="834" y="4"/>
                  </a:cubicBezTo>
                  <a:cubicBezTo>
                    <a:pt x="807" y="2"/>
                    <a:pt x="781" y="0"/>
                    <a:pt x="755" y="0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951;p39">
              <a:extLst>
                <a:ext uri="{FF2B5EF4-FFF2-40B4-BE49-F238E27FC236}">
                  <a16:creationId xmlns:a16="http://schemas.microsoft.com/office/drawing/2014/main" id="{8BC62523-F660-9FAD-FA8F-56484093345D}"/>
                </a:ext>
              </a:extLst>
            </p:cNvPr>
            <p:cNvSpPr/>
            <p:nvPr/>
          </p:nvSpPr>
          <p:spPr>
            <a:xfrm>
              <a:off x="3550300" y="1218475"/>
              <a:ext cx="293475" cy="239700"/>
            </a:xfrm>
            <a:custGeom>
              <a:avLst/>
              <a:gdLst/>
              <a:ahLst/>
              <a:cxnLst/>
              <a:rect l="l" t="t" r="r" b="b"/>
              <a:pathLst>
                <a:path w="11739" h="9588" extrusionOk="0">
                  <a:moveTo>
                    <a:pt x="5783" y="0"/>
                  </a:moveTo>
                  <a:cubicBezTo>
                    <a:pt x="2266" y="0"/>
                    <a:pt x="0" y="3461"/>
                    <a:pt x="97" y="3783"/>
                  </a:cubicBezTo>
                  <a:cubicBezTo>
                    <a:pt x="186" y="4117"/>
                    <a:pt x="842" y="4228"/>
                    <a:pt x="1677" y="4228"/>
                  </a:cubicBezTo>
                  <a:cubicBezTo>
                    <a:pt x="3347" y="4228"/>
                    <a:pt x="5734" y="3784"/>
                    <a:pt x="5734" y="3783"/>
                  </a:cubicBezTo>
                  <a:lnTo>
                    <a:pt x="5734" y="3783"/>
                  </a:lnTo>
                  <a:cubicBezTo>
                    <a:pt x="5734" y="3784"/>
                    <a:pt x="3599" y="4617"/>
                    <a:pt x="3766" y="4651"/>
                  </a:cubicBezTo>
                  <a:cubicBezTo>
                    <a:pt x="4352" y="4748"/>
                    <a:pt x="4938" y="4810"/>
                    <a:pt x="5537" y="4810"/>
                  </a:cubicBezTo>
                  <a:cubicBezTo>
                    <a:pt x="5757" y="4810"/>
                    <a:pt x="5978" y="4802"/>
                    <a:pt x="6201" y="4784"/>
                  </a:cubicBezTo>
                  <a:cubicBezTo>
                    <a:pt x="6968" y="4684"/>
                    <a:pt x="7769" y="4451"/>
                    <a:pt x="8469" y="4117"/>
                  </a:cubicBezTo>
                  <a:lnTo>
                    <a:pt x="8469" y="4117"/>
                  </a:lnTo>
                  <a:cubicBezTo>
                    <a:pt x="8469" y="4117"/>
                    <a:pt x="8336" y="9588"/>
                    <a:pt x="9570" y="9588"/>
                  </a:cubicBezTo>
                  <a:cubicBezTo>
                    <a:pt x="10871" y="9588"/>
                    <a:pt x="11605" y="6519"/>
                    <a:pt x="11672" y="5385"/>
                  </a:cubicBezTo>
                  <a:cubicBezTo>
                    <a:pt x="11738" y="4517"/>
                    <a:pt x="10438" y="3050"/>
                    <a:pt x="10438" y="3050"/>
                  </a:cubicBezTo>
                  <a:cubicBezTo>
                    <a:pt x="10438" y="3050"/>
                    <a:pt x="8903" y="214"/>
                    <a:pt x="6168" y="14"/>
                  </a:cubicBezTo>
                  <a:cubicBezTo>
                    <a:pt x="6038" y="5"/>
                    <a:pt x="5910" y="0"/>
                    <a:pt x="57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952;p39">
              <a:extLst>
                <a:ext uri="{FF2B5EF4-FFF2-40B4-BE49-F238E27FC236}">
                  <a16:creationId xmlns:a16="http://schemas.microsoft.com/office/drawing/2014/main" id="{28BF7E00-F0E5-4884-7259-5A686432BA3B}"/>
                </a:ext>
              </a:extLst>
            </p:cNvPr>
            <p:cNvSpPr/>
            <p:nvPr/>
          </p:nvSpPr>
          <p:spPr>
            <a:xfrm>
              <a:off x="3765350" y="1422400"/>
              <a:ext cx="90925" cy="94875"/>
            </a:xfrm>
            <a:custGeom>
              <a:avLst/>
              <a:gdLst/>
              <a:ahLst/>
              <a:cxnLst/>
              <a:rect l="l" t="t" r="r" b="b"/>
              <a:pathLst>
                <a:path w="3637" h="3795" extrusionOk="0">
                  <a:moveTo>
                    <a:pt x="2454" y="0"/>
                  </a:moveTo>
                  <a:cubicBezTo>
                    <a:pt x="1592" y="0"/>
                    <a:pt x="468" y="1431"/>
                    <a:pt x="468" y="1431"/>
                  </a:cubicBezTo>
                  <a:lnTo>
                    <a:pt x="1" y="3065"/>
                  </a:lnTo>
                  <a:cubicBezTo>
                    <a:pt x="159" y="3513"/>
                    <a:pt x="587" y="3794"/>
                    <a:pt x="1040" y="3794"/>
                  </a:cubicBezTo>
                  <a:cubicBezTo>
                    <a:pt x="1160" y="3794"/>
                    <a:pt x="1283" y="3774"/>
                    <a:pt x="1402" y="3732"/>
                  </a:cubicBezTo>
                  <a:cubicBezTo>
                    <a:pt x="2469" y="3399"/>
                    <a:pt x="3637" y="630"/>
                    <a:pt x="2803" y="96"/>
                  </a:cubicBezTo>
                  <a:cubicBezTo>
                    <a:pt x="2694" y="30"/>
                    <a:pt x="2577" y="0"/>
                    <a:pt x="2454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953;p39">
              <a:extLst>
                <a:ext uri="{FF2B5EF4-FFF2-40B4-BE49-F238E27FC236}">
                  <a16:creationId xmlns:a16="http://schemas.microsoft.com/office/drawing/2014/main" id="{7888C9A2-F9F0-96FF-FDB6-496B14B9B827}"/>
                </a:ext>
              </a:extLst>
            </p:cNvPr>
            <p:cNvSpPr/>
            <p:nvPr/>
          </p:nvSpPr>
          <p:spPr>
            <a:xfrm>
              <a:off x="3779025" y="1444800"/>
              <a:ext cx="47225" cy="57650"/>
            </a:xfrm>
            <a:custGeom>
              <a:avLst/>
              <a:gdLst/>
              <a:ahLst/>
              <a:cxnLst/>
              <a:rect l="l" t="t" r="r" b="b"/>
              <a:pathLst>
                <a:path w="1889" h="2306" extrusionOk="0">
                  <a:moveTo>
                    <a:pt x="1889" y="1"/>
                  </a:moveTo>
                  <a:lnTo>
                    <a:pt x="1889" y="1"/>
                  </a:lnTo>
                  <a:cubicBezTo>
                    <a:pt x="888" y="34"/>
                    <a:pt x="88" y="1268"/>
                    <a:pt x="21" y="2236"/>
                  </a:cubicBezTo>
                  <a:cubicBezTo>
                    <a:pt x="0" y="2277"/>
                    <a:pt x="43" y="2306"/>
                    <a:pt x="87" y="2306"/>
                  </a:cubicBezTo>
                  <a:cubicBezTo>
                    <a:pt x="114" y="2306"/>
                    <a:pt x="142" y="2295"/>
                    <a:pt x="154" y="2269"/>
                  </a:cubicBezTo>
                  <a:cubicBezTo>
                    <a:pt x="254" y="2069"/>
                    <a:pt x="388" y="1902"/>
                    <a:pt x="521" y="1702"/>
                  </a:cubicBezTo>
                  <a:cubicBezTo>
                    <a:pt x="660" y="1564"/>
                    <a:pt x="829" y="1489"/>
                    <a:pt x="1009" y="1489"/>
                  </a:cubicBezTo>
                  <a:cubicBezTo>
                    <a:pt x="1090" y="1489"/>
                    <a:pt x="1173" y="1504"/>
                    <a:pt x="1255" y="1535"/>
                  </a:cubicBezTo>
                  <a:cubicBezTo>
                    <a:pt x="1289" y="1535"/>
                    <a:pt x="1289" y="1502"/>
                    <a:pt x="1289" y="1502"/>
                  </a:cubicBezTo>
                  <a:cubicBezTo>
                    <a:pt x="1174" y="1388"/>
                    <a:pt x="1030" y="1335"/>
                    <a:pt x="886" y="1335"/>
                  </a:cubicBezTo>
                  <a:cubicBezTo>
                    <a:pt x="694" y="1335"/>
                    <a:pt x="503" y="1430"/>
                    <a:pt x="388" y="1602"/>
                  </a:cubicBezTo>
                  <a:cubicBezTo>
                    <a:pt x="655" y="902"/>
                    <a:pt x="1188" y="301"/>
                    <a:pt x="18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954;p39">
              <a:extLst>
                <a:ext uri="{FF2B5EF4-FFF2-40B4-BE49-F238E27FC236}">
                  <a16:creationId xmlns:a16="http://schemas.microsoft.com/office/drawing/2014/main" id="{A07837F4-1940-E208-0728-99A1370D03AE}"/>
                </a:ext>
              </a:extLst>
            </p:cNvPr>
            <p:cNvSpPr/>
            <p:nvPr/>
          </p:nvSpPr>
          <p:spPr>
            <a:xfrm>
              <a:off x="3639425" y="1607425"/>
              <a:ext cx="191850" cy="202950"/>
            </a:xfrm>
            <a:custGeom>
              <a:avLst/>
              <a:gdLst/>
              <a:ahLst/>
              <a:cxnLst/>
              <a:rect l="l" t="t" r="r" b="b"/>
              <a:pathLst>
                <a:path w="7674" h="8118" extrusionOk="0">
                  <a:moveTo>
                    <a:pt x="6439" y="1"/>
                  </a:moveTo>
                  <a:lnTo>
                    <a:pt x="2169" y="4437"/>
                  </a:lnTo>
                  <a:lnTo>
                    <a:pt x="735" y="968"/>
                  </a:lnTo>
                  <a:lnTo>
                    <a:pt x="101" y="2002"/>
                  </a:lnTo>
                  <a:lnTo>
                    <a:pt x="1" y="7239"/>
                  </a:lnTo>
                  <a:lnTo>
                    <a:pt x="2036" y="5138"/>
                  </a:lnTo>
                  <a:lnTo>
                    <a:pt x="3503" y="8106"/>
                  </a:lnTo>
                  <a:cubicBezTo>
                    <a:pt x="3503" y="8114"/>
                    <a:pt x="3506" y="8118"/>
                    <a:pt x="3510" y="8118"/>
                  </a:cubicBezTo>
                  <a:cubicBezTo>
                    <a:pt x="3694" y="8118"/>
                    <a:pt x="7673" y="1402"/>
                    <a:pt x="7673" y="1402"/>
                  </a:cubicBezTo>
                  <a:lnTo>
                    <a:pt x="643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955;p39">
              <a:extLst>
                <a:ext uri="{FF2B5EF4-FFF2-40B4-BE49-F238E27FC236}">
                  <a16:creationId xmlns:a16="http://schemas.microsoft.com/office/drawing/2014/main" id="{3AE45B36-3DB1-6E25-45E7-D199FB8E4E72}"/>
                </a:ext>
              </a:extLst>
            </p:cNvPr>
            <p:cNvSpPr/>
            <p:nvPr/>
          </p:nvSpPr>
          <p:spPr>
            <a:xfrm>
              <a:off x="3635275" y="1650450"/>
              <a:ext cx="191825" cy="167150"/>
            </a:xfrm>
            <a:custGeom>
              <a:avLst/>
              <a:gdLst/>
              <a:ahLst/>
              <a:cxnLst/>
              <a:rect l="l" t="t" r="r" b="b"/>
              <a:pathLst>
                <a:path w="7673" h="6686" extrusionOk="0">
                  <a:moveTo>
                    <a:pt x="7619" y="0"/>
                  </a:moveTo>
                  <a:cubicBezTo>
                    <a:pt x="7611" y="0"/>
                    <a:pt x="7606" y="4"/>
                    <a:pt x="7606" y="14"/>
                  </a:cubicBezTo>
                  <a:cubicBezTo>
                    <a:pt x="6838" y="1082"/>
                    <a:pt x="4303" y="5151"/>
                    <a:pt x="3669" y="6285"/>
                  </a:cubicBezTo>
                  <a:cubicBezTo>
                    <a:pt x="3569" y="6085"/>
                    <a:pt x="2502" y="3917"/>
                    <a:pt x="2202" y="3417"/>
                  </a:cubicBezTo>
                  <a:cubicBezTo>
                    <a:pt x="2201" y="3416"/>
                    <a:pt x="2201" y="3416"/>
                    <a:pt x="2200" y="3416"/>
                  </a:cubicBezTo>
                  <a:cubicBezTo>
                    <a:pt x="2135" y="3416"/>
                    <a:pt x="366" y="5185"/>
                    <a:pt x="267" y="5251"/>
                  </a:cubicBezTo>
                  <a:cubicBezTo>
                    <a:pt x="267" y="4451"/>
                    <a:pt x="467" y="1182"/>
                    <a:pt x="267" y="348"/>
                  </a:cubicBezTo>
                  <a:cubicBezTo>
                    <a:pt x="267" y="319"/>
                    <a:pt x="255" y="309"/>
                    <a:pt x="241" y="309"/>
                  </a:cubicBezTo>
                  <a:cubicBezTo>
                    <a:pt x="223" y="309"/>
                    <a:pt x="200" y="328"/>
                    <a:pt x="200" y="348"/>
                  </a:cubicBezTo>
                  <a:cubicBezTo>
                    <a:pt x="134" y="1182"/>
                    <a:pt x="100" y="2082"/>
                    <a:pt x="67" y="2916"/>
                  </a:cubicBezTo>
                  <a:cubicBezTo>
                    <a:pt x="0" y="3884"/>
                    <a:pt x="0" y="4818"/>
                    <a:pt x="34" y="5785"/>
                  </a:cubicBezTo>
                  <a:cubicBezTo>
                    <a:pt x="34" y="5789"/>
                    <a:pt x="35" y="5791"/>
                    <a:pt x="39" y="5791"/>
                  </a:cubicBezTo>
                  <a:cubicBezTo>
                    <a:pt x="150" y="5791"/>
                    <a:pt x="1878" y="3904"/>
                    <a:pt x="2168" y="3517"/>
                  </a:cubicBezTo>
                  <a:cubicBezTo>
                    <a:pt x="2635" y="4617"/>
                    <a:pt x="3136" y="5651"/>
                    <a:pt x="3703" y="6686"/>
                  </a:cubicBezTo>
                  <a:cubicBezTo>
                    <a:pt x="3703" y="6686"/>
                    <a:pt x="3703" y="6686"/>
                    <a:pt x="3704" y="6686"/>
                  </a:cubicBezTo>
                  <a:cubicBezTo>
                    <a:pt x="3789" y="6686"/>
                    <a:pt x="7074" y="1211"/>
                    <a:pt x="7672" y="47"/>
                  </a:cubicBezTo>
                  <a:cubicBezTo>
                    <a:pt x="7672" y="24"/>
                    <a:pt x="7639" y="0"/>
                    <a:pt x="76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956;p39">
              <a:extLst>
                <a:ext uri="{FF2B5EF4-FFF2-40B4-BE49-F238E27FC236}">
                  <a16:creationId xmlns:a16="http://schemas.microsoft.com/office/drawing/2014/main" id="{42BF9A0B-B02C-368E-BCF0-166BBBBFEAB5}"/>
                </a:ext>
              </a:extLst>
            </p:cNvPr>
            <p:cNvSpPr/>
            <p:nvPr/>
          </p:nvSpPr>
          <p:spPr>
            <a:xfrm>
              <a:off x="3496000" y="2370475"/>
              <a:ext cx="482025" cy="28375"/>
            </a:xfrm>
            <a:custGeom>
              <a:avLst/>
              <a:gdLst/>
              <a:ahLst/>
              <a:cxnLst/>
              <a:rect l="l" t="t" r="r" b="b"/>
              <a:pathLst>
                <a:path w="19281" h="1135" extrusionOk="0">
                  <a:moveTo>
                    <a:pt x="1" y="0"/>
                  </a:moveTo>
                  <a:lnTo>
                    <a:pt x="1" y="1135"/>
                  </a:lnTo>
                  <a:lnTo>
                    <a:pt x="19281" y="1135"/>
                  </a:lnTo>
                  <a:lnTo>
                    <a:pt x="1928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957;p39">
              <a:extLst>
                <a:ext uri="{FF2B5EF4-FFF2-40B4-BE49-F238E27FC236}">
                  <a16:creationId xmlns:a16="http://schemas.microsoft.com/office/drawing/2014/main" id="{391D3E6A-09E2-C51F-FFAD-9981001FBB85}"/>
                </a:ext>
              </a:extLst>
            </p:cNvPr>
            <p:cNvSpPr/>
            <p:nvPr/>
          </p:nvSpPr>
          <p:spPr>
            <a:xfrm>
              <a:off x="3496000" y="2370475"/>
              <a:ext cx="292725" cy="28375"/>
            </a:xfrm>
            <a:custGeom>
              <a:avLst/>
              <a:gdLst/>
              <a:ahLst/>
              <a:cxnLst/>
              <a:rect l="l" t="t" r="r" b="b"/>
              <a:pathLst>
                <a:path w="11709" h="1135" extrusionOk="0">
                  <a:moveTo>
                    <a:pt x="1" y="0"/>
                  </a:moveTo>
                  <a:lnTo>
                    <a:pt x="1" y="1135"/>
                  </a:lnTo>
                  <a:lnTo>
                    <a:pt x="11709" y="1135"/>
                  </a:lnTo>
                  <a:lnTo>
                    <a:pt x="1170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958;p39">
              <a:extLst>
                <a:ext uri="{FF2B5EF4-FFF2-40B4-BE49-F238E27FC236}">
                  <a16:creationId xmlns:a16="http://schemas.microsoft.com/office/drawing/2014/main" id="{0F232436-5846-71B4-CA2B-4951A4D26357}"/>
                </a:ext>
              </a:extLst>
            </p:cNvPr>
            <p:cNvSpPr/>
            <p:nvPr/>
          </p:nvSpPr>
          <p:spPr>
            <a:xfrm>
              <a:off x="3040675" y="1982700"/>
              <a:ext cx="698025" cy="416975"/>
            </a:xfrm>
            <a:custGeom>
              <a:avLst/>
              <a:gdLst/>
              <a:ahLst/>
              <a:cxnLst/>
              <a:rect l="l" t="t" r="r" b="b"/>
              <a:pathLst>
                <a:path w="27921" h="16679" extrusionOk="0">
                  <a:moveTo>
                    <a:pt x="1" y="0"/>
                  </a:moveTo>
                  <a:lnTo>
                    <a:pt x="3503" y="16679"/>
                  </a:lnTo>
                  <a:lnTo>
                    <a:pt x="27920" y="16679"/>
                  </a:lnTo>
                  <a:lnTo>
                    <a:pt x="2441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959;p39">
              <a:extLst>
                <a:ext uri="{FF2B5EF4-FFF2-40B4-BE49-F238E27FC236}">
                  <a16:creationId xmlns:a16="http://schemas.microsoft.com/office/drawing/2014/main" id="{D549703D-AE92-2657-C849-169DB485DAE6}"/>
                </a:ext>
              </a:extLst>
            </p:cNvPr>
            <p:cNvSpPr/>
            <p:nvPr/>
          </p:nvSpPr>
          <p:spPr>
            <a:xfrm>
              <a:off x="3349225" y="2153650"/>
              <a:ext cx="80075" cy="75075"/>
            </a:xfrm>
            <a:custGeom>
              <a:avLst/>
              <a:gdLst/>
              <a:ahLst/>
              <a:cxnLst/>
              <a:rect l="l" t="t" r="r" b="b"/>
              <a:pathLst>
                <a:path w="3203" h="3003" extrusionOk="0">
                  <a:moveTo>
                    <a:pt x="1468" y="1"/>
                  </a:moveTo>
                  <a:cubicBezTo>
                    <a:pt x="634" y="1"/>
                    <a:pt x="1" y="701"/>
                    <a:pt x="134" y="1502"/>
                  </a:cubicBezTo>
                  <a:cubicBezTo>
                    <a:pt x="234" y="2336"/>
                    <a:pt x="935" y="2969"/>
                    <a:pt x="1769" y="3003"/>
                  </a:cubicBezTo>
                  <a:cubicBezTo>
                    <a:pt x="2569" y="3003"/>
                    <a:pt x="3203" y="2302"/>
                    <a:pt x="3103" y="1502"/>
                  </a:cubicBezTo>
                  <a:cubicBezTo>
                    <a:pt x="3003" y="668"/>
                    <a:pt x="2302" y="34"/>
                    <a:pt x="1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960;p39">
              <a:extLst>
                <a:ext uri="{FF2B5EF4-FFF2-40B4-BE49-F238E27FC236}">
                  <a16:creationId xmlns:a16="http://schemas.microsoft.com/office/drawing/2014/main" id="{CDC70EC8-5BD5-F6D6-54B0-149425340016}"/>
                </a:ext>
              </a:extLst>
            </p:cNvPr>
            <p:cNvSpPr/>
            <p:nvPr/>
          </p:nvSpPr>
          <p:spPr>
            <a:xfrm>
              <a:off x="3250825" y="2232025"/>
              <a:ext cx="391150" cy="281075"/>
            </a:xfrm>
            <a:custGeom>
              <a:avLst/>
              <a:gdLst/>
              <a:ahLst/>
              <a:cxnLst/>
              <a:rect l="l" t="t" r="r" b="b"/>
              <a:pathLst>
                <a:path w="15646" h="11243" extrusionOk="0">
                  <a:moveTo>
                    <a:pt x="6370" y="1"/>
                  </a:moveTo>
                  <a:cubicBezTo>
                    <a:pt x="6359" y="1"/>
                    <a:pt x="6349" y="1"/>
                    <a:pt x="6338" y="1"/>
                  </a:cubicBezTo>
                  <a:cubicBezTo>
                    <a:pt x="4737" y="34"/>
                    <a:pt x="5271" y="2269"/>
                    <a:pt x="5271" y="2269"/>
                  </a:cubicBezTo>
                  <a:cubicBezTo>
                    <a:pt x="5271" y="2269"/>
                    <a:pt x="4432" y="898"/>
                    <a:pt x="3393" y="898"/>
                  </a:cubicBezTo>
                  <a:cubicBezTo>
                    <a:pt x="3298" y="898"/>
                    <a:pt x="3201" y="910"/>
                    <a:pt x="3103" y="935"/>
                  </a:cubicBezTo>
                  <a:cubicBezTo>
                    <a:pt x="1168" y="1402"/>
                    <a:pt x="3370" y="5138"/>
                    <a:pt x="2903" y="6673"/>
                  </a:cubicBezTo>
                  <a:lnTo>
                    <a:pt x="367" y="6673"/>
                  </a:lnTo>
                  <a:lnTo>
                    <a:pt x="1" y="7673"/>
                  </a:lnTo>
                  <a:cubicBezTo>
                    <a:pt x="1502" y="8507"/>
                    <a:pt x="3336" y="10442"/>
                    <a:pt x="4570" y="10675"/>
                  </a:cubicBezTo>
                  <a:cubicBezTo>
                    <a:pt x="4671" y="10697"/>
                    <a:pt x="4772" y="10707"/>
                    <a:pt x="4871" y="10707"/>
                  </a:cubicBezTo>
                  <a:cubicBezTo>
                    <a:pt x="5398" y="10707"/>
                    <a:pt x="5891" y="10419"/>
                    <a:pt x="6172" y="9942"/>
                  </a:cubicBezTo>
                  <a:cubicBezTo>
                    <a:pt x="6172" y="9942"/>
                    <a:pt x="6705" y="11242"/>
                    <a:pt x="7906" y="11242"/>
                  </a:cubicBezTo>
                  <a:cubicBezTo>
                    <a:pt x="8507" y="11242"/>
                    <a:pt x="9040" y="10308"/>
                    <a:pt x="9040" y="10308"/>
                  </a:cubicBezTo>
                  <a:cubicBezTo>
                    <a:pt x="9307" y="10876"/>
                    <a:pt x="9908" y="11242"/>
                    <a:pt x="10575" y="11242"/>
                  </a:cubicBezTo>
                  <a:cubicBezTo>
                    <a:pt x="11409" y="11209"/>
                    <a:pt x="11809" y="10242"/>
                    <a:pt x="11809" y="10242"/>
                  </a:cubicBezTo>
                  <a:cubicBezTo>
                    <a:pt x="11809" y="10242"/>
                    <a:pt x="12439" y="10759"/>
                    <a:pt x="13126" y="10759"/>
                  </a:cubicBezTo>
                  <a:cubicBezTo>
                    <a:pt x="13276" y="10759"/>
                    <a:pt x="13428" y="10735"/>
                    <a:pt x="13577" y="10675"/>
                  </a:cubicBezTo>
                  <a:cubicBezTo>
                    <a:pt x="15245" y="10042"/>
                    <a:pt x="15645" y="2903"/>
                    <a:pt x="13077" y="1669"/>
                  </a:cubicBezTo>
                  <a:cubicBezTo>
                    <a:pt x="12902" y="1582"/>
                    <a:pt x="12753" y="1545"/>
                    <a:pt x="12626" y="1545"/>
                  </a:cubicBezTo>
                  <a:cubicBezTo>
                    <a:pt x="11876" y="1545"/>
                    <a:pt x="11876" y="2836"/>
                    <a:pt x="11876" y="2836"/>
                  </a:cubicBezTo>
                  <a:cubicBezTo>
                    <a:pt x="11876" y="2836"/>
                    <a:pt x="11275" y="335"/>
                    <a:pt x="9808" y="201"/>
                  </a:cubicBezTo>
                  <a:cubicBezTo>
                    <a:pt x="9776" y="199"/>
                    <a:pt x="9744" y="198"/>
                    <a:pt x="9714" y="198"/>
                  </a:cubicBezTo>
                  <a:cubicBezTo>
                    <a:pt x="8313" y="198"/>
                    <a:pt x="8473" y="2403"/>
                    <a:pt x="8473" y="2403"/>
                  </a:cubicBezTo>
                  <a:cubicBezTo>
                    <a:pt x="8473" y="2403"/>
                    <a:pt x="7881" y="1"/>
                    <a:pt x="6370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961;p39">
              <a:extLst>
                <a:ext uri="{FF2B5EF4-FFF2-40B4-BE49-F238E27FC236}">
                  <a16:creationId xmlns:a16="http://schemas.microsoft.com/office/drawing/2014/main" id="{8FF0243A-FECA-059A-6FA5-1FEDC65C0842}"/>
                </a:ext>
              </a:extLst>
            </p:cNvPr>
            <p:cNvSpPr/>
            <p:nvPr/>
          </p:nvSpPr>
          <p:spPr>
            <a:xfrm>
              <a:off x="3167425" y="2398825"/>
              <a:ext cx="155975" cy="66550"/>
            </a:xfrm>
            <a:custGeom>
              <a:avLst/>
              <a:gdLst/>
              <a:ahLst/>
              <a:cxnLst/>
              <a:rect l="l" t="t" r="r" b="b"/>
              <a:pathLst>
                <a:path w="6239" h="2662" extrusionOk="0">
                  <a:moveTo>
                    <a:pt x="3603" y="1"/>
                  </a:moveTo>
                  <a:cubicBezTo>
                    <a:pt x="568" y="367"/>
                    <a:pt x="1" y="2402"/>
                    <a:pt x="1735" y="2636"/>
                  </a:cubicBezTo>
                  <a:cubicBezTo>
                    <a:pt x="1870" y="2653"/>
                    <a:pt x="1999" y="2661"/>
                    <a:pt x="2123" y="2661"/>
                  </a:cubicBezTo>
                  <a:cubicBezTo>
                    <a:pt x="3076" y="2661"/>
                    <a:pt x="3724" y="2199"/>
                    <a:pt x="4557" y="2199"/>
                  </a:cubicBezTo>
                  <a:cubicBezTo>
                    <a:pt x="4844" y="2199"/>
                    <a:pt x="5153" y="2254"/>
                    <a:pt x="5505" y="2402"/>
                  </a:cubicBezTo>
                  <a:lnTo>
                    <a:pt x="6239" y="1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962;p39">
              <a:extLst>
                <a:ext uri="{FF2B5EF4-FFF2-40B4-BE49-F238E27FC236}">
                  <a16:creationId xmlns:a16="http://schemas.microsoft.com/office/drawing/2014/main" id="{7BCE3A87-C327-0D97-7304-43FAB311B8D1}"/>
                </a:ext>
              </a:extLst>
            </p:cNvPr>
            <p:cNvSpPr/>
            <p:nvPr/>
          </p:nvSpPr>
          <p:spPr>
            <a:xfrm>
              <a:off x="3543900" y="2299250"/>
              <a:ext cx="23850" cy="185500"/>
            </a:xfrm>
            <a:custGeom>
              <a:avLst/>
              <a:gdLst/>
              <a:ahLst/>
              <a:cxnLst/>
              <a:rect l="l" t="t" r="r" b="b"/>
              <a:pathLst>
                <a:path w="954" h="7420" extrusionOk="0">
                  <a:moveTo>
                    <a:pt x="71" y="1"/>
                  </a:moveTo>
                  <a:cubicBezTo>
                    <a:pt x="33" y="1"/>
                    <a:pt x="1" y="26"/>
                    <a:pt x="19" y="81"/>
                  </a:cubicBezTo>
                  <a:cubicBezTo>
                    <a:pt x="420" y="2516"/>
                    <a:pt x="486" y="4984"/>
                    <a:pt x="186" y="7419"/>
                  </a:cubicBezTo>
                  <a:lnTo>
                    <a:pt x="219" y="7419"/>
                  </a:lnTo>
                  <a:cubicBezTo>
                    <a:pt x="953" y="5018"/>
                    <a:pt x="920" y="2449"/>
                    <a:pt x="153" y="47"/>
                  </a:cubicBezTo>
                  <a:cubicBezTo>
                    <a:pt x="138" y="17"/>
                    <a:pt x="102" y="1"/>
                    <a:pt x="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963;p39">
              <a:extLst>
                <a:ext uri="{FF2B5EF4-FFF2-40B4-BE49-F238E27FC236}">
                  <a16:creationId xmlns:a16="http://schemas.microsoft.com/office/drawing/2014/main" id="{D061732D-DD9E-6C72-2296-0E0DA9F235AB}"/>
                </a:ext>
              </a:extLst>
            </p:cNvPr>
            <p:cNvSpPr/>
            <p:nvPr/>
          </p:nvSpPr>
          <p:spPr>
            <a:xfrm>
              <a:off x="3460600" y="2287175"/>
              <a:ext cx="37100" cy="203200"/>
            </a:xfrm>
            <a:custGeom>
              <a:avLst/>
              <a:gdLst/>
              <a:ahLst/>
              <a:cxnLst/>
              <a:rect l="l" t="t" r="r" b="b"/>
              <a:pathLst>
                <a:path w="1484" h="8128" extrusionOk="0">
                  <a:moveTo>
                    <a:pt x="48" y="0"/>
                  </a:moveTo>
                  <a:cubicBezTo>
                    <a:pt x="19" y="0"/>
                    <a:pt x="0" y="18"/>
                    <a:pt x="16" y="63"/>
                  </a:cubicBezTo>
                  <a:cubicBezTo>
                    <a:pt x="716" y="1831"/>
                    <a:pt x="983" y="5834"/>
                    <a:pt x="649" y="8102"/>
                  </a:cubicBezTo>
                  <a:cubicBezTo>
                    <a:pt x="649" y="8119"/>
                    <a:pt x="658" y="8127"/>
                    <a:pt x="670" y="8127"/>
                  </a:cubicBezTo>
                  <a:cubicBezTo>
                    <a:pt x="683" y="8127"/>
                    <a:pt x="699" y="8119"/>
                    <a:pt x="716" y="8102"/>
                  </a:cubicBezTo>
                  <a:cubicBezTo>
                    <a:pt x="1483" y="5434"/>
                    <a:pt x="1283" y="2599"/>
                    <a:pt x="149" y="63"/>
                  </a:cubicBezTo>
                  <a:cubicBezTo>
                    <a:pt x="131" y="27"/>
                    <a:pt x="82" y="0"/>
                    <a:pt x="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964;p39">
              <a:extLst>
                <a:ext uri="{FF2B5EF4-FFF2-40B4-BE49-F238E27FC236}">
                  <a16:creationId xmlns:a16="http://schemas.microsoft.com/office/drawing/2014/main" id="{860844FB-2B6A-7118-EC13-4E64FCDE0E75}"/>
                </a:ext>
              </a:extLst>
            </p:cNvPr>
            <p:cNvSpPr/>
            <p:nvPr/>
          </p:nvSpPr>
          <p:spPr>
            <a:xfrm>
              <a:off x="3377825" y="2283400"/>
              <a:ext cx="40650" cy="195300"/>
            </a:xfrm>
            <a:custGeom>
              <a:avLst/>
              <a:gdLst/>
              <a:ahLst/>
              <a:cxnLst/>
              <a:rect l="l" t="t" r="r" b="b"/>
              <a:pathLst>
                <a:path w="1626" h="7812" extrusionOk="0">
                  <a:moveTo>
                    <a:pt x="83" y="0"/>
                  </a:moveTo>
                  <a:cubicBezTo>
                    <a:pt x="44" y="0"/>
                    <a:pt x="1" y="24"/>
                    <a:pt x="24" y="48"/>
                  </a:cubicBezTo>
                  <a:cubicBezTo>
                    <a:pt x="1125" y="2549"/>
                    <a:pt x="1292" y="5118"/>
                    <a:pt x="1092" y="7786"/>
                  </a:cubicBezTo>
                  <a:cubicBezTo>
                    <a:pt x="1092" y="7803"/>
                    <a:pt x="1108" y="7811"/>
                    <a:pt x="1125" y="7811"/>
                  </a:cubicBezTo>
                  <a:cubicBezTo>
                    <a:pt x="1142" y="7811"/>
                    <a:pt x="1158" y="7803"/>
                    <a:pt x="1158" y="7786"/>
                  </a:cubicBezTo>
                  <a:cubicBezTo>
                    <a:pt x="1625" y="6519"/>
                    <a:pt x="1559" y="4784"/>
                    <a:pt x="1392" y="3450"/>
                  </a:cubicBezTo>
                  <a:cubicBezTo>
                    <a:pt x="1292" y="2216"/>
                    <a:pt x="825" y="1015"/>
                    <a:pt x="124" y="14"/>
                  </a:cubicBezTo>
                  <a:cubicBezTo>
                    <a:pt x="114" y="4"/>
                    <a:pt x="99" y="0"/>
                    <a:pt x="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1" name="Text Placeholder 4">
            <a:extLst>
              <a:ext uri="{FF2B5EF4-FFF2-40B4-BE49-F238E27FC236}">
                <a16:creationId xmlns:a16="http://schemas.microsoft.com/office/drawing/2014/main" id="{7C7601EB-39D8-1255-7AB9-3673AB47A645}"/>
              </a:ext>
            </a:extLst>
          </p:cNvPr>
          <p:cNvSpPr txBox="1">
            <a:spLocks/>
          </p:cNvSpPr>
          <p:nvPr/>
        </p:nvSpPr>
        <p:spPr>
          <a:xfrm>
            <a:off x="240904" y="1823687"/>
            <a:ext cx="2818500" cy="60547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algn="just"/>
            <a:r>
              <a:rPr lang="en-US" sz="1600">
                <a:latin typeface="Aptos Display" panose="020B0004020202020204" pitchFamily="34" charset="0"/>
              </a:rPr>
              <a:t>Tích hợp API để phát triển chức năng định vị và giao hàng</a:t>
            </a:r>
          </a:p>
        </p:txBody>
      </p:sp>
      <p:sp>
        <p:nvSpPr>
          <p:cNvPr id="1432" name="Text Placeholder 4">
            <a:extLst>
              <a:ext uri="{FF2B5EF4-FFF2-40B4-BE49-F238E27FC236}">
                <a16:creationId xmlns:a16="http://schemas.microsoft.com/office/drawing/2014/main" id="{A3C64EDE-1DCF-9289-E894-F4D2E2474099}"/>
              </a:ext>
            </a:extLst>
          </p:cNvPr>
          <p:cNvSpPr txBox="1">
            <a:spLocks/>
          </p:cNvSpPr>
          <p:nvPr/>
        </p:nvSpPr>
        <p:spPr>
          <a:xfrm>
            <a:off x="6020215" y="1852133"/>
            <a:ext cx="2614800" cy="605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algn="just">
              <a:buFont typeface="Lato"/>
              <a:buNone/>
            </a:pPr>
            <a:r>
              <a:rPr lang="en-US" sz="1600">
                <a:latin typeface="Aptos Display" panose="020B0004020202020204" pitchFamily="34" charset="0"/>
              </a:rPr>
              <a:t>Bổ sung chức năng phân loại đơn hàng, tự động cập nhật trạng thái giao hàng</a:t>
            </a:r>
          </a:p>
        </p:txBody>
      </p:sp>
      <p:sp>
        <p:nvSpPr>
          <p:cNvPr id="1433" name="Text Placeholder 4">
            <a:extLst>
              <a:ext uri="{FF2B5EF4-FFF2-40B4-BE49-F238E27FC236}">
                <a16:creationId xmlns:a16="http://schemas.microsoft.com/office/drawing/2014/main" id="{6C5B23FA-F3C0-FAED-4206-B06B9DF02B7E}"/>
              </a:ext>
            </a:extLst>
          </p:cNvPr>
          <p:cNvSpPr txBox="1">
            <a:spLocks/>
          </p:cNvSpPr>
          <p:nvPr/>
        </p:nvSpPr>
        <p:spPr>
          <a:xfrm>
            <a:off x="187398" y="3587961"/>
            <a:ext cx="2793642" cy="72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algn="just">
              <a:buFont typeface="Lato"/>
              <a:buNone/>
            </a:pPr>
            <a:r>
              <a:rPr lang="en-US" sz="1600">
                <a:latin typeface="Aptos Display" panose="020B0004020202020204" pitchFamily="34" charset="0"/>
              </a:rPr>
              <a:t>Tăng cường bảo mật cho các chức năng đăng nhập, đăng ký</a:t>
            </a:r>
          </a:p>
        </p:txBody>
      </p:sp>
      <p:sp>
        <p:nvSpPr>
          <p:cNvPr id="1434" name="Google Shape;4579;p59">
            <a:extLst>
              <a:ext uri="{FF2B5EF4-FFF2-40B4-BE49-F238E27FC236}">
                <a16:creationId xmlns:a16="http://schemas.microsoft.com/office/drawing/2014/main" id="{12E09A13-4459-E48B-8AE1-BE5B0DF5C4B4}"/>
              </a:ext>
            </a:extLst>
          </p:cNvPr>
          <p:cNvSpPr/>
          <p:nvPr/>
        </p:nvSpPr>
        <p:spPr>
          <a:xfrm flipH="1">
            <a:off x="1314513" y="1096809"/>
            <a:ext cx="327631" cy="476767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FFC7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5" name="Google Shape;7900;p65">
            <a:extLst>
              <a:ext uri="{FF2B5EF4-FFF2-40B4-BE49-F238E27FC236}">
                <a16:creationId xmlns:a16="http://schemas.microsoft.com/office/drawing/2014/main" id="{AD4BD067-7D95-38D5-DB8A-3742B16E0A5C}"/>
              </a:ext>
            </a:extLst>
          </p:cNvPr>
          <p:cNvGrpSpPr/>
          <p:nvPr/>
        </p:nvGrpSpPr>
        <p:grpSpPr>
          <a:xfrm>
            <a:off x="7102978" y="3238928"/>
            <a:ext cx="576909" cy="565397"/>
            <a:chOff x="6644201" y="3355496"/>
            <a:chExt cx="366695" cy="361979"/>
          </a:xfrm>
          <a:solidFill>
            <a:srgbClr val="FFC727"/>
          </a:solidFill>
        </p:grpSpPr>
        <p:sp>
          <p:nvSpPr>
            <p:cNvPr id="1436" name="Google Shape;7901;p65">
              <a:extLst>
                <a:ext uri="{FF2B5EF4-FFF2-40B4-BE49-F238E27FC236}">
                  <a16:creationId xmlns:a16="http://schemas.microsoft.com/office/drawing/2014/main" id="{426BF775-38B3-896F-9CA7-3A85549AC596}"/>
                </a:ext>
              </a:extLst>
            </p:cNvPr>
            <p:cNvSpPr/>
            <p:nvPr/>
          </p:nvSpPr>
          <p:spPr>
            <a:xfrm>
              <a:off x="6824274" y="3378421"/>
              <a:ext cx="11056" cy="52190"/>
            </a:xfrm>
            <a:custGeom>
              <a:avLst/>
              <a:gdLst/>
              <a:ahLst/>
              <a:cxnLst/>
              <a:rect l="l" t="t" r="r" b="b"/>
              <a:pathLst>
                <a:path w="422" h="1992" extrusionOk="0">
                  <a:moveTo>
                    <a:pt x="211" y="0"/>
                  </a:moveTo>
                  <a:cubicBezTo>
                    <a:pt x="106" y="0"/>
                    <a:pt x="0" y="70"/>
                    <a:pt x="0" y="209"/>
                  </a:cubicBezTo>
                  <a:lnTo>
                    <a:pt x="0" y="1781"/>
                  </a:lnTo>
                  <a:cubicBezTo>
                    <a:pt x="0" y="1896"/>
                    <a:pt x="96" y="1991"/>
                    <a:pt x="211" y="1991"/>
                  </a:cubicBezTo>
                  <a:cubicBezTo>
                    <a:pt x="326" y="1991"/>
                    <a:pt x="422" y="1896"/>
                    <a:pt x="422" y="1781"/>
                  </a:cubicBezTo>
                  <a:lnTo>
                    <a:pt x="422" y="209"/>
                  </a:lnTo>
                  <a:cubicBezTo>
                    <a:pt x="422" y="70"/>
                    <a:pt x="316" y="0"/>
                    <a:pt x="2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7902;p65">
              <a:extLst>
                <a:ext uri="{FF2B5EF4-FFF2-40B4-BE49-F238E27FC236}">
                  <a16:creationId xmlns:a16="http://schemas.microsoft.com/office/drawing/2014/main" id="{4F261DDA-28A2-6356-10C2-413AFDC36F53}"/>
                </a:ext>
              </a:extLst>
            </p:cNvPr>
            <p:cNvSpPr/>
            <p:nvPr/>
          </p:nvSpPr>
          <p:spPr>
            <a:xfrm>
              <a:off x="6904944" y="3402709"/>
              <a:ext cx="60994" cy="56802"/>
            </a:xfrm>
            <a:custGeom>
              <a:avLst/>
              <a:gdLst/>
              <a:ahLst/>
              <a:cxnLst/>
              <a:rect l="l" t="t" r="r" b="b"/>
              <a:pathLst>
                <a:path w="2328" h="2168" extrusionOk="0">
                  <a:moveTo>
                    <a:pt x="2031" y="0"/>
                  </a:moveTo>
                  <a:cubicBezTo>
                    <a:pt x="1982" y="0"/>
                    <a:pt x="1931" y="20"/>
                    <a:pt x="1886" y="68"/>
                  </a:cubicBezTo>
                  <a:lnTo>
                    <a:pt x="142" y="1812"/>
                  </a:lnTo>
                  <a:cubicBezTo>
                    <a:pt x="1" y="1934"/>
                    <a:pt x="90" y="2167"/>
                    <a:pt x="275" y="2167"/>
                  </a:cubicBezTo>
                  <a:cubicBezTo>
                    <a:pt x="278" y="2167"/>
                    <a:pt x="282" y="2167"/>
                    <a:pt x="286" y="2167"/>
                  </a:cubicBezTo>
                  <a:cubicBezTo>
                    <a:pt x="343" y="2167"/>
                    <a:pt x="401" y="2138"/>
                    <a:pt x="439" y="2100"/>
                  </a:cubicBezTo>
                  <a:lnTo>
                    <a:pt x="2174" y="365"/>
                  </a:lnTo>
                  <a:cubicBezTo>
                    <a:pt x="2328" y="211"/>
                    <a:pt x="2190" y="0"/>
                    <a:pt x="20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7903;p65">
              <a:extLst>
                <a:ext uri="{FF2B5EF4-FFF2-40B4-BE49-F238E27FC236}">
                  <a16:creationId xmlns:a16="http://schemas.microsoft.com/office/drawing/2014/main" id="{9C68E872-4F9B-5158-A0CD-CE321F949B50}"/>
                </a:ext>
              </a:extLst>
            </p:cNvPr>
            <p:cNvSpPr/>
            <p:nvPr/>
          </p:nvSpPr>
          <p:spPr>
            <a:xfrm>
              <a:off x="6942541" y="3531036"/>
              <a:ext cx="47239" cy="10821"/>
            </a:xfrm>
            <a:custGeom>
              <a:avLst/>
              <a:gdLst/>
              <a:ahLst/>
              <a:cxnLst/>
              <a:rect l="l" t="t" r="r" b="b"/>
              <a:pathLst>
                <a:path w="1803" h="413" extrusionOk="0">
                  <a:moveTo>
                    <a:pt x="288" y="1"/>
                  </a:moveTo>
                  <a:cubicBezTo>
                    <a:pt x="1" y="1"/>
                    <a:pt x="1" y="413"/>
                    <a:pt x="288" y="413"/>
                  </a:cubicBezTo>
                  <a:lnTo>
                    <a:pt x="1525" y="413"/>
                  </a:lnTo>
                  <a:cubicBezTo>
                    <a:pt x="1803" y="413"/>
                    <a:pt x="1803" y="1"/>
                    <a:pt x="15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7904;p65">
              <a:extLst>
                <a:ext uri="{FF2B5EF4-FFF2-40B4-BE49-F238E27FC236}">
                  <a16:creationId xmlns:a16="http://schemas.microsoft.com/office/drawing/2014/main" id="{A947C067-0CBD-AF77-A46A-C84AA58151A5}"/>
                </a:ext>
              </a:extLst>
            </p:cNvPr>
            <p:cNvSpPr/>
            <p:nvPr/>
          </p:nvSpPr>
          <p:spPr>
            <a:xfrm>
              <a:off x="6927397" y="3636518"/>
              <a:ext cx="30759" cy="26645"/>
            </a:xfrm>
            <a:custGeom>
              <a:avLst/>
              <a:gdLst/>
              <a:ahLst/>
              <a:cxnLst/>
              <a:rect l="l" t="t" r="r" b="b"/>
              <a:pathLst>
                <a:path w="1174" h="1017" extrusionOk="0">
                  <a:moveTo>
                    <a:pt x="299" y="0"/>
                  </a:moveTo>
                  <a:cubicBezTo>
                    <a:pt x="140" y="0"/>
                    <a:pt x="1" y="209"/>
                    <a:pt x="148" y="355"/>
                  </a:cubicBezTo>
                  <a:lnTo>
                    <a:pt x="742" y="949"/>
                  </a:lnTo>
                  <a:cubicBezTo>
                    <a:pt x="780" y="988"/>
                    <a:pt x="838" y="1007"/>
                    <a:pt x="895" y="1007"/>
                  </a:cubicBezTo>
                  <a:lnTo>
                    <a:pt x="895" y="1016"/>
                  </a:lnTo>
                  <a:cubicBezTo>
                    <a:pt x="1087" y="1016"/>
                    <a:pt x="1173" y="786"/>
                    <a:pt x="1039" y="652"/>
                  </a:cubicBezTo>
                  <a:lnTo>
                    <a:pt x="445" y="68"/>
                  </a:lnTo>
                  <a:cubicBezTo>
                    <a:pt x="400" y="20"/>
                    <a:pt x="349" y="0"/>
                    <a:pt x="2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7905;p65">
              <a:extLst>
                <a:ext uri="{FF2B5EF4-FFF2-40B4-BE49-F238E27FC236}">
                  <a16:creationId xmlns:a16="http://schemas.microsoft.com/office/drawing/2014/main" id="{0D755F26-7E95-8191-DE02-1CB215BE8C9E}"/>
                </a:ext>
              </a:extLst>
            </p:cNvPr>
            <p:cNvSpPr/>
            <p:nvPr/>
          </p:nvSpPr>
          <p:spPr>
            <a:xfrm>
              <a:off x="6905049" y="3614169"/>
              <a:ext cx="23973" cy="21117"/>
            </a:xfrm>
            <a:custGeom>
              <a:avLst/>
              <a:gdLst/>
              <a:ahLst/>
              <a:cxnLst/>
              <a:rect l="l" t="t" r="r" b="b"/>
              <a:pathLst>
                <a:path w="915" h="806" extrusionOk="0">
                  <a:moveTo>
                    <a:pt x="295" y="0"/>
                  </a:moveTo>
                  <a:cubicBezTo>
                    <a:pt x="134" y="0"/>
                    <a:pt x="1" y="208"/>
                    <a:pt x="147" y="355"/>
                  </a:cubicBezTo>
                  <a:lnTo>
                    <a:pt x="540" y="748"/>
                  </a:lnTo>
                  <a:cubicBezTo>
                    <a:pt x="579" y="786"/>
                    <a:pt x="636" y="805"/>
                    <a:pt x="684" y="805"/>
                  </a:cubicBezTo>
                  <a:cubicBezTo>
                    <a:pt x="742" y="805"/>
                    <a:pt x="790" y="786"/>
                    <a:pt x="828" y="748"/>
                  </a:cubicBezTo>
                  <a:cubicBezTo>
                    <a:pt x="914" y="662"/>
                    <a:pt x="914" y="528"/>
                    <a:pt x="828" y="451"/>
                  </a:cubicBezTo>
                  <a:lnTo>
                    <a:pt x="445" y="67"/>
                  </a:lnTo>
                  <a:cubicBezTo>
                    <a:pt x="397" y="20"/>
                    <a:pt x="345" y="0"/>
                    <a:pt x="2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7906;p65">
              <a:extLst>
                <a:ext uri="{FF2B5EF4-FFF2-40B4-BE49-F238E27FC236}">
                  <a16:creationId xmlns:a16="http://schemas.microsoft.com/office/drawing/2014/main" id="{281FC9AE-C5C2-D916-97A7-D513A0892094}"/>
                </a:ext>
              </a:extLst>
            </p:cNvPr>
            <p:cNvSpPr/>
            <p:nvPr/>
          </p:nvSpPr>
          <p:spPr>
            <a:xfrm>
              <a:off x="6824274" y="3642360"/>
              <a:ext cx="11056" cy="52190"/>
            </a:xfrm>
            <a:custGeom>
              <a:avLst/>
              <a:gdLst/>
              <a:ahLst/>
              <a:cxnLst/>
              <a:rect l="l" t="t" r="r" b="b"/>
              <a:pathLst>
                <a:path w="422" h="1992" extrusionOk="0">
                  <a:moveTo>
                    <a:pt x="211" y="0"/>
                  </a:moveTo>
                  <a:cubicBezTo>
                    <a:pt x="106" y="0"/>
                    <a:pt x="0" y="70"/>
                    <a:pt x="0" y="209"/>
                  </a:cubicBezTo>
                  <a:lnTo>
                    <a:pt x="0" y="1781"/>
                  </a:lnTo>
                  <a:cubicBezTo>
                    <a:pt x="0" y="1896"/>
                    <a:pt x="96" y="1992"/>
                    <a:pt x="211" y="1992"/>
                  </a:cubicBezTo>
                  <a:cubicBezTo>
                    <a:pt x="326" y="1992"/>
                    <a:pt x="422" y="1896"/>
                    <a:pt x="422" y="1781"/>
                  </a:cubicBezTo>
                  <a:lnTo>
                    <a:pt x="422" y="209"/>
                  </a:lnTo>
                  <a:cubicBezTo>
                    <a:pt x="422" y="70"/>
                    <a:pt x="316" y="0"/>
                    <a:pt x="2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7907;p65">
              <a:extLst>
                <a:ext uri="{FF2B5EF4-FFF2-40B4-BE49-F238E27FC236}">
                  <a16:creationId xmlns:a16="http://schemas.microsoft.com/office/drawing/2014/main" id="{E97B2FE2-CEAA-399C-2022-D7DBDFC91771}"/>
                </a:ext>
              </a:extLst>
            </p:cNvPr>
            <p:cNvSpPr/>
            <p:nvPr/>
          </p:nvSpPr>
          <p:spPr>
            <a:xfrm>
              <a:off x="6715780" y="3612754"/>
              <a:ext cx="40034" cy="37099"/>
            </a:xfrm>
            <a:custGeom>
              <a:avLst/>
              <a:gdLst/>
              <a:ahLst/>
              <a:cxnLst/>
              <a:rect l="l" t="t" r="r" b="b"/>
              <a:pathLst>
                <a:path w="1528" h="1416" extrusionOk="0">
                  <a:moveTo>
                    <a:pt x="1226" y="1"/>
                  </a:moveTo>
                  <a:cubicBezTo>
                    <a:pt x="1178" y="1"/>
                    <a:pt x="1128" y="19"/>
                    <a:pt x="1083" y="64"/>
                  </a:cubicBezTo>
                  <a:lnTo>
                    <a:pt x="87" y="1061"/>
                  </a:lnTo>
                  <a:cubicBezTo>
                    <a:pt x="0" y="1137"/>
                    <a:pt x="0" y="1272"/>
                    <a:pt x="87" y="1358"/>
                  </a:cubicBezTo>
                  <a:cubicBezTo>
                    <a:pt x="125" y="1396"/>
                    <a:pt x="182" y="1415"/>
                    <a:pt x="240" y="1415"/>
                  </a:cubicBezTo>
                  <a:cubicBezTo>
                    <a:pt x="288" y="1415"/>
                    <a:pt x="345" y="1396"/>
                    <a:pt x="384" y="1358"/>
                  </a:cubicBezTo>
                  <a:lnTo>
                    <a:pt x="1381" y="361"/>
                  </a:lnTo>
                  <a:cubicBezTo>
                    <a:pt x="1528" y="206"/>
                    <a:pt x="1387" y="1"/>
                    <a:pt x="12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7908;p65">
              <a:extLst>
                <a:ext uri="{FF2B5EF4-FFF2-40B4-BE49-F238E27FC236}">
                  <a16:creationId xmlns:a16="http://schemas.microsoft.com/office/drawing/2014/main" id="{B564ABD2-7664-5F65-258C-FA1A988D49A3}"/>
                </a:ext>
              </a:extLst>
            </p:cNvPr>
            <p:cNvSpPr/>
            <p:nvPr/>
          </p:nvSpPr>
          <p:spPr>
            <a:xfrm>
              <a:off x="6669825" y="3531036"/>
              <a:ext cx="47239" cy="10821"/>
            </a:xfrm>
            <a:custGeom>
              <a:avLst/>
              <a:gdLst/>
              <a:ahLst/>
              <a:cxnLst/>
              <a:rect l="l" t="t" r="r" b="b"/>
              <a:pathLst>
                <a:path w="1803" h="413" extrusionOk="0">
                  <a:moveTo>
                    <a:pt x="288" y="1"/>
                  </a:moveTo>
                  <a:cubicBezTo>
                    <a:pt x="0" y="1"/>
                    <a:pt x="0" y="413"/>
                    <a:pt x="288" y="413"/>
                  </a:cubicBezTo>
                  <a:lnTo>
                    <a:pt x="1524" y="413"/>
                  </a:lnTo>
                  <a:cubicBezTo>
                    <a:pt x="1802" y="413"/>
                    <a:pt x="1802" y="1"/>
                    <a:pt x="15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7909;p65">
              <a:extLst>
                <a:ext uri="{FF2B5EF4-FFF2-40B4-BE49-F238E27FC236}">
                  <a16:creationId xmlns:a16="http://schemas.microsoft.com/office/drawing/2014/main" id="{58B35123-A8E3-29AB-F010-58BB9FCE4C89}"/>
                </a:ext>
              </a:extLst>
            </p:cNvPr>
            <p:cNvSpPr/>
            <p:nvPr/>
          </p:nvSpPr>
          <p:spPr>
            <a:xfrm>
              <a:off x="6700924" y="3410097"/>
              <a:ext cx="54548" cy="50409"/>
            </a:xfrm>
            <a:custGeom>
              <a:avLst/>
              <a:gdLst/>
              <a:ahLst/>
              <a:cxnLst/>
              <a:rect l="l" t="t" r="r" b="b"/>
              <a:pathLst>
                <a:path w="2082" h="1924" extrusionOk="0">
                  <a:moveTo>
                    <a:pt x="300" y="0"/>
                  </a:moveTo>
                  <a:cubicBezTo>
                    <a:pt x="140" y="0"/>
                    <a:pt x="0" y="206"/>
                    <a:pt x="155" y="361"/>
                  </a:cubicBezTo>
                  <a:lnTo>
                    <a:pt x="1650" y="1856"/>
                  </a:lnTo>
                  <a:cubicBezTo>
                    <a:pt x="1689" y="1894"/>
                    <a:pt x="1746" y="1913"/>
                    <a:pt x="1804" y="1913"/>
                  </a:cubicBezTo>
                  <a:lnTo>
                    <a:pt x="1804" y="1923"/>
                  </a:lnTo>
                  <a:cubicBezTo>
                    <a:pt x="1986" y="1923"/>
                    <a:pt x="2082" y="1693"/>
                    <a:pt x="1948" y="1559"/>
                  </a:cubicBezTo>
                  <a:lnTo>
                    <a:pt x="443" y="64"/>
                  </a:lnTo>
                  <a:cubicBezTo>
                    <a:pt x="398" y="19"/>
                    <a:pt x="348" y="0"/>
                    <a:pt x="3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7910;p65">
              <a:extLst>
                <a:ext uri="{FF2B5EF4-FFF2-40B4-BE49-F238E27FC236}">
                  <a16:creationId xmlns:a16="http://schemas.microsoft.com/office/drawing/2014/main" id="{AEE28193-530F-34BC-3DD5-8ABBE3089223}"/>
                </a:ext>
              </a:extLst>
            </p:cNvPr>
            <p:cNvSpPr/>
            <p:nvPr/>
          </p:nvSpPr>
          <p:spPr>
            <a:xfrm>
              <a:off x="6709492" y="3418953"/>
              <a:ext cx="240621" cy="234988"/>
            </a:xfrm>
            <a:custGeom>
              <a:avLst/>
              <a:gdLst/>
              <a:ahLst/>
              <a:cxnLst/>
              <a:rect l="l" t="t" r="r" b="b"/>
              <a:pathLst>
                <a:path w="9184" h="8969" extrusionOk="0">
                  <a:moveTo>
                    <a:pt x="3686" y="0"/>
                  </a:moveTo>
                  <a:cubicBezTo>
                    <a:pt x="3649" y="0"/>
                    <a:pt x="3612" y="4"/>
                    <a:pt x="3576" y="13"/>
                  </a:cubicBezTo>
                  <a:cubicBezTo>
                    <a:pt x="3250" y="80"/>
                    <a:pt x="3039" y="502"/>
                    <a:pt x="2742" y="646"/>
                  </a:cubicBezTo>
                  <a:cubicBezTo>
                    <a:pt x="2454" y="789"/>
                    <a:pt x="1985" y="694"/>
                    <a:pt x="1726" y="895"/>
                  </a:cubicBezTo>
                  <a:cubicBezTo>
                    <a:pt x="1467" y="1106"/>
                    <a:pt x="1467" y="1575"/>
                    <a:pt x="1266" y="1834"/>
                  </a:cubicBezTo>
                  <a:cubicBezTo>
                    <a:pt x="1055" y="2093"/>
                    <a:pt x="605" y="2189"/>
                    <a:pt x="451" y="2496"/>
                  </a:cubicBezTo>
                  <a:cubicBezTo>
                    <a:pt x="307" y="2793"/>
                    <a:pt x="518" y="3215"/>
                    <a:pt x="442" y="3540"/>
                  </a:cubicBezTo>
                  <a:cubicBezTo>
                    <a:pt x="365" y="3866"/>
                    <a:pt x="1" y="4144"/>
                    <a:pt x="1" y="4480"/>
                  </a:cubicBezTo>
                  <a:cubicBezTo>
                    <a:pt x="1" y="4815"/>
                    <a:pt x="365" y="5112"/>
                    <a:pt x="442" y="5429"/>
                  </a:cubicBezTo>
                  <a:cubicBezTo>
                    <a:pt x="509" y="5745"/>
                    <a:pt x="307" y="6176"/>
                    <a:pt x="451" y="6474"/>
                  </a:cubicBezTo>
                  <a:cubicBezTo>
                    <a:pt x="595" y="6771"/>
                    <a:pt x="1055" y="6876"/>
                    <a:pt x="1266" y="7135"/>
                  </a:cubicBezTo>
                  <a:cubicBezTo>
                    <a:pt x="1477" y="7394"/>
                    <a:pt x="1467" y="7863"/>
                    <a:pt x="1726" y="8074"/>
                  </a:cubicBezTo>
                  <a:cubicBezTo>
                    <a:pt x="1985" y="8276"/>
                    <a:pt x="2445" y="8170"/>
                    <a:pt x="2742" y="8324"/>
                  </a:cubicBezTo>
                  <a:cubicBezTo>
                    <a:pt x="3039" y="8467"/>
                    <a:pt x="3240" y="8889"/>
                    <a:pt x="3576" y="8956"/>
                  </a:cubicBezTo>
                  <a:cubicBezTo>
                    <a:pt x="3613" y="8965"/>
                    <a:pt x="3651" y="8969"/>
                    <a:pt x="3689" y="8969"/>
                  </a:cubicBezTo>
                  <a:cubicBezTo>
                    <a:pt x="3983" y="8969"/>
                    <a:pt x="4295" y="8736"/>
                    <a:pt x="4592" y="8736"/>
                  </a:cubicBezTo>
                  <a:cubicBezTo>
                    <a:pt x="4898" y="8736"/>
                    <a:pt x="5218" y="8969"/>
                    <a:pt x="5507" y="8969"/>
                  </a:cubicBezTo>
                  <a:cubicBezTo>
                    <a:pt x="5545" y="8969"/>
                    <a:pt x="5582" y="8965"/>
                    <a:pt x="5618" y="8956"/>
                  </a:cubicBezTo>
                  <a:cubicBezTo>
                    <a:pt x="5934" y="8889"/>
                    <a:pt x="6145" y="8458"/>
                    <a:pt x="6442" y="8324"/>
                  </a:cubicBezTo>
                  <a:cubicBezTo>
                    <a:pt x="6739" y="8180"/>
                    <a:pt x="7199" y="8276"/>
                    <a:pt x="7458" y="8074"/>
                  </a:cubicBezTo>
                  <a:cubicBezTo>
                    <a:pt x="7717" y="7863"/>
                    <a:pt x="7717" y="7394"/>
                    <a:pt x="7928" y="7135"/>
                  </a:cubicBezTo>
                  <a:cubicBezTo>
                    <a:pt x="8129" y="6876"/>
                    <a:pt x="8589" y="6780"/>
                    <a:pt x="8733" y="6474"/>
                  </a:cubicBezTo>
                  <a:cubicBezTo>
                    <a:pt x="8877" y="6176"/>
                    <a:pt x="8675" y="5755"/>
                    <a:pt x="8742" y="5429"/>
                  </a:cubicBezTo>
                  <a:cubicBezTo>
                    <a:pt x="8819" y="5103"/>
                    <a:pt x="9183" y="4815"/>
                    <a:pt x="9183" y="4480"/>
                  </a:cubicBezTo>
                  <a:cubicBezTo>
                    <a:pt x="9183" y="4144"/>
                    <a:pt x="8819" y="3857"/>
                    <a:pt x="8742" y="3540"/>
                  </a:cubicBezTo>
                  <a:cubicBezTo>
                    <a:pt x="8675" y="3224"/>
                    <a:pt x="8877" y="2793"/>
                    <a:pt x="8733" y="2496"/>
                  </a:cubicBezTo>
                  <a:cubicBezTo>
                    <a:pt x="8589" y="2199"/>
                    <a:pt x="8129" y="2093"/>
                    <a:pt x="7928" y="1834"/>
                  </a:cubicBezTo>
                  <a:cubicBezTo>
                    <a:pt x="7717" y="1575"/>
                    <a:pt x="7717" y="1106"/>
                    <a:pt x="7458" y="895"/>
                  </a:cubicBezTo>
                  <a:cubicBezTo>
                    <a:pt x="7353" y="818"/>
                    <a:pt x="7228" y="780"/>
                    <a:pt x="7094" y="770"/>
                  </a:cubicBezTo>
                  <a:lnTo>
                    <a:pt x="6365" y="617"/>
                  </a:lnTo>
                  <a:cubicBezTo>
                    <a:pt x="6107" y="454"/>
                    <a:pt x="5905" y="80"/>
                    <a:pt x="5608" y="23"/>
                  </a:cubicBezTo>
                  <a:cubicBezTo>
                    <a:pt x="5576" y="15"/>
                    <a:pt x="5543" y="12"/>
                    <a:pt x="5509" y="12"/>
                  </a:cubicBezTo>
                  <a:cubicBezTo>
                    <a:pt x="5229" y="12"/>
                    <a:pt x="4891" y="234"/>
                    <a:pt x="4592" y="234"/>
                  </a:cubicBezTo>
                  <a:cubicBezTo>
                    <a:pt x="4295" y="234"/>
                    <a:pt x="3975" y="0"/>
                    <a:pt x="36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7911;p65">
              <a:extLst>
                <a:ext uri="{FF2B5EF4-FFF2-40B4-BE49-F238E27FC236}">
                  <a16:creationId xmlns:a16="http://schemas.microsoft.com/office/drawing/2014/main" id="{3CE9D7EE-62C3-98AA-8C9A-E09863B4228F}"/>
                </a:ext>
              </a:extLst>
            </p:cNvPr>
            <p:cNvSpPr/>
            <p:nvPr/>
          </p:nvSpPr>
          <p:spPr>
            <a:xfrm>
              <a:off x="6749683" y="3436114"/>
              <a:ext cx="200430" cy="218010"/>
            </a:xfrm>
            <a:custGeom>
              <a:avLst/>
              <a:gdLst/>
              <a:ahLst/>
              <a:cxnLst/>
              <a:rect l="l" t="t" r="r" b="b"/>
              <a:pathLst>
                <a:path w="7650" h="8321" extrusionOk="0">
                  <a:moveTo>
                    <a:pt x="4966" y="0"/>
                  </a:moveTo>
                  <a:cubicBezTo>
                    <a:pt x="6375" y="1534"/>
                    <a:pt x="6528" y="3844"/>
                    <a:pt x="5339" y="5550"/>
                  </a:cubicBezTo>
                  <a:cubicBezTo>
                    <a:pt x="4482" y="6772"/>
                    <a:pt x="3103" y="7453"/>
                    <a:pt x="1682" y="7453"/>
                  </a:cubicBezTo>
                  <a:cubicBezTo>
                    <a:pt x="1118" y="7453"/>
                    <a:pt x="548" y="7346"/>
                    <a:pt x="0" y="7122"/>
                  </a:cubicBezTo>
                  <a:lnTo>
                    <a:pt x="0" y="7122"/>
                  </a:lnTo>
                  <a:cubicBezTo>
                    <a:pt x="39" y="7237"/>
                    <a:pt x="106" y="7343"/>
                    <a:pt x="192" y="7419"/>
                  </a:cubicBezTo>
                  <a:cubicBezTo>
                    <a:pt x="451" y="7630"/>
                    <a:pt x="911" y="7525"/>
                    <a:pt x="1208" y="7669"/>
                  </a:cubicBezTo>
                  <a:cubicBezTo>
                    <a:pt x="1505" y="7822"/>
                    <a:pt x="1706" y="8234"/>
                    <a:pt x="2042" y="8311"/>
                  </a:cubicBezTo>
                  <a:cubicBezTo>
                    <a:pt x="2076" y="8318"/>
                    <a:pt x="2110" y="8321"/>
                    <a:pt x="2145" y="8321"/>
                  </a:cubicBezTo>
                  <a:cubicBezTo>
                    <a:pt x="2442" y="8321"/>
                    <a:pt x="2758" y="8090"/>
                    <a:pt x="3058" y="8090"/>
                  </a:cubicBezTo>
                  <a:cubicBezTo>
                    <a:pt x="3367" y="8090"/>
                    <a:pt x="3691" y="8321"/>
                    <a:pt x="3983" y="8321"/>
                  </a:cubicBezTo>
                  <a:cubicBezTo>
                    <a:pt x="4017" y="8321"/>
                    <a:pt x="4051" y="8318"/>
                    <a:pt x="4084" y="8311"/>
                  </a:cubicBezTo>
                  <a:cubicBezTo>
                    <a:pt x="4400" y="8234"/>
                    <a:pt x="4611" y="7812"/>
                    <a:pt x="4908" y="7669"/>
                  </a:cubicBezTo>
                  <a:cubicBezTo>
                    <a:pt x="5205" y="7534"/>
                    <a:pt x="5665" y="7630"/>
                    <a:pt x="5924" y="7419"/>
                  </a:cubicBezTo>
                  <a:cubicBezTo>
                    <a:pt x="6183" y="7218"/>
                    <a:pt x="6183" y="6748"/>
                    <a:pt x="6394" y="6490"/>
                  </a:cubicBezTo>
                  <a:cubicBezTo>
                    <a:pt x="6595" y="6231"/>
                    <a:pt x="7055" y="6125"/>
                    <a:pt x="7199" y="5828"/>
                  </a:cubicBezTo>
                  <a:cubicBezTo>
                    <a:pt x="7343" y="5521"/>
                    <a:pt x="7132" y="5109"/>
                    <a:pt x="7208" y="4783"/>
                  </a:cubicBezTo>
                  <a:cubicBezTo>
                    <a:pt x="7276" y="4467"/>
                    <a:pt x="7649" y="4170"/>
                    <a:pt x="7649" y="3834"/>
                  </a:cubicBezTo>
                  <a:cubicBezTo>
                    <a:pt x="7649" y="3499"/>
                    <a:pt x="7276" y="3202"/>
                    <a:pt x="7208" y="2885"/>
                  </a:cubicBezTo>
                  <a:cubicBezTo>
                    <a:pt x="7132" y="2569"/>
                    <a:pt x="7333" y="2138"/>
                    <a:pt x="7189" y="1841"/>
                  </a:cubicBezTo>
                  <a:cubicBezTo>
                    <a:pt x="7046" y="1544"/>
                    <a:pt x="6595" y="1438"/>
                    <a:pt x="6384" y="1179"/>
                  </a:cubicBezTo>
                  <a:cubicBezTo>
                    <a:pt x="6173" y="920"/>
                    <a:pt x="6173" y="451"/>
                    <a:pt x="5914" y="250"/>
                  </a:cubicBezTo>
                  <a:cubicBezTo>
                    <a:pt x="5809" y="173"/>
                    <a:pt x="5684" y="125"/>
                    <a:pt x="5560" y="115"/>
                  </a:cubicBezTo>
                  <a:lnTo>
                    <a:pt x="49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7912;p65">
              <a:extLst>
                <a:ext uri="{FF2B5EF4-FFF2-40B4-BE49-F238E27FC236}">
                  <a16:creationId xmlns:a16="http://schemas.microsoft.com/office/drawing/2014/main" id="{202DB024-B225-740C-414C-12D334270E0C}"/>
                </a:ext>
              </a:extLst>
            </p:cNvPr>
            <p:cNvSpPr/>
            <p:nvPr/>
          </p:nvSpPr>
          <p:spPr>
            <a:xfrm>
              <a:off x="6774049" y="3464226"/>
              <a:ext cx="33169" cy="28244"/>
            </a:xfrm>
            <a:custGeom>
              <a:avLst/>
              <a:gdLst/>
              <a:ahLst/>
              <a:cxnLst/>
              <a:rect l="l" t="t" r="r" b="b"/>
              <a:pathLst>
                <a:path w="1266" h="1078" extrusionOk="0">
                  <a:moveTo>
                    <a:pt x="729" y="1"/>
                  </a:moveTo>
                  <a:cubicBezTo>
                    <a:pt x="240" y="1"/>
                    <a:pt x="0" y="576"/>
                    <a:pt x="345" y="921"/>
                  </a:cubicBezTo>
                  <a:cubicBezTo>
                    <a:pt x="453" y="1029"/>
                    <a:pt x="587" y="1077"/>
                    <a:pt x="719" y="1077"/>
                  </a:cubicBezTo>
                  <a:cubicBezTo>
                    <a:pt x="996" y="1077"/>
                    <a:pt x="1265" y="863"/>
                    <a:pt x="1265" y="538"/>
                  </a:cubicBezTo>
                  <a:cubicBezTo>
                    <a:pt x="1265" y="240"/>
                    <a:pt x="1026" y="1"/>
                    <a:pt x="7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7913;p65">
              <a:extLst>
                <a:ext uri="{FF2B5EF4-FFF2-40B4-BE49-F238E27FC236}">
                  <a16:creationId xmlns:a16="http://schemas.microsoft.com/office/drawing/2014/main" id="{CF2F03C2-86DB-998C-003A-63F969194D6B}"/>
                </a:ext>
              </a:extLst>
            </p:cNvPr>
            <p:cNvSpPr/>
            <p:nvPr/>
          </p:nvSpPr>
          <p:spPr>
            <a:xfrm>
              <a:off x="6810964" y="3355496"/>
              <a:ext cx="33169" cy="28479"/>
            </a:xfrm>
            <a:custGeom>
              <a:avLst/>
              <a:gdLst/>
              <a:ahLst/>
              <a:cxnLst/>
              <a:rect l="l" t="t" r="r" b="b"/>
              <a:pathLst>
                <a:path w="1266" h="1087" extrusionOk="0">
                  <a:moveTo>
                    <a:pt x="719" y="0"/>
                  </a:moveTo>
                  <a:cubicBezTo>
                    <a:pt x="240" y="0"/>
                    <a:pt x="0" y="585"/>
                    <a:pt x="336" y="930"/>
                  </a:cubicBezTo>
                  <a:cubicBezTo>
                    <a:pt x="447" y="1038"/>
                    <a:pt x="583" y="1087"/>
                    <a:pt x="716" y="1087"/>
                  </a:cubicBezTo>
                  <a:cubicBezTo>
                    <a:pt x="997" y="1087"/>
                    <a:pt x="1265" y="872"/>
                    <a:pt x="1265" y="547"/>
                  </a:cubicBezTo>
                  <a:cubicBezTo>
                    <a:pt x="1265" y="250"/>
                    <a:pt x="1016" y="0"/>
                    <a:pt x="7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7914;p65">
              <a:extLst>
                <a:ext uri="{FF2B5EF4-FFF2-40B4-BE49-F238E27FC236}">
                  <a16:creationId xmlns:a16="http://schemas.microsoft.com/office/drawing/2014/main" id="{7036F3F2-2BEF-F814-F618-049A17F8B455}"/>
                </a:ext>
              </a:extLst>
            </p:cNvPr>
            <p:cNvSpPr/>
            <p:nvPr/>
          </p:nvSpPr>
          <p:spPr>
            <a:xfrm>
              <a:off x="6866194" y="3511203"/>
              <a:ext cx="33195" cy="28401"/>
            </a:xfrm>
            <a:custGeom>
              <a:avLst/>
              <a:gdLst/>
              <a:ahLst/>
              <a:cxnLst/>
              <a:rect l="l" t="t" r="r" b="b"/>
              <a:pathLst>
                <a:path w="1267" h="1084" extrusionOk="0">
                  <a:moveTo>
                    <a:pt x="729" y="0"/>
                  </a:moveTo>
                  <a:cubicBezTo>
                    <a:pt x="241" y="0"/>
                    <a:pt x="1" y="585"/>
                    <a:pt x="346" y="921"/>
                  </a:cubicBezTo>
                  <a:cubicBezTo>
                    <a:pt x="456" y="1033"/>
                    <a:pt x="592" y="1084"/>
                    <a:pt x="725" y="1084"/>
                  </a:cubicBezTo>
                  <a:cubicBezTo>
                    <a:pt x="1001" y="1084"/>
                    <a:pt x="1266" y="869"/>
                    <a:pt x="1266" y="547"/>
                  </a:cubicBezTo>
                  <a:cubicBezTo>
                    <a:pt x="1266" y="240"/>
                    <a:pt x="1027" y="0"/>
                    <a:pt x="7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7915;p65">
              <a:extLst>
                <a:ext uri="{FF2B5EF4-FFF2-40B4-BE49-F238E27FC236}">
                  <a16:creationId xmlns:a16="http://schemas.microsoft.com/office/drawing/2014/main" id="{3220605F-B1DD-5034-EDE7-852F65FC107E}"/>
                </a:ext>
              </a:extLst>
            </p:cNvPr>
            <p:cNvSpPr/>
            <p:nvPr/>
          </p:nvSpPr>
          <p:spPr>
            <a:xfrm>
              <a:off x="6762992" y="3556896"/>
              <a:ext cx="52505" cy="44828"/>
            </a:xfrm>
            <a:custGeom>
              <a:avLst/>
              <a:gdLst/>
              <a:ahLst/>
              <a:cxnLst/>
              <a:rect l="l" t="t" r="r" b="b"/>
              <a:pathLst>
                <a:path w="2004" h="1711" extrusionOk="0">
                  <a:moveTo>
                    <a:pt x="1151" y="1"/>
                  </a:moveTo>
                  <a:cubicBezTo>
                    <a:pt x="384" y="1"/>
                    <a:pt x="0" y="921"/>
                    <a:pt x="547" y="1458"/>
                  </a:cubicBezTo>
                  <a:cubicBezTo>
                    <a:pt x="721" y="1632"/>
                    <a:pt x="936" y="1710"/>
                    <a:pt x="1146" y="1710"/>
                  </a:cubicBezTo>
                  <a:cubicBezTo>
                    <a:pt x="1584" y="1710"/>
                    <a:pt x="2004" y="1372"/>
                    <a:pt x="2004" y="854"/>
                  </a:cubicBezTo>
                  <a:cubicBezTo>
                    <a:pt x="2004" y="384"/>
                    <a:pt x="1620" y="1"/>
                    <a:pt x="1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7916;p65">
              <a:extLst>
                <a:ext uri="{FF2B5EF4-FFF2-40B4-BE49-F238E27FC236}">
                  <a16:creationId xmlns:a16="http://schemas.microsoft.com/office/drawing/2014/main" id="{483CEAE3-58E0-F4DA-A88C-7781B2D36594}"/>
                </a:ext>
              </a:extLst>
            </p:cNvPr>
            <p:cNvSpPr/>
            <p:nvPr/>
          </p:nvSpPr>
          <p:spPr>
            <a:xfrm>
              <a:off x="6953859" y="3377426"/>
              <a:ext cx="36680" cy="35003"/>
            </a:xfrm>
            <a:custGeom>
              <a:avLst/>
              <a:gdLst/>
              <a:ahLst/>
              <a:cxnLst/>
              <a:rect l="l" t="t" r="r" b="b"/>
              <a:pathLst>
                <a:path w="1400" h="1336" extrusionOk="0">
                  <a:moveTo>
                    <a:pt x="672" y="1"/>
                  </a:moveTo>
                  <a:cubicBezTo>
                    <a:pt x="329" y="1"/>
                    <a:pt x="0" y="267"/>
                    <a:pt x="0" y="668"/>
                  </a:cubicBezTo>
                  <a:cubicBezTo>
                    <a:pt x="0" y="1070"/>
                    <a:pt x="329" y="1336"/>
                    <a:pt x="672" y="1336"/>
                  </a:cubicBezTo>
                  <a:cubicBezTo>
                    <a:pt x="836" y="1336"/>
                    <a:pt x="1004" y="1275"/>
                    <a:pt x="1141" y="1138"/>
                  </a:cubicBezTo>
                  <a:cubicBezTo>
                    <a:pt x="1400" y="879"/>
                    <a:pt x="1400" y="457"/>
                    <a:pt x="1141" y="199"/>
                  </a:cubicBezTo>
                  <a:cubicBezTo>
                    <a:pt x="1004" y="62"/>
                    <a:pt x="836" y="1"/>
                    <a:pt x="6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7917;p65">
              <a:extLst>
                <a:ext uri="{FF2B5EF4-FFF2-40B4-BE49-F238E27FC236}">
                  <a16:creationId xmlns:a16="http://schemas.microsoft.com/office/drawing/2014/main" id="{8AA789AB-AEB0-4411-9660-4F4D649C8E7B}"/>
                </a:ext>
              </a:extLst>
            </p:cNvPr>
            <p:cNvSpPr/>
            <p:nvPr/>
          </p:nvSpPr>
          <p:spPr>
            <a:xfrm>
              <a:off x="6977701" y="3522259"/>
              <a:ext cx="33195" cy="28479"/>
            </a:xfrm>
            <a:custGeom>
              <a:avLst/>
              <a:gdLst/>
              <a:ahLst/>
              <a:cxnLst/>
              <a:rect l="l" t="t" r="r" b="b"/>
              <a:pathLst>
                <a:path w="1267" h="1087" extrusionOk="0">
                  <a:moveTo>
                    <a:pt x="729" y="0"/>
                  </a:moveTo>
                  <a:cubicBezTo>
                    <a:pt x="240" y="0"/>
                    <a:pt x="1" y="585"/>
                    <a:pt x="346" y="930"/>
                  </a:cubicBezTo>
                  <a:cubicBezTo>
                    <a:pt x="454" y="1038"/>
                    <a:pt x="588" y="1086"/>
                    <a:pt x="720" y="1086"/>
                  </a:cubicBezTo>
                  <a:cubicBezTo>
                    <a:pt x="997" y="1086"/>
                    <a:pt x="1266" y="871"/>
                    <a:pt x="1266" y="546"/>
                  </a:cubicBezTo>
                  <a:cubicBezTo>
                    <a:pt x="1266" y="249"/>
                    <a:pt x="1026" y="0"/>
                    <a:pt x="7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7918;p65">
              <a:extLst>
                <a:ext uri="{FF2B5EF4-FFF2-40B4-BE49-F238E27FC236}">
                  <a16:creationId xmlns:a16="http://schemas.microsoft.com/office/drawing/2014/main" id="{52902630-8BA8-C846-5467-3CF331D834F1}"/>
                </a:ext>
              </a:extLst>
            </p:cNvPr>
            <p:cNvSpPr/>
            <p:nvPr/>
          </p:nvSpPr>
          <p:spPr>
            <a:xfrm>
              <a:off x="6945816" y="3652473"/>
              <a:ext cx="38462" cy="36680"/>
            </a:xfrm>
            <a:custGeom>
              <a:avLst/>
              <a:gdLst/>
              <a:ahLst/>
              <a:cxnLst/>
              <a:rect l="l" t="t" r="r" b="b"/>
              <a:pathLst>
                <a:path w="1468" h="1400" extrusionOk="0">
                  <a:moveTo>
                    <a:pt x="703" y="1"/>
                  </a:moveTo>
                  <a:cubicBezTo>
                    <a:pt x="344" y="1"/>
                    <a:pt x="0" y="282"/>
                    <a:pt x="0" y="705"/>
                  </a:cubicBezTo>
                  <a:cubicBezTo>
                    <a:pt x="0" y="1120"/>
                    <a:pt x="343" y="1399"/>
                    <a:pt x="702" y="1399"/>
                  </a:cubicBezTo>
                  <a:cubicBezTo>
                    <a:pt x="872" y="1399"/>
                    <a:pt x="1047" y="1336"/>
                    <a:pt x="1189" y="1193"/>
                  </a:cubicBezTo>
                  <a:cubicBezTo>
                    <a:pt x="1467" y="925"/>
                    <a:pt x="1467" y="484"/>
                    <a:pt x="1189" y="206"/>
                  </a:cubicBezTo>
                  <a:cubicBezTo>
                    <a:pt x="1047" y="64"/>
                    <a:pt x="873" y="1"/>
                    <a:pt x="7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7919;p65">
              <a:extLst>
                <a:ext uri="{FF2B5EF4-FFF2-40B4-BE49-F238E27FC236}">
                  <a16:creationId xmlns:a16="http://schemas.microsoft.com/office/drawing/2014/main" id="{04CE53F4-C0CD-B803-0311-D258820BACFC}"/>
                </a:ext>
              </a:extLst>
            </p:cNvPr>
            <p:cNvSpPr/>
            <p:nvPr/>
          </p:nvSpPr>
          <p:spPr>
            <a:xfrm>
              <a:off x="6810964" y="3688996"/>
              <a:ext cx="33169" cy="28479"/>
            </a:xfrm>
            <a:custGeom>
              <a:avLst/>
              <a:gdLst/>
              <a:ahLst/>
              <a:cxnLst/>
              <a:rect l="l" t="t" r="r" b="b"/>
              <a:pathLst>
                <a:path w="1266" h="1087" extrusionOk="0">
                  <a:moveTo>
                    <a:pt x="719" y="1"/>
                  </a:moveTo>
                  <a:cubicBezTo>
                    <a:pt x="240" y="1"/>
                    <a:pt x="0" y="585"/>
                    <a:pt x="336" y="931"/>
                  </a:cubicBezTo>
                  <a:cubicBezTo>
                    <a:pt x="447" y="1039"/>
                    <a:pt x="583" y="1087"/>
                    <a:pt x="716" y="1087"/>
                  </a:cubicBezTo>
                  <a:cubicBezTo>
                    <a:pt x="997" y="1087"/>
                    <a:pt x="1265" y="872"/>
                    <a:pt x="1265" y="547"/>
                  </a:cubicBezTo>
                  <a:cubicBezTo>
                    <a:pt x="1265" y="250"/>
                    <a:pt x="1016" y="1"/>
                    <a:pt x="7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7920;p65">
              <a:extLst>
                <a:ext uri="{FF2B5EF4-FFF2-40B4-BE49-F238E27FC236}">
                  <a16:creationId xmlns:a16="http://schemas.microsoft.com/office/drawing/2014/main" id="{D2E2DBDB-130E-9CBE-B380-336E7BC521E1}"/>
                </a:ext>
              </a:extLst>
            </p:cNvPr>
            <p:cNvSpPr/>
            <p:nvPr/>
          </p:nvSpPr>
          <p:spPr>
            <a:xfrm>
              <a:off x="6697702" y="3640212"/>
              <a:ext cx="29894" cy="28479"/>
            </a:xfrm>
            <a:custGeom>
              <a:avLst/>
              <a:gdLst/>
              <a:ahLst/>
              <a:cxnLst/>
              <a:rect l="l" t="t" r="r" b="b"/>
              <a:pathLst>
                <a:path w="1141" h="1087" extrusionOk="0">
                  <a:moveTo>
                    <a:pt x="550" y="0"/>
                  </a:moveTo>
                  <a:cubicBezTo>
                    <a:pt x="269" y="0"/>
                    <a:pt x="0" y="215"/>
                    <a:pt x="0" y="540"/>
                  </a:cubicBezTo>
                  <a:cubicBezTo>
                    <a:pt x="0" y="870"/>
                    <a:pt x="266" y="1086"/>
                    <a:pt x="545" y="1086"/>
                  </a:cubicBezTo>
                  <a:cubicBezTo>
                    <a:pt x="680" y="1086"/>
                    <a:pt x="818" y="1036"/>
                    <a:pt x="930" y="923"/>
                  </a:cubicBezTo>
                  <a:cubicBezTo>
                    <a:pt x="1141" y="713"/>
                    <a:pt x="1141" y="367"/>
                    <a:pt x="930" y="157"/>
                  </a:cubicBezTo>
                  <a:cubicBezTo>
                    <a:pt x="819" y="49"/>
                    <a:pt x="683" y="0"/>
                    <a:pt x="5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7921;p65">
              <a:extLst>
                <a:ext uri="{FF2B5EF4-FFF2-40B4-BE49-F238E27FC236}">
                  <a16:creationId xmlns:a16="http://schemas.microsoft.com/office/drawing/2014/main" id="{688B4573-9D72-564A-C2BF-B707A3C6349A}"/>
                </a:ext>
              </a:extLst>
            </p:cNvPr>
            <p:cNvSpPr/>
            <p:nvPr/>
          </p:nvSpPr>
          <p:spPr>
            <a:xfrm>
              <a:off x="6644201" y="3522259"/>
              <a:ext cx="33169" cy="28479"/>
            </a:xfrm>
            <a:custGeom>
              <a:avLst/>
              <a:gdLst/>
              <a:ahLst/>
              <a:cxnLst/>
              <a:rect l="l" t="t" r="r" b="b"/>
              <a:pathLst>
                <a:path w="1266" h="1087" extrusionOk="0">
                  <a:moveTo>
                    <a:pt x="719" y="0"/>
                  </a:moveTo>
                  <a:cubicBezTo>
                    <a:pt x="240" y="0"/>
                    <a:pt x="0" y="585"/>
                    <a:pt x="336" y="930"/>
                  </a:cubicBezTo>
                  <a:cubicBezTo>
                    <a:pt x="447" y="1038"/>
                    <a:pt x="583" y="1086"/>
                    <a:pt x="716" y="1086"/>
                  </a:cubicBezTo>
                  <a:cubicBezTo>
                    <a:pt x="997" y="1086"/>
                    <a:pt x="1266" y="871"/>
                    <a:pt x="1266" y="546"/>
                  </a:cubicBezTo>
                  <a:cubicBezTo>
                    <a:pt x="1266" y="249"/>
                    <a:pt x="1016" y="0"/>
                    <a:pt x="7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7922;p65">
              <a:extLst>
                <a:ext uri="{FF2B5EF4-FFF2-40B4-BE49-F238E27FC236}">
                  <a16:creationId xmlns:a16="http://schemas.microsoft.com/office/drawing/2014/main" id="{D258100C-107A-0DAC-A23A-53C8B30C9A8D}"/>
                </a:ext>
              </a:extLst>
            </p:cNvPr>
            <p:cNvSpPr/>
            <p:nvPr/>
          </p:nvSpPr>
          <p:spPr>
            <a:xfrm>
              <a:off x="6676349" y="3383242"/>
              <a:ext cx="39457" cy="37754"/>
            </a:xfrm>
            <a:custGeom>
              <a:avLst/>
              <a:gdLst/>
              <a:ahLst/>
              <a:cxnLst/>
              <a:rect l="l" t="t" r="r" b="b"/>
              <a:pathLst>
                <a:path w="1506" h="1441" extrusionOk="0">
                  <a:moveTo>
                    <a:pt x="731" y="1"/>
                  </a:moveTo>
                  <a:cubicBezTo>
                    <a:pt x="359" y="1"/>
                    <a:pt x="0" y="290"/>
                    <a:pt x="0" y="724"/>
                  </a:cubicBezTo>
                  <a:cubicBezTo>
                    <a:pt x="0" y="1156"/>
                    <a:pt x="356" y="1441"/>
                    <a:pt x="726" y="1441"/>
                  </a:cubicBezTo>
                  <a:cubicBezTo>
                    <a:pt x="906" y="1441"/>
                    <a:pt x="1089" y="1373"/>
                    <a:pt x="1237" y="1223"/>
                  </a:cubicBezTo>
                  <a:cubicBezTo>
                    <a:pt x="1505" y="945"/>
                    <a:pt x="1505" y="494"/>
                    <a:pt x="1237" y="216"/>
                  </a:cubicBezTo>
                  <a:cubicBezTo>
                    <a:pt x="1091" y="67"/>
                    <a:pt x="910" y="1"/>
                    <a:pt x="7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58" name="Picture 1457">
            <a:extLst>
              <a:ext uri="{FF2B5EF4-FFF2-40B4-BE49-F238E27FC236}">
                <a16:creationId xmlns:a16="http://schemas.microsoft.com/office/drawing/2014/main" id="{AF8C9D0E-5043-E3FD-BC95-0B91305FE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964" y="3001075"/>
            <a:ext cx="492996" cy="562381"/>
          </a:xfrm>
          <a:prstGeom prst="rect">
            <a:avLst/>
          </a:prstGeom>
        </p:spPr>
      </p:pic>
      <p:pic>
        <p:nvPicPr>
          <p:cNvPr id="1459" name="Picture 1458">
            <a:extLst>
              <a:ext uri="{FF2B5EF4-FFF2-40B4-BE49-F238E27FC236}">
                <a16:creationId xmlns:a16="http://schemas.microsoft.com/office/drawing/2014/main" id="{58196F82-B1ED-B83C-5239-06CE71547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432" y="1096809"/>
            <a:ext cx="534730" cy="530040"/>
          </a:xfrm>
          <a:prstGeom prst="rect">
            <a:avLst/>
          </a:prstGeom>
        </p:spPr>
      </p:pic>
      <p:sp>
        <p:nvSpPr>
          <p:cNvPr id="1460" name="Text Placeholder 4">
            <a:extLst>
              <a:ext uri="{FF2B5EF4-FFF2-40B4-BE49-F238E27FC236}">
                <a16:creationId xmlns:a16="http://schemas.microsoft.com/office/drawing/2014/main" id="{330DE664-D1F7-CF45-3AA0-6A5EB6D75B78}"/>
              </a:ext>
            </a:extLst>
          </p:cNvPr>
          <p:cNvSpPr txBox="1">
            <a:spLocks/>
          </p:cNvSpPr>
          <p:nvPr/>
        </p:nvSpPr>
        <p:spPr>
          <a:xfrm>
            <a:off x="5908603" y="3715869"/>
            <a:ext cx="2965660" cy="46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algn="just">
              <a:buFont typeface="Lato"/>
              <a:buNone/>
            </a:pPr>
            <a:r>
              <a:rPr lang="en-US" sz="1600" dirty="0" err="1">
                <a:latin typeface="Aptos Display" panose="020B0004020202020204" pitchFamily="34" charset="0"/>
              </a:rPr>
              <a:t>Cải</a:t>
            </a:r>
            <a:r>
              <a:rPr lang="en-US" sz="1600" dirty="0">
                <a:latin typeface="Aptos Display" panose="020B0004020202020204" pitchFamily="34" charset="0"/>
              </a:rPr>
              <a:t> </a:t>
            </a:r>
            <a:r>
              <a:rPr lang="en-US" sz="1600" dirty="0" err="1">
                <a:latin typeface="Aptos Display" panose="020B0004020202020204" pitchFamily="34" charset="0"/>
              </a:rPr>
              <a:t>thiện</a:t>
            </a:r>
            <a:r>
              <a:rPr lang="en-US" sz="1600" dirty="0">
                <a:latin typeface="Aptos Display" panose="020B0004020202020204" pitchFamily="34" charset="0"/>
              </a:rPr>
              <a:t> </a:t>
            </a:r>
            <a:r>
              <a:rPr lang="en-US" sz="1600" dirty="0" err="1">
                <a:latin typeface="Aptos Display" panose="020B0004020202020204" pitchFamily="34" charset="0"/>
              </a:rPr>
              <a:t>tốc</a:t>
            </a:r>
            <a:r>
              <a:rPr lang="en-US" sz="1600" dirty="0">
                <a:latin typeface="Aptos Display" panose="020B0004020202020204" pitchFamily="34" charset="0"/>
              </a:rPr>
              <a:t> </a:t>
            </a:r>
            <a:r>
              <a:rPr lang="en-US" sz="1600" dirty="0" err="1">
                <a:latin typeface="Aptos Display" panose="020B0004020202020204" pitchFamily="34" charset="0"/>
              </a:rPr>
              <a:t>độ</a:t>
            </a:r>
            <a:r>
              <a:rPr lang="en-US" sz="1600" dirty="0">
                <a:latin typeface="Aptos Display" panose="020B0004020202020204" pitchFamily="34" charset="0"/>
              </a:rPr>
              <a:t> </a:t>
            </a:r>
            <a:r>
              <a:rPr lang="en-US" sz="1600" dirty="0" err="1">
                <a:latin typeface="Aptos Display" panose="020B0004020202020204" pitchFamily="34" charset="0"/>
              </a:rPr>
              <a:t>truy</a:t>
            </a:r>
            <a:r>
              <a:rPr lang="en-US" sz="1600" dirty="0">
                <a:latin typeface="Aptos Display" panose="020B0004020202020204" pitchFamily="34" charset="0"/>
              </a:rPr>
              <a:t> </a:t>
            </a:r>
            <a:r>
              <a:rPr lang="en-US" sz="1600" dirty="0" err="1">
                <a:latin typeface="Aptos Display" panose="020B0004020202020204" pitchFamily="34" charset="0"/>
              </a:rPr>
              <a:t>xuất</a:t>
            </a:r>
            <a:r>
              <a:rPr lang="en-US" sz="1600" dirty="0">
                <a:latin typeface="Aptos Display" panose="020B0004020202020204" pitchFamily="34" charset="0"/>
              </a:rPr>
              <a:t> </a:t>
            </a:r>
            <a:r>
              <a:rPr lang="en-US" sz="1600" dirty="0" err="1">
                <a:latin typeface="Aptos Display" panose="020B0004020202020204" pitchFamily="34" charset="0"/>
              </a:rPr>
              <a:t>dữ</a:t>
            </a:r>
            <a:r>
              <a:rPr lang="en-US" sz="1600" dirty="0">
                <a:latin typeface="Aptos Display" panose="020B0004020202020204" pitchFamily="34" charset="0"/>
              </a:rPr>
              <a:t> </a:t>
            </a:r>
            <a:r>
              <a:rPr lang="en-US" sz="1600" dirty="0" err="1">
                <a:latin typeface="Aptos Display" panose="020B0004020202020204" pitchFamily="34" charset="0"/>
              </a:rPr>
              <a:t>liệu</a:t>
            </a:r>
            <a:endParaRPr lang="en-US" sz="16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55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1" grpId="0" build="p"/>
      <p:bldP spid="1432" grpId="0"/>
      <p:bldP spid="1433" grpId="0"/>
      <p:bldP spid="1434" grpId="0" animBg="1"/>
      <p:bldP spid="14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270B4-E44A-D61F-A84D-533FAA664351}"/>
              </a:ext>
            </a:extLst>
          </p:cNvPr>
          <p:cNvSpPr txBox="1">
            <a:spLocks/>
          </p:cNvSpPr>
          <p:nvPr/>
        </p:nvSpPr>
        <p:spPr>
          <a:xfrm>
            <a:off x="8739969" y="4778375"/>
            <a:ext cx="2743557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fld id="{00000000-1234-1234-1234-12341234123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461" name="TextBox 1460">
            <a:extLst>
              <a:ext uri="{FF2B5EF4-FFF2-40B4-BE49-F238E27FC236}">
                <a16:creationId xmlns:a16="http://schemas.microsoft.com/office/drawing/2014/main" id="{DFF94CA3-ED99-8DA1-F2E7-C6D898702912}"/>
              </a:ext>
            </a:extLst>
          </p:cNvPr>
          <p:cNvSpPr txBox="1"/>
          <p:nvPr/>
        </p:nvSpPr>
        <p:spPr>
          <a:xfrm>
            <a:off x="2870200" y="2422397"/>
            <a:ext cx="5740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464" name="Rectangle 1">
            <a:extLst>
              <a:ext uri="{FF2B5EF4-FFF2-40B4-BE49-F238E27FC236}">
                <a16:creationId xmlns:a16="http://schemas.microsoft.com/office/drawing/2014/main" id="{AFADD9D7-C2E5-EC09-3DC5-DBA482839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468" name="Google Shape;1883;p53">
            <a:extLst>
              <a:ext uri="{FF2B5EF4-FFF2-40B4-BE49-F238E27FC236}">
                <a16:creationId xmlns:a16="http://schemas.microsoft.com/office/drawing/2014/main" id="{23ACE537-CF35-E199-29BF-9333C0BC0327}"/>
              </a:ext>
            </a:extLst>
          </p:cNvPr>
          <p:cNvGrpSpPr/>
          <p:nvPr/>
        </p:nvGrpSpPr>
        <p:grpSpPr>
          <a:xfrm>
            <a:off x="2112017" y="890980"/>
            <a:ext cx="4919965" cy="2774625"/>
            <a:chOff x="4842550" y="2398250"/>
            <a:chExt cx="3462866" cy="1739743"/>
          </a:xfrm>
        </p:grpSpPr>
        <p:sp>
          <p:nvSpPr>
            <p:cNvPr id="1469" name="Google Shape;1884;p53">
              <a:extLst>
                <a:ext uri="{FF2B5EF4-FFF2-40B4-BE49-F238E27FC236}">
                  <a16:creationId xmlns:a16="http://schemas.microsoft.com/office/drawing/2014/main" id="{3BAA53BF-7226-7D3A-63D5-DF3F01AEA018}"/>
                </a:ext>
              </a:extLst>
            </p:cNvPr>
            <p:cNvSpPr/>
            <p:nvPr/>
          </p:nvSpPr>
          <p:spPr>
            <a:xfrm>
              <a:off x="5155712" y="3113529"/>
              <a:ext cx="170382" cy="227776"/>
            </a:xfrm>
            <a:custGeom>
              <a:avLst/>
              <a:gdLst/>
              <a:ahLst/>
              <a:cxnLst/>
              <a:rect l="l" t="t" r="r" b="b"/>
              <a:pathLst>
                <a:path w="11278" h="15077" extrusionOk="0">
                  <a:moveTo>
                    <a:pt x="11278" y="1"/>
                  </a:moveTo>
                  <a:lnTo>
                    <a:pt x="11278" y="1"/>
                  </a:lnTo>
                  <a:cubicBezTo>
                    <a:pt x="11186" y="487"/>
                    <a:pt x="10031" y="5746"/>
                    <a:pt x="6293" y="8177"/>
                  </a:cubicBezTo>
                  <a:cubicBezTo>
                    <a:pt x="3435" y="10062"/>
                    <a:pt x="639" y="11612"/>
                    <a:pt x="1" y="15077"/>
                  </a:cubicBezTo>
                  <a:cubicBezTo>
                    <a:pt x="1" y="15077"/>
                    <a:pt x="5502" y="13740"/>
                    <a:pt x="8025" y="10062"/>
                  </a:cubicBezTo>
                  <a:cubicBezTo>
                    <a:pt x="10426" y="6536"/>
                    <a:pt x="11217" y="518"/>
                    <a:pt x="11278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885;p53">
              <a:extLst>
                <a:ext uri="{FF2B5EF4-FFF2-40B4-BE49-F238E27FC236}">
                  <a16:creationId xmlns:a16="http://schemas.microsoft.com/office/drawing/2014/main" id="{F54F28B8-F862-3E36-DBF9-6E0E33274AA6}"/>
                </a:ext>
              </a:extLst>
            </p:cNvPr>
            <p:cNvSpPr/>
            <p:nvPr/>
          </p:nvSpPr>
          <p:spPr>
            <a:xfrm>
              <a:off x="5201636" y="3197431"/>
              <a:ext cx="31076" cy="50655"/>
            </a:xfrm>
            <a:custGeom>
              <a:avLst/>
              <a:gdLst/>
              <a:ahLst/>
              <a:cxnLst/>
              <a:rect l="l" t="t" r="r" b="b"/>
              <a:pathLst>
                <a:path w="2057" h="3353" extrusionOk="0">
                  <a:moveTo>
                    <a:pt x="2048" y="1"/>
                  </a:moveTo>
                  <a:cubicBezTo>
                    <a:pt x="2047" y="1"/>
                    <a:pt x="2043" y="3"/>
                    <a:pt x="2037" y="9"/>
                  </a:cubicBezTo>
                  <a:cubicBezTo>
                    <a:pt x="1064" y="891"/>
                    <a:pt x="365" y="2076"/>
                    <a:pt x="0" y="3353"/>
                  </a:cubicBezTo>
                  <a:cubicBezTo>
                    <a:pt x="395" y="2076"/>
                    <a:pt x="1095" y="951"/>
                    <a:pt x="2037" y="40"/>
                  </a:cubicBezTo>
                  <a:cubicBezTo>
                    <a:pt x="2037" y="40"/>
                    <a:pt x="2056" y="1"/>
                    <a:pt x="2048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886;p53">
              <a:extLst>
                <a:ext uri="{FF2B5EF4-FFF2-40B4-BE49-F238E27FC236}">
                  <a16:creationId xmlns:a16="http://schemas.microsoft.com/office/drawing/2014/main" id="{14B45D2B-93C8-ABFA-5787-B522588E58D8}"/>
                </a:ext>
              </a:extLst>
            </p:cNvPr>
            <p:cNvSpPr/>
            <p:nvPr/>
          </p:nvSpPr>
          <p:spPr>
            <a:xfrm>
              <a:off x="5143777" y="3113076"/>
              <a:ext cx="182317" cy="228229"/>
            </a:xfrm>
            <a:custGeom>
              <a:avLst/>
              <a:gdLst/>
              <a:ahLst/>
              <a:cxnLst/>
              <a:rect l="l" t="t" r="r" b="b"/>
              <a:pathLst>
                <a:path w="12068" h="15107" extrusionOk="0">
                  <a:moveTo>
                    <a:pt x="12068" y="0"/>
                  </a:moveTo>
                  <a:cubicBezTo>
                    <a:pt x="12068" y="0"/>
                    <a:pt x="9423" y="3739"/>
                    <a:pt x="6657" y="4712"/>
                  </a:cubicBezTo>
                  <a:cubicBezTo>
                    <a:pt x="3891" y="5654"/>
                    <a:pt x="0" y="8967"/>
                    <a:pt x="791" y="15107"/>
                  </a:cubicBezTo>
                  <a:cubicBezTo>
                    <a:pt x="791" y="15107"/>
                    <a:pt x="6292" y="13770"/>
                    <a:pt x="8815" y="10092"/>
                  </a:cubicBezTo>
                  <a:cubicBezTo>
                    <a:pt x="11216" y="6566"/>
                    <a:pt x="12007" y="548"/>
                    <a:pt x="12068" y="31"/>
                  </a:cubicBezTo>
                  <a:cubicBezTo>
                    <a:pt x="12068" y="0"/>
                    <a:pt x="12068" y="0"/>
                    <a:pt x="12068" y="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887;p53">
              <a:extLst>
                <a:ext uri="{FF2B5EF4-FFF2-40B4-BE49-F238E27FC236}">
                  <a16:creationId xmlns:a16="http://schemas.microsoft.com/office/drawing/2014/main" id="{4A28F3FE-B736-AD1A-A423-8699C1C0E2D8}"/>
                </a:ext>
              </a:extLst>
            </p:cNvPr>
            <p:cNvSpPr/>
            <p:nvPr/>
          </p:nvSpPr>
          <p:spPr>
            <a:xfrm>
              <a:off x="5278771" y="3156236"/>
              <a:ext cx="18839" cy="32617"/>
            </a:xfrm>
            <a:custGeom>
              <a:avLst/>
              <a:gdLst/>
              <a:ahLst/>
              <a:cxnLst/>
              <a:rect l="l" t="t" r="r" b="b"/>
              <a:pathLst>
                <a:path w="1247" h="2159" extrusionOk="0">
                  <a:moveTo>
                    <a:pt x="1217" y="1"/>
                  </a:moveTo>
                  <a:cubicBezTo>
                    <a:pt x="852" y="760"/>
                    <a:pt x="457" y="1460"/>
                    <a:pt x="1" y="2159"/>
                  </a:cubicBezTo>
                  <a:cubicBezTo>
                    <a:pt x="487" y="1460"/>
                    <a:pt x="913" y="760"/>
                    <a:pt x="1247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888;p53">
              <a:extLst>
                <a:ext uri="{FF2B5EF4-FFF2-40B4-BE49-F238E27FC236}">
                  <a16:creationId xmlns:a16="http://schemas.microsoft.com/office/drawing/2014/main" id="{5ED4CC05-EEA1-ABFC-98CB-91070D0BCF01}"/>
                </a:ext>
              </a:extLst>
            </p:cNvPr>
            <p:cNvSpPr/>
            <p:nvPr/>
          </p:nvSpPr>
          <p:spPr>
            <a:xfrm>
              <a:off x="4842550" y="3823869"/>
              <a:ext cx="3462866" cy="5529"/>
            </a:xfrm>
            <a:custGeom>
              <a:avLst/>
              <a:gdLst/>
              <a:ahLst/>
              <a:cxnLst/>
              <a:rect l="l" t="t" r="r" b="b"/>
              <a:pathLst>
                <a:path w="229215" h="366" extrusionOk="0">
                  <a:moveTo>
                    <a:pt x="114623" y="1"/>
                  </a:moveTo>
                  <a:lnTo>
                    <a:pt x="57297" y="62"/>
                  </a:lnTo>
                  <a:lnTo>
                    <a:pt x="28634" y="92"/>
                  </a:lnTo>
                  <a:lnTo>
                    <a:pt x="1" y="183"/>
                  </a:lnTo>
                  <a:lnTo>
                    <a:pt x="28634" y="274"/>
                  </a:lnTo>
                  <a:lnTo>
                    <a:pt x="57297" y="305"/>
                  </a:lnTo>
                  <a:lnTo>
                    <a:pt x="114623" y="365"/>
                  </a:lnTo>
                  <a:lnTo>
                    <a:pt x="171919" y="305"/>
                  </a:lnTo>
                  <a:lnTo>
                    <a:pt x="200582" y="274"/>
                  </a:lnTo>
                  <a:lnTo>
                    <a:pt x="229215" y="183"/>
                  </a:lnTo>
                  <a:lnTo>
                    <a:pt x="200582" y="92"/>
                  </a:lnTo>
                  <a:lnTo>
                    <a:pt x="171919" y="62"/>
                  </a:lnTo>
                  <a:lnTo>
                    <a:pt x="11462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889;p53">
              <a:extLst>
                <a:ext uri="{FF2B5EF4-FFF2-40B4-BE49-F238E27FC236}">
                  <a16:creationId xmlns:a16="http://schemas.microsoft.com/office/drawing/2014/main" id="{9B7A7B1A-FE7B-7A49-4487-05634CCE8B18}"/>
                </a:ext>
              </a:extLst>
            </p:cNvPr>
            <p:cNvSpPr/>
            <p:nvPr/>
          </p:nvSpPr>
          <p:spPr>
            <a:xfrm>
              <a:off x="6623704" y="3341744"/>
              <a:ext cx="120784" cy="580445"/>
            </a:xfrm>
            <a:custGeom>
              <a:avLst/>
              <a:gdLst/>
              <a:ahLst/>
              <a:cxnLst/>
              <a:rect l="l" t="t" r="r" b="b"/>
              <a:pathLst>
                <a:path w="7995" h="38421" extrusionOk="0">
                  <a:moveTo>
                    <a:pt x="5107" y="0"/>
                  </a:moveTo>
                  <a:lnTo>
                    <a:pt x="4439" y="5411"/>
                  </a:lnTo>
                  <a:lnTo>
                    <a:pt x="1" y="38420"/>
                  </a:lnTo>
                  <a:lnTo>
                    <a:pt x="1004" y="38420"/>
                  </a:lnTo>
                  <a:lnTo>
                    <a:pt x="7113" y="5411"/>
                  </a:lnTo>
                  <a:lnTo>
                    <a:pt x="7995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890;p53">
              <a:extLst>
                <a:ext uri="{FF2B5EF4-FFF2-40B4-BE49-F238E27FC236}">
                  <a16:creationId xmlns:a16="http://schemas.microsoft.com/office/drawing/2014/main" id="{6F417A2D-D333-59BF-D424-E504F20B8313}"/>
                </a:ext>
              </a:extLst>
            </p:cNvPr>
            <p:cNvSpPr/>
            <p:nvPr/>
          </p:nvSpPr>
          <p:spPr>
            <a:xfrm>
              <a:off x="6690747" y="3341744"/>
              <a:ext cx="53737" cy="81747"/>
            </a:xfrm>
            <a:custGeom>
              <a:avLst/>
              <a:gdLst/>
              <a:ahLst/>
              <a:cxnLst/>
              <a:rect l="l" t="t" r="r" b="b"/>
              <a:pathLst>
                <a:path w="3557" h="5411" extrusionOk="0">
                  <a:moveTo>
                    <a:pt x="669" y="0"/>
                  </a:moveTo>
                  <a:lnTo>
                    <a:pt x="1" y="5411"/>
                  </a:lnTo>
                  <a:lnTo>
                    <a:pt x="2675" y="5411"/>
                  </a:lnTo>
                  <a:lnTo>
                    <a:pt x="3557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891;p53">
              <a:extLst>
                <a:ext uri="{FF2B5EF4-FFF2-40B4-BE49-F238E27FC236}">
                  <a16:creationId xmlns:a16="http://schemas.microsoft.com/office/drawing/2014/main" id="{7A9CB115-3AF1-6448-038A-9E638CF8E836}"/>
                </a:ext>
              </a:extLst>
            </p:cNvPr>
            <p:cNvSpPr/>
            <p:nvPr/>
          </p:nvSpPr>
          <p:spPr>
            <a:xfrm>
              <a:off x="6913450" y="3341744"/>
              <a:ext cx="120784" cy="580445"/>
            </a:xfrm>
            <a:custGeom>
              <a:avLst/>
              <a:gdLst/>
              <a:ahLst/>
              <a:cxnLst/>
              <a:rect l="l" t="t" r="r" b="b"/>
              <a:pathLst>
                <a:path w="7995" h="38421" extrusionOk="0">
                  <a:moveTo>
                    <a:pt x="0" y="0"/>
                  </a:moveTo>
                  <a:lnTo>
                    <a:pt x="912" y="5411"/>
                  </a:lnTo>
                  <a:lnTo>
                    <a:pt x="7022" y="38420"/>
                  </a:lnTo>
                  <a:lnTo>
                    <a:pt x="7995" y="38420"/>
                  </a:lnTo>
                  <a:lnTo>
                    <a:pt x="3557" y="5411"/>
                  </a:lnTo>
                  <a:lnTo>
                    <a:pt x="2918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892;p53">
              <a:extLst>
                <a:ext uri="{FF2B5EF4-FFF2-40B4-BE49-F238E27FC236}">
                  <a16:creationId xmlns:a16="http://schemas.microsoft.com/office/drawing/2014/main" id="{DDDA724E-BF10-0394-5354-6241F9DE8B97}"/>
                </a:ext>
              </a:extLst>
            </p:cNvPr>
            <p:cNvSpPr/>
            <p:nvPr/>
          </p:nvSpPr>
          <p:spPr>
            <a:xfrm>
              <a:off x="6913450" y="3341744"/>
              <a:ext cx="53737" cy="81747"/>
            </a:xfrm>
            <a:custGeom>
              <a:avLst/>
              <a:gdLst/>
              <a:ahLst/>
              <a:cxnLst/>
              <a:rect l="l" t="t" r="r" b="b"/>
              <a:pathLst>
                <a:path w="3557" h="5411" extrusionOk="0">
                  <a:moveTo>
                    <a:pt x="0" y="0"/>
                  </a:moveTo>
                  <a:lnTo>
                    <a:pt x="912" y="5411"/>
                  </a:lnTo>
                  <a:lnTo>
                    <a:pt x="3557" y="5411"/>
                  </a:lnTo>
                  <a:lnTo>
                    <a:pt x="291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893;p53">
              <a:extLst>
                <a:ext uri="{FF2B5EF4-FFF2-40B4-BE49-F238E27FC236}">
                  <a16:creationId xmlns:a16="http://schemas.microsoft.com/office/drawing/2014/main" id="{95D4D4F1-E92B-98B2-893E-D6C1BE1C78DB}"/>
                </a:ext>
              </a:extLst>
            </p:cNvPr>
            <p:cNvSpPr/>
            <p:nvPr/>
          </p:nvSpPr>
          <p:spPr>
            <a:xfrm>
              <a:off x="7190340" y="3341744"/>
              <a:ext cx="120784" cy="580445"/>
            </a:xfrm>
            <a:custGeom>
              <a:avLst/>
              <a:gdLst/>
              <a:ahLst/>
              <a:cxnLst/>
              <a:rect l="l" t="t" r="r" b="b"/>
              <a:pathLst>
                <a:path w="7995" h="38421" extrusionOk="0">
                  <a:moveTo>
                    <a:pt x="0" y="0"/>
                  </a:moveTo>
                  <a:lnTo>
                    <a:pt x="912" y="5411"/>
                  </a:lnTo>
                  <a:lnTo>
                    <a:pt x="7022" y="38420"/>
                  </a:lnTo>
                  <a:lnTo>
                    <a:pt x="7994" y="38420"/>
                  </a:lnTo>
                  <a:lnTo>
                    <a:pt x="3556" y="5411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894;p53">
              <a:extLst>
                <a:ext uri="{FF2B5EF4-FFF2-40B4-BE49-F238E27FC236}">
                  <a16:creationId xmlns:a16="http://schemas.microsoft.com/office/drawing/2014/main" id="{E38E6390-1A4A-F39C-D76F-4E5400AE5D5C}"/>
                </a:ext>
              </a:extLst>
            </p:cNvPr>
            <p:cNvSpPr/>
            <p:nvPr/>
          </p:nvSpPr>
          <p:spPr>
            <a:xfrm>
              <a:off x="7190340" y="3341744"/>
              <a:ext cx="53737" cy="81747"/>
            </a:xfrm>
            <a:custGeom>
              <a:avLst/>
              <a:gdLst/>
              <a:ahLst/>
              <a:cxnLst/>
              <a:rect l="l" t="t" r="r" b="b"/>
              <a:pathLst>
                <a:path w="3557" h="5411" extrusionOk="0">
                  <a:moveTo>
                    <a:pt x="0" y="0"/>
                  </a:moveTo>
                  <a:lnTo>
                    <a:pt x="912" y="5411"/>
                  </a:lnTo>
                  <a:lnTo>
                    <a:pt x="3556" y="5411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895;p53">
              <a:extLst>
                <a:ext uri="{FF2B5EF4-FFF2-40B4-BE49-F238E27FC236}">
                  <a16:creationId xmlns:a16="http://schemas.microsoft.com/office/drawing/2014/main" id="{145F5AD7-EDB9-6932-4764-0553115FA54B}"/>
                </a:ext>
              </a:extLst>
            </p:cNvPr>
            <p:cNvSpPr/>
            <p:nvPr/>
          </p:nvSpPr>
          <p:spPr>
            <a:xfrm>
              <a:off x="6611316" y="2814148"/>
              <a:ext cx="676408" cy="566214"/>
            </a:xfrm>
            <a:custGeom>
              <a:avLst/>
              <a:gdLst/>
              <a:ahLst/>
              <a:cxnLst/>
              <a:rect l="l" t="t" r="r" b="b"/>
              <a:pathLst>
                <a:path w="44773" h="37479" extrusionOk="0">
                  <a:moveTo>
                    <a:pt x="22402" y="1"/>
                  </a:moveTo>
                  <a:lnTo>
                    <a:pt x="16748" y="32767"/>
                  </a:lnTo>
                  <a:lnTo>
                    <a:pt x="0" y="32767"/>
                  </a:lnTo>
                  <a:lnTo>
                    <a:pt x="0" y="37479"/>
                  </a:lnTo>
                  <a:lnTo>
                    <a:pt x="44773" y="37479"/>
                  </a:lnTo>
                  <a:lnTo>
                    <a:pt x="43040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896;p53">
              <a:extLst>
                <a:ext uri="{FF2B5EF4-FFF2-40B4-BE49-F238E27FC236}">
                  <a16:creationId xmlns:a16="http://schemas.microsoft.com/office/drawing/2014/main" id="{89B3B123-4880-4C1C-2007-7FB3EDBED7CA}"/>
                </a:ext>
              </a:extLst>
            </p:cNvPr>
            <p:cNvSpPr/>
            <p:nvPr/>
          </p:nvSpPr>
          <p:spPr>
            <a:xfrm>
              <a:off x="7226611" y="2814148"/>
              <a:ext cx="61080" cy="566214"/>
            </a:xfrm>
            <a:custGeom>
              <a:avLst/>
              <a:gdLst/>
              <a:ahLst/>
              <a:cxnLst/>
              <a:rect l="l" t="t" r="r" b="b"/>
              <a:pathLst>
                <a:path w="4043" h="37479" extrusionOk="0">
                  <a:moveTo>
                    <a:pt x="0" y="1"/>
                  </a:moveTo>
                  <a:lnTo>
                    <a:pt x="1581" y="37479"/>
                  </a:lnTo>
                  <a:lnTo>
                    <a:pt x="4043" y="37479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897;p53">
              <a:extLst>
                <a:ext uri="{FF2B5EF4-FFF2-40B4-BE49-F238E27FC236}">
                  <a16:creationId xmlns:a16="http://schemas.microsoft.com/office/drawing/2014/main" id="{ACD4F740-CBEA-F21E-9321-34FCCB7CFC42}"/>
                </a:ext>
              </a:extLst>
            </p:cNvPr>
            <p:cNvSpPr/>
            <p:nvPr/>
          </p:nvSpPr>
          <p:spPr>
            <a:xfrm>
              <a:off x="6680641" y="2419475"/>
              <a:ext cx="451412" cy="512386"/>
            </a:xfrm>
            <a:custGeom>
              <a:avLst/>
              <a:gdLst/>
              <a:ahLst/>
              <a:cxnLst/>
              <a:rect l="l" t="t" r="r" b="b"/>
              <a:pathLst>
                <a:path w="29880" h="33916" extrusionOk="0">
                  <a:moveTo>
                    <a:pt x="18014" y="0"/>
                  </a:moveTo>
                  <a:cubicBezTo>
                    <a:pt x="15371" y="0"/>
                    <a:pt x="12990" y="1790"/>
                    <a:pt x="12342" y="3968"/>
                  </a:cubicBezTo>
                  <a:cubicBezTo>
                    <a:pt x="11612" y="6552"/>
                    <a:pt x="11673" y="9713"/>
                    <a:pt x="11126" y="11415"/>
                  </a:cubicBezTo>
                  <a:cubicBezTo>
                    <a:pt x="9910" y="15002"/>
                    <a:pt x="5472" y="16157"/>
                    <a:pt x="2797" y="20078"/>
                  </a:cubicBezTo>
                  <a:cubicBezTo>
                    <a:pt x="1" y="24121"/>
                    <a:pt x="1855" y="30899"/>
                    <a:pt x="7995" y="33148"/>
                  </a:cubicBezTo>
                  <a:cubicBezTo>
                    <a:pt x="9357" y="33643"/>
                    <a:pt x="10956" y="33916"/>
                    <a:pt x="12648" y="33916"/>
                  </a:cubicBezTo>
                  <a:cubicBezTo>
                    <a:pt x="18129" y="33916"/>
                    <a:pt x="24569" y="31046"/>
                    <a:pt x="26962" y="23543"/>
                  </a:cubicBezTo>
                  <a:cubicBezTo>
                    <a:pt x="29880" y="14455"/>
                    <a:pt x="26263" y="3269"/>
                    <a:pt x="20518" y="564"/>
                  </a:cubicBezTo>
                  <a:cubicBezTo>
                    <a:pt x="19688" y="174"/>
                    <a:pt x="18838" y="0"/>
                    <a:pt x="18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898;p53">
              <a:extLst>
                <a:ext uri="{FF2B5EF4-FFF2-40B4-BE49-F238E27FC236}">
                  <a16:creationId xmlns:a16="http://schemas.microsoft.com/office/drawing/2014/main" id="{C50A9B8F-5901-AC9F-89D4-4AE8FFDDAC1F}"/>
                </a:ext>
              </a:extLst>
            </p:cNvPr>
            <p:cNvSpPr/>
            <p:nvPr/>
          </p:nvSpPr>
          <p:spPr>
            <a:xfrm>
              <a:off x="6919885" y="2451410"/>
              <a:ext cx="199766" cy="475750"/>
            </a:xfrm>
            <a:custGeom>
              <a:avLst/>
              <a:gdLst/>
              <a:ahLst/>
              <a:cxnLst/>
              <a:rect l="l" t="t" r="r" b="b"/>
              <a:pathLst>
                <a:path w="13223" h="31491" extrusionOk="0">
                  <a:moveTo>
                    <a:pt x="6900" y="0"/>
                  </a:moveTo>
                  <a:lnTo>
                    <a:pt x="6900" y="0"/>
                  </a:lnTo>
                  <a:cubicBezTo>
                    <a:pt x="7994" y="1247"/>
                    <a:pt x="8936" y="2584"/>
                    <a:pt x="9757" y="4043"/>
                  </a:cubicBezTo>
                  <a:cubicBezTo>
                    <a:pt x="10578" y="5441"/>
                    <a:pt x="11277" y="6961"/>
                    <a:pt x="11794" y="8511"/>
                  </a:cubicBezTo>
                  <a:cubicBezTo>
                    <a:pt x="12341" y="10061"/>
                    <a:pt x="12675" y="11672"/>
                    <a:pt x="12827" y="13314"/>
                  </a:cubicBezTo>
                  <a:cubicBezTo>
                    <a:pt x="12888" y="14104"/>
                    <a:pt x="12918" y="14925"/>
                    <a:pt x="12857" y="15745"/>
                  </a:cubicBezTo>
                  <a:cubicBezTo>
                    <a:pt x="12827" y="16566"/>
                    <a:pt x="12736" y="17387"/>
                    <a:pt x="12584" y="18177"/>
                  </a:cubicBezTo>
                  <a:cubicBezTo>
                    <a:pt x="12067" y="21399"/>
                    <a:pt x="10760" y="24560"/>
                    <a:pt x="8541" y="26961"/>
                  </a:cubicBezTo>
                  <a:cubicBezTo>
                    <a:pt x="6292" y="29423"/>
                    <a:pt x="3283" y="31004"/>
                    <a:pt x="0" y="31490"/>
                  </a:cubicBezTo>
                  <a:cubicBezTo>
                    <a:pt x="1641" y="31308"/>
                    <a:pt x="3252" y="30852"/>
                    <a:pt x="4742" y="30122"/>
                  </a:cubicBezTo>
                  <a:cubicBezTo>
                    <a:pt x="6231" y="29362"/>
                    <a:pt x="7599" y="28359"/>
                    <a:pt x="8754" y="27144"/>
                  </a:cubicBezTo>
                  <a:cubicBezTo>
                    <a:pt x="11034" y="24712"/>
                    <a:pt x="12371" y="21520"/>
                    <a:pt x="12918" y="18238"/>
                  </a:cubicBezTo>
                  <a:cubicBezTo>
                    <a:pt x="13040" y="17417"/>
                    <a:pt x="13131" y="16596"/>
                    <a:pt x="13192" y="15776"/>
                  </a:cubicBezTo>
                  <a:cubicBezTo>
                    <a:pt x="13222" y="14925"/>
                    <a:pt x="13222" y="14104"/>
                    <a:pt x="13131" y="13283"/>
                  </a:cubicBezTo>
                  <a:cubicBezTo>
                    <a:pt x="12979" y="11611"/>
                    <a:pt x="12614" y="9970"/>
                    <a:pt x="12067" y="8420"/>
                  </a:cubicBezTo>
                  <a:cubicBezTo>
                    <a:pt x="10912" y="5289"/>
                    <a:pt x="9180" y="2432"/>
                    <a:pt x="69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899;p53">
              <a:extLst>
                <a:ext uri="{FF2B5EF4-FFF2-40B4-BE49-F238E27FC236}">
                  <a16:creationId xmlns:a16="http://schemas.microsoft.com/office/drawing/2014/main" id="{44D125EA-9ABE-D51E-7B42-9795B7DB52A6}"/>
                </a:ext>
              </a:extLst>
            </p:cNvPr>
            <p:cNvSpPr/>
            <p:nvPr/>
          </p:nvSpPr>
          <p:spPr>
            <a:xfrm>
              <a:off x="6700853" y="2529012"/>
              <a:ext cx="157511" cy="273687"/>
            </a:xfrm>
            <a:custGeom>
              <a:avLst/>
              <a:gdLst/>
              <a:ahLst/>
              <a:cxnLst/>
              <a:rect l="l" t="t" r="r" b="b"/>
              <a:pathLst>
                <a:path w="10426" h="18116" extrusionOk="0">
                  <a:moveTo>
                    <a:pt x="10426" y="0"/>
                  </a:moveTo>
                  <a:cubicBezTo>
                    <a:pt x="10183" y="1794"/>
                    <a:pt x="9757" y="3617"/>
                    <a:pt x="8724" y="5107"/>
                  </a:cubicBezTo>
                  <a:cubicBezTo>
                    <a:pt x="8238" y="5836"/>
                    <a:pt x="7599" y="6505"/>
                    <a:pt x="6870" y="7022"/>
                  </a:cubicBezTo>
                  <a:cubicBezTo>
                    <a:pt x="6110" y="7538"/>
                    <a:pt x="5350" y="8055"/>
                    <a:pt x="4620" y="8602"/>
                  </a:cubicBezTo>
                  <a:cubicBezTo>
                    <a:pt x="3192" y="9757"/>
                    <a:pt x="1854" y="11095"/>
                    <a:pt x="973" y="12736"/>
                  </a:cubicBezTo>
                  <a:cubicBezTo>
                    <a:pt x="760" y="13161"/>
                    <a:pt x="578" y="13587"/>
                    <a:pt x="456" y="14013"/>
                  </a:cubicBezTo>
                  <a:cubicBezTo>
                    <a:pt x="304" y="14469"/>
                    <a:pt x="183" y="14924"/>
                    <a:pt x="122" y="15380"/>
                  </a:cubicBezTo>
                  <a:cubicBezTo>
                    <a:pt x="31" y="16292"/>
                    <a:pt x="61" y="17204"/>
                    <a:pt x="274" y="18116"/>
                  </a:cubicBezTo>
                  <a:cubicBezTo>
                    <a:pt x="0" y="16292"/>
                    <a:pt x="335" y="14469"/>
                    <a:pt x="1216" y="12858"/>
                  </a:cubicBezTo>
                  <a:cubicBezTo>
                    <a:pt x="2158" y="11307"/>
                    <a:pt x="3374" y="9970"/>
                    <a:pt x="4833" y="8876"/>
                  </a:cubicBezTo>
                  <a:cubicBezTo>
                    <a:pt x="5563" y="8329"/>
                    <a:pt x="6292" y="7812"/>
                    <a:pt x="7052" y="7265"/>
                  </a:cubicBezTo>
                  <a:cubicBezTo>
                    <a:pt x="7812" y="6718"/>
                    <a:pt x="8450" y="6049"/>
                    <a:pt x="8967" y="5259"/>
                  </a:cubicBezTo>
                  <a:cubicBezTo>
                    <a:pt x="9453" y="4468"/>
                    <a:pt x="9818" y="3617"/>
                    <a:pt x="10031" y="2705"/>
                  </a:cubicBezTo>
                  <a:cubicBezTo>
                    <a:pt x="10244" y="1824"/>
                    <a:pt x="10365" y="912"/>
                    <a:pt x="10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900;p53">
              <a:extLst>
                <a:ext uri="{FF2B5EF4-FFF2-40B4-BE49-F238E27FC236}">
                  <a16:creationId xmlns:a16="http://schemas.microsoft.com/office/drawing/2014/main" id="{26E7A449-2C67-E759-CD8B-6C60C5F423A7}"/>
                </a:ext>
              </a:extLst>
            </p:cNvPr>
            <p:cNvSpPr/>
            <p:nvPr/>
          </p:nvSpPr>
          <p:spPr>
            <a:xfrm>
              <a:off x="6657860" y="3481796"/>
              <a:ext cx="370421" cy="501977"/>
            </a:xfrm>
            <a:custGeom>
              <a:avLst/>
              <a:gdLst/>
              <a:ahLst/>
              <a:cxnLst/>
              <a:rect l="l" t="t" r="r" b="b"/>
              <a:pathLst>
                <a:path w="24519" h="33227" extrusionOk="0">
                  <a:moveTo>
                    <a:pt x="13211" y="0"/>
                  </a:moveTo>
                  <a:lnTo>
                    <a:pt x="80" y="7386"/>
                  </a:lnTo>
                  <a:lnTo>
                    <a:pt x="7314" y="21064"/>
                  </a:lnTo>
                  <a:cubicBezTo>
                    <a:pt x="7314" y="21064"/>
                    <a:pt x="4883" y="23982"/>
                    <a:pt x="2907" y="26475"/>
                  </a:cubicBezTo>
                  <a:cubicBezTo>
                    <a:pt x="2026" y="27538"/>
                    <a:pt x="1205" y="28633"/>
                    <a:pt x="475" y="29788"/>
                  </a:cubicBezTo>
                  <a:cubicBezTo>
                    <a:pt x="1" y="30856"/>
                    <a:pt x="366" y="33227"/>
                    <a:pt x="1175" y="33227"/>
                  </a:cubicBezTo>
                  <a:cubicBezTo>
                    <a:pt x="1195" y="33227"/>
                    <a:pt x="1215" y="33225"/>
                    <a:pt x="1235" y="33222"/>
                  </a:cubicBezTo>
                  <a:cubicBezTo>
                    <a:pt x="2117" y="33101"/>
                    <a:pt x="23910" y="22219"/>
                    <a:pt x="24458" y="21307"/>
                  </a:cubicBezTo>
                  <a:cubicBezTo>
                    <a:pt x="24518" y="21186"/>
                    <a:pt x="23576" y="19210"/>
                    <a:pt x="22239" y="16505"/>
                  </a:cubicBezTo>
                  <a:cubicBezTo>
                    <a:pt x="19230" y="10365"/>
                    <a:pt x="13211" y="0"/>
                    <a:pt x="13211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901;p53">
              <a:extLst>
                <a:ext uri="{FF2B5EF4-FFF2-40B4-BE49-F238E27FC236}">
                  <a16:creationId xmlns:a16="http://schemas.microsoft.com/office/drawing/2014/main" id="{3A9B233D-0444-B13A-831D-9BBEF0AC16BE}"/>
                </a:ext>
              </a:extLst>
            </p:cNvPr>
            <p:cNvSpPr/>
            <p:nvPr/>
          </p:nvSpPr>
          <p:spPr>
            <a:xfrm>
              <a:off x="6657860" y="3731115"/>
              <a:ext cx="370421" cy="252643"/>
            </a:xfrm>
            <a:custGeom>
              <a:avLst/>
              <a:gdLst/>
              <a:ahLst/>
              <a:cxnLst/>
              <a:rect l="l" t="t" r="r" b="b"/>
              <a:pathLst>
                <a:path w="24519" h="16723" extrusionOk="0">
                  <a:moveTo>
                    <a:pt x="22269" y="1"/>
                  </a:moveTo>
                  <a:cubicBezTo>
                    <a:pt x="16180" y="4481"/>
                    <a:pt x="7133" y="9260"/>
                    <a:pt x="5180" y="9260"/>
                  </a:cubicBezTo>
                  <a:cubicBezTo>
                    <a:pt x="5067" y="9260"/>
                    <a:pt x="4977" y="9244"/>
                    <a:pt x="4913" y="9211"/>
                  </a:cubicBezTo>
                  <a:cubicBezTo>
                    <a:pt x="4305" y="8846"/>
                    <a:pt x="5369" y="7113"/>
                    <a:pt x="6007" y="6171"/>
                  </a:cubicBezTo>
                  <a:lnTo>
                    <a:pt x="6007" y="6171"/>
                  </a:lnTo>
                  <a:cubicBezTo>
                    <a:pt x="5126" y="7235"/>
                    <a:pt x="3971" y="8664"/>
                    <a:pt x="2937" y="10001"/>
                  </a:cubicBezTo>
                  <a:cubicBezTo>
                    <a:pt x="2056" y="11034"/>
                    <a:pt x="1235" y="12129"/>
                    <a:pt x="475" y="13284"/>
                  </a:cubicBezTo>
                  <a:cubicBezTo>
                    <a:pt x="1" y="14352"/>
                    <a:pt x="366" y="16723"/>
                    <a:pt x="1175" y="16723"/>
                  </a:cubicBezTo>
                  <a:cubicBezTo>
                    <a:pt x="1195" y="16723"/>
                    <a:pt x="1215" y="16721"/>
                    <a:pt x="1235" y="16718"/>
                  </a:cubicBezTo>
                  <a:cubicBezTo>
                    <a:pt x="2117" y="16566"/>
                    <a:pt x="23910" y="5715"/>
                    <a:pt x="24458" y="4803"/>
                  </a:cubicBezTo>
                  <a:cubicBezTo>
                    <a:pt x="24518" y="4682"/>
                    <a:pt x="23576" y="2706"/>
                    <a:pt x="222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902;p53">
              <a:extLst>
                <a:ext uri="{FF2B5EF4-FFF2-40B4-BE49-F238E27FC236}">
                  <a16:creationId xmlns:a16="http://schemas.microsoft.com/office/drawing/2014/main" id="{13650E9E-2EC6-B668-4D6E-4D6D10FB608D}"/>
                </a:ext>
              </a:extLst>
            </p:cNvPr>
            <p:cNvSpPr/>
            <p:nvPr/>
          </p:nvSpPr>
          <p:spPr>
            <a:xfrm>
              <a:off x="6479525" y="3002874"/>
              <a:ext cx="691123" cy="778822"/>
            </a:xfrm>
            <a:custGeom>
              <a:avLst/>
              <a:gdLst/>
              <a:ahLst/>
              <a:cxnLst/>
              <a:rect l="l" t="t" r="r" b="b"/>
              <a:pathLst>
                <a:path w="45747" h="51552" extrusionOk="0">
                  <a:moveTo>
                    <a:pt x="25928" y="0"/>
                  </a:moveTo>
                  <a:cubicBezTo>
                    <a:pt x="25928" y="0"/>
                    <a:pt x="26080" y="4165"/>
                    <a:pt x="25411" y="4712"/>
                  </a:cubicBezTo>
                  <a:cubicBezTo>
                    <a:pt x="24986" y="5077"/>
                    <a:pt x="2402" y="7235"/>
                    <a:pt x="1520" y="13192"/>
                  </a:cubicBezTo>
                  <a:cubicBezTo>
                    <a:pt x="1" y="23496"/>
                    <a:pt x="16505" y="51551"/>
                    <a:pt x="16505" y="51551"/>
                  </a:cubicBezTo>
                  <a:lnTo>
                    <a:pt x="31703" y="43527"/>
                  </a:lnTo>
                  <a:cubicBezTo>
                    <a:pt x="31703" y="43527"/>
                    <a:pt x="20092" y="20791"/>
                    <a:pt x="20396" y="20396"/>
                  </a:cubicBezTo>
                  <a:cubicBezTo>
                    <a:pt x="21460" y="19028"/>
                    <a:pt x="34317" y="19636"/>
                    <a:pt x="39849" y="14134"/>
                  </a:cubicBezTo>
                  <a:cubicBezTo>
                    <a:pt x="45746" y="8298"/>
                    <a:pt x="41248" y="0"/>
                    <a:pt x="4124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03;p53">
              <a:extLst>
                <a:ext uri="{FF2B5EF4-FFF2-40B4-BE49-F238E27FC236}">
                  <a16:creationId xmlns:a16="http://schemas.microsoft.com/office/drawing/2014/main" id="{FA49AE3E-44F3-B501-9AEB-37F9A6FB498A}"/>
                </a:ext>
              </a:extLst>
            </p:cNvPr>
            <p:cNvSpPr/>
            <p:nvPr/>
          </p:nvSpPr>
          <p:spPr>
            <a:xfrm>
              <a:off x="6714223" y="3623541"/>
              <a:ext cx="220841" cy="116872"/>
            </a:xfrm>
            <a:custGeom>
              <a:avLst/>
              <a:gdLst/>
              <a:ahLst/>
              <a:cxnLst/>
              <a:rect l="l" t="t" r="r" b="b"/>
              <a:pathLst>
                <a:path w="14618" h="7736" extrusionOk="0">
                  <a:moveTo>
                    <a:pt x="14601" y="1"/>
                  </a:moveTo>
                  <a:cubicBezTo>
                    <a:pt x="14597" y="1"/>
                    <a:pt x="14592" y="3"/>
                    <a:pt x="14587" y="9"/>
                  </a:cubicBezTo>
                  <a:cubicBezTo>
                    <a:pt x="13492" y="526"/>
                    <a:pt x="12398" y="1012"/>
                    <a:pt x="11334" y="1559"/>
                  </a:cubicBezTo>
                  <a:cubicBezTo>
                    <a:pt x="9389" y="2502"/>
                    <a:pt x="7504" y="3474"/>
                    <a:pt x="5620" y="4508"/>
                  </a:cubicBezTo>
                  <a:cubicBezTo>
                    <a:pt x="3735" y="5511"/>
                    <a:pt x="1881" y="6544"/>
                    <a:pt x="27" y="7639"/>
                  </a:cubicBezTo>
                  <a:cubicBezTo>
                    <a:pt x="1" y="7665"/>
                    <a:pt x="20" y="7736"/>
                    <a:pt x="64" y="7736"/>
                  </a:cubicBezTo>
                  <a:cubicBezTo>
                    <a:pt x="72" y="7736"/>
                    <a:pt x="79" y="7734"/>
                    <a:pt x="88" y="7730"/>
                  </a:cubicBezTo>
                  <a:cubicBezTo>
                    <a:pt x="1182" y="7213"/>
                    <a:pt x="2246" y="6666"/>
                    <a:pt x="3310" y="6119"/>
                  </a:cubicBezTo>
                  <a:cubicBezTo>
                    <a:pt x="5194" y="5146"/>
                    <a:pt x="7109" y="4143"/>
                    <a:pt x="8994" y="3170"/>
                  </a:cubicBezTo>
                  <a:cubicBezTo>
                    <a:pt x="9936" y="2654"/>
                    <a:pt x="10848" y="2137"/>
                    <a:pt x="11790" y="1651"/>
                  </a:cubicBezTo>
                  <a:cubicBezTo>
                    <a:pt x="12733" y="1134"/>
                    <a:pt x="13675" y="556"/>
                    <a:pt x="14617" y="70"/>
                  </a:cubicBezTo>
                  <a:cubicBezTo>
                    <a:pt x="14617" y="45"/>
                    <a:pt x="14617" y="1"/>
                    <a:pt x="146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04;p53">
              <a:extLst>
                <a:ext uri="{FF2B5EF4-FFF2-40B4-BE49-F238E27FC236}">
                  <a16:creationId xmlns:a16="http://schemas.microsoft.com/office/drawing/2014/main" id="{1BD34BC6-394E-707E-B999-ECAE008F5A16}"/>
                </a:ext>
              </a:extLst>
            </p:cNvPr>
            <p:cNvSpPr/>
            <p:nvPr/>
          </p:nvSpPr>
          <p:spPr>
            <a:xfrm>
              <a:off x="6692122" y="3023192"/>
              <a:ext cx="363245" cy="610826"/>
            </a:xfrm>
            <a:custGeom>
              <a:avLst/>
              <a:gdLst/>
              <a:ahLst/>
              <a:cxnLst/>
              <a:rect l="l" t="t" r="r" b="b"/>
              <a:pathLst>
                <a:path w="24044" h="40432" extrusionOk="0">
                  <a:moveTo>
                    <a:pt x="23740" y="0"/>
                  </a:moveTo>
                  <a:cubicBezTo>
                    <a:pt x="23725" y="0"/>
                    <a:pt x="23709" y="8"/>
                    <a:pt x="23709" y="23"/>
                  </a:cubicBezTo>
                  <a:cubicBezTo>
                    <a:pt x="23740" y="449"/>
                    <a:pt x="23740" y="905"/>
                    <a:pt x="23740" y="1330"/>
                  </a:cubicBezTo>
                  <a:cubicBezTo>
                    <a:pt x="23740" y="3093"/>
                    <a:pt x="23740" y="4887"/>
                    <a:pt x="22980" y="6558"/>
                  </a:cubicBezTo>
                  <a:cubicBezTo>
                    <a:pt x="22190" y="8230"/>
                    <a:pt x="20700" y="9385"/>
                    <a:pt x="19150" y="10297"/>
                  </a:cubicBezTo>
                  <a:cubicBezTo>
                    <a:pt x="15898" y="12212"/>
                    <a:pt x="12189" y="13063"/>
                    <a:pt x="8572" y="13944"/>
                  </a:cubicBezTo>
                  <a:lnTo>
                    <a:pt x="2432" y="15464"/>
                  </a:lnTo>
                  <a:cubicBezTo>
                    <a:pt x="1703" y="15647"/>
                    <a:pt x="700" y="15768"/>
                    <a:pt x="305" y="16558"/>
                  </a:cubicBezTo>
                  <a:cubicBezTo>
                    <a:pt x="1" y="17227"/>
                    <a:pt x="244" y="18017"/>
                    <a:pt x="457" y="18717"/>
                  </a:cubicBezTo>
                  <a:cubicBezTo>
                    <a:pt x="1885" y="22455"/>
                    <a:pt x="3527" y="26072"/>
                    <a:pt x="5320" y="29720"/>
                  </a:cubicBezTo>
                  <a:cubicBezTo>
                    <a:pt x="7083" y="33337"/>
                    <a:pt x="8937" y="36923"/>
                    <a:pt x="10943" y="40419"/>
                  </a:cubicBezTo>
                  <a:cubicBezTo>
                    <a:pt x="10943" y="40428"/>
                    <a:pt x="10946" y="40432"/>
                    <a:pt x="10950" y="40432"/>
                  </a:cubicBezTo>
                  <a:cubicBezTo>
                    <a:pt x="10958" y="40432"/>
                    <a:pt x="10974" y="40410"/>
                    <a:pt x="10974" y="40389"/>
                  </a:cubicBezTo>
                  <a:cubicBezTo>
                    <a:pt x="10761" y="39963"/>
                    <a:pt x="10518" y="39507"/>
                    <a:pt x="10305" y="39051"/>
                  </a:cubicBezTo>
                  <a:cubicBezTo>
                    <a:pt x="8420" y="35525"/>
                    <a:pt x="6597" y="31939"/>
                    <a:pt x="4894" y="28322"/>
                  </a:cubicBezTo>
                  <a:cubicBezTo>
                    <a:pt x="4043" y="26528"/>
                    <a:pt x="3223" y="24674"/>
                    <a:pt x="2432" y="22850"/>
                  </a:cubicBezTo>
                  <a:cubicBezTo>
                    <a:pt x="2037" y="21908"/>
                    <a:pt x="1673" y="20996"/>
                    <a:pt x="1277" y="20084"/>
                  </a:cubicBezTo>
                  <a:cubicBezTo>
                    <a:pt x="1095" y="19598"/>
                    <a:pt x="913" y="19142"/>
                    <a:pt x="730" y="18656"/>
                  </a:cubicBezTo>
                  <a:cubicBezTo>
                    <a:pt x="548" y="18261"/>
                    <a:pt x="457" y="17865"/>
                    <a:pt x="426" y="17440"/>
                  </a:cubicBezTo>
                  <a:cubicBezTo>
                    <a:pt x="366" y="17045"/>
                    <a:pt x="487" y="16619"/>
                    <a:pt x="791" y="16346"/>
                  </a:cubicBezTo>
                  <a:cubicBezTo>
                    <a:pt x="1156" y="16072"/>
                    <a:pt x="1581" y="15920"/>
                    <a:pt x="2037" y="15859"/>
                  </a:cubicBezTo>
                  <a:lnTo>
                    <a:pt x="5077" y="15099"/>
                  </a:lnTo>
                  <a:cubicBezTo>
                    <a:pt x="7053" y="14613"/>
                    <a:pt x="9028" y="14127"/>
                    <a:pt x="11004" y="13640"/>
                  </a:cubicBezTo>
                  <a:cubicBezTo>
                    <a:pt x="14469" y="12759"/>
                    <a:pt x="18056" y="11665"/>
                    <a:pt x="20913" y="9415"/>
                  </a:cubicBezTo>
                  <a:cubicBezTo>
                    <a:pt x="21612" y="8899"/>
                    <a:pt x="22190" y="8260"/>
                    <a:pt x="22676" y="7561"/>
                  </a:cubicBezTo>
                  <a:cubicBezTo>
                    <a:pt x="23162" y="6862"/>
                    <a:pt x="23466" y="6072"/>
                    <a:pt x="23649" y="5221"/>
                  </a:cubicBezTo>
                  <a:cubicBezTo>
                    <a:pt x="24044" y="3488"/>
                    <a:pt x="23861" y="1756"/>
                    <a:pt x="23770" y="23"/>
                  </a:cubicBezTo>
                  <a:cubicBezTo>
                    <a:pt x="23770" y="8"/>
                    <a:pt x="23755" y="0"/>
                    <a:pt x="237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05;p53">
              <a:extLst>
                <a:ext uri="{FF2B5EF4-FFF2-40B4-BE49-F238E27FC236}">
                  <a16:creationId xmlns:a16="http://schemas.microsoft.com/office/drawing/2014/main" id="{4EF03D20-8D74-F31D-C97D-ABD1811DE284}"/>
                </a:ext>
              </a:extLst>
            </p:cNvPr>
            <p:cNvSpPr/>
            <p:nvPr/>
          </p:nvSpPr>
          <p:spPr>
            <a:xfrm>
              <a:off x="6037791" y="3636986"/>
              <a:ext cx="523052" cy="360269"/>
            </a:xfrm>
            <a:custGeom>
              <a:avLst/>
              <a:gdLst/>
              <a:ahLst/>
              <a:cxnLst/>
              <a:rect l="l" t="t" r="r" b="b"/>
              <a:pathLst>
                <a:path w="34622" h="23847" extrusionOk="0">
                  <a:moveTo>
                    <a:pt x="17630" y="1"/>
                  </a:moveTo>
                  <a:lnTo>
                    <a:pt x="11612" y="15472"/>
                  </a:lnTo>
                  <a:cubicBezTo>
                    <a:pt x="11612" y="15472"/>
                    <a:pt x="8147" y="17053"/>
                    <a:pt x="5290" y="18451"/>
                  </a:cubicBezTo>
                  <a:cubicBezTo>
                    <a:pt x="4013" y="18998"/>
                    <a:pt x="2797" y="19636"/>
                    <a:pt x="1642" y="20335"/>
                  </a:cubicBezTo>
                  <a:cubicBezTo>
                    <a:pt x="700" y="21095"/>
                    <a:pt x="1" y="23497"/>
                    <a:pt x="822" y="23740"/>
                  </a:cubicBezTo>
                  <a:cubicBezTo>
                    <a:pt x="1041" y="23813"/>
                    <a:pt x="2953" y="23847"/>
                    <a:pt x="5650" y="23847"/>
                  </a:cubicBezTo>
                  <a:cubicBezTo>
                    <a:pt x="13019" y="23847"/>
                    <a:pt x="26256" y="23593"/>
                    <a:pt x="26901" y="23193"/>
                  </a:cubicBezTo>
                  <a:cubicBezTo>
                    <a:pt x="27023" y="23132"/>
                    <a:pt x="27023" y="17904"/>
                    <a:pt x="27023" y="17904"/>
                  </a:cubicBezTo>
                  <a:cubicBezTo>
                    <a:pt x="31035" y="8815"/>
                    <a:pt x="34622" y="31"/>
                    <a:pt x="34622" y="31"/>
                  </a:cubicBezTo>
                  <a:lnTo>
                    <a:pt x="17630" y="1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06;p53">
              <a:extLst>
                <a:ext uri="{FF2B5EF4-FFF2-40B4-BE49-F238E27FC236}">
                  <a16:creationId xmlns:a16="http://schemas.microsoft.com/office/drawing/2014/main" id="{5625F4C2-CF7F-2143-5D00-741F7D1A40AA}"/>
                </a:ext>
              </a:extLst>
            </p:cNvPr>
            <p:cNvSpPr/>
            <p:nvPr/>
          </p:nvSpPr>
          <p:spPr>
            <a:xfrm>
              <a:off x="6037791" y="3895504"/>
              <a:ext cx="410093" cy="101809"/>
            </a:xfrm>
            <a:custGeom>
              <a:avLst/>
              <a:gdLst/>
              <a:ahLst/>
              <a:cxnLst/>
              <a:rect l="l" t="t" r="r" b="b"/>
              <a:pathLst>
                <a:path w="27145" h="6739" extrusionOk="0">
                  <a:moveTo>
                    <a:pt x="8086" y="0"/>
                  </a:moveTo>
                  <a:lnTo>
                    <a:pt x="8086" y="0"/>
                  </a:lnTo>
                  <a:cubicBezTo>
                    <a:pt x="7174" y="426"/>
                    <a:pt x="6202" y="882"/>
                    <a:pt x="5290" y="1307"/>
                  </a:cubicBezTo>
                  <a:cubicBezTo>
                    <a:pt x="4013" y="1885"/>
                    <a:pt x="2797" y="2523"/>
                    <a:pt x="1642" y="3222"/>
                  </a:cubicBezTo>
                  <a:cubicBezTo>
                    <a:pt x="730" y="3982"/>
                    <a:pt x="1" y="6353"/>
                    <a:pt x="852" y="6627"/>
                  </a:cubicBezTo>
                  <a:cubicBezTo>
                    <a:pt x="1080" y="6703"/>
                    <a:pt x="3132" y="6739"/>
                    <a:pt x="5994" y="6739"/>
                  </a:cubicBezTo>
                  <a:cubicBezTo>
                    <a:pt x="13412" y="6739"/>
                    <a:pt x="26273" y="6496"/>
                    <a:pt x="26931" y="6080"/>
                  </a:cubicBezTo>
                  <a:cubicBezTo>
                    <a:pt x="27053" y="6019"/>
                    <a:pt x="27053" y="791"/>
                    <a:pt x="27053" y="791"/>
                  </a:cubicBezTo>
                  <a:cubicBezTo>
                    <a:pt x="27083" y="730"/>
                    <a:pt x="27114" y="669"/>
                    <a:pt x="27144" y="608"/>
                  </a:cubicBezTo>
                  <a:lnTo>
                    <a:pt x="27144" y="608"/>
                  </a:lnTo>
                  <a:cubicBezTo>
                    <a:pt x="21930" y="1816"/>
                    <a:pt x="14862" y="2504"/>
                    <a:pt x="10445" y="2504"/>
                  </a:cubicBezTo>
                  <a:cubicBezTo>
                    <a:pt x="8193" y="2504"/>
                    <a:pt x="6631" y="2325"/>
                    <a:pt x="6354" y="1946"/>
                  </a:cubicBezTo>
                  <a:cubicBezTo>
                    <a:pt x="6019" y="1490"/>
                    <a:pt x="7144" y="608"/>
                    <a:pt x="80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07;p53">
              <a:extLst>
                <a:ext uri="{FF2B5EF4-FFF2-40B4-BE49-F238E27FC236}">
                  <a16:creationId xmlns:a16="http://schemas.microsoft.com/office/drawing/2014/main" id="{B413209A-33E7-8765-0595-0DF45DE22DFA}"/>
                </a:ext>
              </a:extLst>
            </p:cNvPr>
            <p:cNvSpPr/>
            <p:nvPr/>
          </p:nvSpPr>
          <p:spPr>
            <a:xfrm>
              <a:off x="6232033" y="3002874"/>
              <a:ext cx="1028171" cy="818766"/>
            </a:xfrm>
            <a:custGeom>
              <a:avLst/>
              <a:gdLst/>
              <a:ahLst/>
              <a:cxnLst/>
              <a:rect l="l" t="t" r="r" b="b"/>
              <a:pathLst>
                <a:path w="68057" h="54196" extrusionOk="0">
                  <a:moveTo>
                    <a:pt x="46840" y="0"/>
                  </a:moveTo>
                  <a:cubicBezTo>
                    <a:pt x="46840" y="0"/>
                    <a:pt x="46475" y="4833"/>
                    <a:pt x="47661" y="7782"/>
                  </a:cubicBezTo>
                  <a:cubicBezTo>
                    <a:pt x="47661" y="7782"/>
                    <a:pt x="36141" y="9484"/>
                    <a:pt x="26445" y="12615"/>
                  </a:cubicBezTo>
                  <a:cubicBezTo>
                    <a:pt x="20943" y="14408"/>
                    <a:pt x="16019" y="16657"/>
                    <a:pt x="14134" y="19332"/>
                  </a:cubicBezTo>
                  <a:cubicBezTo>
                    <a:pt x="10396" y="24590"/>
                    <a:pt x="0" y="54196"/>
                    <a:pt x="0" y="54196"/>
                  </a:cubicBezTo>
                  <a:lnTo>
                    <a:pt x="18390" y="54044"/>
                  </a:lnTo>
                  <a:cubicBezTo>
                    <a:pt x="18390" y="54044"/>
                    <a:pt x="27630" y="30214"/>
                    <a:pt x="29119" y="28633"/>
                  </a:cubicBezTo>
                  <a:cubicBezTo>
                    <a:pt x="29879" y="27812"/>
                    <a:pt x="34925" y="26931"/>
                    <a:pt x="40974" y="25594"/>
                  </a:cubicBezTo>
                  <a:lnTo>
                    <a:pt x="41004" y="25594"/>
                  </a:lnTo>
                  <a:cubicBezTo>
                    <a:pt x="43253" y="25107"/>
                    <a:pt x="45624" y="24560"/>
                    <a:pt x="47934" y="23922"/>
                  </a:cubicBezTo>
                  <a:cubicBezTo>
                    <a:pt x="54013" y="22311"/>
                    <a:pt x="59849" y="20183"/>
                    <a:pt x="62494" y="17235"/>
                  </a:cubicBezTo>
                  <a:cubicBezTo>
                    <a:pt x="68056" y="11095"/>
                    <a:pt x="62494" y="0"/>
                    <a:pt x="6249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08;p53">
              <a:extLst>
                <a:ext uri="{FF2B5EF4-FFF2-40B4-BE49-F238E27FC236}">
                  <a16:creationId xmlns:a16="http://schemas.microsoft.com/office/drawing/2014/main" id="{77C6B4E1-D0B5-0AA5-A192-2434B3778DD5}"/>
                </a:ext>
              </a:extLst>
            </p:cNvPr>
            <p:cNvSpPr/>
            <p:nvPr/>
          </p:nvSpPr>
          <p:spPr>
            <a:xfrm>
              <a:off x="6262790" y="3775014"/>
              <a:ext cx="248911" cy="6632"/>
            </a:xfrm>
            <a:custGeom>
              <a:avLst/>
              <a:gdLst/>
              <a:ahLst/>
              <a:cxnLst/>
              <a:rect l="l" t="t" r="r" b="b"/>
              <a:pathLst>
                <a:path w="16476" h="439" extrusionOk="0">
                  <a:moveTo>
                    <a:pt x="10957" y="0"/>
                  </a:moveTo>
                  <a:cubicBezTo>
                    <a:pt x="9451" y="0"/>
                    <a:pt x="7940" y="22"/>
                    <a:pt x="6414" y="43"/>
                  </a:cubicBezTo>
                  <a:cubicBezTo>
                    <a:pt x="4287" y="104"/>
                    <a:pt x="2159" y="165"/>
                    <a:pt x="31" y="317"/>
                  </a:cubicBezTo>
                  <a:cubicBezTo>
                    <a:pt x="1" y="317"/>
                    <a:pt x="1" y="378"/>
                    <a:pt x="31" y="378"/>
                  </a:cubicBezTo>
                  <a:cubicBezTo>
                    <a:pt x="1217" y="438"/>
                    <a:pt x="2432" y="438"/>
                    <a:pt x="3618" y="438"/>
                  </a:cubicBezTo>
                  <a:cubicBezTo>
                    <a:pt x="5776" y="408"/>
                    <a:pt x="7904" y="408"/>
                    <a:pt x="10031" y="378"/>
                  </a:cubicBezTo>
                  <a:cubicBezTo>
                    <a:pt x="11095" y="347"/>
                    <a:pt x="12129" y="317"/>
                    <a:pt x="13223" y="286"/>
                  </a:cubicBezTo>
                  <a:cubicBezTo>
                    <a:pt x="14287" y="256"/>
                    <a:pt x="15351" y="195"/>
                    <a:pt x="16445" y="165"/>
                  </a:cubicBezTo>
                  <a:cubicBezTo>
                    <a:pt x="16475" y="165"/>
                    <a:pt x="16475" y="104"/>
                    <a:pt x="16445" y="104"/>
                  </a:cubicBezTo>
                  <a:cubicBezTo>
                    <a:pt x="15229" y="74"/>
                    <a:pt x="14044" y="13"/>
                    <a:pt x="12828" y="13"/>
                  </a:cubicBezTo>
                  <a:cubicBezTo>
                    <a:pt x="12205" y="4"/>
                    <a:pt x="11581" y="0"/>
                    <a:pt x="109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09;p53">
              <a:extLst>
                <a:ext uri="{FF2B5EF4-FFF2-40B4-BE49-F238E27FC236}">
                  <a16:creationId xmlns:a16="http://schemas.microsoft.com/office/drawing/2014/main" id="{1ABD52DD-864A-C791-3353-B6B18349F1DC}"/>
                </a:ext>
              </a:extLst>
            </p:cNvPr>
            <p:cNvSpPr/>
            <p:nvPr/>
          </p:nvSpPr>
          <p:spPr>
            <a:xfrm>
              <a:off x="7054410" y="3036970"/>
              <a:ext cx="90947" cy="84390"/>
            </a:xfrm>
            <a:custGeom>
              <a:avLst/>
              <a:gdLst/>
              <a:ahLst/>
              <a:cxnLst/>
              <a:rect l="l" t="t" r="r" b="b"/>
              <a:pathLst>
                <a:path w="6020" h="5586" extrusionOk="0">
                  <a:moveTo>
                    <a:pt x="62" y="0"/>
                  </a:moveTo>
                  <a:cubicBezTo>
                    <a:pt x="39" y="0"/>
                    <a:pt x="16" y="8"/>
                    <a:pt x="1" y="23"/>
                  </a:cubicBezTo>
                  <a:cubicBezTo>
                    <a:pt x="31" y="449"/>
                    <a:pt x="62" y="905"/>
                    <a:pt x="153" y="1330"/>
                  </a:cubicBezTo>
                  <a:cubicBezTo>
                    <a:pt x="183" y="1725"/>
                    <a:pt x="275" y="2090"/>
                    <a:pt x="366" y="2485"/>
                  </a:cubicBezTo>
                  <a:cubicBezTo>
                    <a:pt x="518" y="3184"/>
                    <a:pt x="943" y="3792"/>
                    <a:pt x="1521" y="4218"/>
                  </a:cubicBezTo>
                  <a:cubicBezTo>
                    <a:pt x="2129" y="4674"/>
                    <a:pt x="2828" y="5008"/>
                    <a:pt x="3557" y="5190"/>
                  </a:cubicBezTo>
                  <a:cubicBezTo>
                    <a:pt x="4317" y="5464"/>
                    <a:pt x="5138" y="5586"/>
                    <a:pt x="5959" y="5586"/>
                  </a:cubicBezTo>
                  <a:cubicBezTo>
                    <a:pt x="5989" y="5586"/>
                    <a:pt x="6019" y="5494"/>
                    <a:pt x="5959" y="5494"/>
                  </a:cubicBezTo>
                  <a:cubicBezTo>
                    <a:pt x="4530" y="5160"/>
                    <a:pt x="3101" y="4765"/>
                    <a:pt x="1885" y="3914"/>
                  </a:cubicBezTo>
                  <a:cubicBezTo>
                    <a:pt x="1308" y="3519"/>
                    <a:pt x="882" y="2911"/>
                    <a:pt x="700" y="2242"/>
                  </a:cubicBezTo>
                  <a:cubicBezTo>
                    <a:pt x="487" y="1573"/>
                    <a:pt x="396" y="905"/>
                    <a:pt x="183" y="266"/>
                  </a:cubicBezTo>
                  <a:cubicBezTo>
                    <a:pt x="214" y="266"/>
                    <a:pt x="214" y="236"/>
                    <a:pt x="183" y="236"/>
                  </a:cubicBezTo>
                  <a:cubicBezTo>
                    <a:pt x="153" y="175"/>
                    <a:pt x="123" y="84"/>
                    <a:pt x="123" y="23"/>
                  </a:cubicBezTo>
                  <a:cubicBezTo>
                    <a:pt x="107" y="8"/>
                    <a:pt x="85" y="0"/>
                    <a:pt x="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10;p53">
              <a:extLst>
                <a:ext uri="{FF2B5EF4-FFF2-40B4-BE49-F238E27FC236}">
                  <a16:creationId xmlns:a16="http://schemas.microsoft.com/office/drawing/2014/main" id="{E939EED9-15FF-DC5D-9F20-72E82F9B0E8B}"/>
                </a:ext>
              </a:extLst>
            </p:cNvPr>
            <p:cNvSpPr/>
            <p:nvPr/>
          </p:nvSpPr>
          <p:spPr>
            <a:xfrm>
              <a:off x="6907724" y="3032151"/>
              <a:ext cx="85176" cy="108955"/>
            </a:xfrm>
            <a:custGeom>
              <a:avLst/>
              <a:gdLst/>
              <a:ahLst/>
              <a:cxnLst/>
              <a:rect l="l" t="t" r="r" b="b"/>
              <a:pathLst>
                <a:path w="5638" h="7212" extrusionOk="0">
                  <a:moveTo>
                    <a:pt x="1200" y="0"/>
                  </a:moveTo>
                  <a:cubicBezTo>
                    <a:pt x="1170" y="0"/>
                    <a:pt x="1139" y="23"/>
                    <a:pt x="1139" y="69"/>
                  </a:cubicBezTo>
                  <a:cubicBezTo>
                    <a:pt x="1170" y="524"/>
                    <a:pt x="1200" y="950"/>
                    <a:pt x="1291" y="1406"/>
                  </a:cubicBezTo>
                  <a:cubicBezTo>
                    <a:pt x="1383" y="1862"/>
                    <a:pt x="1443" y="2348"/>
                    <a:pt x="1535" y="2774"/>
                  </a:cubicBezTo>
                  <a:cubicBezTo>
                    <a:pt x="1626" y="3169"/>
                    <a:pt x="1747" y="3564"/>
                    <a:pt x="1838" y="3959"/>
                  </a:cubicBezTo>
                  <a:cubicBezTo>
                    <a:pt x="1899" y="4294"/>
                    <a:pt x="2021" y="4597"/>
                    <a:pt x="2234" y="4871"/>
                  </a:cubicBezTo>
                  <a:cubicBezTo>
                    <a:pt x="2355" y="5053"/>
                    <a:pt x="2598" y="5145"/>
                    <a:pt x="2811" y="5175"/>
                  </a:cubicBezTo>
                  <a:lnTo>
                    <a:pt x="2811" y="5266"/>
                  </a:lnTo>
                  <a:cubicBezTo>
                    <a:pt x="2842" y="5357"/>
                    <a:pt x="2842" y="5418"/>
                    <a:pt x="2842" y="5479"/>
                  </a:cubicBezTo>
                  <a:lnTo>
                    <a:pt x="2872" y="5692"/>
                  </a:lnTo>
                  <a:cubicBezTo>
                    <a:pt x="2872" y="5753"/>
                    <a:pt x="2902" y="5813"/>
                    <a:pt x="2933" y="5874"/>
                  </a:cubicBezTo>
                  <a:lnTo>
                    <a:pt x="2872" y="5844"/>
                  </a:lnTo>
                  <a:cubicBezTo>
                    <a:pt x="1960" y="5418"/>
                    <a:pt x="1018" y="5053"/>
                    <a:pt x="76" y="4780"/>
                  </a:cubicBezTo>
                  <a:cubicBezTo>
                    <a:pt x="65" y="4774"/>
                    <a:pt x="55" y="4772"/>
                    <a:pt x="47" y="4772"/>
                  </a:cubicBezTo>
                  <a:cubicBezTo>
                    <a:pt x="8" y="4772"/>
                    <a:pt x="0" y="4826"/>
                    <a:pt x="76" y="4901"/>
                  </a:cubicBezTo>
                  <a:cubicBezTo>
                    <a:pt x="927" y="5388"/>
                    <a:pt x="1808" y="5783"/>
                    <a:pt x="2720" y="6148"/>
                  </a:cubicBezTo>
                  <a:cubicBezTo>
                    <a:pt x="3176" y="6330"/>
                    <a:pt x="3662" y="6512"/>
                    <a:pt x="4118" y="6695"/>
                  </a:cubicBezTo>
                  <a:cubicBezTo>
                    <a:pt x="4574" y="6908"/>
                    <a:pt x="5060" y="7090"/>
                    <a:pt x="5547" y="7212"/>
                  </a:cubicBezTo>
                  <a:cubicBezTo>
                    <a:pt x="5577" y="7212"/>
                    <a:pt x="5638" y="7151"/>
                    <a:pt x="5577" y="7120"/>
                  </a:cubicBezTo>
                  <a:cubicBezTo>
                    <a:pt x="5152" y="6877"/>
                    <a:pt x="4696" y="6664"/>
                    <a:pt x="4240" y="6482"/>
                  </a:cubicBezTo>
                  <a:cubicBezTo>
                    <a:pt x="3845" y="6300"/>
                    <a:pt x="3480" y="6148"/>
                    <a:pt x="3085" y="5965"/>
                  </a:cubicBezTo>
                  <a:cubicBezTo>
                    <a:pt x="3115" y="5965"/>
                    <a:pt x="3115" y="5935"/>
                    <a:pt x="3145" y="5935"/>
                  </a:cubicBezTo>
                  <a:cubicBezTo>
                    <a:pt x="3145" y="5844"/>
                    <a:pt x="3145" y="5753"/>
                    <a:pt x="3115" y="5692"/>
                  </a:cubicBezTo>
                  <a:lnTo>
                    <a:pt x="3054" y="5479"/>
                  </a:lnTo>
                  <a:cubicBezTo>
                    <a:pt x="3054" y="5418"/>
                    <a:pt x="2994" y="5357"/>
                    <a:pt x="2994" y="5297"/>
                  </a:cubicBezTo>
                  <a:lnTo>
                    <a:pt x="2963" y="5175"/>
                  </a:lnTo>
                  <a:cubicBezTo>
                    <a:pt x="3237" y="5145"/>
                    <a:pt x="3449" y="4993"/>
                    <a:pt x="3541" y="4749"/>
                  </a:cubicBezTo>
                  <a:cubicBezTo>
                    <a:pt x="3693" y="4415"/>
                    <a:pt x="3693" y="4050"/>
                    <a:pt x="3632" y="3716"/>
                  </a:cubicBezTo>
                  <a:cubicBezTo>
                    <a:pt x="3601" y="3290"/>
                    <a:pt x="3541" y="2895"/>
                    <a:pt x="3480" y="2500"/>
                  </a:cubicBezTo>
                  <a:cubicBezTo>
                    <a:pt x="3328" y="1680"/>
                    <a:pt x="3115" y="859"/>
                    <a:pt x="2902" y="69"/>
                  </a:cubicBezTo>
                  <a:cubicBezTo>
                    <a:pt x="2902" y="38"/>
                    <a:pt x="2887" y="23"/>
                    <a:pt x="2872" y="23"/>
                  </a:cubicBezTo>
                  <a:cubicBezTo>
                    <a:pt x="2857" y="23"/>
                    <a:pt x="2842" y="38"/>
                    <a:pt x="2842" y="69"/>
                  </a:cubicBezTo>
                  <a:cubicBezTo>
                    <a:pt x="3024" y="950"/>
                    <a:pt x="3054" y="1862"/>
                    <a:pt x="3145" y="2743"/>
                  </a:cubicBezTo>
                  <a:cubicBezTo>
                    <a:pt x="3202" y="3113"/>
                    <a:pt x="3552" y="4867"/>
                    <a:pt x="2875" y="4867"/>
                  </a:cubicBezTo>
                  <a:cubicBezTo>
                    <a:pt x="2828" y="4867"/>
                    <a:pt x="2777" y="4858"/>
                    <a:pt x="2720" y="4841"/>
                  </a:cubicBezTo>
                  <a:cubicBezTo>
                    <a:pt x="2294" y="4719"/>
                    <a:pt x="2203" y="4233"/>
                    <a:pt x="2082" y="3838"/>
                  </a:cubicBezTo>
                  <a:cubicBezTo>
                    <a:pt x="1960" y="3412"/>
                    <a:pt x="1869" y="3017"/>
                    <a:pt x="1747" y="2591"/>
                  </a:cubicBezTo>
                  <a:cubicBezTo>
                    <a:pt x="1656" y="2166"/>
                    <a:pt x="1565" y="1740"/>
                    <a:pt x="1504" y="1315"/>
                  </a:cubicBezTo>
                  <a:cubicBezTo>
                    <a:pt x="1413" y="889"/>
                    <a:pt x="1383" y="464"/>
                    <a:pt x="1261" y="69"/>
                  </a:cubicBezTo>
                  <a:cubicBezTo>
                    <a:pt x="1261" y="23"/>
                    <a:pt x="1231" y="0"/>
                    <a:pt x="1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11;p53">
              <a:extLst>
                <a:ext uri="{FF2B5EF4-FFF2-40B4-BE49-F238E27FC236}">
                  <a16:creationId xmlns:a16="http://schemas.microsoft.com/office/drawing/2014/main" id="{459D4ECD-5569-1C5D-0EB4-ADCD2AD4447D}"/>
                </a:ext>
              </a:extLst>
            </p:cNvPr>
            <p:cNvSpPr/>
            <p:nvPr/>
          </p:nvSpPr>
          <p:spPr>
            <a:xfrm>
              <a:off x="6489163" y="3020715"/>
              <a:ext cx="702136" cy="735917"/>
            </a:xfrm>
            <a:custGeom>
              <a:avLst/>
              <a:gdLst/>
              <a:ahLst/>
              <a:cxnLst/>
              <a:rect l="l" t="t" r="r" b="b"/>
              <a:pathLst>
                <a:path w="46476" h="48712" extrusionOk="0">
                  <a:moveTo>
                    <a:pt x="44386" y="0"/>
                  </a:moveTo>
                  <a:cubicBezTo>
                    <a:pt x="44368" y="0"/>
                    <a:pt x="44348" y="18"/>
                    <a:pt x="44348" y="35"/>
                  </a:cubicBezTo>
                  <a:cubicBezTo>
                    <a:pt x="46476" y="8516"/>
                    <a:pt x="45047" y="11312"/>
                    <a:pt x="44439" y="12345"/>
                  </a:cubicBezTo>
                  <a:cubicBezTo>
                    <a:pt x="43892" y="13197"/>
                    <a:pt x="43224" y="13956"/>
                    <a:pt x="42464" y="14595"/>
                  </a:cubicBezTo>
                  <a:cubicBezTo>
                    <a:pt x="40853" y="15932"/>
                    <a:pt x="38907" y="16814"/>
                    <a:pt x="36962" y="17574"/>
                  </a:cubicBezTo>
                  <a:cubicBezTo>
                    <a:pt x="34561" y="18516"/>
                    <a:pt x="32099" y="19306"/>
                    <a:pt x="29637" y="20005"/>
                  </a:cubicBezTo>
                  <a:cubicBezTo>
                    <a:pt x="24682" y="21373"/>
                    <a:pt x="19636" y="22406"/>
                    <a:pt x="14652" y="23683"/>
                  </a:cubicBezTo>
                  <a:cubicBezTo>
                    <a:pt x="14044" y="23835"/>
                    <a:pt x="13405" y="23987"/>
                    <a:pt x="12797" y="24169"/>
                  </a:cubicBezTo>
                  <a:cubicBezTo>
                    <a:pt x="12281" y="24291"/>
                    <a:pt x="11764" y="24443"/>
                    <a:pt x="11278" y="24686"/>
                  </a:cubicBezTo>
                  <a:cubicBezTo>
                    <a:pt x="10244" y="25233"/>
                    <a:pt x="9758" y="26236"/>
                    <a:pt x="9241" y="27239"/>
                  </a:cubicBezTo>
                  <a:cubicBezTo>
                    <a:pt x="8056" y="29549"/>
                    <a:pt x="6901" y="31859"/>
                    <a:pt x="5837" y="34230"/>
                  </a:cubicBezTo>
                  <a:cubicBezTo>
                    <a:pt x="4743" y="36571"/>
                    <a:pt x="3709" y="38942"/>
                    <a:pt x="2736" y="41343"/>
                  </a:cubicBezTo>
                  <a:cubicBezTo>
                    <a:pt x="1764" y="43775"/>
                    <a:pt x="822" y="46206"/>
                    <a:pt x="1" y="48668"/>
                  </a:cubicBezTo>
                  <a:cubicBezTo>
                    <a:pt x="1" y="48690"/>
                    <a:pt x="31" y="48711"/>
                    <a:pt x="60" y="48711"/>
                  </a:cubicBezTo>
                  <a:cubicBezTo>
                    <a:pt x="72" y="48711"/>
                    <a:pt x="83" y="48707"/>
                    <a:pt x="92" y="48699"/>
                  </a:cubicBezTo>
                  <a:cubicBezTo>
                    <a:pt x="335" y="48091"/>
                    <a:pt x="548" y="47483"/>
                    <a:pt x="791" y="46875"/>
                  </a:cubicBezTo>
                  <a:cubicBezTo>
                    <a:pt x="2645" y="41951"/>
                    <a:pt x="4682" y="37148"/>
                    <a:pt x="6961" y="32407"/>
                  </a:cubicBezTo>
                  <a:cubicBezTo>
                    <a:pt x="7509" y="31221"/>
                    <a:pt x="8117" y="30036"/>
                    <a:pt x="8724" y="28850"/>
                  </a:cubicBezTo>
                  <a:cubicBezTo>
                    <a:pt x="8998" y="28242"/>
                    <a:pt x="9302" y="27695"/>
                    <a:pt x="9606" y="27118"/>
                  </a:cubicBezTo>
                  <a:cubicBezTo>
                    <a:pt x="9849" y="26571"/>
                    <a:pt x="10153" y="26054"/>
                    <a:pt x="10518" y="25598"/>
                  </a:cubicBezTo>
                  <a:cubicBezTo>
                    <a:pt x="11308" y="24686"/>
                    <a:pt x="12615" y="24473"/>
                    <a:pt x="13740" y="24169"/>
                  </a:cubicBezTo>
                  <a:cubicBezTo>
                    <a:pt x="14956" y="23865"/>
                    <a:pt x="16202" y="23561"/>
                    <a:pt x="17448" y="23257"/>
                  </a:cubicBezTo>
                  <a:cubicBezTo>
                    <a:pt x="22494" y="22072"/>
                    <a:pt x="27539" y="20978"/>
                    <a:pt x="32494" y="19428"/>
                  </a:cubicBezTo>
                  <a:cubicBezTo>
                    <a:pt x="34804" y="18759"/>
                    <a:pt x="37023" y="17908"/>
                    <a:pt x="39211" y="16935"/>
                  </a:cubicBezTo>
                  <a:cubicBezTo>
                    <a:pt x="41005" y="16054"/>
                    <a:pt x="42798" y="14929"/>
                    <a:pt x="44044" y="13349"/>
                  </a:cubicBezTo>
                  <a:cubicBezTo>
                    <a:pt x="44683" y="12497"/>
                    <a:pt x="45169" y="11555"/>
                    <a:pt x="45442" y="10522"/>
                  </a:cubicBezTo>
                  <a:cubicBezTo>
                    <a:pt x="45746" y="9336"/>
                    <a:pt x="46111" y="6054"/>
                    <a:pt x="44409" y="35"/>
                  </a:cubicBezTo>
                  <a:cubicBezTo>
                    <a:pt x="44409" y="10"/>
                    <a:pt x="44398" y="0"/>
                    <a:pt x="443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12;p53">
              <a:extLst>
                <a:ext uri="{FF2B5EF4-FFF2-40B4-BE49-F238E27FC236}">
                  <a16:creationId xmlns:a16="http://schemas.microsoft.com/office/drawing/2014/main" id="{7F4A2B62-2764-A4A7-DAFB-29B766F7E1E4}"/>
                </a:ext>
              </a:extLst>
            </p:cNvPr>
            <p:cNvSpPr/>
            <p:nvPr/>
          </p:nvSpPr>
          <p:spPr>
            <a:xfrm>
              <a:off x="6612343" y="3387653"/>
              <a:ext cx="246026" cy="178586"/>
            </a:xfrm>
            <a:custGeom>
              <a:avLst/>
              <a:gdLst/>
              <a:ahLst/>
              <a:cxnLst/>
              <a:rect l="l" t="t" r="r" b="b"/>
              <a:pathLst>
                <a:path w="16285" h="11821" extrusionOk="0">
                  <a:moveTo>
                    <a:pt x="16255" y="1"/>
                  </a:moveTo>
                  <a:cubicBezTo>
                    <a:pt x="14856" y="183"/>
                    <a:pt x="13458" y="396"/>
                    <a:pt x="12060" y="730"/>
                  </a:cubicBezTo>
                  <a:cubicBezTo>
                    <a:pt x="10814" y="974"/>
                    <a:pt x="9598" y="1247"/>
                    <a:pt x="8352" y="1551"/>
                  </a:cubicBezTo>
                  <a:cubicBezTo>
                    <a:pt x="7713" y="1703"/>
                    <a:pt x="7105" y="1855"/>
                    <a:pt x="6498" y="2007"/>
                  </a:cubicBezTo>
                  <a:cubicBezTo>
                    <a:pt x="5890" y="2129"/>
                    <a:pt x="5312" y="2281"/>
                    <a:pt x="4735" y="2493"/>
                  </a:cubicBezTo>
                  <a:cubicBezTo>
                    <a:pt x="3671" y="2889"/>
                    <a:pt x="3124" y="4044"/>
                    <a:pt x="2637" y="4986"/>
                  </a:cubicBezTo>
                  <a:cubicBezTo>
                    <a:pt x="1665" y="7144"/>
                    <a:pt x="783" y="9332"/>
                    <a:pt x="23" y="11551"/>
                  </a:cubicBezTo>
                  <a:cubicBezTo>
                    <a:pt x="1" y="11686"/>
                    <a:pt x="28" y="11821"/>
                    <a:pt x="68" y="11821"/>
                  </a:cubicBezTo>
                  <a:cubicBezTo>
                    <a:pt x="83" y="11821"/>
                    <a:pt x="99" y="11804"/>
                    <a:pt x="114" y="11764"/>
                  </a:cubicBezTo>
                  <a:cubicBezTo>
                    <a:pt x="418" y="11187"/>
                    <a:pt x="3549" y="4013"/>
                    <a:pt x="4096" y="3466"/>
                  </a:cubicBezTo>
                  <a:cubicBezTo>
                    <a:pt x="4491" y="3101"/>
                    <a:pt x="4978" y="2828"/>
                    <a:pt x="5495" y="2706"/>
                  </a:cubicBezTo>
                  <a:cubicBezTo>
                    <a:pt x="6710" y="2402"/>
                    <a:pt x="7926" y="2098"/>
                    <a:pt x="9112" y="1794"/>
                  </a:cubicBezTo>
                  <a:cubicBezTo>
                    <a:pt x="10297" y="1521"/>
                    <a:pt x="11422" y="1247"/>
                    <a:pt x="12638" y="974"/>
                  </a:cubicBezTo>
                  <a:cubicBezTo>
                    <a:pt x="13853" y="670"/>
                    <a:pt x="15069" y="396"/>
                    <a:pt x="16255" y="62"/>
                  </a:cubicBezTo>
                  <a:cubicBezTo>
                    <a:pt x="16285" y="62"/>
                    <a:pt x="16285" y="1"/>
                    <a:pt x="162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13;p53">
              <a:extLst>
                <a:ext uri="{FF2B5EF4-FFF2-40B4-BE49-F238E27FC236}">
                  <a16:creationId xmlns:a16="http://schemas.microsoft.com/office/drawing/2014/main" id="{BC304A7A-51EC-96DE-DB5A-596E144E1921}"/>
                </a:ext>
              </a:extLst>
            </p:cNvPr>
            <p:cNvSpPr/>
            <p:nvPr/>
          </p:nvSpPr>
          <p:spPr>
            <a:xfrm>
              <a:off x="6500871" y="3121340"/>
              <a:ext cx="448889" cy="126510"/>
            </a:xfrm>
            <a:custGeom>
              <a:avLst/>
              <a:gdLst/>
              <a:ahLst/>
              <a:cxnLst/>
              <a:rect l="l" t="t" r="r" b="b"/>
              <a:pathLst>
                <a:path w="29713" h="8374" extrusionOk="0">
                  <a:moveTo>
                    <a:pt x="29682" y="1"/>
                  </a:moveTo>
                  <a:cubicBezTo>
                    <a:pt x="28619" y="61"/>
                    <a:pt x="27555" y="183"/>
                    <a:pt x="26521" y="365"/>
                  </a:cubicBezTo>
                  <a:cubicBezTo>
                    <a:pt x="25427" y="548"/>
                    <a:pt x="24363" y="730"/>
                    <a:pt x="23299" y="912"/>
                  </a:cubicBezTo>
                  <a:cubicBezTo>
                    <a:pt x="19530" y="1581"/>
                    <a:pt x="15792" y="2432"/>
                    <a:pt x="12114" y="3435"/>
                  </a:cubicBezTo>
                  <a:cubicBezTo>
                    <a:pt x="10320" y="3922"/>
                    <a:pt x="8497" y="4408"/>
                    <a:pt x="6764" y="5016"/>
                  </a:cubicBezTo>
                  <a:cubicBezTo>
                    <a:pt x="4424" y="5867"/>
                    <a:pt x="2205" y="6931"/>
                    <a:pt x="77" y="8207"/>
                  </a:cubicBezTo>
                  <a:cubicBezTo>
                    <a:pt x="0" y="8258"/>
                    <a:pt x="31" y="8373"/>
                    <a:pt x="96" y="8373"/>
                  </a:cubicBezTo>
                  <a:cubicBezTo>
                    <a:pt x="109" y="8373"/>
                    <a:pt x="123" y="8369"/>
                    <a:pt x="138" y="8359"/>
                  </a:cubicBezTo>
                  <a:cubicBezTo>
                    <a:pt x="1749" y="7660"/>
                    <a:pt x="4576" y="6019"/>
                    <a:pt x="7585" y="5137"/>
                  </a:cubicBezTo>
                  <a:cubicBezTo>
                    <a:pt x="11171" y="4074"/>
                    <a:pt x="14819" y="3101"/>
                    <a:pt x="18466" y="2280"/>
                  </a:cubicBezTo>
                  <a:cubicBezTo>
                    <a:pt x="20320" y="1855"/>
                    <a:pt x="22175" y="1459"/>
                    <a:pt x="24029" y="1095"/>
                  </a:cubicBezTo>
                  <a:cubicBezTo>
                    <a:pt x="24971" y="912"/>
                    <a:pt x="25913" y="760"/>
                    <a:pt x="26825" y="608"/>
                  </a:cubicBezTo>
                  <a:cubicBezTo>
                    <a:pt x="27767" y="456"/>
                    <a:pt x="28740" y="304"/>
                    <a:pt x="29682" y="61"/>
                  </a:cubicBezTo>
                  <a:cubicBezTo>
                    <a:pt x="29713" y="61"/>
                    <a:pt x="29713" y="1"/>
                    <a:pt x="296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14;p53">
              <a:extLst>
                <a:ext uri="{FF2B5EF4-FFF2-40B4-BE49-F238E27FC236}">
                  <a16:creationId xmlns:a16="http://schemas.microsoft.com/office/drawing/2014/main" id="{F1A8EE3C-47BC-82D2-98A9-F80FEA3BC169}"/>
                </a:ext>
              </a:extLst>
            </p:cNvPr>
            <p:cNvSpPr/>
            <p:nvPr/>
          </p:nvSpPr>
          <p:spPr>
            <a:xfrm>
              <a:off x="6581541" y="2675531"/>
              <a:ext cx="393475" cy="334284"/>
            </a:xfrm>
            <a:custGeom>
              <a:avLst/>
              <a:gdLst/>
              <a:ahLst/>
              <a:cxnLst/>
              <a:rect l="l" t="t" r="r" b="b"/>
              <a:pathLst>
                <a:path w="26045" h="22127" extrusionOk="0">
                  <a:moveTo>
                    <a:pt x="24881" y="0"/>
                  </a:moveTo>
                  <a:cubicBezTo>
                    <a:pt x="24063" y="0"/>
                    <a:pt x="22843" y="1068"/>
                    <a:pt x="21151" y="3371"/>
                  </a:cubicBezTo>
                  <a:cubicBezTo>
                    <a:pt x="17959" y="7627"/>
                    <a:pt x="15588" y="10909"/>
                    <a:pt x="15163" y="11335"/>
                  </a:cubicBezTo>
                  <a:cubicBezTo>
                    <a:pt x="14707" y="11760"/>
                    <a:pt x="6774" y="12034"/>
                    <a:pt x="2974" y="12581"/>
                  </a:cubicBezTo>
                  <a:cubicBezTo>
                    <a:pt x="1850" y="12764"/>
                    <a:pt x="1059" y="12946"/>
                    <a:pt x="846" y="13189"/>
                  </a:cubicBezTo>
                  <a:cubicBezTo>
                    <a:pt x="0" y="14186"/>
                    <a:pt x="2159" y="22126"/>
                    <a:pt x="3409" y="22126"/>
                  </a:cubicBezTo>
                  <a:cubicBezTo>
                    <a:pt x="3416" y="22126"/>
                    <a:pt x="3423" y="22126"/>
                    <a:pt x="3430" y="22125"/>
                  </a:cubicBezTo>
                  <a:cubicBezTo>
                    <a:pt x="3916" y="22065"/>
                    <a:pt x="4616" y="22004"/>
                    <a:pt x="5436" y="21943"/>
                  </a:cubicBezTo>
                  <a:cubicBezTo>
                    <a:pt x="7564" y="21700"/>
                    <a:pt x="18385" y="19147"/>
                    <a:pt x="20087" y="17961"/>
                  </a:cubicBezTo>
                  <a:cubicBezTo>
                    <a:pt x="22215" y="16502"/>
                    <a:pt x="23795" y="10666"/>
                    <a:pt x="25680" y="3159"/>
                  </a:cubicBezTo>
                  <a:cubicBezTo>
                    <a:pt x="26045" y="1700"/>
                    <a:pt x="25953" y="697"/>
                    <a:pt x="25497" y="271"/>
                  </a:cubicBezTo>
                  <a:cubicBezTo>
                    <a:pt x="25325" y="92"/>
                    <a:pt x="25120" y="0"/>
                    <a:pt x="24881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15;p53">
              <a:extLst>
                <a:ext uri="{FF2B5EF4-FFF2-40B4-BE49-F238E27FC236}">
                  <a16:creationId xmlns:a16="http://schemas.microsoft.com/office/drawing/2014/main" id="{1196BAE0-5AB4-4F06-BDCC-92208454EFE2}"/>
                </a:ext>
              </a:extLst>
            </p:cNvPr>
            <p:cNvSpPr/>
            <p:nvPr/>
          </p:nvSpPr>
          <p:spPr>
            <a:xfrm>
              <a:off x="6384474" y="2863849"/>
              <a:ext cx="279217" cy="173449"/>
            </a:xfrm>
            <a:custGeom>
              <a:avLst/>
              <a:gdLst/>
              <a:ahLst/>
              <a:cxnLst/>
              <a:rect l="l" t="t" r="r" b="b"/>
              <a:pathLst>
                <a:path w="18482" h="11481" extrusionOk="0">
                  <a:moveTo>
                    <a:pt x="13146" y="1"/>
                  </a:moveTo>
                  <a:cubicBezTo>
                    <a:pt x="11281" y="1"/>
                    <a:pt x="8766" y="130"/>
                    <a:pt x="6323" y="662"/>
                  </a:cubicBezTo>
                  <a:cubicBezTo>
                    <a:pt x="4712" y="1027"/>
                    <a:pt x="1" y="5009"/>
                    <a:pt x="913" y="6437"/>
                  </a:cubicBezTo>
                  <a:cubicBezTo>
                    <a:pt x="973" y="6589"/>
                    <a:pt x="1125" y="6681"/>
                    <a:pt x="1277" y="6711"/>
                  </a:cubicBezTo>
                  <a:cubicBezTo>
                    <a:pt x="791" y="7380"/>
                    <a:pt x="578" y="8079"/>
                    <a:pt x="1004" y="8535"/>
                  </a:cubicBezTo>
                  <a:cubicBezTo>
                    <a:pt x="1180" y="8711"/>
                    <a:pt x="1418" y="8799"/>
                    <a:pt x="1655" y="8799"/>
                  </a:cubicBezTo>
                  <a:cubicBezTo>
                    <a:pt x="1787" y="8799"/>
                    <a:pt x="1918" y="8771"/>
                    <a:pt x="2037" y="8717"/>
                  </a:cubicBezTo>
                  <a:lnTo>
                    <a:pt x="2037" y="8717"/>
                  </a:lnTo>
                  <a:cubicBezTo>
                    <a:pt x="1824" y="9021"/>
                    <a:pt x="1885" y="9447"/>
                    <a:pt x="2189" y="9659"/>
                  </a:cubicBezTo>
                  <a:cubicBezTo>
                    <a:pt x="2312" y="9762"/>
                    <a:pt x="2481" y="9807"/>
                    <a:pt x="2684" y="9807"/>
                  </a:cubicBezTo>
                  <a:cubicBezTo>
                    <a:pt x="3385" y="9807"/>
                    <a:pt x="4495" y="9262"/>
                    <a:pt x="5533" y="8626"/>
                  </a:cubicBezTo>
                  <a:lnTo>
                    <a:pt x="5533" y="8626"/>
                  </a:lnTo>
                  <a:cubicBezTo>
                    <a:pt x="4712" y="9325"/>
                    <a:pt x="4134" y="10055"/>
                    <a:pt x="4621" y="10480"/>
                  </a:cubicBezTo>
                  <a:cubicBezTo>
                    <a:pt x="4864" y="10688"/>
                    <a:pt x="5163" y="10778"/>
                    <a:pt x="5503" y="10778"/>
                  </a:cubicBezTo>
                  <a:cubicBezTo>
                    <a:pt x="6949" y="10778"/>
                    <a:pt x="9135" y="9160"/>
                    <a:pt x="10882" y="8200"/>
                  </a:cubicBezTo>
                  <a:cubicBezTo>
                    <a:pt x="11645" y="7756"/>
                    <a:pt x="12687" y="7281"/>
                    <a:pt x="13363" y="7281"/>
                  </a:cubicBezTo>
                  <a:cubicBezTo>
                    <a:pt x="13657" y="7281"/>
                    <a:pt x="13881" y="7371"/>
                    <a:pt x="13983" y="7592"/>
                  </a:cubicBezTo>
                  <a:cubicBezTo>
                    <a:pt x="14165" y="8018"/>
                    <a:pt x="13344" y="8687"/>
                    <a:pt x="12706" y="8960"/>
                  </a:cubicBezTo>
                  <a:cubicBezTo>
                    <a:pt x="11460" y="9447"/>
                    <a:pt x="9697" y="10115"/>
                    <a:pt x="10001" y="10875"/>
                  </a:cubicBezTo>
                  <a:cubicBezTo>
                    <a:pt x="10172" y="11329"/>
                    <a:pt x="10779" y="11481"/>
                    <a:pt x="11511" y="11481"/>
                  </a:cubicBezTo>
                  <a:cubicBezTo>
                    <a:pt x="12596" y="11481"/>
                    <a:pt x="13956" y="11148"/>
                    <a:pt x="14591" y="10966"/>
                  </a:cubicBezTo>
                  <a:cubicBezTo>
                    <a:pt x="15928" y="10541"/>
                    <a:pt x="17205" y="10024"/>
                    <a:pt x="18481" y="9447"/>
                  </a:cubicBezTo>
                  <a:cubicBezTo>
                    <a:pt x="18481" y="9447"/>
                    <a:pt x="17873" y="1635"/>
                    <a:pt x="16080" y="115"/>
                  </a:cubicBezTo>
                  <a:cubicBezTo>
                    <a:pt x="16080" y="115"/>
                    <a:pt x="14901" y="1"/>
                    <a:pt x="13146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16;p53">
              <a:extLst>
                <a:ext uri="{FF2B5EF4-FFF2-40B4-BE49-F238E27FC236}">
                  <a16:creationId xmlns:a16="http://schemas.microsoft.com/office/drawing/2014/main" id="{F80444FC-6B6D-DB2E-7C02-4A1224784839}"/>
                </a:ext>
              </a:extLst>
            </p:cNvPr>
            <p:cNvSpPr/>
            <p:nvPr/>
          </p:nvSpPr>
          <p:spPr>
            <a:xfrm>
              <a:off x="6465839" y="2938596"/>
              <a:ext cx="94059" cy="57544"/>
            </a:xfrm>
            <a:custGeom>
              <a:avLst/>
              <a:gdLst/>
              <a:ahLst/>
              <a:cxnLst/>
              <a:rect l="l" t="t" r="r" b="b"/>
              <a:pathLst>
                <a:path w="6226" h="3809" extrusionOk="0">
                  <a:moveTo>
                    <a:pt x="6226" y="0"/>
                  </a:moveTo>
                  <a:lnTo>
                    <a:pt x="6226" y="0"/>
                  </a:lnTo>
                  <a:cubicBezTo>
                    <a:pt x="5101" y="152"/>
                    <a:pt x="4007" y="547"/>
                    <a:pt x="3065" y="1155"/>
                  </a:cubicBezTo>
                  <a:cubicBezTo>
                    <a:pt x="1940" y="1885"/>
                    <a:pt x="1059" y="2918"/>
                    <a:pt x="25" y="3769"/>
                  </a:cubicBezTo>
                  <a:cubicBezTo>
                    <a:pt x="1" y="3769"/>
                    <a:pt x="15" y="3808"/>
                    <a:pt x="38" y="3808"/>
                  </a:cubicBezTo>
                  <a:cubicBezTo>
                    <a:pt x="43" y="3808"/>
                    <a:pt x="49" y="3806"/>
                    <a:pt x="55" y="3800"/>
                  </a:cubicBezTo>
                  <a:cubicBezTo>
                    <a:pt x="542" y="3374"/>
                    <a:pt x="1059" y="2979"/>
                    <a:pt x="1575" y="2553"/>
                  </a:cubicBezTo>
                  <a:cubicBezTo>
                    <a:pt x="2062" y="2158"/>
                    <a:pt x="2548" y="1733"/>
                    <a:pt x="3065" y="1368"/>
                  </a:cubicBezTo>
                  <a:cubicBezTo>
                    <a:pt x="4007" y="669"/>
                    <a:pt x="5071" y="213"/>
                    <a:pt x="6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17;p53">
              <a:extLst>
                <a:ext uri="{FF2B5EF4-FFF2-40B4-BE49-F238E27FC236}">
                  <a16:creationId xmlns:a16="http://schemas.microsoft.com/office/drawing/2014/main" id="{0252689B-952D-D4B0-12D0-A5F43365920E}"/>
                </a:ext>
              </a:extLst>
            </p:cNvPr>
            <p:cNvSpPr/>
            <p:nvPr/>
          </p:nvSpPr>
          <p:spPr>
            <a:xfrm>
              <a:off x="6415836" y="2907824"/>
              <a:ext cx="131677" cy="86989"/>
            </a:xfrm>
            <a:custGeom>
              <a:avLst/>
              <a:gdLst/>
              <a:ahLst/>
              <a:cxnLst/>
              <a:rect l="l" t="t" r="r" b="b"/>
              <a:pathLst>
                <a:path w="8716" h="5758" extrusionOk="0">
                  <a:moveTo>
                    <a:pt x="8685" y="1"/>
                  </a:moveTo>
                  <a:cubicBezTo>
                    <a:pt x="7408" y="274"/>
                    <a:pt x="6192" y="700"/>
                    <a:pt x="5007" y="1216"/>
                  </a:cubicBezTo>
                  <a:cubicBezTo>
                    <a:pt x="3730" y="1855"/>
                    <a:pt x="2727" y="2888"/>
                    <a:pt x="1754" y="3891"/>
                  </a:cubicBezTo>
                  <a:cubicBezTo>
                    <a:pt x="1147" y="4469"/>
                    <a:pt x="569" y="5077"/>
                    <a:pt x="22" y="5715"/>
                  </a:cubicBezTo>
                  <a:cubicBezTo>
                    <a:pt x="0" y="5736"/>
                    <a:pt x="9" y="5758"/>
                    <a:pt x="27" y="5758"/>
                  </a:cubicBezTo>
                  <a:cubicBezTo>
                    <a:pt x="35" y="5758"/>
                    <a:pt x="43" y="5754"/>
                    <a:pt x="52" y="5745"/>
                  </a:cubicBezTo>
                  <a:cubicBezTo>
                    <a:pt x="1055" y="4742"/>
                    <a:pt x="2058" y="3739"/>
                    <a:pt x="3153" y="2767"/>
                  </a:cubicBezTo>
                  <a:cubicBezTo>
                    <a:pt x="4125" y="1855"/>
                    <a:pt x="5250" y="1156"/>
                    <a:pt x="6496" y="700"/>
                  </a:cubicBezTo>
                  <a:cubicBezTo>
                    <a:pt x="7226" y="456"/>
                    <a:pt x="7955" y="244"/>
                    <a:pt x="8685" y="31"/>
                  </a:cubicBezTo>
                  <a:cubicBezTo>
                    <a:pt x="8715" y="31"/>
                    <a:pt x="8685" y="1"/>
                    <a:pt x="86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18;p53">
              <a:extLst>
                <a:ext uri="{FF2B5EF4-FFF2-40B4-BE49-F238E27FC236}">
                  <a16:creationId xmlns:a16="http://schemas.microsoft.com/office/drawing/2014/main" id="{41F6494D-33A4-CCD3-A3BC-2FF35701D4C3}"/>
                </a:ext>
              </a:extLst>
            </p:cNvPr>
            <p:cNvSpPr/>
            <p:nvPr/>
          </p:nvSpPr>
          <p:spPr>
            <a:xfrm>
              <a:off x="6403297" y="2881191"/>
              <a:ext cx="124002" cy="84239"/>
            </a:xfrm>
            <a:custGeom>
              <a:avLst/>
              <a:gdLst/>
              <a:ahLst/>
              <a:cxnLst/>
              <a:rect l="l" t="t" r="r" b="b"/>
              <a:pathLst>
                <a:path w="8208" h="5576" extrusionOk="0">
                  <a:moveTo>
                    <a:pt x="8208" y="1"/>
                  </a:moveTo>
                  <a:lnTo>
                    <a:pt x="8208" y="1"/>
                  </a:lnTo>
                  <a:cubicBezTo>
                    <a:pt x="8160" y="10"/>
                    <a:pt x="8112" y="19"/>
                    <a:pt x="8064" y="29"/>
                  </a:cubicBezTo>
                  <a:lnTo>
                    <a:pt x="8064" y="29"/>
                  </a:lnTo>
                  <a:cubicBezTo>
                    <a:pt x="8112" y="20"/>
                    <a:pt x="8160" y="10"/>
                    <a:pt x="8208" y="1"/>
                  </a:cubicBezTo>
                  <a:close/>
                  <a:moveTo>
                    <a:pt x="8064" y="29"/>
                  </a:moveTo>
                  <a:cubicBezTo>
                    <a:pt x="6908" y="259"/>
                    <a:pt x="5886" y="451"/>
                    <a:pt x="4864" y="1064"/>
                  </a:cubicBezTo>
                  <a:cubicBezTo>
                    <a:pt x="3648" y="1824"/>
                    <a:pt x="2554" y="2767"/>
                    <a:pt x="1581" y="3800"/>
                  </a:cubicBezTo>
                  <a:cubicBezTo>
                    <a:pt x="1034" y="4378"/>
                    <a:pt x="518" y="4955"/>
                    <a:pt x="1" y="5533"/>
                  </a:cubicBezTo>
                  <a:cubicBezTo>
                    <a:pt x="1" y="5554"/>
                    <a:pt x="16" y="5576"/>
                    <a:pt x="36" y="5576"/>
                  </a:cubicBezTo>
                  <a:cubicBezTo>
                    <a:pt x="44" y="5576"/>
                    <a:pt x="53" y="5572"/>
                    <a:pt x="62" y="5563"/>
                  </a:cubicBezTo>
                  <a:cubicBezTo>
                    <a:pt x="1217" y="4286"/>
                    <a:pt x="2463" y="3101"/>
                    <a:pt x="3770" y="1976"/>
                  </a:cubicBezTo>
                  <a:cubicBezTo>
                    <a:pt x="4408" y="1429"/>
                    <a:pt x="5107" y="1004"/>
                    <a:pt x="5867" y="669"/>
                  </a:cubicBezTo>
                  <a:cubicBezTo>
                    <a:pt x="6581" y="412"/>
                    <a:pt x="7322" y="182"/>
                    <a:pt x="8064" y="2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19;p53">
              <a:extLst>
                <a:ext uri="{FF2B5EF4-FFF2-40B4-BE49-F238E27FC236}">
                  <a16:creationId xmlns:a16="http://schemas.microsoft.com/office/drawing/2014/main" id="{00CC9C5C-CA52-755C-587E-E77935C33ABD}"/>
                </a:ext>
              </a:extLst>
            </p:cNvPr>
            <p:cNvSpPr/>
            <p:nvPr/>
          </p:nvSpPr>
          <p:spPr>
            <a:xfrm>
              <a:off x="6660896" y="2669533"/>
              <a:ext cx="320838" cy="338891"/>
            </a:xfrm>
            <a:custGeom>
              <a:avLst/>
              <a:gdLst/>
              <a:ahLst/>
              <a:cxnLst/>
              <a:rect l="l" t="t" r="r" b="b"/>
              <a:pathLst>
                <a:path w="21237" h="22432" extrusionOk="0">
                  <a:moveTo>
                    <a:pt x="19915" y="0"/>
                  </a:moveTo>
                  <a:cubicBezTo>
                    <a:pt x="19146" y="0"/>
                    <a:pt x="18015" y="731"/>
                    <a:pt x="16688" y="2279"/>
                  </a:cubicBezTo>
                  <a:cubicBezTo>
                    <a:pt x="13800" y="5714"/>
                    <a:pt x="9971" y="11367"/>
                    <a:pt x="9667" y="11580"/>
                  </a:cubicBezTo>
                  <a:cubicBezTo>
                    <a:pt x="9393" y="11793"/>
                    <a:pt x="1" y="12674"/>
                    <a:pt x="1" y="12674"/>
                  </a:cubicBezTo>
                  <a:lnTo>
                    <a:pt x="1581" y="22431"/>
                  </a:lnTo>
                  <a:cubicBezTo>
                    <a:pt x="1581" y="22431"/>
                    <a:pt x="12828" y="20820"/>
                    <a:pt x="15503" y="18480"/>
                  </a:cubicBezTo>
                  <a:cubicBezTo>
                    <a:pt x="18208" y="16109"/>
                    <a:pt x="20092" y="6625"/>
                    <a:pt x="20822" y="3008"/>
                  </a:cubicBezTo>
                  <a:cubicBezTo>
                    <a:pt x="21236" y="1052"/>
                    <a:pt x="20837" y="0"/>
                    <a:pt x="19915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20;p53">
              <a:extLst>
                <a:ext uri="{FF2B5EF4-FFF2-40B4-BE49-F238E27FC236}">
                  <a16:creationId xmlns:a16="http://schemas.microsoft.com/office/drawing/2014/main" id="{A3ED9735-0AE3-3850-7F88-910C0C0D6C20}"/>
                </a:ext>
              </a:extLst>
            </p:cNvPr>
            <p:cNvSpPr/>
            <p:nvPr/>
          </p:nvSpPr>
          <p:spPr>
            <a:xfrm>
              <a:off x="6934569" y="2680999"/>
              <a:ext cx="42271" cy="1843"/>
            </a:xfrm>
            <a:custGeom>
              <a:avLst/>
              <a:gdLst/>
              <a:ahLst/>
              <a:cxnLst/>
              <a:rect l="l" t="t" r="r" b="b"/>
              <a:pathLst>
                <a:path w="2798" h="122" extrusionOk="0">
                  <a:moveTo>
                    <a:pt x="153" y="0"/>
                  </a:moveTo>
                  <a:lnTo>
                    <a:pt x="1" y="122"/>
                  </a:lnTo>
                  <a:lnTo>
                    <a:pt x="2797" y="122"/>
                  </a:lnTo>
                  <a:cubicBezTo>
                    <a:pt x="2767" y="61"/>
                    <a:pt x="2767" y="31"/>
                    <a:pt x="27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21;p53">
              <a:extLst>
                <a:ext uri="{FF2B5EF4-FFF2-40B4-BE49-F238E27FC236}">
                  <a16:creationId xmlns:a16="http://schemas.microsoft.com/office/drawing/2014/main" id="{1589E75A-6571-ED56-57B9-3654C6171773}"/>
                </a:ext>
              </a:extLst>
            </p:cNvPr>
            <p:cNvSpPr/>
            <p:nvPr/>
          </p:nvSpPr>
          <p:spPr>
            <a:xfrm>
              <a:off x="6914371" y="2700743"/>
              <a:ext cx="63376" cy="1843"/>
            </a:xfrm>
            <a:custGeom>
              <a:avLst/>
              <a:gdLst/>
              <a:ahLst/>
              <a:cxnLst/>
              <a:rect l="l" t="t" r="r" b="b"/>
              <a:pathLst>
                <a:path w="4195" h="122" extrusionOk="0">
                  <a:moveTo>
                    <a:pt x="122" y="0"/>
                  </a:moveTo>
                  <a:lnTo>
                    <a:pt x="0" y="122"/>
                  </a:lnTo>
                  <a:lnTo>
                    <a:pt x="4195" y="122"/>
                  </a:lnTo>
                  <a:cubicBezTo>
                    <a:pt x="4195" y="91"/>
                    <a:pt x="4195" y="31"/>
                    <a:pt x="41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22;p53">
              <a:extLst>
                <a:ext uri="{FF2B5EF4-FFF2-40B4-BE49-F238E27FC236}">
                  <a16:creationId xmlns:a16="http://schemas.microsoft.com/office/drawing/2014/main" id="{0EACE9BA-F52E-1346-78A1-CB8E76C59407}"/>
                </a:ext>
              </a:extLst>
            </p:cNvPr>
            <p:cNvSpPr/>
            <p:nvPr/>
          </p:nvSpPr>
          <p:spPr>
            <a:xfrm>
              <a:off x="6897845" y="2720488"/>
              <a:ext cx="76701" cy="2311"/>
            </a:xfrm>
            <a:custGeom>
              <a:avLst/>
              <a:gdLst/>
              <a:ahLst/>
              <a:cxnLst/>
              <a:rect l="l" t="t" r="r" b="b"/>
              <a:pathLst>
                <a:path w="5077" h="153" extrusionOk="0">
                  <a:moveTo>
                    <a:pt x="122" y="0"/>
                  </a:moveTo>
                  <a:cubicBezTo>
                    <a:pt x="61" y="61"/>
                    <a:pt x="30" y="91"/>
                    <a:pt x="0" y="152"/>
                  </a:cubicBezTo>
                  <a:lnTo>
                    <a:pt x="5046" y="152"/>
                  </a:lnTo>
                  <a:cubicBezTo>
                    <a:pt x="5076" y="91"/>
                    <a:pt x="5076" y="61"/>
                    <a:pt x="50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23;p53">
              <a:extLst>
                <a:ext uri="{FF2B5EF4-FFF2-40B4-BE49-F238E27FC236}">
                  <a16:creationId xmlns:a16="http://schemas.microsoft.com/office/drawing/2014/main" id="{6517AF56-AD38-228B-8A4D-902CBCD183D7}"/>
                </a:ext>
              </a:extLst>
            </p:cNvPr>
            <p:cNvSpPr/>
            <p:nvPr/>
          </p:nvSpPr>
          <p:spPr>
            <a:xfrm>
              <a:off x="6882224" y="2740685"/>
              <a:ext cx="88182" cy="1858"/>
            </a:xfrm>
            <a:custGeom>
              <a:avLst/>
              <a:gdLst/>
              <a:ahLst/>
              <a:cxnLst/>
              <a:rect l="l" t="t" r="r" b="b"/>
              <a:pathLst>
                <a:path w="5837" h="123" extrusionOk="0">
                  <a:moveTo>
                    <a:pt x="122" y="1"/>
                  </a:moveTo>
                  <a:lnTo>
                    <a:pt x="1" y="122"/>
                  </a:lnTo>
                  <a:lnTo>
                    <a:pt x="5806" y="122"/>
                  </a:lnTo>
                  <a:cubicBezTo>
                    <a:pt x="5806" y="92"/>
                    <a:pt x="5837" y="31"/>
                    <a:pt x="58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24;p53">
              <a:extLst>
                <a:ext uri="{FF2B5EF4-FFF2-40B4-BE49-F238E27FC236}">
                  <a16:creationId xmlns:a16="http://schemas.microsoft.com/office/drawing/2014/main" id="{DCE4E2F6-CA27-6865-D207-CB54A9CD673D}"/>
                </a:ext>
              </a:extLst>
            </p:cNvPr>
            <p:cNvSpPr/>
            <p:nvPr/>
          </p:nvSpPr>
          <p:spPr>
            <a:xfrm>
              <a:off x="6867525" y="2760429"/>
              <a:ext cx="98743" cy="2311"/>
            </a:xfrm>
            <a:custGeom>
              <a:avLst/>
              <a:gdLst/>
              <a:ahLst/>
              <a:cxnLst/>
              <a:rect l="l" t="t" r="r" b="b"/>
              <a:pathLst>
                <a:path w="6536" h="153" extrusionOk="0">
                  <a:moveTo>
                    <a:pt x="92" y="1"/>
                  </a:moveTo>
                  <a:cubicBezTo>
                    <a:pt x="62" y="61"/>
                    <a:pt x="31" y="92"/>
                    <a:pt x="1" y="153"/>
                  </a:cubicBezTo>
                  <a:lnTo>
                    <a:pt x="6506" y="153"/>
                  </a:lnTo>
                  <a:cubicBezTo>
                    <a:pt x="6506" y="92"/>
                    <a:pt x="6536" y="61"/>
                    <a:pt x="65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25;p53">
              <a:extLst>
                <a:ext uri="{FF2B5EF4-FFF2-40B4-BE49-F238E27FC236}">
                  <a16:creationId xmlns:a16="http://schemas.microsoft.com/office/drawing/2014/main" id="{14787124-BF42-EC3A-E0E7-E334A83B6051}"/>
                </a:ext>
              </a:extLst>
            </p:cNvPr>
            <p:cNvSpPr/>
            <p:nvPr/>
          </p:nvSpPr>
          <p:spPr>
            <a:xfrm>
              <a:off x="6852842" y="2780627"/>
              <a:ext cx="108850" cy="1858"/>
            </a:xfrm>
            <a:custGeom>
              <a:avLst/>
              <a:gdLst/>
              <a:ahLst/>
              <a:cxnLst/>
              <a:rect l="l" t="t" r="r" b="b"/>
              <a:pathLst>
                <a:path w="7205" h="123" extrusionOk="0">
                  <a:moveTo>
                    <a:pt x="91" y="1"/>
                  </a:moveTo>
                  <a:lnTo>
                    <a:pt x="0" y="123"/>
                  </a:lnTo>
                  <a:lnTo>
                    <a:pt x="7174" y="123"/>
                  </a:lnTo>
                  <a:cubicBezTo>
                    <a:pt x="7174" y="92"/>
                    <a:pt x="7204" y="31"/>
                    <a:pt x="72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26;p53">
              <a:extLst>
                <a:ext uri="{FF2B5EF4-FFF2-40B4-BE49-F238E27FC236}">
                  <a16:creationId xmlns:a16="http://schemas.microsoft.com/office/drawing/2014/main" id="{77FCB747-3B51-A2AB-F94D-56C594A41C4C}"/>
                </a:ext>
              </a:extLst>
            </p:cNvPr>
            <p:cNvSpPr/>
            <p:nvPr/>
          </p:nvSpPr>
          <p:spPr>
            <a:xfrm>
              <a:off x="6838143" y="2800371"/>
              <a:ext cx="118488" cy="1858"/>
            </a:xfrm>
            <a:custGeom>
              <a:avLst/>
              <a:gdLst/>
              <a:ahLst/>
              <a:cxnLst/>
              <a:rect l="l" t="t" r="r" b="b"/>
              <a:pathLst>
                <a:path w="7843" h="123" extrusionOk="0">
                  <a:moveTo>
                    <a:pt x="92" y="1"/>
                  </a:moveTo>
                  <a:lnTo>
                    <a:pt x="1" y="123"/>
                  </a:lnTo>
                  <a:lnTo>
                    <a:pt x="7812" y="123"/>
                  </a:lnTo>
                  <a:cubicBezTo>
                    <a:pt x="7843" y="92"/>
                    <a:pt x="7843" y="62"/>
                    <a:pt x="78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27;p53">
              <a:extLst>
                <a:ext uri="{FF2B5EF4-FFF2-40B4-BE49-F238E27FC236}">
                  <a16:creationId xmlns:a16="http://schemas.microsoft.com/office/drawing/2014/main" id="{DD2AD5E3-3149-C06E-FF20-DE655552152A}"/>
                </a:ext>
              </a:extLst>
            </p:cNvPr>
            <p:cNvSpPr/>
            <p:nvPr/>
          </p:nvSpPr>
          <p:spPr>
            <a:xfrm>
              <a:off x="6823912" y="2820584"/>
              <a:ext cx="127673" cy="1843"/>
            </a:xfrm>
            <a:custGeom>
              <a:avLst/>
              <a:gdLst/>
              <a:ahLst/>
              <a:cxnLst/>
              <a:rect l="l" t="t" r="r" b="b"/>
              <a:pathLst>
                <a:path w="8451" h="122" extrusionOk="0">
                  <a:moveTo>
                    <a:pt x="92" y="0"/>
                  </a:moveTo>
                  <a:lnTo>
                    <a:pt x="0" y="122"/>
                  </a:lnTo>
                  <a:lnTo>
                    <a:pt x="8420" y="122"/>
                  </a:lnTo>
                  <a:cubicBezTo>
                    <a:pt x="8420" y="61"/>
                    <a:pt x="8450" y="31"/>
                    <a:pt x="84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28;p53">
              <a:extLst>
                <a:ext uri="{FF2B5EF4-FFF2-40B4-BE49-F238E27FC236}">
                  <a16:creationId xmlns:a16="http://schemas.microsoft.com/office/drawing/2014/main" id="{25F3C62E-22B3-F078-1A14-ABE8062FE0BA}"/>
                </a:ext>
              </a:extLst>
            </p:cNvPr>
            <p:cNvSpPr/>
            <p:nvPr/>
          </p:nvSpPr>
          <p:spPr>
            <a:xfrm>
              <a:off x="6809214" y="2840328"/>
              <a:ext cx="136859" cy="1843"/>
            </a:xfrm>
            <a:custGeom>
              <a:avLst/>
              <a:gdLst/>
              <a:ahLst/>
              <a:cxnLst/>
              <a:rect l="l" t="t" r="r" b="b"/>
              <a:pathLst>
                <a:path w="9059" h="122" extrusionOk="0">
                  <a:moveTo>
                    <a:pt x="92" y="0"/>
                  </a:moveTo>
                  <a:lnTo>
                    <a:pt x="1" y="122"/>
                  </a:lnTo>
                  <a:lnTo>
                    <a:pt x="9028" y="122"/>
                  </a:lnTo>
                  <a:cubicBezTo>
                    <a:pt x="9028" y="92"/>
                    <a:pt x="9059" y="31"/>
                    <a:pt x="9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29;p53">
              <a:extLst>
                <a:ext uri="{FF2B5EF4-FFF2-40B4-BE49-F238E27FC236}">
                  <a16:creationId xmlns:a16="http://schemas.microsoft.com/office/drawing/2014/main" id="{8BCE7953-0D11-574B-81BF-8A39CFAE705B}"/>
                </a:ext>
              </a:extLst>
            </p:cNvPr>
            <p:cNvSpPr/>
            <p:nvPr/>
          </p:nvSpPr>
          <p:spPr>
            <a:xfrm>
              <a:off x="6660896" y="2860525"/>
              <a:ext cx="279217" cy="1858"/>
            </a:xfrm>
            <a:custGeom>
              <a:avLst/>
              <a:gdLst/>
              <a:ahLst/>
              <a:cxnLst/>
              <a:rect l="l" t="t" r="r" b="b"/>
              <a:pathLst>
                <a:path w="18482" h="123" extrusionOk="0">
                  <a:moveTo>
                    <a:pt x="305" y="1"/>
                  </a:moveTo>
                  <a:lnTo>
                    <a:pt x="1" y="31"/>
                  </a:lnTo>
                  <a:lnTo>
                    <a:pt x="1" y="122"/>
                  </a:lnTo>
                  <a:lnTo>
                    <a:pt x="18421" y="122"/>
                  </a:lnTo>
                  <a:cubicBezTo>
                    <a:pt x="18451" y="62"/>
                    <a:pt x="18481" y="31"/>
                    <a:pt x="184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30;p53">
              <a:extLst>
                <a:ext uri="{FF2B5EF4-FFF2-40B4-BE49-F238E27FC236}">
                  <a16:creationId xmlns:a16="http://schemas.microsoft.com/office/drawing/2014/main" id="{747C10CA-35E6-1E80-6CEA-93F82F58C1F7}"/>
                </a:ext>
              </a:extLst>
            </p:cNvPr>
            <p:cNvSpPr/>
            <p:nvPr/>
          </p:nvSpPr>
          <p:spPr>
            <a:xfrm>
              <a:off x="6664114" y="2880269"/>
              <a:ext cx="269110" cy="1858"/>
            </a:xfrm>
            <a:custGeom>
              <a:avLst/>
              <a:gdLst/>
              <a:ahLst/>
              <a:cxnLst/>
              <a:rect l="l" t="t" r="r" b="b"/>
              <a:pathLst>
                <a:path w="17813" h="123" extrusionOk="0">
                  <a:moveTo>
                    <a:pt x="1" y="1"/>
                  </a:moveTo>
                  <a:lnTo>
                    <a:pt x="1" y="122"/>
                  </a:lnTo>
                  <a:lnTo>
                    <a:pt x="17752" y="122"/>
                  </a:lnTo>
                  <a:lnTo>
                    <a:pt x="178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31;p53">
              <a:extLst>
                <a:ext uri="{FF2B5EF4-FFF2-40B4-BE49-F238E27FC236}">
                  <a16:creationId xmlns:a16="http://schemas.microsoft.com/office/drawing/2014/main" id="{D39C9AD6-D85F-D9F0-42F7-FBB41F8BA4AE}"/>
                </a:ext>
              </a:extLst>
            </p:cNvPr>
            <p:cNvSpPr/>
            <p:nvPr/>
          </p:nvSpPr>
          <p:spPr>
            <a:xfrm>
              <a:off x="6667332" y="2900014"/>
              <a:ext cx="258081" cy="1858"/>
            </a:xfrm>
            <a:custGeom>
              <a:avLst/>
              <a:gdLst/>
              <a:ahLst/>
              <a:cxnLst/>
              <a:rect l="l" t="t" r="r" b="b"/>
              <a:pathLst>
                <a:path w="17083" h="123" extrusionOk="0">
                  <a:moveTo>
                    <a:pt x="0" y="1"/>
                  </a:moveTo>
                  <a:lnTo>
                    <a:pt x="0" y="122"/>
                  </a:lnTo>
                  <a:lnTo>
                    <a:pt x="17022" y="122"/>
                  </a:lnTo>
                  <a:cubicBezTo>
                    <a:pt x="17052" y="92"/>
                    <a:pt x="17083" y="31"/>
                    <a:pt x="170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32;p53">
              <a:extLst>
                <a:ext uri="{FF2B5EF4-FFF2-40B4-BE49-F238E27FC236}">
                  <a16:creationId xmlns:a16="http://schemas.microsoft.com/office/drawing/2014/main" id="{2309AFF5-1CD2-4DA7-8CD4-3FB7900514D6}"/>
                </a:ext>
              </a:extLst>
            </p:cNvPr>
            <p:cNvSpPr/>
            <p:nvPr/>
          </p:nvSpPr>
          <p:spPr>
            <a:xfrm>
              <a:off x="6670549" y="2920226"/>
              <a:ext cx="245225" cy="1843"/>
            </a:xfrm>
            <a:custGeom>
              <a:avLst/>
              <a:gdLst/>
              <a:ahLst/>
              <a:cxnLst/>
              <a:rect l="l" t="t" r="r" b="b"/>
              <a:pathLst>
                <a:path w="16232" h="122" extrusionOk="0">
                  <a:moveTo>
                    <a:pt x="0" y="0"/>
                  </a:moveTo>
                  <a:lnTo>
                    <a:pt x="0" y="122"/>
                  </a:lnTo>
                  <a:lnTo>
                    <a:pt x="16171" y="122"/>
                  </a:lnTo>
                  <a:cubicBezTo>
                    <a:pt x="16201" y="91"/>
                    <a:pt x="16231" y="31"/>
                    <a:pt x="162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33;p53">
              <a:extLst>
                <a:ext uri="{FF2B5EF4-FFF2-40B4-BE49-F238E27FC236}">
                  <a16:creationId xmlns:a16="http://schemas.microsoft.com/office/drawing/2014/main" id="{1C875B06-6C52-7D76-162C-4B387EF96AF8}"/>
                </a:ext>
              </a:extLst>
            </p:cNvPr>
            <p:cNvSpPr/>
            <p:nvPr/>
          </p:nvSpPr>
          <p:spPr>
            <a:xfrm>
              <a:off x="6673752" y="2940424"/>
              <a:ext cx="229619" cy="1858"/>
            </a:xfrm>
            <a:custGeom>
              <a:avLst/>
              <a:gdLst/>
              <a:ahLst/>
              <a:cxnLst/>
              <a:rect l="l" t="t" r="r" b="b"/>
              <a:pathLst>
                <a:path w="15199" h="123" extrusionOk="0">
                  <a:moveTo>
                    <a:pt x="1" y="1"/>
                  </a:moveTo>
                  <a:lnTo>
                    <a:pt x="1" y="122"/>
                  </a:lnTo>
                  <a:lnTo>
                    <a:pt x="15077" y="122"/>
                  </a:lnTo>
                  <a:lnTo>
                    <a:pt x="151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34;p53">
              <a:extLst>
                <a:ext uri="{FF2B5EF4-FFF2-40B4-BE49-F238E27FC236}">
                  <a16:creationId xmlns:a16="http://schemas.microsoft.com/office/drawing/2014/main" id="{44DCA464-A78E-2FC5-D72C-2E78BC2A93FA}"/>
                </a:ext>
              </a:extLst>
            </p:cNvPr>
            <p:cNvSpPr/>
            <p:nvPr/>
          </p:nvSpPr>
          <p:spPr>
            <a:xfrm>
              <a:off x="6676970" y="2960168"/>
              <a:ext cx="200235" cy="1858"/>
            </a:xfrm>
            <a:custGeom>
              <a:avLst/>
              <a:gdLst/>
              <a:ahLst/>
              <a:cxnLst/>
              <a:rect l="l" t="t" r="r" b="b"/>
              <a:pathLst>
                <a:path w="13254" h="123" extrusionOk="0">
                  <a:moveTo>
                    <a:pt x="1" y="1"/>
                  </a:moveTo>
                  <a:lnTo>
                    <a:pt x="31" y="122"/>
                  </a:lnTo>
                  <a:lnTo>
                    <a:pt x="13010" y="122"/>
                  </a:lnTo>
                  <a:lnTo>
                    <a:pt x="132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935;p53">
              <a:extLst>
                <a:ext uri="{FF2B5EF4-FFF2-40B4-BE49-F238E27FC236}">
                  <a16:creationId xmlns:a16="http://schemas.microsoft.com/office/drawing/2014/main" id="{FBA67D16-8CD0-E917-AF4A-AEF8B03D99AD}"/>
                </a:ext>
              </a:extLst>
            </p:cNvPr>
            <p:cNvSpPr/>
            <p:nvPr/>
          </p:nvSpPr>
          <p:spPr>
            <a:xfrm>
              <a:off x="6680187" y="2979912"/>
              <a:ext cx="142373" cy="1858"/>
            </a:xfrm>
            <a:custGeom>
              <a:avLst/>
              <a:gdLst/>
              <a:ahLst/>
              <a:cxnLst/>
              <a:rect l="l" t="t" r="r" b="b"/>
              <a:pathLst>
                <a:path w="9424" h="123" extrusionOk="0">
                  <a:moveTo>
                    <a:pt x="0" y="1"/>
                  </a:moveTo>
                  <a:lnTo>
                    <a:pt x="0" y="122"/>
                  </a:lnTo>
                  <a:lnTo>
                    <a:pt x="8967" y="122"/>
                  </a:lnTo>
                  <a:lnTo>
                    <a:pt x="94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936;p53">
              <a:extLst>
                <a:ext uri="{FF2B5EF4-FFF2-40B4-BE49-F238E27FC236}">
                  <a16:creationId xmlns:a16="http://schemas.microsoft.com/office/drawing/2014/main" id="{C2C4A43E-1896-BC58-8EE4-8A42B63A5589}"/>
                </a:ext>
              </a:extLst>
            </p:cNvPr>
            <p:cNvSpPr/>
            <p:nvPr/>
          </p:nvSpPr>
          <p:spPr>
            <a:xfrm>
              <a:off x="6683405" y="3000125"/>
              <a:ext cx="52363" cy="1843"/>
            </a:xfrm>
            <a:custGeom>
              <a:avLst/>
              <a:gdLst/>
              <a:ahLst/>
              <a:cxnLst/>
              <a:rect l="l" t="t" r="r" b="b"/>
              <a:pathLst>
                <a:path w="3466" h="122" extrusionOk="0">
                  <a:moveTo>
                    <a:pt x="0" y="0"/>
                  </a:moveTo>
                  <a:lnTo>
                    <a:pt x="0" y="122"/>
                  </a:lnTo>
                  <a:lnTo>
                    <a:pt x="2736" y="122"/>
                  </a:lnTo>
                  <a:lnTo>
                    <a:pt x="34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937;p53">
              <a:extLst>
                <a:ext uri="{FF2B5EF4-FFF2-40B4-BE49-F238E27FC236}">
                  <a16:creationId xmlns:a16="http://schemas.microsoft.com/office/drawing/2014/main" id="{442C80A1-7A2B-79E6-F7E8-7F95B81F4C4A}"/>
                </a:ext>
              </a:extLst>
            </p:cNvPr>
            <p:cNvSpPr/>
            <p:nvPr/>
          </p:nvSpPr>
          <p:spPr>
            <a:xfrm>
              <a:off x="6641620" y="2846748"/>
              <a:ext cx="68890" cy="176350"/>
            </a:xfrm>
            <a:custGeom>
              <a:avLst/>
              <a:gdLst/>
              <a:ahLst/>
              <a:cxnLst/>
              <a:rect l="l" t="t" r="r" b="b"/>
              <a:pathLst>
                <a:path w="4560" h="11673" extrusionOk="0">
                  <a:moveTo>
                    <a:pt x="2645" y="1"/>
                  </a:moveTo>
                  <a:lnTo>
                    <a:pt x="0" y="335"/>
                  </a:lnTo>
                  <a:lnTo>
                    <a:pt x="1824" y="11673"/>
                  </a:lnTo>
                  <a:lnTo>
                    <a:pt x="4560" y="11187"/>
                  </a:lnTo>
                  <a:lnTo>
                    <a:pt x="2645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938;p53">
              <a:extLst>
                <a:ext uri="{FF2B5EF4-FFF2-40B4-BE49-F238E27FC236}">
                  <a16:creationId xmlns:a16="http://schemas.microsoft.com/office/drawing/2014/main" id="{65C7327E-8F8D-FD5D-3289-101673028094}"/>
                </a:ext>
              </a:extLst>
            </p:cNvPr>
            <p:cNvSpPr/>
            <p:nvPr/>
          </p:nvSpPr>
          <p:spPr>
            <a:xfrm>
              <a:off x="6682484" y="2861568"/>
              <a:ext cx="27103" cy="140485"/>
            </a:xfrm>
            <a:custGeom>
              <a:avLst/>
              <a:gdLst/>
              <a:ahLst/>
              <a:cxnLst/>
              <a:rect l="l" t="t" r="r" b="b"/>
              <a:pathLst>
                <a:path w="1794" h="9299" extrusionOk="0">
                  <a:moveTo>
                    <a:pt x="31" y="0"/>
                  </a:moveTo>
                  <a:cubicBezTo>
                    <a:pt x="16" y="0"/>
                    <a:pt x="0" y="8"/>
                    <a:pt x="0" y="23"/>
                  </a:cubicBezTo>
                  <a:cubicBezTo>
                    <a:pt x="61" y="783"/>
                    <a:pt x="213" y="1543"/>
                    <a:pt x="335" y="2272"/>
                  </a:cubicBezTo>
                  <a:cubicBezTo>
                    <a:pt x="456" y="3002"/>
                    <a:pt x="608" y="3853"/>
                    <a:pt x="760" y="4643"/>
                  </a:cubicBezTo>
                  <a:cubicBezTo>
                    <a:pt x="1034" y="6193"/>
                    <a:pt x="1368" y="7743"/>
                    <a:pt x="1733" y="9263"/>
                  </a:cubicBezTo>
                  <a:cubicBezTo>
                    <a:pt x="1733" y="9289"/>
                    <a:pt x="1744" y="9298"/>
                    <a:pt x="1756" y="9298"/>
                  </a:cubicBezTo>
                  <a:cubicBezTo>
                    <a:pt x="1774" y="9298"/>
                    <a:pt x="1794" y="9281"/>
                    <a:pt x="1794" y="9263"/>
                  </a:cubicBezTo>
                  <a:cubicBezTo>
                    <a:pt x="1581" y="7683"/>
                    <a:pt x="1338" y="6133"/>
                    <a:pt x="1034" y="4613"/>
                  </a:cubicBezTo>
                  <a:cubicBezTo>
                    <a:pt x="882" y="3853"/>
                    <a:pt x="730" y="3063"/>
                    <a:pt x="578" y="2303"/>
                  </a:cubicBezTo>
                  <a:cubicBezTo>
                    <a:pt x="396" y="1512"/>
                    <a:pt x="274" y="752"/>
                    <a:pt x="61" y="23"/>
                  </a:cubicBezTo>
                  <a:cubicBezTo>
                    <a:pt x="61" y="8"/>
                    <a:pt x="46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939;p53">
              <a:extLst>
                <a:ext uri="{FF2B5EF4-FFF2-40B4-BE49-F238E27FC236}">
                  <a16:creationId xmlns:a16="http://schemas.microsoft.com/office/drawing/2014/main" id="{C27A0E7F-2C4A-D3A9-C54C-CF9B5EEE4A98}"/>
                </a:ext>
              </a:extLst>
            </p:cNvPr>
            <p:cNvSpPr/>
            <p:nvPr/>
          </p:nvSpPr>
          <p:spPr>
            <a:xfrm>
              <a:off x="6839518" y="2651088"/>
              <a:ext cx="372898" cy="443904"/>
            </a:xfrm>
            <a:custGeom>
              <a:avLst/>
              <a:gdLst/>
              <a:ahLst/>
              <a:cxnLst/>
              <a:rect l="l" t="t" r="r" b="b"/>
              <a:pathLst>
                <a:path w="24683" h="29383" extrusionOk="0">
                  <a:moveTo>
                    <a:pt x="10318" y="1"/>
                  </a:moveTo>
                  <a:cubicBezTo>
                    <a:pt x="8991" y="1"/>
                    <a:pt x="7770" y="594"/>
                    <a:pt x="6840" y="1615"/>
                  </a:cubicBezTo>
                  <a:cubicBezTo>
                    <a:pt x="6384" y="2132"/>
                    <a:pt x="882" y="10096"/>
                    <a:pt x="396" y="13044"/>
                  </a:cubicBezTo>
                  <a:cubicBezTo>
                    <a:pt x="1" y="15689"/>
                    <a:pt x="1794" y="18455"/>
                    <a:pt x="1794" y="18455"/>
                  </a:cubicBezTo>
                  <a:lnTo>
                    <a:pt x="821" y="28090"/>
                  </a:lnTo>
                  <a:cubicBezTo>
                    <a:pt x="821" y="28090"/>
                    <a:pt x="15059" y="29382"/>
                    <a:pt x="22016" y="29382"/>
                  </a:cubicBezTo>
                  <a:cubicBezTo>
                    <a:pt x="23114" y="29382"/>
                    <a:pt x="24031" y="29350"/>
                    <a:pt x="24682" y="29275"/>
                  </a:cubicBezTo>
                  <a:cubicBezTo>
                    <a:pt x="24682" y="29275"/>
                    <a:pt x="19819" y="7299"/>
                    <a:pt x="14408" y="1919"/>
                  </a:cubicBezTo>
                  <a:cubicBezTo>
                    <a:pt x="13060" y="586"/>
                    <a:pt x="11636" y="1"/>
                    <a:pt x="10318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940;p53">
              <a:extLst>
                <a:ext uri="{FF2B5EF4-FFF2-40B4-BE49-F238E27FC236}">
                  <a16:creationId xmlns:a16="http://schemas.microsoft.com/office/drawing/2014/main" id="{3EABAB06-3244-306C-17D9-F36928D096FE}"/>
                </a:ext>
              </a:extLst>
            </p:cNvPr>
            <p:cNvSpPr/>
            <p:nvPr/>
          </p:nvSpPr>
          <p:spPr>
            <a:xfrm>
              <a:off x="6839986" y="2731500"/>
              <a:ext cx="65672" cy="233502"/>
            </a:xfrm>
            <a:custGeom>
              <a:avLst/>
              <a:gdLst/>
              <a:ahLst/>
              <a:cxnLst/>
              <a:rect l="l" t="t" r="r" b="b"/>
              <a:pathLst>
                <a:path w="4347" h="15456" extrusionOk="0">
                  <a:moveTo>
                    <a:pt x="4316" y="1"/>
                  </a:moveTo>
                  <a:cubicBezTo>
                    <a:pt x="3921" y="548"/>
                    <a:pt x="3556" y="1156"/>
                    <a:pt x="3222" y="1733"/>
                  </a:cubicBezTo>
                  <a:cubicBezTo>
                    <a:pt x="3313" y="1460"/>
                    <a:pt x="3435" y="1186"/>
                    <a:pt x="3556" y="913"/>
                  </a:cubicBezTo>
                  <a:cubicBezTo>
                    <a:pt x="3556" y="875"/>
                    <a:pt x="3545" y="849"/>
                    <a:pt x="3529" y="849"/>
                  </a:cubicBezTo>
                  <a:cubicBezTo>
                    <a:pt x="3519" y="849"/>
                    <a:pt x="3507" y="859"/>
                    <a:pt x="3496" y="882"/>
                  </a:cubicBezTo>
                  <a:cubicBezTo>
                    <a:pt x="3313" y="1308"/>
                    <a:pt x="3131" y="1703"/>
                    <a:pt x="2918" y="2159"/>
                  </a:cubicBezTo>
                  <a:cubicBezTo>
                    <a:pt x="2888" y="2220"/>
                    <a:pt x="2888" y="2280"/>
                    <a:pt x="2857" y="2372"/>
                  </a:cubicBezTo>
                  <a:lnTo>
                    <a:pt x="2645" y="2736"/>
                  </a:lnTo>
                  <a:cubicBezTo>
                    <a:pt x="2097" y="3618"/>
                    <a:pt x="1581" y="4530"/>
                    <a:pt x="1155" y="5472"/>
                  </a:cubicBezTo>
                  <a:cubicBezTo>
                    <a:pt x="152" y="7600"/>
                    <a:pt x="0" y="8603"/>
                    <a:pt x="547" y="10487"/>
                  </a:cubicBezTo>
                  <a:cubicBezTo>
                    <a:pt x="760" y="11460"/>
                    <a:pt x="1186" y="12341"/>
                    <a:pt x="1733" y="13132"/>
                  </a:cubicBezTo>
                  <a:cubicBezTo>
                    <a:pt x="1611" y="13891"/>
                    <a:pt x="1520" y="14682"/>
                    <a:pt x="1490" y="15442"/>
                  </a:cubicBezTo>
                  <a:cubicBezTo>
                    <a:pt x="1490" y="15452"/>
                    <a:pt x="1500" y="15455"/>
                    <a:pt x="1513" y="15455"/>
                  </a:cubicBezTo>
                  <a:cubicBezTo>
                    <a:pt x="1540" y="15455"/>
                    <a:pt x="1581" y="15442"/>
                    <a:pt x="1581" y="15442"/>
                  </a:cubicBezTo>
                  <a:cubicBezTo>
                    <a:pt x="1733" y="14682"/>
                    <a:pt x="1854" y="13922"/>
                    <a:pt x="1915" y="13162"/>
                  </a:cubicBezTo>
                  <a:cubicBezTo>
                    <a:pt x="1915" y="13132"/>
                    <a:pt x="456" y="10031"/>
                    <a:pt x="578" y="8359"/>
                  </a:cubicBezTo>
                  <a:cubicBezTo>
                    <a:pt x="699" y="6597"/>
                    <a:pt x="1702" y="4986"/>
                    <a:pt x="2462" y="3466"/>
                  </a:cubicBezTo>
                  <a:lnTo>
                    <a:pt x="2493" y="3466"/>
                  </a:lnTo>
                  <a:cubicBezTo>
                    <a:pt x="2553" y="3375"/>
                    <a:pt x="2584" y="3283"/>
                    <a:pt x="2614" y="3192"/>
                  </a:cubicBezTo>
                  <a:lnTo>
                    <a:pt x="2705" y="3010"/>
                  </a:lnTo>
                  <a:cubicBezTo>
                    <a:pt x="3222" y="2007"/>
                    <a:pt x="3800" y="1004"/>
                    <a:pt x="43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941;p53">
              <a:extLst>
                <a:ext uri="{FF2B5EF4-FFF2-40B4-BE49-F238E27FC236}">
                  <a16:creationId xmlns:a16="http://schemas.microsoft.com/office/drawing/2014/main" id="{A6EB9001-BD8D-8182-6826-51669DB2F9E0}"/>
                </a:ext>
              </a:extLst>
            </p:cNvPr>
            <p:cNvSpPr/>
            <p:nvPr/>
          </p:nvSpPr>
          <p:spPr>
            <a:xfrm>
              <a:off x="6957984" y="2660787"/>
              <a:ext cx="77169" cy="1858"/>
            </a:xfrm>
            <a:custGeom>
              <a:avLst/>
              <a:gdLst/>
              <a:ahLst/>
              <a:cxnLst/>
              <a:rect l="l" t="t" r="r" b="b"/>
              <a:pathLst>
                <a:path w="5108" h="123" extrusionOk="0">
                  <a:moveTo>
                    <a:pt x="183" y="1"/>
                  </a:moveTo>
                  <a:lnTo>
                    <a:pt x="1" y="122"/>
                  </a:lnTo>
                  <a:lnTo>
                    <a:pt x="5107" y="122"/>
                  </a:lnTo>
                  <a:lnTo>
                    <a:pt x="48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942;p53">
              <a:extLst>
                <a:ext uri="{FF2B5EF4-FFF2-40B4-BE49-F238E27FC236}">
                  <a16:creationId xmlns:a16="http://schemas.microsoft.com/office/drawing/2014/main" id="{75FF286A-1A29-A6ED-60E6-7694452D0A76}"/>
                </a:ext>
              </a:extLst>
            </p:cNvPr>
            <p:cNvSpPr/>
            <p:nvPr/>
          </p:nvSpPr>
          <p:spPr>
            <a:xfrm>
              <a:off x="6937787" y="2680999"/>
              <a:ext cx="121706" cy="1843"/>
            </a:xfrm>
            <a:custGeom>
              <a:avLst/>
              <a:gdLst/>
              <a:ahLst/>
              <a:cxnLst/>
              <a:rect l="l" t="t" r="r" b="b"/>
              <a:pathLst>
                <a:path w="8056" h="122" extrusionOk="0">
                  <a:moveTo>
                    <a:pt x="92" y="0"/>
                  </a:moveTo>
                  <a:lnTo>
                    <a:pt x="0" y="122"/>
                  </a:lnTo>
                  <a:lnTo>
                    <a:pt x="8055" y="122"/>
                  </a:lnTo>
                  <a:lnTo>
                    <a:pt x="79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943;p53">
              <a:extLst>
                <a:ext uri="{FF2B5EF4-FFF2-40B4-BE49-F238E27FC236}">
                  <a16:creationId xmlns:a16="http://schemas.microsoft.com/office/drawing/2014/main" id="{EB41F9BC-6575-6A84-1550-FA1CA70D0204}"/>
                </a:ext>
              </a:extLst>
            </p:cNvPr>
            <p:cNvSpPr/>
            <p:nvPr/>
          </p:nvSpPr>
          <p:spPr>
            <a:xfrm>
              <a:off x="6924009" y="2700743"/>
              <a:ext cx="151558" cy="1843"/>
            </a:xfrm>
            <a:custGeom>
              <a:avLst/>
              <a:gdLst/>
              <a:ahLst/>
              <a:cxnLst/>
              <a:rect l="l" t="t" r="r" b="b"/>
              <a:pathLst>
                <a:path w="10032" h="122" extrusionOk="0">
                  <a:moveTo>
                    <a:pt x="92" y="0"/>
                  </a:moveTo>
                  <a:lnTo>
                    <a:pt x="1" y="122"/>
                  </a:lnTo>
                  <a:lnTo>
                    <a:pt x="10031" y="122"/>
                  </a:lnTo>
                  <a:lnTo>
                    <a:pt x="99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944;p53">
              <a:extLst>
                <a:ext uri="{FF2B5EF4-FFF2-40B4-BE49-F238E27FC236}">
                  <a16:creationId xmlns:a16="http://schemas.microsoft.com/office/drawing/2014/main" id="{8711EB9B-535B-6F17-A7C7-120D404DF128}"/>
                </a:ext>
              </a:extLst>
            </p:cNvPr>
            <p:cNvSpPr/>
            <p:nvPr/>
          </p:nvSpPr>
          <p:spPr>
            <a:xfrm>
              <a:off x="6910700" y="2720488"/>
              <a:ext cx="177256" cy="2311"/>
            </a:xfrm>
            <a:custGeom>
              <a:avLst/>
              <a:gdLst/>
              <a:ahLst/>
              <a:cxnLst/>
              <a:rect l="l" t="t" r="r" b="b"/>
              <a:pathLst>
                <a:path w="11733" h="153" extrusionOk="0">
                  <a:moveTo>
                    <a:pt x="61" y="0"/>
                  </a:moveTo>
                  <a:lnTo>
                    <a:pt x="0" y="152"/>
                  </a:lnTo>
                  <a:lnTo>
                    <a:pt x="11733" y="152"/>
                  </a:lnTo>
                  <a:cubicBezTo>
                    <a:pt x="11702" y="91"/>
                    <a:pt x="11702" y="61"/>
                    <a:pt x="116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945;p53">
              <a:extLst>
                <a:ext uri="{FF2B5EF4-FFF2-40B4-BE49-F238E27FC236}">
                  <a16:creationId xmlns:a16="http://schemas.microsoft.com/office/drawing/2014/main" id="{6E236C28-A558-ACDA-52C0-8E919067440A}"/>
                </a:ext>
              </a:extLst>
            </p:cNvPr>
            <p:cNvSpPr/>
            <p:nvPr/>
          </p:nvSpPr>
          <p:spPr>
            <a:xfrm>
              <a:off x="6897845" y="2740685"/>
              <a:ext cx="201141" cy="1858"/>
            </a:xfrm>
            <a:custGeom>
              <a:avLst/>
              <a:gdLst/>
              <a:ahLst/>
              <a:cxnLst/>
              <a:rect l="l" t="t" r="r" b="b"/>
              <a:pathLst>
                <a:path w="13314" h="123" extrusionOk="0">
                  <a:moveTo>
                    <a:pt x="91" y="1"/>
                  </a:moveTo>
                  <a:lnTo>
                    <a:pt x="0" y="122"/>
                  </a:lnTo>
                  <a:lnTo>
                    <a:pt x="13313" y="122"/>
                  </a:lnTo>
                  <a:lnTo>
                    <a:pt x="132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946;p53">
              <a:extLst>
                <a:ext uri="{FF2B5EF4-FFF2-40B4-BE49-F238E27FC236}">
                  <a16:creationId xmlns:a16="http://schemas.microsoft.com/office/drawing/2014/main" id="{A907A5A7-2190-08D0-615F-73C371B527DF}"/>
                </a:ext>
              </a:extLst>
            </p:cNvPr>
            <p:cNvSpPr/>
            <p:nvPr/>
          </p:nvSpPr>
          <p:spPr>
            <a:xfrm>
              <a:off x="6885895" y="2760429"/>
              <a:ext cx="222730" cy="1858"/>
            </a:xfrm>
            <a:custGeom>
              <a:avLst/>
              <a:gdLst/>
              <a:ahLst/>
              <a:cxnLst/>
              <a:rect l="l" t="t" r="r" b="b"/>
              <a:pathLst>
                <a:path w="14743" h="123" extrusionOk="0">
                  <a:moveTo>
                    <a:pt x="62" y="1"/>
                  </a:moveTo>
                  <a:cubicBezTo>
                    <a:pt x="31" y="31"/>
                    <a:pt x="31" y="92"/>
                    <a:pt x="1" y="122"/>
                  </a:cubicBezTo>
                  <a:lnTo>
                    <a:pt x="14743" y="122"/>
                  </a:lnTo>
                  <a:lnTo>
                    <a:pt x="146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947;p53">
              <a:extLst>
                <a:ext uri="{FF2B5EF4-FFF2-40B4-BE49-F238E27FC236}">
                  <a16:creationId xmlns:a16="http://schemas.microsoft.com/office/drawing/2014/main" id="{F94A2836-3E59-086B-14F0-B730771B333B}"/>
                </a:ext>
              </a:extLst>
            </p:cNvPr>
            <p:cNvSpPr/>
            <p:nvPr/>
          </p:nvSpPr>
          <p:spPr>
            <a:xfrm>
              <a:off x="6874414" y="2780627"/>
              <a:ext cx="242944" cy="1858"/>
            </a:xfrm>
            <a:custGeom>
              <a:avLst/>
              <a:gdLst/>
              <a:ahLst/>
              <a:cxnLst/>
              <a:rect l="l" t="t" r="r" b="b"/>
              <a:pathLst>
                <a:path w="16081" h="123" extrusionOk="0">
                  <a:moveTo>
                    <a:pt x="62" y="1"/>
                  </a:moveTo>
                  <a:lnTo>
                    <a:pt x="1" y="123"/>
                  </a:lnTo>
                  <a:lnTo>
                    <a:pt x="16080" y="123"/>
                  </a:lnTo>
                  <a:cubicBezTo>
                    <a:pt x="16050" y="92"/>
                    <a:pt x="16050" y="31"/>
                    <a:pt x="160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948;p53">
              <a:extLst>
                <a:ext uri="{FF2B5EF4-FFF2-40B4-BE49-F238E27FC236}">
                  <a16:creationId xmlns:a16="http://schemas.microsoft.com/office/drawing/2014/main" id="{BDC66DCF-8755-17B4-4AD2-A78FEFDA5C82}"/>
                </a:ext>
              </a:extLst>
            </p:cNvPr>
            <p:cNvSpPr/>
            <p:nvPr/>
          </p:nvSpPr>
          <p:spPr>
            <a:xfrm>
              <a:off x="6863401" y="2800371"/>
              <a:ext cx="262221" cy="2311"/>
            </a:xfrm>
            <a:custGeom>
              <a:avLst/>
              <a:gdLst/>
              <a:ahLst/>
              <a:cxnLst/>
              <a:rect l="l" t="t" r="r" b="b"/>
              <a:pathLst>
                <a:path w="17357" h="153" extrusionOk="0">
                  <a:moveTo>
                    <a:pt x="92" y="1"/>
                  </a:moveTo>
                  <a:cubicBezTo>
                    <a:pt x="61" y="62"/>
                    <a:pt x="31" y="92"/>
                    <a:pt x="0" y="153"/>
                  </a:cubicBezTo>
                  <a:lnTo>
                    <a:pt x="17356" y="153"/>
                  </a:lnTo>
                  <a:cubicBezTo>
                    <a:pt x="17326" y="92"/>
                    <a:pt x="17326" y="62"/>
                    <a:pt x="173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949;p53">
              <a:extLst>
                <a:ext uri="{FF2B5EF4-FFF2-40B4-BE49-F238E27FC236}">
                  <a16:creationId xmlns:a16="http://schemas.microsoft.com/office/drawing/2014/main" id="{A9485C43-757E-444B-D685-CD9C22687679}"/>
                </a:ext>
              </a:extLst>
            </p:cNvPr>
            <p:cNvSpPr/>
            <p:nvPr/>
          </p:nvSpPr>
          <p:spPr>
            <a:xfrm>
              <a:off x="6854216" y="2820584"/>
              <a:ext cx="279217" cy="1843"/>
            </a:xfrm>
            <a:custGeom>
              <a:avLst/>
              <a:gdLst/>
              <a:ahLst/>
              <a:cxnLst/>
              <a:rect l="l" t="t" r="r" b="b"/>
              <a:pathLst>
                <a:path w="18482" h="122" extrusionOk="0">
                  <a:moveTo>
                    <a:pt x="61" y="0"/>
                  </a:moveTo>
                  <a:lnTo>
                    <a:pt x="0" y="122"/>
                  </a:lnTo>
                  <a:lnTo>
                    <a:pt x="18481" y="122"/>
                  </a:lnTo>
                  <a:lnTo>
                    <a:pt x="184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950;p53">
              <a:extLst>
                <a:ext uri="{FF2B5EF4-FFF2-40B4-BE49-F238E27FC236}">
                  <a16:creationId xmlns:a16="http://schemas.microsoft.com/office/drawing/2014/main" id="{2A261C33-D71E-F0FE-594C-9FE2080C2BF9}"/>
                </a:ext>
              </a:extLst>
            </p:cNvPr>
            <p:cNvSpPr/>
            <p:nvPr/>
          </p:nvSpPr>
          <p:spPr>
            <a:xfrm>
              <a:off x="6846875" y="2840328"/>
              <a:ext cx="293901" cy="1843"/>
            </a:xfrm>
            <a:custGeom>
              <a:avLst/>
              <a:gdLst/>
              <a:ahLst/>
              <a:cxnLst/>
              <a:rect l="l" t="t" r="r" b="b"/>
              <a:pathLst>
                <a:path w="19454" h="122" extrusionOk="0">
                  <a:moveTo>
                    <a:pt x="61" y="0"/>
                  </a:moveTo>
                  <a:cubicBezTo>
                    <a:pt x="31" y="31"/>
                    <a:pt x="31" y="92"/>
                    <a:pt x="0" y="122"/>
                  </a:cubicBezTo>
                  <a:lnTo>
                    <a:pt x="19453" y="122"/>
                  </a:lnTo>
                  <a:lnTo>
                    <a:pt x="193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951;p53">
              <a:extLst>
                <a:ext uri="{FF2B5EF4-FFF2-40B4-BE49-F238E27FC236}">
                  <a16:creationId xmlns:a16="http://schemas.microsoft.com/office/drawing/2014/main" id="{90FCCB6C-4A10-2201-59BA-1A89FAF76D20}"/>
                </a:ext>
              </a:extLst>
            </p:cNvPr>
            <p:cNvSpPr/>
            <p:nvPr/>
          </p:nvSpPr>
          <p:spPr>
            <a:xfrm>
              <a:off x="6844578" y="2860525"/>
              <a:ext cx="303540" cy="1858"/>
            </a:xfrm>
            <a:custGeom>
              <a:avLst/>
              <a:gdLst/>
              <a:ahLst/>
              <a:cxnLst/>
              <a:rect l="l" t="t" r="r" b="b"/>
              <a:pathLst>
                <a:path w="20092" h="123" extrusionOk="0">
                  <a:moveTo>
                    <a:pt x="0" y="1"/>
                  </a:moveTo>
                  <a:lnTo>
                    <a:pt x="0" y="122"/>
                  </a:lnTo>
                  <a:lnTo>
                    <a:pt x="20092" y="122"/>
                  </a:lnTo>
                  <a:cubicBezTo>
                    <a:pt x="20031" y="62"/>
                    <a:pt x="20031" y="31"/>
                    <a:pt x="200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952;p53">
              <a:extLst>
                <a:ext uri="{FF2B5EF4-FFF2-40B4-BE49-F238E27FC236}">
                  <a16:creationId xmlns:a16="http://schemas.microsoft.com/office/drawing/2014/main" id="{86534FD4-81C2-81D2-8C53-8045A00405DC}"/>
                </a:ext>
              </a:extLst>
            </p:cNvPr>
            <p:cNvSpPr/>
            <p:nvPr/>
          </p:nvSpPr>
          <p:spPr>
            <a:xfrm>
              <a:off x="6846875" y="2880269"/>
              <a:ext cx="307679" cy="1858"/>
            </a:xfrm>
            <a:custGeom>
              <a:avLst/>
              <a:gdLst/>
              <a:ahLst/>
              <a:cxnLst/>
              <a:rect l="l" t="t" r="r" b="b"/>
              <a:pathLst>
                <a:path w="20366" h="123" extrusionOk="0">
                  <a:moveTo>
                    <a:pt x="0" y="1"/>
                  </a:moveTo>
                  <a:cubicBezTo>
                    <a:pt x="0" y="31"/>
                    <a:pt x="31" y="92"/>
                    <a:pt x="31" y="122"/>
                  </a:cubicBezTo>
                  <a:lnTo>
                    <a:pt x="20365" y="122"/>
                  </a:lnTo>
                  <a:lnTo>
                    <a:pt x="203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953;p53">
              <a:extLst>
                <a:ext uri="{FF2B5EF4-FFF2-40B4-BE49-F238E27FC236}">
                  <a16:creationId xmlns:a16="http://schemas.microsoft.com/office/drawing/2014/main" id="{FF661781-42F8-929A-6694-6F8D9565797B}"/>
                </a:ext>
              </a:extLst>
            </p:cNvPr>
            <p:cNvSpPr/>
            <p:nvPr/>
          </p:nvSpPr>
          <p:spPr>
            <a:xfrm>
              <a:off x="6852373" y="2900014"/>
              <a:ext cx="308148" cy="2311"/>
            </a:xfrm>
            <a:custGeom>
              <a:avLst/>
              <a:gdLst/>
              <a:ahLst/>
              <a:cxnLst/>
              <a:rect l="l" t="t" r="r" b="b"/>
              <a:pathLst>
                <a:path w="20397" h="153" extrusionOk="0">
                  <a:moveTo>
                    <a:pt x="1" y="1"/>
                  </a:moveTo>
                  <a:lnTo>
                    <a:pt x="31" y="153"/>
                  </a:lnTo>
                  <a:lnTo>
                    <a:pt x="20396" y="153"/>
                  </a:lnTo>
                  <a:cubicBezTo>
                    <a:pt x="20396" y="92"/>
                    <a:pt x="20396" y="62"/>
                    <a:pt x="20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954;p53">
              <a:extLst>
                <a:ext uri="{FF2B5EF4-FFF2-40B4-BE49-F238E27FC236}">
                  <a16:creationId xmlns:a16="http://schemas.microsoft.com/office/drawing/2014/main" id="{0EFFB4B3-E1EF-62FE-A16A-A764DE439F9B}"/>
                </a:ext>
              </a:extLst>
            </p:cNvPr>
            <p:cNvSpPr/>
            <p:nvPr/>
          </p:nvSpPr>
          <p:spPr>
            <a:xfrm>
              <a:off x="6861105" y="2920226"/>
              <a:ext cx="305836" cy="1843"/>
            </a:xfrm>
            <a:custGeom>
              <a:avLst/>
              <a:gdLst/>
              <a:ahLst/>
              <a:cxnLst/>
              <a:rect l="l" t="t" r="r" b="b"/>
              <a:pathLst>
                <a:path w="20244" h="122" extrusionOk="0">
                  <a:moveTo>
                    <a:pt x="0" y="0"/>
                  </a:moveTo>
                  <a:lnTo>
                    <a:pt x="61" y="122"/>
                  </a:lnTo>
                  <a:lnTo>
                    <a:pt x="20244" y="122"/>
                  </a:lnTo>
                  <a:lnTo>
                    <a:pt x="202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955;p53">
              <a:extLst>
                <a:ext uri="{FF2B5EF4-FFF2-40B4-BE49-F238E27FC236}">
                  <a16:creationId xmlns:a16="http://schemas.microsoft.com/office/drawing/2014/main" id="{B07A3BA2-7C8A-8D26-B1AC-8130B37BAD37}"/>
                </a:ext>
              </a:extLst>
            </p:cNvPr>
            <p:cNvSpPr/>
            <p:nvPr/>
          </p:nvSpPr>
          <p:spPr>
            <a:xfrm>
              <a:off x="6865229" y="2939970"/>
              <a:ext cx="307694" cy="1843"/>
            </a:xfrm>
            <a:custGeom>
              <a:avLst/>
              <a:gdLst/>
              <a:ahLst/>
              <a:cxnLst/>
              <a:rect l="l" t="t" r="r" b="b"/>
              <a:pathLst>
                <a:path w="20367" h="122" extrusionOk="0">
                  <a:moveTo>
                    <a:pt x="1" y="0"/>
                  </a:moveTo>
                  <a:lnTo>
                    <a:pt x="1" y="122"/>
                  </a:lnTo>
                  <a:lnTo>
                    <a:pt x="20366" y="122"/>
                  </a:lnTo>
                  <a:cubicBezTo>
                    <a:pt x="20366" y="91"/>
                    <a:pt x="20336" y="61"/>
                    <a:pt x="203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956;p53">
              <a:extLst>
                <a:ext uri="{FF2B5EF4-FFF2-40B4-BE49-F238E27FC236}">
                  <a16:creationId xmlns:a16="http://schemas.microsoft.com/office/drawing/2014/main" id="{3830B8AF-CB8F-0CF7-EC80-4F6F158C72CE}"/>
                </a:ext>
              </a:extLst>
            </p:cNvPr>
            <p:cNvSpPr/>
            <p:nvPr/>
          </p:nvSpPr>
          <p:spPr>
            <a:xfrm>
              <a:off x="6863401" y="2960168"/>
              <a:ext cx="315490" cy="1858"/>
            </a:xfrm>
            <a:custGeom>
              <a:avLst/>
              <a:gdLst/>
              <a:ahLst/>
              <a:cxnLst/>
              <a:rect l="l" t="t" r="r" b="b"/>
              <a:pathLst>
                <a:path w="20883" h="123" extrusionOk="0">
                  <a:moveTo>
                    <a:pt x="0" y="1"/>
                  </a:moveTo>
                  <a:lnTo>
                    <a:pt x="0" y="122"/>
                  </a:lnTo>
                  <a:lnTo>
                    <a:pt x="20882" y="122"/>
                  </a:lnTo>
                  <a:cubicBezTo>
                    <a:pt x="20852" y="92"/>
                    <a:pt x="20852" y="31"/>
                    <a:pt x="208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957;p53">
              <a:extLst>
                <a:ext uri="{FF2B5EF4-FFF2-40B4-BE49-F238E27FC236}">
                  <a16:creationId xmlns:a16="http://schemas.microsoft.com/office/drawing/2014/main" id="{F80E5B7B-45F8-119C-DCAF-C83EB7E065E6}"/>
                </a:ext>
              </a:extLst>
            </p:cNvPr>
            <p:cNvSpPr/>
            <p:nvPr/>
          </p:nvSpPr>
          <p:spPr>
            <a:xfrm>
              <a:off x="6861558" y="2979912"/>
              <a:ext cx="322832" cy="1858"/>
            </a:xfrm>
            <a:custGeom>
              <a:avLst/>
              <a:gdLst/>
              <a:ahLst/>
              <a:cxnLst/>
              <a:rect l="l" t="t" r="r" b="b"/>
              <a:pathLst>
                <a:path w="21369" h="123" extrusionOk="0">
                  <a:moveTo>
                    <a:pt x="1" y="1"/>
                  </a:moveTo>
                  <a:lnTo>
                    <a:pt x="1" y="122"/>
                  </a:lnTo>
                  <a:lnTo>
                    <a:pt x="21369" y="122"/>
                  </a:lnTo>
                  <a:lnTo>
                    <a:pt x="213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958;p53">
              <a:extLst>
                <a:ext uri="{FF2B5EF4-FFF2-40B4-BE49-F238E27FC236}">
                  <a16:creationId xmlns:a16="http://schemas.microsoft.com/office/drawing/2014/main" id="{E0C25F47-AF82-090D-E653-00B1BD9E56D2}"/>
                </a:ext>
              </a:extLst>
            </p:cNvPr>
            <p:cNvSpPr/>
            <p:nvPr/>
          </p:nvSpPr>
          <p:spPr>
            <a:xfrm>
              <a:off x="6859262" y="3000125"/>
              <a:ext cx="330643" cy="1843"/>
            </a:xfrm>
            <a:custGeom>
              <a:avLst/>
              <a:gdLst/>
              <a:ahLst/>
              <a:cxnLst/>
              <a:rect l="l" t="t" r="r" b="b"/>
              <a:pathLst>
                <a:path w="21886" h="122" extrusionOk="0">
                  <a:moveTo>
                    <a:pt x="1" y="0"/>
                  </a:moveTo>
                  <a:lnTo>
                    <a:pt x="1" y="122"/>
                  </a:lnTo>
                  <a:lnTo>
                    <a:pt x="21886" y="122"/>
                  </a:lnTo>
                  <a:lnTo>
                    <a:pt x="218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959;p53">
              <a:extLst>
                <a:ext uri="{FF2B5EF4-FFF2-40B4-BE49-F238E27FC236}">
                  <a16:creationId xmlns:a16="http://schemas.microsoft.com/office/drawing/2014/main" id="{67301B9D-CEBE-9D3E-E085-AAC738EE15CE}"/>
                </a:ext>
              </a:extLst>
            </p:cNvPr>
            <p:cNvSpPr/>
            <p:nvPr/>
          </p:nvSpPr>
          <p:spPr>
            <a:xfrm>
              <a:off x="6857434" y="3019869"/>
              <a:ext cx="337532" cy="1843"/>
            </a:xfrm>
            <a:custGeom>
              <a:avLst/>
              <a:gdLst/>
              <a:ahLst/>
              <a:cxnLst/>
              <a:rect l="l" t="t" r="r" b="b"/>
              <a:pathLst>
                <a:path w="22342" h="122" extrusionOk="0">
                  <a:moveTo>
                    <a:pt x="0" y="0"/>
                  </a:moveTo>
                  <a:lnTo>
                    <a:pt x="0" y="122"/>
                  </a:lnTo>
                  <a:lnTo>
                    <a:pt x="22341" y="122"/>
                  </a:lnTo>
                  <a:lnTo>
                    <a:pt x="223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960;p53">
              <a:extLst>
                <a:ext uri="{FF2B5EF4-FFF2-40B4-BE49-F238E27FC236}">
                  <a16:creationId xmlns:a16="http://schemas.microsoft.com/office/drawing/2014/main" id="{D4ED9E40-7D58-45A7-AC05-BA249AB2B95E}"/>
                </a:ext>
              </a:extLst>
            </p:cNvPr>
            <p:cNvSpPr/>
            <p:nvPr/>
          </p:nvSpPr>
          <p:spPr>
            <a:xfrm>
              <a:off x="6855138" y="3039613"/>
              <a:ext cx="344874" cy="2311"/>
            </a:xfrm>
            <a:custGeom>
              <a:avLst/>
              <a:gdLst/>
              <a:ahLst/>
              <a:cxnLst/>
              <a:rect l="l" t="t" r="r" b="b"/>
              <a:pathLst>
                <a:path w="22828" h="153" extrusionOk="0">
                  <a:moveTo>
                    <a:pt x="0" y="0"/>
                  </a:moveTo>
                  <a:lnTo>
                    <a:pt x="0" y="152"/>
                  </a:lnTo>
                  <a:lnTo>
                    <a:pt x="22827" y="152"/>
                  </a:lnTo>
                  <a:lnTo>
                    <a:pt x="227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961;p53">
              <a:extLst>
                <a:ext uri="{FF2B5EF4-FFF2-40B4-BE49-F238E27FC236}">
                  <a16:creationId xmlns:a16="http://schemas.microsoft.com/office/drawing/2014/main" id="{71F001A0-1D47-A509-FAF7-009E5AC965A0}"/>
                </a:ext>
              </a:extLst>
            </p:cNvPr>
            <p:cNvSpPr/>
            <p:nvPr/>
          </p:nvSpPr>
          <p:spPr>
            <a:xfrm>
              <a:off x="6853295" y="3059811"/>
              <a:ext cx="352231" cy="1858"/>
            </a:xfrm>
            <a:custGeom>
              <a:avLst/>
              <a:gdLst/>
              <a:ahLst/>
              <a:cxnLst/>
              <a:rect l="l" t="t" r="r" b="b"/>
              <a:pathLst>
                <a:path w="23315" h="123" extrusionOk="0">
                  <a:moveTo>
                    <a:pt x="1" y="0"/>
                  </a:moveTo>
                  <a:lnTo>
                    <a:pt x="1" y="122"/>
                  </a:lnTo>
                  <a:lnTo>
                    <a:pt x="23314" y="122"/>
                  </a:lnTo>
                  <a:cubicBezTo>
                    <a:pt x="23284" y="92"/>
                    <a:pt x="23253" y="31"/>
                    <a:pt x="232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962;p53">
              <a:extLst>
                <a:ext uri="{FF2B5EF4-FFF2-40B4-BE49-F238E27FC236}">
                  <a16:creationId xmlns:a16="http://schemas.microsoft.com/office/drawing/2014/main" id="{C164D0A5-B38A-EB55-4A6E-72E78AC386D3}"/>
                </a:ext>
              </a:extLst>
            </p:cNvPr>
            <p:cNvSpPr/>
            <p:nvPr/>
          </p:nvSpPr>
          <p:spPr>
            <a:xfrm>
              <a:off x="6903812" y="3079555"/>
              <a:ext cx="305836" cy="2311"/>
            </a:xfrm>
            <a:custGeom>
              <a:avLst/>
              <a:gdLst/>
              <a:ahLst/>
              <a:cxnLst/>
              <a:rect l="l" t="t" r="r" b="b"/>
              <a:pathLst>
                <a:path w="20244" h="153" extrusionOk="0">
                  <a:moveTo>
                    <a:pt x="0" y="1"/>
                  </a:moveTo>
                  <a:lnTo>
                    <a:pt x="1581" y="152"/>
                  </a:lnTo>
                  <a:lnTo>
                    <a:pt x="20244" y="152"/>
                  </a:lnTo>
                  <a:cubicBezTo>
                    <a:pt x="20244" y="92"/>
                    <a:pt x="20244" y="61"/>
                    <a:pt x="20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963;p53">
              <a:extLst>
                <a:ext uri="{FF2B5EF4-FFF2-40B4-BE49-F238E27FC236}">
                  <a16:creationId xmlns:a16="http://schemas.microsoft.com/office/drawing/2014/main" id="{B6D6DA42-7D5E-A726-EA80-7625043EDBDA}"/>
                </a:ext>
              </a:extLst>
            </p:cNvPr>
            <p:cNvSpPr/>
            <p:nvPr/>
          </p:nvSpPr>
          <p:spPr>
            <a:xfrm>
              <a:off x="6919885" y="2650121"/>
              <a:ext cx="103668" cy="86083"/>
            </a:xfrm>
            <a:custGeom>
              <a:avLst/>
              <a:gdLst/>
              <a:ahLst/>
              <a:cxnLst/>
              <a:rect l="l" t="t" r="r" b="b"/>
              <a:pathLst>
                <a:path w="6862" h="5698" extrusionOk="0">
                  <a:moveTo>
                    <a:pt x="5355" y="1"/>
                  </a:moveTo>
                  <a:cubicBezTo>
                    <a:pt x="5098" y="1"/>
                    <a:pt x="4801" y="52"/>
                    <a:pt x="4468" y="160"/>
                  </a:cubicBezTo>
                  <a:cubicBezTo>
                    <a:pt x="2340" y="859"/>
                    <a:pt x="0" y="4233"/>
                    <a:pt x="365" y="4719"/>
                  </a:cubicBezTo>
                  <a:cubicBezTo>
                    <a:pt x="430" y="4805"/>
                    <a:pt x="536" y="4841"/>
                    <a:pt x="666" y="4841"/>
                  </a:cubicBezTo>
                  <a:cubicBezTo>
                    <a:pt x="1271" y="4841"/>
                    <a:pt x="2401" y="4081"/>
                    <a:pt x="2401" y="4081"/>
                  </a:cubicBezTo>
                  <a:cubicBezTo>
                    <a:pt x="2401" y="4081"/>
                    <a:pt x="2401" y="5570"/>
                    <a:pt x="3313" y="5692"/>
                  </a:cubicBezTo>
                  <a:cubicBezTo>
                    <a:pt x="3343" y="5696"/>
                    <a:pt x="3373" y="5697"/>
                    <a:pt x="3404" y="5697"/>
                  </a:cubicBezTo>
                  <a:cubicBezTo>
                    <a:pt x="4328" y="5697"/>
                    <a:pt x="5851" y="3976"/>
                    <a:pt x="6292" y="2652"/>
                  </a:cubicBezTo>
                  <a:cubicBezTo>
                    <a:pt x="6861" y="994"/>
                    <a:pt x="6483" y="1"/>
                    <a:pt x="5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964;p53">
              <a:extLst>
                <a:ext uri="{FF2B5EF4-FFF2-40B4-BE49-F238E27FC236}">
                  <a16:creationId xmlns:a16="http://schemas.microsoft.com/office/drawing/2014/main" id="{2950569F-5D91-26EF-B585-CB1869CF749A}"/>
                </a:ext>
              </a:extLst>
            </p:cNvPr>
            <p:cNvSpPr/>
            <p:nvPr/>
          </p:nvSpPr>
          <p:spPr>
            <a:xfrm>
              <a:off x="6941458" y="2567579"/>
              <a:ext cx="73483" cy="138762"/>
            </a:xfrm>
            <a:custGeom>
              <a:avLst/>
              <a:gdLst/>
              <a:ahLst/>
              <a:cxnLst/>
              <a:rect l="l" t="t" r="r" b="b"/>
              <a:pathLst>
                <a:path w="4864" h="9185" extrusionOk="0">
                  <a:moveTo>
                    <a:pt x="4378" y="0"/>
                  </a:moveTo>
                  <a:lnTo>
                    <a:pt x="3830" y="304"/>
                  </a:lnTo>
                  <a:lnTo>
                    <a:pt x="1" y="2584"/>
                  </a:lnTo>
                  <a:lnTo>
                    <a:pt x="578" y="5806"/>
                  </a:lnTo>
                  <a:lnTo>
                    <a:pt x="609" y="6019"/>
                  </a:lnTo>
                  <a:cubicBezTo>
                    <a:pt x="609" y="6019"/>
                    <a:pt x="487" y="9119"/>
                    <a:pt x="1064" y="9180"/>
                  </a:cubicBezTo>
                  <a:cubicBezTo>
                    <a:pt x="1107" y="9183"/>
                    <a:pt x="1150" y="9184"/>
                    <a:pt x="1193" y="9184"/>
                  </a:cubicBezTo>
                  <a:cubicBezTo>
                    <a:pt x="2889" y="9184"/>
                    <a:pt x="4685" y="6891"/>
                    <a:pt x="4803" y="6535"/>
                  </a:cubicBezTo>
                  <a:cubicBezTo>
                    <a:pt x="4864" y="5563"/>
                    <a:pt x="4834" y="4590"/>
                    <a:pt x="4742" y="3618"/>
                  </a:cubicBezTo>
                  <a:cubicBezTo>
                    <a:pt x="4742" y="3496"/>
                    <a:pt x="4742" y="3344"/>
                    <a:pt x="4712" y="3222"/>
                  </a:cubicBezTo>
                  <a:cubicBezTo>
                    <a:pt x="4712" y="3101"/>
                    <a:pt x="4712" y="3010"/>
                    <a:pt x="4682" y="2858"/>
                  </a:cubicBezTo>
                  <a:cubicBezTo>
                    <a:pt x="4682" y="2675"/>
                    <a:pt x="4651" y="2493"/>
                    <a:pt x="4621" y="2341"/>
                  </a:cubicBezTo>
                  <a:cubicBezTo>
                    <a:pt x="4621" y="2280"/>
                    <a:pt x="4621" y="2219"/>
                    <a:pt x="4621" y="2159"/>
                  </a:cubicBezTo>
                  <a:lnTo>
                    <a:pt x="4621" y="2007"/>
                  </a:lnTo>
                  <a:cubicBezTo>
                    <a:pt x="4499" y="882"/>
                    <a:pt x="4378" y="0"/>
                    <a:pt x="4378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965;p53">
              <a:extLst>
                <a:ext uri="{FF2B5EF4-FFF2-40B4-BE49-F238E27FC236}">
                  <a16:creationId xmlns:a16="http://schemas.microsoft.com/office/drawing/2014/main" id="{52B78809-2B54-F4BA-9594-846F30179CA8}"/>
                </a:ext>
              </a:extLst>
            </p:cNvPr>
            <p:cNvSpPr/>
            <p:nvPr/>
          </p:nvSpPr>
          <p:spPr>
            <a:xfrm>
              <a:off x="6941458" y="2567579"/>
              <a:ext cx="69359" cy="87714"/>
            </a:xfrm>
            <a:custGeom>
              <a:avLst/>
              <a:gdLst/>
              <a:ahLst/>
              <a:cxnLst/>
              <a:rect l="l" t="t" r="r" b="b"/>
              <a:pathLst>
                <a:path w="4591" h="5806" extrusionOk="0">
                  <a:moveTo>
                    <a:pt x="4378" y="0"/>
                  </a:moveTo>
                  <a:lnTo>
                    <a:pt x="3830" y="304"/>
                  </a:lnTo>
                  <a:lnTo>
                    <a:pt x="1" y="2584"/>
                  </a:lnTo>
                  <a:lnTo>
                    <a:pt x="578" y="5806"/>
                  </a:lnTo>
                  <a:cubicBezTo>
                    <a:pt x="2402" y="5198"/>
                    <a:pt x="3891" y="3800"/>
                    <a:pt x="4590" y="2007"/>
                  </a:cubicBezTo>
                  <a:cubicBezTo>
                    <a:pt x="4469" y="882"/>
                    <a:pt x="4378" y="0"/>
                    <a:pt x="43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966;p53">
              <a:extLst>
                <a:ext uri="{FF2B5EF4-FFF2-40B4-BE49-F238E27FC236}">
                  <a16:creationId xmlns:a16="http://schemas.microsoft.com/office/drawing/2014/main" id="{158F5A50-A7E1-FBA8-1C59-026A3CFDAE0A}"/>
                </a:ext>
              </a:extLst>
            </p:cNvPr>
            <p:cNvSpPr/>
            <p:nvPr/>
          </p:nvSpPr>
          <p:spPr>
            <a:xfrm>
              <a:off x="6870788" y="2431152"/>
              <a:ext cx="163901" cy="204435"/>
            </a:xfrm>
            <a:custGeom>
              <a:avLst/>
              <a:gdLst/>
              <a:ahLst/>
              <a:cxnLst/>
              <a:rect l="l" t="t" r="r" b="b"/>
              <a:pathLst>
                <a:path w="10849" h="13532" extrusionOk="0">
                  <a:moveTo>
                    <a:pt x="5348" y="0"/>
                  </a:moveTo>
                  <a:cubicBezTo>
                    <a:pt x="2817" y="0"/>
                    <a:pt x="0" y="1619"/>
                    <a:pt x="89" y="7208"/>
                  </a:cubicBezTo>
                  <a:cubicBezTo>
                    <a:pt x="148" y="12826"/>
                    <a:pt x="3463" y="13531"/>
                    <a:pt x="4775" y="13531"/>
                  </a:cubicBezTo>
                  <a:cubicBezTo>
                    <a:pt x="4805" y="13531"/>
                    <a:pt x="4833" y="13531"/>
                    <a:pt x="4861" y="13530"/>
                  </a:cubicBezTo>
                  <a:cubicBezTo>
                    <a:pt x="5986" y="13530"/>
                    <a:pt x="9815" y="13317"/>
                    <a:pt x="10332" y="7603"/>
                  </a:cubicBezTo>
                  <a:cubicBezTo>
                    <a:pt x="10849" y="1858"/>
                    <a:pt x="8144" y="65"/>
                    <a:pt x="5560" y="4"/>
                  </a:cubicBezTo>
                  <a:cubicBezTo>
                    <a:pt x="5490" y="1"/>
                    <a:pt x="5419" y="0"/>
                    <a:pt x="5348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967;p53">
              <a:extLst>
                <a:ext uri="{FF2B5EF4-FFF2-40B4-BE49-F238E27FC236}">
                  <a16:creationId xmlns:a16="http://schemas.microsoft.com/office/drawing/2014/main" id="{E2AF1BA7-7D63-05BE-28FB-5CA0D5885D30}"/>
                </a:ext>
              </a:extLst>
            </p:cNvPr>
            <p:cNvSpPr/>
            <p:nvPr/>
          </p:nvSpPr>
          <p:spPr>
            <a:xfrm>
              <a:off x="6879581" y="2505884"/>
              <a:ext cx="17359" cy="9865"/>
            </a:xfrm>
            <a:custGeom>
              <a:avLst/>
              <a:gdLst/>
              <a:ahLst/>
              <a:cxnLst/>
              <a:rect l="l" t="t" r="r" b="b"/>
              <a:pathLst>
                <a:path w="1149" h="653" extrusionOk="0">
                  <a:moveTo>
                    <a:pt x="699" y="0"/>
                  </a:moveTo>
                  <a:cubicBezTo>
                    <a:pt x="657" y="0"/>
                    <a:pt x="614" y="4"/>
                    <a:pt x="571" y="11"/>
                  </a:cubicBezTo>
                  <a:cubicBezTo>
                    <a:pt x="388" y="42"/>
                    <a:pt x="236" y="163"/>
                    <a:pt x="115" y="285"/>
                  </a:cubicBezTo>
                  <a:cubicBezTo>
                    <a:pt x="0" y="428"/>
                    <a:pt x="102" y="652"/>
                    <a:pt x="292" y="652"/>
                  </a:cubicBezTo>
                  <a:cubicBezTo>
                    <a:pt x="303" y="652"/>
                    <a:pt x="315" y="651"/>
                    <a:pt x="328" y="650"/>
                  </a:cubicBezTo>
                  <a:cubicBezTo>
                    <a:pt x="449" y="619"/>
                    <a:pt x="571" y="589"/>
                    <a:pt x="692" y="559"/>
                  </a:cubicBezTo>
                  <a:cubicBezTo>
                    <a:pt x="844" y="528"/>
                    <a:pt x="966" y="467"/>
                    <a:pt x="1087" y="376"/>
                  </a:cubicBezTo>
                  <a:cubicBezTo>
                    <a:pt x="1148" y="315"/>
                    <a:pt x="1148" y="224"/>
                    <a:pt x="1087" y="133"/>
                  </a:cubicBezTo>
                  <a:cubicBezTo>
                    <a:pt x="971" y="40"/>
                    <a:pt x="838" y="0"/>
                    <a:pt x="6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968;p53">
              <a:extLst>
                <a:ext uri="{FF2B5EF4-FFF2-40B4-BE49-F238E27FC236}">
                  <a16:creationId xmlns:a16="http://schemas.microsoft.com/office/drawing/2014/main" id="{1DB49E7D-7C09-9B99-F5FF-F80D4AF73C6C}"/>
                </a:ext>
              </a:extLst>
            </p:cNvPr>
            <p:cNvSpPr/>
            <p:nvPr/>
          </p:nvSpPr>
          <p:spPr>
            <a:xfrm>
              <a:off x="6929055" y="2506066"/>
              <a:ext cx="17359" cy="9684"/>
            </a:xfrm>
            <a:custGeom>
              <a:avLst/>
              <a:gdLst/>
              <a:ahLst/>
              <a:cxnLst/>
              <a:rect l="l" t="t" r="r" b="b"/>
              <a:pathLst>
                <a:path w="1149" h="641" extrusionOk="0">
                  <a:moveTo>
                    <a:pt x="400" y="0"/>
                  </a:moveTo>
                  <a:cubicBezTo>
                    <a:pt x="270" y="0"/>
                    <a:pt x="145" y="48"/>
                    <a:pt x="62" y="151"/>
                  </a:cubicBezTo>
                  <a:cubicBezTo>
                    <a:pt x="1" y="212"/>
                    <a:pt x="1" y="334"/>
                    <a:pt x="62" y="395"/>
                  </a:cubicBezTo>
                  <a:cubicBezTo>
                    <a:pt x="183" y="486"/>
                    <a:pt x="305" y="547"/>
                    <a:pt x="457" y="547"/>
                  </a:cubicBezTo>
                  <a:cubicBezTo>
                    <a:pt x="578" y="577"/>
                    <a:pt x="700" y="607"/>
                    <a:pt x="822" y="638"/>
                  </a:cubicBezTo>
                  <a:cubicBezTo>
                    <a:pt x="834" y="639"/>
                    <a:pt x="846" y="640"/>
                    <a:pt x="858" y="640"/>
                  </a:cubicBezTo>
                  <a:cubicBezTo>
                    <a:pt x="1048" y="640"/>
                    <a:pt x="1149" y="416"/>
                    <a:pt x="1034" y="273"/>
                  </a:cubicBezTo>
                  <a:cubicBezTo>
                    <a:pt x="913" y="121"/>
                    <a:pt x="761" y="30"/>
                    <a:pt x="578" y="30"/>
                  </a:cubicBezTo>
                  <a:cubicBezTo>
                    <a:pt x="521" y="11"/>
                    <a:pt x="460" y="0"/>
                    <a:pt x="4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969;p53">
              <a:extLst>
                <a:ext uri="{FF2B5EF4-FFF2-40B4-BE49-F238E27FC236}">
                  <a16:creationId xmlns:a16="http://schemas.microsoft.com/office/drawing/2014/main" id="{B58EC2E7-5355-5CD9-540F-3796077E6D96}"/>
                </a:ext>
              </a:extLst>
            </p:cNvPr>
            <p:cNvSpPr/>
            <p:nvPr/>
          </p:nvSpPr>
          <p:spPr>
            <a:xfrm>
              <a:off x="6929055" y="2537276"/>
              <a:ext cx="7372" cy="15621"/>
            </a:xfrm>
            <a:custGeom>
              <a:avLst/>
              <a:gdLst/>
              <a:ahLst/>
              <a:cxnLst/>
              <a:rect l="l" t="t" r="r" b="b"/>
              <a:pathLst>
                <a:path w="488" h="1034" extrusionOk="0">
                  <a:moveTo>
                    <a:pt x="92" y="0"/>
                  </a:moveTo>
                  <a:lnTo>
                    <a:pt x="92" y="0"/>
                  </a:lnTo>
                  <a:cubicBezTo>
                    <a:pt x="1" y="365"/>
                    <a:pt x="62" y="973"/>
                    <a:pt x="487" y="1034"/>
                  </a:cubicBezTo>
                  <a:cubicBezTo>
                    <a:pt x="123" y="882"/>
                    <a:pt x="92" y="426"/>
                    <a:pt x="123" y="31"/>
                  </a:cubicBezTo>
                  <a:cubicBezTo>
                    <a:pt x="123" y="31"/>
                    <a:pt x="92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970;p53">
              <a:extLst>
                <a:ext uri="{FF2B5EF4-FFF2-40B4-BE49-F238E27FC236}">
                  <a16:creationId xmlns:a16="http://schemas.microsoft.com/office/drawing/2014/main" id="{CCBE1CE9-C530-DEFB-6139-BDA696B671F9}"/>
                </a:ext>
              </a:extLst>
            </p:cNvPr>
            <p:cNvSpPr/>
            <p:nvPr/>
          </p:nvSpPr>
          <p:spPr>
            <a:xfrm>
              <a:off x="6927862" y="2531294"/>
              <a:ext cx="17646" cy="18884"/>
            </a:xfrm>
            <a:custGeom>
              <a:avLst/>
              <a:gdLst/>
              <a:ahLst/>
              <a:cxnLst/>
              <a:rect l="l" t="t" r="r" b="b"/>
              <a:pathLst>
                <a:path w="1168" h="1250" extrusionOk="0">
                  <a:moveTo>
                    <a:pt x="528" y="1"/>
                  </a:moveTo>
                  <a:cubicBezTo>
                    <a:pt x="521" y="1"/>
                    <a:pt x="513" y="1"/>
                    <a:pt x="505" y="1"/>
                  </a:cubicBezTo>
                  <a:cubicBezTo>
                    <a:pt x="1" y="31"/>
                    <a:pt x="18" y="1250"/>
                    <a:pt x="557" y="1250"/>
                  </a:cubicBezTo>
                  <a:cubicBezTo>
                    <a:pt x="570" y="1250"/>
                    <a:pt x="583" y="1249"/>
                    <a:pt x="597" y="1247"/>
                  </a:cubicBezTo>
                  <a:cubicBezTo>
                    <a:pt x="1167" y="1217"/>
                    <a:pt x="1144" y="1"/>
                    <a:pt x="5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971;p53">
              <a:extLst>
                <a:ext uri="{FF2B5EF4-FFF2-40B4-BE49-F238E27FC236}">
                  <a16:creationId xmlns:a16="http://schemas.microsoft.com/office/drawing/2014/main" id="{6BAC30B3-9724-D75E-1082-F18AA7DECE01}"/>
                </a:ext>
              </a:extLst>
            </p:cNvPr>
            <p:cNvSpPr/>
            <p:nvPr/>
          </p:nvSpPr>
          <p:spPr>
            <a:xfrm>
              <a:off x="6938330" y="2531309"/>
              <a:ext cx="12328" cy="8324"/>
            </a:xfrm>
            <a:custGeom>
              <a:avLst/>
              <a:gdLst/>
              <a:ahLst/>
              <a:cxnLst/>
              <a:rect l="l" t="t" r="r" b="b"/>
              <a:pathLst>
                <a:path w="816" h="551" extrusionOk="0">
                  <a:moveTo>
                    <a:pt x="816" y="0"/>
                  </a:moveTo>
                  <a:lnTo>
                    <a:pt x="816" y="0"/>
                  </a:lnTo>
                  <a:cubicBezTo>
                    <a:pt x="694" y="122"/>
                    <a:pt x="572" y="274"/>
                    <a:pt x="420" y="274"/>
                  </a:cubicBezTo>
                  <a:cubicBezTo>
                    <a:pt x="299" y="243"/>
                    <a:pt x="177" y="122"/>
                    <a:pt x="56" y="61"/>
                  </a:cubicBezTo>
                  <a:cubicBezTo>
                    <a:pt x="50" y="55"/>
                    <a:pt x="44" y="53"/>
                    <a:pt x="39" y="53"/>
                  </a:cubicBezTo>
                  <a:cubicBezTo>
                    <a:pt x="16" y="53"/>
                    <a:pt x="1" y="97"/>
                    <a:pt x="25" y="122"/>
                  </a:cubicBezTo>
                  <a:cubicBezTo>
                    <a:pt x="82" y="349"/>
                    <a:pt x="219" y="550"/>
                    <a:pt x="435" y="550"/>
                  </a:cubicBezTo>
                  <a:cubicBezTo>
                    <a:pt x="450" y="550"/>
                    <a:pt x="466" y="549"/>
                    <a:pt x="481" y="547"/>
                  </a:cubicBezTo>
                  <a:cubicBezTo>
                    <a:pt x="755" y="487"/>
                    <a:pt x="816" y="243"/>
                    <a:pt x="8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972;p53">
              <a:extLst>
                <a:ext uri="{FF2B5EF4-FFF2-40B4-BE49-F238E27FC236}">
                  <a16:creationId xmlns:a16="http://schemas.microsoft.com/office/drawing/2014/main" id="{A53D5483-1ACA-F539-DCFD-079139DD86CC}"/>
                </a:ext>
              </a:extLst>
            </p:cNvPr>
            <p:cNvSpPr/>
            <p:nvPr/>
          </p:nvSpPr>
          <p:spPr>
            <a:xfrm>
              <a:off x="6890488" y="2537276"/>
              <a:ext cx="6904" cy="15621"/>
            </a:xfrm>
            <a:custGeom>
              <a:avLst/>
              <a:gdLst/>
              <a:ahLst/>
              <a:cxnLst/>
              <a:rect l="l" t="t" r="r" b="b"/>
              <a:pathLst>
                <a:path w="457" h="1034" extrusionOk="0">
                  <a:moveTo>
                    <a:pt x="365" y="0"/>
                  </a:moveTo>
                  <a:cubicBezTo>
                    <a:pt x="365" y="0"/>
                    <a:pt x="335" y="31"/>
                    <a:pt x="335" y="31"/>
                  </a:cubicBezTo>
                  <a:cubicBezTo>
                    <a:pt x="365" y="426"/>
                    <a:pt x="335" y="882"/>
                    <a:pt x="1" y="1034"/>
                  </a:cubicBezTo>
                  <a:cubicBezTo>
                    <a:pt x="426" y="973"/>
                    <a:pt x="457" y="365"/>
                    <a:pt x="3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973;p53">
              <a:extLst>
                <a:ext uri="{FF2B5EF4-FFF2-40B4-BE49-F238E27FC236}">
                  <a16:creationId xmlns:a16="http://schemas.microsoft.com/office/drawing/2014/main" id="{D37DC6E8-B1AD-F437-D471-F5792961AD7F}"/>
                </a:ext>
              </a:extLst>
            </p:cNvPr>
            <p:cNvSpPr/>
            <p:nvPr/>
          </p:nvSpPr>
          <p:spPr>
            <a:xfrm>
              <a:off x="6881303" y="2531293"/>
              <a:ext cx="17464" cy="18854"/>
            </a:xfrm>
            <a:custGeom>
              <a:avLst/>
              <a:gdLst/>
              <a:ahLst/>
              <a:cxnLst/>
              <a:rect l="l" t="t" r="r" b="b"/>
              <a:pathLst>
                <a:path w="1156" h="1248" extrusionOk="0">
                  <a:moveTo>
                    <a:pt x="587" y="1"/>
                  </a:moveTo>
                  <a:cubicBezTo>
                    <a:pt x="1" y="1"/>
                    <a:pt x="8" y="1247"/>
                    <a:pt x="578" y="1247"/>
                  </a:cubicBezTo>
                  <a:cubicBezTo>
                    <a:pt x="585" y="1248"/>
                    <a:pt x="592" y="1248"/>
                    <a:pt x="599" y="1248"/>
                  </a:cubicBezTo>
                  <a:cubicBezTo>
                    <a:pt x="1156" y="1248"/>
                    <a:pt x="1149" y="31"/>
                    <a:pt x="609" y="1"/>
                  </a:cubicBezTo>
                  <a:cubicBezTo>
                    <a:pt x="602" y="1"/>
                    <a:pt x="594" y="1"/>
                    <a:pt x="5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974;p53">
              <a:extLst>
                <a:ext uri="{FF2B5EF4-FFF2-40B4-BE49-F238E27FC236}">
                  <a16:creationId xmlns:a16="http://schemas.microsoft.com/office/drawing/2014/main" id="{F6220DD4-94F6-7C6A-5997-6133F61952AB}"/>
                </a:ext>
              </a:extLst>
            </p:cNvPr>
            <p:cNvSpPr/>
            <p:nvPr/>
          </p:nvSpPr>
          <p:spPr>
            <a:xfrm>
              <a:off x="6876710" y="2531762"/>
              <a:ext cx="11044" cy="8324"/>
            </a:xfrm>
            <a:custGeom>
              <a:avLst/>
              <a:gdLst/>
              <a:ahLst/>
              <a:cxnLst/>
              <a:rect l="l" t="t" r="r" b="b"/>
              <a:pathLst>
                <a:path w="731" h="551" extrusionOk="0">
                  <a:moveTo>
                    <a:pt x="1" y="1"/>
                  </a:moveTo>
                  <a:cubicBezTo>
                    <a:pt x="1" y="244"/>
                    <a:pt x="62" y="487"/>
                    <a:pt x="305" y="548"/>
                  </a:cubicBezTo>
                  <a:cubicBezTo>
                    <a:pt x="318" y="550"/>
                    <a:pt x="332" y="551"/>
                    <a:pt x="345" y="551"/>
                  </a:cubicBezTo>
                  <a:cubicBezTo>
                    <a:pt x="537" y="551"/>
                    <a:pt x="673" y="350"/>
                    <a:pt x="730" y="122"/>
                  </a:cubicBezTo>
                  <a:cubicBezTo>
                    <a:pt x="730" y="98"/>
                    <a:pt x="710" y="53"/>
                    <a:pt x="687" y="53"/>
                  </a:cubicBezTo>
                  <a:cubicBezTo>
                    <a:pt x="681" y="53"/>
                    <a:pt x="675" y="56"/>
                    <a:pt x="670" y="61"/>
                  </a:cubicBezTo>
                  <a:cubicBezTo>
                    <a:pt x="548" y="122"/>
                    <a:pt x="457" y="244"/>
                    <a:pt x="335" y="244"/>
                  </a:cubicBezTo>
                  <a:cubicBezTo>
                    <a:pt x="325" y="246"/>
                    <a:pt x="314" y="248"/>
                    <a:pt x="303" y="248"/>
                  </a:cubicBezTo>
                  <a:cubicBezTo>
                    <a:pt x="192" y="248"/>
                    <a:pt x="84" y="11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975;p53">
              <a:extLst>
                <a:ext uri="{FF2B5EF4-FFF2-40B4-BE49-F238E27FC236}">
                  <a16:creationId xmlns:a16="http://schemas.microsoft.com/office/drawing/2014/main" id="{A4FC0745-EFB5-85EC-FB63-160EC7BCB55E}"/>
                </a:ext>
              </a:extLst>
            </p:cNvPr>
            <p:cNvSpPr/>
            <p:nvPr/>
          </p:nvSpPr>
          <p:spPr>
            <a:xfrm>
              <a:off x="6920792" y="2584106"/>
              <a:ext cx="11965" cy="6103"/>
            </a:xfrm>
            <a:custGeom>
              <a:avLst/>
              <a:gdLst/>
              <a:ahLst/>
              <a:cxnLst/>
              <a:rect l="l" t="t" r="r" b="b"/>
              <a:pathLst>
                <a:path w="792" h="404" extrusionOk="0">
                  <a:moveTo>
                    <a:pt x="791" y="1"/>
                  </a:moveTo>
                  <a:lnTo>
                    <a:pt x="791" y="1"/>
                  </a:lnTo>
                  <a:cubicBezTo>
                    <a:pt x="791" y="31"/>
                    <a:pt x="761" y="31"/>
                    <a:pt x="761" y="31"/>
                  </a:cubicBezTo>
                  <a:cubicBezTo>
                    <a:pt x="670" y="122"/>
                    <a:pt x="578" y="244"/>
                    <a:pt x="426" y="274"/>
                  </a:cubicBezTo>
                  <a:cubicBezTo>
                    <a:pt x="274" y="274"/>
                    <a:pt x="153" y="244"/>
                    <a:pt x="1" y="213"/>
                  </a:cubicBezTo>
                  <a:lnTo>
                    <a:pt x="1" y="213"/>
                  </a:lnTo>
                  <a:cubicBezTo>
                    <a:pt x="102" y="340"/>
                    <a:pt x="267" y="403"/>
                    <a:pt x="424" y="403"/>
                  </a:cubicBezTo>
                  <a:cubicBezTo>
                    <a:pt x="456" y="403"/>
                    <a:pt x="487" y="401"/>
                    <a:pt x="518" y="396"/>
                  </a:cubicBezTo>
                  <a:cubicBezTo>
                    <a:pt x="670" y="335"/>
                    <a:pt x="791" y="183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976;p53">
              <a:extLst>
                <a:ext uri="{FF2B5EF4-FFF2-40B4-BE49-F238E27FC236}">
                  <a16:creationId xmlns:a16="http://schemas.microsoft.com/office/drawing/2014/main" id="{7F1FAFFC-0BA3-6945-D865-F14D1DF4C8C1}"/>
                </a:ext>
              </a:extLst>
            </p:cNvPr>
            <p:cNvSpPr/>
            <p:nvPr/>
          </p:nvSpPr>
          <p:spPr>
            <a:xfrm>
              <a:off x="6896923" y="2506171"/>
              <a:ext cx="30638" cy="71247"/>
            </a:xfrm>
            <a:custGeom>
              <a:avLst/>
              <a:gdLst/>
              <a:ahLst/>
              <a:cxnLst/>
              <a:rect l="l" t="t" r="r" b="b"/>
              <a:pathLst>
                <a:path w="2028" h="4716" extrusionOk="0">
                  <a:moveTo>
                    <a:pt x="756" y="0"/>
                  </a:moveTo>
                  <a:cubicBezTo>
                    <a:pt x="737" y="0"/>
                    <a:pt x="715" y="8"/>
                    <a:pt x="699" y="23"/>
                  </a:cubicBezTo>
                  <a:cubicBezTo>
                    <a:pt x="335" y="1299"/>
                    <a:pt x="91" y="2606"/>
                    <a:pt x="0" y="3913"/>
                  </a:cubicBezTo>
                  <a:cubicBezTo>
                    <a:pt x="0" y="3952"/>
                    <a:pt x="36" y="3967"/>
                    <a:pt x="90" y="3967"/>
                  </a:cubicBezTo>
                  <a:cubicBezTo>
                    <a:pt x="251" y="3967"/>
                    <a:pt x="578" y="3837"/>
                    <a:pt x="669" y="3792"/>
                  </a:cubicBezTo>
                  <a:lnTo>
                    <a:pt x="669" y="3792"/>
                  </a:lnTo>
                  <a:cubicBezTo>
                    <a:pt x="608" y="4096"/>
                    <a:pt x="608" y="4369"/>
                    <a:pt x="578" y="4673"/>
                  </a:cubicBezTo>
                  <a:cubicBezTo>
                    <a:pt x="578" y="4673"/>
                    <a:pt x="669" y="4704"/>
                    <a:pt x="760" y="4704"/>
                  </a:cubicBezTo>
                  <a:cubicBezTo>
                    <a:pt x="821" y="4711"/>
                    <a:pt x="883" y="4715"/>
                    <a:pt x="944" y="4715"/>
                  </a:cubicBezTo>
                  <a:cubicBezTo>
                    <a:pt x="1366" y="4715"/>
                    <a:pt x="1767" y="4532"/>
                    <a:pt x="2006" y="4187"/>
                  </a:cubicBezTo>
                  <a:cubicBezTo>
                    <a:pt x="2028" y="4166"/>
                    <a:pt x="2019" y="4144"/>
                    <a:pt x="2001" y="4144"/>
                  </a:cubicBezTo>
                  <a:cubicBezTo>
                    <a:pt x="1994" y="4144"/>
                    <a:pt x="1985" y="4148"/>
                    <a:pt x="1976" y="4157"/>
                  </a:cubicBezTo>
                  <a:cubicBezTo>
                    <a:pt x="1611" y="4400"/>
                    <a:pt x="1216" y="4521"/>
                    <a:pt x="791" y="4521"/>
                  </a:cubicBezTo>
                  <a:cubicBezTo>
                    <a:pt x="760" y="4461"/>
                    <a:pt x="943" y="3518"/>
                    <a:pt x="882" y="3518"/>
                  </a:cubicBezTo>
                  <a:lnTo>
                    <a:pt x="882" y="3518"/>
                  </a:lnTo>
                  <a:cubicBezTo>
                    <a:pt x="669" y="3549"/>
                    <a:pt x="456" y="3610"/>
                    <a:pt x="274" y="3670"/>
                  </a:cubicBezTo>
                  <a:cubicBezTo>
                    <a:pt x="395" y="2454"/>
                    <a:pt x="699" y="1269"/>
                    <a:pt x="791" y="23"/>
                  </a:cubicBezTo>
                  <a:cubicBezTo>
                    <a:pt x="791" y="8"/>
                    <a:pt x="775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977;p53">
              <a:extLst>
                <a:ext uri="{FF2B5EF4-FFF2-40B4-BE49-F238E27FC236}">
                  <a16:creationId xmlns:a16="http://schemas.microsoft.com/office/drawing/2014/main" id="{281BDDEA-D6AD-7616-079B-359ABA0E7551}"/>
                </a:ext>
              </a:extLst>
            </p:cNvPr>
            <p:cNvSpPr/>
            <p:nvPr/>
          </p:nvSpPr>
          <p:spPr>
            <a:xfrm>
              <a:off x="6908404" y="2568954"/>
              <a:ext cx="20667" cy="14896"/>
            </a:xfrm>
            <a:custGeom>
              <a:avLst/>
              <a:gdLst/>
              <a:ahLst/>
              <a:cxnLst/>
              <a:rect l="l" t="t" r="r" b="b"/>
              <a:pathLst>
                <a:path w="1368" h="986" extrusionOk="0">
                  <a:moveTo>
                    <a:pt x="1246" y="1"/>
                  </a:moveTo>
                  <a:cubicBezTo>
                    <a:pt x="882" y="244"/>
                    <a:pt x="456" y="365"/>
                    <a:pt x="0" y="365"/>
                  </a:cubicBezTo>
                  <a:cubicBezTo>
                    <a:pt x="152" y="578"/>
                    <a:pt x="365" y="791"/>
                    <a:pt x="608" y="912"/>
                  </a:cubicBezTo>
                  <a:cubicBezTo>
                    <a:pt x="697" y="957"/>
                    <a:pt x="802" y="985"/>
                    <a:pt x="912" y="985"/>
                  </a:cubicBezTo>
                  <a:cubicBezTo>
                    <a:pt x="952" y="985"/>
                    <a:pt x="993" y="981"/>
                    <a:pt x="1034" y="973"/>
                  </a:cubicBezTo>
                  <a:cubicBezTo>
                    <a:pt x="1338" y="912"/>
                    <a:pt x="1368" y="639"/>
                    <a:pt x="1338" y="365"/>
                  </a:cubicBezTo>
                  <a:cubicBezTo>
                    <a:pt x="1338" y="244"/>
                    <a:pt x="1277" y="122"/>
                    <a:pt x="12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978;p53">
              <a:extLst>
                <a:ext uri="{FF2B5EF4-FFF2-40B4-BE49-F238E27FC236}">
                  <a16:creationId xmlns:a16="http://schemas.microsoft.com/office/drawing/2014/main" id="{564B0F22-3F4D-35C5-E19A-5ADA19455D37}"/>
                </a:ext>
              </a:extLst>
            </p:cNvPr>
            <p:cNvSpPr/>
            <p:nvPr/>
          </p:nvSpPr>
          <p:spPr>
            <a:xfrm>
              <a:off x="6917589" y="2574876"/>
              <a:ext cx="11482" cy="8974"/>
            </a:xfrm>
            <a:custGeom>
              <a:avLst/>
              <a:gdLst/>
              <a:ahLst/>
              <a:cxnLst/>
              <a:rect l="l" t="t" r="r" b="b"/>
              <a:pathLst>
                <a:path w="760" h="594" extrusionOk="0">
                  <a:moveTo>
                    <a:pt x="666" y="1"/>
                  </a:moveTo>
                  <a:cubicBezTo>
                    <a:pt x="357" y="1"/>
                    <a:pt x="85" y="207"/>
                    <a:pt x="0" y="520"/>
                  </a:cubicBezTo>
                  <a:cubicBezTo>
                    <a:pt x="89" y="565"/>
                    <a:pt x="194" y="593"/>
                    <a:pt x="304" y="593"/>
                  </a:cubicBezTo>
                  <a:cubicBezTo>
                    <a:pt x="344" y="593"/>
                    <a:pt x="385" y="589"/>
                    <a:pt x="426" y="581"/>
                  </a:cubicBezTo>
                  <a:cubicBezTo>
                    <a:pt x="730" y="520"/>
                    <a:pt x="760" y="247"/>
                    <a:pt x="730" y="4"/>
                  </a:cubicBezTo>
                  <a:cubicBezTo>
                    <a:pt x="708" y="2"/>
                    <a:pt x="687" y="1"/>
                    <a:pt x="666" y="1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979;p53">
              <a:extLst>
                <a:ext uri="{FF2B5EF4-FFF2-40B4-BE49-F238E27FC236}">
                  <a16:creationId xmlns:a16="http://schemas.microsoft.com/office/drawing/2014/main" id="{85C230BC-D409-4AE1-63B0-3AFE4A249AD0}"/>
                </a:ext>
              </a:extLst>
            </p:cNvPr>
            <p:cNvSpPr/>
            <p:nvPr/>
          </p:nvSpPr>
          <p:spPr>
            <a:xfrm>
              <a:off x="6867072" y="2417692"/>
              <a:ext cx="180021" cy="132478"/>
            </a:xfrm>
            <a:custGeom>
              <a:avLst/>
              <a:gdLst/>
              <a:ahLst/>
              <a:cxnLst/>
              <a:rect l="l" t="t" r="r" b="b"/>
              <a:pathLst>
                <a:path w="11916" h="8769" extrusionOk="0">
                  <a:moveTo>
                    <a:pt x="5663" y="0"/>
                  </a:moveTo>
                  <a:cubicBezTo>
                    <a:pt x="4110" y="0"/>
                    <a:pt x="2599" y="676"/>
                    <a:pt x="1672" y="1685"/>
                  </a:cubicBezTo>
                  <a:cubicBezTo>
                    <a:pt x="639" y="2840"/>
                    <a:pt x="61" y="4330"/>
                    <a:pt x="1" y="5880"/>
                  </a:cubicBezTo>
                  <a:cubicBezTo>
                    <a:pt x="10" y="5929"/>
                    <a:pt x="33" y="5950"/>
                    <a:pt x="77" y="5950"/>
                  </a:cubicBezTo>
                  <a:cubicBezTo>
                    <a:pt x="168" y="5950"/>
                    <a:pt x="351" y="5861"/>
                    <a:pt x="700" y="5758"/>
                  </a:cubicBezTo>
                  <a:cubicBezTo>
                    <a:pt x="760" y="5059"/>
                    <a:pt x="973" y="4390"/>
                    <a:pt x="1308" y="3783"/>
                  </a:cubicBezTo>
                  <a:cubicBezTo>
                    <a:pt x="1314" y="3767"/>
                    <a:pt x="1319" y="3759"/>
                    <a:pt x="1322" y="3759"/>
                  </a:cubicBezTo>
                  <a:lnTo>
                    <a:pt x="1322" y="3759"/>
                  </a:lnTo>
                  <a:cubicBezTo>
                    <a:pt x="1360" y="3759"/>
                    <a:pt x="1134" y="4906"/>
                    <a:pt x="1247" y="5637"/>
                  </a:cubicBezTo>
                  <a:cubicBezTo>
                    <a:pt x="1368" y="5606"/>
                    <a:pt x="1490" y="5576"/>
                    <a:pt x="1642" y="5576"/>
                  </a:cubicBezTo>
                  <a:cubicBezTo>
                    <a:pt x="1672" y="5211"/>
                    <a:pt x="1703" y="4877"/>
                    <a:pt x="1794" y="4512"/>
                  </a:cubicBezTo>
                  <a:cubicBezTo>
                    <a:pt x="1797" y="4501"/>
                    <a:pt x="1799" y="4496"/>
                    <a:pt x="1801" y="4496"/>
                  </a:cubicBezTo>
                  <a:cubicBezTo>
                    <a:pt x="1824" y="4496"/>
                    <a:pt x="1827" y="5046"/>
                    <a:pt x="1855" y="5545"/>
                  </a:cubicBezTo>
                  <a:cubicBezTo>
                    <a:pt x="2128" y="5515"/>
                    <a:pt x="2432" y="5454"/>
                    <a:pt x="2827" y="5454"/>
                  </a:cubicBezTo>
                  <a:cubicBezTo>
                    <a:pt x="4134" y="5454"/>
                    <a:pt x="5441" y="5576"/>
                    <a:pt x="6748" y="5849"/>
                  </a:cubicBezTo>
                  <a:cubicBezTo>
                    <a:pt x="6858" y="5218"/>
                    <a:pt x="6844" y="4486"/>
                    <a:pt x="6885" y="4486"/>
                  </a:cubicBezTo>
                  <a:cubicBezTo>
                    <a:pt x="6890" y="4486"/>
                    <a:pt x="6895" y="4495"/>
                    <a:pt x="6900" y="4512"/>
                  </a:cubicBezTo>
                  <a:cubicBezTo>
                    <a:pt x="7052" y="4968"/>
                    <a:pt x="7144" y="5424"/>
                    <a:pt x="7144" y="5910"/>
                  </a:cubicBezTo>
                  <a:lnTo>
                    <a:pt x="7447" y="5971"/>
                  </a:lnTo>
                  <a:cubicBezTo>
                    <a:pt x="7417" y="5758"/>
                    <a:pt x="7447" y="5545"/>
                    <a:pt x="7478" y="5333"/>
                  </a:cubicBezTo>
                  <a:cubicBezTo>
                    <a:pt x="7539" y="5545"/>
                    <a:pt x="7569" y="5789"/>
                    <a:pt x="7599" y="6001"/>
                  </a:cubicBezTo>
                  <a:cubicBezTo>
                    <a:pt x="7721" y="6032"/>
                    <a:pt x="7903" y="6062"/>
                    <a:pt x="8055" y="6062"/>
                  </a:cubicBezTo>
                  <a:cubicBezTo>
                    <a:pt x="8207" y="5971"/>
                    <a:pt x="7995" y="4117"/>
                    <a:pt x="7964" y="3752"/>
                  </a:cubicBezTo>
                  <a:lnTo>
                    <a:pt x="7964" y="3752"/>
                  </a:lnTo>
                  <a:cubicBezTo>
                    <a:pt x="8055" y="4296"/>
                    <a:pt x="8805" y="8768"/>
                    <a:pt x="10275" y="8768"/>
                  </a:cubicBezTo>
                  <a:cubicBezTo>
                    <a:pt x="10285" y="8768"/>
                    <a:pt x="10295" y="8768"/>
                    <a:pt x="10305" y="8767"/>
                  </a:cubicBezTo>
                  <a:cubicBezTo>
                    <a:pt x="11156" y="8767"/>
                    <a:pt x="11916" y="6153"/>
                    <a:pt x="11520" y="4390"/>
                  </a:cubicBezTo>
                  <a:cubicBezTo>
                    <a:pt x="11125" y="2597"/>
                    <a:pt x="9332" y="1624"/>
                    <a:pt x="9332" y="1624"/>
                  </a:cubicBezTo>
                  <a:cubicBezTo>
                    <a:pt x="8293" y="475"/>
                    <a:pt x="6963" y="0"/>
                    <a:pt x="56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980;p53">
              <a:extLst>
                <a:ext uri="{FF2B5EF4-FFF2-40B4-BE49-F238E27FC236}">
                  <a16:creationId xmlns:a16="http://schemas.microsoft.com/office/drawing/2014/main" id="{2EE6955A-D22A-D1AB-EB96-713EFBE1C80D}"/>
                </a:ext>
              </a:extLst>
            </p:cNvPr>
            <p:cNvSpPr/>
            <p:nvPr/>
          </p:nvSpPr>
          <p:spPr>
            <a:xfrm>
              <a:off x="7010797" y="2528771"/>
              <a:ext cx="44099" cy="55445"/>
            </a:xfrm>
            <a:custGeom>
              <a:avLst/>
              <a:gdLst/>
              <a:ahLst/>
              <a:cxnLst/>
              <a:rect l="l" t="t" r="r" b="b"/>
              <a:pathLst>
                <a:path w="2919" h="3670" extrusionOk="0">
                  <a:moveTo>
                    <a:pt x="1841" y="0"/>
                  </a:moveTo>
                  <a:cubicBezTo>
                    <a:pt x="1039" y="0"/>
                    <a:pt x="152" y="1597"/>
                    <a:pt x="152" y="1597"/>
                  </a:cubicBezTo>
                  <a:lnTo>
                    <a:pt x="0" y="3147"/>
                  </a:lnTo>
                  <a:cubicBezTo>
                    <a:pt x="167" y="3479"/>
                    <a:pt x="503" y="3670"/>
                    <a:pt x="855" y="3670"/>
                  </a:cubicBezTo>
                  <a:cubicBezTo>
                    <a:pt x="1018" y="3670"/>
                    <a:pt x="1184" y="3629"/>
                    <a:pt x="1338" y="3542"/>
                  </a:cubicBezTo>
                  <a:cubicBezTo>
                    <a:pt x="2250" y="3086"/>
                    <a:pt x="2918" y="381"/>
                    <a:pt x="2067" y="47"/>
                  </a:cubicBezTo>
                  <a:cubicBezTo>
                    <a:pt x="1993" y="15"/>
                    <a:pt x="1918" y="0"/>
                    <a:pt x="1841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981;p53">
              <a:extLst>
                <a:ext uri="{FF2B5EF4-FFF2-40B4-BE49-F238E27FC236}">
                  <a16:creationId xmlns:a16="http://schemas.microsoft.com/office/drawing/2014/main" id="{8FD11DD6-6E56-EE1A-315E-7352A1F1BFCA}"/>
                </a:ext>
              </a:extLst>
            </p:cNvPr>
            <p:cNvSpPr/>
            <p:nvPr/>
          </p:nvSpPr>
          <p:spPr>
            <a:xfrm>
              <a:off x="7017218" y="2540947"/>
              <a:ext cx="22057" cy="35608"/>
            </a:xfrm>
            <a:custGeom>
              <a:avLst/>
              <a:gdLst/>
              <a:ahLst/>
              <a:cxnLst/>
              <a:rect l="l" t="t" r="r" b="b"/>
              <a:pathLst>
                <a:path w="1460" h="2357" extrusionOk="0">
                  <a:moveTo>
                    <a:pt x="1430" y="0"/>
                  </a:moveTo>
                  <a:cubicBezTo>
                    <a:pt x="518" y="183"/>
                    <a:pt x="1" y="1429"/>
                    <a:pt x="92" y="2311"/>
                  </a:cubicBezTo>
                  <a:cubicBezTo>
                    <a:pt x="77" y="2341"/>
                    <a:pt x="100" y="2356"/>
                    <a:pt x="130" y="2356"/>
                  </a:cubicBezTo>
                  <a:cubicBezTo>
                    <a:pt x="160" y="2356"/>
                    <a:pt x="198" y="2341"/>
                    <a:pt x="214" y="2311"/>
                  </a:cubicBezTo>
                  <a:cubicBezTo>
                    <a:pt x="274" y="2128"/>
                    <a:pt x="366" y="1946"/>
                    <a:pt x="457" y="1763"/>
                  </a:cubicBezTo>
                  <a:cubicBezTo>
                    <a:pt x="582" y="1588"/>
                    <a:pt x="770" y="1474"/>
                    <a:pt x="969" y="1474"/>
                  </a:cubicBezTo>
                  <a:cubicBezTo>
                    <a:pt x="1010" y="1474"/>
                    <a:pt x="1053" y="1479"/>
                    <a:pt x="1095" y="1490"/>
                  </a:cubicBezTo>
                  <a:cubicBezTo>
                    <a:pt x="1095" y="1490"/>
                    <a:pt x="1126" y="1459"/>
                    <a:pt x="1095" y="1459"/>
                  </a:cubicBezTo>
                  <a:cubicBezTo>
                    <a:pt x="1000" y="1396"/>
                    <a:pt x="895" y="1366"/>
                    <a:pt x="792" y="1366"/>
                  </a:cubicBezTo>
                  <a:cubicBezTo>
                    <a:pt x="598" y="1366"/>
                    <a:pt x="415" y="1474"/>
                    <a:pt x="335" y="1672"/>
                  </a:cubicBezTo>
                  <a:cubicBezTo>
                    <a:pt x="518" y="1004"/>
                    <a:pt x="791" y="365"/>
                    <a:pt x="1430" y="31"/>
                  </a:cubicBezTo>
                  <a:cubicBezTo>
                    <a:pt x="1460" y="0"/>
                    <a:pt x="1430" y="0"/>
                    <a:pt x="14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982;p53">
              <a:extLst>
                <a:ext uri="{FF2B5EF4-FFF2-40B4-BE49-F238E27FC236}">
                  <a16:creationId xmlns:a16="http://schemas.microsoft.com/office/drawing/2014/main" id="{581081CF-6035-2CBD-B52F-00CAAD6448B7}"/>
                </a:ext>
              </a:extLst>
            </p:cNvPr>
            <p:cNvSpPr/>
            <p:nvPr/>
          </p:nvSpPr>
          <p:spPr>
            <a:xfrm>
              <a:off x="6634731" y="2706590"/>
              <a:ext cx="442695" cy="269231"/>
            </a:xfrm>
            <a:custGeom>
              <a:avLst/>
              <a:gdLst/>
              <a:ahLst/>
              <a:cxnLst/>
              <a:rect l="l" t="t" r="r" b="b"/>
              <a:pathLst>
                <a:path w="29303" h="17821" extrusionOk="0">
                  <a:moveTo>
                    <a:pt x="27738" y="1"/>
                  </a:moveTo>
                  <a:cubicBezTo>
                    <a:pt x="27160" y="1"/>
                    <a:pt x="26313" y="403"/>
                    <a:pt x="25107" y="1437"/>
                  </a:cubicBezTo>
                  <a:cubicBezTo>
                    <a:pt x="22888" y="3352"/>
                    <a:pt x="18268" y="7121"/>
                    <a:pt x="17599" y="7394"/>
                  </a:cubicBezTo>
                  <a:cubicBezTo>
                    <a:pt x="17582" y="7401"/>
                    <a:pt x="17561" y="7404"/>
                    <a:pt x="17535" y="7404"/>
                  </a:cubicBezTo>
                  <a:cubicBezTo>
                    <a:pt x="16430" y="7404"/>
                    <a:pt x="7548" y="1919"/>
                    <a:pt x="6053" y="1919"/>
                  </a:cubicBezTo>
                  <a:cubicBezTo>
                    <a:pt x="6030" y="1919"/>
                    <a:pt x="6008" y="1920"/>
                    <a:pt x="5988" y="1923"/>
                  </a:cubicBezTo>
                  <a:cubicBezTo>
                    <a:pt x="4651" y="2106"/>
                    <a:pt x="0" y="9370"/>
                    <a:pt x="943" y="10221"/>
                  </a:cubicBezTo>
                  <a:cubicBezTo>
                    <a:pt x="3800" y="12714"/>
                    <a:pt x="13982" y="17820"/>
                    <a:pt x="18147" y="17820"/>
                  </a:cubicBezTo>
                  <a:cubicBezTo>
                    <a:pt x="20092" y="17790"/>
                    <a:pt x="25441" y="10677"/>
                    <a:pt x="28299" y="4324"/>
                  </a:cubicBezTo>
                  <a:cubicBezTo>
                    <a:pt x="28898" y="2948"/>
                    <a:pt x="29303" y="1"/>
                    <a:pt x="27738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983;p53">
              <a:extLst>
                <a:ext uri="{FF2B5EF4-FFF2-40B4-BE49-F238E27FC236}">
                  <a16:creationId xmlns:a16="http://schemas.microsoft.com/office/drawing/2014/main" id="{972F83E6-FAFB-767C-7512-BF3AAB8B55DB}"/>
                </a:ext>
              </a:extLst>
            </p:cNvPr>
            <p:cNvSpPr/>
            <p:nvPr/>
          </p:nvSpPr>
          <p:spPr>
            <a:xfrm>
              <a:off x="6527746" y="2601494"/>
              <a:ext cx="247053" cy="279730"/>
            </a:xfrm>
            <a:custGeom>
              <a:avLst/>
              <a:gdLst/>
              <a:ahLst/>
              <a:cxnLst/>
              <a:rect l="l" t="t" r="r" b="b"/>
              <a:pathLst>
                <a:path w="16353" h="18516" extrusionOk="0">
                  <a:moveTo>
                    <a:pt x="1687" y="0"/>
                  </a:moveTo>
                  <a:cubicBezTo>
                    <a:pt x="1532" y="0"/>
                    <a:pt x="1376" y="49"/>
                    <a:pt x="1216" y="157"/>
                  </a:cubicBezTo>
                  <a:cubicBezTo>
                    <a:pt x="61" y="947"/>
                    <a:pt x="1034" y="3014"/>
                    <a:pt x="1034" y="3014"/>
                  </a:cubicBezTo>
                  <a:cubicBezTo>
                    <a:pt x="1034" y="3014"/>
                    <a:pt x="304" y="3865"/>
                    <a:pt x="578" y="5749"/>
                  </a:cubicBezTo>
                  <a:cubicBezTo>
                    <a:pt x="578" y="5749"/>
                    <a:pt x="0" y="6661"/>
                    <a:pt x="851" y="8424"/>
                  </a:cubicBezTo>
                  <a:cubicBezTo>
                    <a:pt x="730" y="8880"/>
                    <a:pt x="790" y="9367"/>
                    <a:pt x="1003" y="9822"/>
                  </a:cubicBezTo>
                  <a:cubicBezTo>
                    <a:pt x="2797" y="13774"/>
                    <a:pt x="6870" y="16327"/>
                    <a:pt x="10000" y="18516"/>
                  </a:cubicBezTo>
                  <a:lnTo>
                    <a:pt x="16353" y="10765"/>
                  </a:lnTo>
                  <a:cubicBezTo>
                    <a:pt x="15198" y="9974"/>
                    <a:pt x="8997" y="6722"/>
                    <a:pt x="5259" y="3683"/>
                  </a:cubicBezTo>
                  <a:cubicBezTo>
                    <a:pt x="3818" y="2509"/>
                    <a:pt x="2799" y="0"/>
                    <a:pt x="1687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984;p53">
              <a:extLst>
                <a:ext uri="{FF2B5EF4-FFF2-40B4-BE49-F238E27FC236}">
                  <a16:creationId xmlns:a16="http://schemas.microsoft.com/office/drawing/2014/main" id="{340B8DB8-A834-8903-8BE1-2CEC340E3EBE}"/>
                </a:ext>
              </a:extLst>
            </p:cNvPr>
            <p:cNvSpPr/>
            <p:nvPr/>
          </p:nvSpPr>
          <p:spPr>
            <a:xfrm>
              <a:off x="6542898" y="2646828"/>
              <a:ext cx="90222" cy="100948"/>
            </a:xfrm>
            <a:custGeom>
              <a:avLst/>
              <a:gdLst/>
              <a:ahLst/>
              <a:cxnLst/>
              <a:rect l="l" t="t" r="r" b="b"/>
              <a:pathLst>
                <a:path w="5972" h="6682" extrusionOk="0">
                  <a:moveTo>
                    <a:pt x="48" y="0"/>
                  </a:moveTo>
                  <a:cubicBezTo>
                    <a:pt x="31" y="0"/>
                    <a:pt x="0" y="22"/>
                    <a:pt x="0" y="43"/>
                  </a:cubicBezTo>
                  <a:cubicBezTo>
                    <a:pt x="1338" y="2748"/>
                    <a:pt x="3374" y="5059"/>
                    <a:pt x="5897" y="6670"/>
                  </a:cubicBezTo>
                  <a:cubicBezTo>
                    <a:pt x="5913" y="6678"/>
                    <a:pt x="5927" y="6681"/>
                    <a:pt x="5938" y="6681"/>
                  </a:cubicBezTo>
                  <a:cubicBezTo>
                    <a:pt x="5967" y="6681"/>
                    <a:pt x="5972" y="6653"/>
                    <a:pt x="5927" y="6609"/>
                  </a:cubicBezTo>
                  <a:cubicBezTo>
                    <a:pt x="4833" y="5758"/>
                    <a:pt x="3769" y="4785"/>
                    <a:pt x="2797" y="3782"/>
                  </a:cubicBezTo>
                  <a:cubicBezTo>
                    <a:pt x="1794" y="2597"/>
                    <a:pt x="882" y="1350"/>
                    <a:pt x="61" y="13"/>
                  </a:cubicBezTo>
                  <a:cubicBezTo>
                    <a:pt x="61" y="4"/>
                    <a:pt x="56" y="0"/>
                    <a:pt x="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985;p53">
              <a:extLst>
                <a:ext uri="{FF2B5EF4-FFF2-40B4-BE49-F238E27FC236}">
                  <a16:creationId xmlns:a16="http://schemas.microsoft.com/office/drawing/2014/main" id="{A24A5813-0ABB-CEC3-8D5F-EA895C24236B}"/>
                </a:ext>
              </a:extLst>
            </p:cNvPr>
            <p:cNvSpPr/>
            <p:nvPr/>
          </p:nvSpPr>
          <p:spPr>
            <a:xfrm>
              <a:off x="6536931" y="2687888"/>
              <a:ext cx="73634" cy="98320"/>
            </a:xfrm>
            <a:custGeom>
              <a:avLst/>
              <a:gdLst/>
              <a:ahLst/>
              <a:cxnLst/>
              <a:rect l="l" t="t" r="r" b="b"/>
              <a:pathLst>
                <a:path w="4874" h="6508" extrusionOk="0">
                  <a:moveTo>
                    <a:pt x="0" y="0"/>
                  </a:moveTo>
                  <a:cubicBezTo>
                    <a:pt x="942" y="2553"/>
                    <a:pt x="2614" y="4803"/>
                    <a:pt x="4772" y="6474"/>
                  </a:cubicBezTo>
                  <a:cubicBezTo>
                    <a:pt x="4807" y="6498"/>
                    <a:pt x="4833" y="6507"/>
                    <a:pt x="4848" y="6507"/>
                  </a:cubicBezTo>
                  <a:cubicBezTo>
                    <a:pt x="4873" y="6507"/>
                    <a:pt x="4870" y="6482"/>
                    <a:pt x="4833" y="6444"/>
                  </a:cubicBezTo>
                  <a:cubicBezTo>
                    <a:pt x="3830" y="5502"/>
                    <a:pt x="2067" y="3800"/>
                    <a:pt x="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986;p53">
              <a:extLst>
                <a:ext uri="{FF2B5EF4-FFF2-40B4-BE49-F238E27FC236}">
                  <a16:creationId xmlns:a16="http://schemas.microsoft.com/office/drawing/2014/main" id="{4A6DC89F-9328-D497-27EA-82EAB163246F}"/>
                </a:ext>
              </a:extLst>
            </p:cNvPr>
            <p:cNvSpPr/>
            <p:nvPr/>
          </p:nvSpPr>
          <p:spPr>
            <a:xfrm>
              <a:off x="6540133" y="2728751"/>
              <a:ext cx="57937" cy="78000"/>
            </a:xfrm>
            <a:custGeom>
              <a:avLst/>
              <a:gdLst/>
              <a:ahLst/>
              <a:cxnLst/>
              <a:rect l="l" t="t" r="r" b="b"/>
              <a:pathLst>
                <a:path w="3835" h="5163" extrusionOk="0">
                  <a:moveTo>
                    <a:pt x="1" y="0"/>
                  </a:moveTo>
                  <a:cubicBezTo>
                    <a:pt x="1186" y="2554"/>
                    <a:pt x="1916" y="3374"/>
                    <a:pt x="3739" y="5137"/>
                  </a:cubicBezTo>
                  <a:cubicBezTo>
                    <a:pt x="3757" y="5155"/>
                    <a:pt x="3775" y="5162"/>
                    <a:pt x="3789" y="5162"/>
                  </a:cubicBezTo>
                  <a:cubicBezTo>
                    <a:pt x="3823" y="5162"/>
                    <a:pt x="3834" y="5119"/>
                    <a:pt x="3770" y="5076"/>
                  </a:cubicBezTo>
                  <a:cubicBezTo>
                    <a:pt x="2128" y="3405"/>
                    <a:pt x="1308" y="2128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987;p53">
              <a:extLst>
                <a:ext uri="{FF2B5EF4-FFF2-40B4-BE49-F238E27FC236}">
                  <a16:creationId xmlns:a16="http://schemas.microsoft.com/office/drawing/2014/main" id="{FF7C85C8-0F2F-66AA-CDE7-D1122968E9BA}"/>
                </a:ext>
              </a:extLst>
            </p:cNvPr>
            <p:cNvSpPr/>
            <p:nvPr/>
          </p:nvSpPr>
          <p:spPr>
            <a:xfrm>
              <a:off x="6616362" y="2605436"/>
              <a:ext cx="158432" cy="158236"/>
            </a:xfrm>
            <a:custGeom>
              <a:avLst/>
              <a:gdLst/>
              <a:ahLst/>
              <a:cxnLst/>
              <a:rect l="l" t="t" r="r" b="b"/>
              <a:pathLst>
                <a:path w="10487" h="10474" extrusionOk="0">
                  <a:moveTo>
                    <a:pt x="1778" y="1"/>
                  </a:moveTo>
                  <a:cubicBezTo>
                    <a:pt x="1578" y="1"/>
                    <a:pt x="1408" y="54"/>
                    <a:pt x="1277" y="169"/>
                  </a:cubicBezTo>
                  <a:cubicBezTo>
                    <a:pt x="0" y="1294"/>
                    <a:pt x="3526" y="4637"/>
                    <a:pt x="4195" y="5640"/>
                  </a:cubicBezTo>
                  <a:cubicBezTo>
                    <a:pt x="4774" y="6471"/>
                    <a:pt x="4790" y="6843"/>
                    <a:pt x="4416" y="6843"/>
                  </a:cubicBezTo>
                  <a:cubicBezTo>
                    <a:pt x="4339" y="6843"/>
                    <a:pt x="4244" y="6827"/>
                    <a:pt x="4134" y="6795"/>
                  </a:cubicBezTo>
                  <a:lnTo>
                    <a:pt x="4134" y="6795"/>
                  </a:lnTo>
                  <a:cubicBezTo>
                    <a:pt x="6414" y="8224"/>
                    <a:pt x="9362" y="9744"/>
                    <a:pt x="10487" y="10473"/>
                  </a:cubicBezTo>
                  <a:cubicBezTo>
                    <a:pt x="10487" y="10473"/>
                    <a:pt x="9484" y="7312"/>
                    <a:pt x="8450" y="5580"/>
                  </a:cubicBezTo>
                  <a:cubicBezTo>
                    <a:pt x="7551" y="4025"/>
                    <a:pt x="3520" y="1"/>
                    <a:pt x="1778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988;p53">
              <a:extLst>
                <a:ext uri="{FF2B5EF4-FFF2-40B4-BE49-F238E27FC236}">
                  <a16:creationId xmlns:a16="http://schemas.microsoft.com/office/drawing/2014/main" id="{91111E1A-464B-DB6B-44D0-7B718F96C9D3}"/>
                </a:ext>
              </a:extLst>
            </p:cNvPr>
            <p:cNvSpPr/>
            <p:nvPr/>
          </p:nvSpPr>
          <p:spPr>
            <a:xfrm>
              <a:off x="6716927" y="2705079"/>
              <a:ext cx="359574" cy="276301"/>
            </a:xfrm>
            <a:custGeom>
              <a:avLst/>
              <a:gdLst/>
              <a:ahLst/>
              <a:cxnLst/>
              <a:rect l="l" t="t" r="r" b="b"/>
              <a:pathLst>
                <a:path w="23801" h="18289" extrusionOk="0">
                  <a:moveTo>
                    <a:pt x="22389" y="0"/>
                  </a:moveTo>
                  <a:cubicBezTo>
                    <a:pt x="21812" y="0"/>
                    <a:pt x="20986" y="343"/>
                    <a:pt x="19849" y="1172"/>
                  </a:cubicBezTo>
                  <a:cubicBezTo>
                    <a:pt x="15958" y="4060"/>
                    <a:pt x="12493" y="7221"/>
                    <a:pt x="12128" y="7251"/>
                  </a:cubicBezTo>
                  <a:cubicBezTo>
                    <a:pt x="12127" y="7251"/>
                    <a:pt x="12125" y="7251"/>
                    <a:pt x="12123" y="7251"/>
                  </a:cubicBezTo>
                  <a:cubicBezTo>
                    <a:pt x="11733" y="7251"/>
                    <a:pt x="4772" y="3786"/>
                    <a:pt x="4772" y="3786"/>
                  </a:cubicBezTo>
                  <a:lnTo>
                    <a:pt x="0" y="13361"/>
                  </a:lnTo>
                  <a:cubicBezTo>
                    <a:pt x="0" y="13361"/>
                    <a:pt x="8272" y="18289"/>
                    <a:pt x="12194" y="18289"/>
                  </a:cubicBezTo>
                  <a:cubicBezTo>
                    <a:pt x="12584" y="18289"/>
                    <a:pt x="12931" y="18240"/>
                    <a:pt x="13222" y="18133"/>
                  </a:cubicBezTo>
                  <a:cubicBezTo>
                    <a:pt x="16475" y="16947"/>
                    <a:pt x="22219" y="6917"/>
                    <a:pt x="23101" y="4060"/>
                  </a:cubicBezTo>
                  <a:cubicBezTo>
                    <a:pt x="23727" y="2053"/>
                    <a:pt x="23801" y="0"/>
                    <a:pt x="22389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989;p53">
              <a:extLst>
                <a:ext uri="{FF2B5EF4-FFF2-40B4-BE49-F238E27FC236}">
                  <a16:creationId xmlns:a16="http://schemas.microsoft.com/office/drawing/2014/main" id="{70F29488-6CE2-120F-9FEC-F90FB568B9B1}"/>
                </a:ext>
              </a:extLst>
            </p:cNvPr>
            <p:cNvSpPr/>
            <p:nvPr/>
          </p:nvSpPr>
          <p:spPr>
            <a:xfrm>
              <a:off x="6716927" y="2705079"/>
              <a:ext cx="359574" cy="276301"/>
            </a:xfrm>
            <a:custGeom>
              <a:avLst/>
              <a:gdLst/>
              <a:ahLst/>
              <a:cxnLst/>
              <a:rect l="l" t="t" r="r" b="b"/>
              <a:pathLst>
                <a:path w="23801" h="18289" extrusionOk="0">
                  <a:moveTo>
                    <a:pt x="22389" y="0"/>
                  </a:moveTo>
                  <a:cubicBezTo>
                    <a:pt x="21812" y="0"/>
                    <a:pt x="20986" y="343"/>
                    <a:pt x="19849" y="1172"/>
                  </a:cubicBezTo>
                  <a:cubicBezTo>
                    <a:pt x="15958" y="4060"/>
                    <a:pt x="12493" y="7221"/>
                    <a:pt x="12128" y="7251"/>
                  </a:cubicBezTo>
                  <a:cubicBezTo>
                    <a:pt x="12127" y="7251"/>
                    <a:pt x="12125" y="7251"/>
                    <a:pt x="12123" y="7251"/>
                  </a:cubicBezTo>
                  <a:cubicBezTo>
                    <a:pt x="11733" y="7251"/>
                    <a:pt x="4772" y="3786"/>
                    <a:pt x="4772" y="3786"/>
                  </a:cubicBezTo>
                  <a:lnTo>
                    <a:pt x="0" y="13361"/>
                  </a:lnTo>
                  <a:cubicBezTo>
                    <a:pt x="0" y="13361"/>
                    <a:pt x="8272" y="18289"/>
                    <a:pt x="12194" y="18289"/>
                  </a:cubicBezTo>
                  <a:cubicBezTo>
                    <a:pt x="12584" y="18289"/>
                    <a:pt x="12931" y="18240"/>
                    <a:pt x="13222" y="18133"/>
                  </a:cubicBezTo>
                  <a:cubicBezTo>
                    <a:pt x="16475" y="16947"/>
                    <a:pt x="22219" y="6917"/>
                    <a:pt x="23101" y="4060"/>
                  </a:cubicBezTo>
                  <a:cubicBezTo>
                    <a:pt x="23727" y="2053"/>
                    <a:pt x="23801" y="0"/>
                    <a:pt x="22389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990;p53">
              <a:extLst>
                <a:ext uri="{FF2B5EF4-FFF2-40B4-BE49-F238E27FC236}">
                  <a16:creationId xmlns:a16="http://schemas.microsoft.com/office/drawing/2014/main" id="{425D4F0B-2E7B-EF95-25A9-A02F2820C0EC}"/>
                </a:ext>
              </a:extLst>
            </p:cNvPr>
            <p:cNvSpPr/>
            <p:nvPr/>
          </p:nvSpPr>
          <p:spPr>
            <a:xfrm>
              <a:off x="7017686" y="2720488"/>
              <a:ext cx="54191" cy="2311"/>
            </a:xfrm>
            <a:custGeom>
              <a:avLst/>
              <a:gdLst/>
              <a:ahLst/>
              <a:cxnLst/>
              <a:rect l="l" t="t" r="r" b="b"/>
              <a:pathLst>
                <a:path w="3587" h="153" extrusionOk="0">
                  <a:moveTo>
                    <a:pt x="152" y="0"/>
                  </a:moveTo>
                  <a:lnTo>
                    <a:pt x="0" y="152"/>
                  </a:lnTo>
                  <a:lnTo>
                    <a:pt x="3587" y="152"/>
                  </a:lnTo>
                  <a:lnTo>
                    <a:pt x="35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991;p53">
              <a:extLst>
                <a:ext uri="{FF2B5EF4-FFF2-40B4-BE49-F238E27FC236}">
                  <a16:creationId xmlns:a16="http://schemas.microsoft.com/office/drawing/2014/main" id="{9CC76CE6-AA92-F664-ACAE-F10054D297A6}"/>
                </a:ext>
              </a:extLst>
            </p:cNvPr>
            <p:cNvSpPr/>
            <p:nvPr/>
          </p:nvSpPr>
          <p:spPr>
            <a:xfrm>
              <a:off x="6991053" y="2740685"/>
              <a:ext cx="80825" cy="1858"/>
            </a:xfrm>
            <a:custGeom>
              <a:avLst/>
              <a:gdLst/>
              <a:ahLst/>
              <a:cxnLst/>
              <a:rect l="l" t="t" r="r" b="b"/>
              <a:pathLst>
                <a:path w="5350" h="123" extrusionOk="0">
                  <a:moveTo>
                    <a:pt x="152" y="1"/>
                  </a:moveTo>
                  <a:lnTo>
                    <a:pt x="0" y="122"/>
                  </a:lnTo>
                  <a:lnTo>
                    <a:pt x="5320" y="122"/>
                  </a:lnTo>
                  <a:cubicBezTo>
                    <a:pt x="5320" y="92"/>
                    <a:pt x="5350" y="31"/>
                    <a:pt x="53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992;p53">
              <a:extLst>
                <a:ext uri="{FF2B5EF4-FFF2-40B4-BE49-F238E27FC236}">
                  <a16:creationId xmlns:a16="http://schemas.microsoft.com/office/drawing/2014/main" id="{DCF62CCA-A738-CBAE-2121-186D44F9074B}"/>
                </a:ext>
              </a:extLst>
            </p:cNvPr>
            <p:cNvSpPr/>
            <p:nvPr/>
          </p:nvSpPr>
          <p:spPr>
            <a:xfrm>
              <a:off x="6788548" y="2762272"/>
              <a:ext cx="483" cy="15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1" y="0"/>
                  </a:moveTo>
                  <a:lnTo>
                    <a:pt x="3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993;p53">
              <a:extLst>
                <a:ext uri="{FF2B5EF4-FFF2-40B4-BE49-F238E27FC236}">
                  <a16:creationId xmlns:a16="http://schemas.microsoft.com/office/drawing/2014/main" id="{8B9D3CB0-5EAE-832D-9498-471CF07A7A31}"/>
                </a:ext>
              </a:extLst>
            </p:cNvPr>
            <p:cNvSpPr/>
            <p:nvPr/>
          </p:nvSpPr>
          <p:spPr>
            <a:xfrm>
              <a:off x="6965794" y="2760429"/>
              <a:ext cx="101961" cy="2311"/>
            </a:xfrm>
            <a:custGeom>
              <a:avLst/>
              <a:gdLst/>
              <a:ahLst/>
              <a:cxnLst/>
              <a:rect l="l" t="t" r="r" b="b"/>
              <a:pathLst>
                <a:path w="6749" h="153" extrusionOk="0">
                  <a:moveTo>
                    <a:pt x="153" y="1"/>
                  </a:moveTo>
                  <a:lnTo>
                    <a:pt x="1" y="153"/>
                  </a:lnTo>
                  <a:lnTo>
                    <a:pt x="6688" y="153"/>
                  </a:lnTo>
                  <a:cubicBezTo>
                    <a:pt x="6718" y="92"/>
                    <a:pt x="6748" y="61"/>
                    <a:pt x="6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994;p53">
              <a:extLst>
                <a:ext uri="{FF2B5EF4-FFF2-40B4-BE49-F238E27FC236}">
                  <a16:creationId xmlns:a16="http://schemas.microsoft.com/office/drawing/2014/main" id="{B26D193C-778A-8BCB-E11F-D9D27AB91B90}"/>
                </a:ext>
              </a:extLst>
            </p:cNvPr>
            <p:cNvSpPr/>
            <p:nvPr/>
          </p:nvSpPr>
          <p:spPr>
            <a:xfrm>
              <a:off x="6778910" y="2780627"/>
              <a:ext cx="50988" cy="1858"/>
            </a:xfrm>
            <a:custGeom>
              <a:avLst/>
              <a:gdLst/>
              <a:ahLst/>
              <a:cxnLst/>
              <a:rect l="l" t="t" r="r" b="b"/>
              <a:pathLst>
                <a:path w="3375" h="123" extrusionOk="0">
                  <a:moveTo>
                    <a:pt x="61" y="1"/>
                  </a:moveTo>
                  <a:lnTo>
                    <a:pt x="1" y="123"/>
                  </a:lnTo>
                  <a:lnTo>
                    <a:pt x="3374" y="123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995;p53">
              <a:extLst>
                <a:ext uri="{FF2B5EF4-FFF2-40B4-BE49-F238E27FC236}">
                  <a16:creationId xmlns:a16="http://schemas.microsoft.com/office/drawing/2014/main" id="{A550FC40-8309-2CDC-4E19-DED5F2FDEC5C}"/>
                </a:ext>
              </a:extLst>
            </p:cNvPr>
            <p:cNvSpPr/>
            <p:nvPr/>
          </p:nvSpPr>
          <p:spPr>
            <a:xfrm>
              <a:off x="6941458" y="2780627"/>
              <a:ext cx="119410" cy="1858"/>
            </a:xfrm>
            <a:custGeom>
              <a:avLst/>
              <a:gdLst/>
              <a:ahLst/>
              <a:cxnLst/>
              <a:rect l="l" t="t" r="r" b="b"/>
              <a:pathLst>
                <a:path w="7904" h="123" extrusionOk="0">
                  <a:moveTo>
                    <a:pt x="153" y="1"/>
                  </a:moveTo>
                  <a:lnTo>
                    <a:pt x="1" y="123"/>
                  </a:lnTo>
                  <a:lnTo>
                    <a:pt x="7843" y="123"/>
                  </a:lnTo>
                  <a:lnTo>
                    <a:pt x="79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996;p53">
              <a:extLst>
                <a:ext uri="{FF2B5EF4-FFF2-40B4-BE49-F238E27FC236}">
                  <a16:creationId xmlns:a16="http://schemas.microsoft.com/office/drawing/2014/main" id="{201D9C31-81D4-416F-F042-841984387C44}"/>
                </a:ext>
              </a:extLst>
            </p:cNvPr>
            <p:cNvSpPr/>
            <p:nvPr/>
          </p:nvSpPr>
          <p:spPr>
            <a:xfrm>
              <a:off x="6769272" y="2800371"/>
              <a:ext cx="102414" cy="1858"/>
            </a:xfrm>
            <a:custGeom>
              <a:avLst/>
              <a:gdLst/>
              <a:ahLst/>
              <a:cxnLst/>
              <a:rect l="l" t="t" r="r" b="b"/>
              <a:pathLst>
                <a:path w="6779" h="123" extrusionOk="0">
                  <a:moveTo>
                    <a:pt x="61" y="1"/>
                  </a:moveTo>
                  <a:lnTo>
                    <a:pt x="0" y="123"/>
                  </a:lnTo>
                  <a:lnTo>
                    <a:pt x="6778" y="123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997;p53">
              <a:extLst>
                <a:ext uri="{FF2B5EF4-FFF2-40B4-BE49-F238E27FC236}">
                  <a16:creationId xmlns:a16="http://schemas.microsoft.com/office/drawing/2014/main" id="{CB09417E-4BD9-BEBF-BB03-D8A6598E9BB1}"/>
                </a:ext>
              </a:extLst>
            </p:cNvPr>
            <p:cNvSpPr/>
            <p:nvPr/>
          </p:nvSpPr>
          <p:spPr>
            <a:xfrm>
              <a:off x="6917121" y="2800371"/>
              <a:ext cx="134563" cy="2311"/>
            </a:xfrm>
            <a:custGeom>
              <a:avLst/>
              <a:gdLst/>
              <a:ahLst/>
              <a:cxnLst/>
              <a:rect l="l" t="t" r="r" b="b"/>
              <a:pathLst>
                <a:path w="8907" h="153" extrusionOk="0">
                  <a:moveTo>
                    <a:pt x="153" y="1"/>
                  </a:moveTo>
                  <a:lnTo>
                    <a:pt x="1" y="153"/>
                  </a:lnTo>
                  <a:lnTo>
                    <a:pt x="8815" y="153"/>
                  </a:lnTo>
                  <a:lnTo>
                    <a:pt x="89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998;p53">
              <a:extLst>
                <a:ext uri="{FF2B5EF4-FFF2-40B4-BE49-F238E27FC236}">
                  <a16:creationId xmlns:a16="http://schemas.microsoft.com/office/drawing/2014/main" id="{457CB0EB-6590-57B0-86D2-46F37E50D9C7}"/>
                </a:ext>
              </a:extLst>
            </p:cNvPr>
            <p:cNvSpPr/>
            <p:nvPr/>
          </p:nvSpPr>
          <p:spPr>
            <a:xfrm>
              <a:off x="6759165" y="2820584"/>
              <a:ext cx="281966" cy="1843"/>
            </a:xfrm>
            <a:custGeom>
              <a:avLst/>
              <a:gdLst/>
              <a:ahLst/>
              <a:cxnLst/>
              <a:rect l="l" t="t" r="r" b="b"/>
              <a:pathLst>
                <a:path w="18664" h="122" extrusionOk="0">
                  <a:moveTo>
                    <a:pt x="61" y="0"/>
                  </a:moveTo>
                  <a:lnTo>
                    <a:pt x="1" y="122"/>
                  </a:lnTo>
                  <a:lnTo>
                    <a:pt x="18603" y="122"/>
                  </a:lnTo>
                  <a:lnTo>
                    <a:pt x="186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999;p53">
              <a:extLst>
                <a:ext uri="{FF2B5EF4-FFF2-40B4-BE49-F238E27FC236}">
                  <a16:creationId xmlns:a16="http://schemas.microsoft.com/office/drawing/2014/main" id="{13118100-97B1-3788-796B-CACA2EB10CCA}"/>
                </a:ext>
              </a:extLst>
            </p:cNvPr>
            <p:cNvSpPr/>
            <p:nvPr/>
          </p:nvSpPr>
          <p:spPr>
            <a:xfrm>
              <a:off x="6749059" y="2840328"/>
              <a:ext cx="281045" cy="1843"/>
            </a:xfrm>
            <a:custGeom>
              <a:avLst/>
              <a:gdLst/>
              <a:ahLst/>
              <a:cxnLst/>
              <a:rect l="l" t="t" r="r" b="b"/>
              <a:pathLst>
                <a:path w="18603" h="122" extrusionOk="0">
                  <a:moveTo>
                    <a:pt x="62" y="0"/>
                  </a:moveTo>
                  <a:lnTo>
                    <a:pt x="1" y="122"/>
                  </a:lnTo>
                  <a:lnTo>
                    <a:pt x="18542" y="122"/>
                  </a:lnTo>
                  <a:lnTo>
                    <a:pt x="186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2000;p53">
              <a:extLst>
                <a:ext uri="{FF2B5EF4-FFF2-40B4-BE49-F238E27FC236}">
                  <a16:creationId xmlns:a16="http://schemas.microsoft.com/office/drawing/2014/main" id="{19B14872-FEF3-E47A-2BC0-828B7CECF2A0}"/>
                </a:ext>
              </a:extLst>
            </p:cNvPr>
            <p:cNvSpPr/>
            <p:nvPr/>
          </p:nvSpPr>
          <p:spPr>
            <a:xfrm>
              <a:off x="6738968" y="2860525"/>
              <a:ext cx="279670" cy="1858"/>
            </a:xfrm>
            <a:custGeom>
              <a:avLst/>
              <a:gdLst/>
              <a:ahLst/>
              <a:cxnLst/>
              <a:rect l="l" t="t" r="r" b="b"/>
              <a:pathLst>
                <a:path w="18512" h="123" extrusionOk="0">
                  <a:moveTo>
                    <a:pt x="61" y="1"/>
                  </a:moveTo>
                  <a:lnTo>
                    <a:pt x="0" y="122"/>
                  </a:lnTo>
                  <a:lnTo>
                    <a:pt x="18420" y="122"/>
                  </a:lnTo>
                  <a:lnTo>
                    <a:pt x="185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2001;p53">
              <a:extLst>
                <a:ext uri="{FF2B5EF4-FFF2-40B4-BE49-F238E27FC236}">
                  <a16:creationId xmlns:a16="http://schemas.microsoft.com/office/drawing/2014/main" id="{7CB25F90-B0FC-75C2-B6D4-0A7E4E217DAB}"/>
                </a:ext>
              </a:extLst>
            </p:cNvPr>
            <p:cNvSpPr/>
            <p:nvPr/>
          </p:nvSpPr>
          <p:spPr>
            <a:xfrm>
              <a:off x="6729314" y="2880269"/>
              <a:ext cx="276920" cy="1858"/>
            </a:xfrm>
            <a:custGeom>
              <a:avLst/>
              <a:gdLst/>
              <a:ahLst/>
              <a:cxnLst/>
              <a:rect l="l" t="t" r="r" b="b"/>
              <a:pathLst>
                <a:path w="18330" h="123" extrusionOk="0">
                  <a:moveTo>
                    <a:pt x="62" y="1"/>
                  </a:moveTo>
                  <a:lnTo>
                    <a:pt x="1" y="122"/>
                  </a:lnTo>
                  <a:lnTo>
                    <a:pt x="18238" y="122"/>
                  </a:lnTo>
                  <a:cubicBezTo>
                    <a:pt x="18269" y="92"/>
                    <a:pt x="18299" y="31"/>
                    <a:pt x="18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2002;p53">
              <a:extLst>
                <a:ext uri="{FF2B5EF4-FFF2-40B4-BE49-F238E27FC236}">
                  <a16:creationId xmlns:a16="http://schemas.microsoft.com/office/drawing/2014/main" id="{6076A13B-9596-7E3A-5B6D-88A6E47B898E}"/>
                </a:ext>
              </a:extLst>
            </p:cNvPr>
            <p:cNvSpPr/>
            <p:nvPr/>
          </p:nvSpPr>
          <p:spPr>
            <a:xfrm>
              <a:off x="6719223" y="2900014"/>
              <a:ext cx="273687" cy="1858"/>
            </a:xfrm>
            <a:custGeom>
              <a:avLst/>
              <a:gdLst/>
              <a:ahLst/>
              <a:cxnLst/>
              <a:rect l="l" t="t" r="r" b="b"/>
              <a:pathLst>
                <a:path w="18116" h="123" extrusionOk="0">
                  <a:moveTo>
                    <a:pt x="61" y="1"/>
                  </a:moveTo>
                  <a:lnTo>
                    <a:pt x="0" y="122"/>
                  </a:lnTo>
                  <a:lnTo>
                    <a:pt x="18025" y="122"/>
                  </a:lnTo>
                  <a:lnTo>
                    <a:pt x="181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2003;p53">
              <a:extLst>
                <a:ext uri="{FF2B5EF4-FFF2-40B4-BE49-F238E27FC236}">
                  <a16:creationId xmlns:a16="http://schemas.microsoft.com/office/drawing/2014/main" id="{DCECBF4B-A8DE-9CAC-E60B-358314076B86}"/>
                </a:ext>
              </a:extLst>
            </p:cNvPr>
            <p:cNvSpPr/>
            <p:nvPr/>
          </p:nvSpPr>
          <p:spPr>
            <a:xfrm>
              <a:off x="6740342" y="2920226"/>
              <a:ext cx="238336" cy="1843"/>
            </a:xfrm>
            <a:custGeom>
              <a:avLst/>
              <a:gdLst/>
              <a:ahLst/>
              <a:cxnLst/>
              <a:rect l="l" t="t" r="r" b="b"/>
              <a:pathLst>
                <a:path w="15776" h="122" extrusionOk="0">
                  <a:moveTo>
                    <a:pt x="0" y="0"/>
                  </a:moveTo>
                  <a:lnTo>
                    <a:pt x="243" y="122"/>
                  </a:lnTo>
                  <a:lnTo>
                    <a:pt x="15654" y="122"/>
                  </a:lnTo>
                  <a:lnTo>
                    <a:pt x="157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2004;p53">
              <a:extLst>
                <a:ext uri="{FF2B5EF4-FFF2-40B4-BE49-F238E27FC236}">
                  <a16:creationId xmlns:a16="http://schemas.microsoft.com/office/drawing/2014/main" id="{288D77F9-0E51-47B6-76B8-01B8057D1CA2}"/>
                </a:ext>
              </a:extLst>
            </p:cNvPr>
            <p:cNvSpPr/>
            <p:nvPr/>
          </p:nvSpPr>
          <p:spPr>
            <a:xfrm>
              <a:off x="6778456" y="2940424"/>
              <a:ext cx="184145" cy="1858"/>
            </a:xfrm>
            <a:custGeom>
              <a:avLst/>
              <a:gdLst/>
              <a:ahLst/>
              <a:cxnLst/>
              <a:rect l="l" t="t" r="r" b="b"/>
              <a:pathLst>
                <a:path w="12189" h="123" extrusionOk="0">
                  <a:moveTo>
                    <a:pt x="0" y="1"/>
                  </a:moveTo>
                  <a:lnTo>
                    <a:pt x="274" y="122"/>
                  </a:lnTo>
                  <a:lnTo>
                    <a:pt x="12098" y="122"/>
                  </a:lnTo>
                  <a:lnTo>
                    <a:pt x="121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2005;p53">
              <a:extLst>
                <a:ext uri="{FF2B5EF4-FFF2-40B4-BE49-F238E27FC236}">
                  <a16:creationId xmlns:a16="http://schemas.microsoft.com/office/drawing/2014/main" id="{F32EA70F-FEE4-72CC-0FF4-6822304EA9C8}"/>
                </a:ext>
              </a:extLst>
            </p:cNvPr>
            <p:cNvSpPr/>
            <p:nvPr/>
          </p:nvSpPr>
          <p:spPr>
            <a:xfrm>
              <a:off x="6821616" y="2960168"/>
              <a:ext cx="122612" cy="1858"/>
            </a:xfrm>
            <a:custGeom>
              <a:avLst/>
              <a:gdLst/>
              <a:ahLst/>
              <a:cxnLst/>
              <a:rect l="l" t="t" r="r" b="b"/>
              <a:pathLst>
                <a:path w="8116" h="123" extrusionOk="0">
                  <a:moveTo>
                    <a:pt x="0" y="1"/>
                  </a:moveTo>
                  <a:lnTo>
                    <a:pt x="335" y="122"/>
                  </a:lnTo>
                  <a:lnTo>
                    <a:pt x="7964" y="122"/>
                  </a:lnTo>
                  <a:lnTo>
                    <a:pt x="81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2006;p53">
              <a:extLst>
                <a:ext uri="{FF2B5EF4-FFF2-40B4-BE49-F238E27FC236}">
                  <a16:creationId xmlns:a16="http://schemas.microsoft.com/office/drawing/2014/main" id="{F7FB4564-4A9F-A1EC-5134-1B820F00C4CB}"/>
                </a:ext>
              </a:extLst>
            </p:cNvPr>
            <p:cNvSpPr/>
            <p:nvPr/>
          </p:nvSpPr>
          <p:spPr>
            <a:xfrm>
              <a:off x="6884520" y="2979912"/>
              <a:ext cx="29868" cy="1737"/>
            </a:xfrm>
            <a:custGeom>
              <a:avLst/>
              <a:gdLst/>
              <a:ahLst/>
              <a:cxnLst/>
              <a:rect l="l" t="t" r="r" b="b"/>
              <a:pathLst>
                <a:path w="1977" h="115" extrusionOk="0">
                  <a:moveTo>
                    <a:pt x="1" y="1"/>
                  </a:moveTo>
                  <a:cubicBezTo>
                    <a:pt x="320" y="77"/>
                    <a:pt x="646" y="115"/>
                    <a:pt x="977" y="115"/>
                  </a:cubicBezTo>
                  <a:cubicBezTo>
                    <a:pt x="1308" y="115"/>
                    <a:pt x="1642" y="77"/>
                    <a:pt x="19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2007;p53">
              <a:extLst>
                <a:ext uri="{FF2B5EF4-FFF2-40B4-BE49-F238E27FC236}">
                  <a16:creationId xmlns:a16="http://schemas.microsoft.com/office/drawing/2014/main" id="{6216F6E7-4CB6-A4CB-307F-A07EC53FFA72}"/>
                </a:ext>
              </a:extLst>
            </p:cNvPr>
            <p:cNvSpPr/>
            <p:nvPr/>
          </p:nvSpPr>
          <p:spPr>
            <a:xfrm>
              <a:off x="6692122" y="2748027"/>
              <a:ext cx="113442" cy="172679"/>
            </a:xfrm>
            <a:custGeom>
              <a:avLst/>
              <a:gdLst/>
              <a:ahLst/>
              <a:cxnLst/>
              <a:rect l="l" t="t" r="r" b="b"/>
              <a:pathLst>
                <a:path w="7509" h="11430" extrusionOk="0">
                  <a:moveTo>
                    <a:pt x="5259" y="1"/>
                  </a:moveTo>
                  <a:lnTo>
                    <a:pt x="1" y="10214"/>
                  </a:lnTo>
                  <a:lnTo>
                    <a:pt x="2493" y="11430"/>
                  </a:lnTo>
                  <a:lnTo>
                    <a:pt x="7508" y="1065"/>
                  </a:lnTo>
                  <a:lnTo>
                    <a:pt x="5259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2008;p53">
              <a:extLst>
                <a:ext uri="{FF2B5EF4-FFF2-40B4-BE49-F238E27FC236}">
                  <a16:creationId xmlns:a16="http://schemas.microsoft.com/office/drawing/2014/main" id="{1AB2CE39-8E3F-3CD0-4CB6-C4874974C098}"/>
                </a:ext>
              </a:extLst>
            </p:cNvPr>
            <p:cNvSpPr/>
            <p:nvPr/>
          </p:nvSpPr>
          <p:spPr>
            <a:xfrm>
              <a:off x="6738046" y="2776775"/>
              <a:ext cx="63376" cy="128504"/>
            </a:xfrm>
            <a:custGeom>
              <a:avLst/>
              <a:gdLst/>
              <a:ahLst/>
              <a:cxnLst/>
              <a:rect l="l" t="t" r="r" b="b"/>
              <a:pathLst>
                <a:path w="4195" h="8506" extrusionOk="0">
                  <a:moveTo>
                    <a:pt x="4160" y="0"/>
                  </a:moveTo>
                  <a:cubicBezTo>
                    <a:pt x="4152" y="0"/>
                    <a:pt x="4143" y="4"/>
                    <a:pt x="4134" y="13"/>
                  </a:cubicBezTo>
                  <a:cubicBezTo>
                    <a:pt x="3769" y="651"/>
                    <a:pt x="3405" y="1350"/>
                    <a:pt x="3070" y="2019"/>
                  </a:cubicBezTo>
                  <a:cubicBezTo>
                    <a:pt x="2736" y="2688"/>
                    <a:pt x="2341" y="3448"/>
                    <a:pt x="1976" y="4177"/>
                  </a:cubicBezTo>
                  <a:cubicBezTo>
                    <a:pt x="1277" y="5575"/>
                    <a:pt x="608" y="7004"/>
                    <a:pt x="0" y="8463"/>
                  </a:cubicBezTo>
                  <a:cubicBezTo>
                    <a:pt x="0" y="8484"/>
                    <a:pt x="16" y="8506"/>
                    <a:pt x="35" y="8506"/>
                  </a:cubicBezTo>
                  <a:cubicBezTo>
                    <a:pt x="43" y="8506"/>
                    <a:pt x="52" y="8502"/>
                    <a:pt x="61" y="8493"/>
                  </a:cubicBezTo>
                  <a:cubicBezTo>
                    <a:pt x="821" y="7125"/>
                    <a:pt x="1551" y="5727"/>
                    <a:pt x="2219" y="4299"/>
                  </a:cubicBezTo>
                  <a:cubicBezTo>
                    <a:pt x="2554" y="3600"/>
                    <a:pt x="2888" y="2900"/>
                    <a:pt x="3222" y="2171"/>
                  </a:cubicBezTo>
                  <a:cubicBezTo>
                    <a:pt x="3557" y="1472"/>
                    <a:pt x="3921" y="773"/>
                    <a:pt x="4195" y="43"/>
                  </a:cubicBezTo>
                  <a:cubicBezTo>
                    <a:pt x="4195" y="22"/>
                    <a:pt x="4180" y="0"/>
                    <a:pt x="41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2009;p53">
              <a:extLst>
                <a:ext uri="{FF2B5EF4-FFF2-40B4-BE49-F238E27FC236}">
                  <a16:creationId xmlns:a16="http://schemas.microsoft.com/office/drawing/2014/main" id="{E61328DE-9B50-59BF-E255-2780A8EE6535}"/>
                </a:ext>
              </a:extLst>
            </p:cNvPr>
            <p:cNvSpPr/>
            <p:nvPr/>
          </p:nvSpPr>
          <p:spPr>
            <a:xfrm>
              <a:off x="6802793" y="2746652"/>
              <a:ext cx="184145" cy="71368"/>
            </a:xfrm>
            <a:custGeom>
              <a:avLst/>
              <a:gdLst/>
              <a:ahLst/>
              <a:cxnLst/>
              <a:rect l="l" t="t" r="r" b="b"/>
              <a:pathLst>
                <a:path w="12189" h="4724" extrusionOk="0">
                  <a:moveTo>
                    <a:pt x="12128" y="1"/>
                  </a:moveTo>
                  <a:cubicBezTo>
                    <a:pt x="11702" y="274"/>
                    <a:pt x="6809" y="4286"/>
                    <a:pt x="6596" y="4408"/>
                  </a:cubicBezTo>
                  <a:cubicBezTo>
                    <a:pt x="6547" y="4436"/>
                    <a:pt x="6492" y="4448"/>
                    <a:pt x="6435" y="4448"/>
                  </a:cubicBezTo>
                  <a:cubicBezTo>
                    <a:pt x="6247" y="4448"/>
                    <a:pt x="6030" y="4319"/>
                    <a:pt x="5866" y="4226"/>
                  </a:cubicBezTo>
                  <a:cubicBezTo>
                    <a:pt x="4955" y="3800"/>
                    <a:pt x="4012" y="3344"/>
                    <a:pt x="3100" y="2888"/>
                  </a:cubicBezTo>
                  <a:cubicBezTo>
                    <a:pt x="2067" y="2402"/>
                    <a:pt x="1094" y="1976"/>
                    <a:pt x="61" y="1460"/>
                  </a:cubicBezTo>
                  <a:cubicBezTo>
                    <a:pt x="31" y="1460"/>
                    <a:pt x="0" y="1490"/>
                    <a:pt x="31" y="1520"/>
                  </a:cubicBezTo>
                  <a:cubicBezTo>
                    <a:pt x="973" y="2037"/>
                    <a:pt x="1824" y="2524"/>
                    <a:pt x="2766" y="3010"/>
                  </a:cubicBezTo>
                  <a:cubicBezTo>
                    <a:pt x="3708" y="3496"/>
                    <a:pt x="4681" y="3983"/>
                    <a:pt x="5623" y="4438"/>
                  </a:cubicBezTo>
                  <a:cubicBezTo>
                    <a:pt x="5878" y="4566"/>
                    <a:pt x="6133" y="4723"/>
                    <a:pt x="6388" y="4723"/>
                  </a:cubicBezTo>
                  <a:cubicBezTo>
                    <a:pt x="6498" y="4723"/>
                    <a:pt x="6608" y="4694"/>
                    <a:pt x="6718" y="4621"/>
                  </a:cubicBezTo>
                  <a:cubicBezTo>
                    <a:pt x="7174" y="4317"/>
                    <a:pt x="11763" y="517"/>
                    <a:pt x="12189" y="62"/>
                  </a:cubicBezTo>
                  <a:cubicBezTo>
                    <a:pt x="12189" y="31"/>
                    <a:pt x="12158" y="1"/>
                    <a:pt x="121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2010;p53">
              <a:extLst>
                <a:ext uri="{FF2B5EF4-FFF2-40B4-BE49-F238E27FC236}">
                  <a16:creationId xmlns:a16="http://schemas.microsoft.com/office/drawing/2014/main" id="{48D8AE48-931A-0940-642A-199F66DF1673}"/>
                </a:ext>
              </a:extLst>
            </p:cNvPr>
            <p:cNvSpPr/>
            <p:nvPr/>
          </p:nvSpPr>
          <p:spPr>
            <a:xfrm>
              <a:off x="6690747" y="2808921"/>
              <a:ext cx="361281" cy="175171"/>
            </a:xfrm>
            <a:custGeom>
              <a:avLst/>
              <a:gdLst/>
              <a:ahLst/>
              <a:cxnLst/>
              <a:rect l="l" t="t" r="r" b="b"/>
              <a:pathLst>
                <a:path w="23914" h="11595" extrusionOk="0">
                  <a:moveTo>
                    <a:pt x="23871" y="1"/>
                  </a:moveTo>
                  <a:cubicBezTo>
                    <a:pt x="23866" y="1"/>
                    <a:pt x="23861" y="4"/>
                    <a:pt x="23861" y="13"/>
                  </a:cubicBezTo>
                  <a:cubicBezTo>
                    <a:pt x="23192" y="1016"/>
                    <a:pt x="22554" y="2019"/>
                    <a:pt x="21916" y="3022"/>
                  </a:cubicBezTo>
                  <a:cubicBezTo>
                    <a:pt x="21247" y="3994"/>
                    <a:pt x="20518" y="5028"/>
                    <a:pt x="19819" y="6000"/>
                  </a:cubicBezTo>
                  <a:cubicBezTo>
                    <a:pt x="19089" y="6973"/>
                    <a:pt x="18420" y="7855"/>
                    <a:pt x="17660" y="8736"/>
                  </a:cubicBezTo>
                  <a:cubicBezTo>
                    <a:pt x="17296" y="9192"/>
                    <a:pt x="16870" y="9618"/>
                    <a:pt x="16445" y="10043"/>
                  </a:cubicBezTo>
                  <a:cubicBezTo>
                    <a:pt x="16050" y="10469"/>
                    <a:pt x="15563" y="10803"/>
                    <a:pt x="15046" y="11046"/>
                  </a:cubicBezTo>
                  <a:cubicBezTo>
                    <a:pt x="14609" y="11207"/>
                    <a:pt x="14137" y="11281"/>
                    <a:pt x="13669" y="11281"/>
                  </a:cubicBezTo>
                  <a:cubicBezTo>
                    <a:pt x="13519" y="11281"/>
                    <a:pt x="13370" y="11274"/>
                    <a:pt x="13223" y="11259"/>
                  </a:cubicBezTo>
                  <a:cubicBezTo>
                    <a:pt x="12949" y="11228"/>
                    <a:pt x="12645" y="11198"/>
                    <a:pt x="12341" y="11137"/>
                  </a:cubicBezTo>
                  <a:cubicBezTo>
                    <a:pt x="11733" y="10985"/>
                    <a:pt x="11125" y="10803"/>
                    <a:pt x="10517" y="10621"/>
                  </a:cubicBezTo>
                  <a:cubicBezTo>
                    <a:pt x="8815" y="10043"/>
                    <a:pt x="7144" y="9314"/>
                    <a:pt x="5563" y="8462"/>
                  </a:cubicBezTo>
                  <a:cubicBezTo>
                    <a:pt x="5137" y="8219"/>
                    <a:pt x="4682" y="7976"/>
                    <a:pt x="4226" y="7763"/>
                  </a:cubicBezTo>
                  <a:cubicBezTo>
                    <a:pt x="3800" y="7520"/>
                    <a:pt x="3253" y="7247"/>
                    <a:pt x="2767" y="7034"/>
                  </a:cubicBezTo>
                  <a:cubicBezTo>
                    <a:pt x="2706" y="7125"/>
                    <a:pt x="2645" y="7247"/>
                    <a:pt x="2615" y="7338"/>
                  </a:cubicBezTo>
                  <a:cubicBezTo>
                    <a:pt x="2402" y="7216"/>
                    <a:pt x="213" y="6183"/>
                    <a:pt x="153" y="6183"/>
                  </a:cubicBezTo>
                  <a:cubicBezTo>
                    <a:pt x="244" y="5970"/>
                    <a:pt x="335" y="5788"/>
                    <a:pt x="396" y="5605"/>
                  </a:cubicBezTo>
                  <a:cubicBezTo>
                    <a:pt x="396" y="5570"/>
                    <a:pt x="396" y="5555"/>
                    <a:pt x="390" y="5555"/>
                  </a:cubicBezTo>
                  <a:cubicBezTo>
                    <a:pt x="385" y="5555"/>
                    <a:pt x="378" y="5562"/>
                    <a:pt x="365" y="5575"/>
                  </a:cubicBezTo>
                  <a:cubicBezTo>
                    <a:pt x="213" y="5788"/>
                    <a:pt x="92" y="6031"/>
                    <a:pt x="1" y="6274"/>
                  </a:cubicBezTo>
                  <a:cubicBezTo>
                    <a:pt x="1" y="6274"/>
                    <a:pt x="2522" y="7490"/>
                    <a:pt x="2612" y="7490"/>
                  </a:cubicBezTo>
                  <a:cubicBezTo>
                    <a:pt x="2613" y="7490"/>
                    <a:pt x="2614" y="7490"/>
                    <a:pt x="2615" y="7490"/>
                  </a:cubicBezTo>
                  <a:cubicBezTo>
                    <a:pt x="2645" y="7490"/>
                    <a:pt x="2797" y="7125"/>
                    <a:pt x="2797" y="7125"/>
                  </a:cubicBezTo>
                  <a:cubicBezTo>
                    <a:pt x="3223" y="7338"/>
                    <a:pt x="3648" y="7581"/>
                    <a:pt x="4043" y="7824"/>
                  </a:cubicBezTo>
                  <a:cubicBezTo>
                    <a:pt x="4438" y="8098"/>
                    <a:pt x="4864" y="8311"/>
                    <a:pt x="5259" y="8554"/>
                  </a:cubicBezTo>
                  <a:cubicBezTo>
                    <a:pt x="6110" y="9010"/>
                    <a:pt x="6931" y="9466"/>
                    <a:pt x="7812" y="9861"/>
                  </a:cubicBezTo>
                  <a:cubicBezTo>
                    <a:pt x="9454" y="10621"/>
                    <a:pt x="11217" y="11350"/>
                    <a:pt x="13040" y="11563"/>
                  </a:cubicBezTo>
                  <a:cubicBezTo>
                    <a:pt x="13223" y="11584"/>
                    <a:pt x="13406" y="11594"/>
                    <a:pt x="13588" y="11594"/>
                  </a:cubicBezTo>
                  <a:cubicBezTo>
                    <a:pt x="13919" y="11594"/>
                    <a:pt x="14246" y="11561"/>
                    <a:pt x="14560" y="11502"/>
                  </a:cubicBezTo>
                  <a:cubicBezTo>
                    <a:pt x="15746" y="11289"/>
                    <a:pt x="16536" y="10347"/>
                    <a:pt x="17296" y="9526"/>
                  </a:cubicBezTo>
                  <a:cubicBezTo>
                    <a:pt x="18907" y="7672"/>
                    <a:pt x="20366" y="5696"/>
                    <a:pt x="21703" y="3630"/>
                  </a:cubicBezTo>
                  <a:cubicBezTo>
                    <a:pt x="21855" y="3417"/>
                    <a:pt x="21977" y="3204"/>
                    <a:pt x="22129" y="2991"/>
                  </a:cubicBezTo>
                  <a:cubicBezTo>
                    <a:pt x="22585" y="2414"/>
                    <a:pt x="23071" y="1897"/>
                    <a:pt x="23618" y="1411"/>
                  </a:cubicBezTo>
                  <a:cubicBezTo>
                    <a:pt x="23643" y="1386"/>
                    <a:pt x="23627" y="1342"/>
                    <a:pt x="23605" y="1342"/>
                  </a:cubicBezTo>
                  <a:cubicBezTo>
                    <a:pt x="23599" y="1342"/>
                    <a:pt x="23593" y="1344"/>
                    <a:pt x="23588" y="1350"/>
                  </a:cubicBezTo>
                  <a:cubicBezTo>
                    <a:pt x="23223" y="1684"/>
                    <a:pt x="22889" y="1988"/>
                    <a:pt x="22554" y="2353"/>
                  </a:cubicBezTo>
                  <a:cubicBezTo>
                    <a:pt x="23041" y="1593"/>
                    <a:pt x="23496" y="833"/>
                    <a:pt x="23892" y="73"/>
                  </a:cubicBezTo>
                  <a:cubicBezTo>
                    <a:pt x="23914" y="29"/>
                    <a:pt x="23887" y="1"/>
                    <a:pt x="23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2011;p53">
              <a:extLst>
                <a:ext uri="{FF2B5EF4-FFF2-40B4-BE49-F238E27FC236}">
                  <a16:creationId xmlns:a16="http://schemas.microsoft.com/office/drawing/2014/main" id="{FA6A20D4-203B-055D-5300-B0A7E0C87097}"/>
                </a:ext>
              </a:extLst>
            </p:cNvPr>
            <p:cNvSpPr/>
            <p:nvPr/>
          </p:nvSpPr>
          <p:spPr>
            <a:xfrm>
              <a:off x="5671378" y="3343118"/>
              <a:ext cx="120784" cy="579070"/>
            </a:xfrm>
            <a:custGeom>
              <a:avLst/>
              <a:gdLst/>
              <a:ahLst/>
              <a:cxnLst/>
              <a:rect l="l" t="t" r="r" b="b"/>
              <a:pathLst>
                <a:path w="7995" h="38330" extrusionOk="0">
                  <a:moveTo>
                    <a:pt x="0" y="1"/>
                  </a:moveTo>
                  <a:lnTo>
                    <a:pt x="882" y="5381"/>
                  </a:lnTo>
                  <a:lnTo>
                    <a:pt x="6991" y="38329"/>
                  </a:lnTo>
                  <a:lnTo>
                    <a:pt x="7994" y="38329"/>
                  </a:lnTo>
                  <a:lnTo>
                    <a:pt x="3556" y="538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2012;p53">
              <a:extLst>
                <a:ext uri="{FF2B5EF4-FFF2-40B4-BE49-F238E27FC236}">
                  <a16:creationId xmlns:a16="http://schemas.microsoft.com/office/drawing/2014/main" id="{7EF63DF4-566A-049B-4589-23AD457AEED4}"/>
                </a:ext>
              </a:extLst>
            </p:cNvPr>
            <p:cNvSpPr/>
            <p:nvPr/>
          </p:nvSpPr>
          <p:spPr>
            <a:xfrm>
              <a:off x="5671378" y="3343118"/>
              <a:ext cx="53737" cy="81293"/>
            </a:xfrm>
            <a:custGeom>
              <a:avLst/>
              <a:gdLst/>
              <a:ahLst/>
              <a:cxnLst/>
              <a:rect l="l" t="t" r="r" b="b"/>
              <a:pathLst>
                <a:path w="3557" h="5381" extrusionOk="0">
                  <a:moveTo>
                    <a:pt x="0" y="1"/>
                  </a:moveTo>
                  <a:lnTo>
                    <a:pt x="882" y="5381"/>
                  </a:lnTo>
                  <a:lnTo>
                    <a:pt x="3556" y="538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2013;p53">
              <a:extLst>
                <a:ext uri="{FF2B5EF4-FFF2-40B4-BE49-F238E27FC236}">
                  <a16:creationId xmlns:a16="http://schemas.microsoft.com/office/drawing/2014/main" id="{67E4A2E8-4E6B-3F96-6868-2B01C7C56693}"/>
                </a:ext>
              </a:extLst>
            </p:cNvPr>
            <p:cNvSpPr/>
            <p:nvPr/>
          </p:nvSpPr>
          <p:spPr>
            <a:xfrm>
              <a:off x="5381632" y="3343118"/>
              <a:ext cx="120784" cy="579070"/>
            </a:xfrm>
            <a:custGeom>
              <a:avLst/>
              <a:gdLst/>
              <a:ahLst/>
              <a:cxnLst/>
              <a:rect l="l" t="t" r="r" b="b"/>
              <a:pathLst>
                <a:path w="7995" h="38330" extrusionOk="0">
                  <a:moveTo>
                    <a:pt x="5077" y="1"/>
                  </a:moveTo>
                  <a:lnTo>
                    <a:pt x="4438" y="5381"/>
                  </a:lnTo>
                  <a:lnTo>
                    <a:pt x="0" y="38329"/>
                  </a:lnTo>
                  <a:lnTo>
                    <a:pt x="973" y="38329"/>
                  </a:lnTo>
                  <a:lnTo>
                    <a:pt x="7083" y="5381"/>
                  </a:lnTo>
                  <a:lnTo>
                    <a:pt x="7994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2014;p53">
              <a:extLst>
                <a:ext uri="{FF2B5EF4-FFF2-40B4-BE49-F238E27FC236}">
                  <a16:creationId xmlns:a16="http://schemas.microsoft.com/office/drawing/2014/main" id="{A71C76C7-0B01-5074-9427-F5836E4BE1B1}"/>
                </a:ext>
              </a:extLst>
            </p:cNvPr>
            <p:cNvSpPr/>
            <p:nvPr/>
          </p:nvSpPr>
          <p:spPr>
            <a:xfrm>
              <a:off x="5448675" y="3343118"/>
              <a:ext cx="53737" cy="81293"/>
            </a:xfrm>
            <a:custGeom>
              <a:avLst/>
              <a:gdLst/>
              <a:ahLst/>
              <a:cxnLst/>
              <a:rect l="l" t="t" r="r" b="b"/>
              <a:pathLst>
                <a:path w="3557" h="5381" extrusionOk="0">
                  <a:moveTo>
                    <a:pt x="639" y="1"/>
                  </a:moveTo>
                  <a:lnTo>
                    <a:pt x="0" y="5381"/>
                  </a:lnTo>
                  <a:lnTo>
                    <a:pt x="2645" y="5381"/>
                  </a:lnTo>
                  <a:lnTo>
                    <a:pt x="3556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2015;p53">
              <a:extLst>
                <a:ext uri="{FF2B5EF4-FFF2-40B4-BE49-F238E27FC236}">
                  <a16:creationId xmlns:a16="http://schemas.microsoft.com/office/drawing/2014/main" id="{D4A54769-31B6-E9DE-FF4A-47FFB6FA905C}"/>
                </a:ext>
              </a:extLst>
            </p:cNvPr>
            <p:cNvSpPr/>
            <p:nvPr/>
          </p:nvSpPr>
          <p:spPr>
            <a:xfrm>
              <a:off x="5104742" y="3343118"/>
              <a:ext cx="120784" cy="579070"/>
            </a:xfrm>
            <a:custGeom>
              <a:avLst/>
              <a:gdLst/>
              <a:ahLst/>
              <a:cxnLst/>
              <a:rect l="l" t="t" r="r" b="b"/>
              <a:pathLst>
                <a:path w="7995" h="38330" extrusionOk="0">
                  <a:moveTo>
                    <a:pt x="5107" y="1"/>
                  </a:moveTo>
                  <a:lnTo>
                    <a:pt x="4439" y="5381"/>
                  </a:lnTo>
                  <a:lnTo>
                    <a:pt x="1" y="38329"/>
                  </a:lnTo>
                  <a:lnTo>
                    <a:pt x="973" y="38329"/>
                  </a:lnTo>
                  <a:lnTo>
                    <a:pt x="7083" y="5381"/>
                  </a:lnTo>
                  <a:lnTo>
                    <a:pt x="7995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2016;p53">
              <a:extLst>
                <a:ext uri="{FF2B5EF4-FFF2-40B4-BE49-F238E27FC236}">
                  <a16:creationId xmlns:a16="http://schemas.microsoft.com/office/drawing/2014/main" id="{AD7C5DFC-6394-B85E-8DF6-E0AB34778DD0}"/>
                </a:ext>
              </a:extLst>
            </p:cNvPr>
            <p:cNvSpPr/>
            <p:nvPr/>
          </p:nvSpPr>
          <p:spPr>
            <a:xfrm>
              <a:off x="5171785" y="3343118"/>
              <a:ext cx="53737" cy="81293"/>
            </a:xfrm>
            <a:custGeom>
              <a:avLst/>
              <a:gdLst/>
              <a:ahLst/>
              <a:cxnLst/>
              <a:rect l="l" t="t" r="r" b="b"/>
              <a:pathLst>
                <a:path w="3557" h="5381" extrusionOk="0">
                  <a:moveTo>
                    <a:pt x="669" y="1"/>
                  </a:moveTo>
                  <a:lnTo>
                    <a:pt x="1" y="5381"/>
                  </a:lnTo>
                  <a:lnTo>
                    <a:pt x="2645" y="5381"/>
                  </a:lnTo>
                  <a:lnTo>
                    <a:pt x="355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2017;p53">
              <a:extLst>
                <a:ext uri="{FF2B5EF4-FFF2-40B4-BE49-F238E27FC236}">
                  <a16:creationId xmlns:a16="http://schemas.microsoft.com/office/drawing/2014/main" id="{907A7959-5719-03C5-BE6C-40FD3BB93345}"/>
                </a:ext>
              </a:extLst>
            </p:cNvPr>
            <p:cNvSpPr/>
            <p:nvPr/>
          </p:nvSpPr>
          <p:spPr>
            <a:xfrm>
              <a:off x="5128157" y="2815991"/>
              <a:ext cx="676423" cy="565292"/>
            </a:xfrm>
            <a:custGeom>
              <a:avLst/>
              <a:gdLst/>
              <a:ahLst/>
              <a:cxnLst/>
              <a:rect l="l" t="t" r="r" b="b"/>
              <a:pathLst>
                <a:path w="44774" h="37418" extrusionOk="0">
                  <a:moveTo>
                    <a:pt x="1703" y="0"/>
                  </a:moveTo>
                  <a:lnTo>
                    <a:pt x="1" y="37417"/>
                  </a:lnTo>
                  <a:lnTo>
                    <a:pt x="44774" y="37417"/>
                  </a:lnTo>
                  <a:lnTo>
                    <a:pt x="44774" y="32706"/>
                  </a:lnTo>
                  <a:lnTo>
                    <a:pt x="28026" y="32706"/>
                  </a:lnTo>
                  <a:lnTo>
                    <a:pt x="2237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2018;p53">
              <a:extLst>
                <a:ext uri="{FF2B5EF4-FFF2-40B4-BE49-F238E27FC236}">
                  <a16:creationId xmlns:a16="http://schemas.microsoft.com/office/drawing/2014/main" id="{CE697999-5786-A4B1-DD23-485C47F8DD1F}"/>
                </a:ext>
              </a:extLst>
            </p:cNvPr>
            <p:cNvSpPr/>
            <p:nvPr/>
          </p:nvSpPr>
          <p:spPr>
            <a:xfrm>
              <a:off x="5128157" y="2815991"/>
              <a:ext cx="61095" cy="565292"/>
            </a:xfrm>
            <a:custGeom>
              <a:avLst/>
              <a:gdLst/>
              <a:ahLst/>
              <a:cxnLst/>
              <a:rect l="l" t="t" r="r" b="b"/>
              <a:pathLst>
                <a:path w="4044" h="37418" extrusionOk="0">
                  <a:moveTo>
                    <a:pt x="1703" y="0"/>
                  </a:moveTo>
                  <a:lnTo>
                    <a:pt x="1" y="37417"/>
                  </a:lnTo>
                  <a:lnTo>
                    <a:pt x="2463" y="37417"/>
                  </a:lnTo>
                  <a:lnTo>
                    <a:pt x="4044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2019;p53">
              <a:extLst>
                <a:ext uri="{FF2B5EF4-FFF2-40B4-BE49-F238E27FC236}">
                  <a16:creationId xmlns:a16="http://schemas.microsoft.com/office/drawing/2014/main" id="{B87B2493-2CEE-87C5-07A4-9858AD5DB1FF}"/>
                </a:ext>
              </a:extLst>
            </p:cNvPr>
            <p:cNvSpPr/>
            <p:nvPr/>
          </p:nvSpPr>
          <p:spPr>
            <a:xfrm>
              <a:off x="5383475" y="3571333"/>
              <a:ext cx="386661" cy="410561"/>
            </a:xfrm>
            <a:custGeom>
              <a:avLst/>
              <a:gdLst/>
              <a:ahLst/>
              <a:cxnLst/>
              <a:rect l="l" t="t" r="r" b="b"/>
              <a:pathLst>
                <a:path w="25594" h="27176" extrusionOk="0">
                  <a:moveTo>
                    <a:pt x="7477" y="0"/>
                  </a:moveTo>
                  <a:cubicBezTo>
                    <a:pt x="7477" y="0"/>
                    <a:pt x="1185" y="14833"/>
                    <a:pt x="821" y="16657"/>
                  </a:cubicBezTo>
                  <a:cubicBezTo>
                    <a:pt x="821" y="16657"/>
                    <a:pt x="0" y="21095"/>
                    <a:pt x="91" y="21186"/>
                  </a:cubicBezTo>
                  <a:cubicBezTo>
                    <a:pt x="843" y="21907"/>
                    <a:pt x="23379" y="27176"/>
                    <a:pt x="24705" y="27176"/>
                  </a:cubicBezTo>
                  <a:cubicBezTo>
                    <a:pt x="24720" y="27176"/>
                    <a:pt x="24733" y="27175"/>
                    <a:pt x="24742" y="27174"/>
                  </a:cubicBezTo>
                  <a:cubicBezTo>
                    <a:pt x="25593" y="27083"/>
                    <a:pt x="25350" y="24681"/>
                    <a:pt x="24621" y="23800"/>
                  </a:cubicBezTo>
                  <a:cubicBezTo>
                    <a:pt x="23617" y="22888"/>
                    <a:pt x="22584" y="22067"/>
                    <a:pt x="21490" y="21307"/>
                  </a:cubicBezTo>
                  <a:cubicBezTo>
                    <a:pt x="19028" y="19453"/>
                    <a:pt x="16140" y="17508"/>
                    <a:pt x="16140" y="17508"/>
                  </a:cubicBezTo>
                  <a:lnTo>
                    <a:pt x="22523" y="3708"/>
                  </a:lnTo>
                  <a:lnTo>
                    <a:pt x="7477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2020;p53">
              <a:extLst>
                <a:ext uri="{FF2B5EF4-FFF2-40B4-BE49-F238E27FC236}">
                  <a16:creationId xmlns:a16="http://schemas.microsoft.com/office/drawing/2014/main" id="{994921A2-242E-38FD-9B56-1921D363EB90}"/>
                </a:ext>
              </a:extLst>
            </p:cNvPr>
            <p:cNvSpPr/>
            <p:nvPr/>
          </p:nvSpPr>
          <p:spPr>
            <a:xfrm>
              <a:off x="5378414" y="3773821"/>
              <a:ext cx="393097" cy="208967"/>
            </a:xfrm>
            <a:custGeom>
              <a:avLst/>
              <a:gdLst/>
              <a:ahLst/>
              <a:cxnLst/>
              <a:rect l="l" t="t" r="r" b="b"/>
              <a:pathLst>
                <a:path w="26020" h="13832" extrusionOk="0">
                  <a:moveTo>
                    <a:pt x="1368" y="1"/>
                  </a:moveTo>
                  <a:cubicBezTo>
                    <a:pt x="1338" y="61"/>
                    <a:pt x="1338" y="92"/>
                    <a:pt x="1338" y="153"/>
                  </a:cubicBezTo>
                  <a:cubicBezTo>
                    <a:pt x="548" y="4256"/>
                    <a:pt x="1" y="7691"/>
                    <a:pt x="274" y="7964"/>
                  </a:cubicBezTo>
                  <a:cubicBezTo>
                    <a:pt x="1027" y="8718"/>
                    <a:pt x="23855" y="13832"/>
                    <a:pt x="25110" y="13832"/>
                  </a:cubicBezTo>
                  <a:cubicBezTo>
                    <a:pt x="25121" y="13832"/>
                    <a:pt x="25130" y="13831"/>
                    <a:pt x="25138" y="13831"/>
                  </a:cubicBezTo>
                  <a:cubicBezTo>
                    <a:pt x="26019" y="13739"/>
                    <a:pt x="25807" y="11277"/>
                    <a:pt x="25077" y="10335"/>
                  </a:cubicBezTo>
                  <a:cubicBezTo>
                    <a:pt x="24348" y="9423"/>
                    <a:pt x="16323" y="3466"/>
                    <a:pt x="16323" y="3466"/>
                  </a:cubicBezTo>
                  <a:lnTo>
                    <a:pt x="16384" y="3192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2021;p53">
              <a:extLst>
                <a:ext uri="{FF2B5EF4-FFF2-40B4-BE49-F238E27FC236}">
                  <a16:creationId xmlns:a16="http://schemas.microsoft.com/office/drawing/2014/main" id="{5BC6F50C-29D7-BF8C-2AA2-248044EEAFC4}"/>
                </a:ext>
              </a:extLst>
            </p:cNvPr>
            <p:cNvSpPr/>
            <p:nvPr/>
          </p:nvSpPr>
          <p:spPr>
            <a:xfrm>
              <a:off x="5400002" y="3889990"/>
              <a:ext cx="359105" cy="79465"/>
            </a:xfrm>
            <a:custGeom>
              <a:avLst/>
              <a:gdLst/>
              <a:ahLst/>
              <a:cxnLst/>
              <a:rect l="l" t="t" r="r" b="b"/>
              <a:pathLst>
                <a:path w="23770" h="5260" extrusionOk="0">
                  <a:moveTo>
                    <a:pt x="31" y="1"/>
                  </a:moveTo>
                  <a:cubicBezTo>
                    <a:pt x="0" y="1"/>
                    <a:pt x="0" y="1"/>
                    <a:pt x="31" y="31"/>
                  </a:cubicBezTo>
                  <a:cubicBezTo>
                    <a:pt x="3861" y="1065"/>
                    <a:pt x="19697" y="4499"/>
                    <a:pt x="23648" y="5259"/>
                  </a:cubicBezTo>
                  <a:cubicBezTo>
                    <a:pt x="23709" y="5259"/>
                    <a:pt x="23770" y="5229"/>
                    <a:pt x="23648" y="5198"/>
                  </a:cubicBezTo>
                  <a:cubicBezTo>
                    <a:pt x="19757" y="4226"/>
                    <a:pt x="3952" y="669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2022;p53">
              <a:extLst>
                <a:ext uri="{FF2B5EF4-FFF2-40B4-BE49-F238E27FC236}">
                  <a16:creationId xmlns:a16="http://schemas.microsoft.com/office/drawing/2014/main" id="{51ACC1E1-9485-C29C-641D-124FB4A844E3}"/>
                </a:ext>
              </a:extLst>
            </p:cNvPr>
            <p:cNvSpPr/>
            <p:nvPr/>
          </p:nvSpPr>
          <p:spPr>
            <a:xfrm>
              <a:off x="5577233" y="3820168"/>
              <a:ext cx="74873" cy="11074"/>
            </a:xfrm>
            <a:custGeom>
              <a:avLst/>
              <a:gdLst/>
              <a:ahLst/>
              <a:cxnLst/>
              <a:rect l="l" t="t" r="r" b="b"/>
              <a:pathLst>
                <a:path w="4956" h="733" extrusionOk="0">
                  <a:moveTo>
                    <a:pt x="2310" y="0"/>
                  </a:moveTo>
                  <a:cubicBezTo>
                    <a:pt x="1516" y="0"/>
                    <a:pt x="732" y="165"/>
                    <a:pt x="62" y="550"/>
                  </a:cubicBezTo>
                  <a:cubicBezTo>
                    <a:pt x="1" y="580"/>
                    <a:pt x="62" y="671"/>
                    <a:pt x="92" y="671"/>
                  </a:cubicBezTo>
                  <a:cubicBezTo>
                    <a:pt x="816" y="602"/>
                    <a:pt x="1546" y="564"/>
                    <a:pt x="2277" y="564"/>
                  </a:cubicBezTo>
                  <a:cubicBezTo>
                    <a:pt x="3142" y="564"/>
                    <a:pt x="4008" y="617"/>
                    <a:pt x="4864" y="732"/>
                  </a:cubicBezTo>
                  <a:cubicBezTo>
                    <a:pt x="4925" y="702"/>
                    <a:pt x="4955" y="610"/>
                    <a:pt x="4895" y="550"/>
                  </a:cubicBezTo>
                  <a:cubicBezTo>
                    <a:pt x="4120" y="211"/>
                    <a:pt x="3208" y="0"/>
                    <a:pt x="23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2023;p53">
              <a:extLst>
                <a:ext uri="{FF2B5EF4-FFF2-40B4-BE49-F238E27FC236}">
                  <a16:creationId xmlns:a16="http://schemas.microsoft.com/office/drawing/2014/main" id="{38985332-6ACA-05E6-4D6B-9D9A04CEFAD5}"/>
                </a:ext>
              </a:extLst>
            </p:cNvPr>
            <p:cNvSpPr/>
            <p:nvPr/>
          </p:nvSpPr>
          <p:spPr>
            <a:xfrm>
              <a:off x="5591932" y="3833945"/>
              <a:ext cx="74873" cy="11059"/>
            </a:xfrm>
            <a:custGeom>
              <a:avLst/>
              <a:gdLst/>
              <a:ahLst/>
              <a:cxnLst/>
              <a:rect l="l" t="t" r="r" b="b"/>
              <a:pathLst>
                <a:path w="4956" h="732" extrusionOk="0">
                  <a:moveTo>
                    <a:pt x="2287" y="0"/>
                  </a:moveTo>
                  <a:cubicBezTo>
                    <a:pt x="1494" y="0"/>
                    <a:pt x="717" y="165"/>
                    <a:pt x="61" y="550"/>
                  </a:cubicBezTo>
                  <a:cubicBezTo>
                    <a:pt x="1" y="580"/>
                    <a:pt x="61" y="671"/>
                    <a:pt x="92" y="671"/>
                  </a:cubicBezTo>
                  <a:cubicBezTo>
                    <a:pt x="775" y="605"/>
                    <a:pt x="1458" y="574"/>
                    <a:pt x="2141" y="574"/>
                  </a:cubicBezTo>
                  <a:cubicBezTo>
                    <a:pt x="3039" y="574"/>
                    <a:pt x="3936" y="628"/>
                    <a:pt x="4834" y="732"/>
                  </a:cubicBezTo>
                  <a:cubicBezTo>
                    <a:pt x="4925" y="732"/>
                    <a:pt x="4955" y="610"/>
                    <a:pt x="4894" y="550"/>
                  </a:cubicBezTo>
                  <a:cubicBezTo>
                    <a:pt x="4104" y="211"/>
                    <a:pt x="3184" y="0"/>
                    <a:pt x="22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2024;p53">
              <a:extLst>
                <a:ext uri="{FF2B5EF4-FFF2-40B4-BE49-F238E27FC236}">
                  <a16:creationId xmlns:a16="http://schemas.microsoft.com/office/drawing/2014/main" id="{08533851-69BB-5ABD-0207-D54AC12958EE}"/>
                </a:ext>
              </a:extLst>
            </p:cNvPr>
            <p:cNvSpPr/>
            <p:nvPr/>
          </p:nvSpPr>
          <p:spPr>
            <a:xfrm>
              <a:off x="5606163" y="3848175"/>
              <a:ext cx="75326" cy="11074"/>
            </a:xfrm>
            <a:custGeom>
              <a:avLst/>
              <a:gdLst/>
              <a:ahLst/>
              <a:cxnLst/>
              <a:rect l="l" t="t" r="r" b="b"/>
              <a:pathLst>
                <a:path w="4986" h="733" extrusionOk="0">
                  <a:moveTo>
                    <a:pt x="2310" y="1"/>
                  </a:moveTo>
                  <a:cubicBezTo>
                    <a:pt x="1516" y="1"/>
                    <a:pt x="732" y="165"/>
                    <a:pt x="62" y="550"/>
                  </a:cubicBezTo>
                  <a:cubicBezTo>
                    <a:pt x="1" y="580"/>
                    <a:pt x="62" y="641"/>
                    <a:pt x="122" y="641"/>
                  </a:cubicBezTo>
                  <a:cubicBezTo>
                    <a:pt x="781" y="578"/>
                    <a:pt x="1440" y="546"/>
                    <a:pt x="2098" y="546"/>
                  </a:cubicBezTo>
                  <a:cubicBezTo>
                    <a:pt x="3020" y="546"/>
                    <a:pt x="3942" y="608"/>
                    <a:pt x="4864" y="732"/>
                  </a:cubicBezTo>
                  <a:cubicBezTo>
                    <a:pt x="4955" y="702"/>
                    <a:pt x="4986" y="580"/>
                    <a:pt x="4895" y="550"/>
                  </a:cubicBezTo>
                  <a:cubicBezTo>
                    <a:pt x="4120" y="211"/>
                    <a:pt x="3208" y="1"/>
                    <a:pt x="23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2025;p53">
              <a:extLst>
                <a:ext uri="{FF2B5EF4-FFF2-40B4-BE49-F238E27FC236}">
                  <a16:creationId xmlns:a16="http://schemas.microsoft.com/office/drawing/2014/main" id="{439444E1-F20E-3251-F0DE-011649E6D03F}"/>
                </a:ext>
              </a:extLst>
            </p:cNvPr>
            <p:cNvSpPr/>
            <p:nvPr/>
          </p:nvSpPr>
          <p:spPr>
            <a:xfrm>
              <a:off x="5608459" y="3773488"/>
              <a:ext cx="90479" cy="54130"/>
            </a:xfrm>
            <a:custGeom>
              <a:avLst/>
              <a:gdLst/>
              <a:ahLst/>
              <a:cxnLst/>
              <a:rect l="l" t="t" r="r" b="b"/>
              <a:pathLst>
                <a:path w="5989" h="3583" extrusionOk="0">
                  <a:moveTo>
                    <a:pt x="4424" y="472"/>
                  </a:moveTo>
                  <a:cubicBezTo>
                    <a:pt x="4995" y="472"/>
                    <a:pt x="5445" y="731"/>
                    <a:pt x="5077" y="1634"/>
                  </a:cubicBezTo>
                  <a:cubicBezTo>
                    <a:pt x="4712" y="2515"/>
                    <a:pt x="3101" y="2758"/>
                    <a:pt x="2281" y="2880"/>
                  </a:cubicBezTo>
                  <a:cubicBezTo>
                    <a:pt x="1612" y="3001"/>
                    <a:pt x="943" y="3062"/>
                    <a:pt x="274" y="3184"/>
                  </a:cubicBezTo>
                  <a:cubicBezTo>
                    <a:pt x="852" y="2576"/>
                    <a:pt x="1490" y="2029"/>
                    <a:pt x="2159" y="1482"/>
                  </a:cubicBezTo>
                  <a:cubicBezTo>
                    <a:pt x="2493" y="1238"/>
                    <a:pt x="2828" y="995"/>
                    <a:pt x="3162" y="783"/>
                  </a:cubicBezTo>
                  <a:cubicBezTo>
                    <a:pt x="3408" y="646"/>
                    <a:pt x="3956" y="472"/>
                    <a:pt x="4424" y="472"/>
                  </a:cubicBezTo>
                  <a:close/>
                  <a:moveTo>
                    <a:pt x="4357" y="1"/>
                  </a:moveTo>
                  <a:cubicBezTo>
                    <a:pt x="3952" y="1"/>
                    <a:pt x="3528" y="122"/>
                    <a:pt x="3192" y="296"/>
                  </a:cubicBezTo>
                  <a:cubicBezTo>
                    <a:pt x="1885" y="995"/>
                    <a:pt x="791" y="2029"/>
                    <a:pt x="31" y="3275"/>
                  </a:cubicBezTo>
                  <a:cubicBezTo>
                    <a:pt x="1" y="3305"/>
                    <a:pt x="31" y="3336"/>
                    <a:pt x="62" y="3336"/>
                  </a:cubicBezTo>
                  <a:cubicBezTo>
                    <a:pt x="34" y="3447"/>
                    <a:pt x="107" y="3583"/>
                    <a:pt x="213" y="3583"/>
                  </a:cubicBezTo>
                  <a:cubicBezTo>
                    <a:pt x="223" y="3583"/>
                    <a:pt x="233" y="3582"/>
                    <a:pt x="244" y="3579"/>
                  </a:cubicBezTo>
                  <a:cubicBezTo>
                    <a:pt x="1642" y="3397"/>
                    <a:pt x="3132" y="3366"/>
                    <a:pt x="4408" y="2758"/>
                  </a:cubicBezTo>
                  <a:cubicBezTo>
                    <a:pt x="5168" y="2424"/>
                    <a:pt x="5989" y="1664"/>
                    <a:pt x="5594" y="722"/>
                  </a:cubicBezTo>
                  <a:cubicBezTo>
                    <a:pt x="5356" y="195"/>
                    <a:pt x="4871" y="1"/>
                    <a:pt x="4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2026;p53">
              <a:extLst>
                <a:ext uri="{FF2B5EF4-FFF2-40B4-BE49-F238E27FC236}">
                  <a16:creationId xmlns:a16="http://schemas.microsoft.com/office/drawing/2014/main" id="{550A6F55-39E7-0EAB-3438-7D51899AC9D6}"/>
                </a:ext>
              </a:extLst>
            </p:cNvPr>
            <p:cNvSpPr/>
            <p:nvPr/>
          </p:nvSpPr>
          <p:spPr>
            <a:xfrm>
              <a:off x="5530403" y="3761947"/>
              <a:ext cx="84511" cy="65249"/>
            </a:xfrm>
            <a:custGeom>
              <a:avLst/>
              <a:gdLst/>
              <a:ahLst/>
              <a:cxnLst/>
              <a:rect l="l" t="t" r="r" b="b"/>
              <a:pathLst>
                <a:path w="5594" h="4319" extrusionOk="0">
                  <a:moveTo>
                    <a:pt x="1506" y="469"/>
                  </a:moveTo>
                  <a:cubicBezTo>
                    <a:pt x="2015" y="469"/>
                    <a:pt x="2686" y="816"/>
                    <a:pt x="2949" y="1030"/>
                  </a:cubicBezTo>
                  <a:cubicBezTo>
                    <a:pt x="3253" y="1303"/>
                    <a:pt x="3557" y="1607"/>
                    <a:pt x="3830" y="1911"/>
                  </a:cubicBezTo>
                  <a:cubicBezTo>
                    <a:pt x="4408" y="2550"/>
                    <a:pt x="4864" y="3249"/>
                    <a:pt x="5381" y="3917"/>
                  </a:cubicBezTo>
                  <a:cubicBezTo>
                    <a:pt x="4742" y="3674"/>
                    <a:pt x="4074" y="3492"/>
                    <a:pt x="3435" y="3249"/>
                  </a:cubicBezTo>
                  <a:cubicBezTo>
                    <a:pt x="2675" y="2975"/>
                    <a:pt x="1125" y="2458"/>
                    <a:pt x="912" y="1516"/>
                  </a:cubicBezTo>
                  <a:cubicBezTo>
                    <a:pt x="759" y="720"/>
                    <a:pt x="1074" y="469"/>
                    <a:pt x="1506" y="469"/>
                  </a:cubicBezTo>
                  <a:close/>
                  <a:moveTo>
                    <a:pt x="1608" y="1"/>
                  </a:moveTo>
                  <a:cubicBezTo>
                    <a:pt x="1210" y="1"/>
                    <a:pt x="834" y="152"/>
                    <a:pt x="578" y="543"/>
                  </a:cubicBezTo>
                  <a:cubicBezTo>
                    <a:pt x="1" y="1395"/>
                    <a:pt x="700" y="2276"/>
                    <a:pt x="1368" y="2762"/>
                  </a:cubicBezTo>
                  <a:cubicBezTo>
                    <a:pt x="2523" y="3583"/>
                    <a:pt x="3982" y="3887"/>
                    <a:pt x="5320" y="4313"/>
                  </a:cubicBezTo>
                  <a:cubicBezTo>
                    <a:pt x="5336" y="4316"/>
                    <a:pt x="5351" y="4318"/>
                    <a:pt x="5367" y="4318"/>
                  </a:cubicBezTo>
                  <a:cubicBezTo>
                    <a:pt x="5470" y="4318"/>
                    <a:pt x="5559" y="4232"/>
                    <a:pt x="5533" y="4100"/>
                  </a:cubicBezTo>
                  <a:cubicBezTo>
                    <a:pt x="5563" y="4100"/>
                    <a:pt x="5593" y="4069"/>
                    <a:pt x="5593" y="4069"/>
                  </a:cubicBezTo>
                  <a:cubicBezTo>
                    <a:pt x="5046" y="2671"/>
                    <a:pt x="4165" y="1455"/>
                    <a:pt x="3010" y="543"/>
                  </a:cubicBezTo>
                  <a:cubicBezTo>
                    <a:pt x="2638" y="239"/>
                    <a:pt x="2106" y="1"/>
                    <a:pt x="16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2027;p53">
              <a:extLst>
                <a:ext uri="{FF2B5EF4-FFF2-40B4-BE49-F238E27FC236}">
                  <a16:creationId xmlns:a16="http://schemas.microsoft.com/office/drawing/2014/main" id="{4EB9F05C-65C7-F348-8F89-8EB5B57C48F7}"/>
                </a:ext>
              </a:extLst>
            </p:cNvPr>
            <p:cNvSpPr/>
            <p:nvPr/>
          </p:nvSpPr>
          <p:spPr>
            <a:xfrm>
              <a:off x="5186484" y="3002874"/>
              <a:ext cx="699371" cy="838512"/>
            </a:xfrm>
            <a:custGeom>
              <a:avLst/>
              <a:gdLst/>
              <a:ahLst/>
              <a:cxnLst/>
              <a:rect l="l" t="t" r="r" b="b"/>
              <a:pathLst>
                <a:path w="46293" h="55503" extrusionOk="0">
                  <a:moveTo>
                    <a:pt x="20761" y="0"/>
                  </a:moveTo>
                  <a:lnTo>
                    <a:pt x="4134" y="487"/>
                  </a:lnTo>
                  <a:cubicBezTo>
                    <a:pt x="4134" y="487"/>
                    <a:pt x="0" y="8450"/>
                    <a:pt x="6171" y="13678"/>
                  </a:cubicBezTo>
                  <a:cubicBezTo>
                    <a:pt x="10912" y="17691"/>
                    <a:pt x="25776" y="17903"/>
                    <a:pt x="26384" y="18694"/>
                  </a:cubicBezTo>
                  <a:cubicBezTo>
                    <a:pt x="27539" y="20244"/>
                    <a:pt x="13800" y="51703"/>
                    <a:pt x="13800" y="51703"/>
                  </a:cubicBezTo>
                  <a:lnTo>
                    <a:pt x="29788" y="55503"/>
                  </a:lnTo>
                  <a:cubicBezTo>
                    <a:pt x="29788" y="55503"/>
                    <a:pt x="46293" y="20882"/>
                    <a:pt x="43618" y="12675"/>
                  </a:cubicBezTo>
                  <a:cubicBezTo>
                    <a:pt x="41460" y="6019"/>
                    <a:pt x="21642" y="4347"/>
                    <a:pt x="21216" y="3982"/>
                  </a:cubicBezTo>
                  <a:cubicBezTo>
                    <a:pt x="20578" y="3466"/>
                    <a:pt x="20761" y="0"/>
                    <a:pt x="2076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2028;p53">
              <a:extLst>
                <a:ext uri="{FF2B5EF4-FFF2-40B4-BE49-F238E27FC236}">
                  <a16:creationId xmlns:a16="http://schemas.microsoft.com/office/drawing/2014/main" id="{B98B5554-9E50-950C-7B5E-4E5AEEEF4685}"/>
                </a:ext>
              </a:extLst>
            </p:cNvPr>
            <p:cNvSpPr/>
            <p:nvPr/>
          </p:nvSpPr>
          <p:spPr>
            <a:xfrm>
              <a:off x="5418825" y="3747626"/>
              <a:ext cx="218590" cy="57892"/>
            </a:xfrm>
            <a:custGeom>
              <a:avLst/>
              <a:gdLst/>
              <a:ahLst/>
              <a:cxnLst/>
              <a:rect l="l" t="t" r="r" b="b"/>
              <a:pathLst>
                <a:path w="14469" h="3832" extrusionOk="0">
                  <a:moveTo>
                    <a:pt x="78" y="1"/>
                  </a:moveTo>
                  <a:cubicBezTo>
                    <a:pt x="70" y="1"/>
                    <a:pt x="65" y="1"/>
                    <a:pt x="61" y="2"/>
                  </a:cubicBezTo>
                  <a:cubicBezTo>
                    <a:pt x="0" y="2"/>
                    <a:pt x="0" y="124"/>
                    <a:pt x="61" y="124"/>
                  </a:cubicBezTo>
                  <a:cubicBezTo>
                    <a:pt x="1885" y="732"/>
                    <a:pt x="3739" y="1248"/>
                    <a:pt x="5563" y="1765"/>
                  </a:cubicBezTo>
                  <a:cubicBezTo>
                    <a:pt x="7417" y="2282"/>
                    <a:pt x="13800" y="3802"/>
                    <a:pt x="14347" y="3832"/>
                  </a:cubicBezTo>
                  <a:cubicBezTo>
                    <a:pt x="14408" y="3832"/>
                    <a:pt x="14469" y="3741"/>
                    <a:pt x="14408" y="3710"/>
                  </a:cubicBezTo>
                  <a:cubicBezTo>
                    <a:pt x="13982" y="3528"/>
                    <a:pt x="9849" y="2312"/>
                    <a:pt x="8906" y="2069"/>
                  </a:cubicBezTo>
                  <a:cubicBezTo>
                    <a:pt x="7052" y="1583"/>
                    <a:pt x="5168" y="1127"/>
                    <a:pt x="3283" y="701"/>
                  </a:cubicBezTo>
                  <a:cubicBezTo>
                    <a:pt x="2340" y="465"/>
                    <a:pt x="310" y="1"/>
                    <a:pt x="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2029;p53">
              <a:extLst>
                <a:ext uri="{FF2B5EF4-FFF2-40B4-BE49-F238E27FC236}">
                  <a16:creationId xmlns:a16="http://schemas.microsoft.com/office/drawing/2014/main" id="{2B8FF7E1-BC2A-E1C3-8A22-091C393FCEAA}"/>
                </a:ext>
              </a:extLst>
            </p:cNvPr>
            <p:cNvSpPr/>
            <p:nvPr/>
          </p:nvSpPr>
          <p:spPr>
            <a:xfrm>
              <a:off x="5254434" y="3027437"/>
              <a:ext cx="378866" cy="712515"/>
            </a:xfrm>
            <a:custGeom>
              <a:avLst/>
              <a:gdLst/>
              <a:ahLst/>
              <a:cxnLst/>
              <a:rect l="l" t="t" r="r" b="b"/>
              <a:pathLst>
                <a:path w="25078" h="47163" extrusionOk="0">
                  <a:moveTo>
                    <a:pt x="670" y="1"/>
                  </a:moveTo>
                  <a:cubicBezTo>
                    <a:pt x="654" y="1"/>
                    <a:pt x="639" y="16"/>
                    <a:pt x="639" y="46"/>
                  </a:cubicBezTo>
                  <a:cubicBezTo>
                    <a:pt x="31" y="3451"/>
                    <a:pt x="1" y="7402"/>
                    <a:pt x="2554" y="10107"/>
                  </a:cubicBezTo>
                  <a:cubicBezTo>
                    <a:pt x="3800" y="11414"/>
                    <a:pt x="5502" y="12204"/>
                    <a:pt x="7265" y="12721"/>
                  </a:cubicBezTo>
                  <a:cubicBezTo>
                    <a:pt x="9241" y="13207"/>
                    <a:pt x="11247" y="13603"/>
                    <a:pt x="13314" y="13876"/>
                  </a:cubicBezTo>
                  <a:lnTo>
                    <a:pt x="20518" y="15092"/>
                  </a:lnTo>
                  <a:cubicBezTo>
                    <a:pt x="21673" y="15274"/>
                    <a:pt x="22858" y="15426"/>
                    <a:pt x="23983" y="15670"/>
                  </a:cubicBezTo>
                  <a:cubicBezTo>
                    <a:pt x="24226" y="15700"/>
                    <a:pt x="24439" y="15791"/>
                    <a:pt x="24621" y="15943"/>
                  </a:cubicBezTo>
                  <a:cubicBezTo>
                    <a:pt x="24773" y="16186"/>
                    <a:pt x="24834" y="16490"/>
                    <a:pt x="24713" y="16764"/>
                  </a:cubicBezTo>
                  <a:cubicBezTo>
                    <a:pt x="24591" y="17341"/>
                    <a:pt x="24439" y="17919"/>
                    <a:pt x="24287" y="18466"/>
                  </a:cubicBezTo>
                  <a:cubicBezTo>
                    <a:pt x="22980" y="22934"/>
                    <a:pt x="12889" y="46612"/>
                    <a:pt x="12645" y="47099"/>
                  </a:cubicBezTo>
                  <a:cubicBezTo>
                    <a:pt x="12627" y="47136"/>
                    <a:pt x="12654" y="47162"/>
                    <a:pt x="12685" y="47162"/>
                  </a:cubicBezTo>
                  <a:cubicBezTo>
                    <a:pt x="12705" y="47162"/>
                    <a:pt x="12725" y="47152"/>
                    <a:pt x="12737" y="47129"/>
                  </a:cubicBezTo>
                  <a:cubicBezTo>
                    <a:pt x="14925" y="43208"/>
                    <a:pt x="22585" y="24393"/>
                    <a:pt x="24013" y="20168"/>
                  </a:cubicBezTo>
                  <a:cubicBezTo>
                    <a:pt x="24409" y="19074"/>
                    <a:pt x="24713" y="17980"/>
                    <a:pt x="24956" y="16885"/>
                  </a:cubicBezTo>
                  <a:cubicBezTo>
                    <a:pt x="25047" y="16460"/>
                    <a:pt x="25077" y="15973"/>
                    <a:pt x="24713" y="15700"/>
                  </a:cubicBezTo>
                  <a:cubicBezTo>
                    <a:pt x="24348" y="15457"/>
                    <a:pt x="23922" y="15335"/>
                    <a:pt x="23466" y="15305"/>
                  </a:cubicBezTo>
                  <a:lnTo>
                    <a:pt x="16263" y="14089"/>
                  </a:lnTo>
                  <a:cubicBezTo>
                    <a:pt x="14013" y="13724"/>
                    <a:pt x="11764" y="13390"/>
                    <a:pt x="9515" y="12964"/>
                  </a:cubicBezTo>
                  <a:cubicBezTo>
                    <a:pt x="7661" y="12600"/>
                    <a:pt x="5776" y="12113"/>
                    <a:pt x="4195" y="11110"/>
                  </a:cubicBezTo>
                  <a:cubicBezTo>
                    <a:pt x="2615" y="10138"/>
                    <a:pt x="1460" y="8618"/>
                    <a:pt x="913" y="6855"/>
                  </a:cubicBezTo>
                  <a:cubicBezTo>
                    <a:pt x="426" y="5061"/>
                    <a:pt x="274" y="3207"/>
                    <a:pt x="487" y="1353"/>
                  </a:cubicBezTo>
                  <a:cubicBezTo>
                    <a:pt x="548" y="928"/>
                    <a:pt x="609" y="472"/>
                    <a:pt x="700" y="46"/>
                  </a:cubicBezTo>
                  <a:cubicBezTo>
                    <a:pt x="700" y="16"/>
                    <a:pt x="685" y="1"/>
                    <a:pt x="6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2030;p53">
              <a:extLst>
                <a:ext uri="{FF2B5EF4-FFF2-40B4-BE49-F238E27FC236}">
                  <a16:creationId xmlns:a16="http://schemas.microsoft.com/office/drawing/2014/main" id="{6E6C088D-7E20-D500-1376-C167A61CC8FC}"/>
                </a:ext>
              </a:extLst>
            </p:cNvPr>
            <p:cNvSpPr/>
            <p:nvPr/>
          </p:nvSpPr>
          <p:spPr>
            <a:xfrm>
              <a:off x="5721880" y="3643421"/>
              <a:ext cx="406875" cy="355132"/>
            </a:xfrm>
            <a:custGeom>
              <a:avLst/>
              <a:gdLst/>
              <a:ahLst/>
              <a:cxnLst/>
              <a:rect l="l" t="t" r="r" b="b"/>
              <a:pathLst>
                <a:path w="26932" h="23507" extrusionOk="0">
                  <a:moveTo>
                    <a:pt x="14834" y="0"/>
                  </a:moveTo>
                  <a:lnTo>
                    <a:pt x="1" y="122"/>
                  </a:lnTo>
                  <a:cubicBezTo>
                    <a:pt x="1" y="122"/>
                    <a:pt x="426" y="21885"/>
                    <a:pt x="1368" y="22797"/>
                  </a:cubicBezTo>
                  <a:cubicBezTo>
                    <a:pt x="2026" y="23228"/>
                    <a:pt x="15039" y="23507"/>
                    <a:pt x="21943" y="23507"/>
                  </a:cubicBezTo>
                  <a:cubicBezTo>
                    <a:pt x="24291" y="23507"/>
                    <a:pt x="25933" y="23474"/>
                    <a:pt x="26141" y="23405"/>
                  </a:cubicBezTo>
                  <a:cubicBezTo>
                    <a:pt x="26931" y="23162"/>
                    <a:pt x="26232" y="20821"/>
                    <a:pt x="25290" y="20122"/>
                  </a:cubicBezTo>
                  <a:cubicBezTo>
                    <a:pt x="24165" y="19423"/>
                    <a:pt x="22949" y="18815"/>
                    <a:pt x="21734" y="18298"/>
                  </a:cubicBezTo>
                  <a:cubicBezTo>
                    <a:pt x="18968" y="16961"/>
                    <a:pt x="15746" y="15624"/>
                    <a:pt x="15746" y="15624"/>
                  </a:cubicBezTo>
                  <a:lnTo>
                    <a:pt x="14834" y="0"/>
                  </a:ln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2031;p53">
              <a:extLst>
                <a:ext uri="{FF2B5EF4-FFF2-40B4-BE49-F238E27FC236}">
                  <a16:creationId xmlns:a16="http://schemas.microsoft.com/office/drawing/2014/main" id="{7AB77082-CA53-DB6F-4715-C117A906DD7F}"/>
                </a:ext>
              </a:extLst>
            </p:cNvPr>
            <p:cNvSpPr/>
            <p:nvPr/>
          </p:nvSpPr>
          <p:spPr>
            <a:xfrm>
              <a:off x="5728315" y="3868871"/>
              <a:ext cx="408235" cy="130695"/>
            </a:xfrm>
            <a:custGeom>
              <a:avLst/>
              <a:gdLst/>
              <a:ahLst/>
              <a:cxnLst/>
              <a:rect l="l" t="t" r="r" b="b"/>
              <a:pathLst>
                <a:path w="27022" h="8651" extrusionOk="0">
                  <a:moveTo>
                    <a:pt x="15350" y="1"/>
                  </a:moveTo>
                  <a:lnTo>
                    <a:pt x="0" y="92"/>
                  </a:lnTo>
                  <a:lnTo>
                    <a:pt x="0" y="213"/>
                  </a:lnTo>
                  <a:cubicBezTo>
                    <a:pt x="91" y="4408"/>
                    <a:pt x="274" y="7873"/>
                    <a:pt x="638" y="8086"/>
                  </a:cubicBezTo>
                  <a:cubicBezTo>
                    <a:pt x="1223" y="8468"/>
                    <a:pt x="11882" y="8651"/>
                    <a:pt x="19247" y="8651"/>
                  </a:cubicBezTo>
                  <a:cubicBezTo>
                    <a:pt x="22998" y="8651"/>
                    <a:pt x="25894" y="8604"/>
                    <a:pt x="26171" y="8511"/>
                  </a:cubicBezTo>
                  <a:cubicBezTo>
                    <a:pt x="27022" y="8238"/>
                    <a:pt x="26292" y="5836"/>
                    <a:pt x="25381" y="5107"/>
                  </a:cubicBezTo>
                  <a:cubicBezTo>
                    <a:pt x="24438" y="4347"/>
                    <a:pt x="15350" y="244"/>
                    <a:pt x="15350" y="244"/>
                  </a:cubicBezTo>
                  <a:lnTo>
                    <a:pt x="15350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2032;p53">
              <a:extLst>
                <a:ext uri="{FF2B5EF4-FFF2-40B4-BE49-F238E27FC236}">
                  <a16:creationId xmlns:a16="http://schemas.microsoft.com/office/drawing/2014/main" id="{203C7C1E-A92D-487F-8B45-0060F647B751}"/>
                </a:ext>
              </a:extLst>
            </p:cNvPr>
            <p:cNvSpPr/>
            <p:nvPr/>
          </p:nvSpPr>
          <p:spPr>
            <a:xfrm>
              <a:off x="5754480" y="3981415"/>
              <a:ext cx="366463" cy="4230"/>
            </a:xfrm>
            <a:custGeom>
              <a:avLst/>
              <a:gdLst/>
              <a:ahLst/>
              <a:cxnLst/>
              <a:rect l="l" t="t" r="r" b="b"/>
              <a:pathLst>
                <a:path w="24257" h="280" extrusionOk="0">
                  <a:moveTo>
                    <a:pt x="9360" y="1"/>
                  </a:moveTo>
                  <a:cubicBezTo>
                    <a:pt x="5311" y="1"/>
                    <a:pt x="1632" y="32"/>
                    <a:pt x="1" y="119"/>
                  </a:cubicBezTo>
                  <a:cubicBezTo>
                    <a:pt x="2180" y="236"/>
                    <a:pt x="8087" y="280"/>
                    <a:pt x="13619" y="280"/>
                  </a:cubicBezTo>
                  <a:cubicBezTo>
                    <a:pt x="18116" y="280"/>
                    <a:pt x="22366" y="251"/>
                    <a:pt x="24165" y="210"/>
                  </a:cubicBezTo>
                  <a:cubicBezTo>
                    <a:pt x="24256" y="210"/>
                    <a:pt x="24256" y="149"/>
                    <a:pt x="24165" y="119"/>
                  </a:cubicBezTo>
                  <a:cubicBezTo>
                    <a:pt x="21797" y="65"/>
                    <a:pt x="15193" y="1"/>
                    <a:pt x="93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2033;p53">
              <a:extLst>
                <a:ext uri="{FF2B5EF4-FFF2-40B4-BE49-F238E27FC236}">
                  <a16:creationId xmlns:a16="http://schemas.microsoft.com/office/drawing/2014/main" id="{A9349DF7-1A46-FC93-B443-46FDC8C16E9C}"/>
                </a:ext>
              </a:extLst>
            </p:cNvPr>
            <p:cNvSpPr/>
            <p:nvPr/>
          </p:nvSpPr>
          <p:spPr>
            <a:xfrm>
              <a:off x="5913825" y="3867512"/>
              <a:ext cx="74404" cy="19277"/>
            </a:xfrm>
            <a:custGeom>
              <a:avLst/>
              <a:gdLst/>
              <a:ahLst/>
              <a:cxnLst/>
              <a:rect l="l" t="t" r="r" b="b"/>
              <a:pathLst>
                <a:path w="4925" h="1276" extrusionOk="0">
                  <a:moveTo>
                    <a:pt x="3502" y="1"/>
                  </a:moveTo>
                  <a:cubicBezTo>
                    <a:pt x="2252" y="1"/>
                    <a:pt x="964" y="350"/>
                    <a:pt x="61" y="1185"/>
                  </a:cubicBezTo>
                  <a:cubicBezTo>
                    <a:pt x="0" y="1215"/>
                    <a:pt x="61" y="1276"/>
                    <a:pt x="122" y="1276"/>
                  </a:cubicBezTo>
                  <a:cubicBezTo>
                    <a:pt x="1641" y="790"/>
                    <a:pt x="3192" y="486"/>
                    <a:pt x="4772" y="334"/>
                  </a:cubicBezTo>
                  <a:cubicBezTo>
                    <a:pt x="4894" y="334"/>
                    <a:pt x="4924" y="121"/>
                    <a:pt x="4772" y="121"/>
                  </a:cubicBezTo>
                  <a:cubicBezTo>
                    <a:pt x="4365" y="43"/>
                    <a:pt x="3936" y="1"/>
                    <a:pt x="35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2034;p53">
              <a:extLst>
                <a:ext uri="{FF2B5EF4-FFF2-40B4-BE49-F238E27FC236}">
                  <a16:creationId xmlns:a16="http://schemas.microsoft.com/office/drawing/2014/main" id="{21E70E6C-11F0-E6E7-E5F7-2C808C0731F1}"/>
                </a:ext>
              </a:extLst>
            </p:cNvPr>
            <p:cNvSpPr/>
            <p:nvPr/>
          </p:nvSpPr>
          <p:spPr>
            <a:xfrm>
              <a:off x="5931274" y="3878071"/>
              <a:ext cx="73936" cy="19292"/>
            </a:xfrm>
            <a:custGeom>
              <a:avLst/>
              <a:gdLst/>
              <a:ahLst/>
              <a:cxnLst/>
              <a:rect l="l" t="t" r="r" b="b"/>
              <a:pathLst>
                <a:path w="4894" h="1277" extrusionOk="0">
                  <a:moveTo>
                    <a:pt x="3497" y="1"/>
                  </a:moveTo>
                  <a:cubicBezTo>
                    <a:pt x="2238" y="1"/>
                    <a:pt x="933" y="350"/>
                    <a:pt x="30" y="1185"/>
                  </a:cubicBezTo>
                  <a:cubicBezTo>
                    <a:pt x="0" y="1215"/>
                    <a:pt x="30" y="1276"/>
                    <a:pt x="122" y="1276"/>
                  </a:cubicBezTo>
                  <a:cubicBezTo>
                    <a:pt x="1611" y="790"/>
                    <a:pt x="3161" y="455"/>
                    <a:pt x="4742" y="334"/>
                  </a:cubicBezTo>
                  <a:cubicBezTo>
                    <a:pt x="4894" y="334"/>
                    <a:pt x="4894" y="121"/>
                    <a:pt x="4772" y="121"/>
                  </a:cubicBezTo>
                  <a:cubicBezTo>
                    <a:pt x="4365" y="43"/>
                    <a:pt x="3934" y="1"/>
                    <a:pt x="34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2035;p53">
              <a:extLst>
                <a:ext uri="{FF2B5EF4-FFF2-40B4-BE49-F238E27FC236}">
                  <a16:creationId xmlns:a16="http://schemas.microsoft.com/office/drawing/2014/main" id="{8D3501FD-4C5D-AA27-85CF-F7F0567D2330}"/>
                </a:ext>
              </a:extLst>
            </p:cNvPr>
            <p:cNvSpPr/>
            <p:nvPr/>
          </p:nvSpPr>
          <p:spPr>
            <a:xfrm>
              <a:off x="5948420" y="3888555"/>
              <a:ext cx="73785" cy="19020"/>
            </a:xfrm>
            <a:custGeom>
              <a:avLst/>
              <a:gdLst/>
              <a:ahLst/>
              <a:cxnLst/>
              <a:rect l="l" t="t" r="r" b="b"/>
              <a:pathLst>
                <a:path w="4884" h="1259" extrusionOk="0">
                  <a:moveTo>
                    <a:pt x="3445" y="1"/>
                  </a:moveTo>
                  <a:cubicBezTo>
                    <a:pt x="2209" y="1"/>
                    <a:pt x="942" y="335"/>
                    <a:pt x="51" y="1160"/>
                  </a:cubicBezTo>
                  <a:cubicBezTo>
                    <a:pt x="1" y="1209"/>
                    <a:pt x="32" y="1259"/>
                    <a:pt x="79" y="1259"/>
                  </a:cubicBezTo>
                  <a:cubicBezTo>
                    <a:pt x="89" y="1259"/>
                    <a:pt x="100" y="1256"/>
                    <a:pt x="111" y="1251"/>
                  </a:cubicBezTo>
                  <a:cubicBezTo>
                    <a:pt x="1631" y="764"/>
                    <a:pt x="3181" y="460"/>
                    <a:pt x="4762" y="308"/>
                  </a:cubicBezTo>
                  <a:cubicBezTo>
                    <a:pt x="4883" y="308"/>
                    <a:pt x="4883" y="126"/>
                    <a:pt x="4762" y="126"/>
                  </a:cubicBezTo>
                  <a:cubicBezTo>
                    <a:pt x="4340" y="45"/>
                    <a:pt x="3894" y="1"/>
                    <a:pt x="34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2036;p53">
              <a:extLst>
                <a:ext uri="{FF2B5EF4-FFF2-40B4-BE49-F238E27FC236}">
                  <a16:creationId xmlns:a16="http://schemas.microsoft.com/office/drawing/2014/main" id="{4C5C51BF-0C6B-5B92-94DE-36128916D5B0}"/>
                </a:ext>
              </a:extLst>
            </p:cNvPr>
            <p:cNvSpPr/>
            <p:nvPr/>
          </p:nvSpPr>
          <p:spPr>
            <a:xfrm>
              <a:off x="5943208" y="3809986"/>
              <a:ext cx="83121" cy="67243"/>
            </a:xfrm>
            <a:custGeom>
              <a:avLst/>
              <a:gdLst/>
              <a:ahLst/>
              <a:cxnLst/>
              <a:rect l="l" t="t" r="r" b="b"/>
              <a:pathLst>
                <a:path w="5502" h="4451" extrusionOk="0">
                  <a:moveTo>
                    <a:pt x="3986" y="467"/>
                  </a:moveTo>
                  <a:cubicBezTo>
                    <a:pt x="4405" y="467"/>
                    <a:pt x="4713" y="716"/>
                    <a:pt x="4590" y="1497"/>
                  </a:cubicBezTo>
                  <a:cubicBezTo>
                    <a:pt x="4438" y="2470"/>
                    <a:pt x="2888" y="3017"/>
                    <a:pt x="2128" y="3321"/>
                  </a:cubicBezTo>
                  <a:cubicBezTo>
                    <a:pt x="1490" y="3564"/>
                    <a:pt x="851" y="3777"/>
                    <a:pt x="213" y="4050"/>
                  </a:cubicBezTo>
                  <a:cubicBezTo>
                    <a:pt x="699" y="3351"/>
                    <a:pt x="1155" y="2622"/>
                    <a:pt x="1703" y="1984"/>
                  </a:cubicBezTo>
                  <a:cubicBezTo>
                    <a:pt x="1946" y="1649"/>
                    <a:pt x="2250" y="1345"/>
                    <a:pt x="2554" y="1072"/>
                  </a:cubicBezTo>
                  <a:cubicBezTo>
                    <a:pt x="2804" y="838"/>
                    <a:pt x="3476" y="467"/>
                    <a:pt x="3986" y="467"/>
                  </a:cubicBezTo>
                  <a:close/>
                  <a:moveTo>
                    <a:pt x="3920" y="0"/>
                  </a:moveTo>
                  <a:cubicBezTo>
                    <a:pt x="3405" y="0"/>
                    <a:pt x="2851" y="267"/>
                    <a:pt x="2462" y="585"/>
                  </a:cubicBezTo>
                  <a:cubicBezTo>
                    <a:pt x="1338" y="1528"/>
                    <a:pt x="487" y="2774"/>
                    <a:pt x="0" y="4172"/>
                  </a:cubicBezTo>
                  <a:cubicBezTo>
                    <a:pt x="0" y="4202"/>
                    <a:pt x="0" y="4233"/>
                    <a:pt x="61" y="4233"/>
                  </a:cubicBezTo>
                  <a:cubicBezTo>
                    <a:pt x="34" y="4342"/>
                    <a:pt x="128" y="4450"/>
                    <a:pt x="257" y="4450"/>
                  </a:cubicBezTo>
                  <a:cubicBezTo>
                    <a:pt x="273" y="4450"/>
                    <a:pt x="288" y="4449"/>
                    <a:pt x="304" y="4446"/>
                  </a:cubicBezTo>
                  <a:cubicBezTo>
                    <a:pt x="1611" y="3959"/>
                    <a:pt x="3040" y="3625"/>
                    <a:pt x="4165" y="2743"/>
                  </a:cubicBezTo>
                  <a:cubicBezTo>
                    <a:pt x="4833" y="2257"/>
                    <a:pt x="5502" y="1315"/>
                    <a:pt x="4894" y="494"/>
                  </a:cubicBezTo>
                  <a:cubicBezTo>
                    <a:pt x="4640" y="138"/>
                    <a:pt x="4290" y="0"/>
                    <a:pt x="39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2037;p53">
              <a:extLst>
                <a:ext uri="{FF2B5EF4-FFF2-40B4-BE49-F238E27FC236}">
                  <a16:creationId xmlns:a16="http://schemas.microsoft.com/office/drawing/2014/main" id="{A3823EAF-FBB4-4E0C-3DE5-F330D88F464F}"/>
                </a:ext>
              </a:extLst>
            </p:cNvPr>
            <p:cNvSpPr/>
            <p:nvPr/>
          </p:nvSpPr>
          <p:spPr>
            <a:xfrm>
              <a:off x="5858263" y="3824397"/>
              <a:ext cx="91385" cy="52302"/>
            </a:xfrm>
            <a:custGeom>
              <a:avLst/>
              <a:gdLst/>
              <a:ahLst/>
              <a:cxnLst/>
              <a:rect l="l" t="t" r="r" b="b"/>
              <a:pathLst>
                <a:path w="6049" h="3462" extrusionOk="0">
                  <a:moveTo>
                    <a:pt x="1617" y="480"/>
                  </a:moveTo>
                  <a:cubicBezTo>
                    <a:pt x="2069" y="480"/>
                    <a:pt x="2581" y="626"/>
                    <a:pt x="2827" y="756"/>
                  </a:cubicBezTo>
                  <a:cubicBezTo>
                    <a:pt x="3192" y="969"/>
                    <a:pt x="3526" y="1182"/>
                    <a:pt x="3860" y="1425"/>
                  </a:cubicBezTo>
                  <a:cubicBezTo>
                    <a:pt x="4529" y="1941"/>
                    <a:pt x="5198" y="2489"/>
                    <a:pt x="5806" y="3066"/>
                  </a:cubicBezTo>
                  <a:cubicBezTo>
                    <a:pt x="5137" y="2945"/>
                    <a:pt x="4438" y="2914"/>
                    <a:pt x="3769" y="2823"/>
                  </a:cubicBezTo>
                  <a:cubicBezTo>
                    <a:pt x="2949" y="2732"/>
                    <a:pt x="1307" y="2549"/>
                    <a:pt x="912" y="1668"/>
                  </a:cubicBezTo>
                  <a:cubicBezTo>
                    <a:pt x="511" y="744"/>
                    <a:pt x="1010" y="480"/>
                    <a:pt x="1617" y="480"/>
                  </a:cubicBezTo>
                  <a:close/>
                  <a:moveTo>
                    <a:pt x="1673" y="0"/>
                  </a:moveTo>
                  <a:cubicBezTo>
                    <a:pt x="1128" y="0"/>
                    <a:pt x="609" y="215"/>
                    <a:pt x="395" y="786"/>
                  </a:cubicBezTo>
                  <a:cubicBezTo>
                    <a:pt x="0" y="1759"/>
                    <a:pt x="882" y="2458"/>
                    <a:pt x="1642" y="2793"/>
                  </a:cubicBezTo>
                  <a:cubicBezTo>
                    <a:pt x="2918" y="3370"/>
                    <a:pt x="4438" y="3340"/>
                    <a:pt x="5806" y="3461"/>
                  </a:cubicBezTo>
                  <a:cubicBezTo>
                    <a:pt x="5927" y="3461"/>
                    <a:pt x="6049" y="3340"/>
                    <a:pt x="5988" y="3218"/>
                  </a:cubicBezTo>
                  <a:cubicBezTo>
                    <a:pt x="6019" y="3218"/>
                    <a:pt x="6049" y="3188"/>
                    <a:pt x="6019" y="3157"/>
                  </a:cubicBezTo>
                  <a:cubicBezTo>
                    <a:pt x="5198" y="1911"/>
                    <a:pt x="4073" y="938"/>
                    <a:pt x="2766" y="270"/>
                  </a:cubicBezTo>
                  <a:cubicBezTo>
                    <a:pt x="2452" y="107"/>
                    <a:pt x="2056" y="0"/>
                    <a:pt x="16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2038;p53">
              <a:extLst>
                <a:ext uri="{FF2B5EF4-FFF2-40B4-BE49-F238E27FC236}">
                  <a16:creationId xmlns:a16="http://schemas.microsoft.com/office/drawing/2014/main" id="{4B2E1A92-033A-0382-120E-C9B8AC452EC0}"/>
                </a:ext>
              </a:extLst>
            </p:cNvPr>
            <p:cNvSpPr/>
            <p:nvPr/>
          </p:nvSpPr>
          <p:spPr>
            <a:xfrm>
              <a:off x="5156633" y="3000125"/>
              <a:ext cx="816017" cy="882595"/>
            </a:xfrm>
            <a:custGeom>
              <a:avLst/>
              <a:gdLst/>
              <a:ahLst/>
              <a:cxnLst/>
              <a:rect l="l" t="t" r="r" b="b"/>
              <a:pathLst>
                <a:path w="54014" h="58421" extrusionOk="0">
                  <a:moveTo>
                    <a:pt x="22524" y="0"/>
                  </a:moveTo>
                  <a:lnTo>
                    <a:pt x="3982" y="547"/>
                  </a:lnTo>
                  <a:cubicBezTo>
                    <a:pt x="3982" y="547"/>
                    <a:pt x="1" y="9787"/>
                    <a:pt x="4712" y="16353"/>
                  </a:cubicBezTo>
                  <a:cubicBezTo>
                    <a:pt x="9970" y="23617"/>
                    <a:pt x="34439" y="23557"/>
                    <a:pt x="36171" y="25806"/>
                  </a:cubicBezTo>
                  <a:cubicBezTo>
                    <a:pt x="37478" y="27478"/>
                    <a:pt x="37266" y="58420"/>
                    <a:pt x="37266" y="58420"/>
                  </a:cubicBezTo>
                  <a:lnTo>
                    <a:pt x="54014" y="58420"/>
                  </a:lnTo>
                  <a:cubicBezTo>
                    <a:pt x="54014" y="58420"/>
                    <a:pt x="53588" y="21399"/>
                    <a:pt x="49363" y="16778"/>
                  </a:cubicBezTo>
                  <a:cubicBezTo>
                    <a:pt x="43102" y="9939"/>
                    <a:pt x="20791" y="5806"/>
                    <a:pt x="20791" y="5806"/>
                  </a:cubicBezTo>
                  <a:cubicBezTo>
                    <a:pt x="21521" y="3921"/>
                    <a:pt x="22098" y="1976"/>
                    <a:pt x="2252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2039;p53">
              <a:extLst>
                <a:ext uri="{FF2B5EF4-FFF2-40B4-BE49-F238E27FC236}">
                  <a16:creationId xmlns:a16="http://schemas.microsoft.com/office/drawing/2014/main" id="{EFFB1286-E59F-D737-5930-FF9427309651}"/>
                </a:ext>
              </a:extLst>
            </p:cNvPr>
            <p:cNvSpPr/>
            <p:nvPr/>
          </p:nvSpPr>
          <p:spPr>
            <a:xfrm>
              <a:off x="5428010" y="3068920"/>
              <a:ext cx="93591" cy="43706"/>
            </a:xfrm>
            <a:custGeom>
              <a:avLst/>
              <a:gdLst/>
              <a:ahLst/>
              <a:cxnLst/>
              <a:rect l="l" t="t" r="r" b="b"/>
              <a:pathLst>
                <a:path w="6195" h="2893" extrusionOk="0">
                  <a:moveTo>
                    <a:pt x="6107" y="1"/>
                  </a:moveTo>
                  <a:cubicBezTo>
                    <a:pt x="6099" y="1"/>
                    <a:pt x="6089" y="2"/>
                    <a:pt x="6080" y="5"/>
                  </a:cubicBezTo>
                  <a:cubicBezTo>
                    <a:pt x="5563" y="127"/>
                    <a:pt x="5016" y="279"/>
                    <a:pt x="4529" y="522"/>
                  </a:cubicBezTo>
                  <a:cubicBezTo>
                    <a:pt x="3982" y="705"/>
                    <a:pt x="3465" y="948"/>
                    <a:pt x="2949" y="1191"/>
                  </a:cubicBezTo>
                  <a:cubicBezTo>
                    <a:pt x="1946" y="1677"/>
                    <a:pt x="973" y="2224"/>
                    <a:pt x="31" y="2832"/>
                  </a:cubicBezTo>
                  <a:cubicBezTo>
                    <a:pt x="0" y="2863"/>
                    <a:pt x="31" y="2893"/>
                    <a:pt x="61" y="2893"/>
                  </a:cubicBezTo>
                  <a:cubicBezTo>
                    <a:pt x="1034" y="2376"/>
                    <a:pt x="2098" y="1890"/>
                    <a:pt x="3131" y="1464"/>
                  </a:cubicBezTo>
                  <a:lnTo>
                    <a:pt x="4621" y="826"/>
                  </a:lnTo>
                  <a:cubicBezTo>
                    <a:pt x="5137" y="613"/>
                    <a:pt x="5654" y="401"/>
                    <a:pt x="6140" y="157"/>
                  </a:cubicBezTo>
                  <a:cubicBezTo>
                    <a:pt x="6195" y="103"/>
                    <a:pt x="6176" y="1"/>
                    <a:pt x="61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2040;p53">
              <a:extLst>
                <a:ext uri="{FF2B5EF4-FFF2-40B4-BE49-F238E27FC236}">
                  <a16:creationId xmlns:a16="http://schemas.microsoft.com/office/drawing/2014/main" id="{9D5596E3-1573-5CB1-57DB-E7C200EF2C60}"/>
                </a:ext>
              </a:extLst>
            </p:cNvPr>
            <p:cNvSpPr/>
            <p:nvPr/>
          </p:nvSpPr>
          <p:spPr>
            <a:xfrm>
              <a:off x="5463359" y="2999082"/>
              <a:ext cx="41893" cy="87759"/>
            </a:xfrm>
            <a:custGeom>
              <a:avLst/>
              <a:gdLst/>
              <a:ahLst/>
              <a:cxnLst/>
              <a:rect l="l" t="t" r="r" b="b"/>
              <a:pathLst>
                <a:path w="2773" h="5809" extrusionOk="0">
                  <a:moveTo>
                    <a:pt x="2708" y="1"/>
                  </a:moveTo>
                  <a:cubicBezTo>
                    <a:pt x="2684" y="1"/>
                    <a:pt x="2657" y="20"/>
                    <a:pt x="2645" y="69"/>
                  </a:cubicBezTo>
                  <a:cubicBezTo>
                    <a:pt x="2433" y="920"/>
                    <a:pt x="2250" y="1771"/>
                    <a:pt x="2007" y="2592"/>
                  </a:cubicBezTo>
                  <a:cubicBezTo>
                    <a:pt x="1885" y="2987"/>
                    <a:pt x="1764" y="3352"/>
                    <a:pt x="1612" y="3747"/>
                  </a:cubicBezTo>
                  <a:cubicBezTo>
                    <a:pt x="1490" y="4051"/>
                    <a:pt x="1308" y="4416"/>
                    <a:pt x="943" y="4507"/>
                  </a:cubicBezTo>
                  <a:cubicBezTo>
                    <a:pt x="916" y="4511"/>
                    <a:pt x="890" y="4514"/>
                    <a:pt x="865" y="4514"/>
                  </a:cubicBezTo>
                  <a:cubicBezTo>
                    <a:pt x="552" y="4514"/>
                    <a:pt x="398" y="4178"/>
                    <a:pt x="426" y="3869"/>
                  </a:cubicBezTo>
                  <a:cubicBezTo>
                    <a:pt x="457" y="3534"/>
                    <a:pt x="578" y="3109"/>
                    <a:pt x="639" y="2713"/>
                  </a:cubicBezTo>
                  <a:cubicBezTo>
                    <a:pt x="730" y="2349"/>
                    <a:pt x="822" y="1862"/>
                    <a:pt x="913" y="1406"/>
                  </a:cubicBezTo>
                  <a:cubicBezTo>
                    <a:pt x="943" y="1194"/>
                    <a:pt x="974" y="981"/>
                    <a:pt x="1034" y="738"/>
                  </a:cubicBezTo>
                  <a:cubicBezTo>
                    <a:pt x="1034" y="707"/>
                    <a:pt x="1065" y="282"/>
                    <a:pt x="1095" y="160"/>
                  </a:cubicBezTo>
                  <a:lnTo>
                    <a:pt x="1125" y="160"/>
                  </a:lnTo>
                  <a:cubicBezTo>
                    <a:pt x="1156" y="160"/>
                    <a:pt x="1156" y="130"/>
                    <a:pt x="1156" y="130"/>
                  </a:cubicBezTo>
                  <a:cubicBezTo>
                    <a:pt x="1156" y="99"/>
                    <a:pt x="1156" y="99"/>
                    <a:pt x="1125" y="69"/>
                  </a:cubicBezTo>
                  <a:lnTo>
                    <a:pt x="1095" y="69"/>
                  </a:lnTo>
                  <a:cubicBezTo>
                    <a:pt x="1004" y="99"/>
                    <a:pt x="1004" y="221"/>
                    <a:pt x="974" y="312"/>
                  </a:cubicBezTo>
                  <a:cubicBezTo>
                    <a:pt x="913" y="525"/>
                    <a:pt x="852" y="738"/>
                    <a:pt x="791" y="951"/>
                  </a:cubicBezTo>
                  <a:cubicBezTo>
                    <a:pt x="670" y="1346"/>
                    <a:pt x="548" y="1741"/>
                    <a:pt x="457" y="2166"/>
                  </a:cubicBezTo>
                  <a:cubicBezTo>
                    <a:pt x="335" y="2562"/>
                    <a:pt x="244" y="2987"/>
                    <a:pt x="153" y="3382"/>
                  </a:cubicBezTo>
                  <a:cubicBezTo>
                    <a:pt x="31" y="3686"/>
                    <a:pt x="1" y="3990"/>
                    <a:pt x="62" y="4324"/>
                  </a:cubicBezTo>
                  <a:cubicBezTo>
                    <a:pt x="153" y="4628"/>
                    <a:pt x="426" y="4841"/>
                    <a:pt x="730" y="4872"/>
                  </a:cubicBezTo>
                  <a:cubicBezTo>
                    <a:pt x="700" y="4872"/>
                    <a:pt x="700" y="4902"/>
                    <a:pt x="670" y="4932"/>
                  </a:cubicBezTo>
                  <a:cubicBezTo>
                    <a:pt x="639" y="5024"/>
                    <a:pt x="609" y="5115"/>
                    <a:pt x="578" y="5206"/>
                  </a:cubicBezTo>
                  <a:cubicBezTo>
                    <a:pt x="548" y="5267"/>
                    <a:pt x="518" y="5358"/>
                    <a:pt x="487" y="5449"/>
                  </a:cubicBezTo>
                  <a:cubicBezTo>
                    <a:pt x="487" y="5510"/>
                    <a:pt x="487" y="5540"/>
                    <a:pt x="487" y="5601"/>
                  </a:cubicBezTo>
                  <a:lnTo>
                    <a:pt x="487" y="5723"/>
                  </a:lnTo>
                  <a:cubicBezTo>
                    <a:pt x="487" y="5766"/>
                    <a:pt x="533" y="5809"/>
                    <a:pt x="570" y="5809"/>
                  </a:cubicBezTo>
                  <a:cubicBezTo>
                    <a:pt x="586" y="5809"/>
                    <a:pt x="600" y="5801"/>
                    <a:pt x="609" y="5783"/>
                  </a:cubicBezTo>
                  <a:cubicBezTo>
                    <a:pt x="639" y="5723"/>
                    <a:pt x="670" y="5723"/>
                    <a:pt x="700" y="5662"/>
                  </a:cubicBezTo>
                  <a:cubicBezTo>
                    <a:pt x="700" y="5631"/>
                    <a:pt x="730" y="5571"/>
                    <a:pt x="761" y="5510"/>
                  </a:cubicBezTo>
                  <a:cubicBezTo>
                    <a:pt x="791" y="5449"/>
                    <a:pt x="791" y="5358"/>
                    <a:pt x="822" y="5267"/>
                  </a:cubicBezTo>
                  <a:cubicBezTo>
                    <a:pt x="852" y="5176"/>
                    <a:pt x="882" y="5084"/>
                    <a:pt x="882" y="5024"/>
                  </a:cubicBezTo>
                  <a:cubicBezTo>
                    <a:pt x="913" y="4932"/>
                    <a:pt x="882" y="4902"/>
                    <a:pt x="882" y="4841"/>
                  </a:cubicBezTo>
                  <a:cubicBezTo>
                    <a:pt x="1065" y="4841"/>
                    <a:pt x="1247" y="4780"/>
                    <a:pt x="1369" y="4659"/>
                  </a:cubicBezTo>
                  <a:cubicBezTo>
                    <a:pt x="1612" y="4476"/>
                    <a:pt x="1794" y="4203"/>
                    <a:pt x="1885" y="3899"/>
                  </a:cubicBezTo>
                  <a:cubicBezTo>
                    <a:pt x="2007" y="3565"/>
                    <a:pt x="2098" y="3200"/>
                    <a:pt x="2220" y="2835"/>
                  </a:cubicBezTo>
                  <a:cubicBezTo>
                    <a:pt x="2463" y="1954"/>
                    <a:pt x="2645" y="1042"/>
                    <a:pt x="2736" y="99"/>
                  </a:cubicBezTo>
                  <a:cubicBezTo>
                    <a:pt x="2773" y="45"/>
                    <a:pt x="2744" y="1"/>
                    <a:pt x="27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2041;p53">
              <a:extLst>
                <a:ext uri="{FF2B5EF4-FFF2-40B4-BE49-F238E27FC236}">
                  <a16:creationId xmlns:a16="http://schemas.microsoft.com/office/drawing/2014/main" id="{C85B286C-444C-6B59-6793-B1B73E3759B1}"/>
                </a:ext>
              </a:extLst>
            </p:cNvPr>
            <p:cNvSpPr/>
            <p:nvPr/>
          </p:nvSpPr>
          <p:spPr>
            <a:xfrm>
              <a:off x="5244342" y="3031002"/>
              <a:ext cx="93682" cy="94905"/>
            </a:xfrm>
            <a:custGeom>
              <a:avLst/>
              <a:gdLst/>
              <a:ahLst/>
              <a:cxnLst/>
              <a:rect l="l" t="t" r="r" b="b"/>
              <a:pathLst>
                <a:path w="6201" h="6282" extrusionOk="0">
                  <a:moveTo>
                    <a:pt x="6151" y="0"/>
                  </a:moveTo>
                  <a:cubicBezTo>
                    <a:pt x="6140" y="0"/>
                    <a:pt x="6125" y="8"/>
                    <a:pt x="6110" y="23"/>
                  </a:cubicBezTo>
                  <a:cubicBezTo>
                    <a:pt x="6049" y="449"/>
                    <a:pt x="5988" y="844"/>
                    <a:pt x="5897" y="1269"/>
                  </a:cubicBezTo>
                  <a:cubicBezTo>
                    <a:pt x="5806" y="1695"/>
                    <a:pt x="5684" y="2090"/>
                    <a:pt x="5563" y="2485"/>
                  </a:cubicBezTo>
                  <a:cubicBezTo>
                    <a:pt x="5441" y="2880"/>
                    <a:pt x="5259" y="3245"/>
                    <a:pt x="5046" y="3579"/>
                  </a:cubicBezTo>
                  <a:cubicBezTo>
                    <a:pt x="4803" y="3883"/>
                    <a:pt x="4529" y="4157"/>
                    <a:pt x="4225" y="4400"/>
                  </a:cubicBezTo>
                  <a:cubicBezTo>
                    <a:pt x="3617" y="4886"/>
                    <a:pt x="2948" y="5251"/>
                    <a:pt x="2219" y="5525"/>
                  </a:cubicBezTo>
                  <a:cubicBezTo>
                    <a:pt x="1885" y="5646"/>
                    <a:pt x="1489" y="5737"/>
                    <a:pt x="1125" y="5829"/>
                  </a:cubicBezTo>
                  <a:cubicBezTo>
                    <a:pt x="942" y="5889"/>
                    <a:pt x="760" y="5920"/>
                    <a:pt x="547" y="5950"/>
                  </a:cubicBezTo>
                  <a:cubicBezTo>
                    <a:pt x="365" y="5950"/>
                    <a:pt x="213" y="5981"/>
                    <a:pt x="61" y="6041"/>
                  </a:cubicBezTo>
                  <a:cubicBezTo>
                    <a:pt x="0" y="6072"/>
                    <a:pt x="0" y="6163"/>
                    <a:pt x="61" y="6224"/>
                  </a:cubicBezTo>
                  <a:cubicBezTo>
                    <a:pt x="211" y="6257"/>
                    <a:pt x="370" y="6281"/>
                    <a:pt x="534" y="6281"/>
                  </a:cubicBezTo>
                  <a:cubicBezTo>
                    <a:pt x="668" y="6281"/>
                    <a:pt x="805" y="6265"/>
                    <a:pt x="942" y="6224"/>
                  </a:cubicBezTo>
                  <a:cubicBezTo>
                    <a:pt x="1246" y="6193"/>
                    <a:pt x="1581" y="6163"/>
                    <a:pt x="1885" y="6072"/>
                  </a:cubicBezTo>
                  <a:cubicBezTo>
                    <a:pt x="2493" y="5889"/>
                    <a:pt x="3100" y="5646"/>
                    <a:pt x="3648" y="5312"/>
                  </a:cubicBezTo>
                  <a:cubicBezTo>
                    <a:pt x="4225" y="5008"/>
                    <a:pt x="4711" y="4582"/>
                    <a:pt x="5137" y="4096"/>
                  </a:cubicBezTo>
                  <a:cubicBezTo>
                    <a:pt x="5532" y="3579"/>
                    <a:pt x="5806" y="3002"/>
                    <a:pt x="5927" y="2363"/>
                  </a:cubicBezTo>
                  <a:cubicBezTo>
                    <a:pt x="6110" y="1604"/>
                    <a:pt x="6201" y="813"/>
                    <a:pt x="6170" y="23"/>
                  </a:cubicBezTo>
                  <a:cubicBezTo>
                    <a:pt x="6170" y="8"/>
                    <a:pt x="6163" y="0"/>
                    <a:pt x="61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2042;p53">
              <a:extLst>
                <a:ext uri="{FF2B5EF4-FFF2-40B4-BE49-F238E27FC236}">
                  <a16:creationId xmlns:a16="http://schemas.microsoft.com/office/drawing/2014/main" id="{DA7BCB48-931F-B2D1-BB05-4C386815DA5B}"/>
                </a:ext>
              </a:extLst>
            </p:cNvPr>
            <p:cNvSpPr/>
            <p:nvPr/>
          </p:nvSpPr>
          <p:spPr>
            <a:xfrm>
              <a:off x="5220912" y="3023464"/>
              <a:ext cx="541423" cy="807254"/>
            </a:xfrm>
            <a:custGeom>
              <a:avLst/>
              <a:gdLst/>
              <a:ahLst/>
              <a:cxnLst/>
              <a:rect l="l" t="t" r="r" b="b"/>
              <a:pathLst>
                <a:path w="35838" h="53434" extrusionOk="0">
                  <a:moveTo>
                    <a:pt x="681" y="1"/>
                  </a:moveTo>
                  <a:cubicBezTo>
                    <a:pt x="675" y="1"/>
                    <a:pt x="670" y="10"/>
                    <a:pt x="670" y="36"/>
                  </a:cubicBezTo>
                  <a:cubicBezTo>
                    <a:pt x="366" y="2589"/>
                    <a:pt x="1" y="5203"/>
                    <a:pt x="274" y="7787"/>
                  </a:cubicBezTo>
                  <a:cubicBezTo>
                    <a:pt x="426" y="9945"/>
                    <a:pt x="1156" y="12012"/>
                    <a:pt x="2341" y="13805"/>
                  </a:cubicBezTo>
                  <a:cubicBezTo>
                    <a:pt x="3618" y="15629"/>
                    <a:pt x="5503" y="16814"/>
                    <a:pt x="7539" y="17635"/>
                  </a:cubicBezTo>
                  <a:cubicBezTo>
                    <a:pt x="9788" y="18516"/>
                    <a:pt x="12129" y="19185"/>
                    <a:pt x="14500" y="19641"/>
                  </a:cubicBezTo>
                  <a:cubicBezTo>
                    <a:pt x="19363" y="20674"/>
                    <a:pt x="24378" y="21100"/>
                    <a:pt x="29302" y="21920"/>
                  </a:cubicBezTo>
                  <a:cubicBezTo>
                    <a:pt x="29910" y="22012"/>
                    <a:pt x="30518" y="22133"/>
                    <a:pt x="31126" y="22255"/>
                  </a:cubicBezTo>
                  <a:cubicBezTo>
                    <a:pt x="31673" y="22346"/>
                    <a:pt x="32220" y="22498"/>
                    <a:pt x="32767" y="22680"/>
                  </a:cubicBezTo>
                  <a:cubicBezTo>
                    <a:pt x="33892" y="23197"/>
                    <a:pt x="34196" y="24261"/>
                    <a:pt x="34318" y="25386"/>
                  </a:cubicBezTo>
                  <a:cubicBezTo>
                    <a:pt x="34652" y="28000"/>
                    <a:pt x="34865" y="30644"/>
                    <a:pt x="35047" y="33258"/>
                  </a:cubicBezTo>
                  <a:cubicBezTo>
                    <a:pt x="35442" y="38516"/>
                    <a:pt x="35625" y="43836"/>
                    <a:pt x="35625" y="49125"/>
                  </a:cubicBezTo>
                  <a:lnTo>
                    <a:pt x="35625" y="53410"/>
                  </a:lnTo>
                  <a:cubicBezTo>
                    <a:pt x="35625" y="53425"/>
                    <a:pt x="35647" y="53433"/>
                    <a:pt x="35670" y="53433"/>
                  </a:cubicBezTo>
                  <a:cubicBezTo>
                    <a:pt x="35693" y="53433"/>
                    <a:pt x="35716" y="53425"/>
                    <a:pt x="35716" y="53410"/>
                  </a:cubicBezTo>
                  <a:cubicBezTo>
                    <a:pt x="35837" y="48091"/>
                    <a:pt x="35777" y="40462"/>
                    <a:pt x="35442" y="35173"/>
                  </a:cubicBezTo>
                  <a:cubicBezTo>
                    <a:pt x="35260" y="32559"/>
                    <a:pt x="35047" y="29945"/>
                    <a:pt x="34774" y="27331"/>
                  </a:cubicBezTo>
                  <a:cubicBezTo>
                    <a:pt x="34713" y="26662"/>
                    <a:pt x="34652" y="26024"/>
                    <a:pt x="34561" y="25386"/>
                  </a:cubicBezTo>
                  <a:cubicBezTo>
                    <a:pt x="34530" y="24869"/>
                    <a:pt x="34409" y="24383"/>
                    <a:pt x="34226" y="23896"/>
                  </a:cubicBezTo>
                  <a:cubicBezTo>
                    <a:pt x="33862" y="22924"/>
                    <a:pt x="33041" y="22437"/>
                    <a:pt x="32038" y="22164"/>
                  </a:cubicBezTo>
                  <a:cubicBezTo>
                    <a:pt x="30883" y="21890"/>
                    <a:pt x="29667" y="21708"/>
                    <a:pt x="28482" y="21525"/>
                  </a:cubicBezTo>
                  <a:cubicBezTo>
                    <a:pt x="27266" y="21313"/>
                    <a:pt x="26020" y="21130"/>
                    <a:pt x="24804" y="20978"/>
                  </a:cubicBezTo>
                  <a:cubicBezTo>
                    <a:pt x="22342" y="20613"/>
                    <a:pt x="19880" y="20309"/>
                    <a:pt x="17387" y="19884"/>
                  </a:cubicBezTo>
                  <a:cubicBezTo>
                    <a:pt x="14925" y="19489"/>
                    <a:pt x="12494" y="18942"/>
                    <a:pt x="10123" y="18243"/>
                  </a:cubicBezTo>
                  <a:cubicBezTo>
                    <a:pt x="7934" y="17604"/>
                    <a:pt x="5685" y="16784"/>
                    <a:pt x="3922" y="15264"/>
                  </a:cubicBezTo>
                  <a:cubicBezTo>
                    <a:pt x="153" y="12012"/>
                    <a:pt x="31" y="6510"/>
                    <a:pt x="487" y="1951"/>
                  </a:cubicBezTo>
                  <a:cubicBezTo>
                    <a:pt x="548" y="1312"/>
                    <a:pt x="639" y="674"/>
                    <a:pt x="700" y="36"/>
                  </a:cubicBezTo>
                  <a:cubicBezTo>
                    <a:pt x="700" y="18"/>
                    <a:pt x="690" y="1"/>
                    <a:pt x="6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2043;p53">
              <a:extLst>
                <a:ext uri="{FF2B5EF4-FFF2-40B4-BE49-F238E27FC236}">
                  <a16:creationId xmlns:a16="http://schemas.microsoft.com/office/drawing/2014/main" id="{0AD3E65E-7D98-E1D4-FA3F-45F82082857F}"/>
                </a:ext>
              </a:extLst>
            </p:cNvPr>
            <p:cNvSpPr/>
            <p:nvPr/>
          </p:nvSpPr>
          <p:spPr>
            <a:xfrm>
              <a:off x="5736110" y="3841317"/>
              <a:ext cx="225495" cy="8929"/>
            </a:xfrm>
            <a:custGeom>
              <a:avLst/>
              <a:gdLst/>
              <a:ahLst/>
              <a:cxnLst/>
              <a:rect l="l" t="t" r="r" b="b"/>
              <a:pathLst>
                <a:path w="14926" h="591" extrusionOk="0">
                  <a:moveTo>
                    <a:pt x="9150" y="1"/>
                  </a:moveTo>
                  <a:cubicBezTo>
                    <a:pt x="7205" y="1"/>
                    <a:pt x="5290" y="1"/>
                    <a:pt x="3344" y="62"/>
                  </a:cubicBezTo>
                  <a:cubicBezTo>
                    <a:pt x="2341" y="92"/>
                    <a:pt x="183" y="122"/>
                    <a:pt x="62" y="183"/>
                  </a:cubicBezTo>
                  <a:cubicBezTo>
                    <a:pt x="1" y="214"/>
                    <a:pt x="31" y="305"/>
                    <a:pt x="62" y="305"/>
                  </a:cubicBezTo>
                  <a:cubicBezTo>
                    <a:pt x="1977" y="457"/>
                    <a:pt x="3892" y="487"/>
                    <a:pt x="5806" y="517"/>
                  </a:cubicBezTo>
                  <a:cubicBezTo>
                    <a:pt x="7231" y="562"/>
                    <a:pt x="8638" y="590"/>
                    <a:pt x="10042" y="590"/>
                  </a:cubicBezTo>
                  <a:cubicBezTo>
                    <a:pt x="10555" y="590"/>
                    <a:pt x="11069" y="586"/>
                    <a:pt x="11582" y="578"/>
                  </a:cubicBezTo>
                  <a:cubicBezTo>
                    <a:pt x="12098" y="578"/>
                    <a:pt x="12646" y="517"/>
                    <a:pt x="13162" y="517"/>
                  </a:cubicBezTo>
                  <a:cubicBezTo>
                    <a:pt x="13740" y="517"/>
                    <a:pt x="14287" y="487"/>
                    <a:pt x="14834" y="396"/>
                  </a:cubicBezTo>
                  <a:cubicBezTo>
                    <a:pt x="14925" y="396"/>
                    <a:pt x="14925" y="274"/>
                    <a:pt x="14864" y="274"/>
                  </a:cubicBezTo>
                  <a:cubicBezTo>
                    <a:pt x="14408" y="214"/>
                    <a:pt x="13953" y="153"/>
                    <a:pt x="13497" y="153"/>
                  </a:cubicBezTo>
                  <a:cubicBezTo>
                    <a:pt x="13010" y="122"/>
                    <a:pt x="12524" y="92"/>
                    <a:pt x="12038" y="92"/>
                  </a:cubicBezTo>
                  <a:cubicBezTo>
                    <a:pt x="11065" y="31"/>
                    <a:pt x="10092" y="31"/>
                    <a:pt x="9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2044;p53">
              <a:extLst>
                <a:ext uri="{FF2B5EF4-FFF2-40B4-BE49-F238E27FC236}">
                  <a16:creationId xmlns:a16="http://schemas.microsoft.com/office/drawing/2014/main" id="{76AA6AF6-240D-2A7F-9857-198091FC7E19}"/>
                </a:ext>
              </a:extLst>
            </p:cNvPr>
            <p:cNvSpPr/>
            <p:nvPr/>
          </p:nvSpPr>
          <p:spPr>
            <a:xfrm>
              <a:off x="5470248" y="3088740"/>
              <a:ext cx="381072" cy="125045"/>
            </a:xfrm>
            <a:custGeom>
              <a:avLst/>
              <a:gdLst/>
              <a:ahLst/>
              <a:cxnLst/>
              <a:rect l="l" t="t" r="r" b="b"/>
              <a:pathLst>
                <a:path w="25224" h="8277" extrusionOk="0">
                  <a:moveTo>
                    <a:pt x="153" y="0"/>
                  </a:moveTo>
                  <a:cubicBezTo>
                    <a:pt x="31" y="0"/>
                    <a:pt x="1" y="213"/>
                    <a:pt x="92" y="213"/>
                  </a:cubicBezTo>
                  <a:cubicBezTo>
                    <a:pt x="1977" y="548"/>
                    <a:pt x="3891" y="851"/>
                    <a:pt x="5776" y="1277"/>
                  </a:cubicBezTo>
                  <a:cubicBezTo>
                    <a:pt x="9150" y="2007"/>
                    <a:pt x="12433" y="2979"/>
                    <a:pt x="15655" y="4134"/>
                  </a:cubicBezTo>
                  <a:cubicBezTo>
                    <a:pt x="18937" y="5320"/>
                    <a:pt x="22098" y="6687"/>
                    <a:pt x="25168" y="8268"/>
                  </a:cubicBezTo>
                  <a:cubicBezTo>
                    <a:pt x="25175" y="8274"/>
                    <a:pt x="25181" y="8277"/>
                    <a:pt x="25186" y="8277"/>
                  </a:cubicBezTo>
                  <a:cubicBezTo>
                    <a:pt x="25209" y="8277"/>
                    <a:pt x="25223" y="8238"/>
                    <a:pt x="25199" y="8238"/>
                  </a:cubicBezTo>
                  <a:cubicBezTo>
                    <a:pt x="23497" y="7295"/>
                    <a:pt x="21795" y="6383"/>
                    <a:pt x="20001" y="5593"/>
                  </a:cubicBezTo>
                  <a:cubicBezTo>
                    <a:pt x="16840" y="4195"/>
                    <a:pt x="13588" y="3010"/>
                    <a:pt x="10244" y="2067"/>
                  </a:cubicBezTo>
                  <a:cubicBezTo>
                    <a:pt x="6961" y="1095"/>
                    <a:pt x="3557" y="426"/>
                    <a:pt x="1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2045;p53">
              <a:extLst>
                <a:ext uri="{FF2B5EF4-FFF2-40B4-BE49-F238E27FC236}">
                  <a16:creationId xmlns:a16="http://schemas.microsoft.com/office/drawing/2014/main" id="{11F476E4-4B4D-EBC8-FEEF-4F2D71BC5C03}"/>
                </a:ext>
              </a:extLst>
            </p:cNvPr>
            <p:cNvSpPr/>
            <p:nvPr/>
          </p:nvSpPr>
          <p:spPr>
            <a:xfrm>
              <a:off x="5566674" y="3358270"/>
              <a:ext cx="154776" cy="303087"/>
            </a:xfrm>
            <a:custGeom>
              <a:avLst/>
              <a:gdLst/>
              <a:ahLst/>
              <a:cxnLst/>
              <a:rect l="l" t="t" r="r" b="b"/>
              <a:pathLst>
                <a:path w="10245" h="20062" extrusionOk="0">
                  <a:moveTo>
                    <a:pt x="92" y="1"/>
                  </a:moveTo>
                  <a:cubicBezTo>
                    <a:pt x="31" y="1"/>
                    <a:pt x="1" y="92"/>
                    <a:pt x="62" y="92"/>
                  </a:cubicBezTo>
                  <a:cubicBezTo>
                    <a:pt x="92" y="122"/>
                    <a:pt x="6901" y="1429"/>
                    <a:pt x="7752" y="1612"/>
                  </a:cubicBezTo>
                  <a:cubicBezTo>
                    <a:pt x="8117" y="1642"/>
                    <a:pt x="8451" y="1824"/>
                    <a:pt x="8694" y="2098"/>
                  </a:cubicBezTo>
                  <a:cubicBezTo>
                    <a:pt x="8846" y="2493"/>
                    <a:pt x="8968" y="2858"/>
                    <a:pt x="8968" y="3283"/>
                  </a:cubicBezTo>
                  <a:cubicBezTo>
                    <a:pt x="9545" y="6809"/>
                    <a:pt x="9849" y="10366"/>
                    <a:pt x="9910" y="13952"/>
                  </a:cubicBezTo>
                  <a:cubicBezTo>
                    <a:pt x="9940" y="14955"/>
                    <a:pt x="9971" y="15928"/>
                    <a:pt x="9971" y="16931"/>
                  </a:cubicBezTo>
                  <a:cubicBezTo>
                    <a:pt x="9971" y="17934"/>
                    <a:pt x="9940" y="18967"/>
                    <a:pt x="10001" y="19971"/>
                  </a:cubicBezTo>
                  <a:cubicBezTo>
                    <a:pt x="10001" y="20031"/>
                    <a:pt x="10047" y="20062"/>
                    <a:pt x="10092" y="20062"/>
                  </a:cubicBezTo>
                  <a:cubicBezTo>
                    <a:pt x="10138" y="20062"/>
                    <a:pt x="10183" y="20031"/>
                    <a:pt x="10183" y="19971"/>
                  </a:cubicBezTo>
                  <a:cubicBezTo>
                    <a:pt x="10244" y="19059"/>
                    <a:pt x="10214" y="18116"/>
                    <a:pt x="10244" y="17205"/>
                  </a:cubicBezTo>
                  <a:cubicBezTo>
                    <a:pt x="10244" y="16262"/>
                    <a:pt x="10244" y="15350"/>
                    <a:pt x="10244" y="14408"/>
                  </a:cubicBezTo>
                  <a:cubicBezTo>
                    <a:pt x="10244" y="12554"/>
                    <a:pt x="10183" y="10700"/>
                    <a:pt x="10062" y="8846"/>
                  </a:cubicBezTo>
                  <a:cubicBezTo>
                    <a:pt x="9940" y="7022"/>
                    <a:pt x="9758" y="5229"/>
                    <a:pt x="9454" y="3405"/>
                  </a:cubicBezTo>
                  <a:cubicBezTo>
                    <a:pt x="9332" y="2675"/>
                    <a:pt x="9302" y="1764"/>
                    <a:pt x="8542" y="1399"/>
                  </a:cubicBezTo>
                  <a:cubicBezTo>
                    <a:pt x="8177" y="1216"/>
                    <a:pt x="1095" y="1"/>
                    <a:pt x="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2046;p53">
              <a:extLst>
                <a:ext uri="{FF2B5EF4-FFF2-40B4-BE49-F238E27FC236}">
                  <a16:creationId xmlns:a16="http://schemas.microsoft.com/office/drawing/2014/main" id="{E41C295F-E1AE-D1F6-6845-E8CBCFD5CB56}"/>
                </a:ext>
              </a:extLst>
            </p:cNvPr>
            <p:cNvSpPr/>
            <p:nvPr/>
          </p:nvSpPr>
          <p:spPr>
            <a:xfrm>
              <a:off x="5482756" y="2660122"/>
              <a:ext cx="363985" cy="348303"/>
            </a:xfrm>
            <a:custGeom>
              <a:avLst/>
              <a:gdLst/>
              <a:ahLst/>
              <a:cxnLst/>
              <a:rect l="l" t="t" r="r" b="b"/>
              <a:pathLst>
                <a:path w="24093" h="23055" extrusionOk="0">
                  <a:moveTo>
                    <a:pt x="1521" y="1"/>
                  </a:moveTo>
                  <a:cubicBezTo>
                    <a:pt x="476" y="1"/>
                    <a:pt x="1" y="2055"/>
                    <a:pt x="632" y="4999"/>
                  </a:cubicBezTo>
                  <a:cubicBezTo>
                    <a:pt x="2212" y="12355"/>
                    <a:pt x="2547" y="17644"/>
                    <a:pt x="4614" y="19042"/>
                  </a:cubicBezTo>
                  <a:cubicBezTo>
                    <a:pt x="6255" y="20197"/>
                    <a:pt x="8595" y="20987"/>
                    <a:pt x="11027" y="21595"/>
                  </a:cubicBezTo>
                  <a:cubicBezTo>
                    <a:pt x="13611" y="22173"/>
                    <a:pt x="16225" y="22598"/>
                    <a:pt x="18839" y="22872"/>
                  </a:cubicBezTo>
                  <a:cubicBezTo>
                    <a:pt x="19659" y="22933"/>
                    <a:pt x="20328" y="22993"/>
                    <a:pt x="20815" y="23054"/>
                  </a:cubicBezTo>
                  <a:cubicBezTo>
                    <a:pt x="20821" y="23055"/>
                    <a:pt x="20828" y="23055"/>
                    <a:pt x="20835" y="23055"/>
                  </a:cubicBezTo>
                  <a:cubicBezTo>
                    <a:pt x="22024" y="23055"/>
                    <a:pt x="24093" y="15328"/>
                    <a:pt x="23277" y="14361"/>
                  </a:cubicBezTo>
                  <a:cubicBezTo>
                    <a:pt x="23094" y="14148"/>
                    <a:pt x="22304" y="13966"/>
                    <a:pt x="21210" y="13814"/>
                  </a:cubicBezTo>
                  <a:cubicBezTo>
                    <a:pt x="17532" y="13267"/>
                    <a:pt x="10237" y="13054"/>
                    <a:pt x="9811" y="12598"/>
                  </a:cubicBezTo>
                  <a:cubicBezTo>
                    <a:pt x="9386" y="12173"/>
                    <a:pt x="6437" y="7127"/>
                    <a:pt x="3854" y="2385"/>
                  </a:cubicBezTo>
                  <a:cubicBezTo>
                    <a:pt x="2951" y="716"/>
                    <a:pt x="2137" y="1"/>
                    <a:pt x="1521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2047;p53">
              <a:extLst>
                <a:ext uri="{FF2B5EF4-FFF2-40B4-BE49-F238E27FC236}">
                  <a16:creationId xmlns:a16="http://schemas.microsoft.com/office/drawing/2014/main" id="{5B5A6C34-BA3C-D8F0-9C8B-C66C4327B013}"/>
                </a:ext>
              </a:extLst>
            </p:cNvPr>
            <p:cNvSpPr/>
            <p:nvPr/>
          </p:nvSpPr>
          <p:spPr>
            <a:xfrm>
              <a:off x="5761369" y="2867399"/>
              <a:ext cx="251661" cy="155864"/>
            </a:xfrm>
            <a:custGeom>
              <a:avLst/>
              <a:gdLst/>
              <a:ahLst/>
              <a:cxnLst/>
              <a:rect l="l" t="t" r="r" b="b"/>
              <a:pathLst>
                <a:path w="16658" h="10317" extrusionOk="0">
                  <a:moveTo>
                    <a:pt x="4724" y="1"/>
                  </a:moveTo>
                  <a:cubicBezTo>
                    <a:pt x="3876" y="1"/>
                    <a:pt x="3030" y="32"/>
                    <a:pt x="2189" y="93"/>
                  </a:cubicBezTo>
                  <a:cubicBezTo>
                    <a:pt x="517" y="1461"/>
                    <a:pt x="1" y="8482"/>
                    <a:pt x="1" y="8482"/>
                  </a:cubicBezTo>
                  <a:cubicBezTo>
                    <a:pt x="1156" y="9029"/>
                    <a:pt x="2311" y="9485"/>
                    <a:pt x="3527" y="9850"/>
                  </a:cubicBezTo>
                  <a:cubicBezTo>
                    <a:pt x="4088" y="10013"/>
                    <a:pt x="5297" y="10316"/>
                    <a:pt x="6266" y="10316"/>
                  </a:cubicBezTo>
                  <a:cubicBezTo>
                    <a:pt x="6923" y="10316"/>
                    <a:pt x="7470" y="10177"/>
                    <a:pt x="7630" y="9759"/>
                  </a:cubicBezTo>
                  <a:cubicBezTo>
                    <a:pt x="7904" y="9060"/>
                    <a:pt x="6323" y="8482"/>
                    <a:pt x="5198" y="8057"/>
                  </a:cubicBezTo>
                  <a:cubicBezTo>
                    <a:pt x="4621" y="7813"/>
                    <a:pt x="3891" y="7206"/>
                    <a:pt x="4074" y="6841"/>
                  </a:cubicBezTo>
                  <a:cubicBezTo>
                    <a:pt x="4157" y="6636"/>
                    <a:pt x="4358" y="6554"/>
                    <a:pt x="4624" y="6554"/>
                  </a:cubicBezTo>
                  <a:cubicBezTo>
                    <a:pt x="5229" y="6554"/>
                    <a:pt x="6174" y="6978"/>
                    <a:pt x="6870" y="7357"/>
                  </a:cubicBezTo>
                  <a:cubicBezTo>
                    <a:pt x="8421" y="8219"/>
                    <a:pt x="10390" y="9658"/>
                    <a:pt x="11696" y="9658"/>
                  </a:cubicBezTo>
                  <a:cubicBezTo>
                    <a:pt x="12003" y="9658"/>
                    <a:pt x="12274" y="9579"/>
                    <a:pt x="12493" y="9394"/>
                  </a:cubicBezTo>
                  <a:cubicBezTo>
                    <a:pt x="12919" y="8999"/>
                    <a:pt x="12402" y="8361"/>
                    <a:pt x="11642" y="7722"/>
                  </a:cubicBezTo>
                  <a:lnTo>
                    <a:pt x="11642" y="7722"/>
                  </a:lnTo>
                  <a:cubicBezTo>
                    <a:pt x="12593" y="8293"/>
                    <a:pt x="13600" y="8789"/>
                    <a:pt x="14241" y="8789"/>
                  </a:cubicBezTo>
                  <a:cubicBezTo>
                    <a:pt x="14419" y="8789"/>
                    <a:pt x="14569" y="8751"/>
                    <a:pt x="14682" y="8664"/>
                  </a:cubicBezTo>
                  <a:cubicBezTo>
                    <a:pt x="14955" y="8452"/>
                    <a:pt x="15016" y="8087"/>
                    <a:pt x="14803" y="7783"/>
                  </a:cubicBezTo>
                  <a:lnTo>
                    <a:pt x="14803" y="7783"/>
                  </a:lnTo>
                  <a:cubicBezTo>
                    <a:pt x="14915" y="7839"/>
                    <a:pt x="15039" y="7866"/>
                    <a:pt x="15163" y="7866"/>
                  </a:cubicBezTo>
                  <a:cubicBezTo>
                    <a:pt x="15377" y="7866"/>
                    <a:pt x="15592" y="7785"/>
                    <a:pt x="15746" y="7631"/>
                  </a:cubicBezTo>
                  <a:cubicBezTo>
                    <a:pt x="16110" y="7236"/>
                    <a:pt x="15928" y="6628"/>
                    <a:pt x="15472" y="5990"/>
                  </a:cubicBezTo>
                  <a:cubicBezTo>
                    <a:pt x="15624" y="5990"/>
                    <a:pt x="15776" y="5898"/>
                    <a:pt x="15837" y="5747"/>
                  </a:cubicBezTo>
                  <a:cubicBezTo>
                    <a:pt x="16658" y="4470"/>
                    <a:pt x="12402" y="914"/>
                    <a:pt x="10974" y="579"/>
                  </a:cubicBezTo>
                  <a:cubicBezTo>
                    <a:pt x="8918" y="190"/>
                    <a:pt x="6817" y="1"/>
                    <a:pt x="4724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2048;p53">
              <a:extLst>
                <a:ext uri="{FF2B5EF4-FFF2-40B4-BE49-F238E27FC236}">
                  <a16:creationId xmlns:a16="http://schemas.microsoft.com/office/drawing/2014/main" id="{913C8214-8775-238E-27CA-5D8F512DFBAE}"/>
                </a:ext>
              </a:extLst>
            </p:cNvPr>
            <p:cNvSpPr/>
            <p:nvPr/>
          </p:nvSpPr>
          <p:spPr>
            <a:xfrm>
              <a:off x="5854577" y="2934457"/>
              <a:ext cx="84889" cy="51577"/>
            </a:xfrm>
            <a:custGeom>
              <a:avLst/>
              <a:gdLst/>
              <a:ahLst/>
              <a:cxnLst/>
              <a:rect l="l" t="t" r="r" b="b"/>
              <a:pathLst>
                <a:path w="5619" h="3414" extrusionOk="0">
                  <a:moveTo>
                    <a:pt x="1" y="1"/>
                  </a:moveTo>
                  <a:cubicBezTo>
                    <a:pt x="1" y="1"/>
                    <a:pt x="1" y="31"/>
                    <a:pt x="1" y="31"/>
                  </a:cubicBezTo>
                  <a:cubicBezTo>
                    <a:pt x="1034" y="183"/>
                    <a:pt x="2007" y="608"/>
                    <a:pt x="2858" y="1216"/>
                  </a:cubicBezTo>
                  <a:cubicBezTo>
                    <a:pt x="3314" y="1551"/>
                    <a:pt x="3740" y="1915"/>
                    <a:pt x="4196" y="2311"/>
                  </a:cubicBezTo>
                  <a:cubicBezTo>
                    <a:pt x="4652" y="2675"/>
                    <a:pt x="5138" y="3010"/>
                    <a:pt x="5563" y="3405"/>
                  </a:cubicBezTo>
                  <a:cubicBezTo>
                    <a:pt x="5569" y="3411"/>
                    <a:pt x="5576" y="3413"/>
                    <a:pt x="5581" y="3413"/>
                  </a:cubicBezTo>
                  <a:cubicBezTo>
                    <a:pt x="5604" y="3413"/>
                    <a:pt x="5618" y="3374"/>
                    <a:pt x="5594" y="3374"/>
                  </a:cubicBezTo>
                  <a:cubicBezTo>
                    <a:pt x="4652" y="2615"/>
                    <a:pt x="3861" y="1703"/>
                    <a:pt x="2858" y="1034"/>
                  </a:cubicBezTo>
                  <a:cubicBezTo>
                    <a:pt x="2007" y="487"/>
                    <a:pt x="103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2049;p53">
              <a:extLst>
                <a:ext uri="{FF2B5EF4-FFF2-40B4-BE49-F238E27FC236}">
                  <a16:creationId xmlns:a16="http://schemas.microsoft.com/office/drawing/2014/main" id="{29E52914-D277-BBB6-A267-E5FE08B618D0}"/>
                </a:ext>
              </a:extLst>
            </p:cNvPr>
            <p:cNvSpPr/>
            <p:nvPr/>
          </p:nvSpPr>
          <p:spPr>
            <a:xfrm>
              <a:off x="5866058" y="2906902"/>
              <a:ext cx="118488" cy="77622"/>
            </a:xfrm>
            <a:custGeom>
              <a:avLst/>
              <a:gdLst/>
              <a:ahLst/>
              <a:cxnLst/>
              <a:rect l="l" t="t" r="r" b="b"/>
              <a:pathLst>
                <a:path w="7843" h="5138" extrusionOk="0">
                  <a:moveTo>
                    <a:pt x="1" y="1"/>
                  </a:moveTo>
                  <a:cubicBezTo>
                    <a:pt x="1" y="1"/>
                    <a:pt x="1" y="31"/>
                    <a:pt x="1" y="31"/>
                  </a:cubicBezTo>
                  <a:cubicBezTo>
                    <a:pt x="670" y="214"/>
                    <a:pt x="1308" y="396"/>
                    <a:pt x="1977" y="639"/>
                  </a:cubicBezTo>
                  <a:cubicBezTo>
                    <a:pt x="3071" y="1034"/>
                    <a:pt x="4104" y="1673"/>
                    <a:pt x="5016" y="2463"/>
                  </a:cubicBezTo>
                  <a:cubicBezTo>
                    <a:pt x="5958" y="3314"/>
                    <a:pt x="6870" y="4195"/>
                    <a:pt x="7782" y="5138"/>
                  </a:cubicBezTo>
                  <a:cubicBezTo>
                    <a:pt x="7813" y="5138"/>
                    <a:pt x="7843" y="5107"/>
                    <a:pt x="7813" y="5077"/>
                  </a:cubicBezTo>
                  <a:cubicBezTo>
                    <a:pt x="7326" y="4530"/>
                    <a:pt x="6779" y="3983"/>
                    <a:pt x="6262" y="3466"/>
                  </a:cubicBezTo>
                  <a:cubicBezTo>
                    <a:pt x="5381" y="2554"/>
                    <a:pt x="4469" y="1642"/>
                    <a:pt x="3314" y="1095"/>
                  </a:cubicBezTo>
                  <a:cubicBezTo>
                    <a:pt x="2250" y="609"/>
                    <a:pt x="1156" y="24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2050;p53">
              <a:extLst>
                <a:ext uri="{FF2B5EF4-FFF2-40B4-BE49-F238E27FC236}">
                  <a16:creationId xmlns:a16="http://schemas.microsoft.com/office/drawing/2014/main" id="{F2789631-BF85-D66B-4ACC-A34FA484F49F}"/>
                </a:ext>
              </a:extLst>
            </p:cNvPr>
            <p:cNvSpPr/>
            <p:nvPr/>
          </p:nvSpPr>
          <p:spPr>
            <a:xfrm>
              <a:off x="5883506" y="2882566"/>
              <a:ext cx="112067" cy="75326"/>
            </a:xfrm>
            <a:custGeom>
              <a:avLst/>
              <a:gdLst/>
              <a:ahLst/>
              <a:cxnLst/>
              <a:rect l="l" t="t" r="r" b="b"/>
              <a:pathLst>
                <a:path w="7418" h="4986" extrusionOk="0">
                  <a:moveTo>
                    <a:pt x="1" y="1"/>
                  </a:moveTo>
                  <a:cubicBezTo>
                    <a:pt x="1" y="1"/>
                    <a:pt x="1" y="31"/>
                    <a:pt x="1" y="31"/>
                  </a:cubicBezTo>
                  <a:cubicBezTo>
                    <a:pt x="206" y="65"/>
                    <a:pt x="407" y="100"/>
                    <a:pt x="604" y="136"/>
                  </a:cubicBezTo>
                  <a:lnTo>
                    <a:pt x="604" y="136"/>
                  </a:lnTo>
                  <a:cubicBezTo>
                    <a:pt x="405" y="88"/>
                    <a:pt x="204" y="43"/>
                    <a:pt x="1" y="1"/>
                  </a:cubicBezTo>
                  <a:close/>
                  <a:moveTo>
                    <a:pt x="604" y="136"/>
                  </a:moveTo>
                  <a:cubicBezTo>
                    <a:pt x="1120" y="261"/>
                    <a:pt x="1624" y="411"/>
                    <a:pt x="2129" y="609"/>
                  </a:cubicBezTo>
                  <a:cubicBezTo>
                    <a:pt x="2797" y="882"/>
                    <a:pt x="3436" y="1277"/>
                    <a:pt x="4013" y="1764"/>
                  </a:cubicBezTo>
                  <a:cubicBezTo>
                    <a:pt x="5199" y="2767"/>
                    <a:pt x="6323" y="3831"/>
                    <a:pt x="7357" y="4986"/>
                  </a:cubicBezTo>
                  <a:cubicBezTo>
                    <a:pt x="7417" y="4986"/>
                    <a:pt x="7417" y="4955"/>
                    <a:pt x="7417" y="4955"/>
                  </a:cubicBezTo>
                  <a:cubicBezTo>
                    <a:pt x="6962" y="4439"/>
                    <a:pt x="6475" y="3922"/>
                    <a:pt x="5989" y="3436"/>
                  </a:cubicBezTo>
                  <a:cubicBezTo>
                    <a:pt x="5107" y="2493"/>
                    <a:pt x="4104" y="1642"/>
                    <a:pt x="3010" y="943"/>
                  </a:cubicBezTo>
                  <a:cubicBezTo>
                    <a:pt x="2244" y="498"/>
                    <a:pt x="1459" y="295"/>
                    <a:pt x="604" y="13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2051;p53">
              <a:extLst>
                <a:ext uri="{FF2B5EF4-FFF2-40B4-BE49-F238E27FC236}">
                  <a16:creationId xmlns:a16="http://schemas.microsoft.com/office/drawing/2014/main" id="{2B748D77-D92D-CBA9-2B08-ABE7D22E76E1}"/>
                </a:ext>
              </a:extLst>
            </p:cNvPr>
            <p:cNvSpPr/>
            <p:nvPr/>
          </p:nvSpPr>
          <p:spPr>
            <a:xfrm>
              <a:off x="5480792" y="2657811"/>
              <a:ext cx="312287" cy="351990"/>
            </a:xfrm>
            <a:custGeom>
              <a:avLst/>
              <a:gdLst/>
              <a:ahLst/>
              <a:cxnLst/>
              <a:rect l="l" t="t" r="r" b="b"/>
              <a:pathLst>
                <a:path w="20671" h="23299" extrusionOk="0">
                  <a:moveTo>
                    <a:pt x="1613" y="0"/>
                  </a:moveTo>
                  <a:cubicBezTo>
                    <a:pt x="616" y="0"/>
                    <a:pt x="1" y="1610"/>
                    <a:pt x="579" y="5426"/>
                  </a:cubicBezTo>
                  <a:cubicBezTo>
                    <a:pt x="1613" y="12204"/>
                    <a:pt x="2494" y="17523"/>
                    <a:pt x="4166" y="19104"/>
                  </a:cubicBezTo>
                  <a:cubicBezTo>
                    <a:pt x="6963" y="21748"/>
                    <a:pt x="17054" y="23298"/>
                    <a:pt x="17054" y="23298"/>
                  </a:cubicBezTo>
                  <a:lnTo>
                    <a:pt x="20671" y="13663"/>
                  </a:lnTo>
                  <a:cubicBezTo>
                    <a:pt x="20671" y="13663"/>
                    <a:pt x="10762" y="13055"/>
                    <a:pt x="10124" y="12630"/>
                  </a:cubicBezTo>
                  <a:cubicBezTo>
                    <a:pt x="9485" y="12234"/>
                    <a:pt x="6324" y="6125"/>
                    <a:pt x="3923" y="2052"/>
                  </a:cubicBezTo>
                  <a:cubicBezTo>
                    <a:pt x="3147" y="747"/>
                    <a:pt x="2292" y="0"/>
                    <a:pt x="1613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2052;p53">
              <a:extLst>
                <a:ext uri="{FF2B5EF4-FFF2-40B4-BE49-F238E27FC236}">
                  <a16:creationId xmlns:a16="http://schemas.microsoft.com/office/drawing/2014/main" id="{493F4FAC-8EAD-D325-30DC-6795C21BFAA4}"/>
                </a:ext>
              </a:extLst>
            </p:cNvPr>
            <p:cNvSpPr/>
            <p:nvPr/>
          </p:nvSpPr>
          <p:spPr>
            <a:xfrm>
              <a:off x="5480792" y="2657811"/>
              <a:ext cx="312287" cy="351990"/>
            </a:xfrm>
            <a:custGeom>
              <a:avLst/>
              <a:gdLst/>
              <a:ahLst/>
              <a:cxnLst/>
              <a:rect l="l" t="t" r="r" b="b"/>
              <a:pathLst>
                <a:path w="20671" h="23299" extrusionOk="0">
                  <a:moveTo>
                    <a:pt x="1613" y="0"/>
                  </a:moveTo>
                  <a:cubicBezTo>
                    <a:pt x="616" y="0"/>
                    <a:pt x="1" y="1610"/>
                    <a:pt x="579" y="5426"/>
                  </a:cubicBezTo>
                  <a:cubicBezTo>
                    <a:pt x="1613" y="12204"/>
                    <a:pt x="2494" y="17523"/>
                    <a:pt x="4166" y="19104"/>
                  </a:cubicBezTo>
                  <a:cubicBezTo>
                    <a:pt x="6963" y="21748"/>
                    <a:pt x="17054" y="23298"/>
                    <a:pt x="17054" y="23298"/>
                  </a:cubicBezTo>
                  <a:lnTo>
                    <a:pt x="20671" y="13663"/>
                  </a:lnTo>
                  <a:cubicBezTo>
                    <a:pt x="20671" y="13663"/>
                    <a:pt x="10762" y="13055"/>
                    <a:pt x="10124" y="12630"/>
                  </a:cubicBezTo>
                  <a:cubicBezTo>
                    <a:pt x="9485" y="12234"/>
                    <a:pt x="6324" y="6125"/>
                    <a:pt x="3923" y="2052"/>
                  </a:cubicBezTo>
                  <a:cubicBezTo>
                    <a:pt x="3147" y="747"/>
                    <a:pt x="2292" y="0"/>
                    <a:pt x="1613" y="0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2053;p53">
              <a:extLst>
                <a:ext uri="{FF2B5EF4-FFF2-40B4-BE49-F238E27FC236}">
                  <a16:creationId xmlns:a16="http://schemas.microsoft.com/office/drawing/2014/main" id="{E02F6EB4-15B9-08F0-015B-1B1DDA05616C}"/>
                </a:ext>
              </a:extLst>
            </p:cNvPr>
            <p:cNvSpPr/>
            <p:nvPr/>
          </p:nvSpPr>
          <p:spPr>
            <a:xfrm>
              <a:off x="5707816" y="2862489"/>
              <a:ext cx="54040" cy="139065"/>
            </a:xfrm>
            <a:custGeom>
              <a:avLst/>
              <a:gdLst/>
              <a:ahLst/>
              <a:cxnLst/>
              <a:rect l="l" t="t" r="r" b="b"/>
              <a:pathLst>
                <a:path w="3577" h="9205" extrusionOk="0">
                  <a:moveTo>
                    <a:pt x="3546" y="0"/>
                  </a:moveTo>
                  <a:cubicBezTo>
                    <a:pt x="3530" y="0"/>
                    <a:pt x="3515" y="8"/>
                    <a:pt x="3515" y="23"/>
                  </a:cubicBezTo>
                  <a:cubicBezTo>
                    <a:pt x="3211" y="783"/>
                    <a:pt x="2847" y="1543"/>
                    <a:pt x="2543" y="2302"/>
                  </a:cubicBezTo>
                  <a:cubicBezTo>
                    <a:pt x="2239" y="3062"/>
                    <a:pt x="1935" y="3792"/>
                    <a:pt x="1661" y="4552"/>
                  </a:cubicBezTo>
                  <a:cubicBezTo>
                    <a:pt x="1084" y="6072"/>
                    <a:pt x="476" y="7591"/>
                    <a:pt x="20" y="9141"/>
                  </a:cubicBezTo>
                  <a:cubicBezTo>
                    <a:pt x="1" y="9179"/>
                    <a:pt x="29" y="9205"/>
                    <a:pt x="52" y="9205"/>
                  </a:cubicBezTo>
                  <a:cubicBezTo>
                    <a:pt x="67" y="9205"/>
                    <a:pt x="81" y="9195"/>
                    <a:pt x="81" y="9172"/>
                  </a:cubicBezTo>
                  <a:cubicBezTo>
                    <a:pt x="780" y="7713"/>
                    <a:pt x="1357" y="6193"/>
                    <a:pt x="1935" y="4673"/>
                  </a:cubicBezTo>
                  <a:cubicBezTo>
                    <a:pt x="2208" y="3913"/>
                    <a:pt x="2482" y="3154"/>
                    <a:pt x="2755" y="2394"/>
                  </a:cubicBezTo>
                  <a:cubicBezTo>
                    <a:pt x="3059" y="1603"/>
                    <a:pt x="3272" y="813"/>
                    <a:pt x="3576" y="23"/>
                  </a:cubicBezTo>
                  <a:cubicBezTo>
                    <a:pt x="3576" y="8"/>
                    <a:pt x="3561" y="0"/>
                    <a:pt x="35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2054;p53">
              <a:extLst>
                <a:ext uri="{FF2B5EF4-FFF2-40B4-BE49-F238E27FC236}">
                  <a16:creationId xmlns:a16="http://schemas.microsoft.com/office/drawing/2014/main" id="{8F5354F7-DC55-26FD-5D2A-6ACD07E6C81E}"/>
                </a:ext>
              </a:extLst>
            </p:cNvPr>
            <p:cNvSpPr/>
            <p:nvPr/>
          </p:nvSpPr>
          <p:spPr>
            <a:xfrm>
              <a:off x="5480656" y="2657569"/>
              <a:ext cx="138853" cy="325144"/>
            </a:xfrm>
            <a:custGeom>
              <a:avLst/>
              <a:gdLst/>
              <a:ahLst/>
              <a:cxnLst/>
              <a:rect l="l" t="t" r="r" b="b"/>
              <a:pathLst>
                <a:path w="9191" h="21522" extrusionOk="0">
                  <a:moveTo>
                    <a:pt x="1634" y="0"/>
                  </a:moveTo>
                  <a:cubicBezTo>
                    <a:pt x="625" y="0"/>
                    <a:pt x="0" y="1618"/>
                    <a:pt x="588" y="5442"/>
                  </a:cubicBezTo>
                  <a:cubicBezTo>
                    <a:pt x="1622" y="12220"/>
                    <a:pt x="2503" y="17539"/>
                    <a:pt x="4175" y="19120"/>
                  </a:cubicBezTo>
                  <a:cubicBezTo>
                    <a:pt x="5178" y="20062"/>
                    <a:pt x="7093" y="20883"/>
                    <a:pt x="9190" y="21521"/>
                  </a:cubicBezTo>
                  <a:lnTo>
                    <a:pt x="2777" y="548"/>
                  </a:lnTo>
                  <a:cubicBezTo>
                    <a:pt x="2373" y="191"/>
                    <a:pt x="1981" y="0"/>
                    <a:pt x="1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2055;p53">
              <a:extLst>
                <a:ext uri="{FF2B5EF4-FFF2-40B4-BE49-F238E27FC236}">
                  <a16:creationId xmlns:a16="http://schemas.microsoft.com/office/drawing/2014/main" id="{24A35400-66CF-9EB9-CD8E-B73561FD4268}"/>
                </a:ext>
              </a:extLst>
            </p:cNvPr>
            <p:cNvSpPr/>
            <p:nvPr/>
          </p:nvSpPr>
          <p:spPr>
            <a:xfrm>
              <a:off x="5187859" y="2632069"/>
              <a:ext cx="361870" cy="421242"/>
            </a:xfrm>
            <a:custGeom>
              <a:avLst/>
              <a:gdLst/>
              <a:ahLst/>
              <a:cxnLst/>
              <a:rect l="l" t="t" r="r" b="b"/>
              <a:pathLst>
                <a:path w="23953" h="27883" extrusionOk="0">
                  <a:moveTo>
                    <a:pt x="18016" y="1"/>
                  </a:moveTo>
                  <a:cubicBezTo>
                    <a:pt x="17310" y="1"/>
                    <a:pt x="16611" y="153"/>
                    <a:pt x="16019" y="534"/>
                  </a:cubicBezTo>
                  <a:cubicBezTo>
                    <a:pt x="6323" y="6856"/>
                    <a:pt x="0" y="27373"/>
                    <a:pt x="244" y="27799"/>
                  </a:cubicBezTo>
                  <a:cubicBezTo>
                    <a:pt x="286" y="27851"/>
                    <a:pt x="3023" y="27882"/>
                    <a:pt x="6605" y="27882"/>
                  </a:cubicBezTo>
                  <a:cubicBezTo>
                    <a:pt x="13359" y="27882"/>
                    <a:pt x="23119" y="27773"/>
                    <a:pt x="23496" y="27495"/>
                  </a:cubicBezTo>
                  <a:cubicBezTo>
                    <a:pt x="23861" y="27191"/>
                    <a:pt x="23952" y="10352"/>
                    <a:pt x="23770" y="7647"/>
                  </a:cubicBezTo>
                  <a:cubicBezTo>
                    <a:pt x="23557" y="4911"/>
                    <a:pt x="21977" y="1567"/>
                    <a:pt x="21399" y="1111"/>
                  </a:cubicBezTo>
                  <a:cubicBezTo>
                    <a:pt x="20685" y="537"/>
                    <a:pt x="19339" y="1"/>
                    <a:pt x="18016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2056;p53">
              <a:extLst>
                <a:ext uri="{FF2B5EF4-FFF2-40B4-BE49-F238E27FC236}">
                  <a16:creationId xmlns:a16="http://schemas.microsoft.com/office/drawing/2014/main" id="{C0EC8124-B8C5-4371-045E-0F3AC36B1FE0}"/>
                </a:ext>
              </a:extLst>
            </p:cNvPr>
            <p:cNvSpPr/>
            <p:nvPr/>
          </p:nvSpPr>
          <p:spPr>
            <a:xfrm>
              <a:off x="5996006" y="2576084"/>
              <a:ext cx="50535" cy="42482"/>
            </a:xfrm>
            <a:custGeom>
              <a:avLst/>
              <a:gdLst/>
              <a:ahLst/>
              <a:cxnLst/>
              <a:rect l="l" t="t" r="r" b="b"/>
              <a:pathLst>
                <a:path w="3345" h="2812" extrusionOk="0">
                  <a:moveTo>
                    <a:pt x="1580" y="0"/>
                  </a:moveTo>
                  <a:cubicBezTo>
                    <a:pt x="807" y="0"/>
                    <a:pt x="1" y="623"/>
                    <a:pt x="1" y="623"/>
                  </a:cubicBezTo>
                  <a:lnTo>
                    <a:pt x="1429" y="2811"/>
                  </a:lnTo>
                  <a:cubicBezTo>
                    <a:pt x="1429" y="2811"/>
                    <a:pt x="3344" y="1808"/>
                    <a:pt x="2554" y="532"/>
                  </a:cubicBezTo>
                  <a:cubicBezTo>
                    <a:pt x="2293" y="136"/>
                    <a:pt x="1940" y="0"/>
                    <a:pt x="158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2057;p53">
              <a:extLst>
                <a:ext uri="{FF2B5EF4-FFF2-40B4-BE49-F238E27FC236}">
                  <a16:creationId xmlns:a16="http://schemas.microsoft.com/office/drawing/2014/main" id="{0C3A37AB-AAD9-D3AC-1D53-D041656D928E}"/>
                </a:ext>
              </a:extLst>
            </p:cNvPr>
            <p:cNvSpPr/>
            <p:nvPr/>
          </p:nvSpPr>
          <p:spPr>
            <a:xfrm>
              <a:off x="5780660" y="2584574"/>
              <a:ext cx="237883" cy="163478"/>
            </a:xfrm>
            <a:custGeom>
              <a:avLst/>
              <a:gdLst/>
              <a:ahLst/>
              <a:cxnLst/>
              <a:rect l="l" t="t" r="r" b="b"/>
              <a:pathLst>
                <a:path w="15746" h="10821" extrusionOk="0">
                  <a:moveTo>
                    <a:pt x="14317" y="0"/>
                  </a:moveTo>
                  <a:lnTo>
                    <a:pt x="1398" y="8328"/>
                  </a:lnTo>
                  <a:lnTo>
                    <a:pt x="335" y="10213"/>
                  </a:lnTo>
                  <a:lnTo>
                    <a:pt x="0" y="10821"/>
                  </a:lnTo>
                  <a:lnTo>
                    <a:pt x="699" y="10760"/>
                  </a:lnTo>
                  <a:lnTo>
                    <a:pt x="2827" y="10547"/>
                  </a:lnTo>
                  <a:lnTo>
                    <a:pt x="15745" y="2219"/>
                  </a:lnTo>
                  <a:lnTo>
                    <a:pt x="1431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2058;p53">
              <a:extLst>
                <a:ext uri="{FF2B5EF4-FFF2-40B4-BE49-F238E27FC236}">
                  <a16:creationId xmlns:a16="http://schemas.microsoft.com/office/drawing/2014/main" id="{6C239117-DF97-F37D-63C2-6CB3A74F43EB}"/>
                </a:ext>
              </a:extLst>
            </p:cNvPr>
            <p:cNvSpPr/>
            <p:nvPr/>
          </p:nvSpPr>
          <p:spPr>
            <a:xfrm>
              <a:off x="5780660" y="2738842"/>
              <a:ext cx="10575" cy="9200"/>
            </a:xfrm>
            <a:custGeom>
              <a:avLst/>
              <a:gdLst/>
              <a:ahLst/>
              <a:cxnLst/>
              <a:rect l="l" t="t" r="r" b="b"/>
              <a:pathLst>
                <a:path w="700" h="609" extrusionOk="0">
                  <a:moveTo>
                    <a:pt x="335" y="1"/>
                  </a:moveTo>
                  <a:lnTo>
                    <a:pt x="0" y="609"/>
                  </a:lnTo>
                  <a:lnTo>
                    <a:pt x="699" y="548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2059;p53">
              <a:extLst>
                <a:ext uri="{FF2B5EF4-FFF2-40B4-BE49-F238E27FC236}">
                  <a16:creationId xmlns:a16="http://schemas.microsoft.com/office/drawing/2014/main" id="{4CEC6B1D-2BD6-D94C-2B49-CC5EE870B441}"/>
                </a:ext>
              </a:extLst>
            </p:cNvPr>
            <p:cNvSpPr/>
            <p:nvPr/>
          </p:nvSpPr>
          <p:spPr>
            <a:xfrm>
              <a:off x="5988664" y="2580888"/>
              <a:ext cx="33085" cy="44567"/>
            </a:xfrm>
            <a:custGeom>
              <a:avLst/>
              <a:gdLst/>
              <a:ahLst/>
              <a:cxnLst/>
              <a:rect l="l" t="t" r="r" b="b"/>
              <a:pathLst>
                <a:path w="2190" h="2950" extrusionOk="0">
                  <a:moveTo>
                    <a:pt x="517" y="1"/>
                  </a:moveTo>
                  <a:lnTo>
                    <a:pt x="1" y="335"/>
                  </a:lnTo>
                  <a:lnTo>
                    <a:pt x="1672" y="2949"/>
                  </a:lnTo>
                  <a:lnTo>
                    <a:pt x="2189" y="2615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2060;p53">
              <a:extLst>
                <a:ext uri="{FF2B5EF4-FFF2-40B4-BE49-F238E27FC236}">
                  <a16:creationId xmlns:a16="http://schemas.microsoft.com/office/drawing/2014/main" id="{86F54609-051E-888F-033A-764BFDB2C0AA}"/>
                </a:ext>
              </a:extLst>
            </p:cNvPr>
            <p:cNvSpPr/>
            <p:nvPr/>
          </p:nvSpPr>
          <p:spPr>
            <a:xfrm>
              <a:off x="5979947" y="2586870"/>
              <a:ext cx="33070" cy="44099"/>
            </a:xfrm>
            <a:custGeom>
              <a:avLst/>
              <a:gdLst/>
              <a:ahLst/>
              <a:cxnLst/>
              <a:rect l="l" t="t" r="r" b="b"/>
              <a:pathLst>
                <a:path w="2189" h="2919" extrusionOk="0">
                  <a:moveTo>
                    <a:pt x="517" y="0"/>
                  </a:moveTo>
                  <a:lnTo>
                    <a:pt x="0" y="304"/>
                  </a:lnTo>
                  <a:lnTo>
                    <a:pt x="1672" y="2918"/>
                  </a:lnTo>
                  <a:lnTo>
                    <a:pt x="2189" y="2584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2061;p53">
              <a:extLst>
                <a:ext uri="{FF2B5EF4-FFF2-40B4-BE49-F238E27FC236}">
                  <a16:creationId xmlns:a16="http://schemas.microsoft.com/office/drawing/2014/main" id="{CA134411-AC4E-D637-D415-92E88824C726}"/>
                </a:ext>
              </a:extLst>
            </p:cNvPr>
            <p:cNvSpPr/>
            <p:nvPr/>
          </p:nvSpPr>
          <p:spPr>
            <a:xfrm>
              <a:off x="5910139" y="2591463"/>
              <a:ext cx="78091" cy="51441"/>
            </a:xfrm>
            <a:custGeom>
              <a:avLst/>
              <a:gdLst/>
              <a:ahLst/>
              <a:cxnLst/>
              <a:rect l="l" t="t" r="r" b="b"/>
              <a:pathLst>
                <a:path w="5169" h="3405" extrusionOk="0">
                  <a:moveTo>
                    <a:pt x="4621" y="0"/>
                  </a:moveTo>
                  <a:lnTo>
                    <a:pt x="1" y="3070"/>
                  </a:lnTo>
                  <a:lnTo>
                    <a:pt x="183" y="3404"/>
                  </a:lnTo>
                  <a:lnTo>
                    <a:pt x="5168" y="851"/>
                  </a:lnTo>
                  <a:lnTo>
                    <a:pt x="462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2062;p53">
              <a:extLst>
                <a:ext uri="{FF2B5EF4-FFF2-40B4-BE49-F238E27FC236}">
                  <a16:creationId xmlns:a16="http://schemas.microsoft.com/office/drawing/2014/main" id="{AC2265CD-CB10-1724-ADE9-8AEDB3D08048}"/>
                </a:ext>
              </a:extLst>
            </p:cNvPr>
            <p:cNvSpPr/>
            <p:nvPr/>
          </p:nvSpPr>
          <p:spPr>
            <a:xfrm>
              <a:off x="5403854" y="2666497"/>
              <a:ext cx="409474" cy="251540"/>
            </a:xfrm>
            <a:custGeom>
              <a:avLst/>
              <a:gdLst/>
              <a:ahLst/>
              <a:cxnLst/>
              <a:rect l="l" t="t" r="r" b="b"/>
              <a:pathLst>
                <a:path w="27104" h="16650" extrusionOk="0">
                  <a:moveTo>
                    <a:pt x="1201" y="0"/>
                  </a:moveTo>
                  <a:cubicBezTo>
                    <a:pt x="0" y="0"/>
                    <a:pt x="86" y="2123"/>
                    <a:pt x="475" y="3392"/>
                  </a:cubicBezTo>
                  <a:cubicBezTo>
                    <a:pt x="2390" y="9501"/>
                    <a:pt x="6463" y="15793"/>
                    <a:pt x="10080" y="16553"/>
                  </a:cubicBezTo>
                  <a:cubicBezTo>
                    <a:pt x="10403" y="16619"/>
                    <a:pt x="10775" y="16649"/>
                    <a:pt x="11184" y="16649"/>
                  </a:cubicBezTo>
                  <a:cubicBezTo>
                    <a:pt x="15319" y="16649"/>
                    <a:pt x="23383" y="13553"/>
                    <a:pt x="26038" y="12419"/>
                  </a:cubicBezTo>
                  <a:cubicBezTo>
                    <a:pt x="27103" y="11975"/>
                    <a:pt x="24018" y="2885"/>
                    <a:pt x="22761" y="2885"/>
                  </a:cubicBezTo>
                  <a:cubicBezTo>
                    <a:pt x="22727" y="2885"/>
                    <a:pt x="22695" y="2892"/>
                    <a:pt x="22664" y="2905"/>
                  </a:cubicBezTo>
                  <a:cubicBezTo>
                    <a:pt x="20673" y="3767"/>
                    <a:pt x="12210" y="8141"/>
                    <a:pt x="11202" y="8141"/>
                  </a:cubicBezTo>
                  <a:cubicBezTo>
                    <a:pt x="11178" y="8141"/>
                    <a:pt x="11159" y="8138"/>
                    <a:pt x="11144" y="8134"/>
                  </a:cubicBezTo>
                  <a:cubicBezTo>
                    <a:pt x="10718" y="8012"/>
                    <a:pt x="7040" y="4972"/>
                    <a:pt x="3970" y="1842"/>
                  </a:cubicBezTo>
                  <a:cubicBezTo>
                    <a:pt x="2669" y="501"/>
                    <a:pt x="1783" y="0"/>
                    <a:pt x="1201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2063;p53">
              <a:extLst>
                <a:ext uri="{FF2B5EF4-FFF2-40B4-BE49-F238E27FC236}">
                  <a16:creationId xmlns:a16="http://schemas.microsoft.com/office/drawing/2014/main" id="{11C6795D-CF88-A45D-003A-78DCC5BF24A5}"/>
                </a:ext>
              </a:extLst>
            </p:cNvPr>
            <p:cNvSpPr/>
            <p:nvPr/>
          </p:nvSpPr>
          <p:spPr>
            <a:xfrm>
              <a:off x="5730143" y="2647357"/>
              <a:ext cx="239257" cy="209994"/>
            </a:xfrm>
            <a:custGeom>
              <a:avLst/>
              <a:gdLst/>
              <a:ahLst/>
              <a:cxnLst/>
              <a:rect l="l" t="t" r="r" b="b"/>
              <a:pathLst>
                <a:path w="15837" h="13900" extrusionOk="0">
                  <a:moveTo>
                    <a:pt x="12028" y="1"/>
                  </a:moveTo>
                  <a:cubicBezTo>
                    <a:pt x="10252" y="1"/>
                    <a:pt x="8325" y="280"/>
                    <a:pt x="7569" y="434"/>
                  </a:cubicBezTo>
                  <a:cubicBezTo>
                    <a:pt x="5806" y="768"/>
                    <a:pt x="1" y="4780"/>
                    <a:pt x="1" y="4780"/>
                  </a:cubicBezTo>
                  <a:lnTo>
                    <a:pt x="3223" y="13899"/>
                  </a:lnTo>
                  <a:cubicBezTo>
                    <a:pt x="4074" y="13808"/>
                    <a:pt x="8603" y="13747"/>
                    <a:pt x="10031" y="13261"/>
                  </a:cubicBezTo>
                  <a:cubicBezTo>
                    <a:pt x="11460" y="12774"/>
                    <a:pt x="13709" y="12045"/>
                    <a:pt x="14074" y="10525"/>
                  </a:cubicBezTo>
                  <a:cubicBezTo>
                    <a:pt x="14196" y="9978"/>
                    <a:pt x="14104" y="9370"/>
                    <a:pt x="13831" y="8853"/>
                  </a:cubicBezTo>
                  <a:cubicBezTo>
                    <a:pt x="13831" y="8853"/>
                    <a:pt x="14773" y="7668"/>
                    <a:pt x="14439" y="6847"/>
                  </a:cubicBezTo>
                  <a:cubicBezTo>
                    <a:pt x="14226" y="6331"/>
                    <a:pt x="13861" y="5905"/>
                    <a:pt x="13405" y="5601"/>
                  </a:cubicBezTo>
                  <a:cubicBezTo>
                    <a:pt x="13405" y="5601"/>
                    <a:pt x="14500" y="4598"/>
                    <a:pt x="14074" y="3777"/>
                  </a:cubicBezTo>
                  <a:cubicBezTo>
                    <a:pt x="13800" y="3321"/>
                    <a:pt x="13375" y="2957"/>
                    <a:pt x="12858" y="2805"/>
                  </a:cubicBezTo>
                  <a:cubicBezTo>
                    <a:pt x="12858" y="2805"/>
                    <a:pt x="15837" y="2318"/>
                    <a:pt x="15563" y="1163"/>
                  </a:cubicBezTo>
                  <a:cubicBezTo>
                    <a:pt x="15339" y="264"/>
                    <a:pt x="13755" y="1"/>
                    <a:pt x="12028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2064;p53">
              <a:extLst>
                <a:ext uri="{FF2B5EF4-FFF2-40B4-BE49-F238E27FC236}">
                  <a16:creationId xmlns:a16="http://schemas.microsoft.com/office/drawing/2014/main" id="{12DF9078-8AF5-A3FE-D2A8-0D9E2A75EB8C}"/>
                </a:ext>
              </a:extLst>
            </p:cNvPr>
            <p:cNvSpPr/>
            <p:nvPr/>
          </p:nvSpPr>
          <p:spPr>
            <a:xfrm>
              <a:off x="5849078" y="2689217"/>
              <a:ext cx="75643" cy="9246"/>
            </a:xfrm>
            <a:custGeom>
              <a:avLst/>
              <a:gdLst/>
              <a:ahLst/>
              <a:cxnLst/>
              <a:rect l="l" t="t" r="r" b="b"/>
              <a:pathLst>
                <a:path w="5007" h="612" extrusionOk="0">
                  <a:moveTo>
                    <a:pt x="4603" y="0"/>
                  </a:moveTo>
                  <a:cubicBezTo>
                    <a:pt x="3075" y="0"/>
                    <a:pt x="1527" y="183"/>
                    <a:pt x="31" y="550"/>
                  </a:cubicBezTo>
                  <a:cubicBezTo>
                    <a:pt x="0" y="550"/>
                    <a:pt x="0" y="611"/>
                    <a:pt x="31" y="611"/>
                  </a:cubicBezTo>
                  <a:cubicBezTo>
                    <a:pt x="1611" y="277"/>
                    <a:pt x="3344" y="338"/>
                    <a:pt x="4955" y="64"/>
                  </a:cubicBezTo>
                  <a:cubicBezTo>
                    <a:pt x="4959" y="68"/>
                    <a:pt x="4963" y="70"/>
                    <a:pt x="4968" y="70"/>
                  </a:cubicBezTo>
                  <a:cubicBezTo>
                    <a:pt x="4992" y="70"/>
                    <a:pt x="5007" y="3"/>
                    <a:pt x="4955" y="3"/>
                  </a:cubicBezTo>
                  <a:cubicBezTo>
                    <a:pt x="4838" y="1"/>
                    <a:pt x="4720" y="0"/>
                    <a:pt x="46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2065;p53">
              <a:extLst>
                <a:ext uri="{FF2B5EF4-FFF2-40B4-BE49-F238E27FC236}">
                  <a16:creationId xmlns:a16="http://schemas.microsoft.com/office/drawing/2014/main" id="{715C7E37-C8B0-8E66-C06E-29CC867BC42D}"/>
                </a:ext>
              </a:extLst>
            </p:cNvPr>
            <p:cNvSpPr/>
            <p:nvPr/>
          </p:nvSpPr>
          <p:spPr>
            <a:xfrm>
              <a:off x="5862115" y="2730503"/>
              <a:ext cx="70446" cy="19504"/>
            </a:xfrm>
            <a:custGeom>
              <a:avLst/>
              <a:gdLst/>
              <a:ahLst/>
              <a:cxnLst/>
              <a:rect l="l" t="t" r="r" b="b"/>
              <a:pathLst>
                <a:path w="4663" h="1291" extrusionOk="0">
                  <a:moveTo>
                    <a:pt x="4597" y="1"/>
                  </a:moveTo>
                  <a:cubicBezTo>
                    <a:pt x="4591" y="1"/>
                    <a:pt x="4585" y="2"/>
                    <a:pt x="4578" y="6"/>
                  </a:cubicBezTo>
                  <a:cubicBezTo>
                    <a:pt x="4183" y="6"/>
                    <a:pt x="3818" y="97"/>
                    <a:pt x="3453" y="188"/>
                  </a:cubicBezTo>
                  <a:cubicBezTo>
                    <a:pt x="3089" y="310"/>
                    <a:pt x="2694" y="401"/>
                    <a:pt x="2329" y="523"/>
                  </a:cubicBezTo>
                  <a:cubicBezTo>
                    <a:pt x="1569" y="735"/>
                    <a:pt x="809" y="979"/>
                    <a:pt x="49" y="1252"/>
                  </a:cubicBezTo>
                  <a:cubicBezTo>
                    <a:pt x="0" y="1252"/>
                    <a:pt x="10" y="1291"/>
                    <a:pt x="32" y="1291"/>
                  </a:cubicBezTo>
                  <a:cubicBezTo>
                    <a:pt x="37" y="1291"/>
                    <a:pt x="43" y="1289"/>
                    <a:pt x="49" y="1282"/>
                  </a:cubicBezTo>
                  <a:cubicBezTo>
                    <a:pt x="809" y="1070"/>
                    <a:pt x="1569" y="857"/>
                    <a:pt x="2329" y="675"/>
                  </a:cubicBezTo>
                  <a:cubicBezTo>
                    <a:pt x="2724" y="583"/>
                    <a:pt x="3119" y="492"/>
                    <a:pt x="3514" y="401"/>
                  </a:cubicBezTo>
                  <a:cubicBezTo>
                    <a:pt x="3879" y="340"/>
                    <a:pt x="4244" y="249"/>
                    <a:pt x="4608" y="97"/>
                  </a:cubicBezTo>
                  <a:cubicBezTo>
                    <a:pt x="4663" y="97"/>
                    <a:pt x="4644" y="1"/>
                    <a:pt x="45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2066;p53">
              <a:extLst>
                <a:ext uri="{FF2B5EF4-FFF2-40B4-BE49-F238E27FC236}">
                  <a16:creationId xmlns:a16="http://schemas.microsoft.com/office/drawing/2014/main" id="{E2F4E2F8-FEED-78E2-FE75-0B326CAD55F0}"/>
                </a:ext>
              </a:extLst>
            </p:cNvPr>
            <p:cNvSpPr/>
            <p:nvPr/>
          </p:nvSpPr>
          <p:spPr>
            <a:xfrm>
              <a:off x="5875711" y="2781095"/>
              <a:ext cx="62923" cy="18476"/>
            </a:xfrm>
            <a:custGeom>
              <a:avLst/>
              <a:gdLst/>
              <a:ahLst/>
              <a:cxnLst/>
              <a:rect l="l" t="t" r="r" b="b"/>
              <a:pathLst>
                <a:path w="4165" h="1223" extrusionOk="0">
                  <a:moveTo>
                    <a:pt x="4164" y="0"/>
                  </a:moveTo>
                  <a:cubicBezTo>
                    <a:pt x="3800" y="31"/>
                    <a:pt x="3465" y="122"/>
                    <a:pt x="3161" y="244"/>
                  </a:cubicBezTo>
                  <a:lnTo>
                    <a:pt x="2128" y="578"/>
                  </a:lnTo>
                  <a:cubicBezTo>
                    <a:pt x="1429" y="760"/>
                    <a:pt x="730" y="973"/>
                    <a:pt x="31" y="1155"/>
                  </a:cubicBezTo>
                  <a:cubicBezTo>
                    <a:pt x="5" y="1155"/>
                    <a:pt x="1" y="1222"/>
                    <a:pt x="19" y="1222"/>
                  </a:cubicBezTo>
                  <a:cubicBezTo>
                    <a:pt x="23" y="1222"/>
                    <a:pt x="26" y="1221"/>
                    <a:pt x="31" y="1216"/>
                  </a:cubicBezTo>
                  <a:cubicBezTo>
                    <a:pt x="730" y="1034"/>
                    <a:pt x="1459" y="851"/>
                    <a:pt x="2189" y="669"/>
                  </a:cubicBezTo>
                  <a:lnTo>
                    <a:pt x="3222" y="396"/>
                  </a:lnTo>
                  <a:cubicBezTo>
                    <a:pt x="3556" y="335"/>
                    <a:pt x="3860" y="213"/>
                    <a:pt x="4164" y="31"/>
                  </a:cubicBezTo>
                  <a:cubicBezTo>
                    <a:pt x="4164" y="31"/>
                    <a:pt x="4164" y="0"/>
                    <a:pt x="41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2067;p53">
              <a:extLst>
                <a:ext uri="{FF2B5EF4-FFF2-40B4-BE49-F238E27FC236}">
                  <a16:creationId xmlns:a16="http://schemas.microsoft.com/office/drawing/2014/main" id="{C71D30E0-8D2D-1CB4-A355-68BBC9C1E88C}"/>
                </a:ext>
              </a:extLst>
            </p:cNvPr>
            <p:cNvSpPr/>
            <p:nvPr/>
          </p:nvSpPr>
          <p:spPr>
            <a:xfrm>
              <a:off x="5400440" y="2664322"/>
              <a:ext cx="361432" cy="259577"/>
            </a:xfrm>
            <a:custGeom>
              <a:avLst/>
              <a:gdLst/>
              <a:ahLst/>
              <a:cxnLst/>
              <a:rect l="l" t="t" r="r" b="b"/>
              <a:pathLst>
                <a:path w="23924" h="17182" extrusionOk="0">
                  <a:moveTo>
                    <a:pt x="1407" y="1"/>
                  </a:moveTo>
                  <a:cubicBezTo>
                    <a:pt x="1" y="1"/>
                    <a:pt x="72" y="2327"/>
                    <a:pt x="944" y="4964"/>
                  </a:cubicBezTo>
                  <a:cubicBezTo>
                    <a:pt x="2251" y="9007"/>
                    <a:pt x="6506" y="15846"/>
                    <a:pt x="9789" y="16971"/>
                  </a:cubicBezTo>
                  <a:cubicBezTo>
                    <a:pt x="10214" y="17118"/>
                    <a:pt x="10770" y="17182"/>
                    <a:pt x="11415" y="17182"/>
                  </a:cubicBezTo>
                  <a:cubicBezTo>
                    <a:pt x="15701" y="17182"/>
                    <a:pt x="23923" y="14357"/>
                    <a:pt x="23923" y="14357"/>
                  </a:cubicBezTo>
                  <a:lnTo>
                    <a:pt x="20093" y="3901"/>
                  </a:lnTo>
                  <a:cubicBezTo>
                    <a:pt x="20093" y="3901"/>
                    <a:pt x="11856" y="7852"/>
                    <a:pt x="11552" y="7913"/>
                  </a:cubicBezTo>
                  <a:cubicBezTo>
                    <a:pt x="11543" y="7914"/>
                    <a:pt x="11533" y="7915"/>
                    <a:pt x="11523" y="7915"/>
                  </a:cubicBezTo>
                  <a:cubicBezTo>
                    <a:pt x="11143" y="7915"/>
                    <a:pt x="9749" y="6815"/>
                    <a:pt x="5017" y="2290"/>
                  </a:cubicBezTo>
                  <a:cubicBezTo>
                    <a:pt x="3326" y="662"/>
                    <a:pt x="2157" y="1"/>
                    <a:pt x="1407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2068;p53">
              <a:extLst>
                <a:ext uri="{FF2B5EF4-FFF2-40B4-BE49-F238E27FC236}">
                  <a16:creationId xmlns:a16="http://schemas.microsoft.com/office/drawing/2014/main" id="{473D200A-7105-49C5-7F74-A0CF00132EF8}"/>
                </a:ext>
              </a:extLst>
            </p:cNvPr>
            <p:cNvSpPr/>
            <p:nvPr/>
          </p:nvSpPr>
          <p:spPr>
            <a:xfrm>
              <a:off x="5400440" y="2664322"/>
              <a:ext cx="361432" cy="259577"/>
            </a:xfrm>
            <a:custGeom>
              <a:avLst/>
              <a:gdLst/>
              <a:ahLst/>
              <a:cxnLst/>
              <a:rect l="l" t="t" r="r" b="b"/>
              <a:pathLst>
                <a:path w="23924" h="17182" extrusionOk="0">
                  <a:moveTo>
                    <a:pt x="1407" y="1"/>
                  </a:moveTo>
                  <a:cubicBezTo>
                    <a:pt x="1" y="1"/>
                    <a:pt x="72" y="2327"/>
                    <a:pt x="944" y="4964"/>
                  </a:cubicBezTo>
                  <a:cubicBezTo>
                    <a:pt x="2251" y="9007"/>
                    <a:pt x="6506" y="15846"/>
                    <a:pt x="9789" y="16971"/>
                  </a:cubicBezTo>
                  <a:cubicBezTo>
                    <a:pt x="10214" y="17118"/>
                    <a:pt x="10770" y="17182"/>
                    <a:pt x="11415" y="17182"/>
                  </a:cubicBezTo>
                  <a:cubicBezTo>
                    <a:pt x="15701" y="17182"/>
                    <a:pt x="23923" y="14357"/>
                    <a:pt x="23923" y="14357"/>
                  </a:cubicBezTo>
                  <a:lnTo>
                    <a:pt x="20093" y="3901"/>
                  </a:lnTo>
                  <a:cubicBezTo>
                    <a:pt x="20093" y="3901"/>
                    <a:pt x="11856" y="7852"/>
                    <a:pt x="11552" y="7913"/>
                  </a:cubicBezTo>
                  <a:cubicBezTo>
                    <a:pt x="11543" y="7914"/>
                    <a:pt x="11533" y="7915"/>
                    <a:pt x="11523" y="7915"/>
                  </a:cubicBezTo>
                  <a:cubicBezTo>
                    <a:pt x="11143" y="7915"/>
                    <a:pt x="9749" y="6815"/>
                    <a:pt x="5017" y="2290"/>
                  </a:cubicBezTo>
                  <a:cubicBezTo>
                    <a:pt x="3326" y="662"/>
                    <a:pt x="2157" y="1"/>
                    <a:pt x="1407" y="1"/>
                  </a:cubicBez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2069;p53">
              <a:extLst>
                <a:ext uri="{FF2B5EF4-FFF2-40B4-BE49-F238E27FC236}">
                  <a16:creationId xmlns:a16="http://schemas.microsoft.com/office/drawing/2014/main" id="{C6D16FA6-4ECA-1EC6-EA66-B06F52E4D7FE}"/>
                </a:ext>
              </a:extLst>
            </p:cNvPr>
            <p:cNvSpPr/>
            <p:nvPr/>
          </p:nvSpPr>
          <p:spPr>
            <a:xfrm>
              <a:off x="5428931" y="2786866"/>
              <a:ext cx="333710" cy="139986"/>
            </a:xfrm>
            <a:custGeom>
              <a:avLst/>
              <a:gdLst/>
              <a:ahLst/>
              <a:cxnLst/>
              <a:rect l="l" t="t" r="r" b="b"/>
              <a:pathLst>
                <a:path w="22089" h="9266" extrusionOk="0">
                  <a:moveTo>
                    <a:pt x="48" y="1"/>
                  </a:moveTo>
                  <a:cubicBezTo>
                    <a:pt x="31" y="1"/>
                    <a:pt x="0" y="22"/>
                    <a:pt x="0" y="44"/>
                  </a:cubicBezTo>
                  <a:cubicBezTo>
                    <a:pt x="487" y="804"/>
                    <a:pt x="942" y="1533"/>
                    <a:pt x="1429" y="2293"/>
                  </a:cubicBezTo>
                  <a:cubicBezTo>
                    <a:pt x="1642" y="2567"/>
                    <a:pt x="1854" y="2871"/>
                    <a:pt x="2067" y="3175"/>
                  </a:cubicBezTo>
                  <a:cubicBezTo>
                    <a:pt x="1946" y="3083"/>
                    <a:pt x="1824" y="2992"/>
                    <a:pt x="1733" y="2901"/>
                  </a:cubicBezTo>
                  <a:cubicBezTo>
                    <a:pt x="1277" y="2567"/>
                    <a:pt x="821" y="2263"/>
                    <a:pt x="395" y="1898"/>
                  </a:cubicBezTo>
                  <a:cubicBezTo>
                    <a:pt x="386" y="1889"/>
                    <a:pt x="378" y="1885"/>
                    <a:pt x="370" y="1885"/>
                  </a:cubicBezTo>
                  <a:cubicBezTo>
                    <a:pt x="352" y="1885"/>
                    <a:pt x="343" y="1907"/>
                    <a:pt x="365" y="1928"/>
                  </a:cubicBezTo>
                  <a:cubicBezTo>
                    <a:pt x="790" y="2263"/>
                    <a:pt x="1186" y="2628"/>
                    <a:pt x="1611" y="3023"/>
                  </a:cubicBezTo>
                  <a:cubicBezTo>
                    <a:pt x="1794" y="3175"/>
                    <a:pt x="1976" y="3357"/>
                    <a:pt x="2189" y="3539"/>
                  </a:cubicBezTo>
                  <a:cubicBezTo>
                    <a:pt x="2280" y="3600"/>
                    <a:pt x="2371" y="3691"/>
                    <a:pt x="2493" y="3752"/>
                  </a:cubicBezTo>
                  <a:lnTo>
                    <a:pt x="2523" y="3813"/>
                  </a:lnTo>
                  <a:lnTo>
                    <a:pt x="2949" y="4390"/>
                  </a:lnTo>
                  <a:cubicBezTo>
                    <a:pt x="3496" y="5090"/>
                    <a:pt x="4012" y="5789"/>
                    <a:pt x="4590" y="6457"/>
                  </a:cubicBezTo>
                  <a:cubicBezTo>
                    <a:pt x="5107" y="7096"/>
                    <a:pt x="5684" y="7673"/>
                    <a:pt x="6322" y="8190"/>
                  </a:cubicBezTo>
                  <a:cubicBezTo>
                    <a:pt x="6961" y="8707"/>
                    <a:pt x="7690" y="9071"/>
                    <a:pt x="8481" y="9223"/>
                  </a:cubicBezTo>
                  <a:cubicBezTo>
                    <a:pt x="8670" y="9252"/>
                    <a:pt x="8900" y="9265"/>
                    <a:pt x="9159" y="9265"/>
                  </a:cubicBezTo>
                  <a:cubicBezTo>
                    <a:pt x="11100" y="9265"/>
                    <a:pt x="14730" y="8535"/>
                    <a:pt x="16231" y="8160"/>
                  </a:cubicBezTo>
                  <a:cubicBezTo>
                    <a:pt x="18207" y="7704"/>
                    <a:pt x="20092" y="7126"/>
                    <a:pt x="21976" y="6427"/>
                  </a:cubicBezTo>
                  <a:cubicBezTo>
                    <a:pt x="22089" y="6371"/>
                    <a:pt x="22045" y="6211"/>
                    <a:pt x="21942" y="6211"/>
                  </a:cubicBezTo>
                  <a:cubicBezTo>
                    <a:pt x="21934" y="6211"/>
                    <a:pt x="21925" y="6212"/>
                    <a:pt x="21915" y="6214"/>
                  </a:cubicBezTo>
                  <a:cubicBezTo>
                    <a:pt x="20274" y="6761"/>
                    <a:pt x="18633" y="7248"/>
                    <a:pt x="16991" y="7673"/>
                  </a:cubicBezTo>
                  <a:cubicBezTo>
                    <a:pt x="15348" y="8092"/>
                    <a:pt x="11178" y="8951"/>
                    <a:pt x="9391" y="8951"/>
                  </a:cubicBezTo>
                  <a:cubicBezTo>
                    <a:pt x="9360" y="8951"/>
                    <a:pt x="9331" y="8950"/>
                    <a:pt x="9301" y="8950"/>
                  </a:cubicBezTo>
                  <a:cubicBezTo>
                    <a:pt x="8481" y="8919"/>
                    <a:pt x="7690" y="8676"/>
                    <a:pt x="7022" y="8190"/>
                  </a:cubicBezTo>
                  <a:cubicBezTo>
                    <a:pt x="6353" y="7734"/>
                    <a:pt x="5745" y="7217"/>
                    <a:pt x="5198" y="6609"/>
                  </a:cubicBezTo>
                  <a:cubicBezTo>
                    <a:pt x="4651" y="5971"/>
                    <a:pt x="4104" y="5333"/>
                    <a:pt x="3587" y="4694"/>
                  </a:cubicBezTo>
                  <a:cubicBezTo>
                    <a:pt x="2979" y="3965"/>
                    <a:pt x="2401" y="3205"/>
                    <a:pt x="1824" y="2445"/>
                  </a:cubicBezTo>
                  <a:cubicBezTo>
                    <a:pt x="1246" y="1685"/>
                    <a:pt x="608" y="865"/>
                    <a:pt x="61" y="14"/>
                  </a:cubicBezTo>
                  <a:cubicBezTo>
                    <a:pt x="61" y="5"/>
                    <a:pt x="56" y="1"/>
                    <a:pt x="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2070;p53">
              <a:extLst>
                <a:ext uri="{FF2B5EF4-FFF2-40B4-BE49-F238E27FC236}">
                  <a16:creationId xmlns:a16="http://schemas.microsoft.com/office/drawing/2014/main" id="{9535E26C-1057-03BA-6FDE-628A7B2F9854}"/>
                </a:ext>
              </a:extLst>
            </p:cNvPr>
            <p:cNvSpPr/>
            <p:nvPr/>
          </p:nvSpPr>
          <p:spPr>
            <a:xfrm>
              <a:off x="5514450" y="2735458"/>
              <a:ext cx="84844" cy="50580"/>
            </a:xfrm>
            <a:custGeom>
              <a:avLst/>
              <a:gdLst/>
              <a:ahLst/>
              <a:cxnLst/>
              <a:rect l="l" t="t" r="r" b="b"/>
              <a:pathLst>
                <a:path w="5616" h="3348" extrusionOk="0">
                  <a:moveTo>
                    <a:pt x="30" y="0"/>
                  </a:moveTo>
                  <a:cubicBezTo>
                    <a:pt x="11" y="0"/>
                    <a:pt x="1" y="29"/>
                    <a:pt x="23" y="73"/>
                  </a:cubicBezTo>
                  <a:cubicBezTo>
                    <a:pt x="418" y="377"/>
                    <a:pt x="1300" y="1198"/>
                    <a:pt x="1543" y="1441"/>
                  </a:cubicBezTo>
                  <a:cubicBezTo>
                    <a:pt x="2029" y="1866"/>
                    <a:pt x="2485" y="2292"/>
                    <a:pt x="2972" y="2717"/>
                  </a:cubicBezTo>
                  <a:cubicBezTo>
                    <a:pt x="3290" y="3009"/>
                    <a:pt x="3632" y="3348"/>
                    <a:pt x="4058" y="3348"/>
                  </a:cubicBezTo>
                  <a:cubicBezTo>
                    <a:pt x="4119" y="3348"/>
                    <a:pt x="4183" y="3341"/>
                    <a:pt x="4248" y="3325"/>
                  </a:cubicBezTo>
                  <a:cubicBezTo>
                    <a:pt x="4735" y="3143"/>
                    <a:pt x="5190" y="2900"/>
                    <a:pt x="5616" y="2565"/>
                  </a:cubicBezTo>
                  <a:cubicBezTo>
                    <a:pt x="5616" y="2565"/>
                    <a:pt x="5577" y="2527"/>
                    <a:pt x="5562" y="2527"/>
                  </a:cubicBezTo>
                  <a:cubicBezTo>
                    <a:pt x="5558" y="2527"/>
                    <a:pt x="5555" y="2529"/>
                    <a:pt x="5555" y="2535"/>
                  </a:cubicBezTo>
                  <a:cubicBezTo>
                    <a:pt x="5312" y="2626"/>
                    <a:pt x="4431" y="3113"/>
                    <a:pt x="4157" y="3143"/>
                  </a:cubicBezTo>
                  <a:cubicBezTo>
                    <a:pt x="3853" y="3113"/>
                    <a:pt x="3610" y="2991"/>
                    <a:pt x="3397" y="2809"/>
                  </a:cubicBezTo>
                  <a:cubicBezTo>
                    <a:pt x="3184" y="2596"/>
                    <a:pt x="2972" y="2413"/>
                    <a:pt x="2728" y="2231"/>
                  </a:cubicBezTo>
                  <a:lnTo>
                    <a:pt x="1877" y="1532"/>
                  </a:lnTo>
                  <a:cubicBezTo>
                    <a:pt x="1877" y="1502"/>
                    <a:pt x="1877" y="1471"/>
                    <a:pt x="1847" y="1471"/>
                  </a:cubicBezTo>
                  <a:lnTo>
                    <a:pt x="1725" y="1289"/>
                  </a:lnTo>
                  <a:cubicBezTo>
                    <a:pt x="1634" y="1137"/>
                    <a:pt x="1543" y="1015"/>
                    <a:pt x="1452" y="894"/>
                  </a:cubicBezTo>
                  <a:cubicBezTo>
                    <a:pt x="1300" y="651"/>
                    <a:pt x="1087" y="438"/>
                    <a:pt x="905" y="195"/>
                  </a:cubicBezTo>
                  <a:cubicBezTo>
                    <a:pt x="905" y="186"/>
                    <a:pt x="899" y="182"/>
                    <a:pt x="893" y="182"/>
                  </a:cubicBezTo>
                  <a:cubicBezTo>
                    <a:pt x="877" y="182"/>
                    <a:pt x="853" y="203"/>
                    <a:pt x="874" y="225"/>
                  </a:cubicBezTo>
                  <a:cubicBezTo>
                    <a:pt x="1057" y="468"/>
                    <a:pt x="1239" y="742"/>
                    <a:pt x="1391" y="985"/>
                  </a:cubicBezTo>
                  <a:lnTo>
                    <a:pt x="1543" y="1258"/>
                  </a:lnTo>
                  <a:lnTo>
                    <a:pt x="1421" y="1137"/>
                  </a:lnTo>
                  <a:cubicBezTo>
                    <a:pt x="1209" y="954"/>
                    <a:pt x="479" y="407"/>
                    <a:pt x="54" y="12"/>
                  </a:cubicBezTo>
                  <a:cubicBezTo>
                    <a:pt x="45" y="4"/>
                    <a:pt x="37" y="0"/>
                    <a:pt x="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2071;p53">
              <a:extLst>
                <a:ext uri="{FF2B5EF4-FFF2-40B4-BE49-F238E27FC236}">
                  <a16:creationId xmlns:a16="http://schemas.microsoft.com/office/drawing/2014/main" id="{42C36336-A63E-5ECA-BA40-52320F9EA8EC}"/>
                </a:ext>
              </a:extLst>
            </p:cNvPr>
            <p:cNvSpPr/>
            <p:nvPr/>
          </p:nvSpPr>
          <p:spPr>
            <a:xfrm>
              <a:off x="5680563" y="2742785"/>
              <a:ext cx="49870" cy="140107"/>
            </a:xfrm>
            <a:custGeom>
              <a:avLst/>
              <a:gdLst/>
              <a:ahLst/>
              <a:cxnLst/>
              <a:rect l="l" t="t" r="r" b="b"/>
              <a:pathLst>
                <a:path w="3301" h="9274" extrusionOk="0">
                  <a:moveTo>
                    <a:pt x="48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274" y="804"/>
                    <a:pt x="486" y="1625"/>
                    <a:pt x="730" y="2415"/>
                  </a:cubicBezTo>
                  <a:cubicBezTo>
                    <a:pt x="1003" y="3205"/>
                    <a:pt x="1246" y="3935"/>
                    <a:pt x="1489" y="4694"/>
                  </a:cubicBezTo>
                  <a:cubicBezTo>
                    <a:pt x="2037" y="6214"/>
                    <a:pt x="2553" y="7764"/>
                    <a:pt x="3222" y="9254"/>
                  </a:cubicBezTo>
                  <a:cubicBezTo>
                    <a:pt x="3222" y="9266"/>
                    <a:pt x="3238" y="9274"/>
                    <a:pt x="3254" y="9274"/>
                  </a:cubicBezTo>
                  <a:cubicBezTo>
                    <a:pt x="3277" y="9274"/>
                    <a:pt x="3301" y="9259"/>
                    <a:pt x="3283" y="9223"/>
                  </a:cubicBezTo>
                  <a:cubicBezTo>
                    <a:pt x="2888" y="7673"/>
                    <a:pt x="2340" y="6153"/>
                    <a:pt x="1793" y="4603"/>
                  </a:cubicBezTo>
                  <a:cubicBezTo>
                    <a:pt x="1520" y="3843"/>
                    <a:pt x="1246" y="3084"/>
                    <a:pt x="973" y="2324"/>
                  </a:cubicBezTo>
                  <a:cubicBezTo>
                    <a:pt x="669" y="1564"/>
                    <a:pt x="304" y="804"/>
                    <a:pt x="61" y="14"/>
                  </a:cubicBezTo>
                  <a:cubicBezTo>
                    <a:pt x="61" y="5"/>
                    <a:pt x="56" y="1"/>
                    <a:pt x="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2072;p53">
              <a:extLst>
                <a:ext uri="{FF2B5EF4-FFF2-40B4-BE49-F238E27FC236}">
                  <a16:creationId xmlns:a16="http://schemas.microsoft.com/office/drawing/2014/main" id="{56C04DAB-55B9-7622-EF30-27EA87C5B6E2}"/>
                </a:ext>
              </a:extLst>
            </p:cNvPr>
            <p:cNvSpPr/>
            <p:nvPr/>
          </p:nvSpPr>
          <p:spPr>
            <a:xfrm>
              <a:off x="5439944" y="2567368"/>
              <a:ext cx="91854" cy="132327"/>
            </a:xfrm>
            <a:custGeom>
              <a:avLst/>
              <a:gdLst/>
              <a:ahLst/>
              <a:cxnLst/>
              <a:rect l="l" t="t" r="r" b="b"/>
              <a:pathLst>
                <a:path w="6080" h="8759" extrusionOk="0">
                  <a:moveTo>
                    <a:pt x="652" y="0"/>
                  </a:moveTo>
                  <a:cubicBezTo>
                    <a:pt x="624" y="0"/>
                    <a:pt x="609" y="5"/>
                    <a:pt x="609" y="14"/>
                  </a:cubicBezTo>
                  <a:cubicBezTo>
                    <a:pt x="578" y="866"/>
                    <a:pt x="1" y="5242"/>
                    <a:pt x="61" y="5334"/>
                  </a:cubicBezTo>
                  <a:cubicBezTo>
                    <a:pt x="865" y="6883"/>
                    <a:pt x="2834" y="8758"/>
                    <a:pt x="4125" y="8758"/>
                  </a:cubicBezTo>
                  <a:cubicBezTo>
                    <a:pt x="4202" y="8758"/>
                    <a:pt x="4276" y="8752"/>
                    <a:pt x="4347" y="8738"/>
                  </a:cubicBezTo>
                  <a:cubicBezTo>
                    <a:pt x="5593" y="8464"/>
                    <a:pt x="5442" y="4969"/>
                    <a:pt x="5442" y="4847"/>
                  </a:cubicBezTo>
                  <a:cubicBezTo>
                    <a:pt x="5533" y="3692"/>
                    <a:pt x="5745" y="2568"/>
                    <a:pt x="6080" y="1473"/>
                  </a:cubicBezTo>
                  <a:cubicBezTo>
                    <a:pt x="6080" y="1473"/>
                    <a:pt x="1169" y="0"/>
                    <a:pt x="652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2073;p53">
              <a:extLst>
                <a:ext uri="{FF2B5EF4-FFF2-40B4-BE49-F238E27FC236}">
                  <a16:creationId xmlns:a16="http://schemas.microsoft.com/office/drawing/2014/main" id="{E4183965-2C80-5C51-1DA8-16662E1D2F00}"/>
                </a:ext>
              </a:extLst>
            </p:cNvPr>
            <p:cNvSpPr/>
            <p:nvPr/>
          </p:nvSpPr>
          <p:spPr>
            <a:xfrm>
              <a:off x="5451878" y="2567126"/>
              <a:ext cx="79919" cy="79450"/>
            </a:xfrm>
            <a:custGeom>
              <a:avLst/>
              <a:gdLst/>
              <a:ahLst/>
              <a:cxnLst/>
              <a:rect l="l" t="t" r="r" b="b"/>
              <a:pathLst>
                <a:path w="5290" h="5259" extrusionOk="0">
                  <a:moveTo>
                    <a:pt x="1" y="0"/>
                  </a:moveTo>
                  <a:cubicBezTo>
                    <a:pt x="244" y="1398"/>
                    <a:pt x="1126" y="5107"/>
                    <a:pt x="4135" y="5258"/>
                  </a:cubicBezTo>
                  <a:lnTo>
                    <a:pt x="4682" y="5258"/>
                  </a:lnTo>
                  <a:lnTo>
                    <a:pt x="4682" y="5198"/>
                  </a:lnTo>
                  <a:cubicBezTo>
                    <a:pt x="4682" y="5107"/>
                    <a:pt x="4652" y="5015"/>
                    <a:pt x="4652" y="4955"/>
                  </a:cubicBezTo>
                  <a:lnTo>
                    <a:pt x="4652" y="4833"/>
                  </a:lnTo>
                  <a:cubicBezTo>
                    <a:pt x="4712" y="3678"/>
                    <a:pt x="4925" y="2553"/>
                    <a:pt x="5290" y="1489"/>
                  </a:cubicBezTo>
                  <a:cubicBezTo>
                    <a:pt x="5290" y="1489"/>
                    <a:pt x="913" y="15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2074;p53">
              <a:extLst>
                <a:ext uri="{FF2B5EF4-FFF2-40B4-BE49-F238E27FC236}">
                  <a16:creationId xmlns:a16="http://schemas.microsoft.com/office/drawing/2014/main" id="{7C1A2F9D-B0E9-A487-7383-3EA2FA1C2B37}"/>
                </a:ext>
              </a:extLst>
            </p:cNvPr>
            <p:cNvSpPr/>
            <p:nvPr/>
          </p:nvSpPr>
          <p:spPr>
            <a:xfrm>
              <a:off x="5438569" y="2427164"/>
              <a:ext cx="155683" cy="202380"/>
            </a:xfrm>
            <a:custGeom>
              <a:avLst/>
              <a:gdLst/>
              <a:ahLst/>
              <a:cxnLst/>
              <a:rect l="l" t="t" r="r" b="b"/>
              <a:pathLst>
                <a:path w="10305" h="13396" extrusionOk="0">
                  <a:moveTo>
                    <a:pt x="5221" y="1"/>
                  </a:moveTo>
                  <a:cubicBezTo>
                    <a:pt x="3390" y="1"/>
                    <a:pt x="1489" y="966"/>
                    <a:pt x="760" y="2730"/>
                  </a:cubicBezTo>
                  <a:cubicBezTo>
                    <a:pt x="0" y="4615"/>
                    <a:pt x="456" y="10329"/>
                    <a:pt x="1733" y="11666"/>
                  </a:cubicBezTo>
                  <a:cubicBezTo>
                    <a:pt x="2722" y="12754"/>
                    <a:pt x="4131" y="13395"/>
                    <a:pt x="5500" y="13395"/>
                  </a:cubicBezTo>
                  <a:cubicBezTo>
                    <a:pt x="6655" y="13395"/>
                    <a:pt x="7782" y="12939"/>
                    <a:pt x="8602" y="11909"/>
                  </a:cubicBezTo>
                  <a:cubicBezTo>
                    <a:pt x="10305" y="9721"/>
                    <a:pt x="9545" y="2304"/>
                    <a:pt x="8116" y="1028"/>
                  </a:cubicBezTo>
                  <a:cubicBezTo>
                    <a:pt x="7342" y="332"/>
                    <a:pt x="6293" y="1"/>
                    <a:pt x="5221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2075;p53">
              <a:extLst>
                <a:ext uri="{FF2B5EF4-FFF2-40B4-BE49-F238E27FC236}">
                  <a16:creationId xmlns:a16="http://schemas.microsoft.com/office/drawing/2014/main" id="{CE0BFB88-FFED-117F-268D-31793AD9F541}"/>
                </a:ext>
              </a:extLst>
            </p:cNvPr>
            <p:cNvSpPr/>
            <p:nvPr/>
          </p:nvSpPr>
          <p:spPr>
            <a:xfrm>
              <a:off x="5462453" y="2602475"/>
              <a:ext cx="15" cy="1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2076;p53">
              <a:extLst>
                <a:ext uri="{FF2B5EF4-FFF2-40B4-BE49-F238E27FC236}">
                  <a16:creationId xmlns:a16="http://schemas.microsoft.com/office/drawing/2014/main" id="{6630459C-9287-BBB2-9063-7800639609EB}"/>
                </a:ext>
              </a:extLst>
            </p:cNvPr>
            <p:cNvSpPr/>
            <p:nvPr/>
          </p:nvSpPr>
          <p:spPr>
            <a:xfrm>
              <a:off x="5523982" y="2527638"/>
              <a:ext cx="6904" cy="15621"/>
            </a:xfrm>
            <a:custGeom>
              <a:avLst/>
              <a:gdLst/>
              <a:ahLst/>
              <a:cxnLst/>
              <a:rect l="l" t="t" r="r" b="b"/>
              <a:pathLst>
                <a:path w="457" h="1034" extrusionOk="0">
                  <a:moveTo>
                    <a:pt x="365" y="0"/>
                  </a:moveTo>
                  <a:cubicBezTo>
                    <a:pt x="365" y="0"/>
                    <a:pt x="334" y="0"/>
                    <a:pt x="334" y="30"/>
                  </a:cubicBezTo>
                  <a:cubicBezTo>
                    <a:pt x="365" y="395"/>
                    <a:pt x="365" y="851"/>
                    <a:pt x="0" y="1003"/>
                  </a:cubicBezTo>
                  <a:lnTo>
                    <a:pt x="0" y="1033"/>
                  </a:lnTo>
                  <a:cubicBezTo>
                    <a:pt x="456" y="942"/>
                    <a:pt x="456" y="334"/>
                    <a:pt x="3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2077;p53">
              <a:extLst>
                <a:ext uri="{FF2B5EF4-FFF2-40B4-BE49-F238E27FC236}">
                  <a16:creationId xmlns:a16="http://schemas.microsoft.com/office/drawing/2014/main" id="{77CD947A-4051-F24E-0713-27735D4C84A7}"/>
                </a:ext>
              </a:extLst>
            </p:cNvPr>
            <p:cNvSpPr/>
            <p:nvPr/>
          </p:nvSpPr>
          <p:spPr>
            <a:xfrm>
              <a:off x="5514329" y="2521656"/>
              <a:ext cx="17933" cy="18854"/>
            </a:xfrm>
            <a:custGeom>
              <a:avLst/>
              <a:gdLst/>
              <a:ahLst/>
              <a:cxnLst/>
              <a:rect l="l" t="t" r="r" b="b"/>
              <a:pathLst>
                <a:path w="1187" h="1248" extrusionOk="0">
                  <a:moveTo>
                    <a:pt x="609" y="1"/>
                  </a:moveTo>
                  <a:cubicBezTo>
                    <a:pt x="1" y="1"/>
                    <a:pt x="31" y="1247"/>
                    <a:pt x="609" y="1247"/>
                  </a:cubicBezTo>
                  <a:cubicBezTo>
                    <a:pt x="1186" y="1247"/>
                    <a:pt x="1125" y="1"/>
                    <a:pt x="6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2078;p53">
              <a:extLst>
                <a:ext uri="{FF2B5EF4-FFF2-40B4-BE49-F238E27FC236}">
                  <a16:creationId xmlns:a16="http://schemas.microsoft.com/office/drawing/2014/main" id="{E685D8EE-934F-4D4F-7652-41D5339570B7}"/>
                </a:ext>
              </a:extLst>
            </p:cNvPr>
            <p:cNvSpPr/>
            <p:nvPr/>
          </p:nvSpPr>
          <p:spPr>
            <a:xfrm>
              <a:off x="5560707" y="2527169"/>
              <a:ext cx="7826" cy="14715"/>
            </a:xfrm>
            <a:custGeom>
              <a:avLst/>
              <a:gdLst/>
              <a:ahLst/>
              <a:cxnLst/>
              <a:rect l="l" t="t" r="r" b="b"/>
              <a:pathLst>
                <a:path w="518" h="974" extrusionOk="0">
                  <a:moveTo>
                    <a:pt x="62" y="1"/>
                  </a:moveTo>
                  <a:lnTo>
                    <a:pt x="62" y="1"/>
                  </a:lnTo>
                  <a:cubicBezTo>
                    <a:pt x="1" y="365"/>
                    <a:pt x="92" y="943"/>
                    <a:pt x="517" y="973"/>
                  </a:cubicBezTo>
                  <a:cubicBezTo>
                    <a:pt x="153" y="852"/>
                    <a:pt x="92" y="396"/>
                    <a:pt x="92" y="31"/>
                  </a:cubicBezTo>
                  <a:cubicBezTo>
                    <a:pt x="92" y="1"/>
                    <a:pt x="62" y="1"/>
                    <a:pt x="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2079;p53">
              <a:extLst>
                <a:ext uri="{FF2B5EF4-FFF2-40B4-BE49-F238E27FC236}">
                  <a16:creationId xmlns:a16="http://schemas.microsoft.com/office/drawing/2014/main" id="{BB515FC9-F4D0-29EE-AD0A-A2BF745E4329}"/>
                </a:ext>
              </a:extLst>
            </p:cNvPr>
            <p:cNvSpPr/>
            <p:nvPr/>
          </p:nvSpPr>
          <p:spPr>
            <a:xfrm>
              <a:off x="5559060" y="2520704"/>
              <a:ext cx="17993" cy="18915"/>
            </a:xfrm>
            <a:custGeom>
              <a:avLst/>
              <a:gdLst/>
              <a:ahLst/>
              <a:cxnLst/>
              <a:rect l="l" t="t" r="r" b="b"/>
              <a:pathLst>
                <a:path w="1191" h="1252" extrusionOk="0">
                  <a:moveTo>
                    <a:pt x="547" y="1"/>
                  </a:moveTo>
                  <a:cubicBezTo>
                    <a:pt x="534" y="1"/>
                    <a:pt x="519" y="2"/>
                    <a:pt x="505" y="3"/>
                  </a:cubicBezTo>
                  <a:cubicBezTo>
                    <a:pt x="0" y="62"/>
                    <a:pt x="46" y="1251"/>
                    <a:pt x="586" y="1251"/>
                  </a:cubicBezTo>
                  <a:cubicBezTo>
                    <a:pt x="599" y="1251"/>
                    <a:pt x="613" y="1251"/>
                    <a:pt x="626" y="1249"/>
                  </a:cubicBezTo>
                  <a:cubicBezTo>
                    <a:pt x="1190" y="1190"/>
                    <a:pt x="1117" y="1"/>
                    <a:pt x="5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2080;p53">
              <a:extLst>
                <a:ext uri="{FF2B5EF4-FFF2-40B4-BE49-F238E27FC236}">
                  <a16:creationId xmlns:a16="http://schemas.microsoft.com/office/drawing/2014/main" id="{759649FF-AB7E-C5FC-9D8F-CA957582145C}"/>
                </a:ext>
              </a:extLst>
            </p:cNvPr>
            <p:cNvSpPr/>
            <p:nvPr/>
          </p:nvSpPr>
          <p:spPr>
            <a:xfrm>
              <a:off x="5509495" y="2500023"/>
              <a:ext cx="20924" cy="13551"/>
            </a:xfrm>
            <a:custGeom>
              <a:avLst/>
              <a:gdLst/>
              <a:ahLst/>
              <a:cxnLst/>
              <a:rect l="l" t="t" r="r" b="b"/>
              <a:pathLst>
                <a:path w="1385" h="897" extrusionOk="0">
                  <a:moveTo>
                    <a:pt x="935" y="0"/>
                  </a:moveTo>
                  <a:cubicBezTo>
                    <a:pt x="829" y="0"/>
                    <a:pt x="723" y="23"/>
                    <a:pt x="625" y="65"/>
                  </a:cubicBezTo>
                  <a:cubicBezTo>
                    <a:pt x="412" y="126"/>
                    <a:pt x="199" y="308"/>
                    <a:pt x="108" y="491"/>
                  </a:cubicBezTo>
                  <a:cubicBezTo>
                    <a:pt x="1" y="705"/>
                    <a:pt x="154" y="896"/>
                    <a:pt x="338" y="896"/>
                  </a:cubicBezTo>
                  <a:cubicBezTo>
                    <a:pt x="362" y="896"/>
                    <a:pt x="387" y="893"/>
                    <a:pt x="412" y="886"/>
                  </a:cubicBezTo>
                  <a:cubicBezTo>
                    <a:pt x="594" y="855"/>
                    <a:pt x="746" y="795"/>
                    <a:pt x="898" y="703"/>
                  </a:cubicBezTo>
                  <a:cubicBezTo>
                    <a:pt x="1081" y="673"/>
                    <a:pt x="1233" y="551"/>
                    <a:pt x="1354" y="430"/>
                  </a:cubicBezTo>
                  <a:cubicBezTo>
                    <a:pt x="1385" y="308"/>
                    <a:pt x="1385" y="187"/>
                    <a:pt x="1293" y="95"/>
                  </a:cubicBezTo>
                  <a:cubicBezTo>
                    <a:pt x="1179" y="30"/>
                    <a:pt x="1057" y="0"/>
                    <a:pt x="9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2081;p53">
              <a:extLst>
                <a:ext uri="{FF2B5EF4-FFF2-40B4-BE49-F238E27FC236}">
                  <a16:creationId xmlns:a16="http://schemas.microsoft.com/office/drawing/2014/main" id="{1BEE7B69-4EE1-7F52-2070-A326F254BAEB}"/>
                </a:ext>
              </a:extLst>
            </p:cNvPr>
            <p:cNvSpPr/>
            <p:nvPr/>
          </p:nvSpPr>
          <p:spPr>
            <a:xfrm>
              <a:off x="5557489" y="2498814"/>
              <a:ext cx="21951" cy="12343"/>
            </a:xfrm>
            <a:custGeom>
              <a:avLst/>
              <a:gdLst/>
              <a:ahLst/>
              <a:cxnLst/>
              <a:rect l="l" t="t" r="r" b="b"/>
              <a:pathLst>
                <a:path w="1453" h="817" extrusionOk="0">
                  <a:moveTo>
                    <a:pt x="531" y="0"/>
                  </a:moveTo>
                  <a:cubicBezTo>
                    <a:pt x="366" y="0"/>
                    <a:pt x="197" y="63"/>
                    <a:pt x="62" y="175"/>
                  </a:cubicBezTo>
                  <a:cubicBezTo>
                    <a:pt x="1" y="267"/>
                    <a:pt x="1" y="388"/>
                    <a:pt x="62" y="510"/>
                  </a:cubicBezTo>
                  <a:cubicBezTo>
                    <a:pt x="183" y="601"/>
                    <a:pt x="366" y="692"/>
                    <a:pt x="548" y="692"/>
                  </a:cubicBezTo>
                  <a:cubicBezTo>
                    <a:pt x="700" y="753"/>
                    <a:pt x="882" y="783"/>
                    <a:pt x="1065" y="814"/>
                  </a:cubicBezTo>
                  <a:cubicBezTo>
                    <a:pt x="1076" y="815"/>
                    <a:pt x="1087" y="816"/>
                    <a:pt x="1097" y="816"/>
                  </a:cubicBezTo>
                  <a:cubicBezTo>
                    <a:pt x="1296" y="816"/>
                    <a:pt x="1452" y="560"/>
                    <a:pt x="1308" y="358"/>
                  </a:cubicBezTo>
                  <a:cubicBezTo>
                    <a:pt x="1156" y="175"/>
                    <a:pt x="943" y="54"/>
                    <a:pt x="700" y="24"/>
                  </a:cubicBezTo>
                  <a:cubicBezTo>
                    <a:pt x="645" y="8"/>
                    <a:pt x="588" y="0"/>
                    <a:pt x="5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2082;p53">
              <a:extLst>
                <a:ext uri="{FF2B5EF4-FFF2-40B4-BE49-F238E27FC236}">
                  <a16:creationId xmlns:a16="http://schemas.microsoft.com/office/drawing/2014/main" id="{92FC137E-208F-4F76-91A8-BB07390799BD}"/>
                </a:ext>
              </a:extLst>
            </p:cNvPr>
            <p:cNvSpPr/>
            <p:nvPr/>
          </p:nvSpPr>
          <p:spPr>
            <a:xfrm>
              <a:off x="5523982" y="2581613"/>
              <a:ext cx="11950" cy="4895"/>
            </a:xfrm>
            <a:custGeom>
              <a:avLst/>
              <a:gdLst/>
              <a:ahLst/>
              <a:cxnLst/>
              <a:rect l="l" t="t" r="r" b="b"/>
              <a:pathLst>
                <a:path w="791" h="324" extrusionOk="0">
                  <a:moveTo>
                    <a:pt x="23" y="0"/>
                  </a:moveTo>
                  <a:cubicBezTo>
                    <a:pt x="14" y="0"/>
                    <a:pt x="0" y="14"/>
                    <a:pt x="0" y="14"/>
                  </a:cubicBezTo>
                  <a:cubicBezTo>
                    <a:pt x="30" y="166"/>
                    <a:pt x="152" y="287"/>
                    <a:pt x="334" y="318"/>
                  </a:cubicBezTo>
                  <a:cubicBezTo>
                    <a:pt x="358" y="322"/>
                    <a:pt x="382" y="323"/>
                    <a:pt x="405" y="323"/>
                  </a:cubicBezTo>
                  <a:cubicBezTo>
                    <a:pt x="562" y="323"/>
                    <a:pt x="711" y="237"/>
                    <a:pt x="790" y="105"/>
                  </a:cubicBezTo>
                  <a:lnTo>
                    <a:pt x="790" y="105"/>
                  </a:lnTo>
                  <a:cubicBezTo>
                    <a:pt x="669" y="166"/>
                    <a:pt x="517" y="196"/>
                    <a:pt x="365" y="226"/>
                  </a:cubicBezTo>
                  <a:cubicBezTo>
                    <a:pt x="243" y="226"/>
                    <a:pt x="122" y="105"/>
                    <a:pt x="30" y="14"/>
                  </a:cubicBezTo>
                  <a:cubicBezTo>
                    <a:pt x="30" y="4"/>
                    <a:pt x="27" y="0"/>
                    <a:pt x="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2083;p53">
              <a:extLst>
                <a:ext uri="{FF2B5EF4-FFF2-40B4-BE49-F238E27FC236}">
                  <a16:creationId xmlns:a16="http://schemas.microsoft.com/office/drawing/2014/main" id="{24A47EE7-1B76-950D-9A2D-715707C3F107}"/>
                </a:ext>
              </a:extLst>
            </p:cNvPr>
            <p:cNvSpPr/>
            <p:nvPr/>
          </p:nvSpPr>
          <p:spPr>
            <a:xfrm>
              <a:off x="5529481" y="2499857"/>
              <a:ext cx="34113" cy="72682"/>
            </a:xfrm>
            <a:custGeom>
              <a:avLst/>
              <a:gdLst/>
              <a:ahLst/>
              <a:cxnLst/>
              <a:rect l="l" t="t" r="r" b="b"/>
              <a:pathLst>
                <a:path w="2258" h="4811" extrusionOk="0">
                  <a:moveTo>
                    <a:pt x="1551" y="0"/>
                  </a:moveTo>
                  <a:cubicBezTo>
                    <a:pt x="1536" y="0"/>
                    <a:pt x="1521" y="15"/>
                    <a:pt x="1521" y="46"/>
                  </a:cubicBezTo>
                  <a:cubicBezTo>
                    <a:pt x="1581" y="1292"/>
                    <a:pt x="1916" y="2477"/>
                    <a:pt x="1977" y="3724"/>
                  </a:cubicBezTo>
                  <a:cubicBezTo>
                    <a:pt x="1794" y="3632"/>
                    <a:pt x="1581" y="3602"/>
                    <a:pt x="1369" y="3572"/>
                  </a:cubicBezTo>
                  <a:cubicBezTo>
                    <a:pt x="1308" y="3572"/>
                    <a:pt x="1460" y="4423"/>
                    <a:pt x="1460" y="4575"/>
                  </a:cubicBezTo>
                  <a:cubicBezTo>
                    <a:pt x="1389" y="4583"/>
                    <a:pt x="1317" y="4588"/>
                    <a:pt x="1245" y="4588"/>
                  </a:cubicBezTo>
                  <a:cubicBezTo>
                    <a:pt x="825" y="4588"/>
                    <a:pt x="399" y="4439"/>
                    <a:pt x="62" y="4179"/>
                  </a:cubicBezTo>
                  <a:cubicBezTo>
                    <a:pt x="31" y="4179"/>
                    <a:pt x="1" y="4210"/>
                    <a:pt x="31" y="4240"/>
                  </a:cubicBezTo>
                  <a:cubicBezTo>
                    <a:pt x="244" y="4544"/>
                    <a:pt x="578" y="4757"/>
                    <a:pt x="943" y="4787"/>
                  </a:cubicBezTo>
                  <a:cubicBezTo>
                    <a:pt x="1019" y="4803"/>
                    <a:pt x="1095" y="4810"/>
                    <a:pt x="1171" y="4810"/>
                  </a:cubicBezTo>
                  <a:cubicBezTo>
                    <a:pt x="1247" y="4810"/>
                    <a:pt x="1323" y="4803"/>
                    <a:pt x="1399" y="4787"/>
                  </a:cubicBezTo>
                  <a:lnTo>
                    <a:pt x="1581" y="4787"/>
                  </a:lnTo>
                  <a:cubicBezTo>
                    <a:pt x="1612" y="4787"/>
                    <a:pt x="1642" y="4757"/>
                    <a:pt x="1642" y="4696"/>
                  </a:cubicBezTo>
                  <a:cubicBezTo>
                    <a:pt x="1642" y="4696"/>
                    <a:pt x="1642" y="4666"/>
                    <a:pt x="1642" y="4666"/>
                  </a:cubicBezTo>
                  <a:lnTo>
                    <a:pt x="1642" y="4635"/>
                  </a:lnTo>
                  <a:cubicBezTo>
                    <a:pt x="1642" y="4331"/>
                    <a:pt x="1612" y="3876"/>
                    <a:pt x="1612" y="3876"/>
                  </a:cubicBezTo>
                  <a:lnTo>
                    <a:pt x="1612" y="3876"/>
                  </a:lnTo>
                  <a:cubicBezTo>
                    <a:pt x="1682" y="3899"/>
                    <a:pt x="2036" y="4047"/>
                    <a:pt x="2185" y="4047"/>
                  </a:cubicBezTo>
                  <a:cubicBezTo>
                    <a:pt x="2231" y="4047"/>
                    <a:pt x="2257" y="4033"/>
                    <a:pt x="2250" y="3997"/>
                  </a:cubicBezTo>
                  <a:cubicBezTo>
                    <a:pt x="2159" y="2660"/>
                    <a:pt x="1946" y="1322"/>
                    <a:pt x="1581" y="46"/>
                  </a:cubicBezTo>
                  <a:cubicBezTo>
                    <a:pt x="1581" y="15"/>
                    <a:pt x="1566" y="0"/>
                    <a:pt x="1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2084;p53">
              <a:extLst>
                <a:ext uri="{FF2B5EF4-FFF2-40B4-BE49-F238E27FC236}">
                  <a16:creationId xmlns:a16="http://schemas.microsoft.com/office/drawing/2014/main" id="{31DCEC01-FE1F-8A19-6C6B-657D160C1ACE}"/>
                </a:ext>
              </a:extLst>
            </p:cNvPr>
            <p:cNvSpPr/>
            <p:nvPr/>
          </p:nvSpPr>
          <p:spPr>
            <a:xfrm>
              <a:off x="5527185" y="2563909"/>
              <a:ext cx="20682" cy="14881"/>
            </a:xfrm>
            <a:custGeom>
              <a:avLst/>
              <a:gdLst/>
              <a:ahLst/>
              <a:cxnLst/>
              <a:rect l="l" t="t" r="r" b="b"/>
              <a:pathLst>
                <a:path w="1369" h="985" extrusionOk="0">
                  <a:moveTo>
                    <a:pt x="183" y="0"/>
                  </a:moveTo>
                  <a:cubicBezTo>
                    <a:pt x="122" y="122"/>
                    <a:pt x="92" y="243"/>
                    <a:pt x="62" y="365"/>
                  </a:cubicBezTo>
                  <a:cubicBezTo>
                    <a:pt x="1" y="608"/>
                    <a:pt x="31" y="912"/>
                    <a:pt x="335" y="973"/>
                  </a:cubicBezTo>
                  <a:cubicBezTo>
                    <a:pt x="376" y="981"/>
                    <a:pt x="417" y="985"/>
                    <a:pt x="457" y="985"/>
                  </a:cubicBezTo>
                  <a:cubicBezTo>
                    <a:pt x="566" y="985"/>
                    <a:pt x="672" y="957"/>
                    <a:pt x="761" y="912"/>
                  </a:cubicBezTo>
                  <a:cubicBezTo>
                    <a:pt x="1004" y="821"/>
                    <a:pt x="1217" y="639"/>
                    <a:pt x="1369" y="426"/>
                  </a:cubicBezTo>
                  <a:cubicBezTo>
                    <a:pt x="943" y="395"/>
                    <a:pt x="518" y="243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2085;p53">
              <a:extLst>
                <a:ext uri="{FF2B5EF4-FFF2-40B4-BE49-F238E27FC236}">
                  <a16:creationId xmlns:a16="http://schemas.microsoft.com/office/drawing/2014/main" id="{D7A8B5C6-3779-0959-2F30-D06EB6AC2E83}"/>
                </a:ext>
              </a:extLst>
            </p:cNvPr>
            <p:cNvSpPr/>
            <p:nvPr/>
          </p:nvSpPr>
          <p:spPr>
            <a:xfrm>
              <a:off x="5527185" y="2569422"/>
              <a:ext cx="11497" cy="9367"/>
            </a:xfrm>
            <a:custGeom>
              <a:avLst/>
              <a:gdLst/>
              <a:ahLst/>
              <a:cxnLst/>
              <a:rect l="l" t="t" r="r" b="b"/>
              <a:pathLst>
                <a:path w="761" h="620" extrusionOk="0">
                  <a:moveTo>
                    <a:pt x="62" y="0"/>
                  </a:moveTo>
                  <a:cubicBezTo>
                    <a:pt x="1" y="243"/>
                    <a:pt x="31" y="547"/>
                    <a:pt x="335" y="608"/>
                  </a:cubicBezTo>
                  <a:cubicBezTo>
                    <a:pt x="376" y="616"/>
                    <a:pt x="417" y="620"/>
                    <a:pt x="457" y="620"/>
                  </a:cubicBezTo>
                  <a:cubicBezTo>
                    <a:pt x="566" y="620"/>
                    <a:pt x="672" y="592"/>
                    <a:pt x="761" y="547"/>
                  </a:cubicBezTo>
                  <a:cubicBezTo>
                    <a:pt x="700" y="243"/>
                    <a:pt x="396" y="0"/>
                    <a:pt x="62" y="0"/>
                  </a:cubicBezTo>
                  <a:close/>
                </a:path>
              </a:pathLst>
            </a:custGeom>
            <a:solidFill>
              <a:srgbClr val="FF9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2086;p53">
              <a:extLst>
                <a:ext uri="{FF2B5EF4-FFF2-40B4-BE49-F238E27FC236}">
                  <a16:creationId xmlns:a16="http://schemas.microsoft.com/office/drawing/2014/main" id="{FEE4713B-6BEB-5140-9CC4-645F38B8A187}"/>
                </a:ext>
              </a:extLst>
            </p:cNvPr>
            <p:cNvSpPr/>
            <p:nvPr/>
          </p:nvSpPr>
          <p:spPr>
            <a:xfrm>
              <a:off x="5424792" y="2398250"/>
              <a:ext cx="173132" cy="139049"/>
            </a:xfrm>
            <a:custGeom>
              <a:avLst/>
              <a:gdLst/>
              <a:ahLst/>
              <a:cxnLst/>
              <a:rect l="l" t="t" r="r" b="b"/>
              <a:pathLst>
                <a:path w="11460" h="9204" extrusionOk="0">
                  <a:moveTo>
                    <a:pt x="9908" y="0"/>
                  </a:moveTo>
                  <a:cubicBezTo>
                    <a:pt x="9571" y="0"/>
                    <a:pt x="9184" y="210"/>
                    <a:pt x="8937" y="601"/>
                  </a:cubicBezTo>
                  <a:cubicBezTo>
                    <a:pt x="9150" y="875"/>
                    <a:pt x="9241" y="1179"/>
                    <a:pt x="9241" y="1513"/>
                  </a:cubicBezTo>
                  <a:cubicBezTo>
                    <a:pt x="9241" y="1943"/>
                    <a:pt x="9053" y="2163"/>
                    <a:pt x="8878" y="2163"/>
                  </a:cubicBezTo>
                  <a:cubicBezTo>
                    <a:pt x="8694" y="2163"/>
                    <a:pt x="8525" y="1920"/>
                    <a:pt x="8603" y="1422"/>
                  </a:cubicBezTo>
                  <a:cubicBezTo>
                    <a:pt x="8663" y="1118"/>
                    <a:pt x="8755" y="845"/>
                    <a:pt x="8937" y="601"/>
                  </a:cubicBezTo>
                  <a:cubicBezTo>
                    <a:pt x="8769" y="399"/>
                    <a:pt x="8526" y="291"/>
                    <a:pt x="8285" y="291"/>
                  </a:cubicBezTo>
                  <a:cubicBezTo>
                    <a:pt x="8092" y="291"/>
                    <a:pt x="7901" y="361"/>
                    <a:pt x="7752" y="510"/>
                  </a:cubicBezTo>
                  <a:cubicBezTo>
                    <a:pt x="7387" y="784"/>
                    <a:pt x="7113" y="1149"/>
                    <a:pt x="6931" y="1574"/>
                  </a:cubicBezTo>
                  <a:cubicBezTo>
                    <a:pt x="6931" y="1574"/>
                    <a:pt x="5265" y="1073"/>
                    <a:pt x="4010" y="1073"/>
                  </a:cubicBezTo>
                  <a:cubicBezTo>
                    <a:pt x="3544" y="1073"/>
                    <a:pt x="3135" y="1142"/>
                    <a:pt x="2888" y="1331"/>
                  </a:cubicBezTo>
                  <a:cubicBezTo>
                    <a:pt x="2402" y="1635"/>
                    <a:pt x="2098" y="2121"/>
                    <a:pt x="1976" y="2668"/>
                  </a:cubicBezTo>
                  <a:cubicBezTo>
                    <a:pt x="1976" y="2668"/>
                    <a:pt x="821" y="2881"/>
                    <a:pt x="426" y="3763"/>
                  </a:cubicBezTo>
                  <a:cubicBezTo>
                    <a:pt x="1" y="4674"/>
                    <a:pt x="396" y="9203"/>
                    <a:pt x="1733" y="9203"/>
                  </a:cubicBezTo>
                  <a:cubicBezTo>
                    <a:pt x="2615" y="9203"/>
                    <a:pt x="3010" y="5890"/>
                    <a:pt x="3010" y="5890"/>
                  </a:cubicBezTo>
                  <a:cubicBezTo>
                    <a:pt x="3058" y="5893"/>
                    <a:pt x="3105" y="5895"/>
                    <a:pt x="3152" y="5895"/>
                  </a:cubicBezTo>
                  <a:cubicBezTo>
                    <a:pt x="4040" y="5895"/>
                    <a:pt x="4850" y="5361"/>
                    <a:pt x="5168" y="4553"/>
                  </a:cubicBezTo>
                  <a:cubicBezTo>
                    <a:pt x="5168" y="4553"/>
                    <a:pt x="6672" y="5681"/>
                    <a:pt x="8258" y="5681"/>
                  </a:cubicBezTo>
                  <a:cubicBezTo>
                    <a:pt x="8787" y="5681"/>
                    <a:pt x="9324" y="5556"/>
                    <a:pt x="9818" y="5222"/>
                  </a:cubicBezTo>
                  <a:cubicBezTo>
                    <a:pt x="11460" y="4127"/>
                    <a:pt x="11065" y="723"/>
                    <a:pt x="10335" y="145"/>
                  </a:cubicBezTo>
                  <a:cubicBezTo>
                    <a:pt x="10218" y="48"/>
                    <a:pt x="10069" y="0"/>
                    <a:pt x="99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2087;p53">
              <a:extLst>
                <a:ext uri="{FF2B5EF4-FFF2-40B4-BE49-F238E27FC236}">
                  <a16:creationId xmlns:a16="http://schemas.microsoft.com/office/drawing/2014/main" id="{C0BDF643-C50A-C6A6-C447-3890AA9DA000}"/>
                </a:ext>
              </a:extLst>
            </p:cNvPr>
            <p:cNvSpPr/>
            <p:nvPr/>
          </p:nvSpPr>
          <p:spPr>
            <a:xfrm>
              <a:off x="5418371" y="2515341"/>
              <a:ext cx="46395" cy="55716"/>
            </a:xfrm>
            <a:custGeom>
              <a:avLst/>
              <a:gdLst/>
              <a:ahLst/>
              <a:cxnLst/>
              <a:rect l="l" t="t" r="r" b="b"/>
              <a:pathLst>
                <a:path w="3071" h="3688" extrusionOk="0">
                  <a:moveTo>
                    <a:pt x="1104" y="0"/>
                  </a:moveTo>
                  <a:cubicBezTo>
                    <a:pt x="1018" y="0"/>
                    <a:pt x="934" y="17"/>
                    <a:pt x="851" y="54"/>
                  </a:cubicBezTo>
                  <a:cubicBezTo>
                    <a:pt x="0" y="419"/>
                    <a:pt x="760" y="3124"/>
                    <a:pt x="1702" y="3580"/>
                  </a:cubicBezTo>
                  <a:cubicBezTo>
                    <a:pt x="1847" y="3653"/>
                    <a:pt x="2006" y="3687"/>
                    <a:pt x="2164" y="3687"/>
                  </a:cubicBezTo>
                  <a:cubicBezTo>
                    <a:pt x="2534" y="3687"/>
                    <a:pt x="2899" y="3496"/>
                    <a:pt x="3070" y="3154"/>
                  </a:cubicBezTo>
                  <a:lnTo>
                    <a:pt x="2857" y="1574"/>
                  </a:lnTo>
                  <a:cubicBezTo>
                    <a:pt x="2857" y="1574"/>
                    <a:pt x="1933" y="0"/>
                    <a:pt x="1104" y="0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2088;p53">
              <a:extLst>
                <a:ext uri="{FF2B5EF4-FFF2-40B4-BE49-F238E27FC236}">
                  <a16:creationId xmlns:a16="http://schemas.microsoft.com/office/drawing/2014/main" id="{1576E513-B5EA-8BC1-3968-5E28B4D08B6D}"/>
                </a:ext>
              </a:extLst>
            </p:cNvPr>
            <p:cNvSpPr/>
            <p:nvPr/>
          </p:nvSpPr>
          <p:spPr>
            <a:xfrm>
              <a:off x="5434898" y="2527638"/>
              <a:ext cx="22979" cy="35548"/>
            </a:xfrm>
            <a:custGeom>
              <a:avLst/>
              <a:gdLst/>
              <a:ahLst/>
              <a:cxnLst/>
              <a:rect l="l" t="t" r="r" b="b"/>
              <a:pathLst>
                <a:path w="1521" h="2353" extrusionOk="0">
                  <a:moveTo>
                    <a:pt x="0" y="0"/>
                  </a:moveTo>
                  <a:cubicBezTo>
                    <a:pt x="0" y="0"/>
                    <a:pt x="0" y="0"/>
                    <a:pt x="0" y="30"/>
                  </a:cubicBezTo>
                  <a:cubicBezTo>
                    <a:pt x="669" y="334"/>
                    <a:pt x="973" y="1003"/>
                    <a:pt x="1186" y="1672"/>
                  </a:cubicBezTo>
                  <a:cubicBezTo>
                    <a:pt x="1086" y="1473"/>
                    <a:pt x="883" y="1365"/>
                    <a:pt x="678" y="1365"/>
                  </a:cubicBezTo>
                  <a:cubicBezTo>
                    <a:pt x="569" y="1365"/>
                    <a:pt x="460" y="1396"/>
                    <a:pt x="365" y="1459"/>
                  </a:cubicBezTo>
                  <a:cubicBezTo>
                    <a:pt x="365" y="1459"/>
                    <a:pt x="365" y="1489"/>
                    <a:pt x="365" y="1489"/>
                  </a:cubicBezTo>
                  <a:cubicBezTo>
                    <a:pt x="413" y="1479"/>
                    <a:pt x="459" y="1474"/>
                    <a:pt x="505" y="1474"/>
                  </a:cubicBezTo>
                  <a:cubicBezTo>
                    <a:pt x="721" y="1474"/>
                    <a:pt x="908" y="1587"/>
                    <a:pt x="1034" y="1763"/>
                  </a:cubicBezTo>
                  <a:cubicBezTo>
                    <a:pt x="1125" y="1945"/>
                    <a:pt x="1247" y="2128"/>
                    <a:pt x="1307" y="2310"/>
                  </a:cubicBezTo>
                  <a:cubicBezTo>
                    <a:pt x="1321" y="2337"/>
                    <a:pt x="1353" y="2352"/>
                    <a:pt x="1382" y="2352"/>
                  </a:cubicBezTo>
                  <a:cubicBezTo>
                    <a:pt x="1416" y="2352"/>
                    <a:pt x="1446" y="2330"/>
                    <a:pt x="1429" y="2280"/>
                  </a:cubicBezTo>
                  <a:cubicBezTo>
                    <a:pt x="1520" y="1398"/>
                    <a:pt x="943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2089;p53">
              <a:extLst>
                <a:ext uri="{FF2B5EF4-FFF2-40B4-BE49-F238E27FC236}">
                  <a16:creationId xmlns:a16="http://schemas.microsoft.com/office/drawing/2014/main" id="{DB85C2FE-D1E9-AF1D-4E7F-377FB6BEF1B9}"/>
                </a:ext>
              </a:extLst>
            </p:cNvPr>
            <p:cNvSpPr/>
            <p:nvPr/>
          </p:nvSpPr>
          <p:spPr>
            <a:xfrm>
              <a:off x="5426635" y="3087365"/>
              <a:ext cx="169914" cy="932193"/>
            </a:xfrm>
            <a:custGeom>
              <a:avLst/>
              <a:gdLst/>
              <a:ahLst/>
              <a:cxnLst/>
              <a:rect l="l" t="t" r="r" b="b"/>
              <a:pathLst>
                <a:path w="11247" h="61704" extrusionOk="0">
                  <a:moveTo>
                    <a:pt x="5806" y="0"/>
                  </a:moveTo>
                  <a:lnTo>
                    <a:pt x="0" y="61703"/>
                  </a:lnTo>
                  <a:lnTo>
                    <a:pt x="1854" y="61703"/>
                  </a:lnTo>
                  <a:lnTo>
                    <a:pt x="1124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2090;p53">
              <a:extLst>
                <a:ext uri="{FF2B5EF4-FFF2-40B4-BE49-F238E27FC236}">
                  <a16:creationId xmlns:a16="http://schemas.microsoft.com/office/drawing/2014/main" id="{D18CF33F-C601-6AFF-6941-420AF60710A3}"/>
                </a:ext>
              </a:extLst>
            </p:cNvPr>
            <p:cNvSpPr/>
            <p:nvPr/>
          </p:nvSpPr>
          <p:spPr>
            <a:xfrm>
              <a:off x="5506066" y="3087365"/>
              <a:ext cx="90479" cy="89089"/>
            </a:xfrm>
            <a:custGeom>
              <a:avLst/>
              <a:gdLst/>
              <a:ahLst/>
              <a:cxnLst/>
              <a:rect l="l" t="t" r="r" b="b"/>
              <a:pathLst>
                <a:path w="5989" h="5897" extrusionOk="0">
                  <a:moveTo>
                    <a:pt x="548" y="0"/>
                  </a:moveTo>
                  <a:lnTo>
                    <a:pt x="1" y="5897"/>
                  </a:lnTo>
                  <a:lnTo>
                    <a:pt x="5107" y="5897"/>
                  </a:lnTo>
                  <a:lnTo>
                    <a:pt x="598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2091;p53">
              <a:extLst>
                <a:ext uri="{FF2B5EF4-FFF2-40B4-BE49-F238E27FC236}">
                  <a16:creationId xmlns:a16="http://schemas.microsoft.com/office/drawing/2014/main" id="{2E273E35-C08D-E971-0811-33AC9EB4AD04}"/>
                </a:ext>
              </a:extLst>
            </p:cNvPr>
            <p:cNvSpPr/>
            <p:nvPr/>
          </p:nvSpPr>
          <p:spPr>
            <a:xfrm>
              <a:off x="7551254" y="3087365"/>
              <a:ext cx="169914" cy="932193"/>
            </a:xfrm>
            <a:custGeom>
              <a:avLst/>
              <a:gdLst/>
              <a:ahLst/>
              <a:cxnLst/>
              <a:rect l="l" t="t" r="r" b="b"/>
              <a:pathLst>
                <a:path w="11247" h="61704" extrusionOk="0">
                  <a:moveTo>
                    <a:pt x="0" y="0"/>
                  </a:moveTo>
                  <a:lnTo>
                    <a:pt x="9392" y="61703"/>
                  </a:lnTo>
                  <a:lnTo>
                    <a:pt x="11247" y="61703"/>
                  </a:lnTo>
                  <a:lnTo>
                    <a:pt x="544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2092;p53">
              <a:extLst>
                <a:ext uri="{FF2B5EF4-FFF2-40B4-BE49-F238E27FC236}">
                  <a16:creationId xmlns:a16="http://schemas.microsoft.com/office/drawing/2014/main" id="{5D0FC115-30EA-8BDC-A651-8F8339A95FE2}"/>
                </a:ext>
              </a:extLst>
            </p:cNvPr>
            <p:cNvSpPr/>
            <p:nvPr/>
          </p:nvSpPr>
          <p:spPr>
            <a:xfrm>
              <a:off x="7551254" y="3087365"/>
              <a:ext cx="90932" cy="89089"/>
            </a:xfrm>
            <a:custGeom>
              <a:avLst/>
              <a:gdLst/>
              <a:ahLst/>
              <a:cxnLst/>
              <a:rect l="l" t="t" r="r" b="b"/>
              <a:pathLst>
                <a:path w="6019" h="5897" extrusionOk="0">
                  <a:moveTo>
                    <a:pt x="0" y="0"/>
                  </a:moveTo>
                  <a:lnTo>
                    <a:pt x="912" y="5897"/>
                  </a:lnTo>
                  <a:lnTo>
                    <a:pt x="6018" y="5897"/>
                  </a:lnTo>
                  <a:lnTo>
                    <a:pt x="544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2093;p53">
              <a:extLst>
                <a:ext uri="{FF2B5EF4-FFF2-40B4-BE49-F238E27FC236}">
                  <a16:creationId xmlns:a16="http://schemas.microsoft.com/office/drawing/2014/main" id="{E804A276-D50D-B637-9873-2B947E80A3A4}"/>
                </a:ext>
              </a:extLst>
            </p:cNvPr>
            <p:cNvSpPr/>
            <p:nvPr/>
          </p:nvSpPr>
          <p:spPr>
            <a:xfrm>
              <a:off x="5373822" y="3021244"/>
              <a:ext cx="2400280" cy="46848"/>
            </a:xfrm>
            <a:custGeom>
              <a:avLst/>
              <a:gdLst/>
              <a:ahLst/>
              <a:cxnLst/>
              <a:rect l="l" t="t" r="r" b="b"/>
              <a:pathLst>
                <a:path w="158880" h="3101" extrusionOk="0">
                  <a:moveTo>
                    <a:pt x="1" y="0"/>
                  </a:moveTo>
                  <a:lnTo>
                    <a:pt x="1" y="3101"/>
                  </a:lnTo>
                  <a:lnTo>
                    <a:pt x="158879" y="3101"/>
                  </a:lnTo>
                  <a:lnTo>
                    <a:pt x="15887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2094;p53">
              <a:extLst>
                <a:ext uri="{FF2B5EF4-FFF2-40B4-BE49-F238E27FC236}">
                  <a16:creationId xmlns:a16="http://schemas.microsoft.com/office/drawing/2014/main" id="{084F1DDD-6EDD-AC25-0630-85C73F05D735}"/>
                </a:ext>
              </a:extLst>
            </p:cNvPr>
            <p:cNvSpPr/>
            <p:nvPr/>
          </p:nvSpPr>
          <p:spPr>
            <a:xfrm>
              <a:off x="5400455" y="3068074"/>
              <a:ext cx="2347011" cy="19307"/>
            </a:xfrm>
            <a:custGeom>
              <a:avLst/>
              <a:gdLst/>
              <a:ahLst/>
              <a:cxnLst/>
              <a:rect l="l" t="t" r="r" b="b"/>
              <a:pathLst>
                <a:path w="155354" h="1278" extrusionOk="0">
                  <a:moveTo>
                    <a:pt x="1" y="1"/>
                  </a:moveTo>
                  <a:lnTo>
                    <a:pt x="1" y="1277"/>
                  </a:lnTo>
                  <a:lnTo>
                    <a:pt x="155353" y="1277"/>
                  </a:lnTo>
                  <a:lnTo>
                    <a:pt x="15535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2095;p53">
              <a:extLst>
                <a:ext uri="{FF2B5EF4-FFF2-40B4-BE49-F238E27FC236}">
                  <a16:creationId xmlns:a16="http://schemas.microsoft.com/office/drawing/2014/main" id="{5E38AA88-D5AC-4955-B6E3-8C35025F937F}"/>
                </a:ext>
              </a:extLst>
            </p:cNvPr>
            <p:cNvSpPr/>
            <p:nvPr/>
          </p:nvSpPr>
          <p:spPr>
            <a:xfrm>
              <a:off x="7379053" y="3443214"/>
              <a:ext cx="120784" cy="579992"/>
            </a:xfrm>
            <a:custGeom>
              <a:avLst/>
              <a:gdLst/>
              <a:ahLst/>
              <a:cxnLst/>
              <a:rect l="l" t="t" r="r" b="b"/>
              <a:pathLst>
                <a:path w="7995" h="38391" extrusionOk="0">
                  <a:moveTo>
                    <a:pt x="5077" y="1"/>
                  </a:moveTo>
                  <a:lnTo>
                    <a:pt x="4439" y="5411"/>
                  </a:lnTo>
                  <a:lnTo>
                    <a:pt x="1" y="38390"/>
                  </a:lnTo>
                  <a:lnTo>
                    <a:pt x="973" y="38390"/>
                  </a:lnTo>
                  <a:lnTo>
                    <a:pt x="7083" y="5411"/>
                  </a:lnTo>
                  <a:lnTo>
                    <a:pt x="7995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2096;p53">
              <a:extLst>
                <a:ext uri="{FF2B5EF4-FFF2-40B4-BE49-F238E27FC236}">
                  <a16:creationId xmlns:a16="http://schemas.microsoft.com/office/drawing/2014/main" id="{C04B46D0-B3EA-1586-8897-16680BDA38C2}"/>
                </a:ext>
              </a:extLst>
            </p:cNvPr>
            <p:cNvSpPr/>
            <p:nvPr/>
          </p:nvSpPr>
          <p:spPr>
            <a:xfrm>
              <a:off x="7446096" y="3443214"/>
              <a:ext cx="53737" cy="81762"/>
            </a:xfrm>
            <a:custGeom>
              <a:avLst/>
              <a:gdLst/>
              <a:ahLst/>
              <a:cxnLst/>
              <a:rect l="l" t="t" r="r" b="b"/>
              <a:pathLst>
                <a:path w="3557" h="5412" extrusionOk="0">
                  <a:moveTo>
                    <a:pt x="639" y="1"/>
                  </a:moveTo>
                  <a:lnTo>
                    <a:pt x="1" y="5411"/>
                  </a:lnTo>
                  <a:lnTo>
                    <a:pt x="2645" y="5411"/>
                  </a:lnTo>
                  <a:lnTo>
                    <a:pt x="3557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2097;p53">
              <a:extLst>
                <a:ext uri="{FF2B5EF4-FFF2-40B4-BE49-F238E27FC236}">
                  <a16:creationId xmlns:a16="http://schemas.microsoft.com/office/drawing/2014/main" id="{0D6B4CEF-3F0E-2B0D-1376-8EFE4526B36B}"/>
                </a:ext>
              </a:extLst>
            </p:cNvPr>
            <p:cNvSpPr/>
            <p:nvPr/>
          </p:nvSpPr>
          <p:spPr>
            <a:xfrm>
              <a:off x="7668799" y="3443214"/>
              <a:ext cx="120784" cy="579992"/>
            </a:xfrm>
            <a:custGeom>
              <a:avLst/>
              <a:gdLst/>
              <a:ahLst/>
              <a:cxnLst/>
              <a:rect l="l" t="t" r="r" b="b"/>
              <a:pathLst>
                <a:path w="7995" h="38391" extrusionOk="0">
                  <a:moveTo>
                    <a:pt x="0" y="1"/>
                  </a:moveTo>
                  <a:lnTo>
                    <a:pt x="882" y="5411"/>
                  </a:lnTo>
                  <a:lnTo>
                    <a:pt x="6991" y="38390"/>
                  </a:lnTo>
                  <a:lnTo>
                    <a:pt x="7994" y="38390"/>
                  </a:lnTo>
                  <a:lnTo>
                    <a:pt x="3557" y="541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2098;p53">
              <a:extLst>
                <a:ext uri="{FF2B5EF4-FFF2-40B4-BE49-F238E27FC236}">
                  <a16:creationId xmlns:a16="http://schemas.microsoft.com/office/drawing/2014/main" id="{F9ACDDBB-7645-373D-5685-92108003FE1A}"/>
                </a:ext>
              </a:extLst>
            </p:cNvPr>
            <p:cNvSpPr/>
            <p:nvPr/>
          </p:nvSpPr>
          <p:spPr>
            <a:xfrm>
              <a:off x="7668799" y="3443214"/>
              <a:ext cx="53737" cy="81762"/>
            </a:xfrm>
            <a:custGeom>
              <a:avLst/>
              <a:gdLst/>
              <a:ahLst/>
              <a:cxnLst/>
              <a:rect l="l" t="t" r="r" b="b"/>
              <a:pathLst>
                <a:path w="3557" h="5412" extrusionOk="0">
                  <a:moveTo>
                    <a:pt x="0" y="1"/>
                  </a:moveTo>
                  <a:lnTo>
                    <a:pt x="882" y="5411"/>
                  </a:lnTo>
                  <a:lnTo>
                    <a:pt x="3557" y="541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2099;p53">
              <a:extLst>
                <a:ext uri="{FF2B5EF4-FFF2-40B4-BE49-F238E27FC236}">
                  <a16:creationId xmlns:a16="http://schemas.microsoft.com/office/drawing/2014/main" id="{35B8F756-5BB4-BD9A-230E-8ED2C7E5ABCA}"/>
                </a:ext>
              </a:extLst>
            </p:cNvPr>
            <p:cNvSpPr/>
            <p:nvPr/>
          </p:nvSpPr>
          <p:spPr>
            <a:xfrm>
              <a:off x="7945221" y="3443214"/>
              <a:ext cx="120784" cy="579992"/>
            </a:xfrm>
            <a:custGeom>
              <a:avLst/>
              <a:gdLst/>
              <a:ahLst/>
              <a:cxnLst/>
              <a:rect l="l" t="t" r="r" b="b"/>
              <a:pathLst>
                <a:path w="7995" h="38391" extrusionOk="0">
                  <a:moveTo>
                    <a:pt x="1" y="1"/>
                  </a:moveTo>
                  <a:lnTo>
                    <a:pt x="913" y="5411"/>
                  </a:lnTo>
                  <a:lnTo>
                    <a:pt x="7022" y="38390"/>
                  </a:lnTo>
                  <a:lnTo>
                    <a:pt x="7995" y="38390"/>
                  </a:lnTo>
                  <a:lnTo>
                    <a:pt x="3557" y="5411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2100;p53">
              <a:extLst>
                <a:ext uri="{FF2B5EF4-FFF2-40B4-BE49-F238E27FC236}">
                  <a16:creationId xmlns:a16="http://schemas.microsoft.com/office/drawing/2014/main" id="{7962082E-E2E1-7585-131A-9514F5B69C52}"/>
                </a:ext>
              </a:extLst>
            </p:cNvPr>
            <p:cNvSpPr/>
            <p:nvPr/>
          </p:nvSpPr>
          <p:spPr>
            <a:xfrm>
              <a:off x="7945221" y="3443214"/>
              <a:ext cx="53737" cy="81762"/>
            </a:xfrm>
            <a:custGeom>
              <a:avLst/>
              <a:gdLst/>
              <a:ahLst/>
              <a:cxnLst/>
              <a:rect l="l" t="t" r="r" b="b"/>
              <a:pathLst>
                <a:path w="3557" h="5412" extrusionOk="0">
                  <a:moveTo>
                    <a:pt x="1" y="1"/>
                  </a:moveTo>
                  <a:lnTo>
                    <a:pt x="913" y="5411"/>
                  </a:lnTo>
                  <a:lnTo>
                    <a:pt x="3557" y="5411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2101;p53">
              <a:extLst>
                <a:ext uri="{FF2B5EF4-FFF2-40B4-BE49-F238E27FC236}">
                  <a16:creationId xmlns:a16="http://schemas.microsoft.com/office/drawing/2014/main" id="{C6C92BB2-D965-76EE-2723-9FAF43FAFF87}"/>
                </a:ext>
              </a:extLst>
            </p:cNvPr>
            <p:cNvSpPr/>
            <p:nvPr/>
          </p:nvSpPr>
          <p:spPr>
            <a:xfrm>
              <a:off x="7366665" y="2915634"/>
              <a:ext cx="675955" cy="566214"/>
            </a:xfrm>
            <a:custGeom>
              <a:avLst/>
              <a:gdLst/>
              <a:ahLst/>
              <a:cxnLst/>
              <a:rect l="l" t="t" r="r" b="b"/>
              <a:pathLst>
                <a:path w="44743" h="37479" extrusionOk="0">
                  <a:moveTo>
                    <a:pt x="22371" y="0"/>
                  </a:moveTo>
                  <a:lnTo>
                    <a:pt x="16748" y="32767"/>
                  </a:lnTo>
                  <a:lnTo>
                    <a:pt x="0" y="32767"/>
                  </a:lnTo>
                  <a:lnTo>
                    <a:pt x="0" y="37478"/>
                  </a:lnTo>
                  <a:lnTo>
                    <a:pt x="44743" y="37478"/>
                  </a:lnTo>
                  <a:lnTo>
                    <a:pt x="4304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2102;p53">
              <a:extLst>
                <a:ext uri="{FF2B5EF4-FFF2-40B4-BE49-F238E27FC236}">
                  <a16:creationId xmlns:a16="http://schemas.microsoft.com/office/drawing/2014/main" id="{BC10083F-5925-3E1D-4F61-D6F979FAD0B7}"/>
                </a:ext>
              </a:extLst>
            </p:cNvPr>
            <p:cNvSpPr/>
            <p:nvPr/>
          </p:nvSpPr>
          <p:spPr>
            <a:xfrm>
              <a:off x="7981492" y="2915634"/>
              <a:ext cx="61095" cy="566214"/>
            </a:xfrm>
            <a:custGeom>
              <a:avLst/>
              <a:gdLst/>
              <a:ahLst/>
              <a:cxnLst/>
              <a:rect l="l" t="t" r="r" b="b"/>
              <a:pathLst>
                <a:path w="4044" h="37479" extrusionOk="0">
                  <a:moveTo>
                    <a:pt x="1" y="0"/>
                  </a:moveTo>
                  <a:lnTo>
                    <a:pt x="1612" y="37478"/>
                  </a:lnTo>
                  <a:lnTo>
                    <a:pt x="4044" y="37478"/>
                  </a:lnTo>
                  <a:lnTo>
                    <a:pt x="234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2103;p53">
              <a:extLst>
                <a:ext uri="{FF2B5EF4-FFF2-40B4-BE49-F238E27FC236}">
                  <a16:creationId xmlns:a16="http://schemas.microsoft.com/office/drawing/2014/main" id="{9EF56E2C-510F-4356-5E32-3B0B3C1DB957}"/>
                </a:ext>
              </a:extLst>
            </p:cNvPr>
            <p:cNvSpPr/>
            <p:nvPr/>
          </p:nvSpPr>
          <p:spPr>
            <a:xfrm>
              <a:off x="7315227" y="3707700"/>
              <a:ext cx="394940" cy="428464"/>
            </a:xfrm>
            <a:custGeom>
              <a:avLst/>
              <a:gdLst/>
              <a:ahLst/>
              <a:cxnLst/>
              <a:rect l="l" t="t" r="r" b="b"/>
              <a:pathLst>
                <a:path w="26142" h="28361" extrusionOk="0">
                  <a:moveTo>
                    <a:pt x="17691" y="1"/>
                  </a:moveTo>
                  <a:lnTo>
                    <a:pt x="2372" y="4286"/>
                  </a:lnTo>
                  <a:lnTo>
                    <a:pt x="9332" y="18208"/>
                  </a:lnTo>
                  <a:cubicBezTo>
                    <a:pt x="9332" y="18208"/>
                    <a:pt x="6475" y="20275"/>
                    <a:pt x="4013" y="22250"/>
                  </a:cubicBezTo>
                  <a:cubicBezTo>
                    <a:pt x="2919" y="23071"/>
                    <a:pt x="1855" y="23952"/>
                    <a:pt x="882" y="24925"/>
                  </a:cubicBezTo>
                  <a:cubicBezTo>
                    <a:pt x="153" y="25807"/>
                    <a:pt x="1" y="28299"/>
                    <a:pt x="852" y="28360"/>
                  </a:cubicBezTo>
                  <a:cubicBezTo>
                    <a:pt x="859" y="28360"/>
                    <a:pt x="867" y="28361"/>
                    <a:pt x="877" y="28361"/>
                  </a:cubicBezTo>
                  <a:cubicBezTo>
                    <a:pt x="2109" y="28361"/>
                    <a:pt x="25326" y="22791"/>
                    <a:pt x="26050" y="22037"/>
                  </a:cubicBezTo>
                  <a:cubicBezTo>
                    <a:pt x="26141" y="21946"/>
                    <a:pt x="25685" y="19819"/>
                    <a:pt x="24986" y="16901"/>
                  </a:cubicBezTo>
                  <a:lnTo>
                    <a:pt x="24986" y="16840"/>
                  </a:lnTo>
                  <a:cubicBezTo>
                    <a:pt x="24560" y="14986"/>
                    <a:pt x="17691" y="1"/>
                    <a:pt x="17691" y="1"/>
                  </a:cubicBez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2104;p53">
              <a:extLst>
                <a:ext uri="{FF2B5EF4-FFF2-40B4-BE49-F238E27FC236}">
                  <a16:creationId xmlns:a16="http://schemas.microsoft.com/office/drawing/2014/main" id="{5AEE33A6-051B-4373-8B68-6FD23562E0ED}"/>
                </a:ext>
              </a:extLst>
            </p:cNvPr>
            <p:cNvSpPr/>
            <p:nvPr/>
          </p:nvSpPr>
          <p:spPr>
            <a:xfrm>
              <a:off x="7315227" y="3870246"/>
              <a:ext cx="394940" cy="265907"/>
            </a:xfrm>
            <a:custGeom>
              <a:avLst/>
              <a:gdLst/>
              <a:ahLst/>
              <a:cxnLst/>
              <a:rect l="l" t="t" r="r" b="b"/>
              <a:pathLst>
                <a:path w="26142" h="17601" extrusionOk="0">
                  <a:moveTo>
                    <a:pt x="22524" y="1"/>
                  </a:moveTo>
                  <a:cubicBezTo>
                    <a:pt x="20001" y="669"/>
                    <a:pt x="10974" y="3131"/>
                    <a:pt x="7691" y="4134"/>
                  </a:cubicBezTo>
                  <a:lnTo>
                    <a:pt x="9332" y="7448"/>
                  </a:lnTo>
                  <a:cubicBezTo>
                    <a:pt x="9332" y="7448"/>
                    <a:pt x="6475" y="9515"/>
                    <a:pt x="4013" y="11490"/>
                  </a:cubicBezTo>
                  <a:cubicBezTo>
                    <a:pt x="2919" y="12311"/>
                    <a:pt x="1885" y="13192"/>
                    <a:pt x="882" y="14165"/>
                  </a:cubicBezTo>
                  <a:cubicBezTo>
                    <a:pt x="153" y="15077"/>
                    <a:pt x="1" y="17539"/>
                    <a:pt x="852" y="17600"/>
                  </a:cubicBezTo>
                  <a:cubicBezTo>
                    <a:pt x="859" y="17600"/>
                    <a:pt x="867" y="17601"/>
                    <a:pt x="877" y="17601"/>
                  </a:cubicBezTo>
                  <a:cubicBezTo>
                    <a:pt x="2109" y="17601"/>
                    <a:pt x="25326" y="12031"/>
                    <a:pt x="26050" y="11277"/>
                  </a:cubicBezTo>
                  <a:cubicBezTo>
                    <a:pt x="26141" y="11186"/>
                    <a:pt x="25685" y="9059"/>
                    <a:pt x="24986" y="6141"/>
                  </a:cubicBezTo>
                  <a:lnTo>
                    <a:pt x="24986" y="6080"/>
                  </a:lnTo>
                  <a:cubicBezTo>
                    <a:pt x="24834" y="5381"/>
                    <a:pt x="23770" y="2858"/>
                    <a:pt x="22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2105;p53">
              <a:extLst>
                <a:ext uri="{FF2B5EF4-FFF2-40B4-BE49-F238E27FC236}">
                  <a16:creationId xmlns:a16="http://schemas.microsoft.com/office/drawing/2014/main" id="{E682EF0D-287E-74F0-817C-44CA85B39CB6}"/>
                </a:ext>
              </a:extLst>
            </p:cNvPr>
            <p:cNvSpPr/>
            <p:nvPr/>
          </p:nvSpPr>
          <p:spPr>
            <a:xfrm>
              <a:off x="7313399" y="3920294"/>
              <a:ext cx="399518" cy="217699"/>
            </a:xfrm>
            <a:custGeom>
              <a:avLst/>
              <a:gdLst/>
              <a:ahLst/>
              <a:cxnLst/>
              <a:rect l="l" t="t" r="r" b="b"/>
              <a:pathLst>
                <a:path w="26445" h="14410" extrusionOk="0">
                  <a:moveTo>
                    <a:pt x="24651" y="1"/>
                  </a:moveTo>
                  <a:lnTo>
                    <a:pt x="9453" y="3709"/>
                  </a:lnTo>
                  <a:cubicBezTo>
                    <a:pt x="9453" y="3709"/>
                    <a:pt x="1672" y="9879"/>
                    <a:pt x="942" y="10822"/>
                  </a:cubicBezTo>
                  <a:cubicBezTo>
                    <a:pt x="183" y="11794"/>
                    <a:pt x="0" y="14348"/>
                    <a:pt x="912" y="14408"/>
                  </a:cubicBezTo>
                  <a:cubicBezTo>
                    <a:pt x="919" y="14409"/>
                    <a:pt x="927" y="14409"/>
                    <a:pt x="937" y="14409"/>
                  </a:cubicBezTo>
                  <a:cubicBezTo>
                    <a:pt x="2165" y="14409"/>
                    <a:pt x="25387" y="8779"/>
                    <a:pt x="26171" y="7995"/>
                  </a:cubicBezTo>
                  <a:cubicBezTo>
                    <a:pt x="26444" y="7691"/>
                    <a:pt x="25928" y="3983"/>
                    <a:pt x="24651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2106;p53">
              <a:extLst>
                <a:ext uri="{FF2B5EF4-FFF2-40B4-BE49-F238E27FC236}">
                  <a16:creationId xmlns:a16="http://schemas.microsoft.com/office/drawing/2014/main" id="{331A8CE6-7B8E-8A58-0160-DF6060D38512}"/>
                </a:ext>
              </a:extLst>
            </p:cNvPr>
            <p:cNvSpPr/>
            <p:nvPr/>
          </p:nvSpPr>
          <p:spPr>
            <a:xfrm>
              <a:off x="7327630" y="4036931"/>
              <a:ext cx="362323" cy="86808"/>
            </a:xfrm>
            <a:custGeom>
              <a:avLst/>
              <a:gdLst/>
              <a:ahLst/>
              <a:cxnLst/>
              <a:rect l="l" t="t" r="r" b="b"/>
              <a:pathLst>
                <a:path w="23983" h="5746" extrusionOk="0">
                  <a:moveTo>
                    <a:pt x="23922" y="0"/>
                  </a:moveTo>
                  <a:cubicBezTo>
                    <a:pt x="19970" y="730"/>
                    <a:pt x="4013" y="4620"/>
                    <a:pt x="61" y="5684"/>
                  </a:cubicBezTo>
                  <a:cubicBezTo>
                    <a:pt x="0" y="5684"/>
                    <a:pt x="0" y="5745"/>
                    <a:pt x="92" y="5745"/>
                  </a:cubicBezTo>
                  <a:cubicBezTo>
                    <a:pt x="4073" y="4894"/>
                    <a:pt x="20062" y="1155"/>
                    <a:pt x="23922" y="31"/>
                  </a:cubicBezTo>
                  <a:cubicBezTo>
                    <a:pt x="23983" y="0"/>
                    <a:pt x="23952" y="0"/>
                    <a:pt x="239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2107;p53">
              <a:extLst>
                <a:ext uri="{FF2B5EF4-FFF2-40B4-BE49-F238E27FC236}">
                  <a16:creationId xmlns:a16="http://schemas.microsoft.com/office/drawing/2014/main" id="{BEA113A5-D9A5-E35C-F2FF-29EED09C3B0A}"/>
                </a:ext>
              </a:extLst>
            </p:cNvPr>
            <p:cNvSpPr/>
            <p:nvPr/>
          </p:nvSpPr>
          <p:spPr>
            <a:xfrm>
              <a:off x="7346513" y="4064017"/>
              <a:ext cx="60566" cy="36500"/>
            </a:xfrm>
            <a:custGeom>
              <a:avLst/>
              <a:gdLst/>
              <a:ahLst/>
              <a:cxnLst/>
              <a:rect l="l" t="t" r="r" b="b"/>
              <a:pathLst>
                <a:path w="4009" h="2416" extrusionOk="0">
                  <a:moveTo>
                    <a:pt x="27" y="122"/>
                  </a:moveTo>
                  <a:cubicBezTo>
                    <a:pt x="7" y="122"/>
                    <a:pt x="0" y="136"/>
                    <a:pt x="7" y="136"/>
                  </a:cubicBezTo>
                  <a:cubicBezTo>
                    <a:pt x="10" y="136"/>
                    <a:pt x="17" y="132"/>
                    <a:pt x="27" y="122"/>
                  </a:cubicBezTo>
                  <a:close/>
                  <a:moveTo>
                    <a:pt x="921" y="1"/>
                  </a:moveTo>
                  <a:cubicBezTo>
                    <a:pt x="621" y="1"/>
                    <a:pt x="321" y="41"/>
                    <a:pt x="27" y="122"/>
                  </a:cubicBezTo>
                  <a:cubicBezTo>
                    <a:pt x="169" y="107"/>
                    <a:pt x="310" y="99"/>
                    <a:pt x="451" y="99"/>
                  </a:cubicBezTo>
                  <a:cubicBezTo>
                    <a:pt x="1965" y="99"/>
                    <a:pt x="3366" y="983"/>
                    <a:pt x="3978" y="2402"/>
                  </a:cubicBezTo>
                  <a:cubicBezTo>
                    <a:pt x="3978" y="2412"/>
                    <a:pt x="3982" y="2415"/>
                    <a:pt x="3986" y="2415"/>
                  </a:cubicBezTo>
                  <a:cubicBezTo>
                    <a:pt x="3995" y="2415"/>
                    <a:pt x="4009" y="2402"/>
                    <a:pt x="4009" y="2402"/>
                  </a:cubicBezTo>
                  <a:cubicBezTo>
                    <a:pt x="3826" y="1612"/>
                    <a:pt x="3310" y="912"/>
                    <a:pt x="2641" y="487"/>
                  </a:cubicBezTo>
                  <a:cubicBezTo>
                    <a:pt x="2114" y="163"/>
                    <a:pt x="1520" y="1"/>
                    <a:pt x="9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2108;p53">
              <a:extLst>
                <a:ext uri="{FF2B5EF4-FFF2-40B4-BE49-F238E27FC236}">
                  <a16:creationId xmlns:a16="http://schemas.microsoft.com/office/drawing/2014/main" id="{B30D665E-AAA1-F307-BDFB-BD65AF77329E}"/>
                </a:ext>
              </a:extLst>
            </p:cNvPr>
            <p:cNvSpPr/>
            <p:nvPr/>
          </p:nvSpPr>
          <p:spPr>
            <a:xfrm>
              <a:off x="7436911" y="3983726"/>
              <a:ext cx="75326" cy="16482"/>
            </a:xfrm>
            <a:custGeom>
              <a:avLst/>
              <a:gdLst/>
              <a:ahLst/>
              <a:cxnLst/>
              <a:rect l="l" t="t" r="r" b="b"/>
              <a:pathLst>
                <a:path w="4986" h="1091" extrusionOk="0">
                  <a:moveTo>
                    <a:pt x="1790" y="1"/>
                  </a:moveTo>
                  <a:cubicBezTo>
                    <a:pt x="1207" y="1"/>
                    <a:pt x="627" y="75"/>
                    <a:pt x="92" y="209"/>
                  </a:cubicBezTo>
                  <a:cubicBezTo>
                    <a:pt x="1" y="270"/>
                    <a:pt x="1" y="392"/>
                    <a:pt x="122" y="422"/>
                  </a:cubicBezTo>
                  <a:cubicBezTo>
                    <a:pt x="1733" y="452"/>
                    <a:pt x="3314" y="695"/>
                    <a:pt x="4864" y="1091"/>
                  </a:cubicBezTo>
                  <a:cubicBezTo>
                    <a:pt x="4925" y="1091"/>
                    <a:pt x="4985" y="1030"/>
                    <a:pt x="4925" y="969"/>
                  </a:cubicBezTo>
                  <a:cubicBezTo>
                    <a:pt x="4080" y="285"/>
                    <a:pt x="2930" y="1"/>
                    <a:pt x="17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2109;p53">
              <a:extLst>
                <a:ext uri="{FF2B5EF4-FFF2-40B4-BE49-F238E27FC236}">
                  <a16:creationId xmlns:a16="http://schemas.microsoft.com/office/drawing/2014/main" id="{AF80F264-196D-C4ED-311B-D4FAEAA3F38B}"/>
                </a:ext>
              </a:extLst>
            </p:cNvPr>
            <p:cNvSpPr/>
            <p:nvPr/>
          </p:nvSpPr>
          <p:spPr>
            <a:xfrm>
              <a:off x="7419463" y="3995570"/>
              <a:ext cx="76112" cy="16210"/>
            </a:xfrm>
            <a:custGeom>
              <a:avLst/>
              <a:gdLst/>
              <a:ahLst/>
              <a:cxnLst/>
              <a:rect l="l" t="t" r="r" b="b"/>
              <a:pathLst>
                <a:path w="5038" h="1073" extrusionOk="0">
                  <a:moveTo>
                    <a:pt x="1862" y="0"/>
                  </a:moveTo>
                  <a:cubicBezTo>
                    <a:pt x="1264" y="0"/>
                    <a:pt x="669" y="79"/>
                    <a:pt x="122" y="215"/>
                  </a:cubicBezTo>
                  <a:cubicBezTo>
                    <a:pt x="1" y="215"/>
                    <a:pt x="1" y="428"/>
                    <a:pt x="153" y="428"/>
                  </a:cubicBezTo>
                  <a:cubicBezTo>
                    <a:pt x="1764" y="459"/>
                    <a:pt x="3374" y="671"/>
                    <a:pt x="4925" y="1067"/>
                  </a:cubicBezTo>
                  <a:cubicBezTo>
                    <a:pt x="4933" y="1071"/>
                    <a:pt x="4942" y="1073"/>
                    <a:pt x="4950" y="1073"/>
                  </a:cubicBezTo>
                  <a:cubicBezTo>
                    <a:pt x="5000" y="1073"/>
                    <a:pt x="5038" y="1001"/>
                    <a:pt x="4985" y="975"/>
                  </a:cubicBezTo>
                  <a:cubicBezTo>
                    <a:pt x="4131" y="280"/>
                    <a:pt x="2991" y="0"/>
                    <a:pt x="18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2110;p53">
              <a:extLst>
                <a:ext uri="{FF2B5EF4-FFF2-40B4-BE49-F238E27FC236}">
                  <a16:creationId xmlns:a16="http://schemas.microsoft.com/office/drawing/2014/main" id="{619BEAE4-B95D-2E33-CAE7-2B7386F3E221}"/>
                </a:ext>
              </a:extLst>
            </p:cNvPr>
            <p:cNvSpPr/>
            <p:nvPr/>
          </p:nvSpPr>
          <p:spPr>
            <a:xfrm>
              <a:off x="7402937" y="4007156"/>
              <a:ext cx="75779" cy="16467"/>
            </a:xfrm>
            <a:custGeom>
              <a:avLst/>
              <a:gdLst/>
              <a:ahLst/>
              <a:cxnLst/>
              <a:rect l="l" t="t" r="r" b="b"/>
              <a:pathLst>
                <a:path w="5016" h="1090" extrusionOk="0">
                  <a:moveTo>
                    <a:pt x="1822" y="0"/>
                  </a:moveTo>
                  <a:cubicBezTo>
                    <a:pt x="1237" y="0"/>
                    <a:pt x="657" y="75"/>
                    <a:pt x="122" y="208"/>
                  </a:cubicBezTo>
                  <a:cubicBezTo>
                    <a:pt x="0" y="239"/>
                    <a:pt x="0" y="421"/>
                    <a:pt x="152" y="421"/>
                  </a:cubicBezTo>
                  <a:cubicBezTo>
                    <a:pt x="1763" y="482"/>
                    <a:pt x="3344" y="695"/>
                    <a:pt x="4924" y="1090"/>
                  </a:cubicBezTo>
                  <a:cubicBezTo>
                    <a:pt x="4985" y="1090"/>
                    <a:pt x="5016" y="1029"/>
                    <a:pt x="4985" y="968"/>
                  </a:cubicBezTo>
                  <a:cubicBezTo>
                    <a:pt x="4121" y="285"/>
                    <a:pt x="2964" y="0"/>
                    <a:pt x="18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2111;p53">
              <a:extLst>
                <a:ext uri="{FF2B5EF4-FFF2-40B4-BE49-F238E27FC236}">
                  <a16:creationId xmlns:a16="http://schemas.microsoft.com/office/drawing/2014/main" id="{A28E3AA1-A60C-8906-45A3-93D31D70857D}"/>
                </a:ext>
              </a:extLst>
            </p:cNvPr>
            <p:cNvSpPr/>
            <p:nvPr/>
          </p:nvSpPr>
          <p:spPr>
            <a:xfrm>
              <a:off x="7386863" y="4018773"/>
              <a:ext cx="75326" cy="16331"/>
            </a:xfrm>
            <a:custGeom>
              <a:avLst/>
              <a:gdLst/>
              <a:ahLst/>
              <a:cxnLst/>
              <a:rect l="l" t="t" r="r" b="b"/>
              <a:pathLst>
                <a:path w="4986" h="1081" extrusionOk="0">
                  <a:moveTo>
                    <a:pt x="1827" y="1"/>
                  </a:moveTo>
                  <a:cubicBezTo>
                    <a:pt x="1232" y="1"/>
                    <a:pt x="638" y="83"/>
                    <a:pt x="92" y="230"/>
                  </a:cubicBezTo>
                  <a:cubicBezTo>
                    <a:pt x="0" y="260"/>
                    <a:pt x="0" y="382"/>
                    <a:pt x="92" y="412"/>
                  </a:cubicBezTo>
                  <a:cubicBezTo>
                    <a:pt x="1703" y="473"/>
                    <a:pt x="3314" y="686"/>
                    <a:pt x="4864" y="1081"/>
                  </a:cubicBezTo>
                  <a:cubicBezTo>
                    <a:pt x="4925" y="1081"/>
                    <a:pt x="4985" y="1020"/>
                    <a:pt x="4925" y="990"/>
                  </a:cubicBezTo>
                  <a:cubicBezTo>
                    <a:pt x="4089" y="293"/>
                    <a:pt x="2955" y="1"/>
                    <a:pt x="18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2112;p53">
              <a:extLst>
                <a:ext uri="{FF2B5EF4-FFF2-40B4-BE49-F238E27FC236}">
                  <a16:creationId xmlns:a16="http://schemas.microsoft.com/office/drawing/2014/main" id="{DD69902F-1487-9A8A-252E-F176768E19F2}"/>
                </a:ext>
              </a:extLst>
            </p:cNvPr>
            <p:cNvSpPr/>
            <p:nvPr/>
          </p:nvSpPr>
          <p:spPr>
            <a:xfrm>
              <a:off x="7635338" y="3983001"/>
              <a:ext cx="60022" cy="43132"/>
            </a:xfrm>
            <a:custGeom>
              <a:avLst/>
              <a:gdLst/>
              <a:ahLst/>
              <a:cxnLst/>
              <a:rect l="l" t="t" r="r" b="b"/>
              <a:pathLst>
                <a:path w="3973" h="2855" extrusionOk="0">
                  <a:moveTo>
                    <a:pt x="2003" y="0"/>
                  </a:moveTo>
                  <a:cubicBezTo>
                    <a:pt x="1887" y="0"/>
                    <a:pt x="1765" y="14"/>
                    <a:pt x="1638" y="44"/>
                  </a:cubicBezTo>
                  <a:cubicBezTo>
                    <a:pt x="0" y="440"/>
                    <a:pt x="435" y="2855"/>
                    <a:pt x="1942" y="2855"/>
                  </a:cubicBezTo>
                  <a:cubicBezTo>
                    <a:pt x="2058" y="2855"/>
                    <a:pt x="2179" y="2841"/>
                    <a:pt x="2307" y="2810"/>
                  </a:cubicBezTo>
                  <a:cubicBezTo>
                    <a:pt x="3973" y="2415"/>
                    <a:pt x="3514" y="0"/>
                    <a:pt x="20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2113;p53">
              <a:extLst>
                <a:ext uri="{FF2B5EF4-FFF2-40B4-BE49-F238E27FC236}">
                  <a16:creationId xmlns:a16="http://schemas.microsoft.com/office/drawing/2014/main" id="{1D295B10-0CE3-C506-69E3-9F91D800DB65}"/>
                </a:ext>
              </a:extLst>
            </p:cNvPr>
            <p:cNvSpPr/>
            <p:nvPr/>
          </p:nvSpPr>
          <p:spPr>
            <a:xfrm>
              <a:off x="7387316" y="3922046"/>
              <a:ext cx="83590" cy="69223"/>
            </a:xfrm>
            <a:custGeom>
              <a:avLst/>
              <a:gdLst/>
              <a:ahLst/>
              <a:cxnLst/>
              <a:rect l="l" t="t" r="r" b="b"/>
              <a:pathLst>
                <a:path w="5533" h="4582" extrusionOk="0">
                  <a:moveTo>
                    <a:pt x="1552" y="465"/>
                  </a:moveTo>
                  <a:cubicBezTo>
                    <a:pt x="2073" y="465"/>
                    <a:pt x="2769" y="863"/>
                    <a:pt x="3040" y="1101"/>
                  </a:cubicBezTo>
                  <a:cubicBezTo>
                    <a:pt x="3344" y="1405"/>
                    <a:pt x="3618" y="1709"/>
                    <a:pt x="3861" y="2043"/>
                  </a:cubicBezTo>
                  <a:cubicBezTo>
                    <a:pt x="4408" y="2712"/>
                    <a:pt x="4864" y="3441"/>
                    <a:pt x="5320" y="4171"/>
                  </a:cubicBezTo>
                  <a:cubicBezTo>
                    <a:pt x="4712" y="3867"/>
                    <a:pt x="4043" y="3654"/>
                    <a:pt x="3405" y="3380"/>
                  </a:cubicBezTo>
                  <a:cubicBezTo>
                    <a:pt x="2645" y="3076"/>
                    <a:pt x="1065" y="2468"/>
                    <a:pt x="943" y="1496"/>
                  </a:cubicBezTo>
                  <a:cubicBezTo>
                    <a:pt x="836" y="716"/>
                    <a:pt x="1138" y="465"/>
                    <a:pt x="1552" y="465"/>
                  </a:cubicBezTo>
                  <a:close/>
                  <a:moveTo>
                    <a:pt x="1638" y="1"/>
                  </a:moveTo>
                  <a:cubicBezTo>
                    <a:pt x="1263" y="1"/>
                    <a:pt x="904" y="140"/>
                    <a:pt x="639" y="493"/>
                  </a:cubicBezTo>
                  <a:cubicBezTo>
                    <a:pt x="1" y="1344"/>
                    <a:pt x="670" y="2256"/>
                    <a:pt x="1338" y="2772"/>
                  </a:cubicBezTo>
                  <a:cubicBezTo>
                    <a:pt x="2463" y="3684"/>
                    <a:pt x="3922" y="4049"/>
                    <a:pt x="5229" y="4566"/>
                  </a:cubicBezTo>
                  <a:cubicBezTo>
                    <a:pt x="5257" y="4577"/>
                    <a:pt x="5283" y="4582"/>
                    <a:pt x="5306" y="4582"/>
                  </a:cubicBezTo>
                  <a:cubicBezTo>
                    <a:pt x="5412" y="4582"/>
                    <a:pt x="5478" y="4483"/>
                    <a:pt x="5502" y="4383"/>
                  </a:cubicBezTo>
                  <a:cubicBezTo>
                    <a:pt x="5533" y="4353"/>
                    <a:pt x="5533" y="4323"/>
                    <a:pt x="5533" y="4323"/>
                  </a:cubicBezTo>
                  <a:cubicBezTo>
                    <a:pt x="5047" y="2894"/>
                    <a:pt x="4226" y="1617"/>
                    <a:pt x="3101" y="614"/>
                  </a:cubicBezTo>
                  <a:cubicBezTo>
                    <a:pt x="2728" y="276"/>
                    <a:pt x="2167" y="1"/>
                    <a:pt x="16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2114;p53">
              <a:extLst>
                <a:ext uri="{FF2B5EF4-FFF2-40B4-BE49-F238E27FC236}">
                  <a16:creationId xmlns:a16="http://schemas.microsoft.com/office/drawing/2014/main" id="{5310AFDC-596D-FD38-0DFD-07FE54C51744}"/>
                </a:ext>
              </a:extLst>
            </p:cNvPr>
            <p:cNvSpPr/>
            <p:nvPr/>
          </p:nvSpPr>
          <p:spPr>
            <a:xfrm>
              <a:off x="7464466" y="3939132"/>
              <a:ext cx="93228" cy="51894"/>
            </a:xfrm>
            <a:custGeom>
              <a:avLst/>
              <a:gdLst/>
              <a:ahLst/>
              <a:cxnLst/>
              <a:rect l="l" t="t" r="r" b="b"/>
              <a:pathLst>
                <a:path w="6171" h="3435" extrusionOk="0">
                  <a:moveTo>
                    <a:pt x="4558" y="486"/>
                  </a:moveTo>
                  <a:cubicBezTo>
                    <a:pt x="5170" y="486"/>
                    <a:pt x="5680" y="756"/>
                    <a:pt x="5259" y="1702"/>
                  </a:cubicBezTo>
                  <a:cubicBezTo>
                    <a:pt x="4833" y="2584"/>
                    <a:pt x="3161" y="2736"/>
                    <a:pt x="2341" y="2827"/>
                  </a:cubicBezTo>
                  <a:cubicBezTo>
                    <a:pt x="1642" y="2888"/>
                    <a:pt x="973" y="2918"/>
                    <a:pt x="274" y="3040"/>
                  </a:cubicBezTo>
                  <a:cubicBezTo>
                    <a:pt x="943" y="2462"/>
                    <a:pt x="1551" y="1885"/>
                    <a:pt x="2280" y="1398"/>
                  </a:cubicBezTo>
                  <a:cubicBezTo>
                    <a:pt x="2614" y="1155"/>
                    <a:pt x="2979" y="942"/>
                    <a:pt x="3374" y="760"/>
                  </a:cubicBezTo>
                  <a:cubicBezTo>
                    <a:pt x="3606" y="631"/>
                    <a:pt x="4110" y="486"/>
                    <a:pt x="4558" y="486"/>
                  </a:cubicBezTo>
                  <a:close/>
                  <a:moveTo>
                    <a:pt x="4477" y="0"/>
                  </a:moveTo>
                  <a:cubicBezTo>
                    <a:pt x="4105" y="0"/>
                    <a:pt x="3721" y="97"/>
                    <a:pt x="3405" y="243"/>
                  </a:cubicBezTo>
                  <a:cubicBezTo>
                    <a:pt x="2037" y="881"/>
                    <a:pt x="882" y="1854"/>
                    <a:pt x="31" y="3100"/>
                  </a:cubicBezTo>
                  <a:cubicBezTo>
                    <a:pt x="31" y="3131"/>
                    <a:pt x="31" y="3161"/>
                    <a:pt x="31" y="3161"/>
                  </a:cubicBezTo>
                  <a:cubicBezTo>
                    <a:pt x="0" y="3283"/>
                    <a:pt x="92" y="3435"/>
                    <a:pt x="213" y="3435"/>
                  </a:cubicBezTo>
                  <a:cubicBezTo>
                    <a:pt x="1642" y="3313"/>
                    <a:pt x="3161" y="3374"/>
                    <a:pt x="4468" y="2827"/>
                  </a:cubicBezTo>
                  <a:cubicBezTo>
                    <a:pt x="5259" y="2492"/>
                    <a:pt x="6171" y="1763"/>
                    <a:pt x="5806" y="821"/>
                  </a:cubicBezTo>
                  <a:cubicBezTo>
                    <a:pt x="5569" y="219"/>
                    <a:pt x="5036" y="0"/>
                    <a:pt x="44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2115;p53">
              <a:extLst>
                <a:ext uri="{FF2B5EF4-FFF2-40B4-BE49-F238E27FC236}">
                  <a16:creationId xmlns:a16="http://schemas.microsoft.com/office/drawing/2014/main" id="{9F03775F-1195-4AD2-505B-B1EE8D911BDE}"/>
                </a:ext>
              </a:extLst>
            </p:cNvPr>
            <p:cNvSpPr/>
            <p:nvPr/>
          </p:nvSpPr>
          <p:spPr>
            <a:xfrm>
              <a:off x="7151304" y="3098378"/>
              <a:ext cx="821062" cy="864693"/>
            </a:xfrm>
            <a:custGeom>
              <a:avLst/>
              <a:gdLst/>
              <a:ahLst/>
              <a:cxnLst/>
              <a:rect l="l" t="t" r="r" b="b"/>
              <a:pathLst>
                <a:path w="54348" h="57236" extrusionOk="0">
                  <a:moveTo>
                    <a:pt x="32554" y="1"/>
                  </a:moveTo>
                  <a:cubicBezTo>
                    <a:pt x="32554" y="1"/>
                    <a:pt x="32858" y="3527"/>
                    <a:pt x="32220" y="4104"/>
                  </a:cubicBezTo>
                  <a:cubicBezTo>
                    <a:pt x="31764" y="4469"/>
                    <a:pt x="8511" y="6505"/>
                    <a:pt x="4043" y="15077"/>
                  </a:cubicBezTo>
                  <a:cubicBezTo>
                    <a:pt x="0" y="22828"/>
                    <a:pt x="18451" y="57236"/>
                    <a:pt x="18451" y="57236"/>
                  </a:cubicBezTo>
                  <a:lnTo>
                    <a:pt x="34834" y="52342"/>
                  </a:lnTo>
                  <a:cubicBezTo>
                    <a:pt x="34834" y="52342"/>
                    <a:pt x="21338" y="24226"/>
                    <a:pt x="21764" y="22767"/>
                  </a:cubicBezTo>
                  <a:cubicBezTo>
                    <a:pt x="22037" y="21794"/>
                    <a:pt x="42281" y="21734"/>
                    <a:pt x="48238" y="16414"/>
                  </a:cubicBezTo>
                  <a:cubicBezTo>
                    <a:pt x="54348" y="10913"/>
                    <a:pt x="49576" y="62"/>
                    <a:pt x="49576" y="62"/>
                  </a:cubicBezTo>
                  <a:lnTo>
                    <a:pt x="3255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2116;p53">
              <a:extLst>
                <a:ext uri="{FF2B5EF4-FFF2-40B4-BE49-F238E27FC236}">
                  <a16:creationId xmlns:a16="http://schemas.microsoft.com/office/drawing/2014/main" id="{F4E84DF9-B979-71C0-AD3A-7A64B371960A}"/>
                </a:ext>
              </a:extLst>
            </p:cNvPr>
            <p:cNvSpPr/>
            <p:nvPr/>
          </p:nvSpPr>
          <p:spPr>
            <a:xfrm>
              <a:off x="7180234" y="3097924"/>
              <a:ext cx="626372" cy="613047"/>
            </a:xfrm>
            <a:custGeom>
              <a:avLst/>
              <a:gdLst/>
              <a:ahLst/>
              <a:cxnLst/>
              <a:rect l="l" t="t" r="r" b="b"/>
              <a:pathLst>
                <a:path w="41461" h="40579" extrusionOk="0">
                  <a:moveTo>
                    <a:pt x="30639" y="0"/>
                  </a:moveTo>
                  <a:cubicBezTo>
                    <a:pt x="30639" y="0"/>
                    <a:pt x="30943" y="3557"/>
                    <a:pt x="30305" y="4104"/>
                  </a:cubicBezTo>
                  <a:cubicBezTo>
                    <a:pt x="29879" y="4468"/>
                    <a:pt x="6596" y="6535"/>
                    <a:pt x="2128" y="15077"/>
                  </a:cubicBezTo>
                  <a:cubicBezTo>
                    <a:pt x="0" y="19180"/>
                    <a:pt x="4104" y="30639"/>
                    <a:pt x="8481" y="40578"/>
                  </a:cubicBezTo>
                  <a:lnTo>
                    <a:pt x="20700" y="25563"/>
                  </a:lnTo>
                  <a:cubicBezTo>
                    <a:pt x="20092" y="24043"/>
                    <a:pt x="19758" y="23040"/>
                    <a:pt x="19849" y="22797"/>
                  </a:cubicBezTo>
                  <a:cubicBezTo>
                    <a:pt x="19910" y="22554"/>
                    <a:pt x="21338" y="22371"/>
                    <a:pt x="23496" y="22098"/>
                  </a:cubicBezTo>
                  <a:lnTo>
                    <a:pt x="41460" y="61"/>
                  </a:lnTo>
                  <a:lnTo>
                    <a:pt x="306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2117;p53">
              <a:extLst>
                <a:ext uri="{FF2B5EF4-FFF2-40B4-BE49-F238E27FC236}">
                  <a16:creationId xmlns:a16="http://schemas.microsoft.com/office/drawing/2014/main" id="{C32B11A5-2B16-CF32-3580-3318A1F77289}"/>
                </a:ext>
              </a:extLst>
            </p:cNvPr>
            <p:cNvSpPr/>
            <p:nvPr/>
          </p:nvSpPr>
          <p:spPr>
            <a:xfrm>
              <a:off x="7423602" y="3847737"/>
              <a:ext cx="221808" cy="65234"/>
            </a:xfrm>
            <a:custGeom>
              <a:avLst/>
              <a:gdLst/>
              <a:ahLst/>
              <a:cxnLst/>
              <a:rect l="l" t="t" r="r" b="b"/>
              <a:pathLst>
                <a:path w="14682" h="4318" extrusionOk="0">
                  <a:moveTo>
                    <a:pt x="14577" y="0"/>
                  </a:moveTo>
                  <a:cubicBezTo>
                    <a:pt x="14359" y="0"/>
                    <a:pt x="12285" y="555"/>
                    <a:pt x="11307" y="792"/>
                  </a:cubicBezTo>
                  <a:cubicBezTo>
                    <a:pt x="9392" y="1278"/>
                    <a:pt x="7508" y="1795"/>
                    <a:pt x="5593" y="2342"/>
                  </a:cubicBezTo>
                  <a:cubicBezTo>
                    <a:pt x="4651" y="2615"/>
                    <a:pt x="3708" y="2889"/>
                    <a:pt x="2797" y="3193"/>
                  </a:cubicBezTo>
                  <a:cubicBezTo>
                    <a:pt x="2310" y="3345"/>
                    <a:pt x="1824" y="3497"/>
                    <a:pt x="1368" y="3679"/>
                  </a:cubicBezTo>
                  <a:cubicBezTo>
                    <a:pt x="912" y="3801"/>
                    <a:pt x="456" y="3983"/>
                    <a:pt x="31" y="4166"/>
                  </a:cubicBezTo>
                  <a:cubicBezTo>
                    <a:pt x="0" y="4196"/>
                    <a:pt x="31" y="4317"/>
                    <a:pt x="91" y="4317"/>
                  </a:cubicBezTo>
                  <a:cubicBezTo>
                    <a:pt x="638" y="4226"/>
                    <a:pt x="1216" y="4105"/>
                    <a:pt x="1763" y="3953"/>
                  </a:cubicBezTo>
                  <a:cubicBezTo>
                    <a:pt x="2280" y="3801"/>
                    <a:pt x="2827" y="3710"/>
                    <a:pt x="3344" y="3558"/>
                  </a:cubicBezTo>
                  <a:cubicBezTo>
                    <a:pt x="5259" y="3071"/>
                    <a:pt x="7113" y="2524"/>
                    <a:pt x="8997" y="1947"/>
                  </a:cubicBezTo>
                  <a:cubicBezTo>
                    <a:pt x="10882" y="1369"/>
                    <a:pt x="12766" y="792"/>
                    <a:pt x="14620" y="153"/>
                  </a:cubicBezTo>
                  <a:cubicBezTo>
                    <a:pt x="14681" y="92"/>
                    <a:pt x="14651" y="32"/>
                    <a:pt x="14590" y="1"/>
                  </a:cubicBezTo>
                  <a:cubicBezTo>
                    <a:pt x="14587" y="1"/>
                    <a:pt x="14583" y="0"/>
                    <a:pt x="1457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2118;p53">
              <a:extLst>
                <a:ext uri="{FF2B5EF4-FFF2-40B4-BE49-F238E27FC236}">
                  <a16:creationId xmlns:a16="http://schemas.microsoft.com/office/drawing/2014/main" id="{A9C8F6F1-6461-7848-D03F-E6C8095B5A6C}"/>
                </a:ext>
              </a:extLst>
            </p:cNvPr>
            <p:cNvSpPr/>
            <p:nvPr/>
          </p:nvSpPr>
          <p:spPr>
            <a:xfrm>
              <a:off x="7408904" y="3122034"/>
              <a:ext cx="481718" cy="704840"/>
            </a:xfrm>
            <a:custGeom>
              <a:avLst/>
              <a:gdLst/>
              <a:ahLst/>
              <a:cxnLst/>
              <a:rect l="l" t="t" r="r" b="b"/>
              <a:pathLst>
                <a:path w="31886" h="46655" extrusionOk="0">
                  <a:moveTo>
                    <a:pt x="31384" y="0"/>
                  </a:moveTo>
                  <a:cubicBezTo>
                    <a:pt x="31361" y="0"/>
                    <a:pt x="31338" y="15"/>
                    <a:pt x="31338" y="46"/>
                  </a:cubicBezTo>
                  <a:cubicBezTo>
                    <a:pt x="31551" y="2356"/>
                    <a:pt x="31794" y="4696"/>
                    <a:pt x="31369" y="7006"/>
                  </a:cubicBezTo>
                  <a:cubicBezTo>
                    <a:pt x="30974" y="9104"/>
                    <a:pt x="29910" y="11049"/>
                    <a:pt x="28329" y="12508"/>
                  </a:cubicBezTo>
                  <a:cubicBezTo>
                    <a:pt x="24955" y="15639"/>
                    <a:pt x="20244" y="16581"/>
                    <a:pt x="15837" y="17310"/>
                  </a:cubicBezTo>
                  <a:cubicBezTo>
                    <a:pt x="13314" y="17766"/>
                    <a:pt x="10791" y="18070"/>
                    <a:pt x="8238" y="18344"/>
                  </a:cubicBezTo>
                  <a:cubicBezTo>
                    <a:pt x="6991" y="18465"/>
                    <a:pt x="5745" y="18557"/>
                    <a:pt x="4499" y="18648"/>
                  </a:cubicBezTo>
                  <a:cubicBezTo>
                    <a:pt x="3253" y="18709"/>
                    <a:pt x="2007" y="18739"/>
                    <a:pt x="760" y="18800"/>
                  </a:cubicBezTo>
                  <a:cubicBezTo>
                    <a:pt x="396" y="18830"/>
                    <a:pt x="0" y="18982"/>
                    <a:pt x="92" y="19438"/>
                  </a:cubicBezTo>
                  <a:cubicBezTo>
                    <a:pt x="152" y="19712"/>
                    <a:pt x="244" y="19955"/>
                    <a:pt x="396" y="20198"/>
                  </a:cubicBezTo>
                  <a:cubicBezTo>
                    <a:pt x="517" y="20502"/>
                    <a:pt x="669" y="20806"/>
                    <a:pt x="760" y="21110"/>
                  </a:cubicBezTo>
                  <a:cubicBezTo>
                    <a:pt x="1277" y="22234"/>
                    <a:pt x="1763" y="23359"/>
                    <a:pt x="2280" y="24484"/>
                  </a:cubicBezTo>
                  <a:cubicBezTo>
                    <a:pt x="3314" y="26794"/>
                    <a:pt x="4347" y="29104"/>
                    <a:pt x="5411" y="31384"/>
                  </a:cubicBezTo>
                  <a:cubicBezTo>
                    <a:pt x="7539" y="35943"/>
                    <a:pt x="9727" y="40472"/>
                    <a:pt x="12007" y="44970"/>
                  </a:cubicBezTo>
                  <a:lnTo>
                    <a:pt x="12858" y="46642"/>
                  </a:lnTo>
                  <a:cubicBezTo>
                    <a:pt x="12858" y="46651"/>
                    <a:pt x="12863" y="46655"/>
                    <a:pt x="12870" y="46655"/>
                  </a:cubicBezTo>
                  <a:cubicBezTo>
                    <a:pt x="12888" y="46655"/>
                    <a:pt x="12919" y="46633"/>
                    <a:pt x="12919" y="46612"/>
                  </a:cubicBezTo>
                  <a:cubicBezTo>
                    <a:pt x="10730" y="42052"/>
                    <a:pt x="8602" y="37493"/>
                    <a:pt x="6475" y="32934"/>
                  </a:cubicBezTo>
                  <a:cubicBezTo>
                    <a:pt x="5411" y="30654"/>
                    <a:pt x="4377" y="28374"/>
                    <a:pt x="3344" y="26125"/>
                  </a:cubicBezTo>
                  <a:cubicBezTo>
                    <a:pt x="2797" y="24970"/>
                    <a:pt x="2280" y="23845"/>
                    <a:pt x="1794" y="22690"/>
                  </a:cubicBezTo>
                  <a:lnTo>
                    <a:pt x="1034" y="20988"/>
                  </a:lnTo>
                  <a:lnTo>
                    <a:pt x="639" y="20137"/>
                  </a:lnTo>
                  <a:cubicBezTo>
                    <a:pt x="548" y="19894"/>
                    <a:pt x="152" y="19316"/>
                    <a:pt x="426" y="19104"/>
                  </a:cubicBezTo>
                  <a:cubicBezTo>
                    <a:pt x="608" y="18952"/>
                    <a:pt x="973" y="19013"/>
                    <a:pt x="1186" y="18982"/>
                  </a:cubicBezTo>
                  <a:lnTo>
                    <a:pt x="2159" y="18952"/>
                  </a:lnTo>
                  <a:cubicBezTo>
                    <a:pt x="2797" y="18952"/>
                    <a:pt x="3405" y="18921"/>
                    <a:pt x="4043" y="18891"/>
                  </a:cubicBezTo>
                  <a:cubicBezTo>
                    <a:pt x="5320" y="18830"/>
                    <a:pt x="6566" y="18739"/>
                    <a:pt x="7843" y="18617"/>
                  </a:cubicBezTo>
                  <a:cubicBezTo>
                    <a:pt x="10305" y="18405"/>
                    <a:pt x="12797" y="18101"/>
                    <a:pt x="15229" y="17706"/>
                  </a:cubicBezTo>
                  <a:cubicBezTo>
                    <a:pt x="19606" y="17006"/>
                    <a:pt x="24347" y="16216"/>
                    <a:pt x="27873" y="13268"/>
                  </a:cubicBezTo>
                  <a:cubicBezTo>
                    <a:pt x="29423" y="11991"/>
                    <a:pt x="30579" y="10289"/>
                    <a:pt x="31217" y="8374"/>
                  </a:cubicBezTo>
                  <a:cubicBezTo>
                    <a:pt x="31886" y="6277"/>
                    <a:pt x="31825" y="3967"/>
                    <a:pt x="31612" y="1748"/>
                  </a:cubicBezTo>
                  <a:cubicBezTo>
                    <a:pt x="31551" y="1170"/>
                    <a:pt x="31490" y="593"/>
                    <a:pt x="31430" y="46"/>
                  </a:cubicBezTo>
                  <a:cubicBezTo>
                    <a:pt x="31430" y="15"/>
                    <a:pt x="31407" y="0"/>
                    <a:pt x="3138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2119;p53">
              <a:extLst>
                <a:ext uri="{FF2B5EF4-FFF2-40B4-BE49-F238E27FC236}">
                  <a16:creationId xmlns:a16="http://schemas.microsoft.com/office/drawing/2014/main" id="{1CF636B6-15E8-7279-484C-4E98FA97A55B}"/>
                </a:ext>
              </a:extLst>
            </p:cNvPr>
            <p:cNvSpPr/>
            <p:nvPr/>
          </p:nvSpPr>
          <p:spPr>
            <a:xfrm>
              <a:off x="6775239" y="3563523"/>
              <a:ext cx="530847" cy="416061"/>
            </a:xfrm>
            <a:custGeom>
              <a:avLst/>
              <a:gdLst/>
              <a:ahLst/>
              <a:cxnLst/>
              <a:rect l="l" t="t" r="r" b="b"/>
              <a:pathLst>
                <a:path w="35138" h="27540" extrusionOk="0">
                  <a:moveTo>
                    <a:pt x="21612" y="0"/>
                  </a:moveTo>
                  <a:lnTo>
                    <a:pt x="13648" y="13922"/>
                  </a:lnTo>
                  <a:cubicBezTo>
                    <a:pt x="13648" y="13922"/>
                    <a:pt x="10092" y="13678"/>
                    <a:pt x="6961" y="13618"/>
                  </a:cubicBezTo>
                  <a:cubicBezTo>
                    <a:pt x="6476" y="13596"/>
                    <a:pt x="5992" y="13586"/>
                    <a:pt x="5507" y="13586"/>
                  </a:cubicBezTo>
                  <a:cubicBezTo>
                    <a:pt x="4624" y="13586"/>
                    <a:pt x="3741" y="13620"/>
                    <a:pt x="2858" y="13678"/>
                  </a:cubicBezTo>
                  <a:cubicBezTo>
                    <a:pt x="1703" y="13952"/>
                    <a:pt x="0" y="15745"/>
                    <a:pt x="608" y="16353"/>
                  </a:cubicBezTo>
                  <a:cubicBezTo>
                    <a:pt x="1213" y="16958"/>
                    <a:pt x="22764" y="27540"/>
                    <a:pt x="24024" y="27540"/>
                  </a:cubicBezTo>
                  <a:cubicBezTo>
                    <a:pt x="24031" y="27540"/>
                    <a:pt x="24038" y="27540"/>
                    <a:pt x="24043" y="27539"/>
                  </a:cubicBezTo>
                  <a:cubicBezTo>
                    <a:pt x="24195" y="27539"/>
                    <a:pt x="25198" y="25594"/>
                    <a:pt x="26536" y="22888"/>
                  </a:cubicBezTo>
                  <a:lnTo>
                    <a:pt x="26566" y="22858"/>
                  </a:lnTo>
                  <a:cubicBezTo>
                    <a:pt x="27417" y="21156"/>
                    <a:pt x="35138" y="6839"/>
                    <a:pt x="35138" y="6839"/>
                  </a:cubicBezTo>
                  <a:lnTo>
                    <a:pt x="21612" y="0"/>
                  </a:lnTo>
                  <a:close/>
                </a:path>
              </a:pathLst>
            </a:custGeom>
            <a:solidFill>
              <a:srgbClr val="DD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2120;p53">
              <a:extLst>
                <a:ext uri="{FF2B5EF4-FFF2-40B4-BE49-F238E27FC236}">
                  <a16:creationId xmlns:a16="http://schemas.microsoft.com/office/drawing/2014/main" id="{23D94653-79E4-DD24-1B4D-94602ACE2CC1}"/>
                </a:ext>
              </a:extLst>
            </p:cNvPr>
            <p:cNvSpPr/>
            <p:nvPr/>
          </p:nvSpPr>
          <p:spPr>
            <a:xfrm>
              <a:off x="6775239" y="3714135"/>
              <a:ext cx="448647" cy="265439"/>
            </a:xfrm>
            <a:custGeom>
              <a:avLst/>
              <a:gdLst/>
              <a:ahLst/>
              <a:cxnLst/>
              <a:rect l="l" t="t" r="r" b="b"/>
              <a:pathLst>
                <a:path w="29697" h="17570" extrusionOk="0">
                  <a:moveTo>
                    <a:pt x="15897" y="0"/>
                  </a:moveTo>
                  <a:lnTo>
                    <a:pt x="13648" y="3952"/>
                  </a:lnTo>
                  <a:cubicBezTo>
                    <a:pt x="13648" y="3952"/>
                    <a:pt x="10122" y="3708"/>
                    <a:pt x="6961" y="3648"/>
                  </a:cubicBezTo>
                  <a:cubicBezTo>
                    <a:pt x="6476" y="3626"/>
                    <a:pt x="5992" y="3616"/>
                    <a:pt x="5507" y="3616"/>
                  </a:cubicBezTo>
                  <a:cubicBezTo>
                    <a:pt x="4624" y="3616"/>
                    <a:pt x="3741" y="3650"/>
                    <a:pt x="2858" y="3708"/>
                  </a:cubicBezTo>
                  <a:cubicBezTo>
                    <a:pt x="1703" y="3982"/>
                    <a:pt x="0" y="5775"/>
                    <a:pt x="608" y="6383"/>
                  </a:cubicBezTo>
                  <a:cubicBezTo>
                    <a:pt x="1213" y="6988"/>
                    <a:pt x="22764" y="17570"/>
                    <a:pt x="24054" y="17570"/>
                  </a:cubicBezTo>
                  <a:cubicBezTo>
                    <a:pt x="24061" y="17570"/>
                    <a:pt x="24068" y="17570"/>
                    <a:pt x="24074" y="17569"/>
                  </a:cubicBezTo>
                  <a:cubicBezTo>
                    <a:pt x="24195" y="17569"/>
                    <a:pt x="25198" y="15624"/>
                    <a:pt x="26536" y="12949"/>
                  </a:cubicBezTo>
                  <a:lnTo>
                    <a:pt x="26566" y="12888"/>
                  </a:lnTo>
                  <a:cubicBezTo>
                    <a:pt x="26627" y="12766"/>
                    <a:pt x="26688" y="12645"/>
                    <a:pt x="26749" y="12523"/>
                  </a:cubicBezTo>
                  <a:cubicBezTo>
                    <a:pt x="26809" y="12402"/>
                    <a:pt x="26840" y="12341"/>
                    <a:pt x="26870" y="12280"/>
                  </a:cubicBezTo>
                  <a:cubicBezTo>
                    <a:pt x="26931" y="12189"/>
                    <a:pt x="27022" y="12006"/>
                    <a:pt x="27083" y="11885"/>
                  </a:cubicBezTo>
                  <a:cubicBezTo>
                    <a:pt x="27660" y="10760"/>
                    <a:pt x="28633" y="8967"/>
                    <a:pt x="29697" y="6991"/>
                  </a:cubicBezTo>
                  <a:lnTo>
                    <a:pt x="158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2121;p53">
              <a:extLst>
                <a:ext uri="{FF2B5EF4-FFF2-40B4-BE49-F238E27FC236}">
                  <a16:creationId xmlns:a16="http://schemas.microsoft.com/office/drawing/2014/main" id="{355B6CE9-32EB-C45A-26FE-2C31422AE750}"/>
                </a:ext>
              </a:extLst>
            </p:cNvPr>
            <p:cNvSpPr/>
            <p:nvPr/>
          </p:nvSpPr>
          <p:spPr>
            <a:xfrm>
              <a:off x="6772942" y="3767778"/>
              <a:ext cx="424324" cy="212245"/>
            </a:xfrm>
            <a:custGeom>
              <a:avLst/>
              <a:gdLst/>
              <a:ahLst/>
              <a:cxnLst/>
              <a:rect l="l" t="t" r="r" b="b"/>
              <a:pathLst>
                <a:path w="28087" h="14049" extrusionOk="0">
                  <a:moveTo>
                    <a:pt x="7366" y="1"/>
                  </a:moveTo>
                  <a:cubicBezTo>
                    <a:pt x="5293" y="1"/>
                    <a:pt x="3423" y="30"/>
                    <a:pt x="2949" y="127"/>
                  </a:cubicBezTo>
                  <a:cubicBezTo>
                    <a:pt x="1763" y="401"/>
                    <a:pt x="0" y="2255"/>
                    <a:pt x="639" y="2863"/>
                  </a:cubicBezTo>
                  <a:cubicBezTo>
                    <a:pt x="1274" y="3498"/>
                    <a:pt x="22915" y="14049"/>
                    <a:pt x="24180" y="14049"/>
                  </a:cubicBezTo>
                  <a:cubicBezTo>
                    <a:pt x="24186" y="14049"/>
                    <a:pt x="24191" y="14049"/>
                    <a:pt x="24195" y="14048"/>
                  </a:cubicBezTo>
                  <a:cubicBezTo>
                    <a:pt x="24591" y="13987"/>
                    <a:pt x="26566" y="10796"/>
                    <a:pt x="28086" y="6905"/>
                  </a:cubicBezTo>
                  <a:lnTo>
                    <a:pt x="14043" y="66"/>
                  </a:lnTo>
                  <a:cubicBezTo>
                    <a:pt x="14043" y="66"/>
                    <a:pt x="10476" y="1"/>
                    <a:pt x="7366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2122;p53">
              <a:extLst>
                <a:ext uri="{FF2B5EF4-FFF2-40B4-BE49-F238E27FC236}">
                  <a16:creationId xmlns:a16="http://schemas.microsoft.com/office/drawing/2014/main" id="{732AD06C-8747-EE72-98E2-0FE4CC27C3DC}"/>
                </a:ext>
              </a:extLst>
            </p:cNvPr>
            <p:cNvSpPr/>
            <p:nvPr/>
          </p:nvSpPr>
          <p:spPr>
            <a:xfrm>
              <a:off x="6792506" y="3800061"/>
              <a:ext cx="334042" cy="164339"/>
            </a:xfrm>
            <a:custGeom>
              <a:avLst/>
              <a:gdLst/>
              <a:ahLst/>
              <a:cxnLst/>
              <a:rect l="l" t="t" r="r" b="b"/>
              <a:pathLst>
                <a:path w="22111" h="10878" extrusionOk="0">
                  <a:moveTo>
                    <a:pt x="27" y="1"/>
                  </a:moveTo>
                  <a:cubicBezTo>
                    <a:pt x="2" y="1"/>
                    <a:pt x="1" y="36"/>
                    <a:pt x="43" y="57"/>
                  </a:cubicBezTo>
                  <a:cubicBezTo>
                    <a:pt x="3660" y="1972"/>
                    <a:pt x="18371" y="9267"/>
                    <a:pt x="22080" y="10878"/>
                  </a:cubicBezTo>
                  <a:cubicBezTo>
                    <a:pt x="22110" y="10878"/>
                    <a:pt x="22110" y="10847"/>
                    <a:pt x="22080" y="10847"/>
                  </a:cubicBezTo>
                  <a:cubicBezTo>
                    <a:pt x="18554" y="8902"/>
                    <a:pt x="3781" y="1698"/>
                    <a:pt x="73" y="27"/>
                  </a:cubicBezTo>
                  <a:cubicBezTo>
                    <a:pt x="54" y="8"/>
                    <a:pt x="38" y="1"/>
                    <a:pt x="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2123;p53">
              <a:extLst>
                <a:ext uri="{FF2B5EF4-FFF2-40B4-BE49-F238E27FC236}">
                  <a16:creationId xmlns:a16="http://schemas.microsoft.com/office/drawing/2014/main" id="{8BC477C8-7596-B026-D16C-19A2FAF554F5}"/>
                </a:ext>
              </a:extLst>
            </p:cNvPr>
            <p:cNvSpPr/>
            <p:nvPr/>
          </p:nvSpPr>
          <p:spPr>
            <a:xfrm>
              <a:off x="6843189" y="3767854"/>
              <a:ext cx="31711" cy="65431"/>
            </a:xfrm>
            <a:custGeom>
              <a:avLst/>
              <a:gdLst/>
              <a:ahLst/>
              <a:cxnLst/>
              <a:rect l="l" t="t" r="r" b="b"/>
              <a:pathLst>
                <a:path w="2099" h="4331" extrusionOk="0">
                  <a:moveTo>
                    <a:pt x="62" y="0"/>
                  </a:moveTo>
                  <a:cubicBezTo>
                    <a:pt x="31" y="0"/>
                    <a:pt x="1" y="31"/>
                    <a:pt x="31" y="61"/>
                  </a:cubicBezTo>
                  <a:cubicBezTo>
                    <a:pt x="1460" y="973"/>
                    <a:pt x="2098" y="2675"/>
                    <a:pt x="1612" y="4317"/>
                  </a:cubicBezTo>
                  <a:cubicBezTo>
                    <a:pt x="1612" y="4317"/>
                    <a:pt x="1639" y="4330"/>
                    <a:pt x="1657" y="4330"/>
                  </a:cubicBezTo>
                  <a:cubicBezTo>
                    <a:pt x="1666" y="4330"/>
                    <a:pt x="1673" y="4327"/>
                    <a:pt x="1673" y="4317"/>
                  </a:cubicBezTo>
                  <a:cubicBezTo>
                    <a:pt x="2007" y="3587"/>
                    <a:pt x="2068" y="2736"/>
                    <a:pt x="1794" y="1976"/>
                  </a:cubicBezTo>
                  <a:cubicBezTo>
                    <a:pt x="1521" y="1095"/>
                    <a:pt x="882" y="396"/>
                    <a:pt x="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2124;p53">
              <a:extLst>
                <a:ext uri="{FF2B5EF4-FFF2-40B4-BE49-F238E27FC236}">
                  <a16:creationId xmlns:a16="http://schemas.microsoft.com/office/drawing/2014/main" id="{F828F7F1-1615-9989-E84E-EF2500117C8F}"/>
                </a:ext>
              </a:extLst>
            </p:cNvPr>
            <p:cNvSpPr/>
            <p:nvPr/>
          </p:nvSpPr>
          <p:spPr>
            <a:xfrm>
              <a:off x="6961836" y="3765769"/>
              <a:ext cx="51728" cy="56593"/>
            </a:xfrm>
            <a:custGeom>
              <a:avLst/>
              <a:gdLst/>
              <a:ahLst/>
              <a:cxnLst/>
              <a:rect l="l" t="t" r="r" b="b"/>
              <a:pathLst>
                <a:path w="3424" h="3746" extrusionOk="0">
                  <a:moveTo>
                    <a:pt x="121" y="1"/>
                  </a:moveTo>
                  <a:cubicBezTo>
                    <a:pt x="51" y="1"/>
                    <a:pt x="0" y="95"/>
                    <a:pt x="50" y="169"/>
                  </a:cubicBezTo>
                  <a:cubicBezTo>
                    <a:pt x="1266" y="1233"/>
                    <a:pt x="2360" y="2418"/>
                    <a:pt x="3302" y="3725"/>
                  </a:cubicBezTo>
                  <a:cubicBezTo>
                    <a:pt x="3315" y="3738"/>
                    <a:pt x="3338" y="3745"/>
                    <a:pt x="3360" y="3745"/>
                  </a:cubicBezTo>
                  <a:cubicBezTo>
                    <a:pt x="3392" y="3745"/>
                    <a:pt x="3424" y="3730"/>
                    <a:pt x="3424" y="3695"/>
                  </a:cubicBezTo>
                  <a:cubicBezTo>
                    <a:pt x="3089" y="2053"/>
                    <a:pt x="1661" y="686"/>
                    <a:pt x="171" y="17"/>
                  </a:cubicBezTo>
                  <a:cubicBezTo>
                    <a:pt x="154" y="6"/>
                    <a:pt x="137" y="1"/>
                    <a:pt x="1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2125;p53">
              <a:extLst>
                <a:ext uri="{FF2B5EF4-FFF2-40B4-BE49-F238E27FC236}">
                  <a16:creationId xmlns:a16="http://schemas.microsoft.com/office/drawing/2014/main" id="{A71C3244-C330-915E-4265-DD54182095B5}"/>
                </a:ext>
              </a:extLst>
            </p:cNvPr>
            <p:cNvSpPr/>
            <p:nvPr/>
          </p:nvSpPr>
          <p:spPr>
            <a:xfrm>
              <a:off x="6941216" y="3763971"/>
              <a:ext cx="52151" cy="56744"/>
            </a:xfrm>
            <a:custGeom>
              <a:avLst/>
              <a:gdLst/>
              <a:ahLst/>
              <a:cxnLst/>
              <a:rect l="l" t="t" r="r" b="b"/>
              <a:pathLst>
                <a:path w="3452" h="3756" extrusionOk="0">
                  <a:moveTo>
                    <a:pt x="143" y="0"/>
                  </a:moveTo>
                  <a:cubicBezTo>
                    <a:pt x="53" y="0"/>
                    <a:pt x="1" y="115"/>
                    <a:pt x="77" y="166"/>
                  </a:cubicBezTo>
                  <a:cubicBezTo>
                    <a:pt x="1293" y="1230"/>
                    <a:pt x="2387" y="2446"/>
                    <a:pt x="3330" y="3723"/>
                  </a:cubicBezTo>
                  <a:cubicBezTo>
                    <a:pt x="3341" y="3746"/>
                    <a:pt x="3362" y="3756"/>
                    <a:pt x="3383" y="3756"/>
                  </a:cubicBezTo>
                  <a:cubicBezTo>
                    <a:pt x="3417" y="3756"/>
                    <a:pt x="3451" y="3730"/>
                    <a:pt x="3451" y="3692"/>
                  </a:cubicBezTo>
                  <a:cubicBezTo>
                    <a:pt x="3117" y="2051"/>
                    <a:pt x="1658" y="713"/>
                    <a:pt x="199" y="14"/>
                  </a:cubicBezTo>
                  <a:cubicBezTo>
                    <a:pt x="179" y="4"/>
                    <a:pt x="161" y="0"/>
                    <a:pt x="1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2126;p53">
              <a:extLst>
                <a:ext uri="{FF2B5EF4-FFF2-40B4-BE49-F238E27FC236}">
                  <a16:creationId xmlns:a16="http://schemas.microsoft.com/office/drawing/2014/main" id="{06A987DF-C84E-2D7C-79D2-E32A96D1AFAE}"/>
                </a:ext>
              </a:extLst>
            </p:cNvPr>
            <p:cNvSpPr/>
            <p:nvPr/>
          </p:nvSpPr>
          <p:spPr>
            <a:xfrm>
              <a:off x="6921351" y="3762264"/>
              <a:ext cx="51804" cy="56850"/>
            </a:xfrm>
            <a:custGeom>
              <a:avLst/>
              <a:gdLst/>
              <a:ahLst/>
              <a:cxnLst/>
              <a:rect l="l" t="t" r="r" b="b"/>
              <a:pathLst>
                <a:path w="3429" h="3763" extrusionOk="0">
                  <a:moveTo>
                    <a:pt x="148" y="1"/>
                  </a:moveTo>
                  <a:cubicBezTo>
                    <a:pt x="68" y="1"/>
                    <a:pt x="1" y="107"/>
                    <a:pt x="55" y="188"/>
                  </a:cubicBezTo>
                  <a:cubicBezTo>
                    <a:pt x="1271" y="1252"/>
                    <a:pt x="2365" y="2437"/>
                    <a:pt x="3307" y="3744"/>
                  </a:cubicBezTo>
                  <a:cubicBezTo>
                    <a:pt x="3318" y="3756"/>
                    <a:pt x="3338" y="3763"/>
                    <a:pt x="3358" y="3763"/>
                  </a:cubicBezTo>
                  <a:cubicBezTo>
                    <a:pt x="3392" y="3763"/>
                    <a:pt x="3429" y="3741"/>
                    <a:pt x="3429" y="3684"/>
                  </a:cubicBezTo>
                  <a:cubicBezTo>
                    <a:pt x="3095" y="2042"/>
                    <a:pt x="1666" y="705"/>
                    <a:pt x="177" y="6"/>
                  </a:cubicBezTo>
                  <a:cubicBezTo>
                    <a:pt x="167" y="2"/>
                    <a:pt x="157" y="1"/>
                    <a:pt x="1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2127;p53">
              <a:extLst>
                <a:ext uri="{FF2B5EF4-FFF2-40B4-BE49-F238E27FC236}">
                  <a16:creationId xmlns:a16="http://schemas.microsoft.com/office/drawing/2014/main" id="{B61DEF64-06A7-FF45-4E5B-4FEAA6635257}"/>
                </a:ext>
              </a:extLst>
            </p:cNvPr>
            <p:cNvSpPr/>
            <p:nvPr/>
          </p:nvSpPr>
          <p:spPr>
            <a:xfrm>
              <a:off x="6900428" y="3760754"/>
              <a:ext cx="52076" cy="56744"/>
            </a:xfrm>
            <a:custGeom>
              <a:avLst/>
              <a:gdLst/>
              <a:ahLst/>
              <a:cxnLst/>
              <a:rect l="l" t="t" r="r" b="b"/>
              <a:pathLst>
                <a:path w="3447" h="3756" extrusionOk="0">
                  <a:moveTo>
                    <a:pt x="149" y="1"/>
                  </a:moveTo>
                  <a:cubicBezTo>
                    <a:pt x="70" y="1"/>
                    <a:pt x="0" y="120"/>
                    <a:pt x="103" y="197"/>
                  </a:cubicBezTo>
                  <a:cubicBezTo>
                    <a:pt x="1288" y="1261"/>
                    <a:pt x="2382" y="2446"/>
                    <a:pt x="3325" y="3723"/>
                  </a:cubicBezTo>
                  <a:cubicBezTo>
                    <a:pt x="3348" y="3746"/>
                    <a:pt x="3371" y="3756"/>
                    <a:pt x="3391" y="3756"/>
                  </a:cubicBezTo>
                  <a:cubicBezTo>
                    <a:pt x="3423" y="3756"/>
                    <a:pt x="3446" y="3730"/>
                    <a:pt x="3446" y="3692"/>
                  </a:cubicBezTo>
                  <a:cubicBezTo>
                    <a:pt x="3112" y="2051"/>
                    <a:pt x="1683" y="714"/>
                    <a:pt x="194" y="15"/>
                  </a:cubicBezTo>
                  <a:cubicBezTo>
                    <a:pt x="179" y="5"/>
                    <a:pt x="164" y="1"/>
                    <a:pt x="1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2128;p53">
              <a:extLst>
                <a:ext uri="{FF2B5EF4-FFF2-40B4-BE49-F238E27FC236}">
                  <a16:creationId xmlns:a16="http://schemas.microsoft.com/office/drawing/2014/main" id="{6E03A519-4A8D-6D96-C022-B12FECB42519}"/>
                </a:ext>
              </a:extLst>
            </p:cNvPr>
            <p:cNvSpPr/>
            <p:nvPr/>
          </p:nvSpPr>
          <p:spPr>
            <a:xfrm>
              <a:off x="7097268" y="3902257"/>
              <a:ext cx="61714" cy="42981"/>
            </a:xfrm>
            <a:custGeom>
              <a:avLst/>
              <a:gdLst/>
              <a:ahLst/>
              <a:cxnLst/>
              <a:rect l="l" t="t" r="r" b="b"/>
              <a:pathLst>
                <a:path w="4085" h="2845" extrusionOk="0">
                  <a:moveTo>
                    <a:pt x="2026" y="1"/>
                  </a:moveTo>
                  <a:cubicBezTo>
                    <a:pt x="739" y="1"/>
                    <a:pt x="1" y="2001"/>
                    <a:pt x="1419" y="2684"/>
                  </a:cubicBezTo>
                  <a:cubicBezTo>
                    <a:pt x="1642" y="2795"/>
                    <a:pt x="1857" y="2845"/>
                    <a:pt x="2059" y="2845"/>
                  </a:cubicBezTo>
                  <a:cubicBezTo>
                    <a:pt x="3346" y="2845"/>
                    <a:pt x="4084" y="844"/>
                    <a:pt x="2666" y="161"/>
                  </a:cubicBezTo>
                  <a:cubicBezTo>
                    <a:pt x="2443" y="50"/>
                    <a:pt x="2228" y="1"/>
                    <a:pt x="20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2129;p53">
              <a:extLst>
                <a:ext uri="{FF2B5EF4-FFF2-40B4-BE49-F238E27FC236}">
                  <a16:creationId xmlns:a16="http://schemas.microsoft.com/office/drawing/2014/main" id="{5DA2590D-5F04-068C-C9B0-479379E8DB13}"/>
                </a:ext>
              </a:extLst>
            </p:cNvPr>
            <p:cNvSpPr/>
            <p:nvPr/>
          </p:nvSpPr>
          <p:spPr>
            <a:xfrm>
              <a:off x="6952939" y="3694753"/>
              <a:ext cx="47317" cy="93319"/>
            </a:xfrm>
            <a:custGeom>
              <a:avLst/>
              <a:gdLst/>
              <a:ahLst/>
              <a:cxnLst/>
              <a:rect l="l" t="t" r="r" b="b"/>
              <a:pathLst>
                <a:path w="3132" h="6177" extrusionOk="0">
                  <a:moveTo>
                    <a:pt x="1411" y="407"/>
                  </a:moveTo>
                  <a:cubicBezTo>
                    <a:pt x="2004" y="407"/>
                    <a:pt x="2457" y="1548"/>
                    <a:pt x="2523" y="2013"/>
                  </a:cubicBezTo>
                  <a:cubicBezTo>
                    <a:pt x="2584" y="2438"/>
                    <a:pt x="2584" y="2864"/>
                    <a:pt x="2584" y="3289"/>
                  </a:cubicBezTo>
                  <a:cubicBezTo>
                    <a:pt x="2554" y="4140"/>
                    <a:pt x="2463" y="4991"/>
                    <a:pt x="2341" y="5843"/>
                  </a:cubicBezTo>
                  <a:cubicBezTo>
                    <a:pt x="2037" y="5235"/>
                    <a:pt x="1703" y="4627"/>
                    <a:pt x="1368" y="4019"/>
                  </a:cubicBezTo>
                  <a:cubicBezTo>
                    <a:pt x="973" y="3289"/>
                    <a:pt x="183" y="1830"/>
                    <a:pt x="700" y="979"/>
                  </a:cubicBezTo>
                  <a:cubicBezTo>
                    <a:pt x="948" y="566"/>
                    <a:pt x="1189" y="407"/>
                    <a:pt x="1411" y="407"/>
                  </a:cubicBezTo>
                  <a:close/>
                  <a:moveTo>
                    <a:pt x="1396" y="1"/>
                  </a:moveTo>
                  <a:cubicBezTo>
                    <a:pt x="1299" y="1"/>
                    <a:pt x="1199" y="12"/>
                    <a:pt x="1095" y="37"/>
                  </a:cubicBezTo>
                  <a:cubicBezTo>
                    <a:pt x="61" y="280"/>
                    <a:pt x="1" y="1405"/>
                    <a:pt x="152" y="2225"/>
                  </a:cubicBezTo>
                  <a:cubicBezTo>
                    <a:pt x="456" y="3624"/>
                    <a:pt x="1338" y="4870"/>
                    <a:pt x="2037" y="6086"/>
                  </a:cubicBezTo>
                  <a:cubicBezTo>
                    <a:pt x="2067" y="6146"/>
                    <a:pt x="2128" y="6177"/>
                    <a:pt x="2189" y="6177"/>
                  </a:cubicBezTo>
                  <a:cubicBezTo>
                    <a:pt x="2250" y="6177"/>
                    <a:pt x="2311" y="6146"/>
                    <a:pt x="2341" y="6086"/>
                  </a:cubicBezTo>
                  <a:cubicBezTo>
                    <a:pt x="2356" y="6101"/>
                    <a:pt x="2371" y="6108"/>
                    <a:pt x="2387" y="6108"/>
                  </a:cubicBezTo>
                  <a:cubicBezTo>
                    <a:pt x="2402" y="6108"/>
                    <a:pt x="2417" y="6101"/>
                    <a:pt x="2432" y="6086"/>
                  </a:cubicBezTo>
                  <a:cubicBezTo>
                    <a:pt x="2979" y="4688"/>
                    <a:pt x="3131" y="3198"/>
                    <a:pt x="2919" y="1709"/>
                  </a:cubicBezTo>
                  <a:cubicBezTo>
                    <a:pt x="2782" y="916"/>
                    <a:pt x="2252" y="1"/>
                    <a:pt x="13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2130;p53">
              <a:extLst>
                <a:ext uri="{FF2B5EF4-FFF2-40B4-BE49-F238E27FC236}">
                  <a16:creationId xmlns:a16="http://schemas.microsoft.com/office/drawing/2014/main" id="{27063751-9D9F-791F-0ACD-5DE0FC10F482}"/>
                </a:ext>
              </a:extLst>
            </p:cNvPr>
            <p:cNvSpPr/>
            <p:nvPr/>
          </p:nvSpPr>
          <p:spPr>
            <a:xfrm>
              <a:off x="6983243" y="3777144"/>
              <a:ext cx="101039" cy="46501"/>
            </a:xfrm>
            <a:custGeom>
              <a:avLst/>
              <a:gdLst/>
              <a:ahLst/>
              <a:cxnLst/>
              <a:rect l="l" t="t" r="r" b="b"/>
              <a:pathLst>
                <a:path w="6688" h="3078" extrusionOk="0">
                  <a:moveTo>
                    <a:pt x="1688" y="427"/>
                  </a:moveTo>
                  <a:cubicBezTo>
                    <a:pt x="2121" y="427"/>
                    <a:pt x="2554" y="434"/>
                    <a:pt x="2979" y="449"/>
                  </a:cubicBezTo>
                  <a:cubicBezTo>
                    <a:pt x="3405" y="480"/>
                    <a:pt x="3800" y="541"/>
                    <a:pt x="4226" y="632"/>
                  </a:cubicBezTo>
                  <a:cubicBezTo>
                    <a:pt x="4834" y="753"/>
                    <a:pt x="6688" y="1787"/>
                    <a:pt x="5077" y="2547"/>
                  </a:cubicBezTo>
                  <a:cubicBezTo>
                    <a:pt x="4921" y="2622"/>
                    <a:pt x="4749" y="2654"/>
                    <a:pt x="4569" y="2654"/>
                  </a:cubicBezTo>
                  <a:cubicBezTo>
                    <a:pt x="3732" y="2654"/>
                    <a:pt x="2704" y="1954"/>
                    <a:pt x="2128" y="1604"/>
                  </a:cubicBezTo>
                  <a:cubicBezTo>
                    <a:pt x="1551" y="1209"/>
                    <a:pt x="973" y="814"/>
                    <a:pt x="396" y="449"/>
                  </a:cubicBezTo>
                  <a:cubicBezTo>
                    <a:pt x="821" y="434"/>
                    <a:pt x="1254" y="427"/>
                    <a:pt x="1688" y="427"/>
                  </a:cubicBezTo>
                  <a:close/>
                  <a:moveTo>
                    <a:pt x="2461" y="1"/>
                  </a:moveTo>
                  <a:cubicBezTo>
                    <a:pt x="1691" y="1"/>
                    <a:pt x="925" y="107"/>
                    <a:pt x="183" y="328"/>
                  </a:cubicBezTo>
                  <a:cubicBezTo>
                    <a:pt x="153" y="328"/>
                    <a:pt x="122" y="358"/>
                    <a:pt x="153" y="389"/>
                  </a:cubicBezTo>
                  <a:cubicBezTo>
                    <a:pt x="31" y="449"/>
                    <a:pt x="1" y="632"/>
                    <a:pt x="122" y="723"/>
                  </a:cubicBezTo>
                  <a:cubicBezTo>
                    <a:pt x="1277" y="1513"/>
                    <a:pt x="2402" y="2516"/>
                    <a:pt x="3800" y="2942"/>
                  </a:cubicBezTo>
                  <a:cubicBezTo>
                    <a:pt x="4066" y="3024"/>
                    <a:pt x="4374" y="3078"/>
                    <a:pt x="4678" y="3078"/>
                  </a:cubicBezTo>
                  <a:cubicBezTo>
                    <a:pt x="5275" y="3078"/>
                    <a:pt x="5858" y="2868"/>
                    <a:pt x="6080" y="2243"/>
                  </a:cubicBezTo>
                  <a:cubicBezTo>
                    <a:pt x="6414" y="1209"/>
                    <a:pt x="5441" y="480"/>
                    <a:pt x="4590" y="267"/>
                  </a:cubicBezTo>
                  <a:cubicBezTo>
                    <a:pt x="3889" y="92"/>
                    <a:pt x="3174" y="1"/>
                    <a:pt x="24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2131;p53">
              <a:extLst>
                <a:ext uri="{FF2B5EF4-FFF2-40B4-BE49-F238E27FC236}">
                  <a16:creationId xmlns:a16="http://schemas.microsoft.com/office/drawing/2014/main" id="{4BD5012D-8DB0-D91D-33CE-E85E4F8949E9}"/>
                </a:ext>
              </a:extLst>
            </p:cNvPr>
            <p:cNvSpPr/>
            <p:nvPr/>
          </p:nvSpPr>
          <p:spPr>
            <a:xfrm>
              <a:off x="6982321" y="3099752"/>
              <a:ext cx="1031842" cy="763216"/>
            </a:xfrm>
            <a:custGeom>
              <a:avLst/>
              <a:gdLst/>
              <a:ahLst/>
              <a:cxnLst/>
              <a:rect l="l" t="t" r="r" b="b"/>
              <a:pathLst>
                <a:path w="68300" h="50519" extrusionOk="0">
                  <a:moveTo>
                    <a:pt x="44713" y="1"/>
                  </a:moveTo>
                  <a:cubicBezTo>
                    <a:pt x="44774" y="1703"/>
                    <a:pt x="45108" y="3405"/>
                    <a:pt x="45746" y="5016"/>
                  </a:cubicBezTo>
                  <a:cubicBezTo>
                    <a:pt x="45746" y="5016"/>
                    <a:pt x="43838" y="4904"/>
                    <a:pt x="41005" y="4904"/>
                  </a:cubicBezTo>
                  <a:cubicBezTo>
                    <a:pt x="34406" y="4904"/>
                    <a:pt x="22792" y="5514"/>
                    <a:pt x="18603" y="9576"/>
                  </a:cubicBezTo>
                  <a:cubicBezTo>
                    <a:pt x="14013" y="14044"/>
                    <a:pt x="1" y="42372"/>
                    <a:pt x="1" y="42372"/>
                  </a:cubicBezTo>
                  <a:lnTo>
                    <a:pt x="16354" y="50518"/>
                  </a:lnTo>
                  <a:cubicBezTo>
                    <a:pt x="16354" y="50518"/>
                    <a:pt x="29090" y="24591"/>
                    <a:pt x="30488" y="22919"/>
                  </a:cubicBezTo>
                  <a:cubicBezTo>
                    <a:pt x="32342" y="20700"/>
                    <a:pt x="56628" y="23861"/>
                    <a:pt x="62373" y="16658"/>
                  </a:cubicBezTo>
                  <a:cubicBezTo>
                    <a:pt x="68300" y="9211"/>
                    <a:pt x="63224" y="1"/>
                    <a:pt x="632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2132;p53">
              <a:extLst>
                <a:ext uri="{FF2B5EF4-FFF2-40B4-BE49-F238E27FC236}">
                  <a16:creationId xmlns:a16="http://schemas.microsoft.com/office/drawing/2014/main" id="{82E4CA15-FEE6-16F9-A1CB-943C730AEC17}"/>
                </a:ext>
              </a:extLst>
            </p:cNvPr>
            <p:cNvSpPr/>
            <p:nvPr/>
          </p:nvSpPr>
          <p:spPr>
            <a:xfrm>
              <a:off x="7543897" y="3161523"/>
              <a:ext cx="180489" cy="43404"/>
            </a:xfrm>
            <a:custGeom>
              <a:avLst/>
              <a:gdLst/>
              <a:ahLst/>
              <a:cxnLst/>
              <a:rect l="l" t="t" r="r" b="b"/>
              <a:pathLst>
                <a:path w="11947" h="2873" extrusionOk="0">
                  <a:moveTo>
                    <a:pt x="6236" y="0"/>
                  </a:moveTo>
                  <a:cubicBezTo>
                    <a:pt x="6171" y="0"/>
                    <a:pt x="6232" y="46"/>
                    <a:pt x="6475" y="167"/>
                  </a:cubicBezTo>
                  <a:lnTo>
                    <a:pt x="7843" y="806"/>
                  </a:lnTo>
                  <a:lnTo>
                    <a:pt x="7569" y="806"/>
                  </a:lnTo>
                  <a:cubicBezTo>
                    <a:pt x="7205" y="806"/>
                    <a:pt x="6840" y="806"/>
                    <a:pt x="6475" y="775"/>
                  </a:cubicBezTo>
                  <a:lnTo>
                    <a:pt x="4347" y="775"/>
                  </a:lnTo>
                  <a:cubicBezTo>
                    <a:pt x="2888" y="775"/>
                    <a:pt x="1460" y="897"/>
                    <a:pt x="31" y="988"/>
                  </a:cubicBezTo>
                  <a:cubicBezTo>
                    <a:pt x="1" y="988"/>
                    <a:pt x="1" y="1049"/>
                    <a:pt x="31" y="1049"/>
                  </a:cubicBezTo>
                  <a:cubicBezTo>
                    <a:pt x="405" y="1033"/>
                    <a:pt x="781" y="1027"/>
                    <a:pt x="1157" y="1027"/>
                  </a:cubicBezTo>
                  <a:cubicBezTo>
                    <a:pt x="2004" y="1027"/>
                    <a:pt x="2856" y="1055"/>
                    <a:pt x="3701" y="1055"/>
                  </a:cubicBezTo>
                  <a:cubicBezTo>
                    <a:pt x="3917" y="1055"/>
                    <a:pt x="4132" y="1053"/>
                    <a:pt x="4347" y="1049"/>
                  </a:cubicBezTo>
                  <a:cubicBezTo>
                    <a:pt x="5046" y="1049"/>
                    <a:pt x="5776" y="1079"/>
                    <a:pt x="6475" y="1079"/>
                  </a:cubicBezTo>
                  <a:lnTo>
                    <a:pt x="7509" y="1110"/>
                  </a:lnTo>
                  <a:cubicBezTo>
                    <a:pt x="7661" y="1125"/>
                    <a:pt x="7812" y="1132"/>
                    <a:pt x="7964" y="1132"/>
                  </a:cubicBezTo>
                  <a:cubicBezTo>
                    <a:pt x="8116" y="1132"/>
                    <a:pt x="8268" y="1125"/>
                    <a:pt x="8420" y="1110"/>
                  </a:cubicBezTo>
                  <a:lnTo>
                    <a:pt x="8785" y="1292"/>
                  </a:lnTo>
                  <a:cubicBezTo>
                    <a:pt x="9819" y="1778"/>
                    <a:pt x="10882" y="2295"/>
                    <a:pt x="11886" y="2873"/>
                  </a:cubicBezTo>
                  <a:cubicBezTo>
                    <a:pt x="11916" y="2873"/>
                    <a:pt x="11946" y="2842"/>
                    <a:pt x="11916" y="2812"/>
                  </a:cubicBezTo>
                  <a:cubicBezTo>
                    <a:pt x="10974" y="2143"/>
                    <a:pt x="10001" y="1565"/>
                    <a:pt x="8998" y="1018"/>
                  </a:cubicBezTo>
                  <a:cubicBezTo>
                    <a:pt x="8268" y="623"/>
                    <a:pt x="7539" y="319"/>
                    <a:pt x="6749" y="107"/>
                  </a:cubicBezTo>
                  <a:cubicBezTo>
                    <a:pt x="6490" y="46"/>
                    <a:pt x="6300" y="0"/>
                    <a:pt x="6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2133;p53">
              <a:extLst>
                <a:ext uri="{FF2B5EF4-FFF2-40B4-BE49-F238E27FC236}">
                  <a16:creationId xmlns:a16="http://schemas.microsoft.com/office/drawing/2014/main" id="{10AE3DD3-B7BB-96ED-5F6E-7D0FDF20FB0F}"/>
                </a:ext>
              </a:extLst>
            </p:cNvPr>
            <p:cNvSpPr/>
            <p:nvPr/>
          </p:nvSpPr>
          <p:spPr>
            <a:xfrm>
              <a:off x="7649508" y="3088694"/>
              <a:ext cx="39974" cy="90539"/>
            </a:xfrm>
            <a:custGeom>
              <a:avLst/>
              <a:gdLst/>
              <a:ahLst/>
              <a:cxnLst/>
              <a:rect l="l" t="t" r="r" b="b"/>
              <a:pathLst>
                <a:path w="2646" h="5993" extrusionOk="0">
                  <a:moveTo>
                    <a:pt x="56" y="1"/>
                  </a:moveTo>
                  <a:cubicBezTo>
                    <a:pt x="24" y="1"/>
                    <a:pt x="1" y="27"/>
                    <a:pt x="1" y="64"/>
                  </a:cubicBezTo>
                  <a:cubicBezTo>
                    <a:pt x="62" y="1006"/>
                    <a:pt x="214" y="1949"/>
                    <a:pt x="457" y="2861"/>
                  </a:cubicBezTo>
                  <a:cubicBezTo>
                    <a:pt x="548" y="3225"/>
                    <a:pt x="639" y="3590"/>
                    <a:pt x="761" y="3985"/>
                  </a:cubicBezTo>
                  <a:cubicBezTo>
                    <a:pt x="821" y="4289"/>
                    <a:pt x="1004" y="4563"/>
                    <a:pt x="1247" y="4776"/>
                  </a:cubicBezTo>
                  <a:cubicBezTo>
                    <a:pt x="1369" y="4897"/>
                    <a:pt x="1551" y="4958"/>
                    <a:pt x="1733" y="4988"/>
                  </a:cubicBezTo>
                  <a:cubicBezTo>
                    <a:pt x="1733" y="5049"/>
                    <a:pt x="1733" y="5079"/>
                    <a:pt x="1733" y="5140"/>
                  </a:cubicBezTo>
                  <a:cubicBezTo>
                    <a:pt x="1733" y="5231"/>
                    <a:pt x="1794" y="5323"/>
                    <a:pt x="1794" y="5414"/>
                  </a:cubicBezTo>
                  <a:cubicBezTo>
                    <a:pt x="1794" y="5505"/>
                    <a:pt x="1825" y="5596"/>
                    <a:pt x="1855" y="5687"/>
                  </a:cubicBezTo>
                  <a:cubicBezTo>
                    <a:pt x="1855" y="5718"/>
                    <a:pt x="1885" y="5779"/>
                    <a:pt x="1916" y="5809"/>
                  </a:cubicBezTo>
                  <a:cubicBezTo>
                    <a:pt x="1946" y="5870"/>
                    <a:pt x="1946" y="5900"/>
                    <a:pt x="1977" y="5961"/>
                  </a:cubicBezTo>
                  <a:cubicBezTo>
                    <a:pt x="1987" y="5982"/>
                    <a:pt x="2013" y="5993"/>
                    <a:pt x="2041" y="5993"/>
                  </a:cubicBezTo>
                  <a:cubicBezTo>
                    <a:pt x="2092" y="5993"/>
                    <a:pt x="2148" y="5959"/>
                    <a:pt x="2128" y="5900"/>
                  </a:cubicBezTo>
                  <a:lnTo>
                    <a:pt x="2128" y="5748"/>
                  </a:lnTo>
                  <a:cubicBezTo>
                    <a:pt x="2128" y="5718"/>
                    <a:pt x="2098" y="5657"/>
                    <a:pt x="2098" y="5627"/>
                  </a:cubicBezTo>
                  <a:cubicBezTo>
                    <a:pt x="2068" y="5535"/>
                    <a:pt x="2037" y="5414"/>
                    <a:pt x="2007" y="5353"/>
                  </a:cubicBezTo>
                  <a:cubicBezTo>
                    <a:pt x="1977" y="5262"/>
                    <a:pt x="1977" y="5171"/>
                    <a:pt x="1916" y="5079"/>
                  </a:cubicBezTo>
                  <a:cubicBezTo>
                    <a:pt x="1916" y="5049"/>
                    <a:pt x="1916" y="5019"/>
                    <a:pt x="1885" y="4988"/>
                  </a:cubicBezTo>
                  <a:cubicBezTo>
                    <a:pt x="2220" y="4988"/>
                    <a:pt x="2493" y="4776"/>
                    <a:pt x="2584" y="4472"/>
                  </a:cubicBezTo>
                  <a:cubicBezTo>
                    <a:pt x="2645" y="4137"/>
                    <a:pt x="2645" y="3803"/>
                    <a:pt x="2524" y="3499"/>
                  </a:cubicBezTo>
                  <a:cubicBezTo>
                    <a:pt x="2432" y="3073"/>
                    <a:pt x="2372" y="2648"/>
                    <a:pt x="2280" y="2253"/>
                  </a:cubicBezTo>
                  <a:cubicBezTo>
                    <a:pt x="2189" y="1827"/>
                    <a:pt x="2068" y="1402"/>
                    <a:pt x="1977" y="976"/>
                  </a:cubicBezTo>
                  <a:cubicBezTo>
                    <a:pt x="1916" y="763"/>
                    <a:pt x="1855" y="551"/>
                    <a:pt x="1794" y="307"/>
                  </a:cubicBezTo>
                  <a:cubicBezTo>
                    <a:pt x="1764" y="247"/>
                    <a:pt x="1764" y="125"/>
                    <a:pt x="1673" y="64"/>
                  </a:cubicBezTo>
                  <a:lnTo>
                    <a:pt x="1642" y="64"/>
                  </a:lnTo>
                  <a:cubicBezTo>
                    <a:pt x="1612" y="95"/>
                    <a:pt x="1612" y="95"/>
                    <a:pt x="1612" y="125"/>
                  </a:cubicBezTo>
                  <a:cubicBezTo>
                    <a:pt x="1612" y="155"/>
                    <a:pt x="1642" y="155"/>
                    <a:pt x="1642" y="155"/>
                  </a:cubicBezTo>
                  <a:lnTo>
                    <a:pt x="1673" y="155"/>
                  </a:lnTo>
                  <a:cubicBezTo>
                    <a:pt x="1703" y="277"/>
                    <a:pt x="1733" y="703"/>
                    <a:pt x="1733" y="763"/>
                  </a:cubicBezTo>
                  <a:cubicBezTo>
                    <a:pt x="1764" y="976"/>
                    <a:pt x="1794" y="1219"/>
                    <a:pt x="1825" y="1432"/>
                  </a:cubicBezTo>
                  <a:cubicBezTo>
                    <a:pt x="1885" y="1888"/>
                    <a:pt x="1977" y="2344"/>
                    <a:pt x="2037" y="2800"/>
                  </a:cubicBezTo>
                  <a:cubicBezTo>
                    <a:pt x="2098" y="3195"/>
                    <a:pt x="2189" y="3620"/>
                    <a:pt x="2220" y="3985"/>
                  </a:cubicBezTo>
                  <a:cubicBezTo>
                    <a:pt x="2247" y="4309"/>
                    <a:pt x="2106" y="4608"/>
                    <a:pt x="1798" y="4608"/>
                  </a:cubicBezTo>
                  <a:cubicBezTo>
                    <a:pt x="1759" y="4608"/>
                    <a:pt x="1717" y="4603"/>
                    <a:pt x="1673" y="4593"/>
                  </a:cubicBezTo>
                  <a:cubicBezTo>
                    <a:pt x="1308" y="4532"/>
                    <a:pt x="1125" y="4137"/>
                    <a:pt x="1034" y="3833"/>
                  </a:cubicBezTo>
                  <a:cubicBezTo>
                    <a:pt x="882" y="3438"/>
                    <a:pt x="791" y="3043"/>
                    <a:pt x="700" y="2648"/>
                  </a:cubicBezTo>
                  <a:cubicBezTo>
                    <a:pt x="457" y="1766"/>
                    <a:pt x="305" y="885"/>
                    <a:pt x="122" y="34"/>
                  </a:cubicBezTo>
                  <a:cubicBezTo>
                    <a:pt x="99" y="11"/>
                    <a:pt x="76" y="1"/>
                    <a:pt x="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2134;p53">
              <a:extLst>
                <a:ext uri="{FF2B5EF4-FFF2-40B4-BE49-F238E27FC236}">
                  <a16:creationId xmlns:a16="http://schemas.microsoft.com/office/drawing/2014/main" id="{E746A547-F4E2-CFE8-C71F-50ED9FEC4771}"/>
                </a:ext>
              </a:extLst>
            </p:cNvPr>
            <p:cNvSpPr/>
            <p:nvPr/>
          </p:nvSpPr>
          <p:spPr>
            <a:xfrm>
              <a:off x="7784048" y="3126204"/>
              <a:ext cx="93243" cy="100420"/>
            </a:xfrm>
            <a:custGeom>
              <a:avLst/>
              <a:gdLst/>
              <a:ahLst/>
              <a:cxnLst/>
              <a:rect l="l" t="t" r="r" b="b"/>
              <a:pathLst>
                <a:path w="6172" h="6647" extrusionOk="0">
                  <a:moveTo>
                    <a:pt x="96" y="0"/>
                  </a:moveTo>
                  <a:cubicBezTo>
                    <a:pt x="77" y="0"/>
                    <a:pt x="62" y="22"/>
                    <a:pt x="62" y="43"/>
                  </a:cubicBezTo>
                  <a:cubicBezTo>
                    <a:pt x="1" y="864"/>
                    <a:pt x="62" y="1685"/>
                    <a:pt x="244" y="2475"/>
                  </a:cubicBezTo>
                  <a:cubicBezTo>
                    <a:pt x="335" y="3113"/>
                    <a:pt x="609" y="3752"/>
                    <a:pt x="1004" y="4268"/>
                  </a:cubicBezTo>
                  <a:cubicBezTo>
                    <a:pt x="1399" y="4785"/>
                    <a:pt x="1916" y="5211"/>
                    <a:pt x="2463" y="5575"/>
                  </a:cubicBezTo>
                  <a:cubicBezTo>
                    <a:pt x="3010" y="5910"/>
                    <a:pt x="3618" y="6214"/>
                    <a:pt x="4256" y="6396"/>
                  </a:cubicBezTo>
                  <a:cubicBezTo>
                    <a:pt x="4560" y="6487"/>
                    <a:pt x="4894" y="6548"/>
                    <a:pt x="5198" y="6578"/>
                  </a:cubicBezTo>
                  <a:cubicBezTo>
                    <a:pt x="5350" y="6624"/>
                    <a:pt x="5502" y="6647"/>
                    <a:pt x="5654" y="6647"/>
                  </a:cubicBezTo>
                  <a:cubicBezTo>
                    <a:pt x="5806" y="6647"/>
                    <a:pt x="5958" y="6624"/>
                    <a:pt x="6110" y="6578"/>
                  </a:cubicBezTo>
                  <a:cubicBezTo>
                    <a:pt x="6171" y="6548"/>
                    <a:pt x="6171" y="6457"/>
                    <a:pt x="6110" y="6426"/>
                  </a:cubicBezTo>
                  <a:cubicBezTo>
                    <a:pt x="5958" y="6335"/>
                    <a:pt x="5806" y="6305"/>
                    <a:pt x="5624" y="6305"/>
                  </a:cubicBezTo>
                  <a:cubicBezTo>
                    <a:pt x="5411" y="6274"/>
                    <a:pt x="5229" y="6214"/>
                    <a:pt x="5016" y="6183"/>
                  </a:cubicBezTo>
                  <a:cubicBezTo>
                    <a:pt x="4651" y="6062"/>
                    <a:pt x="4256" y="5940"/>
                    <a:pt x="3891" y="5788"/>
                  </a:cubicBezTo>
                  <a:cubicBezTo>
                    <a:pt x="3192" y="5484"/>
                    <a:pt x="2524" y="5089"/>
                    <a:pt x="1916" y="4572"/>
                  </a:cubicBezTo>
                  <a:cubicBezTo>
                    <a:pt x="1612" y="4329"/>
                    <a:pt x="1338" y="4025"/>
                    <a:pt x="1095" y="3691"/>
                  </a:cubicBezTo>
                  <a:cubicBezTo>
                    <a:pt x="882" y="3356"/>
                    <a:pt x="730" y="2961"/>
                    <a:pt x="609" y="2566"/>
                  </a:cubicBezTo>
                  <a:cubicBezTo>
                    <a:pt x="487" y="2171"/>
                    <a:pt x="396" y="1745"/>
                    <a:pt x="305" y="1320"/>
                  </a:cubicBezTo>
                  <a:cubicBezTo>
                    <a:pt x="214" y="894"/>
                    <a:pt x="183" y="438"/>
                    <a:pt x="122" y="13"/>
                  </a:cubicBezTo>
                  <a:cubicBezTo>
                    <a:pt x="113" y="4"/>
                    <a:pt x="105" y="0"/>
                    <a:pt x="9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2135;p53">
              <a:extLst>
                <a:ext uri="{FF2B5EF4-FFF2-40B4-BE49-F238E27FC236}">
                  <a16:creationId xmlns:a16="http://schemas.microsoft.com/office/drawing/2014/main" id="{B664CF95-470B-1006-8BB5-83C62B95F82E}"/>
                </a:ext>
              </a:extLst>
            </p:cNvPr>
            <p:cNvSpPr/>
            <p:nvPr/>
          </p:nvSpPr>
          <p:spPr>
            <a:xfrm>
              <a:off x="7031055" y="3694768"/>
              <a:ext cx="205160" cy="107173"/>
            </a:xfrm>
            <a:custGeom>
              <a:avLst/>
              <a:gdLst/>
              <a:ahLst/>
              <a:cxnLst/>
              <a:rect l="l" t="t" r="r" b="b"/>
              <a:pathLst>
                <a:path w="13580" h="7094" extrusionOk="0">
                  <a:moveTo>
                    <a:pt x="69" y="1"/>
                  </a:moveTo>
                  <a:cubicBezTo>
                    <a:pt x="21" y="1"/>
                    <a:pt x="0" y="100"/>
                    <a:pt x="27" y="127"/>
                  </a:cubicBezTo>
                  <a:cubicBezTo>
                    <a:pt x="514" y="462"/>
                    <a:pt x="1000" y="765"/>
                    <a:pt x="1517" y="1009"/>
                  </a:cubicBezTo>
                  <a:cubicBezTo>
                    <a:pt x="1973" y="1282"/>
                    <a:pt x="2459" y="1556"/>
                    <a:pt x="2915" y="1829"/>
                  </a:cubicBezTo>
                  <a:cubicBezTo>
                    <a:pt x="4647" y="2802"/>
                    <a:pt x="6380" y="3653"/>
                    <a:pt x="8143" y="4535"/>
                  </a:cubicBezTo>
                  <a:cubicBezTo>
                    <a:pt x="9906" y="5416"/>
                    <a:pt x="11669" y="6297"/>
                    <a:pt x="13462" y="7088"/>
                  </a:cubicBezTo>
                  <a:cubicBezTo>
                    <a:pt x="13470" y="7092"/>
                    <a:pt x="13479" y="7094"/>
                    <a:pt x="13487" y="7094"/>
                  </a:cubicBezTo>
                  <a:cubicBezTo>
                    <a:pt x="13538" y="7094"/>
                    <a:pt x="13580" y="7019"/>
                    <a:pt x="13553" y="6966"/>
                  </a:cubicBezTo>
                  <a:cubicBezTo>
                    <a:pt x="13462" y="6875"/>
                    <a:pt x="11517" y="5781"/>
                    <a:pt x="10635" y="5294"/>
                  </a:cubicBezTo>
                  <a:cubicBezTo>
                    <a:pt x="8903" y="4322"/>
                    <a:pt x="7140" y="3410"/>
                    <a:pt x="5407" y="2498"/>
                  </a:cubicBezTo>
                  <a:cubicBezTo>
                    <a:pt x="4526" y="2042"/>
                    <a:pt x="3644" y="1617"/>
                    <a:pt x="2763" y="1191"/>
                  </a:cubicBezTo>
                  <a:cubicBezTo>
                    <a:pt x="2307" y="978"/>
                    <a:pt x="1851" y="765"/>
                    <a:pt x="1395" y="553"/>
                  </a:cubicBezTo>
                  <a:cubicBezTo>
                    <a:pt x="969" y="340"/>
                    <a:pt x="544" y="158"/>
                    <a:pt x="88" y="6"/>
                  </a:cubicBezTo>
                  <a:cubicBezTo>
                    <a:pt x="81" y="2"/>
                    <a:pt x="75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2136;p53">
              <a:extLst>
                <a:ext uri="{FF2B5EF4-FFF2-40B4-BE49-F238E27FC236}">
                  <a16:creationId xmlns:a16="http://schemas.microsoft.com/office/drawing/2014/main" id="{7EB424AB-5B86-6EFD-7923-D6881CE62450}"/>
                </a:ext>
              </a:extLst>
            </p:cNvPr>
            <p:cNvSpPr/>
            <p:nvPr/>
          </p:nvSpPr>
          <p:spPr>
            <a:xfrm>
              <a:off x="7227533" y="3163819"/>
              <a:ext cx="710400" cy="609331"/>
            </a:xfrm>
            <a:custGeom>
              <a:avLst/>
              <a:gdLst/>
              <a:ahLst/>
              <a:cxnLst/>
              <a:rect l="l" t="t" r="r" b="b"/>
              <a:pathLst>
                <a:path w="47023" h="40333" extrusionOk="0">
                  <a:moveTo>
                    <a:pt x="46889" y="0"/>
                  </a:moveTo>
                  <a:cubicBezTo>
                    <a:pt x="46863" y="0"/>
                    <a:pt x="46840" y="15"/>
                    <a:pt x="46840" y="46"/>
                  </a:cubicBezTo>
                  <a:cubicBezTo>
                    <a:pt x="46870" y="4058"/>
                    <a:pt x="46262" y="8556"/>
                    <a:pt x="43162" y="11444"/>
                  </a:cubicBezTo>
                  <a:cubicBezTo>
                    <a:pt x="39905" y="14495"/>
                    <a:pt x="35233" y="14941"/>
                    <a:pt x="30949" y="14941"/>
                  </a:cubicBezTo>
                  <a:cubicBezTo>
                    <a:pt x="30794" y="14941"/>
                    <a:pt x="30640" y="14941"/>
                    <a:pt x="30487" y="14940"/>
                  </a:cubicBezTo>
                  <a:cubicBezTo>
                    <a:pt x="28954" y="14921"/>
                    <a:pt x="27421" y="14891"/>
                    <a:pt x="25888" y="14891"/>
                  </a:cubicBezTo>
                  <a:cubicBezTo>
                    <a:pt x="24898" y="14891"/>
                    <a:pt x="23908" y="14904"/>
                    <a:pt x="22919" y="14940"/>
                  </a:cubicBezTo>
                  <a:cubicBezTo>
                    <a:pt x="20396" y="15031"/>
                    <a:pt x="17842" y="15152"/>
                    <a:pt x="15320" y="15456"/>
                  </a:cubicBezTo>
                  <a:cubicBezTo>
                    <a:pt x="14347" y="15547"/>
                    <a:pt x="13435" y="16003"/>
                    <a:pt x="12736" y="16702"/>
                  </a:cubicBezTo>
                  <a:cubicBezTo>
                    <a:pt x="12067" y="17462"/>
                    <a:pt x="11490" y="18283"/>
                    <a:pt x="11034" y="19165"/>
                  </a:cubicBezTo>
                  <a:cubicBezTo>
                    <a:pt x="9757" y="21262"/>
                    <a:pt x="8541" y="23389"/>
                    <a:pt x="7326" y="25548"/>
                  </a:cubicBezTo>
                  <a:cubicBezTo>
                    <a:pt x="4955" y="29803"/>
                    <a:pt x="2766" y="34150"/>
                    <a:pt x="760" y="38618"/>
                  </a:cubicBezTo>
                  <a:cubicBezTo>
                    <a:pt x="517" y="39165"/>
                    <a:pt x="243" y="39712"/>
                    <a:pt x="0" y="40289"/>
                  </a:cubicBezTo>
                  <a:cubicBezTo>
                    <a:pt x="0" y="40311"/>
                    <a:pt x="15" y="40332"/>
                    <a:pt x="35" y="40332"/>
                  </a:cubicBezTo>
                  <a:cubicBezTo>
                    <a:pt x="43" y="40332"/>
                    <a:pt x="52" y="40329"/>
                    <a:pt x="61" y="40320"/>
                  </a:cubicBezTo>
                  <a:cubicBezTo>
                    <a:pt x="2097" y="35852"/>
                    <a:pt x="4286" y="31444"/>
                    <a:pt x="6657" y="27128"/>
                  </a:cubicBezTo>
                  <a:cubicBezTo>
                    <a:pt x="7812" y="24970"/>
                    <a:pt x="9028" y="22842"/>
                    <a:pt x="10304" y="20715"/>
                  </a:cubicBezTo>
                  <a:cubicBezTo>
                    <a:pt x="10882" y="19742"/>
                    <a:pt x="11429" y="18709"/>
                    <a:pt x="12098" y="17766"/>
                  </a:cubicBezTo>
                  <a:cubicBezTo>
                    <a:pt x="12706" y="16915"/>
                    <a:pt x="13405" y="16125"/>
                    <a:pt x="14438" y="15821"/>
                  </a:cubicBezTo>
                  <a:cubicBezTo>
                    <a:pt x="15046" y="15669"/>
                    <a:pt x="15684" y="15578"/>
                    <a:pt x="16323" y="15547"/>
                  </a:cubicBezTo>
                  <a:cubicBezTo>
                    <a:pt x="16961" y="15487"/>
                    <a:pt x="17599" y="15456"/>
                    <a:pt x="18268" y="15395"/>
                  </a:cubicBezTo>
                  <a:cubicBezTo>
                    <a:pt x="19514" y="15304"/>
                    <a:pt x="20791" y="15243"/>
                    <a:pt x="22067" y="15183"/>
                  </a:cubicBezTo>
                  <a:cubicBezTo>
                    <a:pt x="23206" y="15142"/>
                    <a:pt x="24351" y="15125"/>
                    <a:pt x="25500" y="15125"/>
                  </a:cubicBezTo>
                  <a:cubicBezTo>
                    <a:pt x="26895" y="15125"/>
                    <a:pt x="28296" y="15149"/>
                    <a:pt x="29697" y="15183"/>
                  </a:cubicBezTo>
                  <a:cubicBezTo>
                    <a:pt x="30217" y="15193"/>
                    <a:pt x="30742" y="15201"/>
                    <a:pt x="31271" y="15201"/>
                  </a:cubicBezTo>
                  <a:cubicBezTo>
                    <a:pt x="35228" y="15201"/>
                    <a:pt x="39371" y="14788"/>
                    <a:pt x="42615" y="12295"/>
                  </a:cubicBezTo>
                  <a:cubicBezTo>
                    <a:pt x="44165" y="11079"/>
                    <a:pt x="45351" y="9438"/>
                    <a:pt x="46019" y="7553"/>
                  </a:cubicBezTo>
                  <a:cubicBezTo>
                    <a:pt x="46658" y="5638"/>
                    <a:pt x="46992" y="3602"/>
                    <a:pt x="47022" y="1565"/>
                  </a:cubicBezTo>
                  <a:cubicBezTo>
                    <a:pt x="46992" y="1049"/>
                    <a:pt x="46962" y="562"/>
                    <a:pt x="46962" y="46"/>
                  </a:cubicBezTo>
                  <a:cubicBezTo>
                    <a:pt x="46946" y="15"/>
                    <a:pt x="46916" y="0"/>
                    <a:pt x="4688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2137;p53">
              <a:extLst>
                <a:ext uri="{FF2B5EF4-FFF2-40B4-BE49-F238E27FC236}">
                  <a16:creationId xmlns:a16="http://schemas.microsoft.com/office/drawing/2014/main" id="{E7AB97AB-65BA-802B-9CB2-AEC056993CF9}"/>
                </a:ext>
              </a:extLst>
            </p:cNvPr>
            <p:cNvSpPr/>
            <p:nvPr/>
          </p:nvSpPr>
          <p:spPr>
            <a:xfrm>
              <a:off x="7304668" y="3429906"/>
              <a:ext cx="233290" cy="278477"/>
            </a:xfrm>
            <a:custGeom>
              <a:avLst/>
              <a:gdLst/>
              <a:ahLst/>
              <a:cxnLst/>
              <a:rect l="l" t="t" r="r" b="b"/>
              <a:pathLst>
                <a:path w="15442" h="18433" extrusionOk="0">
                  <a:moveTo>
                    <a:pt x="15411" y="0"/>
                  </a:moveTo>
                  <a:cubicBezTo>
                    <a:pt x="14499" y="0"/>
                    <a:pt x="13588" y="61"/>
                    <a:pt x="12706" y="92"/>
                  </a:cubicBezTo>
                  <a:cubicBezTo>
                    <a:pt x="11946" y="92"/>
                    <a:pt x="11186" y="152"/>
                    <a:pt x="10457" y="304"/>
                  </a:cubicBezTo>
                  <a:cubicBezTo>
                    <a:pt x="9788" y="456"/>
                    <a:pt x="9241" y="547"/>
                    <a:pt x="8694" y="1307"/>
                  </a:cubicBezTo>
                  <a:cubicBezTo>
                    <a:pt x="7995" y="2250"/>
                    <a:pt x="4195" y="9605"/>
                    <a:pt x="2615" y="12827"/>
                  </a:cubicBezTo>
                  <a:cubicBezTo>
                    <a:pt x="2159" y="13739"/>
                    <a:pt x="1733" y="14651"/>
                    <a:pt x="1308" y="15563"/>
                  </a:cubicBezTo>
                  <a:cubicBezTo>
                    <a:pt x="882" y="16444"/>
                    <a:pt x="457" y="17447"/>
                    <a:pt x="1" y="18390"/>
                  </a:cubicBezTo>
                  <a:cubicBezTo>
                    <a:pt x="1" y="18411"/>
                    <a:pt x="31" y="18433"/>
                    <a:pt x="49" y="18433"/>
                  </a:cubicBezTo>
                  <a:cubicBezTo>
                    <a:pt x="56" y="18433"/>
                    <a:pt x="61" y="18429"/>
                    <a:pt x="61" y="18420"/>
                  </a:cubicBezTo>
                  <a:cubicBezTo>
                    <a:pt x="457" y="17630"/>
                    <a:pt x="882" y="16870"/>
                    <a:pt x="1308" y="16080"/>
                  </a:cubicBezTo>
                  <a:cubicBezTo>
                    <a:pt x="1703" y="15320"/>
                    <a:pt x="2098" y="14529"/>
                    <a:pt x="2493" y="13739"/>
                  </a:cubicBezTo>
                  <a:cubicBezTo>
                    <a:pt x="3283" y="12159"/>
                    <a:pt x="4074" y="10578"/>
                    <a:pt x="4864" y="8997"/>
                  </a:cubicBezTo>
                  <a:cubicBezTo>
                    <a:pt x="5654" y="7447"/>
                    <a:pt x="6596" y="5897"/>
                    <a:pt x="7417" y="4347"/>
                  </a:cubicBezTo>
                  <a:cubicBezTo>
                    <a:pt x="8086" y="3040"/>
                    <a:pt x="8998" y="1247"/>
                    <a:pt x="9636" y="973"/>
                  </a:cubicBezTo>
                  <a:cubicBezTo>
                    <a:pt x="10518" y="639"/>
                    <a:pt x="11460" y="395"/>
                    <a:pt x="12432" y="304"/>
                  </a:cubicBezTo>
                  <a:cubicBezTo>
                    <a:pt x="13405" y="244"/>
                    <a:pt x="14408" y="183"/>
                    <a:pt x="15411" y="92"/>
                  </a:cubicBezTo>
                  <a:cubicBezTo>
                    <a:pt x="15442" y="61"/>
                    <a:pt x="15442" y="31"/>
                    <a:pt x="1541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2138;p53">
              <a:extLst>
                <a:ext uri="{FF2B5EF4-FFF2-40B4-BE49-F238E27FC236}">
                  <a16:creationId xmlns:a16="http://schemas.microsoft.com/office/drawing/2014/main" id="{89E4EB4B-16D6-7E05-2CA4-A96B2D4F60D6}"/>
                </a:ext>
              </a:extLst>
            </p:cNvPr>
            <p:cNvSpPr/>
            <p:nvPr/>
          </p:nvSpPr>
          <p:spPr>
            <a:xfrm>
              <a:off x="7389612" y="2693810"/>
              <a:ext cx="374167" cy="327863"/>
            </a:xfrm>
            <a:custGeom>
              <a:avLst/>
              <a:gdLst/>
              <a:ahLst/>
              <a:cxnLst/>
              <a:rect l="l" t="t" r="r" b="b"/>
              <a:pathLst>
                <a:path w="24767" h="21702" extrusionOk="0">
                  <a:moveTo>
                    <a:pt x="7064" y="0"/>
                  </a:moveTo>
                  <a:cubicBezTo>
                    <a:pt x="6971" y="0"/>
                    <a:pt x="6914" y="11"/>
                    <a:pt x="6901" y="34"/>
                  </a:cubicBezTo>
                  <a:cubicBezTo>
                    <a:pt x="913" y="10429"/>
                    <a:pt x="1" y="21280"/>
                    <a:pt x="2706" y="21645"/>
                  </a:cubicBezTo>
                  <a:cubicBezTo>
                    <a:pt x="3007" y="21683"/>
                    <a:pt x="3313" y="21701"/>
                    <a:pt x="3623" y="21701"/>
                  </a:cubicBezTo>
                  <a:cubicBezTo>
                    <a:pt x="11520" y="21701"/>
                    <a:pt x="22169" y="9824"/>
                    <a:pt x="23953" y="6812"/>
                  </a:cubicBezTo>
                  <a:cubicBezTo>
                    <a:pt x="24766" y="5411"/>
                    <a:pt x="24521" y="4379"/>
                    <a:pt x="23268" y="4379"/>
                  </a:cubicBezTo>
                  <a:cubicBezTo>
                    <a:pt x="22836" y="4379"/>
                    <a:pt x="22283" y="4502"/>
                    <a:pt x="21612" y="4775"/>
                  </a:cubicBezTo>
                  <a:cubicBezTo>
                    <a:pt x="16855" y="6747"/>
                    <a:pt x="13734" y="8082"/>
                    <a:pt x="13094" y="8505"/>
                  </a:cubicBezTo>
                  <a:lnTo>
                    <a:pt x="13094" y="8505"/>
                  </a:lnTo>
                  <a:cubicBezTo>
                    <a:pt x="13528" y="7714"/>
                    <a:pt x="14898" y="3688"/>
                    <a:pt x="14925" y="3499"/>
                  </a:cubicBezTo>
                  <a:cubicBezTo>
                    <a:pt x="15094" y="1697"/>
                    <a:pt x="8226" y="0"/>
                    <a:pt x="7064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2139;p53">
              <a:extLst>
                <a:ext uri="{FF2B5EF4-FFF2-40B4-BE49-F238E27FC236}">
                  <a16:creationId xmlns:a16="http://schemas.microsoft.com/office/drawing/2014/main" id="{9E41024F-0E47-FD85-4A25-523D2636A2A5}"/>
                </a:ext>
              </a:extLst>
            </p:cNvPr>
            <p:cNvSpPr/>
            <p:nvPr/>
          </p:nvSpPr>
          <p:spPr>
            <a:xfrm>
              <a:off x="7531509" y="2816913"/>
              <a:ext cx="55777" cy="149776"/>
            </a:xfrm>
            <a:custGeom>
              <a:avLst/>
              <a:gdLst/>
              <a:ahLst/>
              <a:cxnLst/>
              <a:rect l="l" t="t" r="r" b="b"/>
              <a:pathLst>
                <a:path w="3692" h="9914" extrusionOk="0">
                  <a:moveTo>
                    <a:pt x="3678" y="0"/>
                  </a:moveTo>
                  <a:cubicBezTo>
                    <a:pt x="3678" y="1"/>
                    <a:pt x="3678" y="2"/>
                    <a:pt x="3677" y="3"/>
                  </a:cubicBezTo>
                  <a:lnTo>
                    <a:pt x="3677" y="3"/>
                  </a:lnTo>
                  <a:cubicBezTo>
                    <a:pt x="3687" y="0"/>
                    <a:pt x="3692" y="0"/>
                    <a:pt x="3678" y="0"/>
                  </a:cubicBezTo>
                  <a:close/>
                  <a:moveTo>
                    <a:pt x="3677" y="3"/>
                  </a:moveTo>
                  <a:cubicBezTo>
                    <a:pt x="3666" y="6"/>
                    <a:pt x="3648" y="14"/>
                    <a:pt x="3648" y="31"/>
                  </a:cubicBezTo>
                  <a:cubicBezTo>
                    <a:pt x="2766" y="2614"/>
                    <a:pt x="1824" y="5198"/>
                    <a:pt x="821" y="7751"/>
                  </a:cubicBezTo>
                  <a:cubicBezTo>
                    <a:pt x="547" y="8450"/>
                    <a:pt x="274" y="9180"/>
                    <a:pt x="0" y="9879"/>
                  </a:cubicBezTo>
                  <a:cubicBezTo>
                    <a:pt x="0" y="9896"/>
                    <a:pt x="10" y="9914"/>
                    <a:pt x="19" y="9914"/>
                  </a:cubicBezTo>
                  <a:cubicBezTo>
                    <a:pt x="25" y="9914"/>
                    <a:pt x="30" y="9904"/>
                    <a:pt x="30" y="9879"/>
                  </a:cubicBezTo>
                  <a:cubicBezTo>
                    <a:pt x="669" y="8663"/>
                    <a:pt x="1216" y="7417"/>
                    <a:pt x="1733" y="6140"/>
                  </a:cubicBezTo>
                  <a:cubicBezTo>
                    <a:pt x="2249" y="4894"/>
                    <a:pt x="2705" y="3587"/>
                    <a:pt x="3100" y="2280"/>
                  </a:cubicBezTo>
                  <a:cubicBezTo>
                    <a:pt x="3313" y="1521"/>
                    <a:pt x="3495" y="762"/>
                    <a:pt x="3677" y="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2140;p53">
              <a:extLst>
                <a:ext uri="{FF2B5EF4-FFF2-40B4-BE49-F238E27FC236}">
                  <a16:creationId xmlns:a16="http://schemas.microsoft.com/office/drawing/2014/main" id="{5ED6815D-A5E5-DC60-BE0D-BD558D44B385}"/>
                </a:ext>
              </a:extLst>
            </p:cNvPr>
            <p:cNvSpPr/>
            <p:nvPr/>
          </p:nvSpPr>
          <p:spPr>
            <a:xfrm>
              <a:off x="7479618" y="2613156"/>
              <a:ext cx="227323" cy="153266"/>
            </a:xfrm>
            <a:custGeom>
              <a:avLst/>
              <a:gdLst/>
              <a:ahLst/>
              <a:cxnLst/>
              <a:rect l="l" t="t" r="r" b="b"/>
              <a:pathLst>
                <a:path w="15047" h="10145" extrusionOk="0">
                  <a:moveTo>
                    <a:pt x="8233" y="0"/>
                  </a:moveTo>
                  <a:cubicBezTo>
                    <a:pt x="5530" y="0"/>
                    <a:pt x="4235" y="1326"/>
                    <a:pt x="3253" y="2242"/>
                  </a:cubicBezTo>
                  <a:cubicBezTo>
                    <a:pt x="1277" y="4035"/>
                    <a:pt x="0" y="7318"/>
                    <a:pt x="0" y="7318"/>
                  </a:cubicBezTo>
                  <a:lnTo>
                    <a:pt x="7174" y="10145"/>
                  </a:lnTo>
                  <a:cubicBezTo>
                    <a:pt x="8876" y="9385"/>
                    <a:pt x="9332" y="8230"/>
                    <a:pt x="9332" y="8230"/>
                  </a:cubicBezTo>
                  <a:cubicBezTo>
                    <a:pt x="9514" y="8321"/>
                    <a:pt x="9727" y="8382"/>
                    <a:pt x="9940" y="8443"/>
                  </a:cubicBezTo>
                  <a:cubicBezTo>
                    <a:pt x="10457" y="7440"/>
                    <a:pt x="10912" y="6376"/>
                    <a:pt x="11277" y="5312"/>
                  </a:cubicBezTo>
                  <a:cubicBezTo>
                    <a:pt x="11733" y="4066"/>
                    <a:pt x="10031" y="2120"/>
                    <a:pt x="10031" y="2120"/>
                  </a:cubicBezTo>
                  <a:lnTo>
                    <a:pt x="10031" y="2120"/>
                  </a:lnTo>
                  <a:cubicBezTo>
                    <a:pt x="11599" y="2303"/>
                    <a:pt x="13010" y="3969"/>
                    <a:pt x="13877" y="3969"/>
                  </a:cubicBezTo>
                  <a:cubicBezTo>
                    <a:pt x="14018" y="3969"/>
                    <a:pt x="14145" y="3925"/>
                    <a:pt x="14256" y="3822"/>
                  </a:cubicBezTo>
                  <a:cubicBezTo>
                    <a:pt x="15046" y="3093"/>
                    <a:pt x="13010" y="965"/>
                    <a:pt x="11764" y="601"/>
                  </a:cubicBezTo>
                  <a:cubicBezTo>
                    <a:pt x="10369" y="173"/>
                    <a:pt x="9209" y="0"/>
                    <a:pt x="8233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2141;p53">
              <a:extLst>
                <a:ext uri="{FF2B5EF4-FFF2-40B4-BE49-F238E27FC236}">
                  <a16:creationId xmlns:a16="http://schemas.microsoft.com/office/drawing/2014/main" id="{315F54E5-F271-1484-0D3D-7B6CACB2B054}"/>
                </a:ext>
              </a:extLst>
            </p:cNvPr>
            <p:cNvSpPr/>
            <p:nvPr/>
          </p:nvSpPr>
          <p:spPr>
            <a:xfrm>
              <a:off x="7551254" y="2632114"/>
              <a:ext cx="150169" cy="127235"/>
            </a:xfrm>
            <a:custGeom>
              <a:avLst/>
              <a:gdLst/>
              <a:ahLst/>
              <a:cxnLst/>
              <a:rect l="l" t="t" r="r" b="b"/>
              <a:pathLst>
                <a:path w="9940" h="8422" extrusionOk="0">
                  <a:moveTo>
                    <a:pt x="784" y="1"/>
                  </a:moveTo>
                  <a:cubicBezTo>
                    <a:pt x="478" y="1"/>
                    <a:pt x="211" y="7"/>
                    <a:pt x="0" y="14"/>
                  </a:cubicBezTo>
                  <a:cubicBezTo>
                    <a:pt x="0" y="14"/>
                    <a:pt x="2875" y="7127"/>
                    <a:pt x="3220" y="7127"/>
                  </a:cubicBezTo>
                  <a:cubicBezTo>
                    <a:pt x="3221" y="7127"/>
                    <a:pt x="3221" y="7127"/>
                    <a:pt x="3222" y="7127"/>
                  </a:cubicBezTo>
                  <a:cubicBezTo>
                    <a:pt x="3273" y="7121"/>
                    <a:pt x="3324" y="7119"/>
                    <a:pt x="3375" y="7119"/>
                  </a:cubicBezTo>
                  <a:cubicBezTo>
                    <a:pt x="4520" y="7119"/>
                    <a:pt x="5849" y="8422"/>
                    <a:pt x="6648" y="8422"/>
                  </a:cubicBezTo>
                  <a:cubicBezTo>
                    <a:pt x="6805" y="8422"/>
                    <a:pt x="6941" y="8372"/>
                    <a:pt x="7052" y="8251"/>
                  </a:cubicBezTo>
                  <a:cubicBezTo>
                    <a:pt x="7660" y="7613"/>
                    <a:pt x="6991" y="6853"/>
                    <a:pt x="6991" y="6853"/>
                  </a:cubicBezTo>
                  <a:lnTo>
                    <a:pt x="6991" y="6853"/>
                  </a:lnTo>
                  <a:cubicBezTo>
                    <a:pt x="6991" y="6853"/>
                    <a:pt x="7326" y="7007"/>
                    <a:pt x="7701" y="7007"/>
                  </a:cubicBezTo>
                  <a:cubicBezTo>
                    <a:pt x="7994" y="7007"/>
                    <a:pt x="8311" y="6913"/>
                    <a:pt x="8511" y="6580"/>
                  </a:cubicBezTo>
                  <a:cubicBezTo>
                    <a:pt x="9028" y="5729"/>
                    <a:pt x="7751" y="4726"/>
                    <a:pt x="7751" y="4726"/>
                  </a:cubicBezTo>
                  <a:lnTo>
                    <a:pt x="7751" y="4726"/>
                  </a:lnTo>
                  <a:cubicBezTo>
                    <a:pt x="7751" y="4726"/>
                    <a:pt x="8123" y="4874"/>
                    <a:pt x="8527" y="4874"/>
                  </a:cubicBezTo>
                  <a:cubicBezTo>
                    <a:pt x="8897" y="4874"/>
                    <a:pt x="9293" y="4749"/>
                    <a:pt x="9453" y="4270"/>
                  </a:cubicBezTo>
                  <a:cubicBezTo>
                    <a:pt x="9940" y="2902"/>
                    <a:pt x="6535" y="1169"/>
                    <a:pt x="4681" y="531"/>
                  </a:cubicBezTo>
                  <a:cubicBezTo>
                    <a:pt x="3383" y="83"/>
                    <a:pt x="1847" y="1"/>
                    <a:pt x="784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2142;p53">
              <a:extLst>
                <a:ext uri="{FF2B5EF4-FFF2-40B4-BE49-F238E27FC236}">
                  <a16:creationId xmlns:a16="http://schemas.microsoft.com/office/drawing/2014/main" id="{B067582D-8FB3-F800-61EE-A87759FE4C93}"/>
                </a:ext>
              </a:extLst>
            </p:cNvPr>
            <p:cNvSpPr/>
            <p:nvPr/>
          </p:nvSpPr>
          <p:spPr>
            <a:xfrm>
              <a:off x="7607270" y="2668144"/>
              <a:ext cx="61548" cy="35367"/>
            </a:xfrm>
            <a:custGeom>
              <a:avLst/>
              <a:gdLst/>
              <a:ahLst/>
              <a:cxnLst/>
              <a:rect l="l" t="t" r="r" b="b"/>
              <a:pathLst>
                <a:path w="4074" h="2341" extrusionOk="0">
                  <a:moveTo>
                    <a:pt x="0" y="0"/>
                  </a:moveTo>
                  <a:lnTo>
                    <a:pt x="0" y="0"/>
                  </a:lnTo>
                  <a:cubicBezTo>
                    <a:pt x="1429" y="608"/>
                    <a:pt x="2797" y="1398"/>
                    <a:pt x="4043" y="2341"/>
                  </a:cubicBezTo>
                  <a:cubicBezTo>
                    <a:pt x="4073" y="2341"/>
                    <a:pt x="4073" y="2310"/>
                    <a:pt x="4043" y="2280"/>
                  </a:cubicBezTo>
                  <a:cubicBezTo>
                    <a:pt x="2949" y="1125"/>
                    <a:pt x="1551" y="3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2143;p53">
              <a:extLst>
                <a:ext uri="{FF2B5EF4-FFF2-40B4-BE49-F238E27FC236}">
                  <a16:creationId xmlns:a16="http://schemas.microsoft.com/office/drawing/2014/main" id="{4F5E0FBA-685B-CE7B-C626-2DF723F6A9D9}"/>
                </a:ext>
              </a:extLst>
            </p:cNvPr>
            <p:cNvSpPr/>
            <p:nvPr/>
          </p:nvSpPr>
          <p:spPr>
            <a:xfrm>
              <a:off x="7620125" y="2637372"/>
              <a:ext cx="62001" cy="35382"/>
            </a:xfrm>
            <a:custGeom>
              <a:avLst/>
              <a:gdLst/>
              <a:ahLst/>
              <a:cxnLst/>
              <a:rect l="l" t="t" r="r" b="b"/>
              <a:pathLst>
                <a:path w="4104" h="2342" extrusionOk="0">
                  <a:moveTo>
                    <a:pt x="0" y="1"/>
                  </a:moveTo>
                  <a:cubicBezTo>
                    <a:pt x="21" y="5"/>
                    <a:pt x="41" y="9"/>
                    <a:pt x="62" y="14"/>
                  </a:cubicBezTo>
                  <a:lnTo>
                    <a:pt x="62" y="14"/>
                  </a:lnTo>
                  <a:cubicBezTo>
                    <a:pt x="52" y="9"/>
                    <a:pt x="41" y="5"/>
                    <a:pt x="31" y="1"/>
                  </a:cubicBezTo>
                  <a:close/>
                  <a:moveTo>
                    <a:pt x="62" y="14"/>
                  </a:moveTo>
                  <a:lnTo>
                    <a:pt x="62" y="14"/>
                  </a:lnTo>
                  <a:cubicBezTo>
                    <a:pt x="1479" y="620"/>
                    <a:pt x="2836" y="1406"/>
                    <a:pt x="4073" y="2341"/>
                  </a:cubicBezTo>
                  <a:cubicBezTo>
                    <a:pt x="4104" y="2341"/>
                    <a:pt x="4104" y="2311"/>
                    <a:pt x="4073" y="2280"/>
                  </a:cubicBezTo>
                  <a:cubicBezTo>
                    <a:pt x="2993" y="1140"/>
                    <a:pt x="1617" y="355"/>
                    <a:pt x="62" y="1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2144;p53">
              <a:extLst>
                <a:ext uri="{FF2B5EF4-FFF2-40B4-BE49-F238E27FC236}">
                  <a16:creationId xmlns:a16="http://schemas.microsoft.com/office/drawing/2014/main" id="{A1A882F2-3235-A4C1-4118-D73092E5D0FE}"/>
                </a:ext>
              </a:extLst>
            </p:cNvPr>
            <p:cNvSpPr/>
            <p:nvPr/>
          </p:nvSpPr>
          <p:spPr>
            <a:xfrm>
              <a:off x="7598085" y="2697057"/>
              <a:ext cx="59252" cy="38600"/>
            </a:xfrm>
            <a:custGeom>
              <a:avLst/>
              <a:gdLst/>
              <a:ahLst/>
              <a:cxnLst/>
              <a:rect l="l" t="t" r="r" b="b"/>
              <a:pathLst>
                <a:path w="3922" h="2555" extrusionOk="0">
                  <a:moveTo>
                    <a:pt x="0" y="1"/>
                  </a:moveTo>
                  <a:lnTo>
                    <a:pt x="0" y="1"/>
                  </a:lnTo>
                  <a:cubicBezTo>
                    <a:pt x="1399" y="700"/>
                    <a:pt x="2706" y="1582"/>
                    <a:pt x="3922" y="2554"/>
                  </a:cubicBezTo>
                  <a:cubicBezTo>
                    <a:pt x="3922" y="2546"/>
                    <a:pt x="3922" y="2535"/>
                    <a:pt x="3922" y="2524"/>
                  </a:cubicBezTo>
                  <a:cubicBezTo>
                    <a:pt x="2858" y="1338"/>
                    <a:pt x="1490" y="457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2145;p53">
              <a:extLst>
                <a:ext uri="{FF2B5EF4-FFF2-40B4-BE49-F238E27FC236}">
                  <a16:creationId xmlns:a16="http://schemas.microsoft.com/office/drawing/2014/main" id="{AE606F39-6794-8AC7-2B6C-C1C29FD86B72}"/>
                </a:ext>
              </a:extLst>
            </p:cNvPr>
            <p:cNvSpPr/>
            <p:nvPr/>
          </p:nvSpPr>
          <p:spPr>
            <a:xfrm>
              <a:off x="7559049" y="2734220"/>
              <a:ext cx="59720" cy="28523"/>
            </a:xfrm>
            <a:custGeom>
              <a:avLst/>
              <a:gdLst/>
              <a:ahLst/>
              <a:cxnLst/>
              <a:rect l="l" t="t" r="r" b="b"/>
              <a:pathLst>
                <a:path w="3953" h="1888" extrusionOk="0">
                  <a:moveTo>
                    <a:pt x="1882" y="0"/>
                  </a:moveTo>
                  <a:cubicBezTo>
                    <a:pt x="1832" y="0"/>
                    <a:pt x="1783" y="1"/>
                    <a:pt x="1733" y="3"/>
                  </a:cubicBezTo>
                  <a:cubicBezTo>
                    <a:pt x="1703" y="3"/>
                    <a:pt x="1703" y="64"/>
                    <a:pt x="1733" y="64"/>
                  </a:cubicBezTo>
                  <a:cubicBezTo>
                    <a:pt x="2372" y="185"/>
                    <a:pt x="2858" y="337"/>
                    <a:pt x="2888" y="337"/>
                  </a:cubicBezTo>
                  <a:cubicBezTo>
                    <a:pt x="2068" y="1310"/>
                    <a:pt x="639" y="1705"/>
                    <a:pt x="31" y="1827"/>
                  </a:cubicBezTo>
                  <a:cubicBezTo>
                    <a:pt x="1" y="1827"/>
                    <a:pt x="1" y="1888"/>
                    <a:pt x="31" y="1888"/>
                  </a:cubicBezTo>
                  <a:cubicBezTo>
                    <a:pt x="1186" y="1888"/>
                    <a:pt x="2402" y="1371"/>
                    <a:pt x="2949" y="368"/>
                  </a:cubicBezTo>
                  <a:cubicBezTo>
                    <a:pt x="3284" y="489"/>
                    <a:pt x="3588" y="581"/>
                    <a:pt x="3922" y="641"/>
                  </a:cubicBezTo>
                  <a:cubicBezTo>
                    <a:pt x="3922" y="641"/>
                    <a:pt x="3952" y="641"/>
                    <a:pt x="3952" y="611"/>
                  </a:cubicBezTo>
                  <a:cubicBezTo>
                    <a:pt x="3326" y="212"/>
                    <a:pt x="2619" y="0"/>
                    <a:pt x="1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2146;p53">
              <a:extLst>
                <a:ext uri="{FF2B5EF4-FFF2-40B4-BE49-F238E27FC236}">
                  <a16:creationId xmlns:a16="http://schemas.microsoft.com/office/drawing/2014/main" id="{7A6FA1F0-E7F7-E291-9855-959889ED0FF3}"/>
                </a:ext>
              </a:extLst>
            </p:cNvPr>
            <p:cNvSpPr/>
            <p:nvPr/>
          </p:nvSpPr>
          <p:spPr>
            <a:xfrm>
              <a:off x="7586604" y="2757317"/>
              <a:ext cx="189146" cy="119304"/>
            </a:xfrm>
            <a:custGeom>
              <a:avLst/>
              <a:gdLst/>
              <a:ahLst/>
              <a:cxnLst/>
              <a:rect l="l" t="t" r="r" b="b"/>
              <a:pathLst>
                <a:path w="12520" h="7897" extrusionOk="0">
                  <a:moveTo>
                    <a:pt x="10692" y="0"/>
                  </a:moveTo>
                  <a:cubicBezTo>
                    <a:pt x="10201" y="0"/>
                    <a:pt x="9578" y="86"/>
                    <a:pt x="8815" y="267"/>
                  </a:cubicBezTo>
                  <a:cubicBezTo>
                    <a:pt x="6414" y="845"/>
                    <a:pt x="1" y="3884"/>
                    <a:pt x="1" y="3884"/>
                  </a:cubicBezTo>
                  <a:lnTo>
                    <a:pt x="7022" y="7897"/>
                  </a:lnTo>
                  <a:cubicBezTo>
                    <a:pt x="8481" y="6346"/>
                    <a:pt x="9849" y="4766"/>
                    <a:pt x="11156" y="3094"/>
                  </a:cubicBezTo>
                  <a:cubicBezTo>
                    <a:pt x="12520" y="1180"/>
                    <a:pt x="12509" y="0"/>
                    <a:pt x="10692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2147;p53">
              <a:extLst>
                <a:ext uri="{FF2B5EF4-FFF2-40B4-BE49-F238E27FC236}">
                  <a16:creationId xmlns:a16="http://schemas.microsoft.com/office/drawing/2014/main" id="{FA129A0B-357C-60B0-9B4F-0A5A935F8D56}"/>
                </a:ext>
              </a:extLst>
            </p:cNvPr>
            <p:cNvSpPr/>
            <p:nvPr/>
          </p:nvSpPr>
          <p:spPr>
            <a:xfrm>
              <a:off x="7671095" y="2798996"/>
              <a:ext cx="7826" cy="17933"/>
            </a:xfrm>
            <a:custGeom>
              <a:avLst/>
              <a:gdLst/>
              <a:ahLst/>
              <a:cxnLst/>
              <a:rect l="l" t="t" r="r" b="b"/>
              <a:pathLst>
                <a:path w="518" h="1187" extrusionOk="0">
                  <a:moveTo>
                    <a:pt x="0" y="1"/>
                  </a:moveTo>
                  <a:cubicBezTo>
                    <a:pt x="31" y="214"/>
                    <a:pt x="92" y="426"/>
                    <a:pt x="183" y="639"/>
                  </a:cubicBezTo>
                  <a:cubicBezTo>
                    <a:pt x="274" y="821"/>
                    <a:pt x="396" y="1034"/>
                    <a:pt x="517" y="1186"/>
                  </a:cubicBezTo>
                  <a:cubicBezTo>
                    <a:pt x="487" y="973"/>
                    <a:pt x="426" y="761"/>
                    <a:pt x="335" y="548"/>
                  </a:cubicBezTo>
                  <a:cubicBezTo>
                    <a:pt x="244" y="366"/>
                    <a:pt x="152" y="153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2148;p53">
              <a:extLst>
                <a:ext uri="{FF2B5EF4-FFF2-40B4-BE49-F238E27FC236}">
                  <a16:creationId xmlns:a16="http://schemas.microsoft.com/office/drawing/2014/main" id="{F286EF88-026E-4446-D8EB-27AC505D89D9}"/>
                </a:ext>
              </a:extLst>
            </p:cNvPr>
            <p:cNvSpPr/>
            <p:nvPr/>
          </p:nvSpPr>
          <p:spPr>
            <a:xfrm>
              <a:off x="7729407" y="2796700"/>
              <a:ext cx="18386" cy="7826"/>
            </a:xfrm>
            <a:custGeom>
              <a:avLst/>
              <a:gdLst/>
              <a:ahLst/>
              <a:cxnLst/>
              <a:rect l="l" t="t" r="r" b="b"/>
              <a:pathLst>
                <a:path w="1217" h="51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004" y="31"/>
                    <a:pt x="791" y="92"/>
                    <a:pt x="578" y="183"/>
                  </a:cubicBezTo>
                  <a:cubicBezTo>
                    <a:pt x="365" y="274"/>
                    <a:pt x="183" y="366"/>
                    <a:pt x="1" y="518"/>
                  </a:cubicBezTo>
                  <a:cubicBezTo>
                    <a:pt x="457" y="457"/>
                    <a:pt x="852" y="274"/>
                    <a:pt x="1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2149;p53">
              <a:extLst>
                <a:ext uri="{FF2B5EF4-FFF2-40B4-BE49-F238E27FC236}">
                  <a16:creationId xmlns:a16="http://schemas.microsoft.com/office/drawing/2014/main" id="{7C7EA632-A3A5-2A56-114B-9469D1911D93}"/>
                </a:ext>
              </a:extLst>
            </p:cNvPr>
            <p:cNvSpPr/>
            <p:nvPr/>
          </p:nvSpPr>
          <p:spPr>
            <a:xfrm>
              <a:off x="7700025" y="2856854"/>
              <a:ext cx="8732" cy="4155"/>
            </a:xfrm>
            <a:custGeom>
              <a:avLst/>
              <a:gdLst/>
              <a:ahLst/>
              <a:cxnLst/>
              <a:rect l="l" t="t" r="r" b="b"/>
              <a:pathLst>
                <a:path w="578" h="275" extrusionOk="0">
                  <a:moveTo>
                    <a:pt x="0" y="1"/>
                  </a:moveTo>
                  <a:lnTo>
                    <a:pt x="0" y="1"/>
                  </a:lnTo>
                  <a:cubicBezTo>
                    <a:pt x="152" y="92"/>
                    <a:pt x="304" y="183"/>
                    <a:pt x="456" y="274"/>
                  </a:cubicBezTo>
                  <a:lnTo>
                    <a:pt x="578" y="153"/>
                  </a:lnTo>
                  <a:cubicBezTo>
                    <a:pt x="395" y="61"/>
                    <a:pt x="183" y="3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2150;p53">
              <a:extLst>
                <a:ext uri="{FF2B5EF4-FFF2-40B4-BE49-F238E27FC236}">
                  <a16:creationId xmlns:a16="http://schemas.microsoft.com/office/drawing/2014/main" id="{EBAB2FBB-0DEE-EA44-62B1-7B2BC5AE9203}"/>
                </a:ext>
              </a:extLst>
            </p:cNvPr>
            <p:cNvSpPr/>
            <p:nvPr/>
          </p:nvSpPr>
          <p:spPr>
            <a:xfrm>
              <a:off x="7698182" y="2772364"/>
              <a:ext cx="18386" cy="7372"/>
            </a:xfrm>
            <a:custGeom>
              <a:avLst/>
              <a:gdLst/>
              <a:ahLst/>
              <a:cxnLst/>
              <a:rect l="l" t="t" r="r" b="b"/>
              <a:pathLst>
                <a:path w="1217" h="488" extrusionOk="0">
                  <a:moveTo>
                    <a:pt x="1" y="1"/>
                  </a:moveTo>
                  <a:cubicBezTo>
                    <a:pt x="365" y="244"/>
                    <a:pt x="761" y="426"/>
                    <a:pt x="1217" y="487"/>
                  </a:cubicBezTo>
                  <a:cubicBezTo>
                    <a:pt x="1034" y="335"/>
                    <a:pt x="852" y="244"/>
                    <a:pt x="639" y="153"/>
                  </a:cubicBezTo>
                  <a:cubicBezTo>
                    <a:pt x="426" y="62"/>
                    <a:pt x="214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2151;p53">
              <a:extLst>
                <a:ext uri="{FF2B5EF4-FFF2-40B4-BE49-F238E27FC236}">
                  <a16:creationId xmlns:a16="http://schemas.microsoft.com/office/drawing/2014/main" id="{638768AF-DE8D-652B-C688-299D91B2BB05}"/>
                </a:ext>
              </a:extLst>
            </p:cNvPr>
            <p:cNvSpPr/>
            <p:nvPr/>
          </p:nvSpPr>
          <p:spPr>
            <a:xfrm>
              <a:off x="7616908" y="2810024"/>
              <a:ext cx="7372" cy="18386"/>
            </a:xfrm>
            <a:custGeom>
              <a:avLst/>
              <a:gdLst/>
              <a:ahLst/>
              <a:cxnLst/>
              <a:rect l="l" t="t" r="r" b="b"/>
              <a:pathLst>
                <a:path w="488" h="1217" extrusionOk="0">
                  <a:moveTo>
                    <a:pt x="487" y="0"/>
                  </a:moveTo>
                  <a:cubicBezTo>
                    <a:pt x="365" y="152"/>
                    <a:pt x="244" y="365"/>
                    <a:pt x="183" y="578"/>
                  </a:cubicBezTo>
                  <a:cubicBezTo>
                    <a:pt x="92" y="791"/>
                    <a:pt x="31" y="1003"/>
                    <a:pt x="1" y="1216"/>
                  </a:cubicBezTo>
                  <a:cubicBezTo>
                    <a:pt x="122" y="1034"/>
                    <a:pt x="244" y="821"/>
                    <a:pt x="305" y="639"/>
                  </a:cubicBezTo>
                  <a:cubicBezTo>
                    <a:pt x="396" y="426"/>
                    <a:pt x="457" y="213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2152;p53">
              <a:extLst>
                <a:ext uri="{FF2B5EF4-FFF2-40B4-BE49-F238E27FC236}">
                  <a16:creationId xmlns:a16="http://schemas.microsoft.com/office/drawing/2014/main" id="{DEAD3CEF-E454-373A-93CD-8960F9201356}"/>
                </a:ext>
              </a:extLst>
            </p:cNvPr>
            <p:cNvSpPr/>
            <p:nvPr/>
          </p:nvSpPr>
          <p:spPr>
            <a:xfrm>
              <a:off x="7679359" y="2843349"/>
              <a:ext cx="44416" cy="35110"/>
            </a:xfrm>
            <a:custGeom>
              <a:avLst/>
              <a:gdLst/>
              <a:ahLst/>
              <a:cxnLst/>
              <a:rect l="l" t="t" r="r" b="b"/>
              <a:pathLst>
                <a:path w="2940" h="2324" extrusionOk="0">
                  <a:moveTo>
                    <a:pt x="2913" y="1"/>
                  </a:moveTo>
                  <a:cubicBezTo>
                    <a:pt x="2906" y="1"/>
                    <a:pt x="2897" y="4"/>
                    <a:pt x="2888" y="13"/>
                  </a:cubicBezTo>
                  <a:cubicBezTo>
                    <a:pt x="2706" y="165"/>
                    <a:pt x="2493" y="408"/>
                    <a:pt x="2341" y="591"/>
                  </a:cubicBezTo>
                  <a:cubicBezTo>
                    <a:pt x="2159" y="743"/>
                    <a:pt x="2007" y="925"/>
                    <a:pt x="1855" y="1107"/>
                  </a:cubicBezTo>
                  <a:cubicBezTo>
                    <a:pt x="1520" y="1442"/>
                    <a:pt x="1216" y="1807"/>
                    <a:pt x="882" y="2171"/>
                  </a:cubicBezTo>
                  <a:cubicBezTo>
                    <a:pt x="852" y="2110"/>
                    <a:pt x="122" y="1746"/>
                    <a:pt x="31" y="1715"/>
                  </a:cubicBezTo>
                  <a:cubicBezTo>
                    <a:pt x="1" y="1715"/>
                    <a:pt x="1" y="1746"/>
                    <a:pt x="1" y="1746"/>
                  </a:cubicBezTo>
                  <a:cubicBezTo>
                    <a:pt x="304" y="1958"/>
                    <a:pt x="608" y="2141"/>
                    <a:pt x="943" y="2323"/>
                  </a:cubicBezTo>
                  <a:cubicBezTo>
                    <a:pt x="1277" y="1958"/>
                    <a:pt x="1642" y="1563"/>
                    <a:pt x="1946" y="1199"/>
                  </a:cubicBezTo>
                  <a:cubicBezTo>
                    <a:pt x="2128" y="1016"/>
                    <a:pt x="2250" y="864"/>
                    <a:pt x="2432" y="651"/>
                  </a:cubicBezTo>
                  <a:cubicBezTo>
                    <a:pt x="2584" y="439"/>
                    <a:pt x="2736" y="287"/>
                    <a:pt x="2919" y="44"/>
                  </a:cubicBezTo>
                  <a:cubicBezTo>
                    <a:pt x="2940" y="22"/>
                    <a:pt x="2931" y="1"/>
                    <a:pt x="2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2153;p53">
              <a:extLst>
                <a:ext uri="{FF2B5EF4-FFF2-40B4-BE49-F238E27FC236}">
                  <a16:creationId xmlns:a16="http://schemas.microsoft.com/office/drawing/2014/main" id="{BC0566CA-A782-3083-F5B2-766175F3A684}"/>
                </a:ext>
              </a:extLst>
            </p:cNvPr>
            <p:cNvSpPr/>
            <p:nvPr/>
          </p:nvSpPr>
          <p:spPr>
            <a:xfrm>
              <a:off x="7602224" y="2811852"/>
              <a:ext cx="94059" cy="52952"/>
            </a:xfrm>
            <a:custGeom>
              <a:avLst/>
              <a:gdLst/>
              <a:ahLst/>
              <a:cxnLst/>
              <a:rect l="l" t="t" r="r" b="b"/>
              <a:pathLst>
                <a:path w="6226" h="3505" extrusionOk="0">
                  <a:moveTo>
                    <a:pt x="61" y="1"/>
                  </a:moveTo>
                  <a:cubicBezTo>
                    <a:pt x="30" y="1"/>
                    <a:pt x="0" y="31"/>
                    <a:pt x="30" y="62"/>
                  </a:cubicBezTo>
                  <a:cubicBezTo>
                    <a:pt x="1064" y="609"/>
                    <a:pt x="2097" y="1186"/>
                    <a:pt x="3131" y="1764"/>
                  </a:cubicBezTo>
                  <a:cubicBezTo>
                    <a:pt x="3617" y="2037"/>
                    <a:pt x="4134" y="2341"/>
                    <a:pt x="4651" y="2615"/>
                  </a:cubicBezTo>
                  <a:cubicBezTo>
                    <a:pt x="5137" y="2919"/>
                    <a:pt x="5684" y="3192"/>
                    <a:pt x="6170" y="3496"/>
                  </a:cubicBezTo>
                  <a:cubicBezTo>
                    <a:pt x="6176" y="3502"/>
                    <a:pt x="6183" y="3505"/>
                    <a:pt x="6188" y="3505"/>
                  </a:cubicBezTo>
                  <a:cubicBezTo>
                    <a:pt x="6210" y="3505"/>
                    <a:pt x="6225" y="3466"/>
                    <a:pt x="6201" y="3466"/>
                  </a:cubicBezTo>
                  <a:cubicBezTo>
                    <a:pt x="5714" y="3162"/>
                    <a:pt x="5228" y="2797"/>
                    <a:pt x="4711" y="2493"/>
                  </a:cubicBezTo>
                  <a:cubicBezTo>
                    <a:pt x="4225" y="2189"/>
                    <a:pt x="3708" y="1916"/>
                    <a:pt x="3192" y="1612"/>
                  </a:cubicBezTo>
                  <a:cubicBezTo>
                    <a:pt x="2189" y="1034"/>
                    <a:pt x="1125" y="518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2154;p53">
              <a:extLst>
                <a:ext uri="{FF2B5EF4-FFF2-40B4-BE49-F238E27FC236}">
                  <a16:creationId xmlns:a16="http://schemas.microsoft.com/office/drawing/2014/main" id="{8B985D2A-6E73-2C31-9CA6-4BBD234CBA71}"/>
                </a:ext>
              </a:extLst>
            </p:cNvPr>
            <p:cNvSpPr/>
            <p:nvPr/>
          </p:nvSpPr>
          <p:spPr>
            <a:xfrm>
              <a:off x="7626561" y="2763179"/>
              <a:ext cx="329253" cy="363819"/>
            </a:xfrm>
            <a:custGeom>
              <a:avLst/>
              <a:gdLst/>
              <a:ahLst/>
              <a:cxnLst/>
              <a:rect l="l" t="t" r="r" b="b"/>
              <a:pathLst>
                <a:path w="21794" h="24082" extrusionOk="0">
                  <a:moveTo>
                    <a:pt x="8963" y="1"/>
                  </a:moveTo>
                  <a:cubicBezTo>
                    <a:pt x="8039" y="1"/>
                    <a:pt x="7159" y="423"/>
                    <a:pt x="6353" y="1095"/>
                  </a:cubicBezTo>
                  <a:cubicBezTo>
                    <a:pt x="5927" y="1460"/>
                    <a:pt x="790" y="7934"/>
                    <a:pt x="365" y="10214"/>
                  </a:cubicBezTo>
                  <a:cubicBezTo>
                    <a:pt x="0" y="12220"/>
                    <a:pt x="1611" y="14439"/>
                    <a:pt x="1611" y="14439"/>
                  </a:cubicBezTo>
                  <a:lnTo>
                    <a:pt x="486" y="23132"/>
                  </a:lnTo>
                  <a:cubicBezTo>
                    <a:pt x="486" y="23132"/>
                    <a:pt x="4517" y="24081"/>
                    <a:pt x="12271" y="24081"/>
                  </a:cubicBezTo>
                  <a:cubicBezTo>
                    <a:pt x="14991" y="24081"/>
                    <a:pt x="18170" y="23965"/>
                    <a:pt x="21794" y="23649"/>
                  </a:cubicBezTo>
                  <a:cubicBezTo>
                    <a:pt x="21794" y="23649"/>
                    <a:pt x="16353" y="6232"/>
                    <a:pt x="11946" y="1551"/>
                  </a:cubicBezTo>
                  <a:cubicBezTo>
                    <a:pt x="10925" y="453"/>
                    <a:pt x="9920" y="1"/>
                    <a:pt x="8963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2155;p53">
              <a:extLst>
                <a:ext uri="{FF2B5EF4-FFF2-40B4-BE49-F238E27FC236}">
                  <a16:creationId xmlns:a16="http://schemas.microsoft.com/office/drawing/2014/main" id="{9301028B-4C0B-94B6-6DE1-9A7C43998B74}"/>
                </a:ext>
              </a:extLst>
            </p:cNvPr>
            <p:cNvSpPr/>
            <p:nvPr/>
          </p:nvSpPr>
          <p:spPr>
            <a:xfrm>
              <a:off x="7842360" y="2990018"/>
              <a:ext cx="7826" cy="17917"/>
            </a:xfrm>
            <a:custGeom>
              <a:avLst/>
              <a:gdLst/>
              <a:ahLst/>
              <a:cxnLst/>
              <a:rect l="l" t="t" r="r" b="b"/>
              <a:pathLst>
                <a:path w="518" h="1186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426"/>
                    <a:pt x="244" y="851"/>
                    <a:pt x="518" y="1186"/>
                  </a:cubicBezTo>
                  <a:cubicBezTo>
                    <a:pt x="487" y="973"/>
                    <a:pt x="427" y="760"/>
                    <a:pt x="335" y="547"/>
                  </a:cubicBezTo>
                  <a:cubicBezTo>
                    <a:pt x="244" y="365"/>
                    <a:pt x="123" y="15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2156;p53">
              <a:extLst>
                <a:ext uri="{FF2B5EF4-FFF2-40B4-BE49-F238E27FC236}">
                  <a16:creationId xmlns:a16="http://schemas.microsoft.com/office/drawing/2014/main" id="{B27B54E9-B44B-A14F-B194-0DBCCF712987}"/>
                </a:ext>
              </a:extLst>
            </p:cNvPr>
            <p:cNvSpPr/>
            <p:nvPr/>
          </p:nvSpPr>
          <p:spPr>
            <a:xfrm>
              <a:off x="7751448" y="2877067"/>
              <a:ext cx="7826" cy="18371"/>
            </a:xfrm>
            <a:custGeom>
              <a:avLst/>
              <a:gdLst/>
              <a:ahLst/>
              <a:cxnLst/>
              <a:rect l="l" t="t" r="r" b="b"/>
              <a:pathLst>
                <a:path w="518" h="1216" extrusionOk="0">
                  <a:moveTo>
                    <a:pt x="1" y="0"/>
                  </a:moveTo>
                  <a:cubicBezTo>
                    <a:pt x="31" y="213"/>
                    <a:pt x="92" y="426"/>
                    <a:pt x="183" y="638"/>
                  </a:cubicBezTo>
                  <a:cubicBezTo>
                    <a:pt x="274" y="821"/>
                    <a:pt x="396" y="1034"/>
                    <a:pt x="517" y="1216"/>
                  </a:cubicBezTo>
                  <a:cubicBezTo>
                    <a:pt x="457" y="760"/>
                    <a:pt x="274" y="36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2157;p53">
              <a:extLst>
                <a:ext uri="{FF2B5EF4-FFF2-40B4-BE49-F238E27FC236}">
                  <a16:creationId xmlns:a16="http://schemas.microsoft.com/office/drawing/2014/main" id="{A52A3648-8FF4-F628-F697-B23200CEF9EA}"/>
                </a:ext>
              </a:extLst>
            </p:cNvPr>
            <p:cNvSpPr/>
            <p:nvPr/>
          </p:nvSpPr>
          <p:spPr>
            <a:xfrm>
              <a:off x="7913996" y="3091957"/>
              <a:ext cx="7826" cy="18386"/>
            </a:xfrm>
            <a:custGeom>
              <a:avLst/>
              <a:gdLst/>
              <a:ahLst/>
              <a:cxnLst/>
              <a:rect l="l" t="t" r="r" b="b"/>
              <a:pathLst>
                <a:path w="518" h="1217" extrusionOk="0">
                  <a:moveTo>
                    <a:pt x="1" y="0"/>
                  </a:moveTo>
                  <a:cubicBezTo>
                    <a:pt x="31" y="213"/>
                    <a:pt x="92" y="426"/>
                    <a:pt x="183" y="638"/>
                  </a:cubicBezTo>
                  <a:cubicBezTo>
                    <a:pt x="274" y="851"/>
                    <a:pt x="365" y="1034"/>
                    <a:pt x="517" y="1216"/>
                  </a:cubicBezTo>
                  <a:cubicBezTo>
                    <a:pt x="487" y="973"/>
                    <a:pt x="426" y="760"/>
                    <a:pt x="335" y="578"/>
                  </a:cubicBezTo>
                  <a:cubicBezTo>
                    <a:pt x="244" y="365"/>
                    <a:pt x="122" y="183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2158;p53">
              <a:extLst>
                <a:ext uri="{FF2B5EF4-FFF2-40B4-BE49-F238E27FC236}">
                  <a16:creationId xmlns:a16="http://schemas.microsoft.com/office/drawing/2014/main" id="{E5DA1847-FB84-E82F-F9A7-49D8849815E0}"/>
                </a:ext>
              </a:extLst>
            </p:cNvPr>
            <p:cNvSpPr/>
            <p:nvPr/>
          </p:nvSpPr>
          <p:spPr>
            <a:xfrm>
              <a:off x="7712427" y="3016651"/>
              <a:ext cx="7811" cy="18386"/>
            </a:xfrm>
            <a:custGeom>
              <a:avLst/>
              <a:gdLst/>
              <a:ahLst/>
              <a:cxnLst/>
              <a:rect l="l" t="t" r="r" b="b"/>
              <a:pathLst>
                <a:path w="517" h="1217" extrusionOk="0">
                  <a:moveTo>
                    <a:pt x="0" y="0"/>
                  </a:moveTo>
                  <a:cubicBezTo>
                    <a:pt x="30" y="213"/>
                    <a:pt x="91" y="426"/>
                    <a:pt x="182" y="639"/>
                  </a:cubicBezTo>
                  <a:cubicBezTo>
                    <a:pt x="274" y="821"/>
                    <a:pt x="365" y="1034"/>
                    <a:pt x="517" y="1216"/>
                  </a:cubicBezTo>
                  <a:cubicBezTo>
                    <a:pt x="486" y="973"/>
                    <a:pt x="426" y="760"/>
                    <a:pt x="334" y="578"/>
                  </a:cubicBezTo>
                  <a:cubicBezTo>
                    <a:pt x="243" y="365"/>
                    <a:pt x="122" y="18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2159;p53">
              <a:extLst>
                <a:ext uri="{FF2B5EF4-FFF2-40B4-BE49-F238E27FC236}">
                  <a16:creationId xmlns:a16="http://schemas.microsoft.com/office/drawing/2014/main" id="{E34833FD-6914-0015-941E-2744FB08B29B}"/>
                </a:ext>
              </a:extLst>
            </p:cNvPr>
            <p:cNvSpPr/>
            <p:nvPr/>
          </p:nvSpPr>
          <p:spPr>
            <a:xfrm>
              <a:off x="7778081" y="2770067"/>
              <a:ext cx="7826" cy="17933"/>
            </a:xfrm>
            <a:custGeom>
              <a:avLst/>
              <a:gdLst/>
              <a:ahLst/>
              <a:cxnLst/>
              <a:rect l="l" t="t" r="r" b="b"/>
              <a:pathLst>
                <a:path w="518" h="118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214"/>
                    <a:pt x="92" y="426"/>
                    <a:pt x="183" y="639"/>
                  </a:cubicBezTo>
                  <a:cubicBezTo>
                    <a:pt x="274" y="822"/>
                    <a:pt x="396" y="1034"/>
                    <a:pt x="517" y="1186"/>
                  </a:cubicBezTo>
                  <a:cubicBezTo>
                    <a:pt x="457" y="761"/>
                    <a:pt x="274" y="335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2160;p53">
              <a:extLst>
                <a:ext uri="{FF2B5EF4-FFF2-40B4-BE49-F238E27FC236}">
                  <a16:creationId xmlns:a16="http://schemas.microsoft.com/office/drawing/2014/main" id="{C111DAD4-C93C-AEB4-D190-DEF85CFCE8E0}"/>
                </a:ext>
              </a:extLst>
            </p:cNvPr>
            <p:cNvSpPr/>
            <p:nvPr/>
          </p:nvSpPr>
          <p:spPr>
            <a:xfrm>
              <a:off x="7769364" y="2985426"/>
              <a:ext cx="17917" cy="7826"/>
            </a:xfrm>
            <a:custGeom>
              <a:avLst/>
              <a:gdLst/>
              <a:ahLst/>
              <a:cxnLst/>
              <a:rect l="l" t="t" r="r" b="b"/>
              <a:pathLst>
                <a:path w="1186" h="518" extrusionOk="0">
                  <a:moveTo>
                    <a:pt x="1186" y="0"/>
                  </a:moveTo>
                  <a:lnTo>
                    <a:pt x="1186" y="0"/>
                  </a:lnTo>
                  <a:cubicBezTo>
                    <a:pt x="973" y="31"/>
                    <a:pt x="760" y="92"/>
                    <a:pt x="578" y="183"/>
                  </a:cubicBezTo>
                  <a:cubicBezTo>
                    <a:pt x="365" y="274"/>
                    <a:pt x="152" y="365"/>
                    <a:pt x="0" y="517"/>
                  </a:cubicBezTo>
                  <a:cubicBezTo>
                    <a:pt x="213" y="487"/>
                    <a:pt x="426" y="396"/>
                    <a:pt x="638" y="335"/>
                  </a:cubicBezTo>
                  <a:cubicBezTo>
                    <a:pt x="821" y="244"/>
                    <a:pt x="1034" y="122"/>
                    <a:pt x="1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2161;p53">
              <a:extLst>
                <a:ext uri="{FF2B5EF4-FFF2-40B4-BE49-F238E27FC236}">
                  <a16:creationId xmlns:a16="http://schemas.microsoft.com/office/drawing/2014/main" id="{32E3F4B6-2E16-3130-DD88-39B75DE85990}"/>
                </a:ext>
              </a:extLst>
            </p:cNvPr>
            <p:cNvSpPr/>
            <p:nvPr/>
          </p:nvSpPr>
          <p:spPr>
            <a:xfrm>
              <a:off x="7663285" y="2932160"/>
              <a:ext cx="18386" cy="8279"/>
            </a:xfrm>
            <a:custGeom>
              <a:avLst/>
              <a:gdLst/>
              <a:ahLst/>
              <a:cxnLst/>
              <a:rect l="l" t="t" r="r" b="b"/>
              <a:pathLst>
                <a:path w="1217" h="54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973" y="31"/>
                    <a:pt x="761" y="92"/>
                    <a:pt x="578" y="183"/>
                  </a:cubicBezTo>
                  <a:cubicBezTo>
                    <a:pt x="365" y="274"/>
                    <a:pt x="183" y="396"/>
                    <a:pt x="1" y="548"/>
                  </a:cubicBezTo>
                  <a:cubicBezTo>
                    <a:pt x="213" y="487"/>
                    <a:pt x="426" y="426"/>
                    <a:pt x="639" y="335"/>
                  </a:cubicBezTo>
                  <a:cubicBezTo>
                    <a:pt x="852" y="244"/>
                    <a:pt x="1034" y="153"/>
                    <a:pt x="1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2162;p53">
              <a:extLst>
                <a:ext uri="{FF2B5EF4-FFF2-40B4-BE49-F238E27FC236}">
                  <a16:creationId xmlns:a16="http://schemas.microsoft.com/office/drawing/2014/main" id="{49B7C4FB-DC1B-E773-2E46-D7E5AEB8DA14}"/>
                </a:ext>
              </a:extLst>
            </p:cNvPr>
            <p:cNvSpPr/>
            <p:nvPr/>
          </p:nvSpPr>
          <p:spPr>
            <a:xfrm>
              <a:off x="7729407" y="2796700"/>
              <a:ext cx="18386" cy="7826"/>
            </a:xfrm>
            <a:custGeom>
              <a:avLst/>
              <a:gdLst/>
              <a:ahLst/>
              <a:cxnLst/>
              <a:rect l="l" t="t" r="r" b="b"/>
              <a:pathLst>
                <a:path w="1217" h="518" extrusionOk="0">
                  <a:moveTo>
                    <a:pt x="1216" y="1"/>
                  </a:moveTo>
                  <a:lnTo>
                    <a:pt x="1216" y="1"/>
                  </a:lnTo>
                  <a:cubicBezTo>
                    <a:pt x="1004" y="31"/>
                    <a:pt x="791" y="92"/>
                    <a:pt x="578" y="183"/>
                  </a:cubicBezTo>
                  <a:cubicBezTo>
                    <a:pt x="365" y="274"/>
                    <a:pt x="183" y="366"/>
                    <a:pt x="1" y="518"/>
                  </a:cubicBezTo>
                  <a:cubicBezTo>
                    <a:pt x="457" y="457"/>
                    <a:pt x="852" y="274"/>
                    <a:pt x="1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2163;p53">
              <a:extLst>
                <a:ext uri="{FF2B5EF4-FFF2-40B4-BE49-F238E27FC236}">
                  <a16:creationId xmlns:a16="http://schemas.microsoft.com/office/drawing/2014/main" id="{544E7B95-7B7D-8063-A8A2-85E5C9AE29E4}"/>
                </a:ext>
              </a:extLst>
            </p:cNvPr>
            <p:cNvSpPr/>
            <p:nvPr/>
          </p:nvSpPr>
          <p:spPr>
            <a:xfrm>
              <a:off x="7724361" y="3092864"/>
              <a:ext cx="18386" cy="8294"/>
            </a:xfrm>
            <a:custGeom>
              <a:avLst/>
              <a:gdLst/>
              <a:ahLst/>
              <a:cxnLst/>
              <a:rect l="l" t="t" r="r" b="b"/>
              <a:pathLst>
                <a:path w="1217" h="549" extrusionOk="0">
                  <a:moveTo>
                    <a:pt x="1216" y="1"/>
                  </a:moveTo>
                  <a:cubicBezTo>
                    <a:pt x="760" y="92"/>
                    <a:pt x="365" y="275"/>
                    <a:pt x="0" y="548"/>
                  </a:cubicBezTo>
                  <a:cubicBezTo>
                    <a:pt x="213" y="487"/>
                    <a:pt x="426" y="427"/>
                    <a:pt x="639" y="335"/>
                  </a:cubicBezTo>
                  <a:cubicBezTo>
                    <a:pt x="851" y="275"/>
                    <a:pt x="1034" y="153"/>
                    <a:pt x="1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2164;p53">
              <a:extLst>
                <a:ext uri="{FF2B5EF4-FFF2-40B4-BE49-F238E27FC236}">
                  <a16:creationId xmlns:a16="http://schemas.microsoft.com/office/drawing/2014/main" id="{5271A27F-10B9-6CEA-1C50-24DE7E2ABA5B}"/>
                </a:ext>
              </a:extLst>
            </p:cNvPr>
            <p:cNvSpPr/>
            <p:nvPr/>
          </p:nvSpPr>
          <p:spPr>
            <a:xfrm>
              <a:off x="7839610" y="2863290"/>
              <a:ext cx="18386" cy="8279"/>
            </a:xfrm>
            <a:custGeom>
              <a:avLst/>
              <a:gdLst/>
              <a:ahLst/>
              <a:cxnLst/>
              <a:rect l="l" t="t" r="r" b="b"/>
              <a:pathLst>
                <a:path w="1217" h="548" extrusionOk="0">
                  <a:moveTo>
                    <a:pt x="1216" y="0"/>
                  </a:moveTo>
                  <a:lnTo>
                    <a:pt x="1216" y="0"/>
                  </a:lnTo>
                  <a:cubicBezTo>
                    <a:pt x="791" y="91"/>
                    <a:pt x="365" y="274"/>
                    <a:pt x="1" y="547"/>
                  </a:cubicBezTo>
                  <a:cubicBezTo>
                    <a:pt x="213" y="487"/>
                    <a:pt x="426" y="426"/>
                    <a:pt x="639" y="335"/>
                  </a:cubicBezTo>
                  <a:cubicBezTo>
                    <a:pt x="852" y="243"/>
                    <a:pt x="1034" y="152"/>
                    <a:pt x="12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2165;p53">
              <a:extLst>
                <a:ext uri="{FF2B5EF4-FFF2-40B4-BE49-F238E27FC236}">
                  <a16:creationId xmlns:a16="http://schemas.microsoft.com/office/drawing/2014/main" id="{206F55C1-C6F4-2194-C3F1-19B073344B11}"/>
                </a:ext>
              </a:extLst>
            </p:cNvPr>
            <p:cNvSpPr/>
            <p:nvPr/>
          </p:nvSpPr>
          <p:spPr>
            <a:xfrm>
              <a:off x="7858433" y="3064403"/>
              <a:ext cx="18386" cy="7826"/>
            </a:xfrm>
            <a:custGeom>
              <a:avLst/>
              <a:gdLst/>
              <a:ahLst/>
              <a:cxnLst/>
              <a:rect l="l" t="t" r="r" b="b"/>
              <a:pathLst>
                <a:path w="1217" h="518" extrusionOk="0">
                  <a:moveTo>
                    <a:pt x="1217" y="0"/>
                  </a:moveTo>
                  <a:cubicBezTo>
                    <a:pt x="974" y="31"/>
                    <a:pt x="761" y="92"/>
                    <a:pt x="578" y="183"/>
                  </a:cubicBezTo>
                  <a:cubicBezTo>
                    <a:pt x="366" y="274"/>
                    <a:pt x="183" y="365"/>
                    <a:pt x="1" y="517"/>
                  </a:cubicBezTo>
                  <a:cubicBezTo>
                    <a:pt x="426" y="426"/>
                    <a:pt x="852" y="274"/>
                    <a:pt x="1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2166;p53">
              <a:extLst>
                <a:ext uri="{FF2B5EF4-FFF2-40B4-BE49-F238E27FC236}">
                  <a16:creationId xmlns:a16="http://schemas.microsoft.com/office/drawing/2014/main" id="{96E42573-C9B0-5FB3-4C7B-6A49830BFE98}"/>
                </a:ext>
              </a:extLst>
            </p:cNvPr>
            <p:cNvSpPr/>
            <p:nvPr/>
          </p:nvSpPr>
          <p:spPr>
            <a:xfrm>
              <a:off x="7787719" y="3040066"/>
              <a:ext cx="18386" cy="7357"/>
            </a:xfrm>
            <a:custGeom>
              <a:avLst/>
              <a:gdLst/>
              <a:ahLst/>
              <a:cxnLst/>
              <a:rect l="l" t="t" r="r" b="b"/>
              <a:pathLst>
                <a:path w="1217" h="487" extrusionOk="0">
                  <a:moveTo>
                    <a:pt x="1" y="0"/>
                  </a:moveTo>
                  <a:lnTo>
                    <a:pt x="1" y="0"/>
                  </a:lnTo>
                  <a:cubicBezTo>
                    <a:pt x="183" y="152"/>
                    <a:pt x="366" y="244"/>
                    <a:pt x="578" y="335"/>
                  </a:cubicBezTo>
                  <a:cubicBezTo>
                    <a:pt x="791" y="396"/>
                    <a:pt x="1004" y="456"/>
                    <a:pt x="1217" y="487"/>
                  </a:cubicBezTo>
                  <a:cubicBezTo>
                    <a:pt x="1034" y="365"/>
                    <a:pt x="852" y="244"/>
                    <a:pt x="639" y="183"/>
                  </a:cubicBezTo>
                  <a:cubicBezTo>
                    <a:pt x="426" y="92"/>
                    <a:pt x="214" y="3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2167;p53">
              <a:extLst>
                <a:ext uri="{FF2B5EF4-FFF2-40B4-BE49-F238E27FC236}">
                  <a16:creationId xmlns:a16="http://schemas.microsoft.com/office/drawing/2014/main" id="{FE69FBA5-E32F-6045-6AFF-945BEC952F09}"/>
                </a:ext>
              </a:extLst>
            </p:cNvPr>
            <p:cNvSpPr/>
            <p:nvPr/>
          </p:nvSpPr>
          <p:spPr>
            <a:xfrm>
              <a:off x="7654100" y="2995064"/>
              <a:ext cx="18386" cy="7372"/>
            </a:xfrm>
            <a:custGeom>
              <a:avLst/>
              <a:gdLst/>
              <a:ahLst/>
              <a:cxnLst/>
              <a:rect l="l" t="t" r="r" b="b"/>
              <a:pathLst>
                <a:path w="1217" h="488" extrusionOk="0">
                  <a:moveTo>
                    <a:pt x="1" y="1"/>
                  </a:moveTo>
                  <a:cubicBezTo>
                    <a:pt x="183" y="122"/>
                    <a:pt x="366" y="213"/>
                    <a:pt x="578" y="305"/>
                  </a:cubicBezTo>
                  <a:cubicBezTo>
                    <a:pt x="791" y="396"/>
                    <a:pt x="1004" y="457"/>
                    <a:pt x="1217" y="487"/>
                  </a:cubicBezTo>
                  <a:cubicBezTo>
                    <a:pt x="1034" y="335"/>
                    <a:pt x="852" y="244"/>
                    <a:pt x="639" y="153"/>
                  </a:cubicBezTo>
                  <a:cubicBezTo>
                    <a:pt x="426" y="62"/>
                    <a:pt x="214" y="3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2168;p53">
              <a:extLst>
                <a:ext uri="{FF2B5EF4-FFF2-40B4-BE49-F238E27FC236}">
                  <a16:creationId xmlns:a16="http://schemas.microsoft.com/office/drawing/2014/main" id="{1409DA5E-BB29-3F05-E72B-4DCB562C7FD9}"/>
                </a:ext>
              </a:extLst>
            </p:cNvPr>
            <p:cNvSpPr/>
            <p:nvPr/>
          </p:nvSpPr>
          <p:spPr>
            <a:xfrm>
              <a:off x="7801496" y="2912416"/>
              <a:ext cx="18386" cy="7357"/>
            </a:xfrm>
            <a:custGeom>
              <a:avLst/>
              <a:gdLst/>
              <a:ahLst/>
              <a:cxnLst/>
              <a:rect l="l" t="t" r="r" b="b"/>
              <a:pathLst>
                <a:path w="1217" h="487" extrusionOk="0">
                  <a:moveTo>
                    <a:pt x="1" y="1"/>
                  </a:moveTo>
                  <a:lnTo>
                    <a:pt x="1" y="1"/>
                  </a:lnTo>
                  <a:cubicBezTo>
                    <a:pt x="366" y="244"/>
                    <a:pt x="791" y="426"/>
                    <a:pt x="1217" y="487"/>
                  </a:cubicBezTo>
                  <a:cubicBezTo>
                    <a:pt x="1034" y="335"/>
                    <a:pt x="852" y="244"/>
                    <a:pt x="639" y="152"/>
                  </a:cubicBezTo>
                  <a:cubicBezTo>
                    <a:pt x="426" y="92"/>
                    <a:pt x="214" y="3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2169;p53">
              <a:extLst>
                <a:ext uri="{FF2B5EF4-FFF2-40B4-BE49-F238E27FC236}">
                  <a16:creationId xmlns:a16="http://schemas.microsoft.com/office/drawing/2014/main" id="{E3226BFA-22C3-C392-5675-924E4B43CD32}"/>
                </a:ext>
              </a:extLst>
            </p:cNvPr>
            <p:cNvSpPr/>
            <p:nvPr/>
          </p:nvSpPr>
          <p:spPr>
            <a:xfrm>
              <a:off x="7700025" y="2856854"/>
              <a:ext cx="18386" cy="7357"/>
            </a:xfrm>
            <a:custGeom>
              <a:avLst/>
              <a:gdLst/>
              <a:ahLst/>
              <a:cxnLst/>
              <a:rect l="l" t="t" r="r" b="b"/>
              <a:pathLst>
                <a:path w="1217" h="487" extrusionOk="0">
                  <a:moveTo>
                    <a:pt x="0" y="1"/>
                  </a:moveTo>
                  <a:lnTo>
                    <a:pt x="0" y="1"/>
                  </a:lnTo>
                  <a:cubicBezTo>
                    <a:pt x="183" y="122"/>
                    <a:pt x="365" y="244"/>
                    <a:pt x="578" y="305"/>
                  </a:cubicBezTo>
                  <a:cubicBezTo>
                    <a:pt x="791" y="396"/>
                    <a:pt x="1003" y="457"/>
                    <a:pt x="1216" y="487"/>
                  </a:cubicBezTo>
                  <a:cubicBezTo>
                    <a:pt x="1034" y="365"/>
                    <a:pt x="851" y="244"/>
                    <a:pt x="639" y="153"/>
                  </a:cubicBezTo>
                  <a:cubicBezTo>
                    <a:pt x="426" y="92"/>
                    <a:pt x="213" y="3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2170;p53">
              <a:extLst>
                <a:ext uri="{FF2B5EF4-FFF2-40B4-BE49-F238E27FC236}">
                  <a16:creationId xmlns:a16="http://schemas.microsoft.com/office/drawing/2014/main" id="{FF7933E1-2441-7C2E-C3A9-168F876CD472}"/>
                </a:ext>
              </a:extLst>
            </p:cNvPr>
            <p:cNvSpPr/>
            <p:nvPr/>
          </p:nvSpPr>
          <p:spPr>
            <a:xfrm>
              <a:off x="7899312" y="3017573"/>
              <a:ext cx="18371" cy="7357"/>
            </a:xfrm>
            <a:custGeom>
              <a:avLst/>
              <a:gdLst/>
              <a:ahLst/>
              <a:cxnLst/>
              <a:rect l="l" t="t" r="r" b="b"/>
              <a:pathLst>
                <a:path w="1216" h="487" extrusionOk="0">
                  <a:moveTo>
                    <a:pt x="0" y="0"/>
                  </a:moveTo>
                  <a:lnTo>
                    <a:pt x="0" y="0"/>
                  </a:lnTo>
                  <a:cubicBezTo>
                    <a:pt x="182" y="152"/>
                    <a:pt x="365" y="243"/>
                    <a:pt x="578" y="334"/>
                  </a:cubicBezTo>
                  <a:cubicBezTo>
                    <a:pt x="790" y="395"/>
                    <a:pt x="1003" y="456"/>
                    <a:pt x="1216" y="486"/>
                  </a:cubicBezTo>
                  <a:cubicBezTo>
                    <a:pt x="1064" y="365"/>
                    <a:pt x="851" y="243"/>
                    <a:pt x="638" y="182"/>
                  </a:cubicBezTo>
                  <a:cubicBezTo>
                    <a:pt x="426" y="91"/>
                    <a:pt x="213" y="3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2171;p53">
              <a:extLst>
                <a:ext uri="{FF2B5EF4-FFF2-40B4-BE49-F238E27FC236}">
                  <a16:creationId xmlns:a16="http://schemas.microsoft.com/office/drawing/2014/main" id="{88A00C11-A814-0F79-6F0B-A0E05B1F686D}"/>
                </a:ext>
              </a:extLst>
            </p:cNvPr>
            <p:cNvSpPr/>
            <p:nvPr/>
          </p:nvSpPr>
          <p:spPr>
            <a:xfrm>
              <a:off x="7874507" y="2929864"/>
              <a:ext cx="6904" cy="18839"/>
            </a:xfrm>
            <a:custGeom>
              <a:avLst/>
              <a:gdLst/>
              <a:ahLst/>
              <a:cxnLst/>
              <a:rect l="l" t="t" r="r" b="b"/>
              <a:pathLst>
                <a:path w="457" h="1247" extrusionOk="0">
                  <a:moveTo>
                    <a:pt x="457" y="1"/>
                  </a:moveTo>
                  <a:cubicBezTo>
                    <a:pt x="335" y="183"/>
                    <a:pt x="244" y="396"/>
                    <a:pt x="153" y="608"/>
                  </a:cubicBezTo>
                  <a:cubicBezTo>
                    <a:pt x="61" y="791"/>
                    <a:pt x="1" y="1004"/>
                    <a:pt x="1" y="1247"/>
                  </a:cubicBezTo>
                  <a:cubicBezTo>
                    <a:pt x="244" y="882"/>
                    <a:pt x="396" y="456"/>
                    <a:pt x="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2172;p53">
              <a:extLst>
                <a:ext uri="{FF2B5EF4-FFF2-40B4-BE49-F238E27FC236}">
                  <a16:creationId xmlns:a16="http://schemas.microsoft.com/office/drawing/2014/main" id="{9E0F74DC-078D-D0C3-25BA-31F022C66D6E}"/>
                </a:ext>
              </a:extLst>
            </p:cNvPr>
            <p:cNvSpPr/>
            <p:nvPr/>
          </p:nvSpPr>
          <p:spPr>
            <a:xfrm>
              <a:off x="7724815" y="2944095"/>
              <a:ext cx="7372" cy="18386"/>
            </a:xfrm>
            <a:custGeom>
              <a:avLst/>
              <a:gdLst/>
              <a:ahLst/>
              <a:cxnLst/>
              <a:rect l="l" t="t" r="r" b="b"/>
              <a:pathLst>
                <a:path w="488" h="1217" extrusionOk="0">
                  <a:moveTo>
                    <a:pt x="487" y="1"/>
                  </a:moveTo>
                  <a:cubicBezTo>
                    <a:pt x="335" y="153"/>
                    <a:pt x="244" y="366"/>
                    <a:pt x="153" y="578"/>
                  </a:cubicBezTo>
                  <a:cubicBezTo>
                    <a:pt x="61" y="761"/>
                    <a:pt x="31" y="973"/>
                    <a:pt x="1" y="1217"/>
                  </a:cubicBezTo>
                  <a:cubicBezTo>
                    <a:pt x="122" y="1034"/>
                    <a:pt x="244" y="821"/>
                    <a:pt x="305" y="639"/>
                  </a:cubicBezTo>
                  <a:cubicBezTo>
                    <a:pt x="396" y="426"/>
                    <a:pt x="457" y="214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2173;p53">
              <a:extLst>
                <a:ext uri="{FF2B5EF4-FFF2-40B4-BE49-F238E27FC236}">
                  <a16:creationId xmlns:a16="http://schemas.microsoft.com/office/drawing/2014/main" id="{C80A2B22-AAF4-354D-26D9-3D5439953F9A}"/>
                </a:ext>
              </a:extLst>
            </p:cNvPr>
            <p:cNvSpPr/>
            <p:nvPr/>
          </p:nvSpPr>
          <p:spPr>
            <a:xfrm>
              <a:off x="7668346" y="3073588"/>
              <a:ext cx="7811" cy="18386"/>
            </a:xfrm>
            <a:custGeom>
              <a:avLst/>
              <a:gdLst/>
              <a:ahLst/>
              <a:cxnLst/>
              <a:rect l="l" t="t" r="r" b="b"/>
              <a:pathLst>
                <a:path w="517" h="1217" extrusionOk="0">
                  <a:moveTo>
                    <a:pt x="517" y="0"/>
                  </a:moveTo>
                  <a:cubicBezTo>
                    <a:pt x="365" y="183"/>
                    <a:pt x="274" y="365"/>
                    <a:pt x="182" y="578"/>
                  </a:cubicBezTo>
                  <a:cubicBezTo>
                    <a:pt x="91" y="791"/>
                    <a:pt x="30" y="1003"/>
                    <a:pt x="0" y="1216"/>
                  </a:cubicBezTo>
                  <a:cubicBezTo>
                    <a:pt x="152" y="1064"/>
                    <a:pt x="243" y="851"/>
                    <a:pt x="334" y="639"/>
                  </a:cubicBezTo>
                  <a:cubicBezTo>
                    <a:pt x="426" y="426"/>
                    <a:pt x="486" y="213"/>
                    <a:pt x="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2174;p53">
              <a:extLst>
                <a:ext uri="{FF2B5EF4-FFF2-40B4-BE49-F238E27FC236}">
                  <a16:creationId xmlns:a16="http://schemas.microsoft.com/office/drawing/2014/main" id="{70B1CB08-AC1A-318D-1128-0D3A28686141}"/>
                </a:ext>
              </a:extLst>
            </p:cNvPr>
            <p:cNvSpPr/>
            <p:nvPr/>
          </p:nvSpPr>
          <p:spPr>
            <a:xfrm>
              <a:off x="7812524" y="3094707"/>
              <a:ext cx="7357" cy="18386"/>
            </a:xfrm>
            <a:custGeom>
              <a:avLst/>
              <a:gdLst/>
              <a:ahLst/>
              <a:cxnLst/>
              <a:rect l="l" t="t" r="r" b="b"/>
              <a:pathLst>
                <a:path w="487" h="1217" extrusionOk="0">
                  <a:moveTo>
                    <a:pt x="487" y="1"/>
                  </a:moveTo>
                  <a:lnTo>
                    <a:pt x="487" y="1"/>
                  </a:lnTo>
                  <a:cubicBezTo>
                    <a:pt x="365" y="183"/>
                    <a:pt x="243" y="365"/>
                    <a:pt x="183" y="578"/>
                  </a:cubicBezTo>
                  <a:cubicBezTo>
                    <a:pt x="91" y="791"/>
                    <a:pt x="31" y="1004"/>
                    <a:pt x="0" y="1216"/>
                  </a:cubicBezTo>
                  <a:cubicBezTo>
                    <a:pt x="152" y="1034"/>
                    <a:pt x="243" y="852"/>
                    <a:pt x="335" y="639"/>
                  </a:cubicBezTo>
                  <a:cubicBezTo>
                    <a:pt x="395" y="426"/>
                    <a:pt x="456" y="213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2175;p53">
              <a:extLst>
                <a:ext uri="{FF2B5EF4-FFF2-40B4-BE49-F238E27FC236}">
                  <a16:creationId xmlns:a16="http://schemas.microsoft.com/office/drawing/2014/main" id="{711D41F2-63F4-9D78-02A6-4FC1E193705A}"/>
                </a:ext>
              </a:extLst>
            </p:cNvPr>
            <p:cNvSpPr/>
            <p:nvPr/>
          </p:nvSpPr>
          <p:spPr>
            <a:xfrm>
              <a:off x="7792780" y="2832986"/>
              <a:ext cx="7357" cy="18371"/>
            </a:xfrm>
            <a:custGeom>
              <a:avLst/>
              <a:gdLst/>
              <a:ahLst/>
              <a:cxnLst/>
              <a:rect l="l" t="t" r="r" b="b"/>
              <a:pathLst>
                <a:path w="487" h="1216" extrusionOk="0">
                  <a:moveTo>
                    <a:pt x="487" y="0"/>
                  </a:moveTo>
                  <a:cubicBezTo>
                    <a:pt x="365" y="182"/>
                    <a:pt x="243" y="365"/>
                    <a:pt x="152" y="578"/>
                  </a:cubicBezTo>
                  <a:cubicBezTo>
                    <a:pt x="91" y="790"/>
                    <a:pt x="31" y="1003"/>
                    <a:pt x="0" y="1216"/>
                  </a:cubicBezTo>
                  <a:cubicBezTo>
                    <a:pt x="122" y="1034"/>
                    <a:pt x="243" y="851"/>
                    <a:pt x="304" y="638"/>
                  </a:cubicBezTo>
                  <a:cubicBezTo>
                    <a:pt x="395" y="426"/>
                    <a:pt x="456" y="213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2176;p53">
              <a:extLst>
                <a:ext uri="{FF2B5EF4-FFF2-40B4-BE49-F238E27FC236}">
                  <a16:creationId xmlns:a16="http://schemas.microsoft.com/office/drawing/2014/main" id="{17EDDED3-5456-3880-D478-193CD7B03DE8}"/>
                </a:ext>
              </a:extLst>
            </p:cNvPr>
            <p:cNvSpPr/>
            <p:nvPr/>
          </p:nvSpPr>
          <p:spPr>
            <a:xfrm>
              <a:off x="7654100" y="2874302"/>
              <a:ext cx="7372" cy="18386"/>
            </a:xfrm>
            <a:custGeom>
              <a:avLst/>
              <a:gdLst/>
              <a:ahLst/>
              <a:cxnLst/>
              <a:rect l="l" t="t" r="r" b="b"/>
              <a:pathLst>
                <a:path w="488" h="1217" extrusionOk="0">
                  <a:moveTo>
                    <a:pt x="487" y="1"/>
                  </a:moveTo>
                  <a:lnTo>
                    <a:pt x="487" y="1"/>
                  </a:lnTo>
                  <a:cubicBezTo>
                    <a:pt x="366" y="183"/>
                    <a:pt x="244" y="365"/>
                    <a:pt x="183" y="578"/>
                  </a:cubicBezTo>
                  <a:cubicBezTo>
                    <a:pt x="92" y="791"/>
                    <a:pt x="31" y="1004"/>
                    <a:pt x="1" y="1217"/>
                  </a:cubicBezTo>
                  <a:cubicBezTo>
                    <a:pt x="153" y="1034"/>
                    <a:pt x="244" y="852"/>
                    <a:pt x="335" y="639"/>
                  </a:cubicBezTo>
                  <a:cubicBezTo>
                    <a:pt x="426" y="426"/>
                    <a:pt x="457" y="213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2177;p53">
              <a:extLst>
                <a:ext uri="{FF2B5EF4-FFF2-40B4-BE49-F238E27FC236}">
                  <a16:creationId xmlns:a16="http://schemas.microsoft.com/office/drawing/2014/main" id="{519F9624-CF10-E399-05CF-525F9FE96F5E}"/>
                </a:ext>
              </a:extLst>
            </p:cNvPr>
            <p:cNvSpPr/>
            <p:nvPr/>
          </p:nvSpPr>
          <p:spPr>
            <a:xfrm>
              <a:off x="7630685" y="2832065"/>
              <a:ext cx="50988" cy="95525"/>
            </a:xfrm>
            <a:custGeom>
              <a:avLst/>
              <a:gdLst/>
              <a:ahLst/>
              <a:cxnLst/>
              <a:rect l="l" t="t" r="r" b="b"/>
              <a:pathLst>
                <a:path w="3375" h="6323" extrusionOk="0">
                  <a:moveTo>
                    <a:pt x="3374" y="0"/>
                  </a:moveTo>
                  <a:cubicBezTo>
                    <a:pt x="3010" y="426"/>
                    <a:pt x="2675" y="851"/>
                    <a:pt x="2371" y="1307"/>
                  </a:cubicBezTo>
                  <a:cubicBezTo>
                    <a:pt x="2402" y="1247"/>
                    <a:pt x="2402" y="1186"/>
                    <a:pt x="2432" y="1125"/>
                  </a:cubicBezTo>
                  <a:cubicBezTo>
                    <a:pt x="2554" y="882"/>
                    <a:pt x="2615" y="669"/>
                    <a:pt x="2706" y="426"/>
                  </a:cubicBezTo>
                  <a:lnTo>
                    <a:pt x="2706" y="426"/>
                  </a:lnTo>
                  <a:cubicBezTo>
                    <a:pt x="2554" y="639"/>
                    <a:pt x="2463" y="851"/>
                    <a:pt x="2371" y="1095"/>
                  </a:cubicBezTo>
                  <a:cubicBezTo>
                    <a:pt x="2311" y="1247"/>
                    <a:pt x="2219" y="1398"/>
                    <a:pt x="2189" y="1550"/>
                  </a:cubicBezTo>
                  <a:cubicBezTo>
                    <a:pt x="1855" y="2006"/>
                    <a:pt x="1551" y="2462"/>
                    <a:pt x="1216" y="2918"/>
                  </a:cubicBezTo>
                  <a:cubicBezTo>
                    <a:pt x="882" y="3435"/>
                    <a:pt x="608" y="3982"/>
                    <a:pt x="365" y="4529"/>
                  </a:cubicBezTo>
                  <a:cubicBezTo>
                    <a:pt x="244" y="4803"/>
                    <a:pt x="153" y="5107"/>
                    <a:pt x="92" y="5411"/>
                  </a:cubicBezTo>
                  <a:cubicBezTo>
                    <a:pt x="31" y="5715"/>
                    <a:pt x="1" y="6019"/>
                    <a:pt x="61" y="6323"/>
                  </a:cubicBezTo>
                  <a:cubicBezTo>
                    <a:pt x="61" y="5715"/>
                    <a:pt x="213" y="5137"/>
                    <a:pt x="487" y="4590"/>
                  </a:cubicBezTo>
                  <a:cubicBezTo>
                    <a:pt x="760" y="4043"/>
                    <a:pt x="1064" y="3526"/>
                    <a:pt x="1399" y="3040"/>
                  </a:cubicBezTo>
                  <a:cubicBezTo>
                    <a:pt x="2037" y="2006"/>
                    <a:pt x="2736" y="1003"/>
                    <a:pt x="33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2178;p53">
              <a:extLst>
                <a:ext uri="{FF2B5EF4-FFF2-40B4-BE49-F238E27FC236}">
                  <a16:creationId xmlns:a16="http://schemas.microsoft.com/office/drawing/2014/main" id="{C53A36F8-A4B0-D382-922E-5C99D05251A2}"/>
                </a:ext>
              </a:extLst>
            </p:cNvPr>
            <p:cNvSpPr/>
            <p:nvPr/>
          </p:nvSpPr>
          <p:spPr>
            <a:xfrm>
              <a:off x="7722518" y="2468994"/>
              <a:ext cx="161529" cy="135197"/>
            </a:xfrm>
            <a:custGeom>
              <a:avLst/>
              <a:gdLst/>
              <a:ahLst/>
              <a:cxnLst/>
              <a:rect l="l" t="t" r="r" b="b"/>
              <a:pathLst>
                <a:path w="10692" h="8949" extrusionOk="0">
                  <a:moveTo>
                    <a:pt x="4876" y="1"/>
                  </a:moveTo>
                  <a:cubicBezTo>
                    <a:pt x="4095" y="1"/>
                    <a:pt x="3288" y="237"/>
                    <a:pt x="2524" y="782"/>
                  </a:cubicBezTo>
                  <a:cubicBezTo>
                    <a:pt x="1" y="2575"/>
                    <a:pt x="122" y="5706"/>
                    <a:pt x="1399" y="7560"/>
                  </a:cubicBezTo>
                  <a:cubicBezTo>
                    <a:pt x="1724" y="8056"/>
                    <a:pt x="3293" y="8948"/>
                    <a:pt x="5026" y="8948"/>
                  </a:cubicBezTo>
                  <a:cubicBezTo>
                    <a:pt x="6369" y="8948"/>
                    <a:pt x="7810" y="8412"/>
                    <a:pt x="8846" y="6739"/>
                  </a:cubicBezTo>
                  <a:cubicBezTo>
                    <a:pt x="10691" y="3729"/>
                    <a:pt x="7979" y="1"/>
                    <a:pt x="48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2179;p53">
              <a:extLst>
                <a:ext uri="{FF2B5EF4-FFF2-40B4-BE49-F238E27FC236}">
                  <a16:creationId xmlns:a16="http://schemas.microsoft.com/office/drawing/2014/main" id="{02B5C0B4-7C69-1EA4-0B05-99EDBB667C67}"/>
                </a:ext>
              </a:extLst>
            </p:cNvPr>
            <p:cNvSpPr/>
            <p:nvPr/>
          </p:nvSpPr>
          <p:spPr>
            <a:xfrm>
              <a:off x="7687622" y="2679609"/>
              <a:ext cx="83137" cy="144700"/>
            </a:xfrm>
            <a:custGeom>
              <a:avLst/>
              <a:gdLst/>
              <a:ahLst/>
              <a:cxnLst/>
              <a:rect l="l" t="t" r="r" b="b"/>
              <a:pathLst>
                <a:path w="5503" h="9578" extrusionOk="0">
                  <a:moveTo>
                    <a:pt x="3709" y="1"/>
                  </a:moveTo>
                  <a:lnTo>
                    <a:pt x="3223" y="396"/>
                  </a:lnTo>
                  <a:lnTo>
                    <a:pt x="1" y="3436"/>
                  </a:lnTo>
                  <a:lnTo>
                    <a:pt x="1277" y="6414"/>
                  </a:lnTo>
                  <a:lnTo>
                    <a:pt x="1368" y="6627"/>
                  </a:lnTo>
                  <a:cubicBezTo>
                    <a:pt x="1368" y="6627"/>
                    <a:pt x="1900" y="9578"/>
                    <a:pt x="2438" y="9578"/>
                  </a:cubicBezTo>
                  <a:cubicBezTo>
                    <a:pt x="2447" y="9578"/>
                    <a:pt x="2455" y="9577"/>
                    <a:pt x="2463" y="9576"/>
                  </a:cubicBezTo>
                  <a:cubicBezTo>
                    <a:pt x="4165" y="9332"/>
                    <a:pt x="5502" y="6627"/>
                    <a:pt x="5502" y="6232"/>
                  </a:cubicBezTo>
                  <a:cubicBezTo>
                    <a:pt x="5350" y="5290"/>
                    <a:pt x="5138" y="4348"/>
                    <a:pt x="4864" y="3436"/>
                  </a:cubicBezTo>
                  <a:cubicBezTo>
                    <a:pt x="4803" y="3314"/>
                    <a:pt x="4773" y="3223"/>
                    <a:pt x="4742" y="3071"/>
                  </a:cubicBezTo>
                  <a:cubicBezTo>
                    <a:pt x="4712" y="2919"/>
                    <a:pt x="4682" y="2858"/>
                    <a:pt x="4621" y="2676"/>
                  </a:cubicBezTo>
                  <a:cubicBezTo>
                    <a:pt x="4560" y="2524"/>
                    <a:pt x="4499" y="2372"/>
                    <a:pt x="4469" y="2220"/>
                  </a:cubicBezTo>
                  <a:cubicBezTo>
                    <a:pt x="4438" y="2159"/>
                    <a:pt x="4408" y="2098"/>
                    <a:pt x="4408" y="2037"/>
                  </a:cubicBezTo>
                  <a:cubicBezTo>
                    <a:pt x="4378" y="2007"/>
                    <a:pt x="4347" y="1946"/>
                    <a:pt x="4347" y="1885"/>
                  </a:cubicBezTo>
                  <a:cubicBezTo>
                    <a:pt x="3982" y="822"/>
                    <a:pt x="3709" y="1"/>
                    <a:pt x="3709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2180;p53">
              <a:extLst>
                <a:ext uri="{FF2B5EF4-FFF2-40B4-BE49-F238E27FC236}">
                  <a16:creationId xmlns:a16="http://schemas.microsoft.com/office/drawing/2014/main" id="{C08A8FBE-1456-BA59-30A4-8D9674E73F60}"/>
                </a:ext>
              </a:extLst>
            </p:cNvPr>
            <p:cNvSpPr/>
            <p:nvPr/>
          </p:nvSpPr>
          <p:spPr>
            <a:xfrm>
              <a:off x="7687622" y="2679156"/>
              <a:ext cx="65687" cy="97368"/>
            </a:xfrm>
            <a:custGeom>
              <a:avLst/>
              <a:gdLst/>
              <a:ahLst/>
              <a:cxnLst/>
              <a:rect l="l" t="t" r="r" b="b"/>
              <a:pathLst>
                <a:path w="4348" h="6445" extrusionOk="0">
                  <a:moveTo>
                    <a:pt x="3709" y="1"/>
                  </a:moveTo>
                  <a:lnTo>
                    <a:pt x="3223" y="426"/>
                  </a:lnTo>
                  <a:lnTo>
                    <a:pt x="1" y="3466"/>
                  </a:lnTo>
                  <a:lnTo>
                    <a:pt x="1277" y="6444"/>
                  </a:lnTo>
                  <a:cubicBezTo>
                    <a:pt x="2919" y="5441"/>
                    <a:pt x="4043" y="3800"/>
                    <a:pt x="4347" y="1915"/>
                  </a:cubicBezTo>
                  <a:cubicBezTo>
                    <a:pt x="3982" y="852"/>
                    <a:pt x="3709" y="1"/>
                    <a:pt x="3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2181;p53">
              <a:extLst>
                <a:ext uri="{FF2B5EF4-FFF2-40B4-BE49-F238E27FC236}">
                  <a16:creationId xmlns:a16="http://schemas.microsoft.com/office/drawing/2014/main" id="{C7E6CF33-4536-D08B-CE22-264D58B517C7}"/>
                </a:ext>
              </a:extLst>
            </p:cNvPr>
            <p:cNvSpPr/>
            <p:nvPr/>
          </p:nvSpPr>
          <p:spPr>
            <a:xfrm>
              <a:off x="7599006" y="2557549"/>
              <a:ext cx="188738" cy="200582"/>
            </a:xfrm>
            <a:custGeom>
              <a:avLst/>
              <a:gdLst/>
              <a:ahLst/>
              <a:cxnLst/>
              <a:rect l="l" t="t" r="r" b="b"/>
              <a:pathLst>
                <a:path w="12493" h="13277" extrusionOk="0">
                  <a:moveTo>
                    <a:pt x="6459" y="0"/>
                  </a:moveTo>
                  <a:cubicBezTo>
                    <a:pt x="4238" y="0"/>
                    <a:pt x="1843" y="1423"/>
                    <a:pt x="1003" y="6105"/>
                  </a:cubicBezTo>
                  <a:cubicBezTo>
                    <a:pt x="0" y="11698"/>
                    <a:pt x="3222" y="12944"/>
                    <a:pt x="4438" y="13157"/>
                  </a:cubicBezTo>
                  <a:cubicBezTo>
                    <a:pt x="4700" y="13208"/>
                    <a:pt x="5113" y="13276"/>
                    <a:pt x="5612" y="13276"/>
                  </a:cubicBezTo>
                  <a:cubicBezTo>
                    <a:pt x="7199" y="13276"/>
                    <a:pt x="9656" y="12585"/>
                    <a:pt x="10882" y="8446"/>
                  </a:cubicBezTo>
                  <a:cubicBezTo>
                    <a:pt x="12493" y="2975"/>
                    <a:pt x="10183" y="725"/>
                    <a:pt x="7721" y="148"/>
                  </a:cubicBezTo>
                  <a:cubicBezTo>
                    <a:pt x="7315" y="54"/>
                    <a:pt x="6890" y="0"/>
                    <a:pt x="6459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2182;p53">
              <a:extLst>
                <a:ext uri="{FF2B5EF4-FFF2-40B4-BE49-F238E27FC236}">
                  <a16:creationId xmlns:a16="http://schemas.microsoft.com/office/drawing/2014/main" id="{53308161-1661-D3BF-8FAC-1FAD05D7E826}"/>
                </a:ext>
              </a:extLst>
            </p:cNvPr>
            <p:cNvSpPr/>
            <p:nvPr/>
          </p:nvSpPr>
          <p:spPr>
            <a:xfrm>
              <a:off x="7607723" y="2605648"/>
              <a:ext cx="51365" cy="149428"/>
            </a:xfrm>
            <a:custGeom>
              <a:avLst/>
              <a:gdLst/>
              <a:ahLst/>
              <a:cxnLst/>
              <a:rect l="l" t="t" r="r" b="b"/>
              <a:pathLst>
                <a:path w="3400" h="9891" extrusionOk="0">
                  <a:moveTo>
                    <a:pt x="1246" y="1"/>
                  </a:moveTo>
                  <a:cubicBezTo>
                    <a:pt x="1230" y="1"/>
                    <a:pt x="1217" y="10"/>
                    <a:pt x="1217" y="34"/>
                  </a:cubicBezTo>
                  <a:cubicBezTo>
                    <a:pt x="639" y="1553"/>
                    <a:pt x="122" y="3104"/>
                    <a:pt x="62" y="4745"/>
                  </a:cubicBezTo>
                  <a:cubicBezTo>
                    <a:pt x="1" y="6143"/>
                    <a:pt x="426" y="7511"/>
                    <a:pt x="1247" y="8666"/>
                  </a:cubicBezTo>
                  <a:cubicBezTo>
                    <a:pt x="1794" y="9304"/>
                    <a:pt x="2524" y="9730"/>
                    <a:pt x="3344" y="9882"/>
                  </a:cubicBezTo>
                  <a:cubicBezTo>
                    <a:pt x="3350" y="9888"/>
                    <a:pt x="3356" y="9890"/>
                    <a:pt x="3361" y="9890"/>
                  </a:cubicBezTo>
                  <a:cubicBezTo>
                    <a:pt x="3384" y="9890"/>
                    <a:pt x="3399" y="9846"/>
                    <a:pt x="3375" y="9821"/>
                  </a:cubicBezTo>
                  <a:cubicBezTo>
                    <a:pt x="2676" y="9578"/>
                    <a:pt x="2037" y="9152"/>
                    <a:pt x="1521" y="8575"/>
                  </a:cubicBezTo>
                  <a:cubicBezTo>
                    <a:pt x="1095" y="8058"/>
                    <a:pt x="791" y="7450"/>
                    <a:pt x="609" y="6812"/>
                  </a:cubicBezTo>
                  <a:cubicBezTo>
                    <a:pt x="183" y="5414"/>
                    <a:pt x="335" y="3955"/>
                    <a:pt x="639" y="2557"/>
                  </a:cubicBezTo>
                  <a:cubicBezTo>
                    <a:pt x="821" y="1736"/>
                    <a:pt x="1065" y="885"/>
                    <a:pt x="1308" y="64"/>
                  </a:cubicBezTo>
                  <a:cubicBezTo>
                    <a:pt x="1308" y="26"/>
                    <a:pt x="1273" y="1"/>
                    <a:pt x="12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2183;p53">
              <a:extLst>
                <a:ext uri="{FF2B5EF4-FFF2-40B4-BE49-F238E27FC236}">
                  <a16:creationId xmlns:a16="http://schemas.microsoft.com/office/drawing/2014/main" id="{482D953B-36A8-FFC0-075F-460F53359C1C}"/>
                </a:ext>
              </a:extLst>
            </p:cNvPr>
            <p:cNvSpPr/>
            <p:nvPr/>
          </p:nvSpPr>
          <p:spPr>
            <a:xfrm>
              <a:off x="7624265" y="2628987"/>
              <a:ext cx="17464" cy="8400"/>
            </a:xfrm>
            <a:custGeom>
              <a:avLst/>
              <a:gdLst/>
              <a:ahLst/>
              <a:cxnLst/>
              <a:rect l="l" t="t" r="r" b="b"/>
              <a:pathLst>
                <a:path w="1156" h="556" extrusionOk="0">
                  <a:moveTo>
                    <a:pt x="729" y="1"/>
                  </a:moveTo>
                  <a:cubicBezTo>
                    <a:pt x="699" y="1"/>
                    <a:pt x="669" y="3"/>
                    <a:pt x="638" y="8"/>
                  </a:cubicBezTo>
                  <a:cubicBezTo>
                    <a:pt x="456" y="8"/>
                    <a:pt x="274" y="69"/>
                    <a:pt x="152" y="191"/>
                  </a:cubicBezTo>
                  <a:cubicBezTo>
                    <a:pt x="0" y="312"/>
                    <a:pt x="91" y="556"/>
                    <a:pt x="304" y="556"/>
                  </a:cubicBezTo>
                  <a:cubicBezTo>
                    <a:pt x="426" y="556"/>
                    <a:pt x="547" y="556"/>
                    <a:pt x="669" y="525"/>
                  </a:cubicBezTo>
                  <a:cubicBezTo>
                    <a:pt x="707" y="533"/>
                    <a:pt x="743" y="537"/>
                    <a:pt x="777" y="537"/>
                  </a:cubicBezTo>
                  <a:cubicBezTo>
                    <a:pt x="882" y="537"/>
                    <a:pt x="973" y="502"/>
                    <a:pt x="1064" y="434"/>
                  </a:cubicBezTo>
                  <a:cubicBezTo>
                    <a:pt x="1125" y="373"/>
                    <a:pt x="1155" y="282"/>
                    <a:pt x="1125" y="191"/>
                  </a:cubicBezTo>
                  <a:cubicBezTo>
                    <a:pt x="1023" y="64"/>
                    <a:pt x="880" y="1"/>
                    <a:pt x="7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2184;p53">
              <a:extLst>
                <a:ext uri="{FF2B5EF4-FFF2-40B4-BE49-F238E27FC236}">
                  <a16:creationId xmlns:a16="http://schemas.microsoft.com/office/drawing/2014/main" id="{53C8A4D6-7CCB-2C75-D555-F4EC1E6C53BA}"/>
                </a:ext>
              </a:extLst>
            </p:cNvPr>
            <p:cNvSpPr/>
            <p:nvPr/>
          </p:nvSpPr>
          <p:spPr>
            <a:xfrm>
              <a:off x="7675219" y="2636088"/>
              <a:ext cx="16452" cy="10530"/>
            </a:xfrm>
            <a:custGeom>
              <a:avLst/>
              <a:gdLst/>
              <a:ahLst/>
              <a:cxnLst/>
              <a:rect l="l" t="t" r="r" b="b"/>
              <a:pathLst>
                <a:path w="1089" h="697" extrusionOk="0">
                  <a:moveTo>
                    <a:pt x="382" y="0"/>
                  </a:moveTo>
                  <a:cubicBezTo>
                    <a:pt x="279" y="0"/>
                    <a:pt x="180" y="33"/>
                    <a:pt x="92" y="86"/>
                  </a:cubicBezTo>
                  <a:cubicBezTo>
                    <a:pt x="31" y="146"/>
                    <a:pt x="1" y="238"/>
                    <a:pt x="62" y="329"/>
                  </a:cubicBezTo>
                  <a:cubicBezTo>
                    <a:pt x="153" y="450"/>
                    <a:pt x="275" y="511"/>
                    <a:pt x="396" y="542"/>
                  </a:cubicBezTo>
                  <a:cubicBezTo>
                    <a:pt x="518" y="602"/>
                    <a:pt x="639" y="633"/>
                    <a:pt x="791" y="693"/>
                  </a:cubicBezTo>
                  <a:cubicBezTo>
                    <a:pt x="803" y="696"/>
                    <a:pt x="814" y="697"/>
                    <a:pt x="825" y="697"/>
                  </a:cubicBezTo>
                  <a:cubicBezTo>
                    <a:pt x="965" y="697"/>
                    <a:pt x="1088" y="530"/>
                    <a:pt x="1004" y="390"/>
                  </a:cubicBezTo>
                  <a:cubicBezTo>
                    <a:pt x="913" y="207"/>
                    <a:pt x="791" y="116"/>
                    <a:pt x="609" y="55"/>
                  </a:cubicBezTo>
                  <a:cubicBezTo>
                    <a:pt x="532" y="17"/>
                    <a:pt x="456" y="0"/>
                    <a:pt x="3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2185;p53">
              <a:extLst>
                <a:ext uri="{FF2B5EF4-FFF2-40B4-BE49-F238E27FC236}">
                  <a16:creationId xmlns:a16="http://schemas.microsoft.com/office/drawing/2014/main" id="{93A7C6D4-CF42-7F9C-DD2D-2DD1A65AC3D6}"/>
                </a:ext>
              </a:extLst>
            </p:cNvPr>
            <p:cNvSpPr/>
            <p:nvPr/>
          </p:nvSpPr>
          <p:spPr>
            <a:xfrm>
              <a:off x="7667424" y="2664926"/>
              <a:ext cx="6436" cy="16543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183" y="0"/>
                  </a:moveTo>
                  <a:lnTo>
                    <a:pt x="183" y="0"/>
                  </a:lnTo>
                  <a:cubicBezTo>
                    <a:pt x="61" y="365"/>
                    <a:pt x="0" y="943"/>
                    <a:pt x="426" y="1095"/>
                  </a:cubicBezTo>
                  <a:lnTo>
                    <a:pt x="426" y="1064"/>
                  </a:lnTo>
                  <a:cubicBezTo>
                    <a:pt x="91" y="882"/>
                    <a:pt x="122" y="426"/>
                    <a:pt x="213" y="61"/>
                  </a:cubicBezTo>
                  <a:cubicBezTo>
                    <a:pt x="213" y="31"/>
                    <a:pt x="183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2186;p53">
              <a:extLst>
                <a:ext uri="{FF2B5EF4-FFF2-40B4-BE49-F238E27FC236}">
                  <a16:creationId xmlns:a16="http://schemas.microsoft.com/office/drawing/2014/main" id="{D80310E2-2DEF-1360-A538-6E614DAC88C5}"/>
                </a:ext>
              </a:extLst>
            </p:cNvPr>
            <p:cNvSpPr/>
            <p:nvPr/>
          </p:nvSpPr>
          <p:spPr>
            <a:xfrm>
              <a:off x="7665687" y="2659865"/>
              <a:ext cx="19897" cy="18884"/>
            </a:xfrm>
            <a:custGeom>
              <a:avLst/>
              <a:gdLst/>
              <a:ahLst/>
              <a:cxnLst/>
              <a:rect l="l" t="t" r="r" b="b"/>
              <a:pathLst>
                <a:path w="1317" h="1250" extrusionOk="0">
                  <a:moveTo>
                    <a:pt x="704" y="0"/>
                  </a:moveTo>
                  <a:cubicBezTo>
                    <a:pt x="201" y="0"/>
                    <a:pt x="1" y="1187"/>
                    <a:pt x="571" y="1247"/>
                  </a:cubicBezTo>
                  <a:cubicBezTo>
                    <a:pt x="585" y="1249"/>
                    <a:pt x="599" y="1249"/>
                    <a:pt x="613" y="1249"/>
                  </a:cubicBezTo>
                  <a:cubicBezTo>
                    <a:pt x="1157" y="1249"/>
                    <a:pt x="1316" y="90"/>
                    <a:pt x="723" y="1"/>
                  </a:cubicBezTo>
                  <a:cubicBezTo>
                    <a:pt x="717" y="1"/>
                    <a:pt x="710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2187;p53">
              <a:extLst>
                <a:ext uri="{FF2B5EF4-FFF2-40B4-BE49-F238E27FC236}">
                  <a16:creationId xmlns:a16="http://schemas.microsoft.com/office/drawing/2014/main" id="{8EFAF664-0ABB-E11D-6257-D510EE697CDA}"/>
                </a:ext>
              </a:extLst>
            </p:cNvPr>
            <p:cNvSpPr/>
            <p:nvPr/>
          </p:nvSpPr>
          <p:spPr>
            <a:xfrm>
              <a:off x="7678905" y="2661587"/>
              <a:ext cx="11950" cy="8400"/>
            </a:xfrm>
            <a:custGeom>
              <a:avLst/>
              <a:gdLst/>
              <a:ahLst/>
              <a:cxnLst/>
              <a:rect l="l" t="t" r="r" b="b"/>
              <a:pathLst>
                <a:path w="791" h="556" extrusionOk="0">
                  <a:moveTo>
                    <a:pt x="44" y="0"/>
                  </a:moveTo>
                  <a:cubicBezTo>
                    <a:pt x="20" y="0"/>
                    <a:pt x="0" y="45"/>
                    <a:pt x="0" y="69"/>
                  </a:cubicBezTo>
                  <a:cubicBezTo>
                    <a:pt x="0" y="312"/>
                    <a:pt x="91" y="556"/>
                    <a:pt x="365" y="556"/>
                  </a:cubicBezTo>
                  <a:cubicBezTo>
                    <a:pt x="638" y="556"/>
                    <a:pt x="760" y="312"/>
                    <a:pt x="790" y="100"/>
                  </a:cubicBezTo>
                  <a:lnTo>
                    <a:pt x="790" y="69"/>
                  </a:lnTo>
                  <a:cubicBezTo>
                    <a:pt x="685" y="175"/>
                    <a:pt x="556" y="258"/>
                    <a:pt x="445" y="258"/>
                  </a:cubicBezTo>
                  <a:cubicBezTo>
                    <a:pt x="428" y="258"/>
                    <a:pt x="411" y="256"/>
                    <a:pt x="395" y="252"/>
                  </a:cubicBezTo>
                  <a:cubicBezTo>
                    <a:pt x="274" y="221"/>
                    <a:pt x="182" y="69"/>
                    <a:pt x="61" y="9"/>
                  </a:cubicBezTo>
                  <a:cubicBezTo>
                    <a:pt x="55" y="3"/>
                    <a:pt x="49" y="0"/>
                    <a:pt x="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2188;p53">
              <a:extLst>
                <a:ext uri="{FF2B5EF4-FFF2-40B4-BE49-F238E27FC236}">
                  <a16:creationId xmlns:a16="http://schemas.microsoft.com/office/drawing/2014/main" id="{FB55D5D1-EAE1-591E-2D06-2AD6CB2943F1}"/>
                </a:ext>
              </a:extLst>
            </p:cNvPr>
            <p:cNvSpPr/>
            <p:nvPr/>
          </p:nvSpPr>
          <p:spPr>
            <a:xfrm>
              <a:off x="7629763" y="2659412"/>
              <a:ext cx="8747" cy="14246"/>
            </a:xfrm>
            <a:custGeom>
              <a:avLst/>
              <a:gdLst/>
              <a:ahLst/>
              <a:cxnLst/>
              <a:rect l="l" t="t" r="r" b="b"/>
              <a:pathLst>
                <a:path w="579" h="943" extrusionOk="0">
                  <a:moveTo>
                    <a:pt x="548" y="1"/>
                  </a:moveTo>
                  <a:cubicBezTo>
                    <a:pt x="548" y="1"/>
                    <a:pt x="518" y="1"/>
                    <a:pt x="518" y="31"/>
                  </a:cubicBezTo>
                  <a:cubicBezTo>
                    <a:pt x="487" y="396"/>
                    <a:pt x="366" y="852"/>
                    <a:pt x="1" y="912"/>
                  </a:cubicBezTo>
                  <a:lnTo>
                    <a:pt x="1" y="943"/>
                  </a:lnTo>
                  <a:cubicBezTo>
                    <a:pt x="457" y="943"/>
                    <a:pt x="578" y="365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2189;p53">
              <a:extLst>
                <a:ext uri="{FF2B5EF4-FFF2-40B4-BE49-F238E27FC236}">
                  <a16:creationId xmlns:a16="http://schemas.microsoft.com/office/drawing/2014/main" id="{146F6359-8406-B101-C89C-B8B3E8B891B5}"/>
                </a:ext>
              </a:extLst>
            </p:cNvPr>
            <p:cNvSpPr/>
            <p:nvPr/>
          </p:nvSpPr>
          <p:spPr>
            <a:xfrm>
              <a:off x="7621893" y="2652403"/>
              <a:ext cx="19458" cy="18628"/>
            </a:xfrm>
            <a:custGeom>
              <a:avLst/>
              <a:gdLst/>
              <a:ahLst/>
              <a:cxnLst/>
              <a:rect l="l" t="t" r="r" b="b"/>
              <a:pathLst>
                <a:path w="1288" h="1233" extrusionOk="0">
                  <a:moveTo>
                    <a:pt x="711" y="0"/>
                  </a:moveTo>
                  <a:cubicBezTo>
                    <a:pt x="169" y="0"/>
                    <a:pt x="1" y="1109"/>
                    <a:pt x="522" y="1224"/>
                  </a:cubicBezTo>
                  <a:cubicBezTo>
                    <a:pt x="549" y="1230"/>
                    <a:pt x="576" y="1233"/>
                    <a:pt x="602" y="1233"/>
                  </a:cubicBezTo>
                  <a:cubicBezTo>
                    <a:pt x="1118" y="1233"/>
                    <a:pt x="1288" y="124"/>
                    <a:pt x="795" y="9"/>
                  </a:cubicBezTo>
                  <a:cubicBezTo>
                    <a:pt x="766" y="3"/>
                    <a:pt x="738" y="0"/>
                    <a:pt x="7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2190;p53">
              <a:extLst>
                <a:ext uri="{FF2B5EF4-FFF2-40B4-BE49-F238E27FC236}">
                  <a16:creationId xmlns:a16="http://schemas.microsoft.com/office/drawing/2014/main" id="{E90492B5-E1A7-C8B5-275D-D13954FDDBAE}"/>
                </a:ext>
              </a:extLst>
            </p:cNvPr>
            <p:cNvSpPr/>
            <p:nvPr/>
          </p:nvSpPr>
          <p:spPr>
            <a:xfrm>
              <a:off x="7619672" y="2650696"/>
              <a:ext cx="11028" cy="9095"/>
            </a:xfrm>
            <a:custGeom>
              <a:avLst/>
              <a:gdLst/>
              <a:ahLst/>
              <a:cxnLst/>
              <a:rect l="l" t="t" r="r" b="b"/>
              <a:pathLst>
                <a:path w="730" h="602" extrusionOk="0">
                  <a:moveTo>
                    <a:pt x="30" y="0"/>
                  </a:moveTo>
                  <a:cubicBezTo>
                    <a:pt x="0" y="243"/>
                    <a:pt x="30" y="486"/>
                    <a:pt x="243" y="578"/>
                  </a:cubicBezTo>
                  <a:cubicBezTo>
                    <a:pt x="281" y="594"/>
                    <a:pt x="319" y="601"/>
                    <a:pt x="354" y="601"/>
                  </a:cubicBezTo>
                  <a:cubicBezTo>
                    <a:pt x="518" y="601"/>
                    <a:pt x="655" y="443"/>
                    <a:pt x="730" y="243"/>
                  </a:cubicBezTo>
                  <a:cubicBezTo>
                    <a:pt x="730" y="219"/>
                    <a:pt x="710" y="174"/>
                    <a:pt x="702" y="174"/>
                  </a:cubicBezTo>
                  <a:cubicBezTo>
                    <a:pt x="700" y="174"/>
                    <a:pt x="699" y="177"/>
                    <a:pt x="699" y="182"/>
                  </a:cubicBezTo>
                  <a:cubicBezTo>
                    <a:pt x="578" y="213"/>
                    <a:pt x="456" y="304"/>
                    <a:pt x="334" y="304"/>
                  </a:cubicBezTo>
                  <a:cubicBezTo>
                    <a:pt x="213" y="304"/>
                    <a:pt x="122" y="152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2191;p53">
              <a:extLst>
                <a:ext uri="{FF2B5EF4-FFF2-40B4-BE49-F238E27FC236}">
                  <a16:creationId xmlns:a16="http://schemas.microsoft.com/office/drawing/2014/main" id="{37242651-F95F-DADE-3939-27EFAAD762A9}"/>
                </a:ext>
              </a:extLst>
            </p:cNvPr>
            <p:cNvSpPr/>
            <p:nvPr/>
          </p:nvSpPr>
          <p:spPr>
            <a:xfrm>
              <a:off x="7652272" y="2712678"/>
              <a:ext cx="12403" cy="5061"/>
            </a:xfrm>
            <a:custGeom>
              <a:avLst/>
              <a:gdLst/>
              <a:ahLst/>
              <a:cxnLst/>
              <a:rect l="l" t="t" r="r" b="b"/>
              <a:pathLst>
                <a:path w="821" h="335" extrusionOk="0">
                  <a:moveTo>
                    <a:pt x="790" y="0"/>
                  </a:moveTo>
                  <a:cubicBezTo>
                    <a:pt x="699" y="92"/>
                    <a:pt x="578" y="213"/>
                    <a:pt x="426" y="213"/>
                  </a:cubicBezTo>
                  <a:cubicBezTo>
                    <a:pt x="304" y="183"/>
                    <a:pt x="152" y="152"/>
                    <a:pt x="31" y="61"/>
                  </a:cubicBezTo>
                  <a:lnTo>
                    <a:pt x="0" y="92"/>
                  </a:lnTo>
                  <a:cubicBezTo>
                    <a:pt x="122" y="244"/>
                    <a:pt x="304" y="335"/>
                    <a:pt x="487" y="335"/>
                  </a:cubicBezTo>
                  <a:cubicBezTo>
                    <a:pt x="638" y="304"/>
                    <a:pt x="790" y="183"/>
                    <a:pt x="821" y="31"/>
                  </a:cubicBezTo>
                  <a:cubicBezTo>
                    <a:pt x="821" y="0"/>
                    <a:pt x="821" y="0"/>
                    <a:pt x="7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2192;p53">
              <a:extLst>
                <a:ext uri="{FF2B5EF4-FFF2-40B4-BE49-F238E27FC236}">
                  <a16:creationId xmlns:a16="http://schemas.microsoft.com/office/drawing/2014/main" id="{85DC14F5-8D0C-8EA5-573C-012B00BC8C9C}"/>
                </a:ext>
              </a:extLst>
            </p:cNvPr>
            <p:cNvSpPr/>
            <p:nvPr/>
          </p:nvSpPr>
          <p:spPr>
            <a:xfrm>
              <a:off x="7643087" y="2697057"/>
              <a:ext cx="19761" cy="13793"/>
            </a:xfrm>
            <a:custGeom>
              <a:avLst/>
              <a:gdLst/>
              <a:ahLst/>
              <a:cxnLst/>
              <a:rect l="l" t="t" r="r" b="b"/>
              <a:pathLst>
                <a:path w="1308" h="913" extrusionOk="0">
                  <a:moveTo>
                    <a:pt x="1246" y="1"/>
                  </a:moveTo>
                  <a:cubicBezTo>
                    <a:pt x="973" y="138"/>
                    <a:pt x="648" y="206"/>
                    <a:pt x="323" y="206"/>
                  </a:cubicBezTo>
                  <a:cubicBezTo>
                    <a:pt x="215" y="206"/>
                    <a:pt x="107" y="199"/>
                    <a:pt x="0" y="183"/>
                  </a:cubicBezTo>
                  <a:lnTo>
                    <a:pt x="0" y="183"/>
                  </a:lnTo>
                  <a:cubicBezTo>
                    <a:pt x="122" y="427"/>
                    <a:pt x="304" y="639"/>
                    <a:pt x="517" y="791"/>
                  </a:cubicBezTo>
                  <a:cubicBezTo>
                    <a:pt x="639" y="882"/>
                    <a:pt x="791" y="913"/>
                    <a:pt x="943" y="913"/>
                  </a:cubicBezTo>
                  <a:cubicBezTo>
                    <a:pt x="1246" y="913"/>
                    <a:pt x="1307" y="639"/>
                    <a:pt x="1307" y="366"/>
                  </a:cubicBezTo>
                  <a:cubicBezTo>
                    <a:pt x="1307" y="244"/>
                    <a:pt x="1307" y="123"/>
                    <a:pt x="12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2193;p53">
              <a:extLst>
                <a:ext uri="{FF2B5EF4-FFF2-40B4-BE49-F238E27FC236}">
                  <a16:creationId xmlns:a16="http://schemas.microsoft.com/office/drawing/2014/main" id="{85D4F914-0790-5F0F-DAB5-B2B97E360EB9}"/>
                </a:ext>
              </a:extLst>
            </p:cNvPr>
            <p:cNvSpPr/>
            <p:nvPr/>
          </p:nvSpPr>
          <p:spPr>
            <a:xfrm>
              <a:off x="7650883" y="2702405"/>
              <a:ext cx="11965" cy="8445"/>
            </a:xfrm>
            <a:custGeom>
              <a:avLst/>
              <a:gdLst/>
              <a:ahLst/>
              <a:cxnLst/>
              <a:rect l="l" t="t" r="r" b="b"/>
              <a:pathLst>
                <a:path w="792" h="559" extrusionOk="0">
                  <a:moveTo>
                    <a:pt x="663" y="0"/>
                  </a:moveTo>
                  <a:cubicBezTo>
                    <a:pt x="381" y="0"/>
                    <a:pt x="133" y="173"/>
                    <a:pt x="1" y="437"/>
                  </a:cubicBezTo>
                  <a:cubicBezTo>
                    <a:pt x="123" y="528"/>
                    <a:pt x="275" y="559"/>
                    <a:pt x="427" y="559"/>
                  </a:cubicBezTo>
                  <a:cubicBezTo>
                    <a:pt x="730" y="559"/>
                    <a:pt x="791" y="285"/>
                    <a:pt x="791" y="12"/>
                  </a:cubicBezTo>
                  <a:cubicBezTo>
                    <a:pt x="748" y="4"/>
                    <a:pt x="705" y="0"/>
                    <a:pt x="663" y="0"/>
                  </a:cubicBezTo>
                  <a:close/>
                </a:path>
              </a:pathLst>
            </a:custGeom>
            <a:solidFill>
              <a:srgbClr val="FF9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2194;p53">
              <a:extLst>
                <a:ext uri="{FF2B5EF4-FFF2-40B4-BE49-F238E27FC236}">
                  <a16:creationId xmlns:a16="http://schemas.microsoft.com/office/drawing/2014/main" id="{A86A7CCC-97AF-0A13-8605-974A7013692C}"/>
                </a:ext>
              </a:extLst>
            </p:cNvPr>
            <p:cNvSpPr/>
            <p:nvPr/>
          </p:nvSpPr>
          <p:spPr>
            <a:xfrm>
              <a:off x="7632785" y="2632130"/>
              <a:ext cx="29596" cy="70628"/>
            </a:xfrm>
            <a:custGeom>
              <a:avLst/>
              <a:gdLst/>
              <a:ahLst/>
              <a:cxnLst/>
              <a:rect l="l" t="t" r="r" b="b"/>
              <a:pathLst>
                <a:path w="1959" h="4675" extrusionOk="0">
                  <a:moveTo>
                    <a:pt x="1407" y="1"/>
                  </a:moveTo>
                  <a:cubicBezTo>
                    <a:pt x="1399" y="1"/>
                    <a:pt x="1390" y="4"/>
                    <a:pt x="1381" y="13"/>
                  </a:cubicBezTo>
                  <a:cubicBezTo>
                    <a:pt x="804" y="1199"/>
                    <a:pt x="348" y="2414"/>
                    <a:pt x="14" y="3691"/>
                  </a:cubicBezTo>
                  <a:cubicBezTo>
                    <a:pt x="1" y="3756"/>
                    <a:pt x="103" y="3776"/>
                    <a:pt x="233" y="3776"/>
                  </a:cubicBezTo>
                  <a:cubicBezTo>
                    <a:pt x="407" y="3776"/>
                    <a:pt x="630" y="3739"/>
                    <a:pt x="682" y="3721"/>
                  </a:cubicBezTo>
                  <a:lnTo>
                    <a:pt x="682" y="3721"/>
                  </a:lnTo>
                  <a:cubicBezTo>
                    <a:pt x="682" y="3722"/>
                    <a:pt x="530" y="4269"/>
                    <a:pt x="469" y="4542"/>
                  </a:cubicBezTo>
                  <a:cubicBezTo>
                    <a:pt x="469" y="4573"/>
                    <a:pt x="530" y="4573"/>
                    <a:pt x="621" y="4603"/>
                  </a:cubicBezTo>
                  <a:cubicBezTo>
                    <a:pt x="764" y="4650"/>
                    <a:pt x="912" y="4674"/>
                    <a:pt x="1060" y="4674"/>
                  </a:cubicBezTo>
                  <a:cubicBezTo>
                    <a:pt x="1386" y="4674"/>
                    <a:pt x="1708" y="4559"/>
                    <a:pt x="1959" y="4329"/>
                  </a:cubicBezTo>
                  <a:cubicBezTo>
                    <a:pt x="1959" y="4299"/>
                    <a:pt x="1959" y="4269"/>
                    <a:pt x="1928" y="4269"/>
                  </a:cubicBezTo>
                  <a:cubicBezTo>
                    <a:pt x="1656" y="4395"/>
                    <a:pt x="1368" y="4462"/>
                    <a:pt x="1077" y="4462"/>
                  </a:cubicBezTo>
                  <a:cubicBezTo>
                    <a:pt x="946" y="4462"/>
                    <a:pt x="814" y="4449"/>
                    <a:pt x="682" y="4421"/>
                  </a:cubicBezTo>
                  <a:cubicBezTo>
                    <a:pt x="682" y="4360"/>
                    <a:pt x="1017" y="3478"/>
                    <a:pt x="986" y="3478"/>
                  </a:cubicBezTo>
                  <a:cubicBezTo>
                    <a:pt x="924" y="3469"/>
                    <a:pt x="859" y="3466"/>
                    <a:pt x="794" y="3466"/>
                  </a:cubicBezTo>
                  <a:cubicBezTo>
                    <a:pt x="636" y="3466"/>
                    <a:pt x="477" y="3487"/>
                    <a:pt x="348" y="3509"/>
                  </a:cubicBezTo>
                  <a:cubicBezTo>
                    <a:pt x="652" y="2323"/>
                    <a:pt x="1169" y="1229"/>
                    <a:pt x="1442" y="44"/>
                  </a:cubicBezTo>
                  <a:cubicBezTo>
                    <a:pt x="1442" y="22"/>
                    <a:pt x="1427" y="1"/>
                    <a:pt x="14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2195;p53">
              <a:extLst>
                <a:ext uri="{FF2B5EF4-FFF2-40B4-BE49-F238E27FC236}">
                  <a16:creationId xmlns:a16="http://schemas.microsoft.com/office/drawing/2014/main" id="{890AFFEE-ABA1-E7B9-2B60-12792399D5EF}"/>
                </a:ext>
              </a:extLst>
            </p:cNvPr>
            <p:cNvSpPr/>
            <p:nvPr/>
          </p:nvSpPr>
          <p:spPr>
            <a:xfrm>
              <a:off x="7622422" y="2545962"/>
              <a:ext cx="176017" cy="144352"/>
            </a:xfrm>
            <a:custGeom>
              <a:avLst/>
              <a:gdLst/>
              <a:ahLst/>
              <a:cxnLst/>
              <a:rect l="l" t="t" r="r" b="b"/>
              <a:pathLst>
                <a:path w="11651" h="9555" extrusionOk="0">
                  <a:moveTo>
                    <a:pt x="4139" y="1"/>
                  </a:moveTo>
                  <a:cubicBezTo>
                    <a:pt x="3723" y="1"/>
                    <a:pt x="3312" y="66"/>
                    <a:pt x="2918" y="216"/>
                  </a:cubicBezTo>
                  <a:cubicBezTo>
                    <a:pt x="548" y="1127"/>
                    <a:pt x="0" y="4441"/>
                    <a:pt x="152" y="4441"/>
                  </a:cubicBezTo>
                  <a:cubicBezTo>
                    <a:pt x="330" y="4468"/>
                    <a:pt x="538" y="4480"/>
                    <a:pt x="766" y="4480"/>
                  </a:cubicBezTo>
                  <a:cubicBezTo>
                    <a:pt x="2326" y="4480"/>
                    <a:pt x="4803" y="3924"/>
                    <a:pt x="4803" y="3924"/>
                  </a:cubicBezTo>
                  <a:lnTo>
                    <a:pt x="4803" y="3924"/>
                  </a:lnTo>
                  <a:cubicBezTo>
                    <a:pt x="4256" y="4319"/>
                    <a:pt x="2523" y="4471"/>
                    <a:pt x="2554" y="4593"/>
                  </a:cubicBezTo>
                  <a:cubicBezTo>
                    <a:pt x="2605" y="4669"/>
                    <a:pt x="3086" y="4789"/>
                    <a:pt x="3942" y="4789"/>
                  </a:cubicBezTo>
                  <a:cubicBezTo>
                    <a:pt x="4104" y="4789"/>
                    <a:pt x="4280" y="4785"/>
                    <a:pt x="4469" y="4775"/>
                  </a:cubicBezTo>
                  <a:cubicBezTo>
                    <a:pt x="5380" y="4653"/>
                    <a:pt x="6292" y="4410"/>
                    <a:pt x="7143" y="4045"/>
                  </a:cubicBezTo>
                  <a:lnTo>
                    <a:pt x="7143" y="4045"/>
                  </a:lnTo>
                  <a:cubicBezTo>
                    <a:pt x="6765" y="6152"/>
                    <a:pt x="7347" y="7611"/>
                    <a:pt x="7396" y="7611"/>
                  </a:cubicBezTo>
                  <a:cubicBezTo>
                    <a:pt x="7402" y="7611"/>
                    <a:pt x="7400" y="7588"/>
                    <a:pt x="7387" y="7541"/>
                  </a:cubicBezTo>
                  <a:cubicBezTo>
                    <a:pt x="7324" y="7323"/>
                    <a:pt x="7390" y="6516"/>
                    <a:pt x="7468" y="5779"/>
                  </a:cubicBezTo>
                  <a:lnTo>
                    <a:pt x="7468" y="5779"/>
                  </a:lnTo>
                  <a:cubicBezTo>
                    <a:pt x="7395" y="7983"/>
                    <a:pt x="8335" y="9419"/>
                    <a:pt x="8846" y="9547"/>
                  </a:cubicBezTo>
                  <a:cubicBezTo>
                    <a:pt x="8864" y="9552"/>
                    <a:pt x="8883" y="9555"/>
                    <a:pt x="8903" y="9555"/>
                  </a:cubicBezTo>
                  <a:cubicBezTo>
                    <a:pt x="9604" y="9555"/>
                    <a:pt x="11650" y="6547"/>
                    <a:pt x="10882" y="4775"/>
                  </a:cubicBezTo>
                  <a:cubicBezTo>
                    <a:pt x="10061" y="2982"/>
                    <a:pt x="9058" y="2586"/>
                    <a:pt x="9058" y="2586"/>
                  </a:cubicBezTo>
                  <a:cubicBezTo>
                    <a:pt x="8474" y="1697"/>
                    <a:pt x="6254" y="1"/>
                    <a:pt x="41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2196;p53">
              <a:extLst>
                <a:ext uri="{FF2B5EF4-FFF2-40B4-BE49-F238E27FC236}">
                  <a16:creationId xmlns:a16="http://schemas.microsoft.com/office/drawing/2014/main" id="{5A2F2C6A-8D1D-FC5D-A2D7-664D9D56BCF6}"/>
                </a:ext>
              </a:extLst>
            </p:cNvPr>
            <p:cNvSpPr/>
            <p:nvPr/>
          </p:nvSpPr>
          <p:spPr>
            <a:xfrm>
              <a:off x="7653179" y="2642009"/>
              <a:ext cx="64992" cy="54175"/>
            </a:xfrm>
            <a:custGeom>
              <a:avLst/>
              <a:gdLst/>
              <a:ahLst/>
              <a:cxnLst/>
              <a:rect l="l" t="t" r="r" b="b"/>
              <a:pathLst>
                <a:path w="4302" h="3586" extrusionOk="0">
                  <a:moveTo>
                    <a:pt x="2002" y="239"/>
                  </a:moveTo>
                  <a:cubicBezTo>
                    <a:pt x="2024" y="239"/>
                    <a:pt x="2046" y="240"/>
                    <a:pt x="2068" y="241"/>
                  </a:cubicBezTo>
                  <a:cubicBezTo>
                    <a:pt x="2189" y="241"/>
                    <a:pt x="2311" y="271"/>
                    <a:pt x="2433" y="301"/>
                  </a:cubicBezTo>
                  <a:cubicBezTo>
                    <a:pt x="3770" y="697"/>
                    <a:pt x="3922" y="2490"/>
                    <a:pt x="2706" y="3159"/>
                  </a:cubicBezTo>
                  <a:cubicBezTo>
                    <a:pt x="2469" y="3283"/>
                    <a:pt x="2225" y="3340"/>
                    <a:pt x="1990" y="3340"/>
                  </a:cubicBezTo>
                  <a:cubicBezTo>
                    <a:pt x="1023" y="3340"/>
                    <a:pt x="200" y="2386"/>
                    <a:pt x="518" y="1335"/>
                  </a:cubicBezTo>
                  <a:cubicBezTo>
                    <a:pt x="724" y="687"/>
                    <a:pt x="1329" y="239"/>
                    <a:pt x="2002" y="239"/>
                  </a:cubicBezTo>
                  <a:close/>
                  <a:moveTo>
                    <a:pt x="1988" y="0"/>
                  </a:moveTo>
                  <a:cubicBezTo>
                    <a:pt x="1251" y="0"/>
                    <a:pt x="520" y="450"/>
                    <a:pt x="275" y="1274"/>
                  </a:cubicBezTo>
                  <a:cubicBezTo>
                    <a:pt x="1" y="2216"/>
                    <a:pt x="518" y="3219"/>
                    <a:pt x="1460" y="3493"/>
                  </a:cubicBezTo>
                  <a:cubicBezTo>
                    <a:pt x="1612" y="3554"/>
                    <a:pt x="1764" y="3554"/>
                    <a:pt x="1916" y="3584"/>
                  </a:cubicBezTo>
                  <a:cubicBezTo>
                    <a:pt x="1942" y="3585"/>
                    <a:pt x="1969" y="3586"/>
                    <a:pt x="1995" y="3586"/>
                  </a:cubicBezTo>
                  <a:cubicBezTo>
                    <a:pt x="3437" y="3586"/>
                    <a:pt x="4302" y="1952"/>
                    <a:pt x="3436" y="757"/>
                  </a:cubicBezTo>
                  <a:cubicBezTo>
                    <a:pt x="3075" y="243"/>
                    <a:pt x="2530" y="0"/>
                    <a:pt x="1988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2197;p53">
              <a:extLst>
                <a:ext uri="{FF2B5EF4-FFF2-40B4-BE49-F238E27FC236}">
                  <a16:creationId xmlns:a16="http://schemas.microsoft.com/office/drawing/2014/main" id="{C57944E7-C5CC-7A69-A94E-A2D31E52339F}"/>
                </a:ext>
              </a:extLst>
            </p:cNvPr>
            <p:cNvSpPr/>
            <p:nvPr/>
          </p:nvSpPr>
          <p:spPr>
            <a:xfrm>
              <a:off x="7601302" y="2631963"/>
              <a:ext cx="43177" cy="53662"/>
            </a:xfrm>
            <a:custGeom>
              <a:avLst/>
              <a:gdLst/>
              <a:ahLst/>
              <a:cxnLst/>
              <a:rect l="l" t="t" r="r" b="b"/>
              <a:pathLst>
                <a:path w="2858" h="3552" extrusionOk="0">
                  <a:moveTo>
                    <a:pt x="1558" y="263"/>
                  </a:moveTo>
                  <a:cubicBezTo>
                    <a:pt x="1586" y="263"/>
                    <a:pt x="1614" y="264"/>
                    <a:pt x="1642" y="267"/>
                  </a:cubicBezTo>
                  <a:lnTo>
                    <a:pt x="1733" y="267"/>
                  </a:lnTo>
                  <a:cubicBezTo>
                    <a:pt x="2037" y="328"/>
                    <a:pt x="2280" y="541"/>
                    <a:pt x="2402" y="815"/>
                  </a:cubicBezTo>
                  <a:cubicBezTo>
                    <a:pt x="2584" y="1179"/>
                    <a:pt x="2614" y="1574"/>
                    <a:pt x="2553" y="1939"/>
                  </a:cubicBezTo>
                  <a:cubicBezTo>
                    <a:pt x="2412" y="2733"/>
                    <a:pt x="1899" y="3316"/>
                    <a:pt x="1337" y="3316"/>
                  </a:cubicBezTo>
                  <a:cubicBezTo>
                    <a:pt x="1297" y="3316"/>
                    <a:pt x="1257" y="3313"/>
                    <a:pt x="1216" y="3307"/>
                  </a:cubicBezTo>
                  <a:cubicBezTo>
                    <a:pt x="639" y="3216"/>
                    <a:pt x="243" y="2456"/>
                    <a:pt x="395" y="1605"/>
                  </a:cubicBezTo>
                  <a:cubicBezTo>
                    <a:pt x="456" y="1210"/>
                    <a:pt x="639" y="845"/>
                    <a:pt x="912" y="571"/>
                  </a:cubicBezTo>
                  <a:cubicBezTo>
                    <a:pt x="1076" y="380"/>
                    <a:pt x="1313" y="263"/>
                    <a:pt x="1558" y="263"/>
                  </a:cubicBezTo>
                  <a:close/>
                  <a:moveTo>
                    <a:pt x="1574" y="1"/>
                  </a:moveTo>
                  <a:cubicBezTo>
                    <a:pt x="1267" y="1"/>
                    <a:pt x="956" y="125"/>
                    <a:pt x="730" y="389"/>
                  </a:cubicBezTo>
                  <a:cubicBezTo>
                    <a:pt x="426" y="723"/>
                    <a:pt x="243" y="1118"/>
                    <a:pt x="152" y="1574"/>
                  </a:cubicBezTo>
                  <a:cubicBezTo>
                    <a:pt x="0" y="2547"/>
                    <a:pt x="456" y="3429"/>
                    <a:pt x="1186" y="3550"/>
                  </a:cubicBezTo>
                  <a:lnTo>
                    <a:pt x="1307" y="3550"/>
                  </a:lnTo>
                  <a:cubicBezTo>
                    <a:pt x="1322" y="3551"/>
                    <a:pt x="1337" y="3551"/>
                    <a:pt x="1351" y="3551"/>
                  </a:cubicBezTo>
                  <a:cubicBezTo>
                    <a:pt x="2005" y="3551"/>
                    <a:pt x="2648" y="2892"/>
                    <a:pt x="2797" y="2000"/>
                  </a:cubicBezTo>
                  <a:cubicBezTo>
                    <a:pt x="2857" y="1544"/>
                    <a:pt x="2797" y="1088"/>
                    <a:pt x="2614" y="693"/>
                  </a:cubicBezTo>
                  <a:cubicBezTo>
                    <a:pt x="2436" y="248"/>
                    <a:pt x="2008" y="1"/>
                    <a:pt x="1574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2198;p53">
              <a:extLst>
                <a:ext uri="{FF2B5EF4-FFF2-40B4-BE49-F238E27FC236}">
                  <a16:creationId xmlns:a16="http://schemas.microsoft.com/office/drawing/2014/main" id="{256D1ECF-09DE-9F50-1D64-4AF4982E5A17}"/>
                </a:ext>
              </a:extLst>
            </p:cNvPr>
            <p:cNvSpPr/>
            <p:nvPr/>
          </p:nvSpPr>
          <p:spPr>
            <a:xfrm>
              <a:off x="7640791" y="2655348"/>
              <a:ext cx="19761" cy="9125"/>
            </a:xfrm>
            <a:custGeom>
              <a:avLst/>
              <a:gdLst/>
              <a:ahLst/>
              <a:cxnLst/>
              <a:rect l="l" t="t" r="r" b="b"/>
              <a:pathLst>
                <a:path w="1308" h="604" extrusionOk="0">
                  <a:moveTo>
                    <a:pt x="452" y="1"/>
                  </a:moveTo>
                  <a:cubicBezTo>
                    <a:pt x="303" y="1"/>
                    <a:pt x="149" y="43"/>
                    <a:pt x="0" y="148"/>
                  </a:cubicBezTo>
                  <a:lnTo>
                    <a:pt x="152" y="361"/>
                  </a:lnTo>
                  <a:cubicBezTo>
                    <a:pt x="261" y="274"/>
                    <a:pt x="371" y="240"/>
                    <a:pt x="477" y="240"/>
                  </a:cubicBezTo>
                  <a:cubicBezTo>
                    <a:pt x="814" y="240"/>
                    <a:pt x="1102" y="581"/>
                    <a:pt x="1125" y="604"/>
                  </a:cubicBezTo>
                  <a:lnTo>
                    <a:pt x="1307" y="452"/>
                  </a:lnTo>
                  <a:cubicBezTo>
                    <a:pt x="1156" y="257"/>
                    <a:pt x="820" y="1"/>
                    <a:pt x="452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2199;p53">
              <a:extLst>
                <a:ext uri="{FF2B5EF4-FFF2-40B4-BE49-F238E27FC236}">
                  <a16:creationId xmlns:a16="http://schemas.microsoft.com/office/drawing/2014/main" id="{59983544-BF81-CD62-D859-E544C90CA594}"/>
                </a:ext>
              </a:extLst>
            </p:cNvPr>
            <p:cNvSpPr/>
            <p:nvPr/>
          </p:nvSpPr>
          <p:spPr>
            <a:xfrm>
              <a:off x="7707835" y="2665379"/>
              <a:ext cx="71187" cy="25275"/>
            </a:xfrm>
            <a:custGeom>
              <a:avLst/>
              <a:gdLst/>
              <a:ahLst/>
              <a:cxnLst/>
              <a:rect l="l" t="t" r="r" b="b"/>
              <a:pathLst>
                <a:path w="4712" h="1673" extrusionOk="0">
                  <a:moveTo>
                    <a:pt x="0" y="1"/>
                  </a:moveTo>
                  <a:lnTo>
                    <a:pt x="0" y="244"/>
                  </a:lnTo>
                  <a:cubicBezTo>
                    <a:pt x="912" y="305"/>
                    <a:pt x="3374" y="517"/>
                    <a:pt x="3769" y="639"/>
                  </a:cubicBezTo>
                  <a:cubicBezTo>
                    <a:pt x="4134" y="761"/>
                    <a:pt x="4377" y="1429"/>
                    <a:pt x="4468" y="1672"/>
                  </a:cubicBezTo>
                  <a:lnTo>
                    <a:pt x="4711" y="1612"/>
                  </a:lnTo>
                  <a:cubicBezTo>
                    <a:pt x="4651" y="1490"/>
                    <a:pt x="4347" y="578"/>
                    <a:pt x="3830" y="396"/>
                  </a:cubicBezTo>
                  <a:cubicBezTo>
                    <a:pt x="3313" y="213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2200;p53">
              <a:extLst>
                <a:ext uri="{FF2B5EF4-FFF2-40B4-BE49-F238E27FC236}">
                  <a16:creationId xmlns:a16="http://schemas.microsoft.com/office/drawing/2014/main" id="{080135C3-13E6-C518-111E-ADC52190BBA1}"/>
                </a:ext>
              </a:extLst>
            </p:cNvPr>
            <p:cNvSpPr/>
            <p:nvPr/>
          </p:nvSpPr>
          <p:spPr>
            <a:xfrm>
              <a:off x="7739045" y="2665727"/>
              <a:ext cx="50988" cy="51441"/>
            </a:xfrm>
            <a:custGeom>
              <a:avLst/>
              <a:gdLst/>
              <a:ahLst/>
              <a:cxnLst/>
              <a:rect l="l" t="t" r="r" b="b"/>
              <a:pathLst>
                <a:path w="3375" h="3405" extrusionOk="0">
                  <a:moveTo>
                    <a:pt x="2280" y="0"/>
                  </a:moveTo>
                  <a:cubicBezTo>
                    <a:pt x="1506" y="0"/>
                    <a:pt x="457" y="1254"/>
                    <a:pt x="457" y="1254"/>
                  </a:cubicBezTo>
                  <a:lnTo>
                    <a:pt x="1" y="2744"/>
                  </a:lnTo>
                  <a:cubicBezTo>
                    <a:pt x="62" y="2865"/>
                    <a:pt x="123" y="2956"/>
                    <a:pt x="183" y="3078"/>
                  </a:cubicBezTo>
                  <a:cubicBezTo>
                    <a:pt x="244" y="3139"/>
                    <a:pt x="305" y="3200"/>
                    <a:pt x="396" y="3260"/>
                  </a:cubicBezTo>
                  <a:cubicBezTo>
                    <a:pt x="487" y="3321"/>
                    <a:pt x="609" y="3382"/>
                    <a:pt x="700" y="3382"/>
                  </a:cubicBezTo>
                  <a:cubicBezTo>
                    <a:pt x="746" y="3397"/>
                    <a:pt x="791" y="3405"/>
                    <a:pt x="837" y="3405"/>
                  </a:cubicBezTo>
                  <a:cubicBezTo>
                    <a:pt x="882" y="3405"/>
                    <a:pt x="928" y="3397"/>
                    <a:pt x="974" y="3382"/>
                  </a:cubicBezTo>
                  <a:cubicBezTo>
                    <a:pt x="1065" y="3382"/>
                    <a:pt x="1156" y="3382"/>
                    <a:pt x="1247" y="3352"/>
                  </a:cubicBezTo>
                  <a:cubicBezTo>
                    <a:pt x="2220" y="3078"/>
                    <a:pt x="3375" y="616"/>
                    <a:pt x="2615" y="99"/>
                  </a:cubicBezTo>
                  <a:cubicBezTo>
                    <a:pt x="2513" y="30"/>
                    <a:pt x="2400" y="0"/>
                    <a:pt x="2280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2201;p53">
              <a:extLst>
                <a:ext uri="{FF2B5EF4-FFF2-40B4-BE49-F238E27FC236}">
                  <a16:creationId xmlns:a16="http://schemas.microsoft.com/office/drawing/2014/main" id="{2D73A615-D33B-AE2D-95C8-95A3BC40F092}"/>
                </a:ext>
              </a:extLst>
            </p:cNvPr>
            <p:cNvSpPr/>
            <p:nvPr/>
          </p:nvSpPr>
          <p:spPr>
            <a:xfrm>
              <a:off x="7747006" y="2677782"/>
              <a:ext cx="26499" cy="30714"/>
            </a:xfrm>
            <a:custGeom>
              <a:avLst/>
              <a:gdLst/>
              <a:ahLst/>
              <a:cxnLst/>
              <a:rect l="l" t="t" r="r" b="b"/>
              <a:pathLst>
                <a:path w="1754" h="2033" extrusionOk="0">
                  <a:moveTo>
                    <a:pt x="1754" y="0"/>
                  </a:moveTo>
                  <a:cubicBezTo>
                    <a:pt x="842" y="0"/>
                    <a:pt x="82" y="1095"/>
                    <a:pt x="21" y="1976"/>
                  </a:cubicBezTo>
                  <a:cubicBezTo>
                    <a:pt x="0" y="1997"/>
                    <a:pt x="37" y="2032"/>
                    <a:pt x="72" y="2032"/>
                  </a:cubicBezTo>
                  <a:cubicBezTo>
                    <a:pt x="88" y="2032"/>
                    <a:pt x="103" y="2025"/>
                    <a:pt x="112" y="2006"/>
                  </a:cubicBezTo>
                  <a:cubicBezTo>
                    <a:pt x="203" y="1824"/>
                    <a:pt x="325" y="1672"/>
                    <a:pt x="477" y="1520"/>
                  </a:cubicBezTo>
                  <a:cubicBezTo>
                    <a:pt x="582" y="1394"/>
                    <a:pt x="745" y="1326"/>
                    <a:pt x="916" y="1326"/>
                  </a:cubicBezTo>
                  <a:cubicBezTo>
                    <a:pt x="992" y="1326"/>
                    <a:pt x="1070" y="1340"/>
                    <a:pt x="1146" y="1368"/>
                  </a:cubicBezTo>
                  <a:cubicBezTo>
                    <a:pt x="1176" y="1368"/>
                    <a:pt x="1176" y="1338"/>
                    <a:pt x="1176" y="1338"/>
                  </a:cubicBezTo>
                  <a:cubicBezTo>
                    <a:pt x="1070" y="1231"/>
                    <a:pt x="934" y="1183"/>
                    <a:pt x="799" y="1183"/>
                  </a:cubicBezTo>
                  <a:cubicBezTo>
                    <a:pt x="627" y="1183"/>
                    <a:pt x="458" y="1262"/>
                    <a:pt x="355" y="1399"/>
                  </a:cubicBezTo>
                  <a:cubicBezTo>
                    <a:pt x="599" y="760"/>
                    <a:pt x="1115" y="244"/>
                    <a:pt x="17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2202;p53">
              <a:extLst>
                <a:ext uri="{FF2B5EF4-FFF2-40B4-BE49-F238E27FC236}">
                  <a16:creationId xmlns:a16="http://schemas.microsoft.com/office/drawing/2014/main" id="{AC8FF755-00AA-8C99-C193-CE68326DD4FF}"/>
                </a:ext>
              </a:extLst>
            </p:cNvPr>
            <p:cNvSpPr/>
            <p:nvPr/>
          </p:nvSpPr>
          <p:spPr>
            <a:xfrm>
              <a:off x="7748230" y="2707269"/>
              <a:ext cx="9503" cy="8007"/>
            </a:xfrm>
            <a:custGeom>
              <a:avLst/>
              <a:gdLst/>
              <a:ahLst/>
              <a:cxnLst/>
              <a:rect l="l" t="t" r="r" b="b"/>
              <a:pathLst>
                <a:path w="629" h="530" extrusionOk="0">
                  <a:moveTo>
                    <a:pt x="317" y="0"/>
                  </a:moveTo>
                  <a:cubicBezTo>
                    <a:pt x="282" y="0"/>
                    <a:pt x="247" y="8"/>
                    <a:pt x="214" y="24"/>
                  </a:cubicBezTo>
                  <a:cubicBezTo>
                    <a:pt x="1" y="146"/>
                    <a:pt x="31" y="450"/>
                    <a:pt x="244" y="510"/>
                  </a:cubicBezTo>
                  <a:cubicBezTo>
                    <a:pt x="277" y="523"/>
                    <a:pt x="309" y="529"/>
                    <a:pt x="340" y="529"/>
                  </a:cubicBezTo>
                  <a:cubicBezTo>
                    <a:pt x="455" y="529"/>
                    <a:pt x="554" y="448"/>
                    <a:pt x="578" y="328"/>
                  </a:cubicBezTo>
                  <a:cubicBezTo>
                    <a:pt x="628" y="154"/>
                    <a:pt x="474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2203;p53">
              <a:extLst>
                <a:ext uri="{FF2B5EF4-FFF2-40B4-BE49-F238E27FC236}">
                  <a16:creationId xmlns:a16="http://schemas.microsoft.com/office/drawing/2014/main" id="{73EABBDA-8F9D-C655-94AC-D9E1DDEAFE58}"/>
                </a:ext>
              </a:extLst>
            </p:cNvPr>
            <p:cNvSpPr/>
            <p:nvPr/>
          </p:nvSpPr>
          <p:spPr>
            <a:xfrm>
              <a:off x="7760799" y="2703432"/>
              <a:ext cx="5363" cy="4865"/>
            </a:xfrm>
            <a:custGeom>
              <a:avLst/>
              <a:gdLst/>
              <a:ahLst/>
              <a:cxnLst/>
              <a:rect l="l" t="t" r="r" b="b"/>
              <a:pathLst>
                <a:path w="355" h="322" extrusionOk="0">
                  <a:moveTo>
                    <a:pt x="165" y="0"/>
                  </a:moveTo>
                  <a:cubicBezTo>
                    <a:pt x="1" y="0"/>
                    <a:pt x="144" y="322"/>
                    <a:pt x="253" y="322"/>
                  </a:cubicBezTo>
                  <a:cubicBezTo>
                    <a:pt x="281" y="322"/>
                    <a:pt x="306" y="301"/>
                    <a:pt x="324" y="248"/>
                  </a:cubicBezTo>
                  <a:cubicBezTo>
                    <a:pt x="354" y="157"/>
                    <a:pt x="294" y="35"/>
                    <a:pt x="202" y="5"/>
                  </a:cubicBezTo>
                  <a:cubicBezTo>
                    <a:pt x="188" y="1"/>
                    <a:pt x="176" y="0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2204;p53">
              <a:extLst>
                <a:ext uri="{FF2B5EF4-FFF2-40B4-BE49-F238E27FC236}">
                  <a16:creationId xmlns:a16="http://schemas.microsoft.com/office/drawing/2014/main" id="{B95E32B8-E663-583E-3E4A-731F66390207}"/>
                </a:ext>
              </a:extLst>
            </p:cNvPr>
            <p:cNvSpPr/>
            <p:nvPr/>
          </p:nvSpPr>
          <p:spPr>
            <a:xfrm>
              <a:off x="7532416" y="2780476"/>
              <a:ext cx="380694" cy="337502"/>
            </a:xfrm>
            <a:custGeom>
              <a:avLst/>
              <a:gdLst/>
              <a:ahLst/>
              <a:cxnLst/>
              <a:rect l="l" t="t" r="r" b="b"/>
              <a:pathLst>
                <a:path w="25199" h="22340" extrusionOk="0">
                  <a:moveTo>
                    <a:pt x="17070" y="0"/>
                  </a:moveTo>
                  <a:cubicBezTo>
                    <a:pt x="16334" y="0"/>
                    <a:pt x="15713" y="914"/>
                    <a:pt x="15685" y="3658"/>
                  </a:cubicBezTo>
                  <a:cubicBezTo>
                    <a:pt x="15655" y="8765"/>
                    <a:pt x="15655" y="12868"/>
                    <a:pt x="15472" y="13294"/>
                  </a:cubicBezTo>
                  <a:cubicBezTo>
                    <a:pt x="15431" y="13387"/>
                    <a:pt x="15199" y="13427"/>
                    <a:pt x="14823" y="13427"/>
                  </a:cubicBezTo>
                  <a:cubicBezTo>
                    <a:pt x="12523" y="13427"/>
                    <a:pt x="4823" y="11935"/>
                    <a:pt x="2038" y="11935"/>
                  </a:cubicBezTo>
                  <a:cubicBezTo>
                    <a:pt x="1565" y="11935"/>
                    <a:pt x="1234" y="11977"/>
                    <a:pt x="1095" y="12078"/>
                  </a:cubicBezTo>
                  <a:cubicBezTo>
                    <a:pt x="1" y="12868"/>
                    <a:pt x="274" y="21379"/>
                    <a:pt x="1521" y="21561"/>
                  </a:cubicBezTo>
                  <a:cubicBezTo>
                    <a:pt x="3161" y="21803"/>
                    <a:pt x="7950" y="22339"/>
                    <a:pt x="12706" y="22339"/>
                  </a:cubicBezTo>
                  <a:cubicBezTo>
                    <a:pt x="16322" y="22339"/>
                    <a:pt x="19919" y="22029"/>
                    <a:pt x="22099" y="21045"/>
                  </a:cubicBezTo>
                  <a:cubicBezTo>
                    <a:pt x="25199" y="19647"/>
                    <a:pt x="22038" y="8826"/>
                    <a:pt x="19333" y="2230"/>
                  </a:cubicBezTo>
                  <a:cubicBezTo>
                    <a:pt x="18910" y="1206"/>
                    <a:pt x="17914" y="0"/>
                    <a:pt x="17070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2205;p53">
              <a:extLst>
                <a:ext uri="{FF2B5EF4-FFF2-40B4-BE49-F238E27FC236}">
                  <a16:creationId xmlns:a16="http://schemas.microsoft.com/office/drawing/2014/main" id="{4480DE0C-0CC2-F210-60CB-5DE5141F3E54}"/>
                </a:ext>
              </a:extLst>
            </p:cNvPr>
            <p:cNvSpPr/>
            <p:nvPr/>
          </p:nvSpPr>
          <p:spPr>
            <a:xfrm>
              <a:off x="7292733" y="2930227"/>
              <a:ext cx="298947" cy="178087"/>
            </a:xfrm>
            <a:custGeom>
              <a:avLst/>
              <a:gdLst/>
              <a:ahLst/>
              <a:cxnLst/>
              <a:rect l="l" t="t" r="r" b="b"/>
              <a:pathLst>
                <a:path w="19788" h="11788" extrusionOk="0">
                  <a:moveTo>
                    <a:pt x="9185" y="1"/>
                  </a:moveTo>
                  <a:cubicBezTo>
                    <a:pt x="8843" y="1"/>
                    <a:pt x="8539" y="21"/>
                    <a:pt x="8298" y="68"/>
                  </a:cubicBezTo>
                  <a:cubicBezTo>
                    <a:pt x="6657" y="402"/>
                    <a:pt x="0" y="2864"/>
                    <a:pt x="547" y="4505"/>
                  </a:cubicBezTo>
                  <a:cubicBezTo>
                    <a:pt x="654" y="4813"/>
                    <a:pt x="973" y="4936"/>
                    <a:pt x="1411" y="4936"/>
                  </a:cubicBezTo>
                  <a:cubicBezTo>
                    <a:pt x="2306" y="4936"/>
                    <a:pt x="3699" y="4427"/>
                    <a:pt x="4807" y="3950"/>
                  </a:cubicBezTo>
                  <a:lnTo>
                    <a:pt x="4807" y="3950"/>
                  </a:lnTo>
                  <a:cubicBezTo>
                    <a:pt x="3191" y="4790"/>
                    <a:pt x="1108" y="6125"/>
                    <a:pt x="1702" y="7180"/>
                  </a:cubicBezTo>
                  <a:cubicBezTo>
                    <a:pt x="1864" y="7467"/>
                    <a:pt x="2166" y="7585"/>
                    <a:pt x="2557" y="7585"/>
                  </a:cubicBezTo>
                  <a:cubicBezTo>
                    <a:pt x="3121" y="7585"/>
                    <a:pt x="3870" y="7337"/>
                    <a:pt x="4642" y="6989"/>
                  </a:cubicBezTo>
                  <a:lnTo>
                    <a:pt x="4642" y="6989"/>
                  </a:lnTo>
                  <a:cubicBezTo>
                    <a:pt x="3809" y="7667"/>
                    <a:pt x="3289" y="8389"/>
                    <a:pt x="3739" y="8974"/>
                  </a:cubicBezTo>
                  <a:cubicBezTo>
                    <a:pt x="3878" y="9144"/>
                    <a:pt x="4114" y="9216"/>
                    <a:pt x="4415" y="9216"/>
                  </a:cubicBezTo>
                  <a:cubicBezTo>
                    <a:pt x="5177" y="9216"/>
                    <a:pt x="6358" y="8751"/>
                    <a:pt x="7447" y="8228"/>
                  </a:cubicBezTo>
                  <a:lnTo>
                    <a:pt x="7447" y="8228"/>
                  </a:lnTo>
                  <a:cubicBezTo>
                    <a:pt x="6414" y="8912"/>
                    <a:pt x="5566" y="9704"/>
                    <a:pt x="5988" y="10281"/>
                  </a:cubicBezTo>
                  <a:cubicBezTo>
                    <a:pt x="6189" y="10560"/>
                    <a:pt x="6557" y="10672"/>
                    <a:pt x="7018" y="10672"/>
                  </a:cubicBezTo>
                  <a:cubicBezTo>
                    <a:pt x="8863" y="10672"/>
                    <a:pt x="12189" y="8882"/>
                    <a:pt x="12189" y="8882"/>
                  </a:cubicBezTo>
                  <a:cubicBezTo>
                    <a:pt x="14725" y="11364"/>
                    <a:pt x="16973" y="11787"/>
                    <a:pt x="18701" y="11787"/>
                  </a:cubicBezTo>
                  <a:cubicBezTo>
                    <a:pt x="18920" y="11787"/>
                    <a:pt x="19130" y="11780"/>
                    <a:pt x="19332" y="11770"/>
                  </a:cubicBezTo>
                  <a:cubicBezTo>
                    <a:pt x="19788" y="11740"/>
                    <a:pt x="19241" y="2074"/>
                    <a:pt x="19241" y="2074"/>
                  </a:cubicBezTo>
                  <a:cubicBezTo>
                    <a:pt x="19241" y="2074"/>
                    <a:pt x="15563" y="1040"/>
                    <a:pt x="13131" y="493"/>
                  </a:cubicBezTo>
                  <a:cubicBezTo>
                    <a:pt x="12088" y="256"/>
                    <a:pt x="10398" y="1"/>
                    <a:pt x="9185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2206;p53">
              <a:extLst>
                <a:ext uri="{FF2B5EF4-FFF2-40B4-BE49-F238E27FC236}">
                  <a16:creationId xmlns:a16="http://schemas.microsoft.com/office/drawing/2014/main" id="{2BDFBD89-1CFF-87FF-3DC5-57774A190D1B}"/>
                </a:ext>
              </a:extLst>
            </p:cNvPr>
            <p:cNvSpPr/>
            <p:nvPr/>
          </p:nvSpPr>
          <p:spPr>
            <a:xfrm>
              <a:off x="7325333" y="2963386"/>
              <a:ext cx="95525" cy="53284"/>
            </a:xfrm>
            <a:custGeom>
              <a:avLst/>
              <a:gdLst/>
              <a:ahLst/>
              <a:cxnLst/>
              <a:rect l="l" t="t" r="r" b="b"/>
              <a:pathLst>
                <a:path w="6323" h="3527" extrusionOk="0">
                  <a:moveTo>
                    <a:pt x="6292" y="0"/>
                  </a:moveTo>
                  <a:cubicBezTo>
                    <a:pt x="5624" y="244"/>
                    <a:pt x="4925" y="487"/>
                    <a:pt x="4256" y="821"/>
                  </a:cubicBezTo>
                  <a:cubicBezTo>
                    <a:pt x="3587" y="1125"/>
                    <a:pt x="2949" y="1459"/>
                    <a:pt x="2311" y="1855"/>
                  </a:cubicBezTo>
                  <a:cubicBezTo>
                    <a:pt x="1490" y="2310"/>
                    <a:pt x="700" y="2888"/>
                    <a:pt x="0" y="3526"/>
                  </a:cubicBezTo>
                  <a:cubicBezTo>
                    <a:pt x="1338" y="2462"/>
                    <a:pt x="3678" y="1307"/>
                    <a:pt x="4347" y="973"/>
                  </a:cubicBezTo>
                  <a:cubicBezTo>
                    <a:pt x="5016" y="669"/>
                    <a:pt x="5654" y="335"/>
                    <a:pt x="63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2207;p53">
              <a:extLst>
                <a:ext uri="{FF2B5EF4-FFF2-40B4-BE49-F238E27FC236}">
                  <a16:creationId xmlns:a16="http://schemas.microsoft.com/office/drawing/2014/main" id="{A4581D41-9F75-82BD-9525-E6500CC03932}"/>
                </a:ext>
              </a:extLst>
            </p:cNvPr>
            <p:cNvSpPr/>
            <p:nvPr/>
          </p:nvSpPr>
          <p:spPr>
            <a:xfrm>
              <a:off x="7362330" y="2999203"/>
              <a:ext cx="76444" cy="36938"/>
            </a:xfrm>
            <a:custGeom>
              <a:avLst/>
              <a:gdLst/>
              <a:ahLst/>
              <a:cxnLst/>
              <a:rect l="l" t="t" r="r" b="b"/>
              <a:pathLst>
                <a:path w="5060" h="2445" extrusionOk="0">
                  <a:moveTo>
                    <a:pt x="5029" y="0"/>
                  </a:moveTo>
                  <a:cubicBezTo>
                    <a:pt x="4178" y="365"/>
                    <a:pt x="3296" y="699"/>
                    <a:pt x="2476" y="1095"/>
                  </a:cubicBezTo>
                  <a:cubicBezTo>
                    <a:pt x="1624" y="1490"/>
                    <a:pt x="865" y="1946"/>
                    <a:pt x="44" y="2402"/>
                  </a:cubicBezTo>
                  <a:cubicBezTo>
                    <a:pt x="1" y="2423"/>
                    <a:pt x="4" y="2445"/>
                    <a:pt x="30" y="2445"/>
                  </a:cubicBezTo>
                  <a:cubicBezTo>
                    <a:pt x="41" y="2445"/>
                    <a:pt x="56" y="2441"/>
                    <a:pt x="74" y="2432"/>
                  </a:cubicBezTo>
                  <a:cubicBezTo>
                    <a:pt x="925" y="2006"/>
                    <a:pt x="1716" y="1672"/>
                    <a:pt x="2536" y="1247"/>
                  </a:cubicBezTo>
                  <a:cubicBezTo>
                    <a:pt x="3387" y="851"/>
                    <a:pt x="4208" y="395"/>
                    <a:pt x="50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2208;p53">
              <a:extLst>
                <a:ext uri="{FF2B5EF4-FFF2-40B4-BE49-F238E27FC236}">
                  <a16:creationId xmlns:a16="http://schemas.microsoft.com/office/drawing/2014/main" id="{BA10D32E-9256-DEF2-D2D0-F3E4D78CC168}"/>
                </a:ext>
              </a:extLst>
            </p:cNvPr>
            <p:cNvSpPr/>
            <p:nvPr/>
          </p:nvSpPr>
          <p:spPr>
            <a:xfrm>
              <a:off x="7401486" y="3027075"/>
              <a:ext cx="58859" cy="30532"/>
            </a:xfrm>
            <a:custGeom>
              <a:avLst/>
              <a:gdLst/>
              <a:ahLst/>
              <a:cxnLst/>
              <a:rect l="l" t="t" r="r" b="b"/>
              <a:pathLst>
                <a:path w="3896" h="2021" extrusionOk="0">
                  <a:moveTo>
                    <a:pt x="3850" y="1"/>
                  </a:moveTo>
                  <a:cubicBezTo>
                    <a:pt x="3846" y="1"/>
                    <a:pt x="3841" y="3"/>
                    <a:pt x="3835" y="9"/>
                  </a:cubicBezTo>
                  <a:cubicBezTo>
                    <a:pt x="2498" y="526"/>
                    <a:pt x="1221" y="1195"/>
                    <a:pt x="36" y="1985"/>
                  </a:cubicBezTo>
                  <a:cubicBezTo>
                    <a:pt x="0" y="2003"/>
                    <a:pt x="6" y="2020"/>
                    <a:pt x="28" y="2020"/>
                  </a:cubicBezTo>
                  <a:cubicBezTo>
                    <a:pt x="45" y="2020"/>
                    <a:pt x="71" y="2011"/>
                    <a:pt x="96" y="1985"/>
                  </a:cubicBezTo>
                  <a:cubicBezTo>
                    <a:pt x="1343" y="1316"/>
                    <a:pt x="2315" y="769"/>
                    <a:pt x="3896" y="40"/>
                  </a:cubicBezTo>
                  <a:cubicBezTo>
                    <a:pt x="3871" y="40"/>
                    <a:pt x="3867" y="1"/>
                    <a:pt x="38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2209;p53">
              <a:extLst>
                <a:ext uri="{FF2B5EF4-FFF2-40B4-BE49-F238E27FC236}">
                  <a16:creationId xmlns:a16="http://schemas.microsoft.com/office/drawing/2014/main" id="{F41678C7-67F2-98BB-25B9-5AD3679DC843}"/>
                </a:ext>
              </a:extLst>
            </p:cNvPr>
            <p:cNvSpPr/>
            <p:nvPr/>
          </p:nvSpPr>
          <p:spPr>
            <a:xfrm>
              <a:off x="7409357" y="2929290"/>
              <a:ext cx="183707" cy="35034"/>
            </a:xfrm>
            <a:custGeom>
              <a:avLst/>
              <a:gdLst/>
              <a:ahLst/>
              <a:cxnLst/>
              <a:rect l="l" t="t" r="r" b="b"/>
              <a:pathLst>
                <a:path w="12160" h="2319" extrusionOk="0">
                  <a:moveTo>
                    <a:pt x="2227" y="1"/>
                  </a:moveTo>
                  <a:cubicBezTo>
                    <a:pt x="1485" y="1"/>
                    <a:pt x="748" y="72"/>
                    <a:pt x="31" y="251"/>
                  </a:cubicBezTo>
                  <a:cubicBezTo>
                    <a:pt x="1" y="251"/>
                    <a:pt x="31" y="312"/>
                    <a:pt x="31" y="312"/>
                  </a:cubicBezTo>
                  <a:cubicBezTo>
                    <a:pt x="558" y="251"/>
                    <a:pt x="1088" y="221"/>
                    <a:pt x="1620" y="221"/>
                  </a:cubicBezTo>
                  <a:cubicBezTo>
                    <a:pt x="2682" y="221"/>
                    <a:pt x="3750" y="343"/>
                    <a:pt x="4803" y="586"/>
                  </a:cubicBezTo>
                  <a:cubicBezTo>
                    <a:pt x="6323" y="920"/>
                    <a:pt x="7873" y="1315"/>
                    <a:pt x="9393" y="1680"/>
                  </a:cubicBezTo>
                  <a:cubicBezTo>
                    <a:pt x="10305" y="1923"/>
                    <a:pt x="11186" y="2105"/>
                    <a:pt x="12098" y="2318"/>
                  </a:cubicBezTo>
                  <a:cubicBezTo>
                    <a:pt x="12129" y="2318"/>
                    <a:pt x="12159" y="2257"/>
                    <a:pt x="12129" y="2257"/>
                  </a:cubicBezTo>
                  <a:cubicBezTo>
                    <a:pt x="10548" y="1801"/>
                    <a:pt x="8937" y="1376"/>
                    <a:pt x="7326" y="950"/>
                  </a:cubicBezTo>
                  <a:cubicBezTo>
                    <a:pt x="5806" y="586"/>
                    <a:pt x="4226" y="99"/>
                    <a:pt x="2645" y="8"/>
                  </a:cubicBezTo>
                  <a:cubicBezTo>
                    <a:pt x="2506" y="3"/>
                    <a:pt x="2366" y="1"/>
                    <a:pt x="2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2210;p53">
              <a:extLst>
                <a:ext uri="{FF2B5EF4-FFF2-40B4-BE49-F238E27FC236}">
                  <a16:creationId xmlns:a16="http://schemas.microsoft.com/office/drawing/2014/main" id="{62E860EE-0DC6-D66B-67B6-178F4B585D6F}"/>
                </a:ext>
              </a:extLst>
            </p:cNvPr>
            <p:cNvSpPr/>
            <p:nvPr/>
          </p:nvSpPr>
          <p:spPr>
            <a:xfrm>
              <a:off x="7759258" y="2775642"/>
              <a:ext cx="117567" cy="164808"/>
            </a:xfrm>
            <a:custGeom>
              <a:avLst/>
              <a:gdLst/>
              <a:ahLst/>
              <a:cxnLst/>
              <a:rect l="l" t="t" r="r" b="b"/>
              <a:pathLst>
                <a:path w="7782" h="10909" extrusionOk="0">
                  <a:moveTo>
                    <a:pt x="1915" y="1"/>
                  </a:moveTo>
                  <a:cubicBezTo>
                    <a:pt x="1239" y="1"/>
                    <a:pt x="763" y="882"/>
                    <a:pt x="487" y="2459"/>
                  </a:cubicBezTo>
                  <a:cubicBezTo>
                    <a:pt x="213" y="4556"/>
                    <a:pt x="61" y="6653"/>
                    <a:pt x="0" y="8751"/>
                  </a:cubicBezTo>
                  <a:lnTo>
                    <a:pt x="7782" y="10909"/>
                  </a:lnTo>
                  <a:cubicBezTo>
                    <a:pt x="7782" y="10909"/>
                    <a:pt x="5411" y="4252"/>
                    <a:pt x="4134" y="2124"/>
                  </a:cubicBezTo>
                  <a:cubicBezTo>
                    <a:pt x="3243" y="668"/>
                    <a:pt x="2504" y="1"/>
                    <a:pt x="1915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2211;p53">
              <a:extLst>
                <a:ext uri="{FF2B5EF4-FFF2-40B4-BE49-F238E27FC236}">
                  <a16:creationId xmlns:a16="http://schemas.microsoft.com/office/drawing/2014/main" id="{8E7D3576-8155-DAEA-E1A7-5C64B6CDB8E8}"/>
                </a:ext>
              </a:extLst>
            </p:cNvPr>
            <p:cNvSpPr/>
            <p:nvPr/>
          </p:nvSpPr>
          <p:spPr>
            <a:xfrm>
              <a:off x="7780014" y="2776895"/>
              <a:ext cx="5892" cy="11104"/>
            </a:xfrm>
            <a:custGeom>
              <a:avLst/>
              <a:gdLst/>
              <a:ahLst/>
              <a:cxnLst/>
              <a:rect l="l" t="t" r="r" b="b"/>
              <a:pathLst>
                <a:path w="390" h="735" extrusionOk="0">
                  <a:moveTo>
                    <a:pt x="148" y="0"/>
                  </a:moveTo>
                  <a:cubicBezTo>
                    <a:pt x="68" y="0"/>
                    <a:pt x="1" y="106"/>
                    <a:pt x="55" y="187"/>
                  </a:cubicBezTo>
                  <a:cubicBezTo>
                    <a:pt x="146" y="370"/>
                    <a:pt x="268" y="582"/>
                    <a:pt x="389" y="734"/>
                  </a:cubicBezTo>
                  <a:cubicBezTo>
                    <a:pt x="359" y="522"/>
                    <a:pt x="298" y="309"/>
                    <a:pt x="207" y="96"/>
                  </a:cubicBezTo>
                  <a:lnTo>
                    <a:pt x="177" y="5"/>
                  </a:lnTo>
                  <a:cubicBezTo>
                    <a:pt x="167" y="2"/>
                    <a:pt x="157" y="0"/>
                    <a:pt x="1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2212;p53">
              <a:extLst>
                <a:ext uri="{FF2B5EF4-FFF2-40B4-BE49-F238E27FC236}">
                  <a16:creationId xmlns:a16="http://schemas.microsoft.com/office/drawing/2014/main" id="{12A3D2D0-785A-1DFE-8E1E-601475E4DF7A}"/>
                </a:ext>
              </a:extLst>
            </p:cNvPr>
            <p:cNvSpPr/>
            <p:nvPr/>
          </p:nvSpPr>
          <p:spPr>
            <a:xfrm>
              <a:off x="7840079" y="2866039"/>
              <a:ext cx="9654" cy="5061"/>
            </a:xfrm>
            <a:custGeom>
              <a:avLst/>
              <a:gdLst/>
              <a:ahLst/>
              <a:cxnLst/>
              <a:rect l="l" t="t" r="r" b="b"/>
              <a:pathLst>
                <a:path w="639" h="335" extrusionOk="0">
                  <a:moveTo>
                    <a:pt x="547" y="1"/>
                  </a:moveTo>
                  <a:cubicBezTo>
                    <a:pt x="365" y="92"/>
                    <a:pt x="152" y="213"/>
                    <a:pt x="0" y="335"/>
                  </a:cubicBezTo>
                  <a:cubicBezTo>
                    <a:pt x="213" y="305"/>
                    <a:pt x="426" y="244"/>
                    <a:pt x="638" y="153"/>
                  </a:cubicBezTo>
                  <a:cubicBezTo>
                    <a:pt x="608" y="122"/>
                    <a:pt x="578" y="61"/>
                    <a:pt x="5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2213;p53">
              <a:extLst>
                <a:ext uri="{FF2B5EF4-FFF2-40B4-BE49-F238E27FC236}">
                  <a16:creationId xmlns:a16="http://schemas.microsoft.com/office/drawing/2014/main" id="{E1E73831-44E7-11AE-0C93-23B4458CA38F}"/>
                </a:ext>
              </a:extLst>
            </p:cNvPr>
            <p:cNvSpPr/>
            <p:nvPr/>
          </p:nvSpPr>
          <p:spPr>
            <a:xfrm>
              <a:off x="7801496" y="2912416"/>
              <a:ext cx="18386" cy="7357"/>
            </a:xfrm>
            <a:custGeom>
              <a:avLst/>
              <a:gdLst/>
              <a:ahLst/>
              <a:cxnLst/>
              <a:rect l="l" t="t" r="r" b="b"/>
              <a:pathLst>
                <a:path w="1217" h="487" extrusionOk="0">
                  <a:moveTo>
                    <a:pt x="1" y="1"/>
                  </a:moveTo>
                  <a:lnTo>
                    <a:pt x="1" y="1"/>
                  </a:lnTo>
                  <a:cubicBezTo>
                    <a:pt x="366" y="244"/>
                    <a:pt x="791" y="426"/>
                    <a:pt x="1217" y="487"/>
                  </a:cubicBezTo>
                  <a:cubicBezTo>
                    <a:pt x="1034" y="335"/>
                    <a:pt x="852" y="244"/>
                    <a:pt x="639" y="152"/>
                  </a:cubicBezTo>
                  <a:cubicBezTo>
                    <a:pt x="426" y="92"/>
                    <a:pt x="214" y="3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2214;p53">
              <a:extLst>
                <a:ext uri="{FF2B5EF4-FFF2-40B4-BE49-F238E27FC236}">
                  <a16:creationId xmlns:a16="http://schemas.microsoft.com/office/drawing/2014/main" id="{BEC78A01-78D2-1E67-3DD1-2CF3D7DE7994}"/>
                </a:ext>
              </a:extLst>
            </p:cNvPr>
            <p:cNvSpPr/>
            <p:nvPr/>
          </p:nvSpPr>
          <p:spPr>
            <a:xfrm>
              <a:off x="7876350" y="2939970"/>
              <a:ext cx="468" cy="468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lnTo>
                    <a:pt x="31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2215;p53">
              <a:extLst>
                <a:ext uri="{FF2B5EF4-FFF2-40B4-BE49-F238E27FC236}">
                  <a16:creationId xmlns:a16="http://schemas.microsoft.com/office/drawing/2014/main" id="{903E2C67-E705-AE69-4949-160B563326FD}"/>
                </a:ext>
              </a:extLst>
            </p:cNvPr>
            <p:cNvSpPr/>
            <p:nvPr/>
          </p:nvSpPr>
          <p:spPr>
            <a:xfrm>
              <a:off x="7792780" y="2832986"/>
              <a:ext cx="7357" cy="18371"/>
            </a:xfrm>
            <a:custGeom>
              <a:avLst/>
              <a:gdLst/>
              <a:ahLst/>
              <a:cxnLst/>
              <a:rect l="l" t="t" r="r" b="b"/>
              <a:pathLst>
                <a:path w="487" h="1216" extrusionOk="0">
                  <a:moveTo>
                    <a:pt x="487" y="0"/>
                  </a:moveTo>
                  <a:cubicBezTo>
                    <a:pt x="365" y="182"/>
                    <a:pt x="243" y="365"/>
                    <a:pt x="152" y="578"/>
                  </a:cubicBezTo>
                  <a:cubicBezTo>
                    <a:pt x="91" y="790"/>
                    <a:pt x="31" y="1003"/>
                    <a:pt x="0" y="1216"/>
                  </a:cubicBezTo>
                  <a:cubicBezTo>
                    <a:pt x="122" y="1034"/>
                    <a:pt x="243" y="851"/>
                    <a:pt x="304" y="638"/>
                  </a:cubicBezTo>
                  <a:cubicBezTo>
                    <a:pt x="395" y="426"/>
                    <a:pt x="456" y="213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2216;p53">
              <a:extLst>
                <a:ext uri="{FF2B5EF4-FFF2-40B4-BE49-F238E27FC236}">
                  <a16:creationId xmlns:a16="http://schemas.microsoft.com/office/drawing/2014/main" id="{D447A0F2-C87B-212B-1BE3-5E45E0A9264B}"/>
                </a:ext>
              </a:extLst>
            </p:cNvPr>
            <p:cNvSpPr/>
            <p:nvPr/>
          </p:nvSpPr>
          <p:spPr>
            <a:xfrm>
              <a:off x="7756962" y="2862942"/>
              <a:ext cx="16543" cy="49492"/>
            </a:xfrm>
            <a:custGeom>
              <a:avLst/>
              <a:gdLst/>
              <a:ahLst/>
              <a:cxnLst/>
              <a:rect l="l" t="t" r="r" b="b"/>
              <a:pathLst>
                <a:path w="1095" h="3276" extrusionOk="0">
                  <a:moveTo>
                    <a:pt x="244" y="0"/>
                  </a:moveTo>
                  <a:cubicBezTo>
                    <a:pt x="228" y="0"/>
                    <a:pt x="213" y="8"/>
                    <a:pt x="213" y="23"/>
                  </a:cubicBezTo>
                  <a:cubicBezTo>
                    <a:pt x="183" y="327"/>
                    <a:pt x="152" y="540"/>
                    <a:pt x="122" y="813"/>
                  </a:cubicBezTo>
                  <a:cubicBezTo>
                    <a:pt x="122" y="1057"/>
                    <a:pt x="92" y="1269"/>
                    <a:pt x="92" y="1513"/>
                  </a:cubicBezTo>
                  <a:cubicBezTo>
                    <a:pt x="61" y="1999"/>
                    <a:pt x="0" y="2546"/>
                    <a:pt x="0" y="3032"/>
                  </a:cubicBezTo>
                  <a:cubicBezTo>
                    <a:pt x="335" y="3124"/>
                    <a:pt x="699" y="3215"/>
                    <a:pt x="1064" y="3276"/>
                  </a:cubicBezTo>
                  <a:cubicBezTo>
                    <a:pt x="1064" y="3276"/>
                    <a:pt x="1095" y="3245"/>
                    <a:pt x="1095" y="3245"/>
                  </a:cubicBezTo>
                  <a:cubicBezTo>
                    <a:pt x="1003" y="3215"/>
                    <a:pt x="213" y="2972"/>
                    <a:pt x="152" y="2972"/>
                  </a:cubicBezTo>
                  <a:cubicBezTo>
                    <a:pt x="183" y="2485"/>
                    <a:pt x="213" y="1999"/>
                    <a:pt x="244" y="1513"/>
                  </a:cubicBezTo>
                  <a:lnTo>
                    <a:pt x="244" y="813"/>
                  </a:lnTo>
                  <a:cubicBezTo>
                    <a:pt x="244" y="570"/>
                    <a:pt x="244" y="236"/>
                    <a:pt x="274" y="23"/>
                  </a:cubicBezTo>
                  <a:cubicBezTo>
                    <a:pt x="274" y="8"/>
                    <a:pt x="259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2217;p53">
              <a:extLst>
                <a:ext uri="{FF2B5EF4-FFF2-40B4-BE49-F238E27FC236}">
                  <a16:creationId xmlns:a16="http://schemas.microsoft.com/office/drawing/2014/main" id="{64FC950F-A7F7-A69C-9DD9-F10E897FB8F5}"/>
                </a:ext>
              </a:extLst>
            </p:cNvPr>
            <p:cNvSpPr/>
            <p:nvPr/>
          </p:nvSpPr>
          <p:spPr>
            <a:xfrm>
              <a:off x="7764772" y="2896811"/>
              <a:ext cx="103789" cy="30321"/>
            </a:xfrm>
            <a:custGeom>
              <a:avLst/>
              <a:gdLst/>
              <a:ahLst/>
              <a:cxnLst/>
              <a:rect l="l" t="t" r="r" b="b"/>
              <a:pathLst>
                <a:path w="6870" h="2007" extrusionOk="0">
                  <a:moveTo>
                    <a:pt x="31" y="0"/>
                  </a:moveTo>
                  <a:cubicBezTo>
                    <a:pt x="0" y="0"/>
                    <a:pt x="0" y="30"/>
                    <a:pt x="31" y="61"/>
                  </a:cubicBezTo>
                  <a:cubicBezTo>
                    <a:pt x="608" y="182"/>
                    <a:pt x="1186" y="365"/>
                    <a:pt x="1733" y="517"/>
                  </a:cubicBezTo>
                  <a:lnTo>
                    <a:pt x="3435" y="1003"/>
                  </a:lnTo>
                  <a:cubicBezTo>
                    <a:pt x="4590" y="1337"/>
                    <a:pt x="5715" y="1641"/>
                    <a:pt x="6839" y="2006"/>
                  </a:cubicBezTo>
                  <a:cubicBezTo>
                    <a:pt x="6839" y="2006"/>
                    <a:pt x="6870" y="1945"/>
                    <a:pt x="6839" y="1945"/>
                  </a:cubicBezTo>
                  <a:cubicBezTo>
                    <a:pt x="5715" y="1550"/>
                    <a:pt x="4590" y="1185"/>
                    <a:pt x="3465" y="851"/>
                  </a:cubicBezTo>
                  <a:cubicBezTo>
                    <a:pt x="2888" y="699"/>
                    <a:pt x="2310" y="517"/>
                    <a:pt x="1763" y="395"/>
                  </a:cubicBezTo>
                  <a:cubicBezTo>
                    <a:pt x="1186" y="243"/>
                    <a:pt x="608" y="152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2218;p53">
              <a:extLst>
                <a:ext uri="{FF2B5EF4-FFF2-40B4-BE49-F238E27FC236}">
                  <a16:creationId xmlns:a16="http://schemas.microsoft.com/office/drawing/2014/main" id="{5722318B-4E43-AAE1-B235-AD0614E0ECBF}"/>
                </a:ext>
              </a:extLst>
            </p:cNvPr>
            <p:cNvSpPr/>
            <p:nvPr/>
          </p:nvSpPr>
          <p:spPr>
            <a:xfrm>
              <a:off x="6420745" y="3005623"/>
              <a:ext cx="345796" cy="15636"/>
            </a:xfrm>
            <a:custGeom>
              <a:avLst/>
              <a:gdLst/>
              <a:ahLst/>
              <a:cxnLst/>
              <a:rect l="l" t="t" r="r" b="b"/>
              <a:pathLst>
                <a:path w="22889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22889" y="1034"/>
                  </a:lnTo>
                  <a:lnTo>
                    <a:pt x="22889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2219;p53">
              <a:extLst>
                <a:ext uri="{FF2B5EF4-FFF2-40B4-BE49-F238E27FC236}">
                  <a16:creationId xmlns:a16="http://schemas.microsoft.com/office/drawing/2014/main" id="{9DAD66F3-DBBB-06C0-6433-1612EFBBEB1E}"/>
                </a:ext>
              </a:extLst>
            </p:cNvPr>
            <p:cNvSpPr/>
            <p:nvPr/>
          </p:nvSpPr>
          <p:spPr>
            <a:xfrm>
              <a:off x="6420745" y="3005623"/>
              <a:ext cx="174054" cy="15636"/>
            </a:xfrm>
            <a:custGeom>
              <a:avLst/>
              <a:gdLst/>
              <a:ahLst/>
              <a:cxnLst/>
              <a:rect l="l" t="t" r="r" b="b"/>
              <a:pathLst>
                <a:path w="11521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1521" y="1034"/>
                  </a:lnTo>
                  <a:lnTo>
                    <a:pt x="11521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2220;p53">
              <a:extLst>
                <a:ext uri="{FF2B5EF4-FFF2-40B4-BE49-F238E27FC236}">
                  <a16:creationId xmlns:a16="http://schemas.microsoft.com/office/drawing/2014/main" id="{A008ACFA-EF6E-CABE-67BB-9EFBA867CC40}"/>
                </a:ext>
              </a:extLst>
            </p:cNvPr>
            <p:cNvSpPr/>
            <p:nvPr/>
          </p:nvSpPr>
          <p:spPr>
            <a:xfrm>
              <a:off x="6195293" y="2792576"/>
              <a:ext cx="380694" cy="228697"/>
            </a:xfrm>
            <a:custGeom>
              <a:avLst/>
              <a:gdLst/>
              <a:ahLst/>
              <a:cxnLst/>
              <a:rect l="l" t="t" r="r" b="b"/>
              <a:pathLst>
                <a:path w="25199" h="15138" extrusionOk="0">
                  <a:moveTo>
                    <a:pt x="1" y="0"/>
                  </a:moveTo>
                  <a:lnTo>
                    <a:pt x="2919" y="15137"/>
                  </a:lnTo>
                  <a:lnTo>
                    <a:pt x="25199" y="15137"/>
                  </a:lnTo>
                  <a:lnTo>
                    <a:pt x="22281" y="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2221;p53">
              <a:extLst>
                <a:ext uri="{FF2B5EF4-FFF2-40B4-BE49-F238E27FC236}">
                  <a16:creationId xmlns:a16="http://schemas.microsoft.com/office/drawing/2014/main" id="{042DAA2A-02D0-08D2-61FD-22F59C980190}"/>
                </a:ext>
              </a:extLst>
            </p:cNvPr>
            <p:cNvSpPr/>
            <p:nvPr/>
          </p:nvSpPr>
          <p:spPr>
            <a:xfrm>
              <a:off x="6363808" y="2886237"/>
              <a:ext cx="43646" cy="41349"/>
            </a:xfrm>
            <a:custGeom>
              <a:avLst/>
              <a:gdLst/>
              <a:ahLst/>
              <a:cxnLst/>
              <a:rect l="l" t="t" r="r" b="b"/>
              <a:pathLst>
                <a:path w="2889" h="2737" extrusionOk="0">
                  <a:moveTo>
                    <a:pt x="1338" y="1"/>
                  </a:moveTo>
                  <a:cubicBezTo>
                    <a:pt x="578" y="1"/>
                    <a:pt x="1" y="639"/>
                    <a:pt x="92" y="1369"/>
                  </a:cubicBezTo>
                  <a:cubicBezTo>
                    <a:pt x="153" y="2129"/>
                    <a:pt x="791" y="2706"/>
                    <a:pt x="1551" y="2737"/>
                  </a:cubicBezTo>
                  <a:cubicBezTo>
                    <a:pt x="2311" y="2737"/>
                    <a:pt x="2888" y="2098"/>
                    <a:pt x="2797" y="1369"/>
                  </a:cubicBezTo>
                  <a:cubicBezTo>
                    <a:pt x="2706" y="609"/>
                    <a:pt x="2098" y="31"/>
                    <a:pt x="1338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2222;p53">
              <a:extLst>
                <a:ext uri="{FF2B5EF4-FFF2-40B4-BE49-F238E27FC236}">
                  <a16:creationId xmlns:a16="http://schemas.microsoft.com/office/drawing/2014/main" id="{817400D0-33C6-767F-2D41-F3852A6745FB}"/>
                </a:ext>
              </a:extLst>
            </p:cNvPr>
            <p:cNvSpPr/>
            <p:nvPr/>
          </p:nvSpPr>
          <p:spPr>
            <a:xfrm>
              <a:off x="6041477" y="2474372"/>
              <a:ext cx="251646" cy="511555"/>
            </a:xfrm>
            <a:custGeom>
              <a:avLst/>
              <a:gdLst/>
              <a:ahLst/>
              <a:cxnLst/>
              <a:rect l="l" t="t" r="r" b="b"/>
              <a:pathLst>
                <a:path w="16657" h="33861" extrusionOk="0">
                  <a:moveTo>
                    <a:pt x="16323" y="0"/>
                  </a:moveTo>
                  <a:lnTo>
                    <a:pt x="3526" y="6991"/>
                  </a:lnTo>
                  <a:lnTo>
                    <a:pt x="0" y="33770"/>
                  </a:lnTo>
                  <a:lnTo>
                    <a:pt x="699" y="33861"/>
                  </a:lnTo>
                  <a:lnTo>
                    <a:pt x="4164" y="7447"/>
                  </a:lnTo>
                  <a:lnTo>
                    <a:pt x="16657" y="608"/>
                  </a:lnTo>
                  <a:lnTo>
                    <a:pt x="1632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2223;p53">
              <a:extLst>
                <a:ext uri="{FF2B5EF4-FFF2-40B4-BE49-F238E27FC236}">
                  <a16:creationId xmlns:a16="http://schemas.microsoft.com/office/drawing/2014/main" id="{B25D6ED2-4633-B8F3-1980-3EDB04FC4B06}"/>
                </a:ext>
              </a:extLst>
            </p:cNvPr>
            <p:cNvSpPr/>
            <p:nvPr/>
          </p:nvSpPr>
          <p:spPr>
            <a:xfrm>
              <a:off x="6085090" y="2568939"/>
              <a:ext cx="34460" cy="29157"/>
            </a:xfrm>
            <a:custGeom>
              <a:avLst/>
              <a:gdLst/>
              <a:ahLst/>
              <a:cxnLst/>
              <a:rect l="l" t="t" r="r" b="b"/>
              <a:pathLst>
                <a:path w="2281" h="1930" extrusionOk="0">
                  <a:moveTo>
                    <a:pt x="922" y="0"/>
                  </a:moveTo>
                  <a:cubicBezTo>
                    <a:pt x="400" y="0"/>
                    <a:pt x="1" y="444"/>
                    <a:pt x="1" y="974"/>
                  </a:cubicBezTo>
                  <a:cubicBezTo>
                    <a:pt x="1" y="1549"/>
                    <a:pt x="471" y="1929"/>
                    <a:pt x="964" y="1929"/>
                  </a:cubicBezTo>
                  <a:cubicBezTo>
                    <a:pt x="1202" y="1929"/>
                    <a:pt x="1444" y="1841"/>
                    <a:pt x="1642" y="1643"/>
                  </a:cubicBezTo>
                  <a:cubicBezTo>
                    <a:pt x="2280" y="1035"/>
                    <a:pt x="1824" y="2"/>
                    <a:pt x="973" y="2"/>
                  </a:cubicBezTo>
                  <a:cubicBezTo>
                    <a:pt x="956" y="1"/>
                    <a:pt x="939" y="0"/>
                    <a:pt x="922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2224;p53">
              <a:extLst>
                <a:ext uri="{FF2B5EF4-FFF2-40B4-BE49-F238E27FC236}">
                  <a16:creationId xmlns:a16="http://schemas.microsoft.com/office/drawing/2014/main" id="{3AB092BB-2ED2-8C7B-6CBB-0CC8BDD3B8F4}"/>
                </a:ext>
              </a:extLst>
            </p:cNvPr>
            <p:cNvSpPr/>
            <p:nvPr/>
          </p:nvSpPr>
          <p:spPr>
            <a:xfrm>
              <a:off x="6273818" y="2464266"/>
              <a:ext cx="33992" cy="29127"/>
            </a:xfrm>
            <a:custGeom>
              <a:avLst/>
              <a:gdLst/>
              <a:ahLst/>
              <a:cxnLst/>
              <a:rect l="l" t="t" r="r" b="b"/>
              <a:pathLst>
                <a:path w="2250" h="1928" extrusionOk="0">
                  <a:moveTo>
                    <a:pt x="973" y="0"/>
                  </a:moveTo>
                  <a:cubicBezTo>
                    <a:pt x="426" y="0"/>
                    <a:pt x="0" y="426"/>
                    <a:pt x="0" y="973"/>
                  </a:cubicBezTo>
                  <a:cubicBezTo>
                    <a:pt x="0" y="1547"/>
                    <a:pt x="471" y="1928"/>
                    <a:pt x="964" y="1928"/>
                  </a:cubicBezTo>
                  <a:cubicBezTo>
                    <a:pt x="1201" y="1928"/>
                    <a:pt x="1444" y="1840"/>
                    <a:pt x="1642" y="1642"/>
                  </a:cubicBezTo>
                  <a:cubicBezTo>
                    <a:pt x="2250" y="1034"/>
                    <a:pt x="1824" y="0"/>
                    <a:pt x="973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2225;p53">
              <a:extLst>
                <a:ext uri="{FF2B5EF4-FFF2-40B4-BE49-F238E27FC236}">
                  <a16:creationId xmlns:a16="http://schemas.microsoft.com/office/drawing/2014/main" id="{6EF18F35-0B0D-9861-3FA4-553555EF01FA}"/>
                </a:ext>
              </a:extLst>
            </p:cNvPr>
            <p:cNvSpPr/>
            <p:nvPr/>
          </p:nvSpPr>
          <p:spPr>
            <a:xfrm>
              <a:off x="6266929" y="2448192"/>
              <a:ext cx="120316" cy="121253"/>
            </a:xfrm>
            <a:custGeom>
              <a:avLst/>
              <a:gdLst/>
              <a:ahLst/>
              <a:cxnLst/>
              <a:rect l="l" t="t" r="r" b="b"/>
              <a:pathLst>
                <a:path w="7964" h="8026" extrusionOk="0">
                  <a:moveTo>
                    <a:pt x="3405" y="1"/>
                  </a:moveTo>
                  <a:lnTo>
                    <a:pt x="0" y="3830"/>
                  </a:lnTo>
                  <a:lnTo>
                    <a:pt x="1277" y="5411"/>
                  </a:lnTo>
                  <a:lnTo>
                    <a:pt x="3374" y="8025"/>
                  </a:lnTo>
                  <a:lnTo>
                    <a:pt x="7964" y="2919"/>
                  </a:lnTo>
                  <a:lnTo>
                    <a:pt x="5137" y="1095"/>
                  </a:lnTo>
                  <a:lnTo>
                    <a:pt x="3405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2226;p53">
              <a:extLst>
                <a:ext uri="{FF2B5EF4-FFF2-40B4-BE49-F238E27FC236}">
                  <a16:creationId xmlns:a16="http://schemas.microsoft.com/office/drawing/2014/main" id="{190DBA42-E02F-9A66-2D68-A65771BC332E}"/>
                </a:ext>
              </a:extLst>
            </p:cNvPr>
            <p:cNvSpPr/>
            <p:nvPr/>
          </p:nvSpPr>
          <p:spPr>
            <a:xfrm>
              <a:off x="6286205" y="2464719"/>
              <a:ext cx="101039" cy="104725"/>
            </a:xfrm>
            <a:custGeom>
              <a:avLst/>
              <a:gdLst/>
              <a:ahLst/>
              <a:cxnLst/>
              <a:rect l="l" t="t" r="r" b="b"/>
              <a:pathLst>
                <a:path w="6688" h="6932" extrusionOk="0">
                  <a:moveTo>
                    <a:pt x="3861" y="1"/>
                  </a:moveTo>
                  <a:lnTo>
                    <a:pt x="1" y="4317"/>
                  </a:lnTo>
                  <a:lnTo>
                    <a:pt x="2098" y="6931"/>
                  </a:lnTo>
                  <a:lnTo>
                    <a:pt x="6688" y="1825"/>
                  </a:lnTo>
                  <a:lnTo>
                    <a:pt x="38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2227;p53">
              <a:extLst>
                <a:ext uri="{FF2B5EF4-FFF2-40B4-BE49-F238E27FC236}">
                  <a16:creationId xmlns:a16="http://schemas.microsoft.com/office/drawing/2014/main" id="{C03048D0-C350-13A2-AC4C-73BD45A7FAD9}"/>
                </a:ext>
              </a:extLst>
            </p:cNvPr>
            <p:cNvSpPr/>
            <p:nvPr/>
          </p:nvSpPr>
          <p:spPr>
            <a:xfrm>
              <a:off x="6286673" y="2461970"/>
              <a:ext cx="200688" cy="202516"/>
            </a:xfrm>
            <a:custGeom>
              <a:avLst/>
              <a:gdLst/>
              <a:ahLst/>
              <a:cxnLst/>
              <a:rect l="l" t="t" r="r" b="b"/>
              <a:pathLst>
                <a:path w="13284" h="13405" extrusionOk="0">
                  <a:moveTo>
                    <a:pt x="5988" y="0"/>
                  </a:moveTo>
                  <a:lnTo>
                    <a:pt x="0" y="6657"/>
                  </a:lnTo>
                  <a:lnTo>
                    <a:pt x="5320" y="13405"/>
                  </a:lnTo>
                  <a:lnTo>
                    <a:pt x="13283" y="4529"/>
                  </a:lnTo>
                  <a:lnTo>
                    <a:pt x="5988" y="0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2228;p53">
              <a:extLst>
                <a:ext uri="{FF2B5EF4-FFF2-40B4-BE49-F238E27FC236}">
                  <a16:creationId xmlns:a16="http://schemas.microsoft.com/office/drawing/2014/main" id="{24A57358-311C-8AF3-D632-3CAB6F80BDF8}"/>
                </a:ext>
              </a:extLst>
            </p:cNvPr>
            <p:cNvSpPr/>
            <p:nvPr/>
          </p:nvSpPr>
          <p:spPr>
            <a:xfrm>
              <a:off x="5963406" y="2965229"/>
              <a:ext cx="178193" cy="56034"/>
            </a:xfrm>
            <a:custGeom>
              <a:avLst/>
              <a:gdLst/>
              <a:ahLst/>
              <a:cxnLst/>
              <a:rect l="l" t="t" r="r" b="b"/>
              <a:pathLst>
                <a:path w="11795" h="3709" extrusionOk="0">
                  <a:moveTo>
                    <a:pt x="700" y="0"/>
                  </a:moveTo>
                  <a:lnTo>
                    <a:pt x="1" y="3708"/>
                  </a:lnTo>
                  <a:lnTo>
                    <a:pt x="11794" y="3708"/>
                  </a:lnTo>
                  <a:lnTo>
                    <a:pt x="11065" y="0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2229;p53">
              <a:extLst>
                <a:ext uri="{FF2B5EF4-FFF2-40B4-BE49-F238E27FC236}">
                  <a16:creationId xmlns:a16="http://schemas.microsoft.com/office/drawing/2014/main" id="{9C39F8E3-C924-DBCA-10C8-7CB91280BD55}"/>
                </a:ext>
              </a:extLst>
            </p:cNvPr>
            <p:cNvSpPr/>
            <p:nvPr/>
          </p:nvSpPr>
          <p:spPr>
            <a:xfrm>
              <a:off x="6568609" y="2403658"/>
              <a:ext cx="234212" cy="170397"/>
            </a:xfrm>
            <a:custGeom>
              <a:avLst/>
              <a:gdLst/>
              <a:ahLst/>
              <a:cxnLst/>
              <a:rect l="l" t="t" r="r" b="b"/>
              <a:pathLst>
                <a:path w="15503" h="11279" extrusionOk="0">
                  <a:moveTo>
                    <a:pt x="7630" y="0"/>
                  </a:moveTo>
                  <a:cubicBezTo>
                    <a:pt x="3405" y="0"/>
                    <a:pt x="0" y="2523"/>
                    <a:pt x="0" y="5654"/>
                  </a:cubicBezTo>
                  <a:cubicBezTo>
                    <a:pt x="0" y="8754"/>
                    <a:pt x="3405" y="11277"/>
                    <a:pt x="7630" y="11277"/>
                  </a:cubicBezTo>
                  <a:cubicBezTo>
                    <a:pt x="7679" y="11278"/>
                    <a:pt x="7727" y="11278"/>
                    <a:pt x="7776" y="11278"/>
                  </a:cubicBezTo>
                  <a:cubicBezTo>
                    <a:pt x="9581" y="11278"/>
                    <a:pt x="11379" y="10733"/>
                    <a:pt x="12888" y="9727"/>
                  </a:cubicBezTo>
                  <a:lnTo>
                    <a:pt x="15502" y="10396"/>
                  </a:lnTo>
                  <a:lnTo>
                    <a:pt x="14499" y="8116"/>
                  </a:lnTo>
                  <a:cubicBezTo>
                    <a:pt x="14985" y="7386"/>
                    <a:pt x="15229" y="6535"/>
                    <a:pt x="15259" y="5654"/>
                  </a:cubicBezTo>
                  <a:cubicBezTo>
                    <a:pt x="15259" y="2523"/>
                    <a:pt x="11824" y="0"/>
                    <a:pt x="7630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2230;p53">
              <a:extLst>
                <a:ext uri="{FF2B5EF4-FFF2-40B4-BE49-F238E27FC236}">
                  <a16:creationId xmlns:a16="http://schemas.microsoft.com/office/drawing/2014/main" id="{62810B78-36E5-9FBC-6923-7EB52F0FB3D8}"/>
                </a:ext>
              </a:extLst>
            </p:cNvPr>
            <p:cNvSpPr/>
            <p:nvPr/>
          </p:nvSpPr>
          <p:spPr>
            <a:xfrm>
              <a:off x="6614519" y="2477121"/>
              <a:ext cx="27571" cy="23900"/>
            </a:xfrm>
            <a:custGeom>
              <a:avLst/>
              <a:gdLst/>
              <a:ahLst/>
              <a:cxnLst/>
              <a:rect l="l" t="t" r="r" b="b"/>
              <a:pathLst>
                <a:path w="1825" h="1582" extrusionOk="0">
                  <a:moveTo>
                    <a:pt x="1034" y="1"/>
                  </a:moveTo>
                  <a:cubicBezTo>
                    <a:pt x="335" y="1"/>
                    <a:pt x="1" y="852"/>
                    <a:pt x="487" y="1338"/>
                  </a:cubicBezTo>
                  <a:cubicBezTo>
                    <a:pt x="646" y="1506"/>
                    <a:pt x="843" y="1581"/>
                    <a:pt x="1037" y="1581"/>
                  </a:cubicBezTo>
                  <a:cubicBezTo>
                    <a:pt x="1438" y="1581"/>
                    <a:pt x="1825" y="1262"/>
                    <a:pt x="1825" y="791"/>
                  </a:cubicBezTo>
                  <a:cubicBezTo>
                    <a:pt x="1825" y="335"/>
                    <a:pt x="1490" y="1"/>
                    <a:pt x="10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2231;p53">
              <a:extLst>
                <a:ext uri="{FF2B5EF4-FFF2-40B4-BE49-F238E27FC236}">
                  <a16:creationId xmlns:a16="http://schemas.microsoft.com/office/drawing/2014/main" id="{33DB1531-5BFE-2DDE-5B59-4B18437613FE}"/>
                </a:ext>
              </a:extLst>
            </p:cNvPr>
            <p:cNvSpPr/>
            <p:nvPr/>
          </p:nvSpPr>
          <p:spPr>
            <a:xfrm>
              <a:off x="6671924" y="2477121"/>
              <a:ext cx="23885" cy="23900"/>
            </a:xfrm>
            <a:custGeom>
              <a:avLst/>
              <a:gdLst/>
              <a:ahLst/>
              <a:cxnLst/>
              <a:rect l="l" t="t" r="r" b="b"/>
              <a:pathLst>
                <a:path w="1581" h="1582" extrusionOk="0">
                  <a:moveTo>
                    <a:pt x="791" y="1"/>
                  </a:moveTo>
                  <a:cubicBezTo>
                    <a:pt x="335" y="1"/>
                    <a:pt x="0" y="335"/>
                    <a:pt x="0" y="791"/>
                  </a:cubicBezTo>
                  <a:cubicBezTo>
                    <a:pt x="0" y="1216"/>
                    <a:pt x="335" y="1581"/>
                    <a:pt x="791" y="1581"/>
                  </a:cubicBezTo>
                  <a:cubicBezTo>
                    <a:pt x="1216" y="1581"/>
                    <a:pt x="1581" y="1216"/>
                    <a:pt x="1581" y="791"/>
                  </a:cubicBezTo>
                  <a:cubicBezTo>
                    <a:pt x="1581" y="335"/>
                    <a:pt x="1216" y="1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2232;p53">
              <a:extLst>
                <a:ext uri="{FF2B5EF4-FFF2-40B4-BE49-F238E27FC236}">
                  <a16:creationId xmlns:a16="http://schemas.microsoft.com/office/drawing/2014/main" id="{C7D642A5-FDF1-CA54-C369-5DF2E896BB0D}"/>
                </a:ext>
              </a:extLst>
            </p:cNvPr>
            <p:cNvSpPr/>
            <p:nvPr/>
          </p:nvSpPr>
          <p:spPr>
            <a:xfrm>
              <a:off x="6725190" y="2477121"/>
              <a:ext cx="23885" cy="23900"/>
            </a:xfrm>
            <a:custGeom>
              <a:avLst/>
              <a:gdLst/>
              <a:ahLst/>
              <a:cxnLst/>
              <a:rect l="l" t="t" r="r" b="b"/>
              <a:pathLst>
                <a:path w="1581" h="1582" extrusionOk="0">
                  <a:moveTo>
                    <a:pt x="791" y="1"/>
                  </a:moveTo>
                  <a:cubicBezTo>
                    <a:pt x="365" y="1"/>
                    <a:pt x="0" y="335"/>
                    <a:pt x="0" y="791"/>
                  </a:cubicBezTo>
                  <a:cubicBezTo>
                    <a:pt x="0" y="1216"/>
                    <a:pt x="365" y="1581"/>
                    <a:pt x="791" y="1581"/>
                  </a:cubicBezTo>
                  <a:cubicBezTo>
                    <a:pt x="1216" y="1581"/>
                    <a:pt x="1581" y="1216"/>
                    <a:pt x="1581" y="791"/>
                  </a:cubicBezTo>
                  <a:cubicBezTo>
                    <a:pt x="1581" y="335"/>
                    <a:pt x="1216" y="1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9" name="TextBox 2188">
            <a:extLst>
              <a:ext uri="{FF2B5EF4-FFF2-40B4-BE49-F238E27FC236}">
                <a16:creationId xmlns:a16="http://schemas.microsoft.com/office/drawing/2014/main" id="{E22937DF-12A4-A013-B5D0-632D199D462F}"/>
              </a:ext>
            </a:extLst>
          </p:cNvPr>
          <p:cNvSpPr txBox="1"/>
          <p:nvPr/>
        </p:nvSpPr>
        <p:spPr>
          <a:xfrm>
            <a:off x="770826" y="3842088"/>
            <a:ext cx="8352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Aptos Display" panose="020B0004020202020204" pitchFamily="34" charset="0"/>
              </a:rPr>
              <a:t>CẢM ƠN THẦY CÔ VÀ CÁC BẠN ĐÃ LẮNG NGHE</a:t>
            </a:r>
          </a:p>
        </p:txBody>
      </p:sp>
    </p:spTree>
    <p:extLst>
      <p:ext uri="{BB962C8B-B14F-4D97-AF65-F5344CB8AC3E}">
        <p14:creationId xmlns:p14="http://schemas.microsoft.com/office/powerpoint/2010/main" val="284918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781;p35">
            <a:extLst>
              <a:ext uri="{FF2B5EF4-FFF2-40B4-BE49-F238E27FC236}">
                <a16:creationId xmlns:a16="http://schemas.microsoft.com/office/drawing/2014/main" id="{CD807693-D761-AD57-D15F-7C2AEFD2D6CA}"/>
              </a:ext>
            </a:extLst>
          </p:cNvPr>
          <p:cNvSpPr/>
          <p:nvPr/>
        </p:nvSpPr>
        <p:spPr>
          <a:xfrm>
            <a:off x="7439875" y="4218885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782;p35">
            <a:extLst>
              <a:ext uri="{FF2B5EF4-FFF2-40B4-BE49-F238E27FC236}">
                <a16:creationId xmlns:a16="http://schemas.microsoft.com/office/drawing/2014/main" id="{A5F1EFA8-2F54-31D1-158F-C2C440014902}"/>
              </a:ext>
            </a:extLst>
          </p:cNvPr>
          <p:cNvGrpSpPr/>
          <p:nvPr/>
        </p:nvGrpSpPr>
        <p:grpSpPr>
          <a:xfrm rot="-899960">
            <a:off x="8202583" y="3489490"/>
            <a:ext cx="454765" cy="457446"/>
            <a:chOff x="3137370" y="-570001"/>
            <a:chExt cx="454778" cy="457459"/>
          </a:xfrm>
        </p:grpSpPr>
        <p:sp>
          <p:nvSpPr>
            <p:cNvPr id="35" name="Google Shape;783;p35">
              <a:extLst>
                <a:ext uri="{FF2B5EF4-FFF2-40B4-BE49-F238E27FC236}">
                  <a16:creationId xmlns:a16="http://schemas.microsoft.com/office/drawing/2014/main" id="{EF27DDFA-AB32-FA72-23CE-01A87657F801}"/>
                </a:ext>
              </a:extLst>
            </p:cNvPr>
            <p:cNvSpPr/>
            <p:nvPr/>
          </p:nvSpPr>
          <p:spPr>
            <a:xfrm>
              <a:off x="3154081" y="-531752"/>
              <a:ext cx="429756" cy="377388"/>
            </a:xfrm>
            <a:custGeom>
              <a:avLst/>
              <a:gdLst/>
              <a:ahLst/>
              <a:cxnLst/>
              <a:rect l="l" t="t" r="r" b="b"/>
              <a:pathLst>
                <a:path w="4809" h="4223" extrusionOk="0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84;p35">
              <a:extLst>
                <a:ext uri="{FF2B5EF4-FFF2-40B4-BE49-F238E27FC236}">
                  <a16:creationId xmlns:a16="http://schemas.microsoft.com/office/drawing/2014/main" id="{2BE3570B-734D-AF1A-5E26-7D367FA4A335}"/>
                </a:ext>
              </a:extLst>
            </p:cNvPr>
            <p:cNvSpPr/>
            <p:nvPr/>
          </p:nvSpPr>
          <p:spPr>
            <a:xfrm>
              <a:off x="3237190" y="-194399"/>
              <a:ext cx="84629" cy="76318"/>
            </a:xfrm>
            <a:custGeom>
              <a:avLst/>
              <a:gdLst/>
              <a:ahLst/>
              <a:cxnLst/>
              <a:rect l="l" t="t" r="r" b="b"/>
              <a:pathLst>
                <a:path w="947" h="854" extrusionOk="0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85;p35">
              <a:extLst>
                <a:ext uri="{FF2B5EF4-FFF2-40B4-BE49-F238E27FC236}">
                  <a16:creationId xmlns:a16="http://schemas.microsoft.com/office/drawing/2014/main" id="{038BE486-512A-C27A-A8FE-0960A9DAA30B}"/>
                </a:ext>
              </a:extLst>
            </p:cNvPr>
            <p:cNvSpPr/>
            <p:nvPr/>
          </p:nvSpPr>
          <p:spPr>
            <a:xfrm>
              <a:off x="3137370" y="-313612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86;p35">
              <a:extLst>
                <a:ext uri="{FF2B5EF4-FFF2-40B4-BE49-F238E27FC236}">
                  <a16:creationId xmlns:a16="http://schemas.microsoft.com/office/drawing/2014/main" id="{085C666E-28B5-4785-E24B-090A2D66A989}"/>
                </a:ext>
              </a:extLst>
            </p:cNvPr>
            <p:cNvSpPr/>
            <p:nvPr/>
          </p:nvSpPr>
          <p:spPr>
            <a:xfrm>
              <a:off x="3141570" y="-467499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87;p35">
              <a:extLst>
                <a:ext uri="{FF2B5EF4-FFF2-40B4-BE49-F238E27FC236}">
                  <a16:creationId xmlns:a16="http://schemas.microsoft.com/office/drawing/2014/main" id="{CE30644F-4FB7-1989-D703-F2464C224E1E}"/>
                </a:ext>
              </a:extLst>
            </p:cNvPr>
            <p:cNvSpPr/>
            <p:nvPr/>
          </p:nvSpPr>
          <p:spPr>
            <a:xfrm>
              <a:off x="3256582" y="-570001"/>
              <a:ext cx="81858" cy="73547"/>
            </a:xfrm>
            <a:custGeom>
              <a:avLst/>
              <a:gdLst/>
              <a:ahLst/>
              <a:cxnLst/>
              <a:rect l="l" t="t" r="r" b="b"/>
              <a:pathLst>
                <a:path w="916" h="823" extrusionOk="0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88;p35">
              <a:extLst>
                <a:ext uri="{FF2B5EF4-FFF2-40B4-BE49-F238E27FC236}">
                  <a16:creationId xmlns:a16="http://schemas.microsoft.com/office/drawing/2014/main" id="{055FC63E-A3D9-4539-347E-4AB122C2BC71}"/>
                </a:ext>
              </a:extLst>
            </p:cNvPr>
            <p:cNvSpPr/>
            <p:nvPr/>
          </p:nvSpPr>
          <p:spPr>
            <a:xfrm>
              <a:off x="3409039" y="-564460"/>
              <a:ext cx="83288" cy="76318"/>
            </a:xfrm>
            <a:custGeom>
              <a:avLst/>
              <a:gdLst/>
              <a:ahLst/>
              <a:cxnLst/>
              <a:rect l="l" t="t" r="r" b="b"/>
              <a:pathLst>
                <a:path w="932" h="854" extrusionOk="0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89;p35">
              <a:extLst>
                <a:ext uri="{FF2B5EF4-FFF2-40B4-BE49-F238E27FC236}">
                  <a16:creationId xmlns:a16="http://schemas.microsoft.com/office/drawing/2014/main" id="{63B60EAD-3CE7-48CD-7FA6-0FB59C677011}"/>
                </a:ext>
              </a:extLst>
            </p:cNvPr>
            <p:cNvSpPr/>
            <p:nvPr/>
          </p:nvSpPr>
          <p:spPr>
            <a:xfrm>
              <a:off x="3521371" y="-450877"/>
              <a:ext cx="70777" cy="81858"/>
            </a:xfrm>
            <a:custGeom>
              <a:avLst/>
              <a:gdLst/>
              <a:ahLst/>
              <a:cxnLst/>
              <a:rect l="l" t="t" r="r" b="b"/>
              <a:pathLst>
                <a:path w="792" h="916" extrusionOk="0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90;p35">
              <a:extLst>
                <a:ext uri="{FF2B5EF4-FFF2-40B4-BE49-F238E27FC236}">
                  <a16:creationId xmlns:a16="http://schemas.microsoft.com/office/drawing/2014/main" id="{DA459C08-67A7-4505-35D9-9CD9DE480653}"/>
                </a:ext>
              </a:extLst>
            </p:cNvPr>
            <p:cNvSpPr/>
            <p:nvPr/>
          </p:nvSpPr>
          <p:spPr>
            <a:xfrm>
              <a:off x="3513060" y="-298420"/>
              <a:ext cx="76318" cy="83288"/>
            </a:xfrm>
            <a:custGeom>
              <a:avLst/>
              <a:gdLst/>
              <a:ahLst/>
              <a:cxnLst/>
              <a:rect l="l" t="t" r="r" b="b"/>
              <a:pathLst>
                <a:path w="854" h="932" extrusionOk="0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91;p35">
              <a:extLst>
                <a:ext uri="{FF2B5EF4-FFF2-40B4-BE49-F238E27FC236}">
                  <a16:creationId xmlns:a16="http://schemas.microsoft.com/office/drawing/2014/main" id="{61FFBB43-C131-B00F-A1ED-D85FE0A0ACCB}"/>
                </a:ext>
              </a:extLst>
            </p:cNvPr>
            <p:cNvSpPr/>
            <p:nvPr/>
          </p:nvSpPr>
          <p:spPr>
            <a:xfrm>
              <a:off x="3393847" y="-184748"/>
              <a:ext cx="80429" cy="72207"/>
            </a:xfrm>
            <a:custGeom>
              <a:avLst/>
              <a:gdLst/>
              <a:ahLst/>
              <a:cxnLst/>
              <a:rect l="l" t="t" r="r" b="b"/>
              <a:pathLst>
                <a:path w="900" h="808" extrusionOk="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792;p35">
            <a:extLst>
              <a:ext uri="{FF2B5EF4-FFF2-40B4-BE49-F238E27FC236}">
                <a16:creationId xmlns:a16="http://schemas.microsoft.com/office/drawing/2014/main" id="{CD9E1D4E-DBC2-DED9-794B-A61F8D9DD9F1}"/>
              </a:ext>
            </a:extLst>
          </p:cNvPr>
          <p:cNvGrpSpPr/>
          <p:nvPr/>
        </p:nvGrpSpPr>
        <p:grpSpPr>
          <a:xfrm>
            <a:off x="7968992" y="3990884"/>
            <a:ext cx="888556" cy="888556"/>
            <a:chOff x="3601710" y="-660170"/>
            <a:chExt cx="888556" cy="888556"/>
          </a:xfrm>
        </p:grpSpPr>
        <p:sp>
          <p:nvSpPr>
            <p:cNvPr id="45" name="Google Shape;793;p35">
              <a:extLst>
                <a:ext uri="{FF2B5EF4-FFF2-40B4-BE49-F238E27FC236}">
                  <a16:creationId xmlns:a16="http://schemas.microsoft.com/office/drawing/2014/main" id="{4E51CDA0-B063-64E9-854B-47926DFFBD8B}"/>
                </a:ext>
              </a:extLst>
            </p:cNvPr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94;p35">
              <a:extLst>
                <a:ext uri="{FF2B5EF4-FFF2-40B4-BE49-F238E27FC236}">
                  <a16:creationId xmlns:a16="http://schemas.microsoft.com/office/drawing/2014/main" id="{EF12CA6A-A8F3-D3A6-047A-9825DAB510BC}"/>
                </a:ext>
              </a:extLst>
            </p:cNvPr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95;p35">
              <a:extLst>
                <a:ext uri="{FF2B5EF4-FFF2-40B4-BE49-F238E27FC236}">
                  <a16:creationId xmlns:a16="http://schemas.microsoft.com/office/drawing/2014/main" id="{7D6F43EC-63F2-1F10-A20A-0E1CB039EFF5}"/>
                </a:ext>
              </a:extLst>
            </p:cNvPr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96;p35">
              <a:extLst>
                <a:ext uri="{FF2B5EF4-FFF2-40B4-BE49-F238E27FC236}">
                  <a16:creationId xmlns:a16="http://schemas.microsoft.com/office/drawing/2014/main" id="{EA29722B-561C-EE11-C350-6BE94D94163D}"/>
                </a:ext>
              </a:extLst>
            </p:cNvPr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97;p35">
              <a:extLst>
                <a:ext uri="{FF2B5EF4-FFF2-40B4-BE49-F238E27FC236}">
                  <a16:creationId xmlns:a16="http://schemas.microsoft.com/office/drawing/2014/main" id="{EF6CBD88-9F31-8B31-3C3A-62CB1A06A09E}"/>
                </a:ext>
              </a:extLst>
            </p:cNvPr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98;p35">
              <a:extLst>
                <a:ext uri="{FF2B5EF4-FFF2-40B4-BE49-F238E27FC236}">
                  <a16:creationId xmlns:a16="http://schemas.microsoft.com/office/drawing/2014/main" id="{FF187A16-E3C1-37E6-5AEA-9479E6A5835A}"/>
                </a:ext>
              </a:extLst>
            </p:cNvPr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99;p35">
              <a:extLst>
                <a:ext uri="{FF2B5EF4-FFF2-40B4-BE49-F238E27FC236}">
                  <a16:creationId xmlns:a16="http://schemas.microsoft.com/office/drawing/2014/main" id="{26A32DDA-19B3-7910-42AD-DB9D62932DC6}"/>
                </a:ext>
              </a:extLst>
            </p:cNvPr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00;p35">
              <a:extLst>
                <a:ext uri="{FF2B5EF4-FFF2-40B4-BE49-F238E27FC236}">
                  <a16:creationId xmlns:a16="http://schemas.microsoft.com/office/drawing/2014/main" id="{A83EE055-F4C6-199E-D669-72FEECC93497}"/>
                </a:ext>
              </a:extLst>
            </p:cNvPr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01;p35">
              <a:extLst>
                <a:ext uri="{FF2B5EF4-FFF2-40B4-BE49-F238E27FC236}">
                  <a16:creationId xmlns:a16="http://schemas.microsoft.com/office/drawing/2014/main" id="{64872B6D-446D-2EE7-6AAE-4674341A85C8}"/>
                </a:ext>
              </a:extLst>
            </p:cNvPr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02;p35">
              <a:extLst>
                <a:ext uri="{FF2B5EF4-FFF2-40B4-BE49-F238E27FC236}">
                  <a16:creationId xmlns:a16="http://schemas.microsoft.com/office/drawing/2014/main" id="{2A9AE8BE-E2DB-3657-3B72-9710891FE0ED}"/>
                </a:ext>
              </a:extLst>
            </p:cNvPr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774;p35">
            <a:extLst>
              <a:ext uri="{FF2B5EF4-FFF2-40B4-BE49-F238E27FC236}">
                <a16:creationId xmlns:a16="http://schemas.microsoft.com/office/drawing/2014/main" id="{493D867E-C24A-8019-6BE3-ACDFDDA6E0EB}"/>
              </a:ext>
            </a:extLst>
          </p:cNvPr>
          <p:cNvGrpSpPr/>
          <p:nvPr/>
        </p:nvGrpSpPr>
        <p:grpSpPr>
          <a:xfrm rot="10800000" flipH="1">
            <a:off x="4803781" y="102546"/>
            <a:ext cx="4048227" cy="903892"/>
            <a:chOff x="6135243" y="509694"/>
            <a:chExt cx="4210803" cy="931613"/>
          </a:xfrm>
        </p:grpSpPr>
        <p:sp>
          <p:nvSpPr>
            <p:cNvPr id="56" name="Google Shape;775;p35">
              <a:extLst>
                <a:ext uri="{FF2B5EF4-FFF2-40B4-BE49-F238E27FC236}">
                  <a16:creationId xmlns:a16="http://schemas.microsoft.com/office/drawing/2014/main" id="{7506AAE6-605B-20A2-225B-62AD97919605}"/>
                </a:ext>
              </a:extLst>
            </p:cNvPr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76;p35">
              <a:extLst>
                <a:ext uri="{FF2B5EF4-FFF2-40B4-BE49-F238E27FC236}">
                  <a16:creationId xmlns:a16="http://schemas.microsoft.com/office/drawing/2014/main" id="{8F1A5960-C2B0-ADFD-6770-DE5D25591B6D}"/>
                </a:ext>
              </a:extLst>
            </p:cNvPr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77;p35">
              <a:extLst>
                <a:ext uri="{FF2B5EF4-FFF2-40B4-BE49-F238E27FC236}">
                  <a16:creationId xmlns:a16="http://schemas.microsoft.com/office/drawing/2014/main" id="{74CB4CC3-CA30-7FF6-F10E-043541BF5829}"/>
                </a:ext>
              </a:extLst>
            </p:cNvPr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78;p35">
              <a:extLst>
                <a:ext uri="{FF2B5EF4-FFF2-40B4-BE49-F238E27FC236}">
                  <a16:creationId xmlns:a16="http://schemas.microsoft.com/office/drawing/2014/main" id="{02F10FE1-3AA6-4261-4255-B11F05DA2CBA}"/>
                </a:ext>
              </a:extLst>
            </p:cNvPr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79;p35">
              <a:extLst>
                <a:ext uri="{FF2B5EF4-FFF2-40B4-BE49-F238E27FC236}">
                  <a16:creationId xmlns:a16="http://schemas.microsoft.com/office/drawing/2014/main" id="{D2686E6C-9A71-A5DD-2B4F-8E0162B4AA98}"/>
                </a:ext>
              </a:extLst>
            </p:cNvPr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80;p35">
              <a:extLst>
                <a:ext uri="{FF2B5EF4-FFF2-40B4-BE49-F238E27FC236}">
                  <a16:creationId xmlns:a16="http://schemas.microsoft.com/office/drawing/2014/main" id="{0251D771-7E6F-C7B0-B7F5-B4D517DA655F}"/>
                </a:ext>
              </a:extLst>
            </p:cNvPr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1405;p38">
            <a:extLst>
              <a:ext uri="{FF2B5EF4-FFF2-40B4-BE49-F238E27FC236}">
                <a16:creationId xmlns:a16="http://schemas.microsoft.com/office/drawing/2014/main" id="{ECADC84D-2FB6-1B92-8B54-B7DD0DB2B5A8}"/>
              </a:ext>
            </a:extLst>
          </p:cNvPr>
          <p:cNvGrpSpPr/>
          <p:nvPr/>
        </p:nvGrpSpPr>
        <p:grpSpPr>
          <a:xfrm flipH="1">
            <a:off x="83251" y="3984377"/>
            <a:ext cx="4621168" cy="1010028"/>
            <a:chOff x="5092229" y="-180802"/>
            <a:chExt cx="5253816" cy="1622108"/>
          </a:xfrm>
        </p:grpSpPr>
        <p:sp>
          <p:nvSpPr>
            <p:cNvPr id="63" name="Google Shape;1406;p38">
              <a:extLst>
                <a:ext uri="{FF2B5EF4-FFF2-40B4-BE49-F238E27FC236}">
                  <a16:creationId xmlns:a16="http://schemas.microsoft.com/office/drawing/2014/main" id="{99730E68-7338-38A2-AF73-5FF07123ABA4}"/>
                </a:ext>
              </a:extLst>
            </p:cNvPr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7;p38">
              <a:extLst>
                <a:ext uri="{FF2B5EF4-FFF2-40B4-BE49-F238E27FC236}">
                  <a16:creationId xmlns:a16="http://schemas.microsoft.com/office/drawing/2014/main" id="{8A4D2DBC-D10C-75C6-EAC5-778D297EF9B4}"/>
                </a:ext>
              </a:extLst>
            </p:cNvPr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8;p38">
              <a:extLst>
                <a:ext uri="{FF2B5EF4-FFF2-40B4-BE49-F238E27FC236}">
                  <a16:creationId xmlns:a16="http://schemas.microsoft.com/office/drawing/2014/main" id="{B2703C98-3302-E87F-DBB9-8C907194A97C}"/>
                </a:ext>
              </a:extLst>
            </p:cNvPr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09;p38">
              <a:extLst>
                <a:ext uri="{FF2B5EF4-FFF2-40B4-BE49-F238E27FC236}">
                  <a16:creationId xmlns:a16="http://schemas.microsoft.com/office/drawing/2014/main" id="{178E639E-1672-2B5D-7D91-163252F1745C}"/>
                </a:ext>
              </a:extLst>
            </p:cNvPr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0;p38">
              <a:extLst>
                <a:ext uri="{FF2B5EF4-FFF2-40B4-BE49-F238E27FC236}">
                  <a16:creationId xmlns:a16="http://schemas.microsoft.com/office/drawing/2014/main" id="{81EEFCCE-879E-71D9-A555-1A49A3C7F62F}"/>
                </a:ext>
              </a:extLst>
            </p:cNvPr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1;p38">
              <a:extLst>
                <a:ext uri="{FF2B5EF4-FFF2-40B4-BE49-F238E27FC236}">
                  <a16:creationId xmlns:a16="http://schemas.microsoft.com/office/drawing/2014/main" id="{DED1491E-6810-4E82-A5CB-A9FCBC3E82B7}"/>
                </a:ext>
              </a:extLst>
            </p:cNvPr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2;p38">
              <a:extLst>
                <a:ext uri="{FF2B5EF4-FFF2-40B4-BE49-F238E27FC236}">
                  <a16:creationId xmlns:a16="http://schemas.microsoft.com/office/drawing/2014/main" id="{C4A7E527-53AC-C081-9A57-4703B5568F93}"/>
                </a:ext>
              </a:extLst>
            </p:cNvPr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3;p38">
              <a:extLst>
                <a:ext uri="{FF2B5EF4-FFF2-40B4-BE49-F238E27FC236}">
                  <a16:creationId xmlns:a16="http://schemas.microsoft.com/office/drawing/2014/main" id="{5ABE8B56-6E61-F16E-6DD6-8CD28F5334C7}"/>
                </a:ext>
              </a:extLst>
            </p:cNvPr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4;p38">
              <a:extLst>
                <a:ext uri="{FF2B5EF4-FFF2-40B4-BE49-F238E27FC236}">
                  <a16:creationId xmlns:a16="http://schemas.microsoft.com/office/drawing/2014/main" id="{423F2CD9-FB21-8F77-A7C4-87A30CC95142}"/>
                </a:ext>
              </a:extLst>
            </p:cNvPr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5;p38">
              <a:extLst>
                <a:ext uri="{FF2B5EF4-FFF2-40B4-BE49-F238E27FC236}">
                  <a16:creationId xmlns:a16="http://schemas.microsoft.com/office/drawing/2014/main" id="{9CDD3DCE-EEEA-7592-A9FE-0A9092558E7E}"/>
                </a:ext>
              </a:extLst>
            </p:cNvPr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17" name="Picture 1416">
            <a:extLst>
              <a:ext uri="{FF2B5EF4-FFF2-40B4-BE49-F238E27FC236}">
                <a16:creationId xmlns:a16="http://schemas.microsoft.com/office/drawing/2014/main" id="{B022BD07-3D9B-E109-F4A0-CC256BBB7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68" y="828367"/>
            <a:ext cx="266146" cy="266146"/>
          </a:xfrm>
          <a:prstGeom prst="rect">
            <a:avLst/>
          </a:prstGeom>
        </p:spPr>
      </p:pic>
      <p:pic>
        <p:nvPicPr>
          <p:cNvPr id="1418" name="Picture 1417">
            <a:extLst>
              <a:ext uri="{FF2B5EF4-FFF2-40B4-BE49-F238E27FC236}">
                <a16:creationId xmlns:a16="http://schemas.microsoft.com/office/drawing/2014/main" id="{C7FC53A2-4BA3-ABE3-389C-5FF43CED9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334" y="334716"/>
            <a:ext cx="262151" cy="262151"/>
          </a:xfrm>
          <a:prstGeom prst="rect">
            <a:avLst/>
          </a:prstGeom>
        </p:spPr>
      </p:pic>
      <p:sp>
        <p:nvSpPr>
          <p:cNvPr id="1419" name="TextBox 1418">
            <a:extLst>
              <a:ext uri="{FF2B5EF4-FFF2-40B4-BE49-F238E27FC236}">
                <a16:creationId xmlns:a16="http://schemas.microsoft.com/office/drawing/2014/main" id="{36DA1A91-3327-A052-7F71-B5A060003980}"/>
              </a:ext>
            </a:extLst>
          </p:cNvPr>
          <p:cNvSpPr txBox="1"/>
          <p:nvPr/>
        </p:nvSpPr>
        <p:spPr>
          <a:xfrm>
            <a:off x="1653073" y="245115"/>
            <a:ext cx="2391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NỘI </a:t>
            </a:r>
            <a:r>
              <a:rPr lang="en-US" sz="3200" b="1" dirty="0">
                <a:latin typeface="Aptos Display" panose="020B0004020202020204" pitchFamily="34" charset="0"/>
              </a:rPr>
              <a:t>DUNG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7E9C6-D157-95EA-8FBF-7D6188BFBA7F}"/>
              </a:ext>
            </a:extLst>
          </p:cNvPr>
          <p:cNvSpPr txBox="1">
            <a:spLocks/>
          </p:cNvSpPr>
          <p:nvPr/>
        </p:nvSpPr>
        <p:spPr>
          <a:xfrm>
            <a:off x="8836854" y="4753713"/>
            <a:ext cx="385085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fld id="{00000000-1234-1234-1234-12341234123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6D3182-6F17-26AC-2598-4A7592CF6DE1}"/>
              </a:ext>
            </a:extLst>
          </p:cNvPr>
          <p:cNvGrpSpPr/>
          <p:nvPr/>
        </p:nvGrpSpPr>
        <p:grpSpPr>
          <a:xfrm>
            <a:off x="1748898" y="1150810"/>
            <a:ext cx="4080342" cy="517351"/>
            <a:chOff x="1318073" y="1560281"/>
            <a:chExt cx="3075506" cy="590400"/>
          </a:xfrm>
          <a:solidFill>
            <a:schemeClr val="bg1">
              <a:lumMod val="95000"/>
            </a:schemeClr>
          </a:solid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C893B2B-2FA5-8CE8-C3E4-E437DE287563}"/>
                </a:ext>
              </a:extLst>
            </p:cNvPr>
            <p:cNvSpPr/>
            <p:nvPr/>
          </p:nvSpPr>
          <p:spPr>
            <a:xfrm>
              <a:off x="1318073" y="1560281"/>
              <a:ext cx="3075506" cy="590400"/>
            </a:xfrm>
            <a:prstGeom prst="roundRect">
              <a:avLst/>
            </a:prstGeom>
            <a:grpFill/>
          </p:spPr>
          <p:style>
            <a:ln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283CEDF-3B71-3A17-30F7-89CBF104FC73}"/>
                </a:ext>
              </a:extLst>
            </p:cNvPr>
            <p:cNvSpPr txBox="1"/>
            <p:nvPr/>
          </p:nvSpPr>
          <p:spPr>
            <a:xfrm>
              <a:off x="1346894" y="1589102"/>
              <a:ext cx="3017864" cy="53275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6247" tIns="0" rIns="116247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latin typeface="Aptos Display" panose="020B0004020202020204" pitchFamily="34" charset="0"/>
                </a:rPr>
                <a:t>TỔNG QUAN ĐỀ TÀI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CE677FF-F89E-5B14-BB4A-16B0A99F5EA1}"/>
              </a:ext>
            </a:extLst>
          </p:cNvPr>
          <p:cNvGrpSpPr/>
          <p:nvPr/>
        </p:nvGrpSpPr>
        <p:grpSpPr>
          <a:xfrm>
            <a:off x="2321017" y="1861577"/>
            <a:ext cx="4083886" cy="517351"/>
            <a:chOff x="1318073" y="1560281"/>
            <a:chExt cx="3075506" cy="590400"/>
          </a:xfrm>
          <a:solidFill>
            <a:schemeClr val="bg1">
              <a:lumMod val="95000"/>
            </a:schemeClr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B7ED078-5D7C-EC7B-0595-FEEE38F16D89}"/>
                </a:ext>
              </a:extLst>
            </p:cNvPr>
            <p:cNvSpPr/>
            <p:nvPr/>
          </p:nvSpPr>
          <p:spPr>
            <a:xfrm>
              <a:off x="1318073" y="1560281"/>
              <a:ext cx="3075506" cy="590400"/>
            </a:xfrm>
            <a:prstGeom prst="roundRect">
              <a:avLst/>
            </a:prstGeom>
            <a:grpFill/>
          </p:spPr>
          <p:style>
            <a:ln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0180647A-43BF-621D-9168-7F5AC2B76DCE}"/>
                </a:ext>
              </a:extLst>
            </p:cNvPr>
            <p:cNvSpPr txBox="1"/>
            <p:nvPr/>
          </p:nvSpPr>
          <p:spPr>
            <a:xfrm>
              <a:off x="1346894" y="1589102"/>
              <a:ext cx="3017864" cy="53275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6247" tIns="0" rIns="116247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>
                  <a:latin typeface="Aptos Display" panose="020B0004020202020204" pitchFamily="34" charset="0"/>
                </a:rPr>
                <a:t>PHÂN TÍCH &amp; THIẾT KẾ</a:t>
              </a:r>
            </a:p>
          </p:txBody>
        </p:sp>
      </p:grpSp>
      <p:sp>
        <p:nvSpPr>
          <p:cNvPr id="9" name="Rectangle: Rounded Corners 4">
            <a:extLst>
              <a:ext uri="{FF2B5EF4-FFF2-40B4-BE49-F238E27FC236}">
                <a16:creationId xmlns:a16="http://schemas.microsoft.com/office/drawing/2014/main" id="{8B90B16C-B9E3-F83D-64E7-6DD51E5831BE}"/>
              </a:ext>
            </a:extLst>
          </p:cNvPr>
          <p:cNvSpPr txBox="1"/>
          <p:nvPr/>
        </p:nvSpPr>
        <p:spPr>
          <a:xfrm>
            <a:off x="2749829" y="2640569"/>
            <a:ext cx="4003867" cy="46684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6247" tIns="0" rIns="116247" bIns="0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kern="1200" dirty="0">
                <a:latin typeface="Aptos Display" panose="020B0004020202020204" pitchFamily="34" charset="0"/>
              </a:rPr>
              <a:t>KẾT QUẢ ĐẠT ĐƯỢC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404F4B-4E4E-A86B-D7AE-DF65C6E2B6C8}"/>
              </a:ext>
            </a:extLst>
          </p:cNvPr>
          <p:cNvGrpSpPr/>
          <p:nvPr/>
        </p:nvGrpSpPr>
        <p:grpSpPr>
          <a:xfrm>
            <a:off x="3194102" y="3259921"/>
            <a:ext cx="4042106" cy="517351"/>
            <a:chOff x="1318071" y="1560281"/>
            <a:chExt cx="3075508" cy="59040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68C39B9-4B28-EDC8-F188-E486C1558DFD}"/>
                </a:ext>
              </a:extLst>
            </p:cNvPr>
            <p:cNvSpPr/>
            <p:nvPr/>
          </p:nvSpPr>
          <p:spPr>
            <a:xfrm>
              <a:off x="1318073" y="1560281"/>
              <a:ext cx="3075506" cy="590400"/>
            </a:xfrm>
            <a:prstGeom prst="roundRect">
              <a:avLst/>
            </a:prstGeom>
          </p:spPr>
          <p:style>
            <a:lnRef idx="0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DBC9CBFB-852D-8789-40E5-07630039D981}"/>
                </a:ext>
              </a:extLst>
            </p:cNvPr>
            <p:cNvSpPr txBox="1"/>
            <p:nvPr/>
          </p:nvSpPr>
          <p:spPr>
            <a:xfrm>
              <a:off x="1318071" y="1574691"/>
              <a:ext cx="3075506" cy="5615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6247" tIns="0" rIns="116247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>
                  <a:latin typeface="Aptos Display" panose="020B0004020202020204" pitchFamily="34" charset="0"/>
                </a:rPr>
                <a:t>HƯỚNG PHÁT TRIỂN</a:t>
              </a:r>
            </a:p>
          </p:txBody>
        </p:sp>
      </p:grpSp>
      <p:sp>
        <p:nvSpPr>
          <p:cNvPr id="13" name="Google Shape;316;p31">
            <a:extLst>
              <a:ext uri="{FF2B5EF4-FFF2-40B4-BE49-F238E27FC236}">
                <a16:creationId xmlns:a16="http://schemas.microsoft.com/office/drawing/2014/main" id="{320FE288-EABB-3E65-6751-ABE8FBAF6F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9663" y="1212335"/>
            <a:ext cx="684841" cy="4588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Aptos Display" panose="020B0004020202020204" pitchFamily="34" charset="0"/>
              </a:rPr>
              <a:t>01</a:t>
            </a:r>
            <a:endParaRPr sz="3600" dirty="0">
              <a:latin typeface="Aptos Display" panose="020B0004020202020204" pitchFamily="34" charset="0"/>
            </a:endParaRPr>
          </a:p>
        </p:txBody>
      </p:sp>
      <p:sp>
        <p:nvSpPr>
          <p:cNvPr id="14" name="Google Shape;316;p31">
            <a:extLst>
              <a:ext uri="{FF2B5EF4-FFF2-40B4-BE49-F238E27FC236}">
                <a16:creationId xmlns:a16="http://schemas.microsoft.com/office/drawing/2014/main" id="{81594D81-09C2-9BDD-64DF-390EEAF93F25}"/>
              </a:ext>
            </a:extLst>
          </p:cNvPr>
          <p:cNvSpPr txBox="1">
            <a:spLocks/>
          </p:cNvSpPr>
          <p:nvPr/>
        </p:nvSpPr>
        <p:spPr>
          <a:xfrm>
            <a:off x="1619682" y="1918006"/>
            <a:ext cx="684841" cy="45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0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600" dirty="0">
                <a:latin typeface="Aptos Display" panose="020B0004020202020204" pitchFamily="34" charset="0"/>
              </a:rPr>
              <a:t>02</a:t>
            </a:r>
          </a:p>
        </p:txBody>
      </p:sp>
      <p:sp>
        <p:nvSpPr>
          <p:cNvPr id="15" name="Google Shape;316;p31">
            <a:extLst>
              <a:ext uri="{FF2B5EF4-FFF2-40B4-BE49-F238E27FC236}">
                <a16:creationId xmlns:a16="http://schemas.microsoft.com/office/drawing/2014/main" id="{D86BA5D4-4EDF-2F95-E64B-4D3631FBBE00}"/>
              </a:ext>
            </a:extLst>
          </p:cNvPr>
          <p:cNvSpPr txBox="1">
            <a:spLocks/>
          </p:cNvSpPr>
          <p:nvPr/>
        </p:nvSpPr>
        <p:spPr>
          <a:xfrm>
            <a:off x="2064988" y="2648518"/>
            <a:ext cx="684841" cy="45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0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600" dirty="0">
                <a:latin typeface="Aptos Display" panose="020B0004020202020204" pitchFamily="34" charset="0"/>
              </a:rPr>
              <a:t>03</a:t>
            </a:r>
          </a:p>
        </p:txBody>
      </p:sp>
      <p:sp>
        <p:nvSpPr>
          <p:cNvPr id="16" name="Google Shape;316;p31">
            <a:extLst>
              <a:ext uri="{FF2B5EF4-FFF2-40B4-BE49-F238E27FC236}">
                <a16:creationId xmlns:a16="http://schemas.microsoft.com/office/drawing/2014/main" id="{36431746-FF3C-5B88-7ED2-CA36B71A2F4F}"/>
              </a:ext>
            </a:extLst>
          </p:cNvPr>
          <p:cNvSpPr txBox="1">
            <a:spLocks/>
          </p:cNvSpPr>
          <p:nvPr/>
        </p:nvSpPr>
        <p:spPr>
          <a:xfrm>
            <a:off x="2415017" y="3318380"/>
            <a:ext cx="684841" cy="45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0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600" dirty="0">
                <a:latin typeface="Aptos Display" panose="020B000402020202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40717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" name="Google Shape;2973;p55"/>
          <p:cNvSpPr/>
          <p:nvPr/>
        </p:nvSpPr>
        <p:spPr>
          <a:xfrm>
            <a:off x="172075" y="439775"/>
            <a:ext cx="4617706" cy="4168767"/>
          </a:xfrm>
          <a:custGeom>
            <a:avLst/>
            <a:gdLst/>
            <a:ahLst/>
            <a:cxnLst/>
            <a:rect l="l" t="t" r="r" b="b"/>
            <a:pathLst>
              <a:path w="11672" h="11148" extrusionOk="0">
                <a:moveTo>
                  <a:pt x="4224" y="0"/>
                </a:moveTo>
                <a:cubicBezTo>
                  <a:pt x="3446" y="0"/>
                  <a:pt x="2645" y="288"/>
                  <a:pt x="2046" y="770"/>
                </a:cubicBezTo>
                <a:cubicBezTo>
                  <a:pt x="1067" y="1562"/>
                  <a:pt x="556" y="2767"/>
                  <a:pt x="344" y="3970"/>
                </a:cubicBezTo>
                <a:cubicBezTo>
                  <a:pt x="0" y="5922"/>
                  <a:pt x="350" y="7917"/>
                  <a:pt x="701" y="9869"/>
                </a:cubicBezTo>
                <a:lnTo>
                  <a:pt x="754" y="11147"/>
                </a:lnTo>
                <a:lnTo>
                  <a:pt x="11413" y="11123"/>
                </a:lnTo>
                <a:cubicBezTo>
                  <a:pt x="11672" y="10650"/>
                  <a:pt x="11379" y="9991"/>
                  <a:pt x="10843" y="9832"/>
                </a:cubicBezTo>
                <a:cubicBezTo>
                  <a:pt x="10732" y="9800"/>
                  <a:pt x="10611" y="9784"/>
                  <a:pt x="10521" y="9715"/>
                </a:cubicBezTo>
                <a:cubicBezTo>
                  <a:pt x="10389" y="9614"/>
                  <a:pt x="10369" y="9426"/>
                  <a:pt x="10414" y="9271"/>
                </a:cubicBezTo>
                <a:cubicBezTo>
                  <a:pt x="10461" y="9116"/>
                  <a:pt x="10558" y="8982"/>
                  <a:pt x="10633" y="8838"/>
                </a:cubicBezTo>
                <a:cubicBezTo>
                  <a:pt x="10891" y="8346"/>
                  <a:pt x="10860" y="7730"/>
                  <a:pt x="10556" y="7264"/>
                </a:cubicBezTo>
                <a:cubicBezTo>
                  <a:pt x="10250" y="6798"/>
                  <a:pt x="9681" y="6497"/>
                  <a:pt x="9101" y="6497"/>
                </a:cubicBezTo>
                <a:cubicBezTo>
                  <a:pt x="8939" y="6497"/>
                  <a:pt x="8771" y="6517"/>
                  <a:pt x="8608" y="6517"/>
                </a:cubicBezTo>
                <a:cubicBezTo>
                  <a:pt x="8444" y="6517"/>
                  <a:pt x="8285" y="6497"/>
                  <a:pt x="8146" y="6415"/>
                </a:cubicBezTo>
                <a:cubicBezTo>
                  <a:pt x="7875" y="6255"/>
                  <a:pt x="7792" y="5923"/>
                  <a:pt x="7732" y="5626"/>
                </a:cubicBezTo>
                <a:cubicBezTo>
                  <a:pt x="7602" y="4975"/>
                  <a:pt x="7472" y="4325"/>
                  <a:pt x="7341" y="3673"/>
                </a:cubicBezTo>
                <a:cubicBezTo>
                  <a:pt x="7217" y="3054"/>
                  <a:pt x="7092" y="2429"/>
                  <a:pt x="6838" y="1846"/>
                </a:cubicBezTo>
                <a:cubicBezTo>
                  <a:pt x="6584" y="1261"/>
                  <a:pt x="6191" y="716"/>
                  <a:pt x="5629" y="374"/>
                </a:cubicBezTo>
                <a:cubicBezTo>
                  <a:pt x="5208" y="117"/>
                  <a:pt x="4720" y="0"/>
                  <a:pt x="4224" y="0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506" name="Google Shape;3506;p55"/>
          <p:cNvGrpSpPr/>
          <p:nvPr/>
        </p:nvGrpSpPr>
        <p:grpSpPr>
          <a:xfrm>
            <a:off x="6116866" y="3307359"/>
            <a:ext cx="965688" cy="193403"/>
            <a:chOff x="4770650" y="685575"/>
            <a:chExt cx="158250" cy="28800"/>
          </a:xfrm>
        </p:grpSpPr>
        <p:sp>
          <p:nvSpPr>
            <p:cNvPr id="3507" name="Google Shape;3507;p55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08" name="Google Shape;3508;p55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09" name="Google Shape;3509;p55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510" name="Google Shape;3510;p55"/>
          <p:cNvGrpSpPr/>
          <p:nvPr/>
        </p:nvGrpSpPr>
        <p:grpSpPr>
          <a:xfrm>
            <a:off x="4406883" y="150705"/>
            <a:ext cx="4258486" cy="1048428"/>
            <a:chOff x="5092229" y="-180802"/>
            <a:chExt cx="5253816" cy="1622108"/>
          </a:xfrm>
        </p:grpSpPr>
        <p:sp>
          <p:nvSpPr>
            <p:cNvPr id="3511" name="Google Shape;3511;p55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12" name="Google Shape;3512;p55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13" name="Google Shape;3513;p55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14" name="Google Shape;3514;p55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p55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p55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p55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p55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p55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p55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0E41310-065E-B409-06AA-55EC221EE63B}"/>
              </a:ext>
            </a:extLst>
          </p:cNvPr>
          <p:cNvSpPr txBox="1"/>
          <p:nvPr/>
        </p:nvSpPr>
        <p:spPr>
          <a:xfrm>
            <a:off x="4058093" y="2014261"/>
            <a:ext cx="4489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1.TỔNG </a:t>
            </a:r>
            <a:r>
              <a:rPr lang="en-US" sz="3200" b="1" dirty="0">
                <a:latin typeface="Aptos Display" panose="020B0004020202020204" pitchFamily="34" charset="0"/>
              </a:rPr>
              <a:t>QUAN</a:t>
            </a:r>
            <a:r>
              <a:rPr lang="en-US" sz="3200" b="1" dirty="0">
                <a:latin typeface="+mj-lt"/>
              </a:rPr>
              <a:t> ĐỀ TÀI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852772-D433-FF16-F1C1-748D70152698}"/>
              </a:ext>
            </a:extLst>
          </p:cNvPr>
          <p:cNvSpPr txBox="1">
            <a:spLocks/>
          </p:cNvSpPr>
          <p:nvPr/>
        </p:nvSpPr>
        <p:spPr>
          <a:xfrm>
            <a:off x="8763789" y="4778375"/>
            <a:ext cx="2743557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fld id="{00000000-1234-1234-1234-12341234123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3" name="Google Shape;431;p34">
            <a:extLst>
              <a:ext uri="{FF2B5EF4-FFF2-40B4-BE49-F238E27FC236}">
                <a16:creationId xmlns:a16="http://schemas.microsoft.com/office/drawing/2014/main" id="{03B07D7A-3E80-582B-9EEB-AB0AF2C398EF}"/>
              </a:ext>
            </a:extLst>
          </p:cNvPr>
          <p:cNvGrpSpPr/>
          <p:nvPr/>
        </p:nvGrpSpPr>
        <p:grpSpPr>
          <a:xfrm>
            <a:off x="306672" y="743415"/>
            <a:ext cx="6488138" cy="4026141"/>
            <a:chOff x="685800" y="1636475"/>
            <a:chExt cx="5672363" cy="3051205"/>
          </a:xfrm>
        </p:grpSpPr>
        <p:sp>
          <p:nvSpPr>
            <p:cNvPr id="4" name="Google Shape;432;p34">
              <a:extLst>
                <a:ext uri="{FF2B5EF4-FFF2-40B4-BE49-F238E27FC236}">
                  <a16:creationId xmlns:a16="http://schemas.microsoft.com/office/drawing/2014/main" id="{11EE9BB4-54C3-AC19-11FB-ADE58CD308F1}"/>
                </a:ext>
              </a:extLst>
            </p:cNvPr>
            <p:cNvSpPr/>
            <p:nvPr/>
          </p:nvSpPr>
          <p:spPr>
            <a:xfrm>
              <a:off x="685800" y="4610625"/>
              <a:ext cx="5672363" cy="12441"/>
            </a:xfrm>
            <a:custGeom>
              <a:avLst/>
              <a:gdLst/>
              <a:ahLst/>
              <a:cxnLst/>
              <a:rect l="l" t="t" r="r" b="b"/>
              <a:pathLst>
                <a:path w="182832" h="401" extrusionOk="0">
                  <a:moveTo>
                    <a:pt x="91399" y="1"/>
                  </a:moveTo>
                  <a:lnTo>
                    <a:pt x="45700" y="67"/>
                  </a:lnTo>
                  <a:lnTo>
                    <a:pt x="22850" y="101"/>
                  </a:lnTo>
                  <a:lnTo>
                    <a:pt x="1" y="201"/>
                  </a:lnTo>
                  <a:lnTo>
                    <a:pt x="22850" y="301"/>
                  </a:lnTo>
                  <a:lnTo>
                    <a:pt x="45700" y="334"/>
                  </a:lnTo>
                  <a:lnTo>
                    <a:pt x="91399" y="401"/>
                  </a:lnTo>
                  <a:lnTo>
                    <a:pt x="137098" y="334"/>
                  </a:lnTo>
                  <a:lnTo>
                    <a:pt x="159948" y="301"/>
                  </a:lnTo>
                  <a:lnTo>
                    <a:pt x="182831" y="201"/>
                  </a:lnTo>
                  <a:lnTo>
                    <a:pt x="159948" y="101"/>
                  </a:lnTo>
                  <a:lnTo>
                    <a:pt x="137098" y="67"/>
                  </a:lnTo>
                  <a:lnTo>
                    <a:pt x="9139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33;p34">
              <a:extLst>
                <a:ext uri="{FF2B5EF4-FFF2-40B4-BE49-F238E27FC236}">
                  <a16:creationId xmlns:a16="http://schemas.microsoft.com/office/drawing/2014/main" id="{D481BAAC-D717-8C41-3B71-7D0946F437C0}"/>
                </a:ext>
              </a:extLst>
            </p:cNvPr>
            <p:cNvSpPr/>
            <p:nvPr/>
          </p:nvSpPr>
          <p:spPr>
            <a:xfrm>
              <a:off x="2028784" y="2788889"/>
              <a:ext cx="1808509" cy="1770255"/>
            </a:xfrm>
            <a:custGeom>
              <a:avLst/>
              <a:gdLst/>
              <a:ahLst/>
              <a:cxnLst/>
              <a:rect l="l" t="t" r="r" b="b"/>
              <a:pathLst>
                <a:path w="58292" h="57059" extrusionOk="0">
                  <a:moveTo>
                    <a:pt x="2852" y="1"/>
                  </a:moveTo>
                  <a:cubicBezTo>
                    <a:pt x="893" y="1"/>
                    <a:pt x="1" y="2421"/>
                    <a:pt x="1176" y="7553"/>
                  </a:cubicBezTo>
                  <a:cubicBezTo>
                    <a:pt x="4845" y="23531"/>
                    <a:pt x="12450" y="42678"/>
                    <a:pt x="15686" y="45780"/>
                  </a:cubicBezTo>
                  <a:cubicBezTo>
                    <a:pt x="19789" y="49683"/>
                    <a:pt x="46908" y="56888"/>
                    <a:pt x="48243" y="57055"/>
                  </a:cubicBezTo>
                  <a:cubicBezTo>
                    <a:pt x="48265" y="57057"/>
                    <a:pt x="48289" y="57058"/>
                    <a:pt x="48312" y="57058"/>
                  </a:cubicBezTo>
                  <a:cubicBezTo>
                    <a:pt x="51670" y="57058"/>
                    <a:pt x="58292" y="33268"/>
                    <a:pt x="54747" y="32771"/>
                  </a:cubicBezTo>
                  <a:cubicBezTo>
                    <a:pt x="49310" y="31970"/>
                    <a:pt x="29563" y="30903"/>
                    <a:pt x="28395" y="29702"/>
                  </a:cubicBezTo>
                  <a:cubicBezTo>
                    <a:pt x="27228" y="28468"/>
                    <a:pt x="18822" y="17927"/>
                    <a:pt x="10282" y="6051"/>
                  </a:cubicBezTo>
                  <a:cubicBezTo>
                    <a:pt x="7420" y="2096"/>
                    <a:pt x="4674" y="1"/>
                    <a:pt x="2852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34;p34">
              <a:extLst>
                <a:ext uri="{FF2B5EF4-FFF2-40B4-BE49-F238E27FC236}">
                  <a16:creationId xmlns:a16="http://schemas.microsoft.com/office/drawing/2014/main" id="{65969E40-8F6A-2302-66ED-388A6DB7975F}"/>
                </a:ext>
              </a:extLst>
            </p:cNvPr>
            <p:cNvSpPr/>
            <p:nvPr/>
          </p:nvSpPr>
          <p:spPr>
            <a:xfrm>
              <a:off x="3441570" y="3793044"/>
              <a:ext cx="1422000" cy="894637"/>
            </a:xfrm>
            <a:custGeom>
              <a:avLst/>
              <a:gdLst/>
              <a:ahLst/>
              <a:cxnLst/>
              <a:rect l="l" t="t" r="r" b="b"/>
              <a:pathLst>
                <a:path w="45834" h="28836" extrusionOk="0">
                  <a:moveTo>
                    <a:pt x="8832" y="0"/>
                  </a:moveTo>
                  <a:cubicBezTo>
                    <a:pt x="7339" y="0"/>
                    <a:pt x="6472" y="36"/>
                    <a:pt x="6472" y="36"/>
                  </a:cubicBezTo>
                  <a:cubicBezTo>
                    <a:pt x="1902" y="3738"/>
                    <a:pt x="1" y="23386"/>
                    <a:pt x="34" y="23386"/>
                  </a:cubicBezTo>
                  <a:cubicBezTo>
                    <a:pt x="434" y="23586"/>
                    <a:pt x="6105" y="26421"/>
                    <a:pt x="9607" y="27455"/>
                  </a:cubicBezTo>
                  <a:cubicBezTo>
                    <a:pt x="11206" y="27906"/>
                    <a:pt x="14680" y="28835"/>
                    <a:pt x="17385" y="28835"/>
                  </a:cubicBezTo>
                  <a:cubicBezTo>
                    <a:pt x="19083" y="28835"/>
                    <a:pt x="20478" y="28469"/>
                    <a:pt x="20916" y="27389"/>
                  </a:cubicBezTo>
                  <a:cubicBezTo>
                    <a:pt x="21683" y="25487"/>
                    <a:pt x="17346" y="23786"/>
                    <a:pt x="14311" y="22518"/>
                  </a:cubicBezTo>
                  <a:cubicBezTo>
                    <a:pt x="12743" y="21851"/>
                    <a:pt x="10775" y="20183"/>
                    <a:pt x="11242" y="19183"/>
                  </a:cubicBezTo>
                  <a:cubicBezTo>
                    <a:pt x="11490" y="18648"/>
                    <a:pt x="12023" y="18431"/>
                    <a:pt x="12721" y="18431"/>
                  </a:cubicBezTo>
                  <a:cubicBezTo>
                    <a:pt x="14375" y="18431"/>
                    <a:pt x="16958" y="19648"/>
                    <a:pt x="18881" y="20751"/>
                  </a:cubicBezTo>
                  <a:cubicBezTo>
                    <a:pt x="23114" y="23220"/>
                    <a:pt x="28517" y="27300"/>
                    <a:pt x="32091" y="27300"/>
                  </a:cubicBezTo>
                  <a:cubicBezTo>
                    <a:pt x="32910" y="27300"/>
                    <a:pt x="33634" y="27086"/>
                    <a:pt x="34225" y="26588"/>
                  </a:cubicBezTo>
                  <a:cubicBezTo>
                    <a:pt x="35459" y="25587"/>
                    <a:pt x="34025" y="23753"/>
                    <a:pt x="31990" y="21985"/>
                  </a:cubicBezTo>
                  <a:lnTo>
                    <a:pt x="31990" y="21985"/>
                  </a:lnTo>
                  <a:cubicBezTo>
                    <a:pt x="34633" y="23623"/>
                    <a:pt x="37402" y="25032"/>
                    <a:pt x="39134" y="25032"/>
                  </a:cubicBezTo>
                  <a:cubicBezTo>
                    <a:pt x="39589" y="25032"/>
                    <a:pt x="39972" y="24935"/>
                    <a:pt x="40263" y="24720"/>
                  </a:cubicBezTo>
                  <a:cubicBezTo>
                    <a:pt x="41030" y="24086"/>
                    <a:pt x="41097" y="23286"/>
                    <a:pt x="40630" y="22318"/>
                  </a:cubicBezTo>
                  <a:lnTo>
                    <a:pt x="40630" y="22318"/>
                  </a:lnTo>
                  <a:cubicBezTo>
                    <a:pt x="41023" y="22445"/>
                    <a:pt x="41397" y="22514"/>
                    <a:pt x="41745" y="22514"/>
                  </a:cubicBezTo>
                  <a:cubicBezTo>
                    <a:pt x="42310" y="22514"/>
                    <a:pt x="42805" y="22331"/>
                    <a:pt x="43198" y="21918"/>
                  </a:cubicBezTo>
                  <a:cubicBezTo>
                    <a:pt x="44299" y="20784"/>
                    <a:pt x="43765" y="19116"/>
                    <a:pt x="42564" y="17381"/>
                  </a:cubicBezTo>
                  <a:cubicBezTo>
                    <a:pt x="42998" y="17348"/>
                    <a:pt x="43365" y="17115"/>
                    <a:pt x="43565" y="16748"/>
                  </a:cubicBezTo>
                  <a:cubicBezTo>
                    <a:pt x="45833" y="13278"/>
                    <a:pt x="34392" y="3238"/>
                    <a:pt x="30422" y="2304"/>
                  </a:cubicBezTo>
                  <a:cubicBezTo>
                    <a:pt x="21871" y="270"/>
                    <a:pt x="12961" y="0"/>
                    <a:pt x="8832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5;p34">
              <a:extLst>
                <a:ext uri="{FF2B5EF4-FFF2-40B4-BE49-F238E27FC236}">
                  <a16:creationId xmlns:a16="http://schemas.microsoft.com/office/drawing/2014/main" id="{66077DCC-81B2-02E1-6603-A441AA5C51B3}"/>
                </a:ext>
              </a:extLst>
            </p:cNvPr>
            <p:cNvSpPr/>
            <p:nvPr/>
          </p:nvSpPr>
          <p:spPr>
            <a:xfrm>
              <a:off x="3972435" y="4185299"/>
              <a:ext cx="473752" cy="299329"/>
            </a:xfrm>
            <a:custGeom>
              <a:avLst/>
              <a:gdLst/>
              <a:ahLst/>
              <a:cxnLst/>
              <a:rect l="l" t="t" r="r" b="b"/>
              <a:pathLst>
                <a:path w="15270" h="9648" extrusionOk="0">
                  <a:moveTo>
                    <a:pt x="68" y="1"/>
                  </a:moveTo>
                  <a:cubicBezTo>
                    <a:pt x="34" y="1"/>
                    <a:pt x="1" y="34"/>
                    <a:pt x="68" y="67"/>
                  </a:cubicBezTo>
                  <a:cubicBezTo>
                    <a:pt x="2870" y="601"/>
                    <a:pt x="5505" y="1769"/>
                    <a:pt x="7773" y="3503"/>
                  </a:cubicBezTo>
                  <a:cubicBezTo>
                    <a:pt x="9041" y="4437"/>
                    <a:pt x="13944" y="8540"/>
                    <a:pt x="15112" y="9641"/>
                  </a:cubicBezTo>
                  <a:cubicBezTo>
                    <a:pt x="15126" y="9646"/>
                    <a:pt x="15139" y="9648"/>
                    <a:pt x="15151" y="9648"/>
                  </a:cubicBezTo>
                  <a:cubicBezTo>
                    <a:pt x="15228" y="9648"/>
                    <a:pt x="15269" y="9570"/>
                    <a:pt x="15212" y="9541"/>
                  </a:cubicBezTo>
                  <a:cubicBezTo>
                    <a:pt x="12743" y="7239"/>
                    <a:pt x="10775" y="4938"/>
                    <a:pt x="7840" y="3003"/>
                  </a:cubicBezTo>
                  <a:cubicBezTo>
                    <a:pt x="5471" y="1468"/>
                    <a:pt x="2836" y="434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6;p34">
              <a:extLst>
                <a:ext uri="{FF2B5EF4-FFF2-40B4-BE49-F238E27FC236}">
                  <a16:creationId xmlns:a16="http://schemas.microsoft.com/office/drawing/2014/main" id="{DDFC8198-F5F1-ED51-BDF0-681AAFC3CA8E}"/>
                </a:ext>
              </a:extLst>
            </p:cNvPr>
            <p:cNvSpPr/>
            <p:nvPr/>
          </p:nvSpPr>
          <p:spPr>
            <a:xfrm>
              <a:off x="4039723" y="4032138"/>
              <a:ext cx="660057" cy="449863"/>
            </a:xfrm>
            <a:custGeom>
              <a:avLst/>
              <a:gdLst/>
              <a:ahLst/>
              <a:cxnLst/>
              <a:rect l="l" t="t" r="r" b="b"/>
              <a:pathLst>
                <a:path w="21275" h="14500" extrusionOk="0">
                  <a:moveTo>
                    <a:pt x="67" y="1"/>
                  </a:moveTo>
                  <a:cubicBezTo>
                    <a:pt x="33" y="1"/>
                    <a:pt x="0" y="34"/>
                    <a:pt x="33" y="34"/>
                  </a:cubicBezTo>
                  <a:cubicBezTo>
                    <a:pt x="1835" y="568"/>
                    <a:pt x="3636" y="1102"/>
                    <a:pt x="5404" y="1769"/>
                  </a:cubicBezTo>
                  <a:cubicBezTo>
                    <a:pt x="8439" y="2970"/>
                    <a:pt x="11275" y="4738"/>
                    <a:pt x="13643" y="6972"/>
                  </a:cubicBezTo>
                  <a:cubicBezTo>
                    <a:pt x="16212" y="9408"/>
                    <a:pt x="18713" y="11909"/>
                    <a:pt x="21148" y="14478"/>
                  </a:cubicBezTo>
                  <a:cubicBezTo>
                    <a:pt x="21164" y="14493"/>
                    <a:pt x="21179" y="14500"/>
                    <a:pt x="21194" y="14500"/>
                  </a:cubicBezTo>
                  <a:cubicBezTo>
                    <a:pt x="21241" y="14500"/>
                    <a:pt x="21274" y="14429"/>
                    <a:pt x="21249" y="14378"/>
                  </a:cubicBezTo>
                  <a:cubicBezTo>
                    <a:pt x="19881" y="12810"/>
                    <a:pt x="18480" y="11309"/>
                    <a:pt x="17012" y="9808"/>
                  </a:cubicBezTo>
                  <a:cubicBezTo>
                    <a:pt x="14644" y="7306"/>
                    <a:pt x="12209" y="4704"/>
                    <a:pt x="9107" y="3136"/>
                  </a:cubicBezTo>
                  <a:cubicBezTo>
                    <a:pt x="6271" y="1669"/>
                    <a:pt x="3136" y="835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37;p34">
              <a:extLst>
                <a:ext uri="{FF2B5EF4-FFF2-40B4-BE49-F238E27FC236}">
                  <a16:creationId xmlns:a16="http://schemas.microsoft.com/office/drawing/2014/main" id="{47E5D80F-387D-A276-BD0B-FB5E436EB5FA}"/>
                </a:ext>
              </a:extLst>
            </p:cNvPr>
            <p:cNvSpPr/>
            <p:nvPr/>
          </p:nvSpPr>
          <p:spPr>
            <a:xfrm>
              <a:off x="4142161" y="3897622"/>
              <a:ext cx="623851" cy="436398"/>
            </a:xfrm>
            <a:custGeom>
              <a:avLst/>
              <a:gdLst/>
              <a:ahLst/>
              <a:cxnLst/>
              <a:rect l="l" t="t" r="r" b="b"/>
              <a:pathLst>
                <a:path w="20108" h="14066" extrusionOk="0">
                  <a:moveTo>
                    <a:pt x="34" y="0"/>
                  </a:moveTo>
                  <a:cubicBezTo>
                    <a:pt x="0" y="0"/>
                    <a:pt x="34" y="34"/>
                    <a:pt x="34" y="34"/>
                  </a:cubicBezTo>
                  <a:cubicBezTo>
                    <a:pt x="2002" y="434"/>
                    <a:pt x="3937" y="1001"/>
                    <a:pt x="5805" y="1735"/>
                  </a:cubicBezTo>
                  <a:cubicBezTo>
                    <a:pt x="7673" y="2569"/>
                    <a:pt x="9374" y="3703"/>
                    <a:pt x="10908" y="5037"/>
                  </a:cubicBezTo>
                  <a:cubicBezTo>
                    <a:pt x="14110" y="7839"/>
                    <a:pt x="17146" y="10841"/>
                    <a:pt x="19981" y="14044"/>
                  </a:cubicBezTo>
                  <a:cubicBezTo>
                    <a:pt x="19989" y="14059"/>
                    <a:pt x="20000" y="14066"/>
                    <a:pt x="20013" y="14066"/>
                  </a:cubicBezTo>
                  <a:cubicBezTo>
                    <a:pt x="20054" y="14066"/>
                    <a:pt x="20107" y="13995"/>
                    <a:pt x="20081" y="13944"/>
                  </a:cubicBezTo>
                  <a:cubicBezTo>
                    <a:pt x="18847" y="12509"/>
                    <a:pt x="17580" y="11075"/>
                    <a:pt x="16279" y="9674"/>
                  </a:cubicBezTo>
                  <a:cubicBezTo>
                    <a:pt x="15111" y="8406"/>
                    <a:pt x="11742" y="4837"/>
                    <a:pt x="8240" y="2736"/>
                  </a:cubicBezTo>
                  <a:cubicBezTo>
                    <a:pt x="5604" y="1135"/>
                    <a:pt x="3003" y="634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38;p34">
              <a:extLst>
                <a:ext uri="{FF2B5EF4-FFF2-40B4-BE49-F238E27FC236}">
                  <a16:creationId xmlns:a16="http://schemas.microsoft.com/office/drawing/2014/main" id="{32DE4FF2-ED5C-9C3C-ED66-EA8DDC9C7351}"/>
                </a:ext>
              </a:extLst>
            </p:cNvPr>
            <p:cNvSpPr/>
            <p:nvPr/>
          </p:nvSpPr>
          <p:spPr>
            <a:xfrm>
              <a:off x="2026116" y="2777441"/>
              <a:ext cx="1558386" cy="1807454"/>
            </a:xfrm>
            <a:custGeom>
              <a:avLst/>
              <a:gdLst/>
              <a:ahLst/>
              <a:cxnLst/>
              <a:rect l="l" t="t" r="r" b="b"/>
              <a:pathLst>
                <a:path w="50230" h="58258" extrusionOk="0">
                  <a:moveTo>
                    <a:pt x="3290" y="1"/>
                  </a:moveTo>
                  <a:cubicBezTo>
                    <a:pt x="1148" y="1"/>
                    <a:pt x="0" y="2668"/>
                    <a:pt x="1228" y="8789"/>
                  </a:cubicBezTo>
                  <a:cubicBezTo>
                    <a:pt x="3463" y="19930"/>
                    <a:pt x="11102" y="42913"/>
                    <a:pt x="15205" y="47350"/>
                  </a:cubicBezTo>
                  <a:cubicBezTo>
                    <a:pt x="19308" y="51786"/>
                    <a:pt x="41891" y="58258"/>
                    <a:pt x="41891" y="58258"/>
                  </a:cubicBezTo>
                  <a:lnTo>
                    <a:pt x="50230" y="31839"/>
                  </a:lnTo>
                  <a:cubicBezTo>
                    <a:pt x="50230" y="31839"/>
                    <a:pt x="29282" y="29737"/>
                    <a:pt x="28548" y="29370"/>
                  </a:cubicBezTo>
                  <a:cubicBezTo>
                    <a:pt x="27847" y="29003"/>
                    <a:pt x="14971" y="11958"/>
                    <a:pt x="9801" y="4953"/>
                  </a:cubicBezTo>
                  <a:cubicBezTo>
                    <a:pt x="7471" y="1796"/>
                    <a:pt x="5046" y="1"/>
                    <a:pt x="3290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39;p34">
              <a:extLst>
                <a:ext uri="{FF2B5EF4-FFF2-40B4-BE49-F238E27FC236}">
                  <a16:creationId xmlns:a16="http://schemas.microsoft.com/office/drawing/2014/main" id="{5C1FDD5C-26DB-12E9-2881-6EFDC06E3F68}"/>
                </a:ext>
              </a:extLst>
            </p:cNvPr>
            <p:cNvSpPr/>
            <p:nvPr/>
          </p:nvSpPr>
          <p:spPr>
            <a:xfrm>
              <a:off x="2026116" y="2777441"/>
              <a:ext cx="1558386" cy="1807454"/>
            </a:xfrm>
            <a:custGeom>
              <a:avLst/>
              <a:gdLst/>
              <a:ahLst/>
              <a:cxnLst/>
              <a:rect l="l" t="t" r="r" b="b"/>
              <a:pathLst>
                <a:path w="50230" h="58258" extrusionOk="0">
                  <a:moveTo>
                    <a:pt x="3290" y="1"/>
                  </a:moveTo>
                  <a:cubicBezTo>
                    <a:pt x="1148" y="1"/>
                    <a:pt x="0" y="2668"/>
                    <a:pt x="1228" y="8789"/>
                  </a:cubicBezTo>
                  <a:cubicBezTo>
                    <a:pt x="3463" y="19930"/>
                    <a:pt x="11102" y="42913"/>
                    <a:pt x="15205" y="47350"/>
                  </a:cubicBezTo>
                  <a:cubicBezTo>
                    <a:pt x="19308" y="51786"/>
                    <a:pt x="41891" y="58258"/>
                    <a:pt x="41891" y="58258"/>
                  </a:cubicBezTo>
                  <a:lnTo>
                    <a:pt x="50230" y="31839"/>
                  </a:lnTo>
                  <a:cubicBezTo>
                    <a:pt x="50230" y="31839"/>
                    <a:pt x="29282" y="29737"/>
                    <a:pt x="28548" y="29370"/>
                  </a:cubicBezTo>
                  <a:cubicBezTo>
                    <a:pt x="27847" y="29003"/>
                    <a:pt x="14971" y="11958"/>
                    <a:pt x="9801" y="4953"/>
                  </a:cubicBezTo>
                  <a:cubicBezTo>
                    <a:pt x="7471" y="1796"/>
                    <a:pt x="5046" y="1"/>
                    <a:pt x="3290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40;p34">
              <a:extLst>
                <a:ext uri="{FF2B5EF4-FFF2-40B4-BE49-F238E27FC236}">
                  <a16:creationId xmlns:a16="http://schemas.microsoft.com/office/drawing/2014/main" id="{4055D490-F20E-6467-32D5-ED586DA7FA5D}"/>
                </a:ext>
              </a:extLst>
            </p:cNvPr>
            <p:cNvSpPr/>
            <p:nvPr/>
          </p:nvSpPr>
          <p:spPr>
            <a:xfrm>
              <a:off x="3154917" y="3760159"/>
              <a:ext cx="242926" cy="749564"/>
            </a:xfrm>
            <a:custGeom>
              <a:avLst/>
              <a:gdLst/>
              <a:ahLst/>
              <a:cxnLst/>
              <a:rect l="l" t="t" r="r" b="b"/>
              <a:pathLst>
                <a:path w="7830" h="24160" extrusionOk="0">
                  <a:moveTo>
                    <a:pt x="7721" y="1"/>
                  </a:moveTo>
                  <a:cubicBezTo>
                    <a:pt x="7701" y="1"/>
                    <a:pt x="7683" y="9"/>
                    <a:pt x="7673" y="28"/>
                  </a:cubicBezTo>
                  <a:cubicBezTo>
                    <a:pt x="6539" y="3130"/>
                    <a:pt x="5405" y="6233"/>
                    <a:pt x="4404" y="9368"/>
                  </a:cubicBezTo>
                  <a:cubicBezTo>
                    <a:pt x="3403" y="12504"/>
                    <a:pt x="2402" y="15606"/>
                    <a:pt x="1468" y="18742"/>
                  </a:cubicBezTo>
                  <a:cubicBezTo>
                    <a:pt x="935" y="20510"/>
                    <a:pt x="434" y="22311"/>
                    <a:pt x="1" y="24112"/>
                  </a:cubicBezTo>
                  <a:cubicBezTo>
                    <a:pt x="1" y="24136"/>
                    <a:pt x="34" y="24159"/>
                    <a:pt x="54" y="24159"/>
                  </a:cubicBezTo>
                  <a:cubicBezTo>
                    <a:pt x="62" y="24159"/>
                    <a:pt x="67" y="24155"/>
                    <a:pt x="67" y="24146"/>
                  </a:cubicBezTo>
                  <a:cubicBezTo>
                    <a:pt x="1302" y="21110"/>
                    <a:pt x="2336" y="17974"/>
                    <a:pt x="3336" y="14839"/>
                  </a:cubicBezTo>
                  <a:cubicBezTo>
                    <a:pt x="4370" y="11703"/>
                    <a:pt x="5405" y="8601"/>
                    <a:pt x="6272" y="5465"/>
                  </a:cubicBezTo>
                  <a:cubicBezTo>
                    <a:pt x="6806" y="3664"/>
                    <a:pt x="7306" y="1863"/>
                    <a:pt x="7806" y="95"/>
                  </a:cubicBezTo>
                  <a:cubicBezTo>
                    <a:pt x="7830" y="48"/>
                    <a:pt x="7770" y="1"/>
                    <a:pt x="77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41;p34">
              <a:extLst>
                <a:ext uri="{FF2B5EF4-FFF2-40B4-BE49-F238E27FC236}">
                  <a16:creationId xmlns:a16="http://schemas.microsoft.com/office/drawing/2014/main" id="{5B48B39C-95D3-BBDE-B76B-675C2558F871}"/>
                </a:ext>
              </a:extLst>
            </p:cNvPr>
            <p:cNvSpPr/>
            <p:nvPr/>
          </p:nvSpPr>
          <p:spPr>
            <a:xfrm>
              <a:off x="2043582" y="2777659"/>
              <a:ext cx="929292" cy="1694430"/>
            </a:xfrm>
            <a:custGeom>
              <a:avLst/>
              <a:gdLst/>
              <a:ahLst/>
              <a:cxnLst/>
              <a:rect l="l" t="t" r="r" b="b"/>
              <a:pathLst>
                <a:path w="29953" h="54615" extrusionOk="0">
                  <a:moveTo>
                    <a:pt x="2737" y="1"/>
                  </a:moveTo>
                  <a:cubicBezTo>
                    <a:pt x="1059" y="1"/>
                    <a:pt x="1" y="1637"/>
                    <a:pt x="198" y="5279"/>
                  </a:cubicBezTo>
                  <a:cubicBezTo>
                    <a:pt x="298" y="6413"/>
                    <a:pt x="432" y="7481"/>
                    <a:pt x="599" y="8315"/>
                  </a:cubicBezTo>
                  <a:lnTo>
                    <a:pt x="599" y="8382"/>
                  </a:lnTo>
                  <a:lnTo>
                    <a:pt x="665" y="8782"/>
                  </a:lnTo>
                  <a:cubicBezTo>
                    <a:pt x="2900" y="19923"/>
                    <a:pt x="10539" y="42906"/>
                    <a:pt x="14642" y="47343"/>
                  </a:cubicBezTo>
                  <a:cubicBezTo>
                    <a:pt x="14709" y="47409"/>
                    <a:pt x="14775" y="47476"/>
                    <a:pt x="14875" y="47543"/>
                  </a:cubicBezTo>
                  <a:cubicBezTo>
                    <a:pt x="14942" y="47610"/>
                    <a:pt x="15009" y="47710"/>
                    <a:pt x="15076" y="47776"/>
                  </a:cubicBezTo>
                  <a:cubicBezTo>
                    <a:pt x="15943" y="48477"/>
                    <a:pt x="16877" y="49077"/>
                    <a:pt x="17878" y="49611"/>
                  </a:cubicBezTo>
                  <a:lnTo>
                    <a:pt x="18311" y="49845"/>
                  </a:lnTo>
                  <a:cubicBezTo>
                    <a:pt x="18945" y="50178"/>
                    <a:pt x="19612" y="50478"/>
                    <a:pt x="20313" y="50812"/>
                  </a:cubicBezTo>
                  <a:lnTo>
                    <a:pt x="20880" y="51079"/>
                  </a:lnTo>
                  <a:lnTo>
                    <a:pt x="21046" y="51146"/>
                  </a:lnTo>
                  <a:lnTo>
                    <a:pt x="21580" y="51379"/>
                  </a:lnTo>
                  <a:cubicBezTo>
                    <a:pt x="21947" y="51546"/>
                    <a:pt x="22281" y="51679"/>
                    <a:pt x="22648" y="51846"/>
                  </a:cubicBezTo>
                  <a:cubicBezTo>
                    <a:pt x="22881" y="51946"/>
                    <a:pt x="23115" y="52046"/>
                    <a:pt x="23348" y="52113"/>
                  </a:cubicBezTo>
                  <a:cubicBezTo>
                    <a:pt x="25149" y="52880"/>
                    <a:pt x="27084" y="53581"/>
                    <a:pt x="28952" y="54248"/>
                  </a:cubicBezTo>
                  <a:lnTo>
                    <a:pt x="29953" y="54615"/>
                  </a:lnTo>
                  <a:cubicBezTo>
                    <a:pt x="26217" y="47243"/>
                    <a:pt x="13841" y="18622"/>
                    <a:pt x="5769" y="1276"/>
                  </a:cubicBezTo>
                  <a:cubicBezTo>
                    <a:pt x="4650" y="443"/>
                    <a:pt x="3610" y="1"/>
                    <a:pt x="27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42;p34">
              <a:extLst>
                <a:ext uri="{FF2B5EF4-FFF2-40B4-BE49-F238E27FC236}">
                  <a16:creationId xmlns:a16="http://schemas.microsoft.com/office/drawing/2014/main" id="{7C87737D-D212-2BD3-3803-D9B85EB3DF91}"/>
                </a:ext>
              </a:extLst>
            </p:cNvPr>
            <p:cNvSpPr/>
            <p:nvPr/>
          </p:nvSpPr>
          <p:spPr>
            <a:xfrm>
              <a:off x="1083173" y="2735250"/>
              <a:ext cx="1548241" cy="1882783"/>
            </a:xfrm>
            <a:custGeom>
              <a:avLst/>
              <a:gdLst/>
              <a:ahLst/>
              <a:cxnLst/>
              <a:rect l="l" t="t" r="r" b="b"/>
              <a:pathLst>
                <a:path w="49903" h="60686" extrusionOk="0">
                  <a:moveTo>
                    <a:pt x="29889" y="0"/>
                  </a:moveTo>
                  <a:cubicBezTo>
                    <a:pt x="28378" y="0"/>
                    <a:pt x="26808" y="156"/>
                    <a:pt x="25619" y="575"/>
                  </a:cubicBezTo>
                  <a:cubicBezTo>
                    <a:pt x="23451" y="1343"/>
                    <a:pt x="19748" y="2543"/>
                    <a:pt x="12610" y="17187"/>
                  </a:cubicBezTo>
                  <a:cubicBezTo>
                    <a:pt x="7039" y="28629"/>
                    <a:pt x="34" y="59618"/>
                    <a:pt x="1" y="60685"/>
                  </a:cubicBezTo>
                  <a:lnTo>
                    <a:pt x="49202" y="60418"/>
                  </a:lnTo>
                  <a:cubicBezTo>
                    <a:pt x="49903" y="59751"/>
                    <a:pt x="44899" y="25326"/>
                    <a:pt x="41831" y="14252"/>
                  </a:cubicBezTo>
                  <a:cubicBezTo>
                    <a:pt x="40296" y="8748"/>
                    <a:pt x="35993" y="1242"/>
                    <a:pt x="34659" y="609"/>
                  </a:cubicBezTo>
                  <a:cubicBezTo>
                    <a:pt x="33961" y="299"/>
                    <a:pt x="31982" y="0"/>
                    <a:pt x="2988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43;p34">
              <a:extLst>
                <a:ext uri="{FF2B5EF4-FFF2-40B4-BE49-F238E27FC236}">
                  <a16:creationId xmlns:a16="http://schemas.microsoft.com/office/drawing/2014/main" id="{3C90B860-F6AD-38A2-ED46-45F308DA48C0}"/>
                </a:ext>
              </a:extLst>
            </p:cNvPr>
            <p:cNvSpPr/>
            <p:nvPr/>
          </p:nvSpPr>
          <p:spPr>
            <a:xfrm>
              <a:off x="1051095" y="2789292"/>
              <a:ext cx="1063909" cy="1827683"/>
            </a:xfrm>
            <a:custGeom>
              <a:avLst/>
              <a:gdLst/>
              <a:ahLst/>
              <a:cxnLst/>
              <a:rect l="l" t="t" r="r" b="b"/>
              <a:pathLst>
                <a:path w="34292" h="58910" extrusionOk="0">
                  <a:moveTo>
                    <a:pt x="24151" y="1"/>
                  </a:moveTo>
                  <a:cubicBezTo>
                    <a:pt x="24151" y="1"/>
                    <a:pt x="19148" y="2302"/>
                    <a:pt x="13077" y="16479"/>
                  </a:cubicBezTo>
                  <a:cubicBezTo>
                    <a:pt x="7506" y="29422"/>
                    <a:pt x="1" y="58910"/>
                    <a:pt x="1" y="58910"/>
                  </a:cubicBezTo>
                  <a:lnTo>
                    <a:pt x="34292" y="58810"/>
                  </a:lnTo>
                  <a:cubicBezTo>
                    <a:pt x="34292" y="58810"/>
                    <a:pt x="31190" y="26920"/>
                    <a:pt x="30723" y="24685"/>
                  </a:cubicBezTo>
                  <a:cubicBezTo>
                    <a:pt x="30389" y="23151"/>
                    <a:pt x="24151" y="1"/>
                    <a:pt x="24151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44;p34">
              <a:extLst>
                <a:ext uri="{FF2B5EF4-FFF2-40B4-BE49-F238E27FC236}">
                  <a16:creationId xmlns:a16="http://schemas.microsoft.com/office/drawing/2014/main" id="{D6323510-E992-ECDD-4AB3-6211F3FC654A}"/>
                </a:ext>
              </a:extLst>
            </p:cNvPr>
            <p:cNvSpPr/>
            <p:nvPr/>
          </p:nvSpPr>
          <p:spPr>
            <a:xfrm>
              <a:off x="1051095" y="2789292"/>
              <a:ext cx="1063909" cy="1827683"/>
            </a:xfrm>
            <a:custGeom>
              <a:avLst/>
              <a:gdLst/>
              <a:ahLst/>
              <a:cxnLst/>
              <a:rect l="l" t="t" r="r" b="b"/>
              <a:pathLst>
                <a:path w="34292" h="58910" extrusionOk="0">
                  <a:moveTo>
                    <a:pt x="24151" y="1"/>
                  </a:moveTo>
                  <a:cubicBezTo>
                    <a:pt x="24151" y="1"/>
                    <a:pt x="19148" y="2302"/>
                    <a:pt x="13077" y="16479"/>
                  </a:cubicBezTo>
                  <a:cubicBezTo>
                    <a:pt x="7506" y="29422"/>
                    <a:pt x="1" y="58910"/>
                    <a:pt x="1" y="58910"/>
                  </a:cubicBezTo>
                  <a:lnTo>
                    <a:pt x="34292" y="58810"/>
                  </a:lnTo>
                  <a:cubicBezTo>
                    <a:pt x="34292" y="58810"/>
                    <a:pt x="31190" y="26920"/>
                    <a:pt x="30723" y="24685"/>
                  </a:cubicBezTo>
                  <a:cubicBezTo>
                    <a:pt x="30389" y="23151"/>
                    <a:pt x="24151" y="1"/>
                    <a:pt x="24151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45;p34">
              <a:extLst>
                <a:ext uri="{FF2B5EF4-FFF2-40B4-BE49-F238E27FC236}">
                  <a16:creationId xmlns:a16="http://schemas.microsoft.com/office/drawing/2014/main" id="{8C5A6031-6CB3-FD19-89EC-7B908D11D917}"/>
                </a:ext>
              </a:extLst>
            </p:cNvPr>
            <p:cNvSpPr/>
            <p:nvPr/>
          </p:nvSpPr>
          <p:spPr>
            <a:xfrm>
              <a:off x="2171831" y="2765497"/>
              <a:ext cx="488489" cy="1851479"/>
            </a:xfrm>
            <a:custGeom>
              <a:avLst/>
              <a:gdLst/>
              <a:ahLst/>
              <a:cxnLst/>
              <a:rect l="l" t="t" r="r" b="b"/>
              <a:pathLst>
                <a:path w="15745" h="59677" extrusionOk="0">
                  <a:moveTo>
                    <a:pt x="0" y="1"/>
                  </a:moveTo>
                  <a:cubicBezTo>
                    <a:pt x="201" y="734"/>
                    <a:pt x="5971" y="19548"/>
                    <a:pt x="6338" y="24251"/>
                  </a:cubicBezTo>
                  <a:cubicBezTo>
                    <a:pt x="6805" y="29455"/>
                    <a:pt x="10741" y="59677"/>
                    <a:pt x="10741" y="59677"/>
                  </a:cubicBezTo>
                  <a:lnTo>
                    <a:pt x="15745" y="59677"/>
                  </a:lnTo>
                  <a:cubicBezTo>
                    <a:pt x="15745" y="59677"/>
                    <a:pt x="8506" y="16246"/>
                    <a:pt x="6505" y="11642"/>
                  </a:cubicBezTo>
                  <a:cubicBezTo>
                    <a:pt x="2436" y="2303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46;p34">
              <a:extLst>
                <a:ext uri="{FF2B5EF4-FFF2-40B4-BE49-F238E27FC236}">
                  <a16:creationId xmlns:a16="http://schemas.microsoft.com/office/drawing/2014/main" id="{D8E8721A-C15C-01DE-12FB-82E071A3C06F}"/>
                </a:ext>
              </a:extLst>
            </p:cNvPr>
            <p:cNvSpPr/>
            <p:nvPr/>
          </p:nvSpPr>
          <p:spPr>
            <a:xfrm>
              <a:off x="2171831" y="2765497"/>
              <a:ext cx="488489" cy="1851479"/>
            </a:xfrm>
            <a:custGeom>
              <a:avLst/>
              <a:gdLst/>
              <a:ahLst/>
              <a:cxnLst/>
              <a:rect l="l" t="t" r="r" b="b"/>
              <a:pathLst>
                <a:path w="15745" h="59677" extrusionOk="0">
                  <a:moveTo>
                    <a:pt x="0" y="1"/>
                  </a:moveTo>
                  <a:cubicBezTo>
                    <a:pt x="201" y="734"/>
                    <a:pt x="5971" y="19548"/>
                    <a:pt x="6338" y="24251"/>
                  </a:cubicBezTo>
                  <a:cubicBezTo>
                    <a:pt x="6805" y="29455"/>
                    <a:pt x="10741" y="59677"/>
                    <a:pt x="10741" y="59677"/>
                  </a:cubicBezTo>
                  <a:lnTo>
                    <a:pt x="15745" y="59677"/>
                  </a:lnTo>
                  <a:cubicBezTo>
                    <a:pt x="15745" y="59677"/>
                    <a:pt x="8506" y="16246"/>
                    <a:pt x="6505" y="11642"/>
                  </a:cubicBezTo>
                  <a:cubicBezTo>
                    <a:pt x="2436" y="2303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47;p34">
              <a:extLst>
                <a:ext uri="{FF2B5EF4-FFF2-40B4-BE49-F238E27FC236}">
                  <a16:creationId xmlns:a16="http://schemas.microsoft.com/office/drawing/2014/main" id="{AD8E269B-0A9E-7FBE-9D43-CB15C58F77E0}"/>
                </a:ext>
              </a:extLst>
            </p:cNvPr>
            <p:cNvSpPr/>
            <p:nvPr/>
          </p:nvSpPr>
          <p:spPr>
            <a:xfrm>
              <a:off x="722035" y="2833562"/>
              <a:ext cx="1887685" cy="1693376"/>
            </a:xfrm>
            <a:custGeom>
              <a:avLst/>
              <a:gdLst/>
              <a:ahLst/>
              <a:cxnLst/>
              <a:rect l="l" t="t" r="r" b="b"/>
              <a:pathLst>
                <a:path w="60844" h="54581" extrusionOk="0">
                  <a:moveTo>
                    <a:pt x="33666" y="0"/>
                  </a:moveTo>
                  <a:cubicBezTo>
                    <a:pt x="32279" y="0"/>
                    <a:pt x="30042" y="2094"/>
                    <a:pt x="28287" y="3978"/>
                  </a:cubicBezTo>
                  <a:cubicBezTo>
                    <a:pt x="20048" y="12817"/>
                    <a:pt x="0" y="46308"/>
                    <a:pt x="6371" y="52412"/>
                  </a:cubicBezTo>
                  <a:cubicBezTo>
                    <a:pt x="7972" y="53954"/>
                    <a:pt x="11419" y="54581"/>
                    <a:pt x="15837" y="54581"/>
                  </a:cubicBezTo>
                  <a:cubicBezTo>
                    <a:pt x="28915" y="54581"/>
                    <a:pt x="50503" y="49090"/>
                    <a:pt x="57908" y="45574"/>
                  </a:cubicBezTo>
                  <a:cubicBezTo>
                    <a:pt x="60843" y="44173"/>
                    <a:pt x="49635" y="25793"/>
                    <a:pt x="46200" y="25360"/>
                  </a:cubicBezTo>
                  <a:cubicBezTo>
                    <a:pt x="46123" y="25350"/>
                    <a:pt x="46037" y="25345"/>
                    <a:pt x="45944" y="25345"/>
                  </a:cubicBezTo>
                  <a:cubicBezTo>
                    <a:pt x="42730" y="25345"/>
                    <a:pt x="30181" y="30969"/>
                    <a:pt x="28337" y="30969"/>
                  </a:cubicBezTo>
                  <a:cubicBezTo>
                    <a:pt x="28219" y="30969"/>
                    <a:pt x="28145" y="30946"/>
                    <a:pt x="28120" y="30897"/>
                  </a:cubicBezTo>
                  <a:cubicBezTo>
                    <a:pt x="27653" y="29930"/>
                    <a:pt x="29988" y="22858"/>
                    <a:pt x="33557" y="10049"/>
                  </a:cubicBezTo>
                  <a:cubicBezTo>
                    <a:pt x="35662" y="2405"/>
                    <a:pt x="35152" y="0"/>
                    <a:pt x="33666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48;p34">
              <a:extLst>
                <a:ext uri="{FF2B5EF4-FFF2-40B4-BE49-F238E27FC236}">
                  <a16:creationId xmlns:a16="http://schemas.microsoft.com/office/drawing/2014/main" id="{3422BDD0-CAC1-B864-21D9-BCBB8106C8B4}"/>
                </a:ext>
              </a:extLst>
            </p:cNvPr>
            <p:cNvSpPr/>
            <p:nvPr/>
          </p:nvSpPr>
          <p:spPr>
            <a:xfrm>
              <a:off x="2609565" y="3261742"/>
              <a:ext cx="649322" cy="451724"/>
            </a:xfrm>
            <a:custGeom>
              <a:avLst/>
              <a:gdLst/>
              <a:ahLst/>
              <a:cxnLst/>
              <a:rect l="l" t="t" r="r" b="b"/>
              <a:pathLst>
                <a:path w="20929" h="14560" extrusionOk="0">
                  <a:moveTo>
                    <a:pt x="18309" y="1"/>
                  </a:moveTo>
                  <a:cubicBezTo>
                    <a:pt x="17325" y="1"/>
                    <a:pt x="16060" y="460"/>
                    <a:pt x="14744" y="1417"/>
                  </a:cubicBezTo>
                  <a:cubicBezTo>
                    <a:pt x="9174" y="5453"/>
                    <a:pt x="7139" y="4619"/>
                    <a:pt x="0" y="5620"/>
                  </a:cubicBezTo>
                  <a:lnTo>
                    <a:pt x="3736" y="14560"/>
                  </a:lnTo>
                  <a:cubicBezTo>
                    <a:pt x="7206" y="14326"/>
                    <a:pt x="16179" y="11091"/>
                    <a:pt x="19581" y="4186"/>
                  </a:cubicBezTo>
                  <a:cubicBezTo>
                    <a:pt x="20929" y="1469"/>
                    <a:pt x="20068" y="1"/>
                    <a:pt x="18309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49;p34">
              <a:extLst>
                <a:ext uri="{FF2B5EF4-FFF2-40B4-BE49-F238E27FC236}">
                  <a16:creationId xmlns:a16="http://schemas.microsoft.com/office/drawing/2014/main" id="{927D68B9-954A-2F97-379D-F7A97B44FA7D}"/>
                </a:ext>
              </a:extLst>
            </p:cNvPr>
            <p:cNvSpPr/>
            <p:nvPr/>
          </p:nvSpPr>
          <p:spPr>
            <a:xfrm>
              <a:off x="2018670" y="3428895"/>
              <a:ext cx="1467482" cy="818129"/>
            </a:xfrm>
            <a:custGeom>
              <a:avLst/>
              <a:gdLst/>
              <a:ahLst/>
              <a:cxnLst/>
              <a:rect l="l" t="t" r="r" b="b"/>
              <a:pathLst>
                <a:path w="47300" h="26370" extrusionOk="0">
                  <a:moveTo>
                    <a:pt x="22471" y="0"/>
                  </a:moveTo>
                  <a:cubicBezTo>
                    <a:pt x="19650" y="0"/>
                    <a:pt x="17273" y="431"/>
                    <a:pt x="15578" y="833"/>
                  </a:cubicBezTo>
                  <a:cubicBezTo>
                    <a:pt x="8040" y="2667"/>
                    <a:pt x="1" y="7137"/>
                    <a:pt x="1" y="7137"/>
                  </a:cubicBezTo>
                  <a:lnTo>
                    <a:pt x="14377" y="26284"/>
                  </a:lnTo>
                  <a:cubicBezTo>
                    <a:pt x="14978" y="26343"/>
                    <a:pt x="15547" y="26370"/>
                    <a:pt x="16084" y="26370"/>
                  </a:cubicBezTo>
                  <a:cubicBezTo>
                    <a:pt x="20383" y="26370"/>
                    <a:pt x="22650" y="24683"/>
                    <a:pt x="22650" y="24683"/>
                  </a:cubicBezTo>
                  <a:cubicBezTo>
                    <a:pt x="23050" y="25183"/>
                    <a:pt x="23484" y="25617"/>
                    <a:pt x="23918" y="26051"/>
                  </a:cubicBezTo>
                  <a:cubicBezTo>
                    <a:pt x="26686" y="24216"/>
                    <a:pt x="29321" y="22181"/>
                    <a:pt x="31790" y="19946"/>
                  </a:cubicBezTo>
                  <a:cubicBezTo>
                    <a:pt x="34625" y="17411"/>
                    <a:pt x="33158" y="9839"/>
                    <a:pt x="33158" y="9839"/>
                  </a:cubicBezTo>
                  <a:lnTo>
                    <a:pt x="33158" y="9839"/>
                  </a:lnTo>
                  <a:cubicBezTo>
                    <a:pt x="35859" y="10573"/>
                    <a:pt x="37894" y="13141"/>
                    <a:pt x="42097" y="15176"/>
                  </a:cubicBezTo>
                  <a:cubicBezTo>
                    <a:pt x="43239" y="15734"/>
                    <a:pt x="44094" y="15972"/>
                    <a:pt x="44711" y="15972"/>
                  </a:cubicBezTo>
                  <a:cubicBezTo>
                    <a:pt x="47299" y="15972"/>
                    <a:pt x="45693" y="11788"/>
                    <a:pt x="43565" y="9605"/>
                  </a:cubicBezTo>
                  <a:cubicBezTo>
                    <a:pt x="36052" y="1845"/>
                    <a:pt x="28311" y="0"/>
                    <a:pt x="22471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0;p34">
              <a:extLst>
                <a:ext uri="{FF2B5EF4-FFF2-40B4-BE49-F238E27FC236}">
                  <a16:creationId xmlns:a16="http://schemas.microsoft.com/office/drawing/2014/main" id="{1A82B5CC-BDE5-14CE-DD14-53EFB7EC0894}"/>
                </a:ext>
              </a:extLst>
            </p:cNvPr>
            <p:cNvSpPr/>
            <p:nvPr/>
          </p:nvSpPr>
          <p:spPr>
            <a:xfrm>
              <a:off x="2600258" y="3443320"/>
              <a:ext cx="723410" cy="963636"/>
            </a:xfrm>
            <a:custGeom>
              <a:avLst/>
              <a:gdLst/>
              <a:ahLst/>
              <a:cxnLst/>
              <a:rect l="l" t="t" r="r" b="b"/>
              <a:pathLst>
                <a:path w="23317" h="31060" extrusionOk="0">
                  <a:moveTo>
                    <a:pt x="2002" y="1"/>
                  </a:moveTo>
                  <a:cubicBezTo>
                    <a:pt x="2002" y="1"/>
                    <a:pt x="0" y="23884"/>
                    <a:pt x="868" y="24285"/>
                  </a:cubicBezTo>
                  <a:cubicBezTo>
                    <a:pt x="4392" y="25738"/>
                    <a:pt x="5395" y="31060"/>
                    <a:pt x="7860" y="31060"/>
                  </a:cubicBezTo>
                  <a:cubicBezTo>
                    <a:pt x="8055" y="31060"/>
                    <a:pt x="8258" y="31027"/>
                    <a:pt x="8473" y="30956"/>
                  </a:cubicBezTo>
                  <a:cubicBezTo>
                    <a:pt x="10875" y="30122"/>
                    <a:pt x="10241" y="27320"/>
                    <a:pt x="10241" y="27320"/>
                  </a:cubicBezTo>
                  <a:lnTo>
                    <a:pt x="10241" y="27320"/>
                  </a:lnTo>
                  <a:cubicBezTo>
                    <a:pt x="10241" y="27320"/>
                    <a:pt x="11513" y="29045"/>
                    <a:pt x="13191" y="29045"/>
                  </a:cubicBezTo>
                  <a:cubicBezTo>
                    <a:pt x="13600" y="29045"/>
                    <a:pt x="14033" y="28943"/>
                    <a:pt x="14477" y="28688"/>
                  </a:cubicBezTo>
                  <a:cubicBezTo>
                    <a:pt x="16979" y="27287"/>
                    <a:pt x="15178" y="22951"/>
                    <a:pt x="15178" y="22950"/>
                  </a:cubicBezTo>
                  <a:lnTo>
                    <a:pt x="15178" y="22950"/>
                  </a:lnTo>
                  <a:cubicBezTo>
                    <a:pt x="15178" y="22951"/>
                    <a:pt x="16726" y="24866"/>
                    <a:pt x="18495" y="24866"/>
                  </a:cubicBezTo>
                  <a:cubicBezTo>
                    <a:pt x="19049" y="24866"/>
                    <a:pt x="19625" y="24678"/>
                    <a:pt x="20181" y="24185"/>
                  </a:cubicBezTo>
                  <a:cubicBezTo>
                    <a:pt x="23317" y="21349"/>
                    <a:pt x="17046" y="12176"/>
                    <a:pt x="13176" y="7940"/>
                  </a:cubicBezTo>
                  <a:cubicBezTo>
                    <a:pt x="9707" y="4137"/>
                    <a:pt x="4503" y="1268"/>
                    <a:pt x="2002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1;p34">
              <a:extLst>
                <a:ext uri="{FF2B5EF4-FFF2-40B4-BE49-F238E27FC236}">
                  <a16:creationId xmlns:a16="http://schemas.microsoft.com/office/drawing/2014/main" id="{F25CDF4F-17C9-CC28-3B61-9FE8F65E7676}"/>
                </a:ext>
              </a:extLst>
            </p:cNvPr>
            <p:cNvSpPr/>
            <p:nvPr/>
          </p:nvSpPr>
          <p:spPr>
            <a:xfrm>
              <a:off x="2847573" y="3792051"/>
              <a:ext cx="224311" cy="363551"/>
            </a:xfrm>
            <a:custGeom>
              <a:avLst/>
              <a:gdLst/>
              <a:ahLst/>
              <a:cxnLst/>
              <a:rect l="l" t="t" r="r" b="b"/>
              <a:pathLst>
                <a:path w="7230" h="11718" extrusionOk="0">
                  <a:moveTo>
                    <a:pt x="67" y="1"/>
                  </a:moveTo>
                  <a:cubicBezTo>
                    <a:pt x="34" y="1"/>
                    <a:pt x="1" y="1"/>
                    <a:pt x="34" y="34"/>
                  </a:cubicBezTo>
                  <a:cubicBezTo>
                    <a:pt x="2869" y="3604"/>
                    <a:pt x="5238" y="7506"/>
                    <a:pt x="7139" y="11676"/>
                  </a:cubicBezTo>
                  <a:cubicBezTo>
                    <a:pt x="7149" y="11705"/>
                    <a:pt x="7161" y="11717"/>
                    <a:pt x="7174" y="11717"/>
                  </a:cubicBezTo>
                  <a:cubicBezTo>
                    <a:pt x="7203" y="11717"/>
                    <a:pt x="7229" y="11647"/>
                    <a:pt x="7206" y="11576"/>
                  </a:cubicBezTo>
                  <a:cubicBezTo>
                    <a:pt x="6138" y="6506"/>
                    <a:pt x="2202" y="1602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2;p34">
              <a:extLst>
                <a:ext uri="{FF2B5EF4-FFF2-40B4-BE49-F238E27FC236}">
                  <a16:creationId xmlns:a16="http://schemas.microsoft.com/office/drawing/2014/main" id="{56956072-26EE-E050-2D25-C3AD5E4DDF97}"/>
                </a:ext>
              </a:extLst>
            </p:cNvPr>
            <p:cNvSpPr/>
            <p:nvPr/>
          </p:nvSpPr>
          <p:spPr>
            <a:xfrm>
              <a:off x="2718207" y="3916236"/>
              <a:ext cx="202872" cy="376178"/>
            </a:xfrm>
            <a:custGeom>
              <a:avLst/>
              <a:gdLst/>
              <a:ahLst/>
              <a:cxnLst/>
              <a:rect l="l" t="t" r="r" b="b"/>
              <a:pathLst>
                <a:path w="6539" h="12125" extrusionOk="0">
                  <a:moveTo>
                    <a:pt x="68" y="1"/>
                  </a:moveTo>
                  <a:cubicBezTo>
                    <a:pt x="34" y="1"/>
                    <a:pt x="1" y="34"/>
                    <a:pt x="34" y="34"/>
                  </a:cubicBezTo>
                  <a:cubicBezTo>
                    <a:pt x="2603" y="3804"/>
                    <a:pt x="4771" y="7840"/>
                    <a:pt x="6439" y="12076"/>
                  </a:cubicBezTo>
                  <a:cubicBezTo>
                    <a:pt x="6450" y="12110"/>
                    <a:pt x="6465" y="12124"/>
                    <a:pt x="6480" y="12124"/>
                  </a:cubicBezTo>
                  <a:cubicBezTo>
                    <a:pt x="6509" y="12124"/>
                    <a:pt x="6539" y="12065"/>
                    <a:pt x="6539" y="11976"/>
                  </a:cubicBezTo>
                  <a:cubicBezTo>
                    <a:pt x="5605" y="6806"/>
                    <a:pt x="1769" y="1602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3;p34">
              <a:extLst>
                <a:ext uri="{FF2B5EF4-FFF2-40B4-BE49-F238E27FC236}">
                  <a16:creationId xmlns:a16="http://schemas.microsoft.com/office/drawing/2014/main" id="{2F6C8B40-7E65-35C8-5F02-31494556C35C}"/>
                </a:ext>
              </a:extLst>
            </p:cNvPr>
            <p:cNvSpPr/>
            <p:nvPr/>
          </p:nvSpPr>
          <p:spPr>
            <a:xfrm>
              <a:off x="3046275" y="3732052"/>
              <a:ext cx="408816" cy="199863"/>
            </a:xfrm>
            <a:custGeom>
              <a:avLst/>
              <a:gdLst/>
              <a:ahLst/>
              <a:cxnLst/>
              <a:rect l="l" t="t" r="r" b="b"/>
              <a:pathLst>
                <a:path w="13177" h="6442" extrusionOk="0">
                  <a:moveTo>
                    <a:pt x="34" y="0"/>
                  </a:moveTo>
                  <a:cubicBezTo>
                    <a:pt x="0" y="0"/>
                    <a:pt x="0" y="67"/>
                    <a:pt x="34" y="67"/>
                  </a:cubicBezTo>
                  <a:cubicBezTo>
                    <a:pt x="1168" y="667"/>
                    <a:pt x="2302" y="1301"/>
                    <a:pt x="3369" y="2035"/>
                  </a:cubicBezTo>
                  <a:cubicBezTo>
                    <a:pt x="4470" y="2802"/>
                    <a:pt x="5537" y="3603"/>
                    <a:pt x="6638" y="4337"/>
                  </a:cubicBezTo>
                  <a:cubicBezTo>
                    <a:pt x="7172" y="4704"/>
                    <a:pt x="7739" y="5071"/>
                    <a:pt x="8306" y="5404"/>
                  </a:cubicBezTo>
                  <a:cubicBezTo>
                    <a:pt x="8873" y="5738"/>
                    <a:pt x="9507" y="6038"/>
                    <a:pt x="10141" y="6271"/>
                  </a:cubicBezTo>
                  <a:cubicBezTo>
                    <a:pt x="10446" y="6380"/>
                    <a:pt x="10794" y="6441"/>
                    <a:pt x="11142" y="6441"/>
                  </a:cubicBezTo>
                  <a:cubicBezTo>
                    <a:pt x="11975" y="6441"/>
                    <a:pt x="12808" y="6088"/>
                    <a:pt x="13043" y="5171"/>
                  </a:cubicBezTo>
                  <a:cubicBezTo>
                    <a:pt x="13176" y="4570"/>
                    <a:pt x="13110" y="3936"/>
                    <a:pt x="12843" y="3369"/>
                  </a:cubicBezTo>
                  <a:cubicBezTo>
                    <a:pt x="12442" y="2535"/>
                    <a:pt x="11975" y="1735"/>
                    <a:pt x="11442" y="1001"/>
                  </a:cubicBezTo>
                  <a:cubicBezTo>
                    <a:pt x="11432" y="991"/>
                    <a:pt x="11422" y="987"/>
                    <a:pt x="11413" y="987"/>
                  </a:cubicBezTo>
                  <a:cubicBezTo>
                    <a:pt x="11392" y="987"/>
                    <a:pt x="11375" y="1011"/>
                    <a:pt x="11375" y="1034"/>
                  </a:cubicBezTo>
                  <a:cubicBezTo>
                    <a:pt x="11942" y="1835"/>
                    <a:pt x="12376" y="2736"/>
                    <a:pt x="12676" y="3703"/>
                  </a:cubicBezTo>
                  <a:cubicBezTo>
                    <a:pt x="12809" y="4337"/>
                    <a:pt x="12809" y="5137"/>
                    <a:pt x="12242" y="5604"/>
                  </a:cubicBezTo>
                  <a:cubicBezTo>
                    <a:pt x="11931" y="5853"/>
                    <a:pt x="11582" y="5950"/>
                    <a:pt x="11219" y="5950"/>
                  </a:cubicBezTo>
                  <a:cubicBezTo>
                    <a:pt x="10416" y="5950"/>
                    <a:pt x="9550" y="5472"/>
                    <a:pt x="8907" y="5104"/>
                  </a:cubicBezTo>
                  <a:cubicBezTo>
                    <a:pt x="7839" y="4537"/>
                    <a:pt x="6838" y="3903"/>
                    <a:pt x="5871" y="3203"/>
                  </a:cubicBezTo>
                  <a:cubicBezTo>
                    <a:pt x="3903" y="1835"/>
                    <a:pt x="2369" y="701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4;p34">
              <a:extLst>
                <a:ext uri="{FF2B5EF4-FFF2-40B4-BE49-F238E27FC236}">
                  <a16:creationId xmlns:a16="http://schemas.microsoft.com/office/drawing/2014/main" id="{966BE37F-2D17-F102-67A5-C401921533E4}"/>
                </a:ext>
              </a:extLst>
            </p:cNvPr>
            <p:cNvSpPr/>
            <p:nvPr/>
          </p:nvSpPr>
          <p:spPr>
            <a:xfrm>
              <a:off x="3045220" y="3732052"/>
              <a:ext cx="215313" cy="489637"/>
            </a:xfrm>
            <a:custGeom>
              <a:avLst/>
              <a:gdLst/>
              <a:ahLst/>
              <a:cxnLst/>
              <a:rect l="l" t="t" r="r" b="b"/>
              <a:pathLst>
                <a:path w="6940" h="15782" extrusionOk="0">
                  <a:moveTo>
                    <a:pt x="68" y="0"/>
                  </a:moveTo>
                  <a:cubicBezTo>
                    <a:pt x="34" y="0"/>
                    <a:pt x="1" y="34"/>
                    <a:pt x="34" y="67"/>
                  </a:cubicBezTo>
                  <a:cubicBezTo>
                    <a:pt x="1102" y="1335"/>
                    <a:pt x="4371" y="6872"/>
                    <a:pt x="4971" y="8206"/>
                  </a:cubicBezTo>
                  <a:cubicBezTo>
                    <a:pt x="5638" y="9574"/>
                    <a:pt x="6105" y="11041"/>
                    <a:pt x="6305" y="12543"/>
                  </a:cubicBezTo>
                  <a:cubicBezTo>
                    <a:pt x="6405" y="13210"/>
                    <a:pt x="6272" y="13910"/>
                    <a:pt x="5905" y="14511"/>
                  </a:cubicBezTo>
                  <a:cubicBezTo>
                    <a:pt x="5538" y="14944"/>
                    <a:pt x="4971" y="15244"/>
                    <a:pt x="4404" y="15311"/>
                  </a:cubicBezTo>
                  <a:cubicBezTo>
                    <a:pt x="4299" y="15324"/>
                    <a:pt x="4193" y="15331"/>
                    <a:pt x="4088" y="15331"/>
                  </a:cubicBezTo>
                  <a:cubicBezTo>
                    <a:pt x="2852" y="15331"/>
                    <a:pt x="1603" y="14468"/>
                    <a:pt x="835" y="13577"/>
                  </a:cubicBezTo>
                  <a:cubicBezTo>
                    <a:pt x="825" y="13567"/>
                    <a:pt x="812" y="13563"/>
                    <a:pt x="800" y="13563"/>
                  </a:cubicBezTo>
                  <a:cubicBezTo>
                    <a:pt x="771" y="13563"/>
                    <a:pt x="744" y="13586"/>
                    <a:pt x="768" y="13610"/>
                  </a:cubicBezTo>
                  <a:cubicBezTo>
                    <a:pt x="1268" y="14344"/>
                    <a:pt x="1902" y="14944"/>
                    <a:pt x="2669" y="15378"/>
                  </a:cubicBezTo>
                  <a:cubicBezTo>
                    <a:pt x="3151" y="15657"/>
                    <a:pt x="3690" y="15781"/>
                    <a:pt x="4228" y="15781"/>
                  </a:cubicBezTo>
                  <a:cubicBezTo>
                    <a:pt x="4399" y="15781"/>
                    <a:pt x="4569" y="15769"/>
                    <a:pt x="4738" y="15745"/>
                  </a:cubicBezTo>
                  <a:cubicBezTo>
                    <a:pt x="5338" y="15611"/>
                    <a:pt x="6939" y="15144"/>
                    <a:pt x="6939" y="12709"/>
                  </a:cubicBezTo>
                  <a:cubicBezTo>
                    <a:pt x="6939" y="11108"/>
                    <a:pt x="6172" y="9240"/>
                    <a:pt x="5505" y="7772"/>
                  </a:cubicBezTo>
                  <a:cubicBezTo>
                    <a:pt x="4838" y="6305"/>
                    <a:pt x="1902" y="1735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55;p34">
              <a:extLst>
                <a:ext uri="{FF2B5EF4-FFF2-40B4-BE49-F238E27FC236}">
                  <a16:creationId xmlns:a16="http://schemas.microsoft.com/office/drawing/2014/main" id="{A0F11FA8-8B89-CC1D-976B-95E64525F0C5}"/>
                </a:ext>
              </a:extLst>
            </p:cNvPr>
            <p:cNvSpPr/>
            <p:nvPr/>
          </p:nvSpPr>
          <p:spPr>
            <a:xfrm>
              <a:off x="762365" y="2820160"/>
              <a:ext cx="1607250" cy="1726789"/>
            </a:xfrm>
            <a:custGeom>
              <a:avLst/>
              <a:gdLst/>
              <a:ahLst/>
              <a:cxnLst/>
              <a:rect l="l" t="t" r="r" b="b"/>
              <a:pathLst>
                <a:path w="51805" h="55658" extrusionOk="0">
                  <a:moveTo>
                    <a:pt x="32459" y="1"/>
                  </a:moveTo>
                  <a:cubicBezTo>
                    <a:pt x="31117" y="1"/>
                    <a:pt x="28715" y="1850"/>
                    <a:pt x="24885" y="6178"/>
                  </a:cubicBezTo>
                  <a:cubicBezTo>
                    <a:pt x="17147" y="14951"/>
                    <a:pt x="1" y="45039"/>
                    <a:pt x="3804" y="52744"/>
                  </a:cubicBezTo>
                  <a:cubicBezTo>
                    <a:pt x="4874" y="54886"/>
                    <a:pt x="9087" y="55658"/>
                    <a:pt x="14605" y="55658"/>
                  </a:cubicBezTo>
                  <a:cubicBezTo>
                    <a:pt x="28854" y="55658"/>
                    <a:pt x="51805" y="50509"/>
                    <a:pt x="51805" y="50509"/>
                  </a:cubicBezTo>
                  <a:lnTo>
                    <a:pt x="40497" y="26759"/>
                  </a:lnTo>
                  <a:lnTo>
                    <a:pt x="26954" y="31562"/>
                  </a:lnTo>
                  <a:cubicBezTo>
                    <a:pt x="26954" y="31562"/>
                    <a:pt x="30923" y="17919"/>
                    <a:pt x="33025" y="8479"/>
                  </a:cubicBezTo>
                  <a:cubicBezTo>
                    <a:pt x="34153" y="3336"/>
                    <a:pt x="34261" y="1"/>
                    <a:pt x="32459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56;p34">
              <a:extLst>
                <a:ext uri="{FF2B5EF4-FFF2-40B4-BE49-F238E27FC236}">
                  <a16:creationId xmlns:a16="http://schemas.microsoft.com/office/drawing/2014/main" id="{F503CE74-0B94-0771-5F58-07176A8867DF}"/>
                </a:ext>
              </a:extLst>
            </p:cNvPr>
            <p:cNvSpPr/>
            <p:nvPr/>
          </p:nvSpPr>
          <p:spPr>
            <a:xfrm>
              <a:off x="762365" y="2820160"/>
              <a:ext cx="1607250" cy="1726789"/>
            </a:xfrm>
            <a:custGeom>
              <a:avLst/>
              <a:gdLst/>
              <a:ahLst/>
              <a:cxnLst/>
              <a:rect l="l" t="t" r="r" b="b"/>
              <a:pathLst>
                <a:path w="51805" h="55658" extrusionOk="0">
                  <a:moveTo>
                    <a:pt x="32459" y="1"/>
                  </a:moveTo>
                  <a:cubicBezTo>
                    <a:pt x="31117" y="1"/>
                    <a:pt x="28715" y="1850"/>
                    <a:pt x="24885" y="6178"/>
                  </a:cubicBezTo>
                  <a:cubicBezTo>
                    <a:pt x="17147" y="14951"/>
                    <a:pt x="1" y="45039"/>
                    <a:pt x="3804" y="52744"/>
                  </a:cubicBezTo>
                  <a:cubicBezTo>
                    <a:pt x="4874" y="54886"/>
                    <a:pt x="9087" y="55658"/>
                    <a:pt x="14605" y="55658"/>
                  </a:cubicBezTo>
                  <a:cubicBezTo>
                    <a:pt x="28854" y="55658"/>
                    <a:pt x="51805" y="50509"/>
                    <a:pt x="51805" y="50509"/>
                  </a:cubicBezTo>
                  <a:lnTo>
                    <a:pt x="40497" y="26759"/>
                  </a:lnTo>
                  <a:lnTo>
                    <a:pt x="26954" y="31562"/>
                  </a:lnTo>
                  <a:cubicBezTo>
                    <a:pt x="26954" y="31562"/>
                    <a:pt x="30923" y="17919"/>
                    <a:pt x="33025" y="8479"/>
                  </a:cubicBezTo>
                  <a:cubicBezTo>
                    <a:pt x="34153" y="3336"/>
                    <a:pt x="34261" y="1"/>
                    <a:pt x="32459" y="1"/>
                  </a:cubicBezTo>
                  <a:close/>
                </a:path>
              </a:pathLst>
            </a:custGeom>
            <a:solidFill>
              <a:srgbClr val="000000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57;p34">
              <a:extLst>
                <a:ext uri="{FF2B5EF4-FFF2-40B4-BE49-F238E27FC236}">
                  <a16:creationId xmlns:a16="http://schemas.microsoft.com/office/drawing/2014/main" id="{86F5A8AA-CA58-BAFC-97DD-CEEE5029A8D5}"/>
                </a:ext>
              </a:extLst>
            </p:cNvPr>
            <p:cNvSpPr/>
            <p:nvPr/>
          </p:nvSpPr>
          <p:spPr>
            <a:xfrm>
              <a:off x="1181485" y="3754823"/>
              <a:ext cx="539214" cy="243236"/>
            </a:xfrm>
            <a:custGeom>
              <a:avLst/>
              <a:gdLst/>
              <a:ahLst/>
              <a:cxnLst/>
              <a:rect l="l" t="t" r="r" b="b"/>
              <a:pathLst>
                <a:path w="17380" h="7840" extrusionOk="0">
                  <a:moveTo>
                    <a:pt x="17346" y="0"/>
                  </a:moveTo>
                  <a:cubicBezTo>
                    <a:pt x="15979" y="400"/>
                    <a:pt x="14644" y="801"/>
                    <a:pt x="13310" y="1201"/>
                  </a:cubicBezTo>
                  <a:cubicBezTo>
                    <a:pt x="8573" y="2702"/>
                    <a:pt x="4104" y="4904"/>
                    <a:pt x="34" y="7739"/>
                  </a:cubicBezTo>
                  <a:cubicBezTo>
                    <a:pt x="1" y="7772"/>
                    <a:pt x="1" y="7806"/>
                    <a:pt x="34" y="7839"/>
                  </a:cubicBezTo>
                  <a:cubicBezTo>
                    <a:pt x="1268" y="7172"/>
                    <a:pt x="2502" y="6505"/>
                    <a:pt x="3737" y="5871"/>
                  </a:cubicBezTo>
                  <a:cubicBezTo>
                    <a:pt x="5938" y="4804"/>
                    <a:pt x="8173" y="3769"/>
                    <a:pt x="10408" y="2769"/>
                  </a:cubicBezTo>
                  <a:cubicBezTo>
                    <a:pt x="12676" y="1735"/>
                    <a:pt x="14978" y="834"/>
                    <a:pt x="17346" y="67"/>
                  </a:cubicBezTo>
                  <a:cubicBezTo>
                    <a:pt x="17380" y="67"/>
                    <a:pt x="17380" y="0"/>
                    <a:pt x="173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458;p34">
              <a:extLst>
                <a:ext uri="{FF2B5EF4-FFF2-40B4-BE49-F238E27FC236}">
                  <a16:creationId xmlns:a16="http://schemas.microsoft.com/office/drawing/2014/main" id="{BB8DE579-9669-1007-54F8-B6B6EF03F15A}"/>
                </a:ext>
              </a:extLst>
            </p:cNvPr>
            <p:cNvSpPr/>
            <p:nvPr/>
          </p:nvSpPr>
          <p:spPr>
            <a:xfrm>
              <a:off x="1595424" y="3356642"/>
              <a:ext cx="424794" cy="445829"/>
            </a:xfrm>
            <a:custGeom>
              <a:avLst/>
              <a:gdLst/>
              <a:ahLst/>
              <a:cxnLst/>
              <a:rect l="l" t="t" r="r" b="b"/>
              <a:pathLst>
                <a:path w="13692" h="14370" extrusionOk="0">
                  <a:moveTo>
                    <a:pt x="5154" y="1"/>
                  </a:moveTo>
                  <a:cubicBezTo>
                    <a:pt x="5146" y="1"/>
                    <a:pt x="5137" y="9"/>
                    <a:pt x="5137" y="26"/>
                  </a:cubicBezTo>
                  <a:cubicBezTo>
                    <a:pt x="4470" y="1894"/>
                    <a:pt x="3770" y="3762"/>
                    <a:pt x="3136" y="5630"/>
                  </a:cubicBezTo>
                  <a:cubicBezTo>
                    <a:pt x="2502" y="7498"/>
                    <a:pt x="0" y="14370"/>
                    <a:pt x="34" y="14370"/>
                  </a:cubicBezTo>
                  <a:cubicBezTo>
                    <a:pt x="34" y="14370"/>
                    <a:pt x="13310" y="9700"/>
                    <a:pt x="13577" y="9566"/>
                  </a:cubicBezTo>
                  <a:cubicBezTo>
                    <a:pt x="13691" y="9537"/>
                    <a:pt x="13658" y="9386"/>
                    <a:pt x="13583" y="9386"/>
                  </a:cubicBezTo>
                  <a:cubicBezTo>
                    <a:pt x="13571" y="9386"/>
                    <a:pt x="13558" y="9390"/>
                    <a:pt x="13543" y="9399"/>
                  </a:cubicBezTo>
                  <a:cubicBezTo>
                    <a:pt x="13310" y="9433"/>
                    <a:pt x="1235" y="13436"/>
                    <a:pt x="834" y="13636"/>
                  </a:cubicBezTo>
                  <a:cubicBezTo>
                    <a:pt x="868" y="13436"/>
                    <a:pt x="3036" y="7031"/>
                    <a:pt x="3370" y="6064"/>
                  </a:cubicBezTo>
                  <a:cubicBezTo>
                    <a:pt x="3403" y="5964"/>
                    <a:pt x="3436" y="5897"/>
                    <a:pt x="3470" y="5797"/>
                  </a:cubicBezTo>
                  <a:cubicBezTo>
                    <a:pt x="3670" y="5363"/>
                    <a:pt x="3903" y="4963"/>
                    <a:pt x="4103" y="4529"/>
                  </a:cubicBezTo>
                  <a:cubicBezTo>
                    <a:pt x="4370" y="3995"/>
                    <a:pt x="4637" y="3428"/>
                    <a:pt x="4871" y="2861"/>
                  </a:cubicBezTo>
                  <a:lnTo>
                    <a:pt x="4871" y="2861"/>
                  </a:lnTo>
                  <a:lnTo>
                    <a:pt x="4037" y="4496"/>
                  </a:lnTo>
                  <a:cubicBezTo>
                    <a:pt x="3903" y="4729"/>
                    <a:pt x="3770" y="4996"/>
                    <a:pt x="3636" y="5230"/>
                  </a:cubicBezTo>
                  <a:cubicBezTo>
                    <a:pt x="3870" y="4596"/>
                    <a:pt x="4070" y="3929"/>
                    <a:pt x="4270" y="3228"/>
                  </a:cubicBezTo>
                  <a:cubicBezTo>
                    <a:pt x="4604" y="2161"/>
                    <a:pt x="4904" y="1093"/>
                    <a:pt x="5171" y="26"/>
                  </a:cubicBezTo>
                  <a:cubicBezTo>
                    <a:pt x="5171" y="9"/>
                    <a:pt x="5162" y="1"/>
                    <a:pt x="51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459;p34">
              <a:extLst>
                <a:ext uri="{FF2B5EF4-FFF2-40B4-BE49-F238E27FC236}">
                  <a16:creationId xmlns:a16="http://schemas.microsoft.com/office/drawing/2014/main" id="{A4D8908F-6555-A9EB-E5FB-FFEA6A15F682}"/>
                </a:ext>
              </a:extLst>
            </p:cNvPr>
            <p:cNvSpPr/>
            <p:nvPr/>
          </p:nvSpPr>
          <p:spPr>
            <a:xfrm>
              <a:off x="1847207" y="3744617"/>
              <a:ext cx="303642" cy="635764"/>
            </a:xfrm>
            <a:custGeom>
              <a:avLst/>
              <a:gdLst/>
              <a:ahLst/>
              <a:cxnLst/>
              <a:rect l="l" t="t" r="r" b="b"/>
              <a:pathLst>
                <a:path w="9787" h="20492" extrusionOk="0">
                  <a:moveTo>
                    <a:pt x="79" y="0"/>
                  </a:moveTo>
                  <a:cubicBezTo>
                    <a:pt x="41" y="0"/>
                    <a:pt x="1" y="39"/>
                    <a:pt x="24" y="62"/>
                  </a:cubicBezTo>
                  <a:cubicBezTo>
                    <a:pt x="1158" y="2764"/>
                    <a:pt x="2325" y="5466"/>
                    <a:pt x="3593" y="8135"/>
                  </a:cubicBezTo>
                  <a:cubicBezTo>
                    <a:pt x="4860" y="10803"/>
                    <a:pt x="6095" y="13438"/>
                    <a:pt x="7362" y="16074"/>
                  </a:cubicBezTo>
                  <a:cubicBezTo>
                    <a:pt x="8096" y="17575"/>
                    <a:pt x="8897" y="19043"/>
                    <a:pt x="9731" y="20477"/>
                  </a:cubicBezTo>
                  <a:cubicBezTo>
                    <a:pt x="9731" y="20488"/>
                    <a:pt x="9738" y="20492"/>
                    <a:pt x="9747" y="20492"/>
                  </a:cubicBezTo>
                  <a:cubicBezTo>
                    <a:pt x="9764" y="20492"/>
                    <a:pt x="9786" y="20477"/>
                    <a:pt x="9764" y="20477"/>
                  </a:cubicBezTo>
                  <a:cubicBezTo>
                    <a:pt x="8730" y="17708"/>
                    <a:pt x="7496" y="15040"/>
                    <a:pt x="6228" y="12371"/>
                  </a:cubicBezTo>
                  <a:cubicBezTo>
                    <a:pt x="4960" y="9736"/>
                    <a:pt x="3760" y="7067"/>
                    <a:pt x="2425" y="4465"/>
                  </a:cubicBezTo>
                  <a:cubicBezTo>
                    <a:pt x="1658" y="2964"/>
                    <a:pt x="891" y="1497"/>
                    <a:pt x="124" y="29"/>
                  </a:cubicBezTo>
                  <a:cubicBezTo>
                    <a:pt x="113" y="8"/>
                    <a:pt x="97" y="0"/>
                    <a:pt x="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460;p34">
              <a:extLst>
                <a:ext uri="{FF2B5EF4-FFF2-40B4-BE49-F238E27FC236}">
                  <a16:creationId xmlns:a16="http://schemas.microsoft.com/office/drawing/2014/main" id="{2C30A56D-89CA-A716-643F-C51D1BEA66BC}"/>
                </a:ext>
              </a:extLst>
            </p:cNvPr>
            <p:cNvSpPr/>
            <p:nvPr/>
          </p:nvSpPr>
          <p:spPr>
            <a:xfrm>
              <a:off x="1002451" y="4317054"/>
              <a:ext cx="1386818" cy="231943"/>
            </a:xfrm>
            <a:custGeom>
              <a:avLst/>
              <a:gdLst/>
              <a:ahLst/>
              <a:cxnLst/>
              <a:rect l="l" t="t" r="r" b="b"/>
              <a:pathLst>
                <a:path w="44700" h="7476" extrusionOk="0">
                  <a:moveTo>
                    <a:pt x="42997" y="0"/>
                  </a:moveTo>
                  <a:cubicBezTo>
                    <a:pt x="42937" y="0"/>
                    <a:pt x="42908" y="62"/>
                    <a:pt x="42965" y="157"/>
                  </a:cubicBezTo>
                  <a:cubicBezTo>
                    <a:pt x="43332" y="824"/>
                    <a:pt x="43599" y="1591"/>
                    <a:pt x="43932" y="2258"/>
                  </a:cubicBezTo>
                  <a:cubicBezTo>
                    <a:pt x="43298" y="2392"/>
                    <a:pt x="42665" y="2492"/>
                    <a:pt x="42064" y="2625"/>
                  </a:cubicBezTo>
                  <a:cubicBezTo>
                    <a:pt x="41364" y="2759"/>
                    <a:pt x="40630" y="2926"/>
                    <a:pt x="39929" y="3059"/>
                  </a:cubicBezTo>
                  <a:lnTo>
                    <a:pt x="35693" y="3893"/>
                  </a:lnTo>
                  <a:cubicBezTo>
                    <a:pt x="32858" y="4427"/>
                    <a:pt x="29989" y="4894"/>
                    <a:pt x="27120" y="5294"/>
                  </a:cubicBezTo>
                  <a:cubicBezTo>
                    <a:pt x="21349" y="6161"/>
                    <a:pt x="15545" y="6695"/>
                    <a:pt x="9741" y="6928"/>
                  </a:cubicBezTo>
                  <a:cubicBezTo>
                    <a:pt x="8545" y="6977"/>
                    <a:pt x="7348" y="7008"/>
                    <a:pt x="6151" y="7008"/>
                  </a:cubicBezTo>
                  <a:cubicBezTo>
                    <a:pt x="5714" y="7008"/>
                    <a:pt x="5276" y="7004"/>
                    <a:pt x="4838" y="6995"/>
                  </a:cubicBezTo>
                  <a:cubicBezTo>
                    <a:pt x="3236" y="6995"/>
                    <a:pt x="1635" y="6928"/>
                    <a:pt x="34" y="6762"/>
                  </a:cubicBezTo>
                  <a:cubicBezTo>
                    <a:pt x="1" y="6762"/>
                    <a:pt x="1" y="6828"/>
                    <a:pt x="34" y="6862"/>
                  </a:cubicBezTo>
                  <a:cubicBezTo>
                    <a:pt x="1435" y="7129"/>
                    <a:pt x="2803" y="7329"/>
                    <a:pt x="4204" y="7395"/>
                  </a:cubicBezTo>
                  <a:cubicBezTo>
                    <a:pt x="5303" y="7444"/>
                    <a:pt x="6384" y="7475"/>
                    <a:pt x="7460" y="7475"/>
                  </a:cubicBezTo>
                  <a:cubicBezTo>
                    <a:pt x="7854" y="7475"/>
                    <a:pt x="8247" y="7471"/>
                    <a:pt x="8640" y="7462"/>
                  </a:cubicBezTo>
                  <a:cubicBezTo>
                    <a:pt x="11576" y="7429"/>
                    <a:pt x="14511" y="7262"/>
                    <a:pt x="17447" y="6995"/>
                  </a:cubicBezTo>
                  <a:cubicBezTo>
                    <a:pt x="23217" y="6461"/>
                    <a:pt x="29022" y="5661"/>
                    <a:pt x="34726" y="4660"/>
                  </a:cubicBezTo>
                  <a:cubicBezTo>
                    <a:pt x="36360" y="4360"/>
                    <a:pt x="37961" y="4060"/>
                    <a:pt x="39529" y="3759"/>
                  </a:cubicBezTo>
                  <a:cubicBezTo>
                    <a:pt x="40363" y="3593"/>
                    <a:pt x="41164" y="3426"/>
                    <a:pt x="41964" y="3259"/>
                  </a:cubicBezTo>
                  <a:cubicBezTo>
                    <a:pt x="42765" y="3059"/>
                    <a:pt x="44699" y="2759"/>
                    <a:pt x="44633" y="2625"/>
                  </a:cubicBezTo>
                  <a:cubicBezTo>
                    <a:pt x="44166" y="1891"/>
                    <a:pt x="43632" y="857"/>
                    <a:pt x="43165" y="124"/>
                  </a:cubicBezTo>
                  <a:cubicBezTo>
                    <a:pt x="43107" y="37"/>
                    <a:pt x="43043" y="0"/>
                    <a:pt x="429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461;p34">
              <a:extLst>
                <a:ext uri="{FF2B5EF4-FFF2-40B4-BE49-F238E27FC236}">
                  <a16:creationId xmlns:a16="http://schemas.microsoft.com/office/drawing/2014/main" id="{A284C870-E695-3F80-14C8-5E6E988D00D2}"/>
                </a:ext>
              </a:extLst>
            </p:cNvPr>
            <p:cNvSpPr/>
            <p:nvPr/>
          </p:nvSpPr>
          <p:spPr>
            <a:xfrm>
              <a:off x="1848944" y="2431131"/>
              <a:ext cx="411950" cy="605484"/>
            </a:xfrm>
            <a:custGeom>
              <a:avLst/>
              <a:gdLst/>
              <a:ahLst/>
              <a:cxnLst/>
              <a:rect l="l" t="t" r="r" b="b"/>
              <a:pathLst>
                <a:path w="13278" h="19516" extrusionOk="0">
                  <a:moveTo>
                    <a:pt x="744" y="1"/>
                  </a:moveTo>
                  <a:cubicBezTo>
                    <a:pt x="651" y="1"/>
                    <a:pt x="601" y="13"/>
                    <a:pt x="601" y="38"/>
                  </a:cubicBezTo>
                  <a:cubicBezTo>
                    <a:pt x="668" y="2039"/>
                    <a:pt x="601" y="4241"/>
                    <a:pt x="468" y="6209"/>
                  </a:cubicBezTo>
                  <a:cubicBezTo>
                    <a:pt x="301" y="9444"/>
                    <a:pt x="1" y="12080"/>
                    <a:pt x="134" y="12346"/>
                  </a:cubicBezTo>
                  <a:cubicBezTo>
                    <a:pt x="2094" y="15622"/>
                    <a:pt x="6665" y="19515"/>
                    <a:pt x="9647" y="19515"/>
                  </a:cubicBezTo>
                  <a:cubicBezTo>
                    <a:pt x="9915" y="19515"/>
                    <a:pt x="10170" y="19484"/>
                    <a:pt x="10408" y="19418"/>
                  </a:cubicBezTo>
                  <a:cubicBezTo>
                    <a:pt x="13244" y="18651"/>
                    <a:pt x="12810" y="12880"/>
                    <a:pt x="12477" y="11346"/>
                  </a:cubicBezTo>
                  <a:cubicBezTo>
                    <a:pt x="12477" y="11279"/>
                    <a:pt x="12477" y="11246"/>
                    <a:pt x="12477" y="11212"/>
                  </a:cubicBezTo>
                  <a:cubicBezTo>
                    <a:pt x="12410" y="10945"/>
                    <a:pt x="12376" y="10645"/>
                    <a:pt x="12343" y="10378"/>
                  </a:cubicBezTo>
                  <a:cubicBezTo>
                    <a:pt x="12210" y="6876"/>
                    <a:pt x="13277" y="2639"/>
                    <a:pt x="13277" y="2639"/>
                  </a:cubicBezTo>
                  <a:cubicBezTo>
                    <a:pt x="13277" y="2639"/>
                    <a:pt x="2136" y="1"/>
                    <a:pt x="744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462;p34">
              <a:extLst>
                <a:ext uri="{FF2B5EF4-FFF2-40B4-BE49-F238E27FC236}">
                  <a16:creationId xmlns:a16="http://schemas.microsoft.com/office/drawing/2014/main" id="{8590B670-02F4-8897-3F11-AA56297B49FF}"/>
                </a:ext>
              </a:extLst>
            </p:cNvPr>
            <p:cNvSpPr/>
            <p:nvPr/>
          </p:nvSpPr>
          <p:spPr>
            <a:xfrm>
              <a:off x="1891383" y="2434357"/>
              <a:ext cx="370532" cy="352971"/>
            </a:xfrm>
            <a:custGeom>
              <a:avLst/>
              <a:gdLst/>
              <a:ahLst/>
              <a:cxnLst/>
              <a:rect l="l" t="t" r="r" b="b"/>
              <a:pathLst>
                <a:path w="11943" h="11377" extrusionOk="0">
                  <a:moveTo>
                    <a:pt x="1" y="0"/>
                  </a:moveTo>
                  <a:cubicBezTo>
                    <a:pt x="697" y="3349"/>
                    <a:pt x="3073" y="11376"/>
                    <a:pt x="9718" y="11376"/>
                  </a:cubicBezTo>
                  <a:cubicBezTo>
                    <a:pt x="9759" y="11376"/>
                    <a:pt x="9800" y="11376"/>
                    <a:pt x="9841" y="11375"/>
                  </a:cubicBezTo>
                  <a:cubicBezTo>
                    <a:pt x="10275" y="11375"/>
                    <a:pt x="10708" y="11308"/>
                    <a:pt x="11109" y="11242"/>
                  </a:cubicBezTo>
                  <a:cubicBezTo>
                    <a:pt x="11109" y="11208"/>
                    <a:pt x="11109" y="11142"/>
                    <a:pt x="11109" y="11108"/>
                  </a:cubicBezTo>
                  <a:cubicBezTo>
                    <a:pt x="11042" y="10841"/>
                    <a:pt x="11008" y="10575"/>
                    <a:pt x="11008" y="10274"/>
                  </a:cubicBezTo>
                  <a:cubicBezTo>
                    <a:pt x="10842" y="6772"/>
                    <a:pt x="11942" y="2535"/>
                    <a:pt x="11942" y="2535"/>
                  </a:cubicBezTo>
                  <a:cubicBezTo>
                    <a:pt x="11942" y="2535"/>
                    <a:pt x="2736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463;p34">
              <a:extLst>
                <a:ext uri="{FF2B5EF4-FFF2-40B4-BE49-F238E27FC236}">
                  <a16:creationId xmlns:a16="http://schemas.microsoft.com/office/drawing/2014/main" id="{727D5A3F-8EDD-0F3A-A2C6-F419DDB54837}"/>
                </a:ext>
              </a:extLst>
            </p:cNvPr>
            <p:cNvSpPr/>
            <p:nvPr/>
          </p:nvSpPr>
          <p:spPr>
            <a:xfrm>
              <a:off x="2303244" y="2079298"/>
              <a:ext cx="312577" cy="345960"/>
            </a:xfrm>
            <a:custGeom>
              <a:avLst/>
              <a:gdLst/>
              <a:ahLst/>
              <a:cxnLst/>
              <a:rect l="l" t="t" r="r" b="b"/>
              <a:pathLst>
                <a:path w="10075" h="11151" extrusionOk="0">
                  <a:moveTo>
                    <a:pt x="5140" y="1"/>
                  </a:moveTo>
                  <a:cubicBezTo>
                    <a:pt x="2510" y="1"/>
                    <a:pt x="298" y="2335"/>
                    <a:pt x="134" y="5374"/>
                  </a:cubicBezTo>
                  <a:cubicBezTo>
                    <a:pt x="1" y="8443"/>
                    <a:pt x="2069" y="11045"/>
                    <a:pt x="4804" y="11145"/>
                  </a:cubicBezTo>
                  <a:cubicBezTo>
                    <a:pt x="4876" y="11149"/>
                    <a:pt x="4948" y="11150"/>
                    <a:pt x="5019" y="11150"/>
                  </a:cubicBezTo>
                  <a:cubicBezTo>
                    <a:pt x="7627" y="11150"/>
                    <a:pt x="9811" y="8795"/>
                    <a:pt x="9941" y="5808"/>
                  </a:cubicBezTo>
                  <a:cubicBezTo>
                    <a:pt x="10075" y="2739"/>
                    <a:pt x="8006" y="137"/>
                    <a:pt x="5305" y="4"/>
                  </a:cubicBezTo>
                  <a:cubicBezTo>
                    <a:pt x="5249" y="2"/>
                    <a:pt x="5194" y="1"/>
                    <a:pt x="51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464;p34">
              <a:extLst>
                <a:ext uri="{FF2B5EF4-FFF2-40B4-BE49-F238E27FC236}">
                  <a16:creationId xmlns:a16="http://schemas.microsoft.com/office/drawing/2014/main" id="{5B7C826D-1DE8-EFDC-4735-5821C10DEDA6}"/>
                </a:ext>
              </a:extLst>
            </p:cNvPr>
            <p:cNvSpPr/>
            <p:nvPr/>
          </p:nvSpPr>
          <p:spPr>
            <a:xfrm>
              <a:off x="2253576" y="2064748"/>
              <a:ext cx="346735" cy="384307"/>
            </a:xfrm>
            <a:custGeom>
              <a:avLst/>
              <a:gdLst/>
              <a:ahLst/>
              <a:cxnLst/>
              <a:rect l="l" t="t" r="r" b="b"/>
              <a:pathLst>
                <a:path w="11176" h="12387" extrusionOk="0">
                  <a:moveTo>
                    <a:pt x="5656" y="1"/>
                  </a:moveTo>
                  <a:cubicBezTo>
                    <a:pt x="2747" y="1"/>
                    <a:pt x="298" y="2623"/>
                    <a:pt x="167" y="5943"/>
                  </a:cubicBezTo>
                  <a:cubicBezTo>
                    <a:pt x="1" y="9379"/>
                    <a:pt x="2302" y="12248"/>
                    <a:pt x="5304" y="12381"/>
                  </a:cubicBezTo>
                  <a:cubicBezTo>
                    <a:pt x="5377" y="12385"/>
                    <a:pt x="5450" y="12386"/>
                    <a:pt x="5523" y="12386"/>
                  </a:cubicBezTo>
                  <a:cubicBezTo>
                    <a:pt x="8430" y="12386"/>
                    <a:pt x="10879" y="9796"/>
                    <a:pt x="11042" y="6444"/>
                  </a:cubicBezTo>
                  <a:cubicBezTo>
                    <a:pt x="11175" y="3008"/>
                    <a:pt x="8874" y="139"/>
                    <a:pt x="5871" y="6"/>
                  </a:cubicBezTo>
                  <a:cubicBezTo>
                    <a:pt x="5799" y="3"/>
                    <a:pt x="5727" y="1"/>
                    <a:pt x="5656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465;p34">
              <a:extLst>
                <a:ext uri="{FF2B5EF4-FFF2-40B4-BE49-F238E27FC236}">
                  <a16:creationId xmlns:a16="http://schemas.microsoft.com/office/drawing/2014/main" id="{C7D7DF32-AA3F-7855-1A26-6C526D9944B8}"/>
                </a:ext>
              </a:extLst>
            </p:cNvPr>
            <p:cNvSpPr/>
            <p:nvPr/>
          </p:nvSpPr>
          <p:spPr>
            <a:xfrm>
              <a:off x="1846896" y="1773101"/>
              <a:ext cx="698590" cy="953615"/>
            </a:xfrm>
            <a:custGeom>
              <a:avLst/>
              <a:gdLst/>
              <a:ahLst/>
              <a:cxnLst/>
              <a:rect l="l" t="t" r="r" b="b"/>
              <a:pathLst>
                <a:path w="22517" h="30737" extrusionOk="0">
                  <a:moveTo>
                    <a:pt x="11877" y="1"/>
                  </a:moveTo>
                  <a:cubicBezTo>
                    <a:pt x="8055" y="1"/>
                    <a:pt x="4155" y="1793"/>
                    <a:pt x="2302" y="5270"/>
                  </a:cubicBezTo>
                  <a:cubicBezTo>
                    <a:pt x="134" y="9407"/>
                    <a:pt x="0" y="22516"/>
                    <a:pt x="2569" y="25919"/>
                  </a:cubicBezTo>
                  <a:cubicBezTo>
                    <a:pt x="4780" y="28887"/>
                    <a:pt x="8288" y="30737"/>
                    <a:pt x="11714" y="30737"/>
                  </a:cubicBezTo>
                  <a:cubicBezTo>
                    <a:pt x="14025" y="30737"/>
                    <a:pt x="16299" y="29895"/>
                    <a:pt x="18113" y="27987"/>
                  </a:cubicBezTo>
                  <a:cubicBezTo>
                    <a:pt x="22516" y="23350"/>
                    <a:pt x="22383" y="6305"/>
                    <a:pt x="19414" y="3036"/>
                  </a:cubicBezTo>
                  <a:cubicBezTo>
                    <a:pt x="17533" y="998"/>
                    <a:pt x="14727" y="1"/>
                    <a:pt x="11877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466;p34">
              <a:extLst>
                <a:ext uri="{FF2B5EF4-FFF2-40B4-BE49-F238E27FC236}">
                  <a16:creationId xmlns:a16="http://schemas.microsoft.com/office/drawing/2014/main" id="{892559B0-1196-7C01-1864-899E1000C7C3}"/>
                </a:ext>
              </a:extLst>
            </p:cNvPr>
            <p:cNvSpPr/>
            <p:nvPr/>
          </p:nvSpPr>
          <p:spPr>
            <a:xfrm>
              <a:off x="2227703" y="2250887"/>
              <a:ext cx="34190" cy="72785"/>
            </a:xfrm>
            <a:custGeom>
              <a:avLst/>
              <a:gdLst/>
              <a:ahLst/>
              <a:cxnLst/>
              <a:rect l="l" t="t" r="r" b="b"/>
              <a:pathLst>
                <a:path w="1102" h="2346" extrusionOk="0">
                  <a:moveTo>
                    <a:pt x="928" y="1"/>
                  </a:moveTo>
                  <a:cubicBezTo>
                    <a:pt x="912" y="1"/>
                    <a:pt x="868" y="50"/>
                    <a:pt x="868" y="77"/>
                  </a:cubicBezTo>
                  <a:cubicBezTo>
                    <a:pt x="901" y="977"/>
                    <a:pt x="801" y="1978"/>
                    <a:pt x="34" y="2312"/>
                  </a:cubicBezTo>
                  <a:cubicBezTo>
                    <a:pt x="1" y="2312"/>
                    <a:pt x="1" y="2345"/>
                    <a:pt x="34" y="2345"/>
                  </a:cubicBezTo>
                  <a:cubicBezTo>
                    <a:pt x="1001" y="2178"/>
                    <a:pt x="1101" y="844"/>
                    <a:pt x="935" y="10"/>
                  </a:cubicBezTo>
                  <a:cubicBezTo>
                    <a:pt x="935" y="4"/>
                    <a:pt x="932" y="1"/>
                    <a:pt x="9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467;p34">
              <a:extLst>
                <a:ext uri="{FF2B5EF4-FFF2-40B4-BE49-F238E27FC236}">
                  <a16:creationId xmlns:a16="http://schemas.microsoft.com/office/drawing/2014/main" id="{DBD7FE02-A6C3-B5E3-E4E1-F5D949D6B7BB}"/>
                </a:ext>
              </a:extLst>
            </p:cNvPr>
            <p:cNvSpPr/>
            <p:nvPr/>
          </p:nvSpPr>
          <p:spPr>
            <a:xfrm>
              <a:off x="2186784" y="2223214"/>
              <a:ext cx="80913" cy="88049"/>
            </a:xfrm>
            <a:custGeom>
              <a:avLst/>
              <a:gdLst/>
              <a:ahLst/>
              <a:cxnLst/>
              <a:rect l="l" t="t" r="r" b="b"/>
              <a:pathLst>
                <a:path w="2608" h="2838" extrusionOk="0">
                  <a:moveTo>
                    <a:pt x="1404" y="0"/>
                  </a:moveTo>
                  <a:cubicBezTo>
                    <a:pt x="18" y="0"/>
                    <a:pt x="1" y="2771"/>
                    <a:pt x="1286" y="2837"/>
                  </a:cubicBezTo>
                  <a:cubicBezTo>
                    <a:pt x="1301" y="2838"/>
                    <a:pt x="1316" y="2838"/>
                    <a:pt x="1331" y="2838"/>
                  </a:cubicBezTo>
                  <a:cubicBezTo>
                    <a:pt x="2588" y="2838"/>
                    <a:pt x="2607" y="67"/>
                    <a:pt x="1453" y="1"/>
                  </a:cubicBezTo>
                  <a:cubicBezTo>
                    <a:pt x="1436" y="1"/>
                    <a:pt x="1420" y="0"/>
                    <a:pt x="14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468;p34">
              <a:extLst>
                <a:ext uri="{FF2B5EF4-FFF2-40B4-BE49-F238E27FC236}">
                  <a16:creationId xmlns:a16="http://schemas.microsoft.com/office/drawing/2014/main" id="{945005B2-64CD-175F-395D-6CD3045C49C2}"/>
                </a:ext>
              </a:extLst>
            </p:cNvPr>
            <p:cNvSpPr/>
            <p:nvPr/>
          </p:nvSpPr>
          <p:spPr>
            <a:xfrm>
              <a:off x="2403634" y="2254082"/>
              <a:ext cx="35213" cy="72692"/>
            </a:xfrm>
            <a:custGeom>
              <a:avLst/>
              <a:gdLst/>
              <a:ahLst/>
              <a:cxnLst/>
              <a:rect l="l" t="t" r="r" b="b"/>
              <a:pathLst>
                <a:path w="1135" h="2343" extrusionOk="0">
                  <a:moveTo>
                    <a:pt x="204" y="0"/>
                  </a:moveTo>
                  <a:cubicBezTo>
                    <a:pt x="202" y="0"/>
                    <a:pt x="201" y="2"/>
                    <a:pt x="201" y="7"/>
                  </a:cubicBezTo>
                  <a:cubicBezTo>
                    <a:pt x="0" y="841"/>
                    <a:pt x="134" y="2209"/>
                    <a:pt x="1101" y="2342"/>
                  </a:cubicBezTo>
                  <a:cubicBezTo>
                    <a:pt x="1101" y="2342"/>
                    <a:pt x="1135" y="2309"/>
                    <a:pt x="1101" y="2309"/>
                  </a:cubicBezTo>
                  <a:cubicBezTo>
                    <a:pt x="334" y="2009"/>
                    <a:pt x="234" y="975"/>
                    <a:pt x="267" y="107"/>
                  </a:cubicBezTo>
                  <a:cubicBezTo>
                    <a:pt x="267" y="79"/>
                    <a:pt x="218" y="0"/>
                    <a:pt x="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469;p34">
              <a:extLst>
                <a:ext uri="{FF2B5EF4-FFF2-40B4-BE49-F238E27FC236}">
                  <a16:creationId xmlns:a16="http://schemas.microsoft.com/office/drawing/2014/main" id="{82F08D9C-5CB3-639B-53F0-0031AEDCCEFF}"/>
                </a:ext>
              </a:extLst>
            </p:cNvPr>
            <p:cNvSpPr/>
            <p:nvPr/>
          </p:nvSpPr>
          <p:spPr>
            <a:xfrm>
              <a:off x="2397864" y="2227309"/>
              <a:ext cx="82713" cy="88111"/>
            </a:xfrm>
            <a:custGeom>
              <a:avLst/>
              <a:gdLst/>
              <a:ahLst/>
              <a:cxnLst/>
              <a:rect l="l" t="t" r="r" b="b"/>
              <a:pathLst>
                <a:path w="2666" h="2840" extrusionOk="0">
                  <a:moveTo>
                    <a:pt x="1260" y="0"/>
                  </a:moveTo>
                  <a:cubicBezTo>
                    <a:pt x="1236" y="0"/>
                    <a:pt x="1212" y="1"/>
                    <a:pt x="1187" y="3"/>
                  </a:cubicBezTo>
                  <a:cubicBezTo>
                    <a:pt x="0" y="36"/>
                    <a:pt x="52" y="2839"/>
                    <a:pt x="1310" y="2839"/>
                  </a:cubicBezTo>
                  <a:cubicBezTo>
                    <a:pt x="1324" y="2839"/>
                    <a:pt x="1339" y="2839"/>
                    <a:pt x="1354" y="2838"/>
                  </a:cubicBezTo>
                  <a:cubicBezTo>
                    <a:pt x="2665" y="2740"/>
                    <a:pt x="2623" y="0"/>
                    <a:pt x="12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470;p34">
              <a:extLst>
                <a:ext uri="{FF2B5EF4-FFF2-40B4-BE49-F238E27FC236}">
                  <a16:creationId xmlns:a16="http://schemas.microsoft.com/office/drawing/2014/main" id="{3065F73F-B30E-3E41-57D5-1D9BDC2D9D01}"/>
                </a:ext>
              </a:extLst>
            </p:cNvPr>
            <p:cNvSpPr/>
            <p:nvPr/>
          </p:nvSpPr>
          <p:spPr>
            <a:xfrm>
              <a:off x="2164571" y="2097509"/>
              <a:ext cx="104554" cy="55411"/>
            </a:xfrm>
            <a:custGeom>
              <a:avLst/>
              <a:gdLst/>
              <a:ahLst/>
              <a:cxnLst/>
              <a:rect l="l" t="t" r="r" b="b"/>
              <a:pathLst>
                <a:path w="3370" h="1786" extrusionOk="0">
                  <a:moveTo>
                    <a:pt x="2172" y="1"/>
                  </a:moveTo>
                  <a:cubicBezTo>
                    <a:pt x="2038" y="1"/>
                    <a:pt x="1902" y="17"/>
                    <a:pt x="1769" y="51"/>
                  </a:cubicBezTo>
                  <a:cubicBezTo>
                    <a:pt x="1235" y="84"/>
                    <a:pt x="735" y="317"/>
                    <a:pt x="368" y="718"/>
                  </a:cubicBezTo>
                  <a:cubicBezTo>
                    <a:pt x="1" y="1151"/>
                    <a:pt x="334" y="1785"/>
                    <a:pt x="868" y="1785"/>
                  </a:cubicBezTo>
                  <a:cubicBezTo>
                    <a:pt x="1302" y="1752"/>
                    <a:pt x="1635" y="1652"/>
                    <a:pt x="2036" y="1618"/>
                  </a:cubicBezTo>
                  <a:cubicBezTo>
                    <a:pt x="2469" y="1585"/>
                    <a:pt x="2870" y="1452"/>
                    <a:pt x="3203" y="1185"/>
                  </a:cubicBezTo>
                  <a:cubicBezTo>
                    <a:pt x="3370" y="985"/>
                    <a:pt x="3370" y="684"/>
                    <a:pt x="3237" y="451"/>
                  </a:cubicBezTo>
                  <a:cubicBezTo>
                    <a:pt x="2961" y="151"/>
                    <a:pt x="2574" y="1"/>
                    <a:pt x="21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471;p34">
              <a:extLst>
                <a:ext uri="{FF2B5EF4-FFF2-40B4-BE49-F238E27FC236}">
                  <a16:creationId xmlns:a16="http://schemas.microsoft.com/office/drawing/2014/main" id="{458B9D77-05FC-78CB-2F4B-9B1A4554B76C}"/>
                </a:ext>
              </a:extLst>
            </p:cNvPr>
            <p:cNvSpPr/>
            <p:nvPr/>
          </p:nvSpPr>
          <p:spPr>
            <a:xfrm>
              <a:off x="2402611" y="2102814"/>
              <a:ext cx="101855" cy="59754"/>
            </a:xfrm>
            <a:custGeom>
              <a:avLst/>
              <a:gdLst/>
              <a:ahLst/>
              <a:cxnLst/>
              <a:rect l="l" t="t" r="r" b="b"/>
              <a:pathLst>
                <a:path w="3283" h="1926" extrusionOk="0">
                  <a:moveTo>
                    <a:pt x="1209" y="0"/>
                  </a:moveTo>
                  <a:cubicBezTo>
                    <a:pt x="853" y="0"/>
                    <a:pt x="496" y="119"/>
                    <a:pt x="200" y="347"/>
                  </a:cubicBezTo>
                  <a:cubicBezTo>
                    <a:pt x="33" y="547"/>
                    <a:pt x="0" y="847"/>
                    <a:pt x="167" y="1080"/>
                  </a:cubicBezTo>
                  <a:cubicBezTo>
                    <a:pt x="467" y="1381"/>
                    <a:pt x="834" y="1547"/>
                    <a:pt x="1234" y="1614"/>
                  </a:cubicBezTo>
                  <a:cubicBezTo>
                    <a:pt x="1601" y="1714"/>
                    <a:pt x="2001" y="1814"/>
                    <a:pt x="2368" y="1914"/>
                  </a:cubicBezTo>
                  <a:cubicBezTo>
                    <a:pt x="2408" y="1922"/>
                    <a:pt x="2447" y="1925"/>
                    <a:pt x="2486" y="1925"/>
                  </a:cubicBezTo>
                  <a:cubicBezTo>
                    <a:pt x="2958" y="1925"/>
                    <a:pt x="3282" y="1379"/>
                    <a:pt x="3036" y="947"/>
                  </a:cubicBezTo>
                  <a:cubicBezTo>
                    <a:pt x="2702" y="513"/>
                    <a:pt x="2235" y="213"/>
                    <a:pt x="1701" y="80"/>
                  </a:cubicBezTo>
                  <a:cubicBezTo>
                    <a:pt x="1542" y="27"/>
                    <a:pt x="1375" y="0"/>
                    <a:pt x="12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472;p34">
              <a:extLst>
                <a:ext uri="{FF2B5EF4-FFF2-40B4-BE49-F238E27FC236}">
                  <a16:creationId xmlns:a16="http://schemas.microsoft.com/office/drawing/2014/main" id="{BC987A80-2C23-5962-A720-FCD4AAB97059}"/>
                </a:ext>
              </a:extLst>
            </p:cNvPr>
            <p:cNvSpPr/>
            <p:nvPr/>
          </p:nvSpPr>
          <p:spPr>
            <a:xfrm>
              <a:off x="2235552" y="2128563"/>
              <a:ext cx="160865" cy="339569"/>
            </a:xfrm>
            <a:custGeom>
              <a:avLst/>
              <a:gdLst/>
              <a:ahLst/>
              <a:cxnLst/>
              <a:rect l="l" t="t" r="r" b="b"/>
              <a:pathLst>
                <a:path w="5185" h="10945" extrusionOk="0">
                  <a:moveTo>
                    <a:pt x="4080" y="0"/>
                  </a:moveTo>
                  <a:cubicBezTo>
                    <a:pt x="4042" y="0"/>
                    <a:pt x="4001" y="17"/>
                    <a:pt x="3984" y="50"/>
                  </a:cubicBezTo>
                  <a:cubicBezTo>
                    <a:pt x="3984" y="2886"/>
                    <a:pt x="4518" y="5721"/>
                    <a:pt x="4584" y="8556"/>
                  </a:cubicBezTo>
                  <a:cubicBezTo>
                    <a:pt x="4117" y="8323"/>
                    <a:pt x="3650" y="8189"/>
                    <a:pt x="3150" y="8089"/>
                  </a:cubicBezTo>
                  <a:lnTo>
                    <a:pt x="3150" y="8089"/>
                  </a:lnTo>
                  <a:cubicBezTo>
                    <a:pt x="3050" y="8123"/>
                    <a:pt x="3284" y="10091"/>
                    <a:pt x="3250" y="10391"/>
                  </a:cubicBezTo>
                  <a:cubicBezTo>
                    <a:pt x="3250" y="10424"/>
                    <a:pt x="3250" y="10424"/>
                    <a:pt x="3250" y="10424"/>
                  </a:cubicBezTo>
                  <a:cubicBezTo>
                    <a:pt x="3097" y="10442"/>
                    <a:pt x="2948" y="10451"/>
                    <a:pt x="2804" y="10451"/>
                  </a:cubicBezTo>
                  <a:cubicBezTo>
                    <a:pt x="1877" y="10451"/>
                    <a:pt x="1100" y="10087"/>
                    <a:pt x="148" y="9424"/>
                  </a:cubicBezTo>
                  <a:cubicBezTo>
                    <a:pt x="119" y="9404"/>
                    <a:pt x="92" y="9396"/>
                    <a:pt x="71" y="9396"/>
                  </a:cubicBezTo>
                  <a:cubicBezTo>
                    <a:pt x="20" y="9396"/>
                    <a:pt x="1" y="9443"/>
                    <a:pt x="48" y="9490"/>
                  </a:cubicBezTo>
                  <a:cubicBezTo>
                    <a:pt x="482" y="10224"/>
                    <a:pt x="1182" y="10691"/>
                    <a:pt x="2016" y="10858"/>
                  </a:cubicBezTo>
                  <a:cubicBezTo>
                    <a:pt x="2249" y="10921"/>
                    <a:pt x="2481" y="10945"/>
                    <a:pt x="2714" y="10945"/>
                  </a:cubicBezTo>
                  <a:cubicBezTo>
                    <a:pt x="2848" y="10945"/>
                    <a:pt x="2982" y="10937"/>
                    <a:pt x="3117" y="10925"/>
                  </a:cubicBezTo>
                  <a:lnTo>
                    <a:pt x="3317" y="10925"/>
                  </a:lnTo>
                  <a:lnTo>
                    <a:pt x="3517" y="10891"/>
                  </a:lnTo>
                  <a:cubicBezTo>
                    <a:pt x="3584" y="10858"/>
                    <a:pt x="3684" y="10791"/>
                    <a:pt x="3684" y="10691"/>
                  </a:cubicBezTo>
                  <a:cubicBezTo>
                    <a:pt x="3684" y="10658"/>
                    <a:pt x="3684" y="10625"/>
                    <a:pt x="3684" y="10591"/>
                  </a:cubicBezTo>
                  <a:lnTo>
                    <a:pt x="3684" y="10524"/>
                  </a:lnTo>
                  <a:cubicBezTo>
                    <a:pt x="3717" y="9857"/>
                    <a:pt x="3684" y="8823"/>
                    <a:pt x="3684" y="8823"/>
                  </a:cubicBezTo>
                  <a:lnTo>
                    <a:pt x="3684" y="8823"/>
                  </a:lnTo>
                  <a:cubicBezTo>
                    <a:pt x="3867" y="8902"/>
                    <a:pt x="4691" y="9290"/>
                    <a:pt x="5034" y="9290"/>
                  </a:cubicBezTo>
                  <a:cubicBezTo>
                    <a:pt x="5127" y="9290"/>
                    <a:pt x="5185" y="9261"/>
                    <a:pt x="5185" y="9190"/>
                  </a:cubicBezTo>
                  <a:cubicBezTo>
                    <a:pt x="5051" y="6221"/>
                    <a:pt x="4918" y="2952"/>
                    <a:pt x="4151" y="50"/>
                  </a:cubicBezTo>
                  <a:cubicBezTo>
                    <a:pt x="4151" y="17"/>
                    <a:pt x="4117" y="0"/>
                    <a:pt x="40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473;p34">
              <a:extLst>
                <a:ext uri="{FF2B5EF4-FFF2-40B4-BE49-F238E27FC236}">
                  <a16:creationId xmlns:a16="http://schemas.microsoft.com/office/drawing/2014/main" id="{98EF04C0-B17B-8201-E57C-453E403AF1B2}"/>
                </a:ext>
              </a:extLst>
            </p:cNvPr>
            <p:cNvSpPr/>
            <p:nvPr/>
          </p:nvSpPr>
          <p:spPr>
            <a:xfrm>
              <a:off x="2222522" y="2422972"/>
              <a:ext cx="97325" cy="70737"/>
            </a:xfrm>
            <a:custGeom>
              <a:avLst/>
              <a:gdLst/>
              <a:ahLst/>
              <a:cxnLst/>
              <a:rect l="l" t="t" r="r" b="b"/>
              <a:pathLst>
                <a:path w="3137" h="2280" extrusionOk="0">
                  <a:moveTo>
                    <a:pt x="468" y="0"/>
                  </a:moveTo>
                  <a:cubicBezTo>
                    <a:pt x="334" y="267"/>
                    <a:pt x="201" y="534"/>
                    <a:pt x="134" y="834"/>
                  </a:cubicBezTo>
                  <a:cubicBezTo>
                    <a:pt x="1" y="1401"/>
                    <a:pt x="1" y="2035"/>
                    <a:pt x="701" y="2235"/>
                  </a:cubicBezTo>
                  <a:cubicBezTo>
                    <a:pt x="840" y="2263"/>
                    <a:pt x="978" y="2279"/>
                    <a:pt x="1114" y="2279"/>
                  </a:cubicBezTo>
                  <a:cubicBezTo>
                    <a:pt x="1306" y="2279"/>
                    <a:pt x="1493" y="2247"/>
                    <a:pt x="1669" y="2169"/>
                  </a:cubicBezTo>
                  <a:cubicBezTo>
                    <a:pt x="2236" y="1935"/>
                    <a:pt x="2736" y="1568"/>
                    <a:pt x="3136" y="1101"/>
                  </a:cubicBezTo>
                  <a:cubicBezTo>
                    <a:pt x="2136" y="1034"/>
                    <a:pt x="1202" y="634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474;p34">
              <a:extLst>
                <a:ext uri="{FF2B5EF4-FFF2-40B4-BE49-F238E27FC236}">
                  <a16:creationId xmlns:a16="http://schemas.microsoft.com/office/drawing/2014/main" id="{43574E18-315A-4046-E571-8306A8AEA987}"/>
                </a:ext>
              </a:extLst>
            </p:cNvPr>
            <p:cNvSpPr/>
            <p:nvPr/>
          </p:nvSpPr>
          <p:spPr>
            <a:xfrm>
              <a:off x="2222522" y="2448845"/>
              <a:ext cx="51781" cy="44862"/>
            </a:xfrm>
            <a:custGeom>
              <a:avLst/>
              <a:gdLst/>
              <a:ahLst/>
              <a:cxnLst/>
              <a:rect l="l" t="t" r="r" b="b"/>
              <a:pathLst>
                <a:path w="1669" h="1446" extrusionOk="0">
                  <a:moveTo>
                    <a:pt x="134" y="0"/>
                  </a:moveTo>
                  <a:cubicBezTo>
                    <a:pt x="1" y="567"/>
                    <a:pt x="1" y="1201"/>
                    <a:pt x="701" y="1401"/>
                  </a:cubicBezTo>
                  <a:cubicBezTo>
                    <a:pt x="840" y="1429"/>
                    <a:pt x="978" y="1445"/>
                    <a:pt x="1114" y="1445"/>
                  </a:cubicBezTo>
                  <a:cubicBezTo>
                    <a:pt x="1306" y="1445"/>
                    <a:pt x="1493" y="1413"/>
                    <a:pt x="1669" y="1335"/>
                  </a:cubicBezTo>
                  <a:cubicBezTo>
                    <a:pt x="1635" y="601"/>
                    <a:pt x="902" y="100"/>
                    <a:pt x="134" y="0"/>
                  </a:cubicBezTo>
                  <a:close/>
                </a:path>
              </a:pathLst>
            </a:custGeom>
            <a:solidFill>
              <a:srgbClr val="FF9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475;p34">
              <a:extLst>
                <a:ext uri="{FF2B5EF4-FFF2-40B4-BE49-F238E27FC236}">
                  <a16:creationId xmlns:a16="http://schemas.microsoft.com/office/drawing/2014/main" id="{0F456C58-39B5-C669-A96E-EC857E058084}"/>
                </a:ext>
              </a:extLst>
            </p:cNvPr>
            <p:cNvSpPr/>
            <p:nvPr/>
          </p:nvSpPr>
          <p:spPr>
            <a:xfrm>
              <a:off x="1867589" y="1821714"/>
              <a:ext cx="163533" cy="402611"/>
            </a:xfrm>
            <a:custGeom>
              <a:avLst/>
              <a:gdLst/>
              <a:ahLst/>
              <a:cxnLst/>
              <a:rect l="l" t="t" r="r" b="b"/>
              <a:pathLst>
                <a:path w="5271" h="12977" extrusionOk="0">
                  <a:moveTo>
                    <a:pt x="5271" y="1"/>
                  </a:moveTo>
                  <a:cubicBezTo>
                    <a:pt x="3736" y="868"/>
                    <a:pt x="2469" y="2169"/>
                    <a:pt x="1635" y="3703"/>
                  </a:cubicBezTo>
                  <a:cubicBezTo>
                    <a:pt x="668" y="5571"/>
                    <a:pt x="100" y="9207"/>
                    <a:pt x="0" y="12977"/>
                  </a:cubicBezTo>
                  <a:cubicBezTo>
                    <a:pt x="868" y="12843"/>
                    <a:pt x="2936" y="9908"/>
                    <a:pt x="3803" y="8774"/>
                  </a:cubicBezTo>
                  <a:cubicBezTo>
                    <a:pt x="4670" y="7606"/>
                    <a:pt x="5171" y="1435"/>
                    <a:pt x="52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476;p34">
              <a:extLst>
                <a:ext uri="{FF2B5EF4-FFF2-40B4-BE49-F238E27FC236}">
                  <a16:creationId xmlns:a16="http://schemas.microsoft.com/office/drawing/2014/main" id="{21682627-8442-BB86-B91D-423C4E244529}"/>
                </a:ext>
              </a:extLst>
            </p:cNvPr>
            <p:cNvSpPr/>
            <p:nvPr/>
          </p:nvSpPr>
          <p:spPr>
            <a:xfrm>
              <a:off x="2126289" y="1935910"/>
              <a:ext cx="237776" cy="100521"/>
            </a:xfrm>
            <a:custGeom>
              <a:avLst/>
              <a:gdLst/>
              <a:ahLst/>
              <a:cxnLst/>
              <a:rect l="l" t="t" r="r" b="b"/>
              <a:pathLst>
                <a:path w="7664" h="3240" extrusionOk="0">
                  <a:moveTo>
                    <a:pt x="43" y="1"/>
                  </a:moveTo>
                  <a:cubicBezTo>
                    <a:pt x="24" y="1"/>
                    <a:pt x="1" y="17"/>
                    <a:pt x="1" y="56"/>
                  </a:cubicBezTo>
                  <a:cubicBezTo>
                    <a:pt x="468" y="1624"/>
                    <a:pt x="1769" y="2858"/>
                    <a:pt x="3403" y="3191"/>
                  </a:cubicBezTo>
                  <a:cubicBezTo>
                    <a:pt x="3623" y="3223"/>
                    <a:pt x="3843" y="3239"/>
                    <a:pt x="4062" y="3239"/>
                  </a:cubicBezTo>
                  <a:cubicBezTo>
                    <a:pt x="5441" y="3239"/>
                    <a:pt x="6776" y="2617"/>
                    <a:pt x="7639" y="1524"/>
                  </a:cubicBezTo>
                  <a:cubicBezTo>
                    <a:pt x="7664" y="1475"/>
                    <a:pt x="7635" y="1444"/>
                    <a:pt x="7604" y="1444"/>
                  </a:cubicBezTo>
                  <a:cubicBezTo>
                    <a:pt x="7593" y="1444"/>
                    <a:pt x="7582" y="1448"/>
                    <a:pt x="7573" y="1457"/>
                  </a:cubicBezTo>
                  <a:cubicBezTo>
                    <a:pt x="6730" y="2381"/>
                    <a:pt x="5532" y="2907"/>
                    <a:pt x="4305" y="2907"/>
                  </a:cubicBezTo>
                  <a:cubicBezTo>
                    <a:pt x="4027" y="2907"/>
                    <a:pt x="3747" y="2880"/>
                    <a:pt x="3470" y="2824"/>
                  </a:cubicBezTo>
                  <a:cubicBezTo>
                    <a:pt x="1935" y="2558"/>
                    <a:pt x="634" y="1490"/>
                    <a:pt x="67" y="22"/>
                  </a:cubicBezTo>
                  <a:cubicBezTo>
                    <a:pt x="67" y="9"/>
                    <a:pt x="56" y="1"/>
                    <a:pt x="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477;p34">
              <a:extLst>
                <a:ext uri="{FF2B5EF4-FFF2-40B4-BE49-F238E27FC236}">
                  <a16:creationId xmlns:a16="http://schemas.microsoft.com/office/drawing/2014/main" id="{8044E353-564D-39F1-74BE-333C93BA795A}"/>
                </a:ext>
              </a:extLst>
            </p:cNvPr>
            <p:cNvSpPr/>
            <p:nvPr/>
          </p:nvSpPr>
          <p:spPr>
            <a:xfrm>
              <a:off x="2020749" y="1636475"/>
              <a:ext cx="366684" cy="195799"/>
            </a:xfrm>
            <a:custGeom>
              <a:avLst/>
              <a:gdLst/>
              <a:ahLst/>
              <a:cxnLst/>
              <a:rect l="l" t="t" r="r" b="b"/>
              <a:pathLst>
                <a:path w="11819" h="6311" extrusionOk="0">
                  <a:moveTo>
                    <a:pt x="6738" y="1"/>
                  </a:moveTo>
                  <a:cubicBezTo>
                    <a:pt x="4170" y="1"/>
                    <a:pt x="1768" y="1335"/>
                    <a:pt x="767" y="3036"/>
                  </a:cubicBezTo>
                  <a:cubicBezTo>
                    <a:pt x="200" y="4037"/>
                    <a:pt x="0" y="5171"/>
                    <a:pt x="167" y="6272"/>
                  </a:cubicBezTo>
                  <a:cubicBezTo>
                    <a:pt x="167" y="6300"/>
                    <a:pt x="185" y="6311"/>
                    <a:pt x="206" y="6311"/>
                  </a:cubicBezTo>
                  <a:cubicBezTo>
                    <a:pt x="234" y="6311"/>
                    <a:pt x="267" y="6291"/>
                    <a:pt x="267" y="6272"/>
                  </a:cubicBezTo>
                  <a:cubicBezTo>
                    <a:pt x="234" y="4271"/>
                    <a:pt x="1268" y="2436"/>
                    <a:pt x="3002" y="1435"/>
                  </a:cubicBezTo>
                  <a:cubicBezTo>
                    <a:pt x="4118" y="738"/>
                    <a:pt x="5400" y="386"/>
                    <a:pt x="6693" y="386"/>
                  </a:cubicBezTo>
                  <a:cubicBezTo>
                    <a:pt x="7565" y="386"/>
                    <a:pt x="8441" y="546"/>
                    <a:pt x="9274" y="868"/>
                  </a:cubicBezTo>
                  <a:cubicBezTo>
                    <a:pt x="10241" y="1235"/>
                    <a:pt x="11075" y="1936"/>
                    <a:pt x="11575" y="2870"/>
                  </a:cubicBezTo>
                  <a:cubicBezTo>
                    <a:pt x="11598" y="2905"/>
                    <a:pt x="11638" y="2919"/>
                    <a:pt x="11677" y="2919"/>
                  </a:cubicBezTo>
                  <a:cubicBezTo>
                    <a:pt x="11749" y="2919"/>
                    <a:pt x="11819" y="2868"/>
                    <a:pt x="11775" y="2803"/>
                  </a:cubicBezTo>
                  <a:cubicBezTo>
                    <a:pt x="11142" y="1168"/>
                    <a:pt x="9073" y="34"/>
                    <a:pt x="67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478;p34">
              <a:extLst>
                <a:ext uri="{FF2B5EF4-FFF2-40B4-BE49-F238E27FC236}">
                  <a16:creationId xmlns:a16="http://schemas.microsoft.com/office/drawing/2014/main" id="{EB5FF3BD-EFBE-9C9A-9B92-EF8F1AAAC3C6}"/>
                </a:ext>
              </a:extLst>
            </p:cNvPr>
            <p:cNvSpPr/>
            <p:nvPr/>
          </p:nvSpPr>
          <p:spPr>
            <a:xfrm>
              <a:off x="2455381" y="1699824"/>
              <a:ext cx="263061" cy="342237"/>
            </a:xfrm>
            <a:custGeom>
              <a:avLst/>
              <a:gdLst/>
              <a:ahLst/>
              <a:cxnLst/>
              <a:rect l="l" t="t" r="r" b="b"/>
              <a:pathLst>
                <a:path w="8479" h="11031" extrusionOk="0">
                  <a:moveTo>
                    <a:pt x="1610" y="1"/>
                  </a:moveTo>
                  <a:cubicBezTo>
                    <a:pt x="1087" y="1"/>
                    <a:pt x="559" y="31"/>
                    <a:pt x="34" y="60"/>
                  </a:cubicBezTo>
                  <a:cubicBezTo>
                    <a:pt x="0" y="60"/>
                    <a:pt x="0" y="160"/>
                    <a:pt x="34" y="160"/>
                  </a:cubicBezTo>
                  <a:cubicBezTo>
                    <a:pt x="478" y="132"/>
                    <a:pt x="922" y="108"/>
                    <a:pt x="1361" y="108"/>
                  </a:cubicBezTo>
                  <a:cubicBezTo>
                    <a:pt x="2439" y="108"/>
                    <a:pt x="3489" y="249"/>
                    <a:pt x="4437" y="794"/>
                  </a:cubicBezTo>
                  <a:cubicBezTo>
                    <a:pt x="5571" y="1395"/>
                    <a:pt x="6472" y="2395"/>
                    <a:pt x="6939" y="3563"/>
                  </a:cubicBezTo>
                  <a:cubicBezTo>
                    <a:pt x="7906" y="6098"/>
                    <a:pt x="6872" y="8933"/>
                    <a:pt x="4503" y="10234"/>
                  </a:cubicBezTo>
                  <a:cubicBezTo>
                    <a:pt x="3687" y="10652"/>
                    <a:pt x="2800" y="10868"/>
                    <a:pt x="1912" y="10868"/>
                  </a:cubicBezTo>
                  <a:cubicBezTo>
                    <a:pt x="1312" y="10868"/>
                    <a:pt x="712" y="10770"/>
                    <a:pt x="134" y="10568"/>
                  </a:cubicBezTo>
                  <a:cubicBezTo>
                    <a:pt x="121" y="10562"/>
                    <a:pt x="109" y="10559"/>
                    <a:pt x="99" y="10559"/>
                  </a:cubicBezTo>
                  <a:cubicBezTo>
                    <a:pt x="57" y="10559"/>
                    <a:pt x="40" y="10608"/>
                    <a:pt x="67" y="10635"/>
                  </a:cubicBezTo>
                  <a:cubicBezTo>
                    <a:pt x="761" y="10906"/>
                    <a:pt x="1456" y="11030"/>
                    <a:pt x="2129" y="11030"/>
                  </a:cubicBezTo>
                  <a:cubicBezTo>
                    <a:pt x="5599" y="11030"/>
                    <a:pt x="8478" y="7712"/>
                    <a:pt x="7472" y="3997"/>
                  </a:cubicBezTo>
                  <a:cubicBezTo>
                    <a:pt x="7072" y="2729"/>
                    <a:pt x="6271" y="1628"/>
                    <a:pt x="5137" y="894"/>
                  </a:cubicBezTo>
                  <a:cubicBezTo>
                    <a:pt x="4059" y="167"/>
                    <a:pt x="2848" y="1"/>
                    <a:pt x="1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479;p34">
              <a:extLst>
                <a:ext uri="{FF2B5EF4-FFF2-40B4-BE49-F238E27FC236}">
                  <a16:creationId xmlns:a16="http://schemas.microsoft.com/office/drawing/2014/main" id="{2BA46539-E56F-EFC6-CEE2-C72D211E818A}"/>
                </a:ext>
              </a:extLst>
            </p:cNvPr>
            <p:cNvSpPr/>
            <p:nvPr/>
          </p:nvSpPr>
          <p:spPr>
            <a:xfrm>
              <a:off x="1818945" y="1665078"/>
              <a:ext cx="883840" cy="379157"/>
            </a:xfrm>
            <a:custGeom>
              <a:avLst/>
              <a:gdLst/>
              <a:ahLst/>
              <a:cxnLst/>
              <a:rect l="l" t="t" r="r" b="b"/>
              <a:pathLst>
                <a:path w="28488" h="12221" extrusionOk="0">
                  <a:moveTo>
                    <a:pt x="12981" y="1"/>
                  </a:moveTo>
                  <a:cubicBezTo>
                    <a:pt x="12554" y="1"/>
                    <a:pt x="12127" y="35"/>
                    <a:pt x="11709" y="113"/>
                  </a:cubicBezTo>
                  <a:cubicBezTo>
                    <a:pt x="8507" y="747"/>
                    <a:pt x="7172" y="2882"/>
                    <a:pt x="7172" y="2882"/>
                  </a:cubicBezTo>
                  <a:cubicBezTo>
                    <a:pt x="7172" y="2882"/>
                    <a:pt x="6801" y="2849"/>
                    <a:pt x="6253" y="2849"/>
                  </a:cubicBezTo>
                  <a:cubicBezTo>
                    <a:pt x="5047" y="2849"/>
                    <a:pt x="2984" y="3007"/>
                    <a:pt x="2135" y="4016"/>
                  </a:cubicBezTo>
                  <a:cubicBezTo>
                    <a:pt x="1" y="6618"/>
                    <a:pt x="2302" y="11288"/>
                    <a:pt x="2302" y="11288"/>
                  </a:cubicBezTo>
                  <a:cubicBezTo>
                    <a:pt x="2491" y="11320"/>
                    <a:pt x="2679" y="11336"/>
                    <a:pt x="2866" y="11336"/>
                  </a:cubicBezTo>
                  <a:cubicBezTo>
                    <a:pt x="4035" y="11336"/>
                    <a:pt x="5139" y="10722"/>
                    <a:pt x="5771" y="9686"/>
                  </a:cubicBezTo>
                  <a:cubicBezTo>
                    <a:pt x="6324" y="10101"/>
                    <a:pt x="6907" y="10251"/>
                    <a:pt x="7462" y="10251"/>
                  </a:cubicBezTo>
                  <a:cubicBezTo>
                    <a:pt x="8916" y="10251"/>
                    <a:pt x="10175" y="9219"/>
                    <a:pt x="10175" y="9219"/>
                  </a:cubicBezTo>
                  <a:cubicBezTo>
                    <a:pt x="11382" y="10769"/>
                    <a:pt x="12815" y="11201"/>
                    <a:pt x="14067" y="11201"/>
                  </a:cubicBezTo>
                  <a:cubicBezTo>
                    <a:pt x="15618" y="11201"/>
                    <a:pt x="16891" y="10539"/>
                    <a:pt x="17113" y="10520"/>
                  </a:cubicBezTo>
                  <a:cubicBezTo>
                    <a:pt x="17113" y="10520"/>
                    <a:pt x="19532" y="12220"/>
                    <a:pt x="21974" y="12220"/>
                  </a:cubicBezTo>
                  <a:cubicBezTo>
                    <a:pt x="22554" y="12220"/>
                    <a:pt x="23134" y="12125"/>
                    <a:pt x="23684" y="11888"/>
                  </a:cubicBezTo>
                  <a:cubicBezTo>
                    <a:pt x="27754" y="10087"/>
                    <a:pt x="28488" y="4049"/>
                    <a:pt x="24585" y="1614"/>
                  </a:cubicBezTo>
                  <a:cubicBezTo>
                    <a:pt x="23613" y="1013"/>
                    <a:pt x="22606" y="816"/>
                    <a:pt x="21704" y="816"/>
                  </a:cubicBezTo>
                  <a:cubicBezTo>
                    <a:pt x="20005" y="816"/>
                    <a:pt x="18681" y="1514"/>
                    <a:pt x="18681" y="1514"/>
                  </a:cubicBezTo>
                  <a:cubicBezTo>
                    <a:pt x="18681" y="1514"/>
                    <a:pt x="15830" y="1"/>
                    <a:pt x="129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480;p34">
              <a:extLst>
                <a:ext uri="{FF2B5EF4-FFF2-40B4-BE49-F238E27FC236}">
                  <a16:creationId xmlns:a16="http://schemas.microsoft.com/office/drawing/2014/main" id="{EEDA3937-4D52-CAF0-EC59-DBEE72FD99FE}"/>
                </a:ext>
              </a:extLst>
            </p:cNvPr>
            <p:cNvSpPr/>
            <p:nvPr/>
          </p:nvSpPr>
          <p:spPr>
            <a:xfrm>
              <a:off x="1857227" y="2360864"/>
              <a:ext cx="240133" cy="198746"/>
            </a:xfrm>
            <a:custGeom>
              <a:avLst/>
              <a:gdLst/>
              <a:ahLst/>
              <a:cxnLst/>
              <a:rect l="l" t="t" r="r" b="b"/>
              <a:pathLst>
                <a:path w="7740" h="6406" extrusionOk="0">
                  <a:moveTo>
                    <a:pt x="635" y="1"/>
                  </a:moveTo>
                  <a:lnTo>
                    <a:pt x="1" y="535"/>
                  </a:lnTo>
                  <a:lnTo>
                    <a:pt x="3303" y="4638"/>
                  </a:lnTo>
                  <a:lnTo>
                    <a:pt x="7406" y="6406"/>
                  </a:lnTo>
                  <a:lnTo>
                    <a:pt x="7740" y="5672"/>
                  </a:lnTo>
                  <a:lnTo>
                    <a:pt x="3804" y="3970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481;p34">
              <a:extLst>
                <a:ext uri="{FF2B5EF4-FFF2-40B4-BE49-F238E27FC236}">
                  <a16:creationId xmlns:a16="http://schemas.microsoft.com/office/drawing/2014/main" id="{A69F0136-C5C8-223F-4694-B303211A01EE}"/>
                </a:ext>
              </a:extLst>
            </p:cNvPr>
            <p:cNvSpPr/>
            <p:nvPr/>
          </p:nvSpPr>
          <p:spPr>
            <a:xfrm>
              <a:off x="1794126" y="1651366"/>
              <a:ext cx="604398" cy="502605"/>
            </a:xfrm>
            <a:custGeom>
              <a:avLst/>
              <a:gdLst/>
              <a:ahLst/>
              <a:cxnLst/>
              <a:rect l="l" t="t" r="r" b="b"/>
              <a:pathLst>
                <a:path w="19481" h="16200" extrusionOk="0">
                  <a:moveTo>
                    <a:pt x="13110" y="0"/>
                  </a:moveTo>
                  <a:cubicBezTo>
                    <a:pt x="8257" y="0"/>
                    <a:pt x="3481" y="2749"/>
                    <a:pt x="1968" y="5592"/>
                  </a:cubicBezTo>
                  <a:cubicBezTo>
                    <a:pt x="0" y="9295"/>
                    <a:pt x="467" y="15999"/>
                    <a:pt x="467" y="15999"/>
                  </a:cubicBezTo>
                  <a:lnTo>
                    <a:pt x="2735" y="16200"/>
                  </a:lnTo>
                  <a:cubicBezTo>
                    <a:pt x="2735" y="16200"/>
                    <a:pt x="2669" y="8294"/>
                    <a:pt x="4670" y="5892"/>
                  </a:cubicBezTo>
                  <a:cubicBezTo>
                    <a:pt x="7559" y="2368"/>
                    <a:pt x="12488" y="1688"/>
                    <a:pt x="15860" y="1688"/>
                  </a:cubicBezTo>
                  <a:cubicBezTo>
                    <a:pt x="17977" y="1688"/>
                    <a:pt x="19481" y="1956"/>
                    <a:pt x="19481" y="1956"/>
                  </a:cubicBezTo>
                  <a:cubicBezTo>
                    <a:pt x="17541" y="569"/>
                    <a:pt x="15317" y="0"/>
                    <a:pt x="13110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482;p34">
              <a:extLst>
                <a:ext uri="{FF2B5EF4-FFF2-40B4-BE49-F238E27FC236}">
                  <a16:creationId xmlns:a16="http://schemas.microsoft.com/office/drawing/2014/main" id="{78919F7F-7E7E-ABFE-6877-D238471226E3}"/>
                </a:ext>
              </a:extLst>
            </p:cNvPr>
            <p:cNvSpPr/>
            <p:nvPr/>
          </p:nvSpPr>
          <p:spPr>
            <a:xfrm>
              <a:off x="1664761" y="2062825"/>
              <a:ext cx="340499" cy="385051"/>
            </a:xfrm>
            <a:custGeom>
              <a:avLst/>
              <a:gdLst/>
              <a:ahLst/>
              <a:cxnLst/>
              <a:rect l="l" t="t" r="r" b="b"/>
              <a:pathLst>
                <a:path w="10975" h="12411" extrusionOk="0">
                  <a:moveTo>
                    <a:pt x="5491" y="1"/>
                  </a:moveTo>
                  <a:cubicBezTo>
                    <a:pt x="5473" y="1"/>
                    <a:pt x="5456" y="1"/>
                    <a:pt x="5438" y="1"/>
                  </a:cubicBezTo>
                  <a:cubicBezTo>
                    <a:pt x="2402" y="34"/>
                    <a:pt x="0" y="2836"/>
                    <a:pt x="34" y="6272"/>
                  </a:cubicBezTo>
                  <a:cubicBezTo>
                    <a:pt x="67" y="9654"/>
                    <a:pt x="2506" y="12410"/>
                    <a:pt x="5484" y="12410"/>
                  </a:cubicBezTo>
                  <a:cubicBezTo>
                    <a:pt x="5502" y="12410"/>
                    <a:pt x="5520" y="12410"/>
                    <a:pt x="5538" y="12410"/>
                  </a:cubicBezTo>
                  <a:cubicBezTo>
                    <a:pt x="8540" y="12377"/>
                    <a:pt x="10975" y="9575"/>
                    <a:pt x="10942" y="6139"/>
                  </a:cubicBezTo>
                  <a:cubicBezTo>
                    <a:pt x="10908" y="2757"/>
                    <a:pt x="8469" y="1"/>
                    <a:pt x="5491" y="1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483;p34">
              <a:extLst>
                <a:ext uri="{FF2B5EF4-FFF2-40B4-BE49-F238E27FC236}">
                  <a16:creationId xmlns:a16="http://schemas.microsoft.com/office/drawing/2014/main" id="{DB47E5BB-53A5-274E-11DC-87A5ACA21D98}"/>
                </a:ext>
              </a:extLst>
            </p:cNvPr>
            <p:cNvSpPr/>
            <p:nvPr/>
          </p:nvSpPr>
          <p:spPr>
            <a:xfrm>
              <a:off x="1650273" y="2076289"/>
              <a:ext cx="305317" cy="346735"/>
            </a:xfrm>
            <a:custGeom>
              <a:avLst/>
              <a:gdLst/>
              <a:ahLst/>
              <a:cxnLst/>
              <a:rect l="l" t="t" r="r" b="b"/>
              <a:pathLst>
                <a:path w="9841" h="11176" extrusionOk="0">
                  <a:moveTo>
                    <a:pt x="4871" y="1"/>
                  </a:moveTo>
                  <a:cubicBezTo>
                    <a:pt x="2169" y="34"/>
                    <a:pt x="0" y="2569"/>
                    <a:pt x="34" y="5638"/>
                  </a:cubicBezTo>
                  <a:cubicBezTo>
                    <a:pt x="67" y="8707"/>
                    <a:pt x="2269" y="11175"/>
                    <a:pt x="4971" y="11175"/>
                  </a:cubicBezTo>
                  <a:cubicBezTo>
                    <a:pt x="7673" y="11142"/>
                    <a:pt x="9841" y="8607"/>
                    <a:pt x="9807" y="5538"/>
                  </a:cubicBezTo>
                  <a:cubicBezTo>
                    <a:pt x="9774" y="2469"/>
                    <a:pt x="7572" y="1"/>
                    <a:pt x="48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484;p34">
              <a:extLst>
                <a:ext uri="{FF2B5EF4-FFF2-40B4-BE49-F238E27FC236}">
                  <a16:creationId xmlns:a16="http://schemas.microsoft.com/office/drawing/2014/main" id="{6D85C2D7-92CC-97D6-879B-0CBE761D1725}"/>
                </a:ext>
              </a:extLst>
            </p:cNvPr>
            <p:cNvSpPr/>
            <p:nvPr/>
          </p:nvSpPr>
          <p:spPr>
            <a:xfrm>
              <a:off x="1776505" y="2716853"/>
              <a:ext cx="514395" cy="534716"/>
            </a:xfrm>
            <a:custGeom>
              <a:avLst/>
              <a:gdLst/>
              <a:ahLst/>
              <a:cxnLst/>
              <a:rect l="l" t="t" r="r" b="b"/>
              <a:pathLst>
                <a:path w="16580" h="17235" extrusionOk="0">
                  <a:moveTo>
                    <a:pt x="2603" y="1"/>
                  </a:moveTo>
                  <a:lnTo>
                    <a:pt x="1" y="3036"/>
                  </a:lnTo>
                  <a:cubicBezTo>
                    <a:pt x="1" y="3036"/>
                    <a:pt x="8680" y="17235"/>
                    <a:pt x="9092" y="17235"/>
                  </a:cubicBezTo>
                  <a:cubicBezTo>
                    <a:pt x="9102" y="17235"/>
                    <a:pt x="9107" y="17228"/>
                    <a:pt x="9107" y="17213"/>
                  </a:cubicBezTo>
                  <a:lnTo>
                    <a:pt x="12143" y="10809"/>
                  </a:lnTo>
                  <a:lnTo>
                    <a:pt x="16579" y="15212"/>
                  </a:lnTo>
                  <a:lnTo>
                    <a:pt x="16579" y="15212"/>
                  </a:lnTo>
                  <a:lnTo>
                    <a:pt x="16146" y="4070"/>
                  </a:lnTo>
                  <a:lnTo>
                    <a:pt x="14778" y="1936"/>
                  </a:lnTo>
                  <a:lnTo>
                    <a:pt x="11843" y="9341"/>
                  </a:lnTo>
                  <a:lnTo>
                    <a:pt x="26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485;p34">
              <a:extLst>
                <a:ext uri="{FF2B5EF4-FFF2-40B4-BE49-F238E27FC236}">
                  <a16:creationId xmlns:a16="http://schemas.microsoft.com/office/drawing/2014/main" id="{B4F0BFB7-1A56-6C3F-493B-A9B896EEB1C6}"/>
                </a:ext>
              </a:extLst>
            </p:cNvPr>
            <p:cNvSpPr/>
            <p:nvPr/>
          </p:nvSpPr>
          <p:spPr>
            <a:xfrm>
              <a:off x="1769649" y="2810481"/>
              <a:ext cx="530559" cy="460070"/>
            </a:xfrm>
            <a:custGeom>
              <a:avLst/>
              <a:gdLst/>
              <a:ahLst/>
              <a:cxnLst/>
              <a:rect l="l" t="t" r="r" b="b"/>
              <a:pathLst>
                <a:path w="17101" h="14829" extrusionOk="0">
                  <a:moveTo>
                    <a:pt x="68" y="1"/>
                  </a:moveTo>
                  <a:cubicBezTo>
                    <a:pt x="33" y="1"/>
                    <a:pt x="1" y="43"/>
                    <a:pt x="22" y="85"/>
                  </a:cubicBezTo>
                  <a:cubicBezTo>
                    <a:pt x="1254" y="2583"/>
                    <a:pt x="9107" y="14829"/>
                    <a:pt x="9261" y="14829"/>
                  </a:cubicBezTo>
                  <a:cubicBezTo>
                    <a:pt x="9261" y="14829"/>
                    <a:pt x="9262" y="14829"/>
                    <a:pt x="9262" y="14829"/>
                  </a:cubicBezTo>
                  <a:cubicBezTo>
                    <a:pt x="10429" y="12627"/>
                    <a:pt x="11463" y="10392"/>
                    <a:pt x="12431" y="8057"/>
                  </a:cubicBezTo>
                  <a:cubicBezTo>
                    <a:pt x="13075" y="8830"/>
                    <a:pt x="16767" y="12776"/>
                    <a:pt x="17020" y="12776"/>
                  </a:cubicBezTo>
                  <a:cubicBezTo>
                    <a:pt x="17029" y="12776"/>
                    <a:pt x="17034" y="12771"/>
                    <a:pt x="17034" y="12761"/>
                  </a:cubicBezTo>
                  <a:cubicBezTo>
                    <a:pt x="17101" y="10759"/>
                    <a:pt x="17067" y="8725"/>
                    <a:pt x="16901" y="6690"/>
                  </a:cubicBezTo>
                  <a:cubicBezTo>
                    <a:pt x="16767" y="4855"/>
                    <a:pt x="16700" y="2987"/>
                    <a:pt x="16467" y="1152"/>
                  </a:cubicBezTo>
                  <a:cubicBezTo>
                    <a:pt x="16467" y="1116"/>
                    <a:pt x="16437" y="1089"/>
                    <a:pt x="16410" y="1089"/>
                  </a:cubicBezTo>
                  <a:cubicBezTo>
                    <a:pt x="16387" y="1089"/>
                    <a:pt x="16367" y="1107"/>
                    <a:pt x="16367" y="1152"/>
                  </a:cubicBezTo>
                  <a:cubicBezTo>
                    <a:pt x="16000" y="2954"/>
                    <a:pt x="16534" y="9959"/>
                    <a:pt x="16534" y="11660"/>
                  </a:cubicBezTo>
                  <a:lnTo>
                    <a:pt x="16500" y="11660"/>
                  </a:lnTo>
                  <a:cubicBezTo>
                    <a:pt x="16335" y="11462"/>
                    <a:pt x="12467" y="7823"/>
                    <a:pt x="12366" y="7823"/>
                  </a:cubicBezTo>
                  <a:cubicBezTo>
                    <a:pt x="12365" y="7823"/>
                    <a:pt x="12364" y="7823"/>
                    <a:pt x="12364" y="7824"/>
                  </a:cubicBezTo>
                  <a:cubicBezTo>
                    <a:pt x="11697" y="8858"/>
                    <a:pt x="9495" y="13495"/>
                    <a:pt x="9328" y="13928"/>
                  </a:cubicBezTo>
                  <a:cubicBezTo>
                    <a:pt x="7894" y="11560"/>
                    <a:pt x="1823" y="2287"/>
                    <a:pt x="122" y="52"/>
                  </a:cubicBezTo>
                  <a:cubicBezTo>
                    <a:pt x="110" y="15"/>
                    <a:pt x="88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602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39"/>
          <p:cNvSpPr txBox="1">
            <a:spLocks noGrp="1"/>
          </p:cNvSpPr>
          <p:nvPr>
            <p:ph type="title"/>
          </p:nvPr>
        </p:nvSpPr>
        <p:spPr>
          <a:xfrm>
            <a:off x="855351" y="12279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+mj-lt"/>
              </a:rPr>
              <a:t>LÝ DO CHỌN ĐỀ TÀI</a:t>
            </a:r>
          </a:p>
        </p:txBody>
      </p:sp>
      <p:grpSp>
        <p:nvGrpSpPr>
          <p:cNvPr id="1456" name="Google Shape;1456;p39"/>
          <p:cNvGrpSpPr/>
          <p:nvPr/>
        </p:nvGrpSpPr>
        <p:grpSpPr>
          <a:xfrm rot="10800000">
            <a:off x="156310" y="4114188"/>
            <a:ext cx="3644337" cy="827317"/>
            <a:chOff x="5092229" y="-180802"/>
            <a:chExt cx="5253816" cy="1622108"/>
          </a:xfrm>
        </p:grpSpPr>
        <p:sp>
          <p:nvSpPr>
            <p:cNvPr id="1457" name="Google Shape;1457;p39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9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9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9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9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9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9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9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9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9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39"/>
          <p:cNvGrpSpPr/>
          <p:nvPr/>
        </p:nvGrpSpPr>
        <p:grpSpPr>
          <a:xfrm>
            <a:off x="5154540" y="308633"/>
            <a:ext cx="3654496" cy="369906"/>
            <a:chOff x="5896679" y="4472082"/>
            <a:chExt cx="5053091" cy="435777"/>
          </a:xfrm>
        </p:grpSpPr>
        <p:grpSp>
          <p:nvGrpSpPr>
            <p:cNvPr id="1468" name="Google Shape;1468;p39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469" name="Google Shape;1469;p39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9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1" name="Google Shape;1471;p39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472" name="Google Shape;1472;p3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4" name="Google Shape;1474;p39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475" name="Google Shape;1475;p3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77" name="Google Shape;1477;p39"/>
          <p:cNvSpPr/>
          <p:nvPr/>
        </p:nvSpPr>
        <p:spPr>
          <a:xfrm>
            <a:off x="8403742" y="4228095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8" name="Google Shape;1478;p39"/>
          <p:cNvGrpSpPr/>
          <p:nvPr/>
        </p:nvGrpSpPr>
        <p:grpSpPr>
          <a:xfrm>
            <a:off x="7393634" y="3942194"/>
            <a:ext cx="888556" cy="888556"/>
            <a:chOff x="3601710" y="-660170"/>
            <a:chExt cx="888556" cy="888556"/>
          </a:xfrm>
        </p:grpSpPr>
        <p:sp>
          <p:nvSpPr>
            <p:cNvPr id="1479" name="Google Shape;1479;p39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9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9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9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9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9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9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9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5CE8B9-9B69-D0CF-EAD9-8EBCE1525490}"/>
              </a:ext>
            </a:extLst>
          </p:cNvPr>
          <p:cNvSpPr txBox="1">
            <a:spLocks/>
          </p:cNvSpPr>
          <p:nvPr/>
        </p:nvSpPr>
        <p:spPr>
          <a:xfrm>
            <a:off x="8829298" y="4730923"/>
            <a:ext cx="2743557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fld id="{00000000-1234-1234-1234-12341234123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40710A-0B20-C220-CD83-D924CF619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500" y="1373862"/>
            <a:ext cx="2289568" cy="1427165"/>
          </a:xfrm>
          <a:prstGeom prst="rect">
            <a:avLst/>
          </a:prstGeom>
        </p:spPr>
      </p:pic>
      <p:pic>
        <p:nvPicPr>
          <p:cNvPr id="12" name="Picture 4" descr="Giải pháp quảng bá hình ảnh dành cho Nhà hàng/ Quán cà phê trong thời đại">
            <a:extLst>
              <a:ext uri="{FF2B5EF4-FFF2-40B4-BE49-F238E27FC236}">
                <a16:creationId xmlns:a16="http://schemas.microsoft.com/office/drawing/2014/main" id="{2CA69698-9C29-BB8D-300A-683F39A9A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745" y="1368294"/>
            <a:ext cx="2289567" cy="145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ông nghiệp 4.0 - Xu hướng thế giới và chính sách phát triển ở Việt Nam |  Học viện Cảnh sát nhân dân">
            <a:extLst>
              <a:ext uri="{FF2B5EF4-FFF2-40B4-BE49-F238E27FC236}">
                <a16:creationId xmlns:a16="http://schemas.microsoft.com/office/drawing/2014/main" id="{7ABA21AA-B52B-E6A6-7D2B-2F82CE755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76" y="1368294"/>
            <a:ext cx="2289567" cy="143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14BEC9-ED1B-9678-09B3-6E90F3E25FE0}"/>
              </a:ext>
            </a:extLst>
          </p:cNvPr>
          <p:cNvSpPr txBox="1"/>
          <p:nvPr/>
        </p:nvSpPr>
        <p:spPr>
          <a:xfrm>
            <a:off x="342594" y="2949446"/>
            <a:ext cx="2289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Xu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ở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62AB5-F49D-6F83-C944-02EA07BEC618}"/>
              </a:ext>
            </a:extLst>
          </p:cNvPr>
          <p:cNvSpPr txBox="1"/>
          <p:nvPr/>
        </p:nvSpPr>
        <p:spPr>
          <a:xfrm>
            <a:off x="3457500" y="2949446"/>
            <a:ext cx="242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 </a:t>
            </a:r>
            <a:r>
              <a:rPr lang="en-US" dirty="0" err="1"/>
              <a:t>hút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ở xa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0ADBA4-DD57-F11C-269F-D66A88425106}"/>
              </a:ext>
            </a:extLst>
          </p:cNvPr>
          <p:cNvSpPr txBox="1"/>
          <p:nvPr/>
        </p:nvSpPr>
        <p:spPr>
          <a:xfrm>
            <a:off x="6884640" y="2949446"/>
            <a:ext cx="194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Kinh doanh hiệu quả </a:t>
            </a:r>
          </a:p>
        </p:txBody>
      </p:sp>
      <p:pic>
        <p:nvPicPr>
          <p:cNvPr id="17" name="Picture 6" descr="Dấu Cộng Màu Đen Ký Hiệu Tích Cực Hình minh họa Sẵn có - Tải xuống Hình ảnh  Ngay bây giờ - Dấu cộng, Biểu tượng - Ký hiệu chữ viết, Phím plus - iStock">
            <a:extLst>
              <a:ext uri="{FF2B5EF4-FFF2-40B4-BE49-F238E27FC236}">
                <a16:creationId xmlns:a16="http://schemas.microsoft.com/office/drawing/2014/main" id="{2B7CAB08-017C-465B-7DA9-EDED00AD6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95" y="1766014"/>
            <a:ext cx="661601" cy="6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Dấu Cộng Màu Đen Ký Hiệu Tích Cực Hình minh họa Sẵn có - Tải xuống Hình ảnh  Ngay bây giờ - Dấu cộng, Biểu tượng - Ký hiệu chữ viết, Phím plus - iStock">
            <a:extLst>
              <a:ext uri="{FF2B5EF4-FFF2-40B4-BE49-F238E27FC236}">
                <a16:creationId xmlns:a16="http://schemas.microsoft.com/office/drawing/2014/main" id="{C30361C8-36C0-A6C9-E4DC-A4BFD5725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106" y="1753859"/>
            <a:ext cx="661601" cy="6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39"/>
          <p:cNvSpPr txBox="1">
            <a:spLocks noGrp="1"/>
          </p:cNvSpPr>
          <p:nvPr>
            <p:ph type="title"/>
          </p:nvPr>
        </p:nvSpPr>
        <p:spPr>
          <a:xfrm>
            <a:off x="855351" y="12279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+mj-lt"/>
              </a:rPr>
              <a:t>CÔNG CỤ, KỸ THUẬT </a:t>
            </a:r>
            <a:endParaRPr lang="en-US" sz="2800" b="1" dirty="0">
              <a:latin typeface="+mj-lt"/>
            </a:endParaRPr>
          </a:p>
        </p:txBody>
      </p:sp>
      <p:grpSp>
        <p:nvGrpSpPr>
          <p:cNvPr id="1456" name="Google Shape;1456;p39"/>
          <p:cNvGrpSpPr/>
          <p:nvPr/>
        </p:nvGrpSpPr>
        <p:grpSpPr>
          <a:xfrm rot="10800000">
            <a:off x="156310" y="4114188"/>
            <a:ext cx="3644337" cy="827317"/>
            <a:chOff x="5092229" y="-180802"/>
            <a:chExt cx="5253816" cy="1622108"/>
          </a:xfrm>
        </p:grpSpPr>
        <p:sp>
          <p:nvSpPr>
            <p:cNvPr id="1457" name="Google Shape;1457;p39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9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9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9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9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9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9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9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9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9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39"/>
          <p:cNvGrpSpPr/>
          <p:nvPr/>
        </p:nvGrpSpPr>
        <p:grpSpPr>
          <a:xfrm>
            <a:off x="5154540" y="308633"/>
            <a:ext cx="3654496" cy="369906"/>
            <a:chOff x="5896679" y="4472082"/>
            <a:chExt cx="5053091" cy="435777"/>
          </a:xfrm>
        </p:grpSpPr>
        <p:grpSp>
          <p:nvGrpSpPr>
            <p:cNvPr id="1468" name="Google Shape;1468;p39"/>
            <p:cNvGrpSpPr/>
            <p:nvPr/>
          </p:nvGrpSpPr>
          <p:grpSpPr>
            <a:xfrm rot="-5400000" flipH="1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469" name="Google Shape;1469;p39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8597" extrusionOk="0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9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3" extrusionOk="0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1" name="Google Shape;1471;p39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472" name="Google Shape;1472;p3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4" name="Google Shape;1474;p39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475" name="Google Shape;1475;p3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610" extrusionOk="0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21" extrusionOk="0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77" name="Google Shape;1477;p39"/>
          <p:cNvSpPr/>
          <p:nvPr/>
        </p:nvSpPr>
        <p:spPr>
          <a:xfrm>
            <a:off x="8403742" y="4228095"/>
            <a:ext cx="425556" cy="432527"/>
          </a:xfrm>
          <a:custGeom>
            <a:avLst/>
            <a:gdLst/>
            <a:ahLst/>
            <a:cxnLst/>
            <a:rect l="l" t="t" r="r" b="b"/>
            <a:pathLst>
              <a:path w="4762" h="4840" extrusionOk="0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8" name="Google Shape;1478;p39"/>
          <p:cNvGrpSpPr/>
          <p:nvPr/>
        </p:nvGrpSpPr>
        <p:grpSpPr>
          <a:xfrm>
            <a:off x="7393634" y="3942194"/>
            <a:ext cx="888556" cy="888556"/>
            <a:chOff x="3601710" y="-660170"/>
            <a:chExt cx="888556" cy="888556"/>
          </a:xfrm>
        </p:grpSpPr>
        <p:sp>
          <p:nvSpPr>
            <p:cNvPr id="1479" name="Google Shape;1479;p39"/>
            <p:cNvSpPr/>
            <p:nvPr/>
          </p:nvSpPr>
          <p:spPr>
            <a:xfrm>
              <a:off x="3633613" y="-585997"/>
              <a:ext cx="838601" cy="740210"/>
            </a:xfrm>
            <a:custGeom>
              <a:avLst/>
              <a:gdLst/>
              <a:ahLst/>
              <a:cxnLst/>
              <a:rect l="l" t="t" r="r" b="b"/>
              <a:pathLst>
                <a:path w="9384" h="8283" extrusionOk="0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9"/>
            <p:cNvSpPr/>
            <p:nvPr/>
          </p:nvSpPr>
          <p:spPr>
            <a:xfrm>
              <a:off x="3823514" y="8558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9"/>
            <p:cNvSpPr/>
            <p:nvPr/>
          </p:nvSpPr>
          <p:spPr>
            <a:xfrm>
              <a:off x="3608681" y="-138993"/>
              <a:ext cx="145576" cy="163627"/>
            </a:xfrm>
            <a:custGeom>
              <a:avLst/>
              <a:gdLst/>
              <a:ahLst/>
              <a:cxnLst/>
              <a:rect l="l" t="t" r="r" b="b"/>
              <a:pathLst>
                <a:path w="1629" h="1831" extrusionOk="0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9"/>
            <p:cNvSpPr/>
            <p:nvPr/>
          </p:nvSpPr>
          <p:spPr>
            <a:xfrm>
              <a:off x="3601710" y="-438366"/>
              <a:ext cx="142895" cy="163627"/>
            </a:xfrm>
            <a:custGeom>
              <a:avLst/>
              <a:gdLst/>
              <a:ahLst/>
              <a:cxnLst/>
              <a:rect l="l" t="t" r="r" b="b"/>
              <a:pathLst>
                <a:path w="1599" h="1831" extrusionOk="0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9"/>
            <p:cNvSpPr/>
            <p:nvPr/>
          </p:nvSpPr>
          <p:spPr>
            <a:xfrm>
              <a:off x="3805462" y="-653199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9"/>
            <p:cNvSpPr/>
            <p:nvPr/>
          </p:nvSpPr>
          <p:spPr>
            <a:xfrm>
              <a:off x="4104835" y="-660170"/>
              <a:ext cx="163627" cy="144235"/>
            </a:xfrm>
            <a:custGeom>
              <a:avLst/>
              <a:gdLst/>
              <a:ahLst/>
              <a:cxnLst/>
              <a:rect l="l" t="t" r="r" b="b"/>
              <a:pathLst>
                <a:path w="1831" h="1614" extrusionOk="0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9"/>
            <p:cNvSpPr/>
            <p:nvPr/>
          </p:nvSpPr>
          <p:spPr>
            <a:xfrm>
              <a:off x="4339061" y="-454988"/>
              <a:ext cx="145665" cy="162197"/>
            </a:xfrm>
            <a:custGeom>
              <a:avLst/>
              <a:gdLst/>
              <a:ahLst/>
              <a:cxnLst/>
              <a:rect l="l" t="t" r="r" b="b"/>
              <a:pathLst>
                <a:path w="1630" h="1815" extrusionOk="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9"/>
            <p:cNvSpPr/>
            <p:nvPr/>
          </p:nvSpPr>
          <p:spPr>
            <a:xfrm>
              <a:off x="4346031" y="-155615"/>
              <a:ext cx="144235" cy="162197"/>
            </a:xfrm>
            <a:custGeom>
              <a:avLst/>
              <a:gdLst/>
              <a:ahLst/>
              <a:cxnLst/>
              <a:rect l="l" t="t" r="r" b="b"/>
              <a:pathLst>
                <a:path w="1614" h="1815" extrusionOk="0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4122887" y="78611"/>
              <a:ext cx="162197" cy="142805"/>
            </a:xfrm>
            <a:custGeom>
              <a:avLst/>
              <a:gdLst/>
              <a:ahLst/>
              <a:cxnLst/>
              <a:rect l="l" t="t" r="r" b="b"/>
              <a:pathLst>
                <a:path w="1815" h="1598" extrusionOk="0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3928786" y="-339975"/>
              <a:ext cx="231634" cy="249596"/>
            </a:xfrm>
            <a:custGeom>
              <a:avLst/>
              <a:gdLst/>
              <a:ahLst/>
              <a:cxnLst/>
              <a:rect l="l" t="t" r="r" b="b"/>
              <a:pathLst>
                <a:path w="2592" h="2793" extrusionOk="0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5CE8B9-9B69-D0CF-EAD9-8EBCE1525490}"/>
              </a:ext>
            </a:extLst>
          </p:cNvPr>
          <p:cNvSpPr txBox="1">
            <a:spLocks/>
          </p:cNvSpPr>
          <p:nvPr/>
        </p:nvSpPr>
        <p:spPr>
          <a:xfrm>
            <a:off x="8829298" y="4730923"/>
            <a:ext cx="2743557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fld id="{00000000-1234-1234-1234-12341234123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FB740F-5251-B88E-B8D3-35BCBDEF5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9" y="1306151"/>
            <a:ext cx="2599628" cy="12998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D243AB-E28E-143E-E898-B2AEC56297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98" t="15476" r="9084" b="9240"/>
          <a:stretch/>
        </p:blipFill>
        <p:spPr>
          <a:xfrm>
            <a:off x="6374591" y="1361198"/>
            <a:ext cx="2282283" cy="13045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A57DF6-E1D9-7CA2-D78A-F02C72CF4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8926" y="1717998"/>
            <a:ext cx="471458" cy="475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EDE248-E77D-2D84-593E-E457437E8C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7979" y="1718293"/>
            <a:ext cx="469433" cy="475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4C641B-99D8-A232-BC3F-3F83BA740A43}"/>
              </a:ext>
            </a:extLst>
          </p:cNvPr>
          <p:cNvSpPr txBox="1"/>
          <p:nvPr/>
        </p:nvSpPr>
        <p:spPr>
          <a:xfrm>
            <a:off x="222649" y="2882862"/>
            <a:ext cx="23862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>
                <a:solidFill>
                  <a:srgbClr val="4D5156"/>
                </a:solidFill>
                <a:latin typeface="arial" panose="020B0604020202020204" pitchFamily="34" charset="0"/>
              </a:rPr>
              <a:t>M</a:t>
            </a:r>
            <a:r>
              <a:rPr lang="vi-VN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ôi trường phát triển tích hợp từ Microsoft</a:t>
            </a:r>
            <a:r>
              <a:rPr 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en-US" b="0" i="0">
                <a:solidFill>
                  <a:srgbClr val="353535"/>
                </a:solidFill>
                <a:effectLst/>
                <a:latin typeface="Roboto" panose="02000000000000000000" pitchFamily="2" charset="0"/>
              </a:rPr>
              <a:t>phần mềm lập trình viết bằng C#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6AD9CC-6819-B352-C5BC-CE0C5C3D1B4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053" t="7979" r="13039" b="7822"/>
          <a:stretch/>
        </p:blipFill>
        <p:spPr>
          <a:xfrm>
            <a:off x="3105603" y="1257674"/>
            <a:ext cx="2514052" cy="15686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840984-7068-5E62-7066-E61B3395D720}"/>
              </a:ext>
            </a:extLst>
          </p:cNvPr>
          <p:cNvSpPr txBox="1"/>
          <p:nvPr/>
        </p:nvSpPr>
        <p:spPr>
          <a:xfrm>
            <a:off x="2946612" y="2943478"/>
            <a:ext cx="28320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Phần mềm giúp </a:t>
            </a:r>
            <a:r>
              <a:rPr lang="vi-VN" b="0" i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cấu hình, quản lý và quản trị bộ máy cơ sở dữ liệu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77CC65-D162-8093-F397-AEB56AF0326A}"/>
              </a:ext>
            </a:extLst>
          </p:cNvPr>
          <p:cNvSpPr txBox="1"/>
          <p:nvPr/>
        </p:nvSpPr>
        <p:spPr>
          <a:xfrm>
            <a:off x="5954373" y="2882862"/>
            <a:ext cx="31227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>
                <a:solidFill>
                  <a:srgbClr val="202122"/>
                </a:solidFill>
                <a:latin typeface="Arial" panose="020B0604020202020204" pitchFamily="34" charset="0"/>
              </a:rPr>
              <a:t>Là bộ khung phần mềm </a:t>
            </a:r>
            <a:r>
              <a:rPr lang="vi-VN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cho phép các nhà phát triển xây dựng một 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ứng d</a:t>
            </a:r>
            <a:r>
              <a:rPr lang="en-US">
                <a:solidFill>
                  <a:srgbClr val="202122"/>
                </a:solidFill>
                <a:latin typeface="Arial" panose="020B0604020202020204" pitchFamily="34" charset="0"/>
              </a:rPr>
              <a:t>ụng web </a:t>
            </a:r>
            <a:r>
              <a:rPr lang="vi-VN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dưới dạng tổng hợp của ba vai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trò: Model,View, Controller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6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37"/>
          <p:cNvSpPr/>
          <p:nvPr/>
        </p:nvSpPr>
        <p:spPr>
          <a:xfrm rot="867070">
            <a:off x="84868" y="313652"/>
            <a:ext cx="4896751" cy="4292248"/>
          </a:xfrm>
          <a:custGeom>
            <a:avLst/>
            <a:gdLst/>
            <a:ahLst/>
            <a:cxnLst/>
            <a:rect l="l" t="t" r="r" b="b"/>
            <a:pathLst>
              <a:path w="21945" h="19665" extrusionOk="0">
                <a:moveTo>
                  <a:pt x="9272" y="1"/>
                </a:moveTo>
                <a:cubicBezTo>
                  <a:pt x="7085" y="1"/>
                  <a:pt x="4953" y="1214"/>
                  <a:pt x="3395" y="2660"/>
                </a:cubicBezTo>
                <a:cubicBezTo>
                  <a:pt x="723" y="5136"/>
                  <a:pt x="0" y="9185"/>
                  <a:pt x="830" y="12616"/>
                </a:cubicBezTo>
                <a:cubicBezTo>
                  <a:pt x="1081" y="13652"/>
                  <a:pt x="1494" y="14649"/>
                  <a:pt x="2059" y="15552"/>
                </a:cubicBezTo>
                <a:cubicBezTo>
                  <a:pt x="2452" y="16178"/>
                  <a:pt x="2910" y="16730"/>
                  <a:pt x="3426" y="17212"/>
                </a:cubicBezTo>
                <a:cubicBezTo>
                  <a:pt x="4663" y="18367"/>
                  <a:pt x="6240" y="19106"/>
                  <a:pt x="7900" y="19411"/>
                </a:cubicBezTo>
                <a:cubicBezTo>
                  <a:pt x="8755" y="19568"/>
                  <a:pt x="9609" y="19665"/>
                  <a:pt x="10459" y="19665"/>
                </a:cubicBezTo>
                <a:cubicBezTo>
                  <a:pt x="11298" y="19665"/>
                  <a:pt x="12135" y="19570"/>
                  <a:pt x="12966" y="19346"/>
                </a:cubicBezTo>
                <a:cubicBezTo>
                  <a:pt x="14757" y="18862"/>
                  <a:pt x="16474" y="18073"/>
                  <a:pt x="17976" y="16980"/>
                </a:cubicBezTo>
                <a:cubicBezTo>
                  <a:pt x="19776" y="15671"/>
                  <a:pt x="21112" y="14222"/>
                  <a:pt x="21562" y="11988"/>
                </a:cubicBezTo>
                <a:cubicBezTo>
                  <a:pt x="21944" y="10081"/>
                  <a:pt x="21461" y="8128"/>
                  <a:pt x="19924" y="6861"/>
                </a:cubicBezTo>
                <a:cubicBezTo>
                  <a:pt x="18963" y="6067"/>
                  <a:pt x="17745" y="5718"/>
                  <a:pt x="16561" y="5415"/>
                </a:cubicBezTo>
                <a:cubicBezTo>
                  <a:pt x="15584" y="5165"/>
                  <a:pt x="14316" y="5000"/>
                  <a:pt x="13657" y="4155"/>
                </a:cubicBezTo>
                <a:cubicBezTo>
                  <a:pt x="12824" y="3087"/>
                  <a:pt x="12975" y="1552"/>
                  <a:pt x="11836" y="719"/>
                </a:cubicBezTo>
                <a:cubicBezTo>
                  <a:pt x="11280" y="311"/>
                  <a:pt x="10595" y="113"/>
                  <a:pt x="9911" y="36"/>
                </a:cubicBezTo>
                <a:cubicBezTo>
                  <a:pt x="9698" y="12"/>
                  <a:pt x="9485" y="1"/>
                  <a:pt x="9272" y="1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7"/>
          <p:cNvSpPr txBox="1">
            <a:spLocks noGrp="1"/>
          </p:cNvSpPr>
          <p:nvPr>
            <p:ph type="title"/>
          </p:nvPr>
        </p:nvSpPr>
        <p:spPr>
          <a:xfrm>
            <a:off x="5046625" y="1898376"/>
            <a:ext cx="3944975" cy="12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  <a:latin typeface="Aptos Display" panose="020B0004020202020204" pitchFamily="34" charset="0"/>
              </a:rPr>
              <a:t>PHÂN TÍCH &amp; THIẾT KẾ</a:t>
            </a:r>
            <a:endParaRPr sz="3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44" name="Google Shape;1044;p37"/>
          <p:cNvSpPr txBox="1">
            <a:spLocks noGrp="1"/>
          </p:cNvSpPr>
          <p:nvPr>
            <p:ph type="title" idx="2"/>
          </p:nvPr>
        </p:nvSpPr>
        <p:spPr>
          <a:xfrm>
            <a:off x="6272275" y="1152475"/>
            <a:ext cx="93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latin typeface="+mj-lt"/>
              </a:rPr>
              <a:t>02</a:t>
            </a:r>
            <a:endParaRPr sz="3200" b="1">
              <a:latin typeface="+mj-lt"/>
            </a:endParaRPr>
          </a:p>
        </p:txBody>
      </p:sp>
      <p:grpSp>
        <p:nvGrpSpPr>
          <p:cNvPr id="1369" name="Google Shape;1369;p37"/>
          <p:cNvGrpSpPr/>
          <p:nvPr/>
        </p:nvGrpSpPr>
        <p:grpSpPr>
          <a:xfrm rot="10800000" flipH="1">
            <a:off x="6323493" y="404394"/>
            <a:ext cx="4210803" cy="748080"/>
            <a:chOff x="6135243" y="693226"/>
            <a:chExt cx="4210803" cy="748080"/>
          </a:xfrm>
        </p:grpSpPr>
        <p:sp>
          <p:nvSpPr>
            <p:cNvPr id="1370" name="Google Shape;1370;p37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7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7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38397-06AC-014D-9657-623B201E85CC}"/>
              </a:ext>
            </a:extLst>
          </p:cNvPr>
          <p:cNvSpPr txBox="1">
            <a:spLocks/>
          </p:cNvSpPr>
          <p:nvPr/>
        </p:nvSpPr>
        <p:spPr>
          <a:xfrm>
            <a:off x="8820939" y="4778375"/>
            <a:ext cx="2743557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fld id="{00000000-1234-1234-1234-12341234123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644" name="Picture 1643">
            <a:extLst>
              <a:ext uri="{FF2B5EF4-FFF2-40B4-BE49-F238E27FC236}">
                <a16:creationId xmlns:a16="http://schemas.microsoft.com/office/drawing/2014/main" id="{AF75F22D-C9C0-5CA7-01BE-2F3BF8C8A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99" y="733212"/>
            <a:ext cx="3944454" cy="40724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38"/>
          <p:cNvSpPr txBox="1">
            <a:spLocks noGrp="1"/>
          </p:cNvSpPr>
          <p:nvPr>
            <p:ph type="title"/>
          </p:nvPr>
        </p:nvSpPr>
        <p:spPr>
          <a:xfrm>
            <a:off x="406850" y="2834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Aptos Display" panose="020B0004020202020204" pitchFamily="34" charset="0"/>
              </a:rPr>
              <a:t>PHÂN TÍCH YÊU CẦU PHẦN MỀM</a:t>
            </a:r>
            <a:endParaRPr sz="2800" b="1" dirty="0">
              <a:latin typeface="Aptos Display" panose="020B0004020202020204" pitchFamily="34" charset="0"/>
            </a:endParaRPr>
          </a:p>
        </p:txBody>
      </p:sp>
      <p:grpSp>
        <p:nvGrpSpPr>
          <p:cNvPr id="1394" name="Google Shape;1394;p38"/>
          <p:cNvGrpSpPr/>
          <p:nvPr/>
        </p:nvGrpSpPr>
        <p:grpSpPr>
          <a:xfrm>
            <a:off x="5388710" y="268303"/>
            <a:ext cx="3898362" cy="615807"/>
            <a:chOff x="5092229" y="-180802"/>
            <a:chExt cx="5253816" cy="1622108"/>
          </a:xfrm>
        </p:grpSpPr>
        <p:sp>
          <p:nvSpPr>
            <p:cNvPr id="1395" name="Google Shape;1395;p3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270B4-E44A-D61F-A84D-533FAA664351}"/>
              </a:ext>
            </a:extLst>
          </p:cNvPr>
          <p:cNvSpPr txBox="1">
            <a:spLocks/>
          </p:cNvSpPr>
          <p:nvPr/>
        </p:nvSpPr>
        <p:spPr>
          <a:xfrm>
            <a:off x="8857665" y="4778375"/>
            <a:ext cx="2743557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fld id="{00000000-1234-1234-1234-12341234123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9BFAFFE-32D3-2CBE-56CB-90AD00B5A8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0105770"/>
              </p:ext>
            </p:extLst>
          </p:nvPr>
        </p:nvGraphicFramePr>
        <p:xfrm>
          <a:off x="652050" y="774067"/>
          <a:ext cx="788725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Google Shape;1712;p21">
            <a:extLst>
              <a:ext uri="{FF2B5EF4-FFF2-40B4-BE49-F238E27FC236}">
                <a16:creationId xmlns:a16="http://schemas.microsoft.com/office/drawing/2014/main" id="{5EE4F378-B01E-ED4B-59BB-B86E5AE33A46}"/>
              </a:ext>
            </a:extLst>
          </p:cNvPr>
          <p:cNvSpPr txBox="1"/>
          <p:nvPr/>
        </p:nvSpPr>
        <p:spPr>
          <a:xfrm>
            <a:off x="903678" y="2216550"/>
            <a:ext cx="1924295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Aptos Display" panose="020B0004020202020204" pitchFamily="34" charset="0"/>
                <a:ea typeface="Fira Sans Medium"/>
                <a:cs typeface="Fira Sans Medium"/>
                <a:sym typeface="Fira Sans Medium"/>
              </a:rPr>
              <a:t>1. Khảo sát sơ bộ</a:t>
            </a:r>
            <a:endParaRPr sz="1800" b="1" dirty="0">
              <a:latin typeface="Aptos Display" panose="020B0004020202020204" pitchFamily="34" charset="0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" name="Google Shape;1713;p21">
            <a:extLst>
              <a:ext uri="{FF2B5EF4-FFF2-40B4-BE49-F238E27FC236}">
                <a16:creationId xmlns:a16="http://schemas.microsoft.com/office/drawing/2014/main" id="{46B24A2F-47FB-F79A-7B29-A1AE3037BA9D}"/>
              </a:ext>
            </a:extLst>
          </p:cNvPr>
          <p:cNvSpPr txBox="1"/>
          <p:nvPr/>
        </p:nvSpPr>
        <p:spPr>
          <a:xfrm>
            <a:off x="903678" y="2605558"/>
            <a:ext cx="2054927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</a:rPr>
              <a:t>Thu thập yêu cầu chức năng, phi chức năng</a:t>
            </a:r>
            <a:endParaRPr sz="1600">
              <a:latin typeface="Aptos Display" panose="020B00040202020202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8" name="Google Shape;1714;p21">
            <a:extLst>
              <a:ext uri="{FF2B5EF4-FFF2-40B4-BE49-F238E27FC236}">
                <a16:creationId xmlns:a16="http://schemas.microsoft.com/office/drawing/2014/main" id="{2EF5AECE-8213-DE9F-0A49-A4CEC250B654}"/>
              </a:ext>
            </a:extLst>
          </p:cNvPr>
          <p:cNvSpPr txBox="1"/>
          <p:nvPr/>
        </p:nvSpPr>
        <p:spPr>
          <a:xfrm>
            <a:off x="3537376" y="2216550"/>
            <a:ext cx="2343246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Aptos Display" panose="020B0004020202020204" pitchFamily="34" charset="0"/>
                <a:ea typeface="Fira Sans Medium"/>
                <a:cs typeface="Fira Sans Medium"/>
                <a:sym typeface="Fira Sans Medium"/>
              </a:rPr>
              <a:t>2. Yêu cầu chức năng</a:t>
            </a:r>
            <a:endParaRPr sz="1800" b="1" dirty="0">
              <a:latin typeface="Aptos Display" panose="020B0004020202020204" pitchFamily="34" charset="0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" name="Google Shape;1715;p21">
            <a:extLst>
              <a:ext uri="{FF2B5EF4-FFF2-40B4-BE49-F238E27FC236}">
                <a16:creationId xmlns:a16="http://schemas.microsoft.com/office/drawing/2014/main" id="{67C1C508-F249-53C8-08ED-1924A75CF994}"/>
              </a:ext>
            </a:extLst>
          </p:cNvPr>
          <p:cNvSpPr txBox="1"/>
          <p:nvPr/>
        </p:nvSpPr>
        <p:spPr>
          <a:xfrm>
            <a:off x="3537376" y="2580655"/>
            <a:ext cx="2196176" cy="685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marR="0" lvl="0" indent="-1714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</a:rPr>
              <a:t>Biểu đồ  chi tiết UC</a:t>
            </a:r>
          </a:p>
          <a:p>
            <a:pPr marL="171450" marR="0" lvl="0" indent="-1714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</a:rPr>
              <a:t>Biểu đồ hoạt động UC</a:t>
            </a:r>
          </a:p>
          <a:p>
            <a:pPr marL="171450" marR="0" lvl="0" indent="-1714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</a:rPr>
              <a:t>Đặc tả UC</a:t>
            </a:r>
          </a:p>
        </p:txBody>
      </p:sp>
      <p:sp>
        <p:nvSpPr>
          <p:cNvPr id="10" name="Google Shape;1716;p21">
            <a:extLst>
              <a:ext uri="{FF2B5EF4-FFF2-40B4-BE49-F238E27FC236}">
                <a16:creationId xmlns:a16="http://schemas.microsoft.com/office/drawing/2014/main" id="{2311F88A-8BDC-368D-B7C9-D029D652B840}"/>
              </a:ext>
            </a:extLst>
          </p:cNvPr>
          <p:cNvSpPr txBox="1"/>
          <p:nvPr/>
        </p:nvSpPr>
        <p:spPr>
          <a:xfrm>
            <a:off x="6162633" y="2212859"/>
            <a:ext cx="2493845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Aptos Display" panose="020B0004020202020204" pitchFamily="34" charset="0"/>
                <a:ea typeface="Fira Sans Medium"/>
                <a:cs typeface="Fira Sans Medium"/>
                <a:sym typeface="Fira Sans Medium"/>
              </a:rPr>
              <a:t>3. Yêu cầu phi chức năng</a:t>
            </a:r>
            <a:endParaRPr sz="1700" b="1" dirty="0">
              <a:latin typeface="Aptos Display" panose="020B0004020202020204" pitchFamily="34" charset="0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" name="Google Shape;1717;p21">
            <a:extLst>
              <a:ext uri="{FF2B5EF4-FFF2-40B4-BE49-F238E27FC236}">
                <a16:creationId xmlns:a16="http://schemas.microsoft.com/office/drawing/2014/main" id="{3BA1EDC3-37D2-2FBE-29F4-822FAD42E949}"/>
              </a:ext>
            </a:extLst>
          </p:cNvPr>
          <p:cNvSpPr txBox="1"/>
          <p:nvPr/>
        </p:nvSpPr>
        <p:spPr>
          <a:xfrm>
            <a:off x="6246124" y="2651755"/>
            <a:ext cx="2260114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30188" marR="0" lvl="0" indent="-22383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</a:rPr>
              <a:t>Giao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</a:rPr>
              <a:t>diện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</a:rPr>
              <a:t>người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</a:rPr>
              <a:t>dùng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ptos Display" panose="020B0004020202020204" pitchFamily="34" charset="0"/>
            </a:endParaRPr>
          </a:p>
          <a:p>
            <a:pPr marL="230188" marR="0" lvl="0" indent="-22383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</a:rPr>
              <a:t>Tính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</a:rPr>
              <a:t>bảo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</a:rPr>
              <a:t>mật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</a:rPr>
              <a:t>và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</a:rPr>
              <a:t>các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</a:rPr>
              <a:t>ràng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</a:rPr>
              <a:t>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0B0004020202020204" pitchFamily="34" charset="0"/>
              </a:rPr>
              <a:t>buộc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26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38"/>
          <p:cNvSpPr txBox="1">
            <a:spLocks noGrp="1"/>
          </p:cNvSpPr>
          <p:nvPr>
            <p:ph type="title"/>
          </p:nvPr>
        </p:nvSpPr>
        <p:spPr>
          <a:xfrm>
            <a:off x="406850" y="2834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Aptos Display" panose="020B0004020202020204" pitchFamily="34" charset="0"/>
              </a:rPr>
              <a:t>BIỂU ĐỒ USE CASE TỔNG QUAN</a:t>
            </a:r>
            <a:endParaRPr sz="2800" b="1" dirty="0">
              <a:latin typeface="Aptos Display" panose="020B0004020202020204" pitchFamily="34" charset="0"/>
            </a:endParaRPr>
          </a:p>
        </p:txBody>
      </p:sp>
      <p:grpSp>
        <p:nvGrpSpPr>
          <p:cNvPr id="1394" name="Google Shape;1394;p38"/>
          <p:cNvGrpSpPr/>
          <p:nvPr/>
        </p:nvGrpSpPr>
        <p:grpSpPr>
          <a:xfrm>
            <a:off x="5388710" y="268303"/>
            <a:ext cx="3898362" cy="615807"/>
            <a:chOff x="5092229" y="-180802"/>
            <a:chExt cx="5253816" cy="1622108"/>
          </a:xfrm>
        </p:grpSpPr>
        <p:sp>
          <p:nvSpPr>
            <p:cNvPr id="1395" name="Google Shape;1395;p3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270B4-E44A-D61F-A84D-533FAA664351}"/>
              </a:ext>
            </a:extLst>
          </p:cNvPr>
          <p:cNvSpPr txBox="1">
            <a:spLocks/>
          </p:cNvSpPr>
          <p:nvPr/>
        </p:nvSpPr>
        <p:spPr>
          <a:xfrm>
            <a:off x="8857665" y="4778375"/>
            <a:ext cx="2743557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fld id="{00000000-1234-1234-1234-12341234123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5E9F45-B715-A5F4-075E-DBC0BD615A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5" t="2028" r="23807" b="24042"/>
          <a:stretch/>
        </p:blipFill>
        <p:spPr>
          <a:xfrm>
            <a:off x="994229" y="759445"/>
            <a:ext cx="6669313" cy="42262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3F470F5-CFBF-DF58-DEF0-F76FB343841E}"/>
              </a:ext>
            </a:extLst>
          </p:cNvPr>
          <p:cNvSpPr/>
          <p:nvPr/>
        </p:nvSpPr>
        <p:spPr>
          <a:xfrm>
            <a:off x="2046514" y="774868"/>
            <a:ext cx="4558052" cy="4203351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6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38"/>
          <p:cNvSpPr txBox="1">
            <a:spLocks noGrp="1"/>
          </p:cNvSpPr>
          <p:nvPr>
            <p:ph type="title"/>
          </p:nvPr>
        </p:nvSpPr>
        <p:spPr>
          <a:xfrm>
            <a:off x="406850" y="2834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Aptos Display" panose="020B0004020202020204" pitchFamily="34" charset="0"/>
              </a:rPr>
              <a:t>THIẾT KẾ PHẦN MỀM</a:t>
            </a:r>
            <a:endParaRPr sz="2800" b="1" dirty="0">
              <a:latin typeface="Aptos Display" panose="020B0004020202020204" pitchFamily="34" charset="0"/>
            </a:endParaRPr>
          </a:p>
        </p:txBody>
      </p:sp>
      <p:grpSp>
        <p:nvGrpSpPr>
          <p:cNvPr id="1394" name="Google Shape;1394;p38"/>
          <p:cNvGrpSpPr/>
          <p:nvPr/>
        </p:nvGrpSpPr>
        <p:grpSpPr>
          <a:xfrm>
            <a:off x="5388710" y="268303"/>
            <a:ext cx="3898362" cy="615807"/>
            <a:chOff x="5092229" y="-180802"/>
            <a:chExt cx="5253816" cy="1622108"/>
          </a:xfrm>
        </p:grpSpPr>
        <p:sp>
          <p:nvSpPr>
            <p:cNvPr id="1395" name="Google Shape;1395;p3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avLst/>
              <a:gdLst/>
              <a:ahLst/>
              <a:cxnLst/>
              <a:rect l="l" t="t" r="r" b="b"/>
              <a:pathLst>
                <a:path w="3149" h="15790" extrusionOk="0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avLst/>
              <a:gdLst/>
              <a:ahLst/>
              <a:cxnLst/>
              <a:rect l="l" t="t" r="r" b="b"/>
              <a:pathLst>
                <a:path w="3165" h="13634" extrusionOk="0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avLst/>
              <a:gdLst/>
              <a:ahLst/>
              <a:cxnLst/>
              <a:rect l="l" t="t" r="r" b="b"/>
              <a:pathLst>
                <a:path w="652" h="637" extrusionOk="0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avLst/>
              <a:gdLst/>
              <a:ahLst/>
              <a:cxnLst/>
              <a:rect l="l" t="t" r="r" b="b"/>
              <a:pathLst>
                <a:path w="94" h="12610" extrusionOk="0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avLst/>
              <a:gdLst/>
              <a:ahLst/>
              <a:cxnLst/>
              <a:rect l="l" t="t" r="r" b="b"/>
              <a:pathLst>
                <a:path w="2203" h="18597" extrusionOk="0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avLst/>
              <a:gdLst/>
              <a:ahLst/>
              <a:cxnLst/>
              <a:rect l="l" t="t" r="r" b="b"/>
              <a:pathLst>
                <a:path w="652" h="653" extrusionOk="0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avLst/>
              <a:gdLst/>
              <a:ahLst/>
              <a:cxnLst/>
              <a:rect l="l" t="t" r="r" b="b"/>
              <a:pathLst>
                <a:path w="2545" h="15154" extrusionOk="0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avLst/>
              <a:gdLst/>
              <a:ahLst/>
              <a:cxnLst/>
              <a:rect l="l" t="t" r="r" b="b"/>
              <a:pathLst>
                <a:path w="622" h="621" extrusionOk="0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270B4-E44A-D61F-A84D-533FAA664351}"/>
              </a:ext>
            </a:extLst>
          </p:cNvPr>
          <p:cNvSpPr txBox="1">
            <a:spLocks/>
          </p:cNvSpPr>
          <p:nvPr/>
        </p:nvSpPr>
        <p:spPr>
          <a:xfrm>
            <a:off x="8857665" y="4778375"/>
            <a:ext cx="2743557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fld id="{00000000-1234-1234-1234-12341234123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5" name="Google Shape;2589;p30">
            <a:extLst>
              <a:ext uri="{FF2B5EF4-FFF2-40B4-BE49-F238E27FC236}">
                <a16:creationId xmlns:a16="http://schemas.microsoft.com/office/drawing/2014/main" id="{787A3C43-F063-E3FA-23E2-4DD07ECCD18D}"/>
              </a:ext>
            </a:extLst>
          </p:cNvPr>
          <p:cNvGrpSpPr/>
          <p:nvPr/>
        </p:nvGrpSpPr>
        <p:grpSpPr>
          <a:xfrm>
            <a:off x="663326" y="1204689"/>
            <a:ext cx="7817348" cy="3215937"/>
            <a:chOff x="602300" y="1815975"/>
            <a:chExt cx="6397175" cy="2631700"/>
          </a:xfrm>
        </p:grpSpPr>
        <p:sp>
          <p:nvSpPr>
            <p:cNvPr id="6" name="Google Shape;2590;p30">
              <a:extLst>
                <a:ext uri="{FF2B5EF4-FFF2-40B4-BE49-F238E27FC236}">
                  <a16:creationId xmlns:a16="http://schemas.microsoft.com/office/drawing/2014/main" id="{FF3FBB7C-924A-4DBB-1D14-F647D8F9701C}"/>
                </a:ext>
              </a:extLst>
            </p:cNvPr>
            <p:cNvSpPr/>
            <p:nvPr/>
          </p:nvSpPr>
          <p:spPr>
            <a:xfrm>
              <a:off x="713150" y="3083500"/>
              <a:ext cx="6218250" cy="55450"/>
            </a:xfrm>
            <a:custGeom>
              <a:avLst/>
              <a:gdLst/>
              <a:ahLst/>
              <a:cxnLst/>
              <a:rect l="l" t="t" r="r" b="b"/>
              <a:pathLst>
                <a:path w="248730" h="2218" extrusionOk="0">
                  <a:moveTo>
                    <a:pt x="0" y="1"/>
                  </a:moveTo>
                  <a:lnTo>
                    <a:pt x="0" y="2218"/>
                  </a:lnTo>
                  <a:lnTo>
                    <a:pt x="248729" y="2218"/>
                  </a:lnTo>
                  <a:lnTo>
                    <a:pt x="24872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91;p30">
              <a:extLst>
                <a:ext uri="{FF2B5EF4-FFF2-40B4-BE49-F238E27FC236}">
                  <a16:creationId xmlns:a16="http://schemas.microsoft.com/office/drawing/2014/main" id="{95410445-8269-94C0-2E38-751C5A008C89}"/>
                </a:ext>
              </a:extLst>
            </p:cNvPr>
            <p:cNvSpPr/>
            <p:nvPr/>
          </p:nvSpPr>
          <p:spPr>
            <a:xfrm>
              <a:off x="602300" y="3047100"/>
              <a:ext cx="129075" cy="129850"/>
            </a:xfrm>
            <a:custGeom>
              <a:avLst/>
              <a:gdLst/>
              <a:ahLst/>
              <a:cxnLst/>
              <a:rect l="l" t="t" r="r" b="b"/>
              <a:pathLst>
                <a:path w="5163" h="5194" extrusionOk="0">
                  <a:moveTo>
                    <a:pt x="2566" y="0"/>
                  </a:moveTo>
                  <a:cubicBezTo>
                    <a:pt x="1141" y="0"/>
                    <a:pt x="1" y="1172"/>
                    <a:pt x="1" y="2597"/>
                  </a:cubicBezTo>
                  <a:cubicBezTo>
                    <a:pt x="1" y="4022"/>
                    <a:pt x="1141" y="5194"/>
                    <a:pt x="2566" y="5194"/>
                  </a:cubicBezTo>
                  <a:cubicBezTo>
                    <a:pt x="4023" y="5194"/>
                    <a:pt x="5163" y="4022"/>
                    <a:pt x="5163" y="2597"/>
                  </a:cubicBezTo>
                  <a:cubicBezTo>
                    <a:pt x="5163" y="1172"/>
                    <a:pt x="4023" y="0"/>
                    <a:pt x="25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92;p30">
              <a:extLst>
                <a:ext uri="{FF2B5EF4-FFF2-40B4-BE49-F238E27FC236}">
                  <a16:creationId xmlns:a16="http://schemas.microsoft.com/office/drawing/2014/main" id="{38AA99E0-935F-E048-601B-91AC542CAFFD}"/>
                </a:ext>
              </a:extLst>
            </p:cNvPr>
            <p:cNvSpPr/>
            <p:nvPr/>
          </p:nvSpPr>
          <p:spPr>
            <a:xfrm>
              <a:off x="6870400" y="3047100"/>
              <a:ext cx="129075" cy="129850"/>
            </a:xfrm>
            <a:custGeom>
              <a:avLst/>
              <a:gdLst/>
              <a:ahLst/>
              <a:cxnLst/>
              <a:rect l="l" t="t" r="r" b="b"/>
              <a:pathLst>
                <a:path w="5163" h="5194" extrusionOk="0">
                  <a:moveTo>
                    <a:pt x="2598" y="0"/>
                  </a:moveTo>
                  <a:cubicBezTo>
                    <a:pt x="1141" y="0"/>
                    <a:pt x="1" y="1172"/>
                    <a:pt x="1" y="2597"/>
                  </a:cubicBezTo>
                  <a:cubicBezTo>
                    <a:pt x="1" y="4022"/>
                    <a:pt x="1141" y="5194"/>
                    <a:pt x="2598" y="5194"/>
                  </a:cubicBezTo>
                  <a:cubicBezTo>
                    <a:pt x="4023" y="5194"/>
                    <a:pt x="5163" y="4022"/>
                    <a:pt x="5163" y="2597"/>
                  </a:cubicBezTo>
                  <a:cubicBezTo>
                    <a:pt x="5163" y="1172"/>
                    <a:pt x="4023" y="0"/>
                    <a:pt x="259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93;p30">
              <a:extLst>
                <a:ext uri="{FF2B5EF4-FFF2-40B4-BE49-F238E27FC236}">
                  <a16:creationId xmlns:a16="http://schemas.microsoft.com/office/drawing/2014/main" id="{65C3A7B8-6333-47FC-BCAD-10A5AB048C1B}"/>
                </a:ext>
              </a:extLst>
            </p:cNvPr>
            <p:cNvSpPr/>
            <p:nvPr/>
          </p:nvSpPr>
          <p:spPr>
            <a:xfrm>
              <a:off x="1340200" y="3029675"/>
              <a:ext cx="163900" cy="163900"/>
            </a:xfrm>
            <a:custGeom>
              <a:avLst/>
              <a:gdLst/>
              <a:ahLst/>
              <a:cxnLst/>
              <a:rect l="l" t="t" r="r" b="b"/>
              <a:pathLst>
                <a:path w="6556" h="6556" extrusionOk="0">
                  <a:moveTo>
                    <a:pt x="3294" y="0"/>
                  </a:moveTo>
                  <a:cubicBezTo>
                    <a:pt x="1489" y="0"/>
                    <a:pt x="0" y="1489"/>
                    <a:pt x="0" y="3294"/>
                  </a:cubicBezTo>
                  <a:cubicBezTo>
                    <a:pt x="0" y="5099"/>
                    <a:pt x="1489" y="6556"/>
                    <a:pt x="3294" y="6556"/>
                  </a:cubicBezTo>
                  <a:cubicBezTo>
                    <a:pt x="5099" y="6556"/>
                    <a:pt x="6556" y="5099"/>
                    <a:pt x="6556" y="3294"/>
                  </a:cubicBezTo>
                  <a:cubicBezTo>
                    <a:pt x="6556" y="1489"/>
                    <a:pt x="5099" y="0"/>
                    <a:pt x="3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94;p30">
              <a:extLst>
                <a:ext uri="{FF2B5EF4-FFF2-40B4-BE49-F238E27FC236}">
                  <a16:creationId xmlns:a16="http://schemas.microsoft.com/office/drawing/2014/main" id="{A7950718-A12A-5AE4-0866-64424C5246DD}"/>
                </a:ext>
              </a:extLst>
            </p:cNvPr>
            <p:cNvSpPr/>
            <p:nvPr/>
          </p:nvSpPr>
          <p:spPr>
            <a:xfrm>
              <a:off x="1348900" y="3046700"/>
              <a:ext cx="146500" cy="130325"/>
            </a:xfrm>
            <a:custGeom>
              <a:avLst/>
              <a:gdLst/>
              <a:ahLst/>
              <a:cxnLst/>
              <a:rect l="l" t="t" r="r" b="b"/>
              <a:pathLst>
                <a:path w="5860" h="5213" extrusionOk="0">
                  <a:moveTo>
                    <a:pt x="2957" y="1"/>
                  </a:moveTo>
                  <a:cubicBezTo>
                    <a:pt x="2680" y="1"/>
                    <a:pt x="2399" y="47"/>
                    <a:pt x="2123" y="143"/>
                  </a:cubicBezTo>
                  <a:cubicBezTo>
                    <a:pt x="761" y="586"/>
                    <a:pt x="1" y="2043"/>
                    <a:pt x="476" y="3436"/>
                  </a:cubicBezTo>
                  <a:cubicBezTo>
                    <a:pt x="831" y="4528"/>
                    <a:pt x="1859" y="5213"/>
                    <a:pt x="2954" y="5213"/>
                  </a:cubicBezTo>
                  <a:cubicBezTo>
                    <a:pt x="3224" y="5213"/>
                    <a:pt x="3499" y="5171"/>
                    <a:pt x="3769" y="5083"/>
                  </a:cubicBezTo>
                  <a:cubicBezTo>
                    <a:pt x="5131" y="4640"/>
                    <a:pt x="5859" y="3151"/>
                    <a:pt x="5416" y="1790"/>
                  </a:cubicBezTo>
                  <a:cubicBezTo>
                    <a:pt x="5063" y="704"/>
                    <a:pt x="4045" y="1"/>
                    <a:pt x="295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95;p30">
              <a:extLst>
                <a:ext uri="{FF2B5EF4-FFF2-40B4-BE49-F238E27FC236}">
                  <a16:creationId xmlns:a16="http://schemas.microsoft.com/office/drawing/2014/main" id="{2A17983A-B8BE-3AED-9669-624F4EB775F7}"/>
                </a:ext>
              </a:extLst>
            </p:cNvPr>
            <p:cNvSpPr/>
            <p:nvPr/>
          </p:nvSpPr>
          <p:spPr>
            <a:xfrm>
              <a:off x="1352875" y="3070050"/>
              <a:ext cx="133025" cy="106950"/>
            </a:xfrm>
            <a:custGeom>
              <a:avLst/>
              <a:gdLst/>
              <a:ahLst/>
              <a:cxnLst/>
              <a:rect l="l" t="t" r="r" b="b"/>
              <a:pathLst>
                <a:path w="5321" h="4278" extrusionOk="0">
                  <a:moveTo>
                    <a:pt x="760" y="1"/>
                  </a:moveTo>
                  <a:cubicBezTo>
                    <a:pt x="190" y="729"/>
                    <a:pt x="0" y="1711"/>
                    <a:pt x="380" y="2629"/>
                  </a:cubicBezTo>
                  <a:cubicBezTo>
                    <a:pt x="789" y="3663"/>
                    <a:pt x="1745" y="4277"/>
                    <a:pt x="2778" y="4277"/>
                  </a:cubicBezTo>
                  <a:cubicBezTo>
                    <a:pt x="3106" y="4277"/>
                    <a:pt x="3441" y="4215"/>
                    <a:pt x="3769" y="4086"/>
                  </a:cubicBezTo>
                  <a:cubicBezTo>
                    <a:pt x="4560" y="3769"/>
                    <a:pt x="5130" y="3104"/>
                    <a:pt x="5320" y="2312"/>
                  </a:cubicBezTo>
                  <a:lnTo>
                    <a:pt x="5320" y="2312"/>
                  </a:lnTo>
                  <a:cubicBezTo>
                    <a:pt x="5035" y="2629"/>
                    <a:pt x="4687" y="2914"/>
                    <a:pt x="4275" y="3072"/>
                  </a:cubicBezTo>
                  <a:cubicBezTo>
                    <a:pt x="3954" y="3203"/>
                    <a:pt x="3622" y="3264"/>
                    <a:pt x="3295" y="3264"/>
                  </a:cubicBezTo>
                  <a:cubicBezTo>
                    <a:pt x="2268" y="3264"/>
                    <a:pt x="1295" y="2656"/>
                    <a:pt x="887" y="1647"/>
                  </a:cubicBezTo>
                  <a:cubicBezTo>
                    <a:pt x="665" y="1109"/>
                    <a:pt x="633" y="539"/>
                    <a:pt x="76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96;p30">
              <a:extLst>
                <a:ext uri="{FF2B5EF4-FFF2-40B4-BE49-F238E27FC236}">
                  <a16:creationId xmlns:a16="http://schemas.microsoft.com/office/drawing/2014/main" id="{3002E560-153E-C34D-8396-314D6795FA9E}"/>
                </a:ext>
              </a:extLst>
            </p:cNvPr>
            <p:cNvSpPr/>
            <p:nvPr/>
          </p:nvSpPr>
          <p:spPr>
            <a:xfrm>
              <a:off x="906325" y="1815975"/>
              <a:ext cx="1030075" cy="1183650"/>
            </a:xfrm>
            <a:custGeom>
              <a:avLst/>
              <a:gdLst/>
              <a:ahLst/>
              <a:cxnLst/>
              <a:rect l="l" t="t" r="r" b="b"/>
              <a:pathLst>
                <a:path w="41203" h="47346" extrusionOk="0">
                  <a:moveTo>
                    <a:pt x="20617" y="0"/>
                  </a:moveTo>
                  <a:cubicBezTo>
                    <a:pt x="9216" y="0"/>
                    <a:pt x="1" y="9216"/>
                    <a:pt x="1" y="20585"/>
                  </a:cubicBezTo>
                  <a:cubicBezTo>
                    <a:pt x="1" y="30687"/>
                    <a:pt x="7253" y="39079"/>
                    <a:pt x="16849" y="40853"/>
                  </a:cubicBezTo>
                  <a:lnTo>
                    <a:pt x="20617" y="47345"/>
                  </a:lnTo>
                  <a:lnTo>
                    <a:pt x="24354" y="40853"/>
                  </a:lnTo>
                  <a:cubicBezTo>
                    <a:pt x="33950" y="39079"/>
                    <a:pt x="41202" y="30687"/>
                    <a:pt x="41202" y="20585"/>
                  </a:cubicBezTo>
                  <a:cubicBezTo>
                    <a:pt x="41202" y="9216"/>
                    <a:pt x="31986" y="0"/>
                    <a:pt x="206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97;p30">
              <a:extLst>
                <a:ext uri="{FF2B5EF4-FFF2-40B4-BE49-F238E27FC236}">
                  <a16:creationId xmlns:a16="http://schemas.microsoft.com/office/drawing/2014/main" id="{7696AFBF-2656-228E-796A-6B0E9CE78734}"/>
                </a:ext>
              </a:extLst>
            </p:cNvPr>
            <p:cNvSpPr/>
            <p:nvPr/>
          </p:nvSpPr>
          <p:spPr>
            <a:xfrm>
              <a:off x="1010850" y="1920475"/>
              <a:ext cx="821025" cy="821050"/>
            </a:xfrm>
            <a:custGeom>
              <a:avLst/>
              <a:gdLst/>
              <a:ahLst/>
              <a:cxnLst/>
              <a:rect l="l" t="t" r="r" b="b"/>
              <a:pathLst>
                <a:path w="32841" h="32842" extrusionOk="0">
                  <a:moveTo>
                    <a:pt x="16436" y="0"/>
                  </a:moveTo>
                  <a:cubicBezTo>
                    <a:pt x="7347" y="0"/>
                    <a:pt x="0" y="7348"/>
                    <a:pt x="0" y="16405"/>
                  </a:cubicBezTo>
                  <a:cubicBezTo>
                    <a:pt x="0" y="25462"/>
                    <a:pt x="7347" y="32841"/>
                    <a:pt x="16436" y="32841"/>
                  </a:cubicBezTo>
                  <a:cubicBezTo>
                    <a:pt x="25494" y="32841"/>
                    <a:pt x="32841" y="25462"/>
                    <a:pt x="32841" y="16405"/>
                  </a:cubicBezTo>
                  <a:cubicBezTo>
                    <a:pt x="32841" y="7348"/>
                    <a:pt x="25494" y="0"/>
                    <a:pt x="1643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98;p30">
              <a:extLst>
                <a:ext uri="{FF2B5EF4-FFF2-40B4-BE49-F238E27FC236}">
                  <a16:creationId xmlns:a16="http://schemas.microsoft.com/office/drawing/2014/main" id="{F57EB491-F9B8-EB2E-EC24-E5D444382348}"/>
                </a:ext>
              </a:extLst>
            </p:cNvPr>
            <p:cNvSpPr/>
            <p:nvPr/>
          </p:nvSpPr>
          <p:spPr>
            <a:xfrm>
              <a:off x="3959225" y="1815975"/>
              <a:ext cx="1030075" cy="1183650"/>
            </a:xfrm>
            <a:custGeom>
              <a:avLst/>
              <a:gdLst/>
              <a:ahLst/>
              <a:cxnLst/>
              <a:rect l="l" t="t" r="r" b="b"/>
              <a:pathLst>
                <a:path w="41203" h="47346" extrusionOk="0">
                  <a:moveTo>
                    <a:pt x="20617" y="0"/>
                  </a:moveTo>
                  <a:cubicBezTo>
                    <a:pt x="9216" y="0"/>
                    <a:pt x="1" y="9216"/>
                    <a:pt x="1" y="20585"/>
                  </a:cubicBezTo>
                  <a:cubicBezTo>
                    <a:pt x="1" y="30687"/>
                    <a:pt x="7253" y="39079"/>
                    <a:pt x="16849" y="40853"/>
                  </a:cubicBezTo>
                  <a:lnTo>
                    <a:pt x="20617" y="47345"/>
                  </a:lnTo>
                  <a:lnTo>
                    <a:pt x="24354" y="40853"/>
                  </a:lnTo>
                  <a:cubicBezTo>
                    <a:pt x="33950" y="39079"/>
                    <a:pt x="41202" y="30687"/>
                    <a:pt x="41202" y="20585"/>
                  </a:cubicBezTo>
                  <a:cubicBezTo>
                    <a:pt x="41202" y="9216"/>
                    <a:pt x="31986" y="0"/>
                    <a:pt x="206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99;p30">
              <a:extLst>
                <a:ext uri="{FF2B5EF4-FFF2-40B4-BE49-F238E27FC236}">
                  <a16:creationId xmlns:a16="http://schemas.microsoft.com/office/drawing/2014/main" id="{116796CF-89F9-B7D6-4B55-2AD71F9E7B05}"/>
                </a:ext>
              </a:extLst>
            </p:cNvPr>
            <p:cNvSpPr/>
            <p:nvPr/>
          </p:nvSpPr>
          <p:spPr>
            <a:xfrm>
              <a:off x="4063725" y="1920475"/>
              <a:ext cx="821050" cy="821050"/>
            </a:xfrm>
            <a:custGeom>
              <a:avLst/>
              <a:gdLst/>
              <a:ahLst/>
              <a:cxnLst/>
              <a:rect l="l" t="t" r="r" b="b"/>
              <a:pathLst>
                <a:path w="32842" h="32842" extrusionOk="0">
                  <a:moveTo>
                    <a:pt x="16437" y="0"/>
                  </a:moveTo>
                  <a:cubicBezTo>
                    <a:pt x="7348" y="0"/>
                    <a:pt x="1" y="7348"/>
                    <a:pt x="1" y="16405"/>
                  </a:cubicBezTo>
                  <a:cubicBezTo>
                    <a:pt x="1" y="25462"/>
                    <a:pt x="7348" y="32841"/>
                    <a:pt x="16437" y="32841"/>
                  </a:cubicBezTo>
                  <a:cubicBezTo>
                    <a:pt x="25495" y="32841"/>
                    <a:pt x="32842" y="25462"/>
                    <a:pt x="32842" y="16405"/>
                  </a:cubicBezTo>
                  <a:cubicBezTo>
                    <a:pt x="32842" y="7348"/>
                    <a:pt x="25495" y="0"/>
                    <a:pt x="164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600;p30">
              <a:extLst>
                <a:ext uri="{FF2B5EF4-FFF2-40B4-BE49-F238E27FC236}">
                  <a16:creationId xmlns:a16="http://schemas.microsoft.com/office/drawing/2014/main" id="{6BB38E9E-80E3-F571-EEC0-60AA5D0FB247}"/>
                </a:ext>
              </a:extLst>
            </p:cNvPr>
            <p:cNvSpPr/>
            <p:nvPr/>
          </p:nvSpPr>
          <p:spPr>
            <a:xfrm>
              <a:off x="5486475" y="3263225"/>
              <a:ext cx="1030050" cy="1184450"/>
            </a:xfrm>
            <a:custGeom>
              <a:avLst/>
              <a:gdLst/>
              <a:ahLst/>
              <a:cxnLst/>
              <a:rect l="l" t="t" r="r" b="b"/>
              <a:pathLst>
                <a:path w="41202" h="47378" extrusionOk="0">
                  <a:moveTo>
                    <a:pt x="20585" y="1"/>
                  </a:moveTo>
                  <a:lnTo>
                    <a:pt x="16848" y="6493"/>
                  </a:lnTo>
                  <a:cubicBezTo>
                    <a:pt x="7252" y="8266"/>
                    <a:pt x="0" y="16659"/>
                    <a:pt x="0" y="26761"/>
                  </a:cubicBezTo>
                  <a:cubicBezTo>
                    <a:pt x="0" y="38130"/>
                    <a:pt x="9216" y="47377"/>
                    <a:pt x="20585" y="47377"/>
                  </a:cubicBezTo>
                  <a:cubicBezTo>
                    <a:pt x="31954" y="47377"/>
                    <a:pt x="41202" y="38130"/>
                    <a:pt x="41202" y="26761"/>
                  </a:cubicBezTo>
                  <a:cubicBezTo>
                    <a:pt x="41202" y="16659"/>
                    <a:pt x="33918" y="8266"/>
                    <a:pt x="24354" y="6493"/>
                  </a:cubicBezTo>
                  <a:lnTo>
                    <a:pt x="2058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01;p30">
              <a:extLst>
                <a:ext uri="{FF2B5EF4-FFF2-40B4-BE49-F238E27FC236}">
                  <a16:creationId xmlns:a16="http://schemas.microsoft.com/office/drawing/2014/main" id="{E3FA7E05-1EDB-2E24-DFC3-9534FE656460}"/>
                </a:ext>
              </a:extLst>
            </p:cNvPr>
            <p:cNvSpPr/>
            <p:nvPr/>
          </p:nvSpPr>
          <p:spPr>
            <a:xfrm>
              <a:off x="5590975" y="3522125"/>
              <a:ext cx="820250" cy="820250"/>
            </a:xfrm>
            <a:custGeom>
              <a:avLst/>
              <a:gdLst/>
              <a:ahLst/>
              <a:cxnLst/>
              <a:rect l="l" t="t" r="r" b="b"/>
              <a:pathLst>
                <a:path w="32810" h="32810" extrusionOk="0">
                  <a:moveTo>
                    <a:pt x="16405" y="1"/>
                  </a:moveTo>
                  <a:cubicBezTo>
                    <a:pt x="7348" y="1"/>
                    <a:pt x="1" y="7348"/>
                    <a:pt x="1" y="16405"/>
                  </a:cubicBezTo>
                  <a:cubicBezTo>
                    <a:pt x="1" y="25462"/>
                    <a:pt x="7348" y="32810"/>
                    <a:pt x="16405" y="32810"/>
                  </a:cubicBezTo>
                  <a:cubicBezTo>
                    <a:pt x="25463" y="32810"/>
                    <a:pt x="32810" y="25462"/>
                    <a:pt x="32810" y="16405"/>
                  </a:cubicBezTo>
                  <a:cubicBezTo>
                    <a:pt x="32810" y="7348"/>
                    <a:pt x="25463" y="1"/>
                    <a:pt x="164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602;p30">
              <a:extLst>
                <a:ext uri="{FF2B5EF4-FFF2-40B4-BE49-F238E27FC236}">
                  <a16:creationId xmlns:a16="http://schemas.microsoft.com/office/drawing/2014/main" id="{63B8E1EC-7491-FD34-56F6-F62BCC9C197C}"/>
                </a:ext>
              </a:extLst>
            </p:cNvPr>
            <p:cNvSpPr/>
            <p:nvPr/>
          </p:nvSpPr>
          <p:spPr>
            <a:xfrm>
              <a:off x="2433575" y="3263225"/>
              <a:ext cx="1030850" cy="1184450"/>
            </a:xfrm>
            <a:custGeom>
              <a:avLst/>
              <a:gdLst/>
              <a:ahLst/>
              <a:cxnLst/>
              <a:rect l="l" t="t" r="r" b="b"/>
              <a:pathLst>
                <a:path w="41234" h="47378" extrusionOk="0">
                  <a:moveTo>
                    <a:pt x="20617" y="1"/>
                  </a:moveTo>
                  <a:lnTo>
                    <a:pt x="16848" y="6493"/>
                  </a:lnTo>
                  <a:cubicBezTo>
                    <a:pt x="7284" y="8266"/>
                    <a:pt x="0" y="16659"/>
                    <a:pt x="0" y="26761"/>
                  </a:cubicBezTo>
                  <a:cubicBezTo>
                    <a:pt x="0" y="38130"/>
                    <a:pt x="9248" y="47377"/>
                    <a:pt x="20617" y="47377"/>
                  </a:cubicBezTo>
                  <a:cubicBezTo>
                    <a:pt x="31986" y="47377"/>
                    <a:pt x="41233" y="38130"/>
                    <a:pt x="41233" y="26761"/>
                  </a:cubicBezTo>
                  <a:cubicBezTo>
                    <a:pt x="41233" y="16659"/>
                    <a:pt x="33950" y="8266"/>
                    <a:pt x="24354" y="6493"/>
                  </a:cubicBezTo>
                  <a:lnTo>
                    <a:pt x="2061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603;p30">
              <a:extLst>
                <a:ext uri="{FF2B5EF4-FFF2-40B4-BE49-F238E27FC236}">
                  <a16:creationId xmlns:a16="http://schemas.microsoft.com/office/drawing/2014/main" id="{3CA431FF-5069-D792-1E67-88BBB1F6983A}"/>
                </a:ext>
              </a:extLst>
            </p:cNvPr>
            <p:cNvSpPr/>
            <p:nvPr/>
          </p:nvSpPr>
          <p:spPr>
            <a:xfrm>
              <a:off x="2538875" y="3522125"/>
              <a:ext cx="820250" cy="820250"/>
            </a:xfrm>
            <a:custGeom>
              <a:avLst/>
              <a:gdLst/>
              <a:ahLst/>
              <a:cxnLst/>
              <a:rect l="l" t="t" r="r" b="b"/>
              <a:pathLst>
                <a:path w="32810" h="32810" extrusionOk="0">
                  <a:moveTo>
                    <a:pt x="16405" y="1"/>
                  </a:moveTo>
                  <a:cubicBezTo>
                    <a:pt x="7348" y="1"/>
                    <a:pt x="0" y="7348"/>
                    <a:pt x="0" y="16405"/>
                  </a:cubicBezTo>
                  <a:cubicBezTo>
                    <a:pt x="0" y="25462"/>
                    <a:pt x="7348" y="32810"/>
                    <a:pt x="16405" y="32810"/>
                  </a:cubicBezTo>
                  <a:cubicBezTo>
                    <a:pt x="25462" y="32810"/>
                    <a:pt x="32809" y="25462"/>
                    <a:pt x="32809" y="16405"/>
                  </a:cubicBezTo>
                  <a:cubicBezTo>
                    <a:pt x="32809" y="7348"/>
                    <a:pt x="25462" y="1"/>
                    <a:pt x="164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604;p30">
              <a:extLst>
                <a:ext uri="{FF2B5EF4-FFF2-40B4-BE49-F238E27FC236}">
                  <a16:creationId xmlns:a16="http://schemas.microsoft.com/office/drawing/2014/main" id="{D47C6154-18FE-8E2D-F609-A9722A6CC2DC}"/>
                </a:ext>
              </a:extLst>
            </p:cNvPr>
            <p:cNvSpPr/>
            <p:nvPr/>
          </p:nvSpPr>
          <p:spPr>
            <a:xfrm>
              <a:off x="1386125" y="3263225"/>
              <a:ext cx="57800" cy="58625"/>
            </a:xfrm>
            <a:custGeom>
              <a:avLst/>
              <a:gdLst/>
              <a:ahLst/>
              <a:cxnLst/>
              <a:rect l="l" t="t" r="r" b="b"/>
              <a:pathLst>
                <a:path w="2312" h="2345" extrusionOk="0">
                  <a:moveTo>
                    <a:pt x="1172" y="1"/>
                  </a:moveTo>
                  <a:cubicBezTo>
                    <a:pt x="507" y="1"/>
                    <a:pt x="0" y="539"/>
                    <a:pt x="0" y="1173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5" y="2344"/>
                    <a:pt x="2312" y="1806"/>
                    <a:pt x="2312" y="1173"/>
                  </a:cubicBezTo>
                  <a:cubicBezTo>
                    <a:pt x="2312" y="539"/>
                    <a:pt x="1805" y="1"/>
                    <a:pt x="117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05;p30">
              <a:extLst>
                <a:ext uri="{FF2B5EF4-FFF2-40B4-BE49-F238E27FC236}">
                  <a16:creationId xmlns:a16="http://schemas.microsoft.com/office/drawing/2014/main" id="{7F1167BA-A0D8-D0D3-8CE5-EF9FD9531B8A}"/>
                </a:ext>
              </a:extLst>
            </p:cNvPr>
            <p:cNvSpPr/>
            <p:nvPr/>
          </p:nvSpPr>
          <p:spPr>
            <a:xfrm>
              <a:off x="1386125" y="3393075"/>
              <a:ext cx="57800" cy="57825"/>
            </a:xfrm>
            <a:custGeom>
              <a:avLst/>
              <a:gdLst/>
              <a:ahLst/>
              <a:cxnLst/>
              <a:rect l="l" t="t" r="r" b="b"/>
              <a:pathLst>
                <a:path w="2312" h="2313" extrusionOk="0">
                  <a:moveTo>
                    <a:pt x="1172" y="1"/>
                  </a:moveTo>
                  <a:cubicBezTo>
                    <a:pt x="507" y="1"/>
                    <a:pt x="0" y="507"/>
                    <a:pt x="0" y="1172"/>
                  </a:cubicBezTo>
                  <a:cubicBezTo>
                    <a:pt x="0" y="1806"/>
                    <a:pt x="507" y="2312"/>
                    <a:pt x="1172" y="2312"/>
                  </a:cubicBezTo>
                  <a:cubicBezTo>
                    <a:pt x="1805" y="2312"/>
                    <a:pt x="2312" y="1806"/>
                    <a:pt x="2312" y="1172"/>
                  </a:cubicBezTo>
                  <a:cubicBezTo>
                    <a:pt x="2312" y="507"/>
                    <a:pt x="1805" y="1"/>
                    <a:pt x="117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06;p30">
              <a:extLst>
                <a:ext uri="{FF2B5EF4-FFF2-40B4-BE49-F238E27FC236}">
                  <a16:creationId xmlns:a16="http://schemas.microsoft.com/office/drawing/2014/main" id="{EEB3A875-B68F-6570-64BF-8CDCC1A7F1C2}"/>
                </a:ext>
              </a:extLst>
            </p:cNvPr>
            <p:cNvSpPr/>
            <p:nvPr/>
          </p:nvSpPr>
          <p:spPr>
            <a:xfrm>
              <a:off x="1386125" y="3522125"/>
              <a:ext cx="57800" cy="58625"/>
            </a:xfrm>
            <a:custGeom>
              <a:avLst/>
              <a:gdLst/>
              <a:ahLst/>
              <a:cxnLst/>
              <a:rect l="l" t="t" r="r" b="b"/>
              <a:pathLst>
                <a:path w="2312" h="2345" extrusionOk="0">
                  <a:moveTo>
                    <a:pt x="1172" y="1"/>
                  </a:moveTo>
                  <a:cubicBezTo>
                    <a:pt x="507" y="1"/>
                    <a:pt x="0" y="539"/>
                    <a:pt x="0" y="1172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5" y="2344"/>
                    <a:pt x="2312" y="1806"/>
                    <a:pt x="2312" y="1172"/>
                  </a:cubicBezTo>
                  <a:cubicBezTo>
                    <a:pt x="2312" y="539"/>
                    <a:pt x="1805" y="1"/>
                    <a:pt x="117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07;p30">
              <a:extLst>
                <a:ext uri="{FF2B5EF4-FFF2-40B4-BE49-F238E27FC236}">
                  <a16:creationId xmlns:a16="http://schemas.microsoft.com/office/drawing/2014/main" id="{F64D247F-F1EE-7327-4364-136E89530C71}"/>
                </a:ext>
              </a:extLst>
            </p:cNvPr>
            <p:cNvSpPr/>
            <p:nvPr/>
          </p:nvSpPr>
          <p:spPr>
            <a:xfrm>
              <a:off x="1386125" y="3651975"/>
              <a:ext cx="57800" cy="57825"/>
            </a:xfrm>
            <a:custGeom>
              <a:avLst/>
              <a:gdLst/>
              <a:ahLst/>
              <a:cxnLst/>
              <a:rect l="l" t="t" r="r" b="b"/>
              <a:pathLst>
                <a:path w="2312" h="2313" extrusionOk="0">
                  <a:moveTo>
                    <a:pt x="1172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5"/>
                    <a:pt x="507" y="2312"/>
                    <a:pt x="1172" y="2312"/>
                  </a:cubicBezTo>
                  <a:cubicBezTo>
                    <a:pt x="1805" y="2312"/>
                    <a:pt x="2312" y="1805"/>
                    <a:pt x="2312" y="1172"/>
                  </a:cubicBezTo>
                  <a:cubicBezTo>
                    <a:pt x="2312" y="507"/>
                    <a:pt x="1805" y="0"/>
                    <a:pt x="11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08;p30">
              <a:extLst>
                <a:ext uri="{FF2B5EF4-FFF2-40B4-BE49-F238E27FC236}">
                  <a16:creationId xmlns:a16="http://schemas.microsoft.com/office/drawing/2014/main" id="{D13DDB59-4DFB-ED8C-E591-C8C7F398F9FA}"/>
                </a:ext>
              </a:extLst>
            </p:cNvPr>
            <p:cNvSpPr/>
            <p:nvPr/>
          </p:nvSpPr>
          <p:spPr>
            <a:xfrm>
              <a:off x="1366325" y="2055850"/>
              <a:ext cx="101375" cy="100575"/>
            </a:xfrm>
            <a:custGeom>
              <a:avLst/>
              <a:gdLst/>
              <a:ahLst/>
              <a:cxnLst/>
              <a:rect l="l" t="t" r="r" b="b"/>
              <a:pathLst>
                <a:path w="4055" h="4023" extrusionOk="0">
                  <a:moveTo>
                    <a:pt x="0" y="1"/>
                  </a:moveTo>
                  <a:lnTo>
                    <a:pt x="0" y="4023"/>
                  </a:lnTo>
                  <a:lnTo>
                    <a:pt x="4054" y="4023"/>
                  </a:lnTo>
                  <a:lnTo>
                    <a:pt x="405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09;p30">
              <a:extLst>
                <a:ext uri="{FF2B5EF4-FFF2-40B4-BE49-F238E27FC236}">
                  <a16:creationId xmlns:a16="http://schemas.microsoft.com/office/drawing/2014/main" id="{5BC040E1-A19E-FA76-0B6D-52B982B02756}"/>
                </a:ext>
              </a:extLst>
            </p:cNvPr>
            <p:cNvSpPr/>
            <p:nvPr/>
          </p:nvSpPr>
          <p:spPr>
            <a:xfrm>
              <a:off x="1157300" y="2091475"/>
              <a:ext cx="518625" cy="517825"/>
            </a:xfrm>
            <a:custGeom>
              <a:avLst/>
              <a:gdLst/>
              <a:ahLst/>
              <a:cxnLst/>
              <a:rect l="l" t="t" r="r" b="b"/>
              <a:pathLst>
                <a:path w="20745" h="20713" extrusionOk="0">
                  <a:moveTo>
                    <a:pt x="10388" y="1363"/>
                  </a:moveTo>
                  <a:cubicBezTo>
                    <a:pt x="15329" y="1363"/>
                    <a:pt x="19382" y="5385"/>
                    <a:pt x="19382" y="10357"/>
                  </a:cubicBezTo>
                  <a:cubicBezTo>
                    <a:pt x="19382" y="15329"/>
                    <a:pt x="15329" y="19351"/>
                    <a:pt x="10388" y="19351"/>
                  </a:cubicBezTo>
                  <a:cubicBezTo>
                    <a:pt x="5416" y="19351"/>
                    <a:pt x="1363" y="15329"/>
                    <a:pt x="1363" y="10357"/>
                  </a:cubicBezTo>
                  <a:cubicBezTo>
                    <a:pt x="1363" y="5385"/>
                    <a:pt x="5416" y="1363"/>
                    <a:pt x="10388" y="1363"/>
                  </a:cubicBezTo>
                  <a:close/>
                  <a:moveTo>
                    <a:pt x="10388" y="1"/>
                  </a:moveTo>
                  <a:cubicBezTo>
                    <a:pt x="4656" y="1"/>
                    <a:pt x="1" y="4625"/>
                    <a:pt x="1" y="10357"/>
                  </a:cubicBezTo>
                  <a:cubicBezTo>
                    <a:pt x="1" y="16089"/>
                    <a:pt x="4656" y="20712"/>
                    <a:pt x="10388" y="20712"/>
                  </a:cubicBezTo>
                  <a:cubicBezTo>
                    <a:pt x="16089" y="20712"/>
                    <a:pt x="20744" y="16089"/>
                    <a:pt x="20744" y="10357"/>
                  </a:cubicBezTo>
                  <a:cubicBezTo>
                    <a:pt x="20744" y="4625"/>
                    <a:pt x="16089" y="1"/>
                    <a:pt x="1038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10;p30">
              <a:extLst>
                <a:ext uri="{FF2B5EF4-FFF2-40B4-BE49-F238E27FC236}">
                  <a16:creationId xmlns:a16="http://schemas.microsoft.com/office/drawing/2014/main" id="{95310020-4266-EDE2-6892-71205696293D}"/>
                </a:ext>
              </a:extLst>
            </p:cNvPr>
            <p:cNvSpPr/>
            <p:nvPr/>
          </p:nvSpPr>
          <p:spPr>
            <a:xfrm>
              <a:off x="1150175" y="2083575"/>
              <a:ext cx="532875" cy="532850"/>
            </a:xfrm>
            <a:custGeom>
              <a:avLst/>
              <a:gdLst/>
              <a:ahLst/>
              <a:cxnLst/>
              <a:rect l="l" t="t" r="r" b="b"/>
              <a:pathLst>
                <a:path w="21315" h="21314" extrusionOk="0">
                  <a:moveTo>
                    <a:pt x="12890" y="1235"/>
                  </a:moveTo>
                  <a:cubicBezTo>
                    <a:pt x="18084" y="2470"/>
                    <a:pt x="21314" y="7696"/>
                    <a:pt x="20079" y="12921"/>
                  </a:cubicBezTo>
                  <a:cubicBezTo>
                    <a:pt x="18844" y="18115"/>
                    <a:pt x="13618" y="21313"/>
                    <a:pt x="8425" y="20078"/>
                  </a:cubicBezTo>
                  <a:cubicBezTo>
                    <a:pt x="3199" y="18843"/>
                    <a:pt x="1" y="13618"/>
                    <a:pt x="1236" y="8424"/>
                  </a:cubicBezTo>
                  <a:cubicBezTo>
                    <a:pt x="2471" y="3230"/>
                    <a:pt x="7696" y="0"/>
                    <a:pt x="12890" y="1235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611;p30">
              <a:extLst>
                <a:ext uri="{FF2B5EF4-FFF2-40B4-BE49-F238E27FC236}">
                  <a16:creationId xmlns:a16="http://schemas.microsoft.com/office/drawing/2014/main" id="{AC6BD592-95CD-A3B4-0832-8D6EF856AD8D}"/>
                </a:ext>
              </a:extLst>
            </p:cNvPr>
            <p:cNvSpPr/>
            <p:nvPr/>
          </p:nvSpPr>
          <p:spPr>
            <a:xfrm>
              <a:off x="1191350" y="2124725"/>
              <a:ext cx="451300" cy="451325"/>
            </a:xfrm>
            <a:custGeom>
              <a:avLst/>
              <a:gdLst/>
              <a:ahLst/>
              <a:cxnLst/>
              <a:rect l="l" t="t" r="r" b="b"/>
              <a:pathLst>
                <a:path w="18052" h="18053" extrusionOk="0">
                  <a:moveTo>
                    <a:pt x="9026" y="1"/>
                  </a:moveTo>
                  <a:cubicBezTo>
                    <a:pt x="4023" y="1"/>
                    <a:pt x="1" y="4055"/>
                    <a:pt x="1" y="9027"/>
                  </a:cubicBezTo>
                  <a:cubicBezTo>
                    <a:pt x="1" y="13999"/>
                    <a:pt x="4023" y="18052"/>
                    <a:pt x="9026" y="18052"/>
                  </a:cubicBezTo>
                  <a:cubicBezTo>
                    <a:pt x="13998" y="18052"/>
                    <a:pt x="18052" y="13999"/>
                    <a:pt x="18052" y="9027"/>
                  </a:cubicBezTo>
                  <a:cubicBezTo>
                    <a:pt x="18052" y="4055"/>
                    <a:pt x="13998" y="1"/>
                    <a:pt x="90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12;p30">
              <a:extLst>
                <a:ext uri="{FF2B5EF4-FFF2-40B4-BE49-F238E27FC236}">
                  <a16:creationId xmlns:a16="http://schemas.microsoft.com/office/drawing/2014/main" id="{F902811D-2FA8-6CEF-A96D-A50D53ABE159}"/>
                </a:ext>
              </a:extLst>
            </p:cNvPr>
            <p:cNvSpPr/>
            <p:nvPr/>
          </p:nvSpPr>
          <p:spPr>
            <a:xfrm>
              <a:off x="1191350" y="2124725"/>
              <a:ext cx="451300" cy="451325"/>
            </a:xfrm>
            <a:custGeom>
              <a:avLst/>
              <a:gdLst/>
              <a:ahLst/>
              <a:cxnLst/>
              <a:rect l="l" t="t" r="r" b="b"/>
              <a:pathLst>
                <a:path w="18052" h="18053" extrusionOk="0">
                  <a:moveTo>
                    <a:pt x="9026" y="888"/>
                  </a:moveTo>
                  <a:cubicBezTo>
                    <a:pt x="13492" y="888"/>
                    <a:pt x="17165" y="4530"/>
                    <a:pt x="17165" y="9027"/>
                  </a:cubicBezTo>
                  <a:cubicBezTo>
                    <a:pt x="17165" y="13524"/>
                    <a:pt x="13492" y="17165"/>
                    <a:pt x="9026" y="17165"/>
                  </a:cubicBezTo>
                  <a:cubicBezTo>
                    <a:pt x="4529" y="17165"/>
                    <a:pt x="856" y="13524"/>
                    <a:pt x="856" y="9027"/>
                  </a:cubicBezTo>
                  <a:cubicBezTo>
                    <a:pt x="856" y="4530"/>
                    <a:pt x="4529" y="888"/>
                    <a:pt x="9026" y="888"/>
                  </a:cubicBezTo>
                  <a:close/>
                  <a:moveTo>
                    <a:pt x="9026" y="1"/>
                  </a:moveTo>
                  <a:cubicBezTo>
                    <a:pt x="4023" y="1"/>
                    <a:pt x="1" y="4055"/>
                    <a:pt x="1" y="9027"/>
                  </a:cubicBezTo>
                  <a:cubicBezTo>
                    <a:pt x="1" y="13999"/>
                    <a:pt x="4023" y="18052"/>
                    <a:pt x="9026" y="18052"/>
                  </a:cubicBezTo>
                  <a:cubicBezTo>
                    <a:pt x="13998" y="18052"/>
                    <a:pt x="18052" y="13999"/>
                    <a:pt x="18052" y="9027"/>
                  </a:cubicBezTo>
                  <a:cubicBezTo>
                    <a:pt x="18020" y="4055"/>
                    <a:pt x="13998" y="1"/>
                    <a:pt x="902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13;p30">
              <a:extLst>
                <a:ext uri="{FF2B5EF4-FFF2-40B4-BE49-F238E27FC236}">
                  <a16:creationId xmlns:a16="http://schemas.microsoft.com/office/drawing/2014/main" id="{46A882D4-FB4B-ACE1-F9FA-7967BF7906B2}"/>
                </a:ext>
              </a:extLst>
            </p:cNvPr>
            <p:cNvSpPr/>
            <p:nvPr/>
          </p:nvSpPr>
          <p:spPr>
            <a:xfrm>
              <a:off x="1413825" y="2153250"/>
              <a:ext cx="5575" cy="30100"/>
            </a:xfrm>
            <a:custGeom>
              <a:avLst/>
              <a:gdLst/>
              <a:ahLst/>
              <a:cxnLst/>
              <a:rect l="l" t="t" r="r" b="b"/>
              <a:pathLst>
                <a:path w="223" h="1204" extrusionOk="0">
                  <a:moveTo>
                    <a:pt x="127" y="0"/>
                  </a:moveTo>
                  <a:cubicBezTo>
                    <a:pt x="64" y="0"/>
                    <a:pt x="1" y="32"/>
                    <a:pt x="1" y="95"/>
                  </a:cubicBezTo>
                  <a:lnTo>
                    <a:pt x="1" y="1108"/>
                  </a:lnTo>
                  <a:cubicBezTo>
                    <a:pt x="1" y="1172"/>
                    <a:pt x="64" y="1203"/>
                    <a:pt x="127" y="1203"/>
                  </a:cubicBezTo>
                  <a:cubicBezTo>
                    <a:pt x="159" y="1203"/>
                    <a:pt x="222" y="1172"/>
                    <a:pt x="222" y="1108"/>
                  </a:cubicBezTo>
                  <a:lnTo>
                    <a:pt x="222" y="95"/>
                  </a:lnTo>
                  <a:cubicBezTo>
                    <a:pt x="222" y="32"/>
                    <a:pt x="159" y="0"/>
                    <a:pt x="1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14;p30">
              <a:extLst>
                <a:ext uri="{FF2B5EF4-FFF2-40B4-BE49-F238E27FC236}">
                  <a16:creationId xmlns:a16="http://schemas.microsoft.com/office/drawing/2014/main" id="{2C9A4936-8B8D-1B98-90D7-040B0EB15860}"/>
                </a:ext>
              </a:extLst>
            </p:cNvPr>
            <p:cNvSpPr/>
            <p:nvPr/>
          </p:nvSpPr>
          <p:spPr>
            <a:xfrm>
              <a:off x="1413825" y="2517425"/>
              <a:ext cx="5575" cy="30900"/>
            </a:xfrm>
            <a:custGeom>
              <a:avLst/>
              <a:gdLst/>
              <a:ahLst/>
              <a:cxnLst/>
              <a:rect l="l" t="t" r="r" b="b"/>
              <a:pathLst>
                <a:path w="223" h="1236" extrusionOk="0">
                  <a:moveTo>
                    <a:pt x="127" y="1"/>
                  </a:moveTo>
                  <a:cubicBezTo>
                    <a:pt x="64" y="1"/>
                    <a:pt x="1" y="32"/>
                    <a:pt x="1" y="96"/>
                  </a:cubicBezTo>
                  <a:lnTo>
                    <a:pt x="1" y="1109"/>
                  </a:lnTo>
                  <a:cubicBezTo>
                    <a:pt x="1" y="1172"/>
                    <a:pt x="64" y="1236"/>
                    <a:pt x="127" y="1236"/>
                  </a:cubicBezTo>
                  <a:cubicBezTo>
                    <a:pt x="159" y="1236"/>
                    <a:pt x="222" y="1172"/>
                    <a:pt x="222" y="1109"/>
                  </a:cubicBezTo>
                  <a:lnTo>
                    <a:pt x="222" y="96"/>
                  </a:lnTo>
                  <a:cubicBezTo>
                    <a:pt x="222" y="32"/>
                    <a:pt x="159" y="1"/>
                    <a:pt x="1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15;p30">
              <a:extLst>
                <a:ext uri="{FF2B5EF4-FFF2-40B4-BE49-F238E27FC236}">
                  <a16:creationId xmlns:a16="http://schemas.microsoft.com/office/drawing/2014/main" id="{288E0916-0E31-191C-406A-E66DE6F5AA38}"/>
                </a:ext>
              </a:extLst>
            </p:cNvPr>
            <p:cNvSpPr/>
            <p:nvPr/>
          </p:nvSpPr>
          <p:spPr>
            <a:xfrm>
              <a:off x="1583250" y="2348000"/>
              <a:ext cx="30900" cy="5575"/>
            </a:xfrm>
            <a:custGeom>
              <a:avLst/>
              <a:gdLst/>
              <a:ahLst/>
              <a:cxnLst/>
              <a:rect l="l" t="t" r="r" b="b"/>
              <a:pathLst>
                <a:path w="1236" h="223" extrusionOk="0">
                  <a:moveTo>
                    <a:pt x="127" y="1"/>
                  </a:moveTo>
                  <a:cubicBezTo>
                    <a:pt x="64" y="1"/>
                    <a:pt x="1" y="32"/>
                    <a:pt x="1" y="96"/>
                  </a:cubicBezTo>
                  <a:cubicBezTo>
                    <a:pt x="1" y="159"/>
                    <a:pt x="64" y="222"/>
                    <a:pt x="127" y="222"/>
                  </a:cubicBezTo>
                  <a:lnTo>
                    <a:pt x="1141" y="222"/>
                  </a:lnTo>
                  <a:cubicBezTo>
                    <a:pt x="1173" y="222"/>
                    <a:pt x="1236" y="159"/>
                    <a:pt x="1236" y="96"/>
                  </a:cubicBezTo>
                  <a:cubicBezTo>
                    <a:pt x="1236" y="32"/>
                    <a:pt x="1173" y="1"/>
                    <a:pt x="114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2616;p30">
              <a:extLst>
                <a:ext uri="{FF2B5EF4-FFF2-40B4-BE49-F238E27FC236}">
                  <a16:creationId xmlns:a16="http://schemas.microsoft.com/office/drawing/2014/main" id="{9420A2E0-6F5F-689D-EA63-E0ACF4363D66}"/>
                </a:ext>
              </a:extLst>
            </p:cNvPr>
            <p:cNvSpPr/>
            <p:nvPr/>
          </p:nvSpPr>
          <p:spPr>
            <a:xfrm>
              <a:off x="1219050" y="2348000"/>
              <a:ext cx="30925" cy="5575"/>
            </a:xfrm>
            <a:custGeom>
              <a:avLst/>
              <a:gdLst/>
              <a:ahLst/>
              <a:cxnLst/>
              <a:rect l="l" t="t" r="r" b="b"/>
              <a:pathLst>
                <a:path w="1237" h="223" extrusionOk="0">
                  <a:moveTo>
                    <a:pt x="128" y="1"/>
                  </a:moveTo>
                  <a:cubicBezTo>
                    <a:pt x="64" y="1"/>
                    <a:pt x="1" y="32"/>
                    <a:pt x="1" y="96"/>
                  </a:cubicBezTo>
                  <a:cubicBezTo>
                    <a:pt x="1" y="159"/>
                    <a:pt x="64" y="222"/>
                    <a:pt x="128" y="222"/>
                  </a:cubicBezTo>
                  <a:lnTo>
                    <a:pt x="1109" y="222"/>
                  </a:lnTo>
                  <a:cubicBezTo>
                    <a:pt x="1173" y="222"/>
                    <a:pt x="1236" y="159"/>
                    <a:pt x="1236" y="96"/>
                  </a:cubicBezTo>
                  <a:cubicBezTo>
                    <a:pt x="1236" y="32"/>
                    <a:pt x="1173" y="1"/>
                    <a:pt x="110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2617;p30">
              <a:extLst>
                <a:ext uri="{FF2B5EF4-FFF2-40B4-BE49-F238E27FC236}">
                  <a16:creationId xmlns:a16="http://schemas.microsoft.com/office/drawing/2014/main" id="{CE88ACFF-09A6-204A-3E94-3CD50B73C4AD}"/>
                </a:ext>
              </a:extLst>
            </p:cNvPr>
            <p:cNvSpPr/>
            <p:nvPr/>
          </p:nvSpPr>
          <p:spPr>
            <a:xfrm>
              <a:off x="1534950" y="2212025"/>
              <a:ext cx="24575" cy="23175"/>
            </a:xfrm>
            <a:custGeom>
              <a:avLst/>
              <a:gdLst/>
              <a:ahLst/>
              <a:cxnLst/>
              <a:rect l="l" t="t" r="r" b="b"/>
              <a:pathLst>
                <a:path w="983" h="927" extrusionOk="0">
                  <a:moveTo>
                    <a:pt x="856" y="0"/>
                  </a:moveTo>
                  <a:cubicBezTo>
                    <a:pt x="832" y="0"/>
                    <a:pt x="808" y="8"/>
                    <a:pt x="793" y="24"/>
                  </a:cubicBezTo>
                  <a:lnTo>
                    <a:pt x="64" y="721"/>
                  </a:lnTo>
                  <a:cubicBezTo>
                    <a:pt x="33" y="784"/>
                    <a:pt x="1" y="848"/>
                    <a:pt x="64" y="879"/>
                  </a:cubicBezTo>
                  <a:cubicBezTo>
                    <a:pt x="80" y="911"/>
                    <a:pt x="104" y="927"/>
                    <a:pt x="132" y="927"/>
                  </a:cubicBezTo>
                  <a:cubicBezTo>
                    <a:pt x="159" y="927"/>
                    <a:pt x="191" y="911"/>
                    <a:pt x="223" y="879"/>
                  </a:cubicBezTo>
                  <a:lnTo>
                    <a:pt x="919" y="183"/>
                  </a:lnTo>
                  <a:cubicBezTo>
                    <a:pt x="983" y="151"/>
                    <a:pt x="983" y="88"/>
                    <a:pt x="919" y="24"/>
                  </a:cubicBezTo>
                  <a:cubicBezTo>
                    <a:pt x="904" y="8"/>
                    <a:pt x="880" y="0"/>
                    <a:pt x="85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2618;p30">
              <a:extLst>
                <a:ext uri="{FF2B5EF4-FFF2-40B4-BE49-F238E27FC236}">
                  <a16:creationId xmlns:a16="http://schemas.microsoft.com/office/drawing/2014/main" id="{601529F4-A9C2-6BBD-D0F2-A7C1C11BF948}"/>
                </a:ext>
              </a:extLst>
            </p:cNvPr>
            <p:cNvSpPr/>
            <p:nvPr/>
          </p:nvSpPr>
          <p:spPr>
            <a:xfrm>
              <a:off x="1273700" y="2465850"/>
              <a:ext cx="24550" cy="22900"/>
            </a:xfrm>
            <a:custGeom>
              <a:avLst/>
              <a:gdLst/>
              <a:ahLst/>
              <a:cxnLst/>
              <a:rect l="l" t="t" r="r" b="b"/>
              <a:pathLst>
                <a:path w="982" h="916" extrusionOk="0">
                  <a:moveTo>
                    <a:pt x="838" y="0"/>
                  </a:moveTo>
                  <a:cubicBezTo>
                    <a:pt x="814" y="0"/>
                    <a:pt x="787" y="10"/>
                    <a:pt x="760" y="37"/>
                  </a:cubicBezTo>
                  <a:lnTo>
                    <a:pt x="63" y="734"/>
                  </a:lnTo>
                  <a:cubicBezTo>
                    <a:pt x="0" y="765"/>
                    <a:pt x="0" y="829"/>
                    <a:pt x="32" y="892"/>
                  </a:cubicBezTo>
                  <a:cubicBezTo>
                    <a:pt x="63" y="908"/>
                    <a:pt x="95" y="916"/>
                    <a:pt x="123" y="916"/>
                  </a:cubicBezTo>
                  <a:cubicBezTo>
                    <a:pt x="151" y="916"/>
                    <a:pt x="174" y="908"/>
                    <a:pt x="190" y="892"/>
                  </a:cubicBezTo>
                  <a:lnTo>
                    <a:pt x="919" y="195"/>
                  </a:lnTo>
                  <a:cubicBezTo>
                    <a:pt x="950" y="132"/>
                    <a:pt x="982" y="69"/>
                    <a:pt x="919" y="37"/>
                  </a:cubicBezTo>
                  <a:cubicBezTo>
                    <a:pt x="900" y="19"/>
                    <a:pt x="871" y="0"/>
                    <a:pt x="8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2619;p30">
              <a:extLst>
                <a:ext uri="{FF2B5EF4-FFF2-40B4-BE49-F238E27FC236}">
                  <a16:creationId xmlns:a16="http://schemas.microsoft.com/office/drawing/2014/main" id="{45182CD9-45FA-BF4F-7626-A60675F79BB7}"/>
                </a:ext>
              </a:extLst>
            </p:cNvPr>
            <p:cNvSpPr/>
            <p:nvPr/>
          </p:nvSpPr>
          <p:spPr>
            <a:xfrm>
              <a:off x="1531800" y="2469325"/>
              <a:ext cx="23775" cy="23400"/>
            </a:xfrm>
            <a:custGeom>
              <a:avLst/>
              <a:gdLst/>
              <a:ahLst/>
              <a:cxnLst/>
              <a:rect l="l" t="t" r="r" b="b"/>
              <a:pathLst>
                <a:path w="951" h="936" extrusionOk="0">
                  <a:moveTo>
                    <a:pt x="123" y="1"/>
                  </a:moveTo>
                  <a:cubicBezTo>
                    <a:pt x="95" y="1"/>
                    <a:pt x="64" y="9"/>
                    <a:pt x="32" y="25"/>
                  </a:cubicBezTo>
                  <a:cubicBezTo>
                    <a:pt x="0" y="88"/>
                    <a:pt x="0" y="151"/>
                    <a:pt x="32" y="183"/>
                  </a:cubicBezTo>
                  <a:lnTo>
                    <a:pt x="729" y="911"/>
                  </a:lnTo>
                  <a:cubicBezTo>
                    <a:pt x="760" y="927"/>
                    <a:pt x="792" y="935"/>
                    <a:pt x="820" y="935"/>
                  </a:cubicBezTo>
                  <a:cubicBezTo>
                    <a:pt x="847" y="935"/>
                    <a:pt x="871" y="927"/>
                    <a:pt x="887" y="911"/>
                  </a:cubicBezTo>
                  <a:cubicBezTo>
                    <a:pt x="919" y="880"/>
                    <a:pt x="950" y="816"/>
                    <a:pt x="887" y="753"/>
                  </a:cubicBezTo>
                  <a:lnTo>
                    <a:pt x="190" y="25"/>
                  </a:lnTo>
                  <a:cubicBezTo>
                    <a:pt x="174" y="9"/>
                    <a:pt x="151" y="1"/>
                    <a:pt x="12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2620;p30">
              <a:extLst>
                <a:ext uri="{FF2B5EF4-FFF2-40B4-BE49-F238E27FC236}">
                  <a16:creationId xmlns:a16="http://schemas.microsoft.com/office/drawing/2014/main" id="{3CF20184-8804-E15F-867F-03CE20B21B08}"/>
                </a:ext>
              </a:extLst>
            </p:cNvPr>
            <p:cNvSpPr/>
            <p:nvPr/>
          </p:nvSpPr>
          <p:spPr>
            <a:xfrm>
              <a:off x="1277650" y="2208075"/>
              <a:ext cx="23775" cy="23375"/>
            </a:xfrm>
            <a:custGeom>
              <a:avLst/>
              <a:gdLst/>
              <a:ahLst/>
              <a:cxnLst/>
              <a:rect l="l" t="t" r="r" b="b"/>
              <a:pathLst>
                <a:path w="951" h="935" extrusionOk="0">
                  <a:moveTo>
                    <a:pt x="131" y="0"/>
                  </a:moveTo>
                  <a:cubicBezTo>
                    <a:pt x="103" y="0"/>
                    <a:pt x="80" y="8"/>
                    <a:pt x="64" y="24"/>
                  </a:cubicBezTo>
                  <a:cubicBezTo>
                    <a:pt x="0" y="56"/>
                    <a:pt x="0" y="151"/>
                    <a:pt x="64" y="182"/>
                  </a:cubicBezTo>
                  <a:lnTo>
                    <a:pt x="761" y="911"/>
                  </a:lnTo>
                  <a:cubicBezTo>
                    <a:pt x="776" y="926"/>
                    <a:pt x="800" y="934"/>
                    <a:pt x="828" y="934"/>
                  </a:cubicBezTo>
                  <a:cubicBezTo>
                    <a:pt x="856" y="934"/>
                    <a:pt x="887" y="926"/>
                    <a:pt x="919" y="911"/>
                  </a:cubicBezTo>
                  <a:cubicBezTo>
                    <a:pt x="951" y="847"/>
                    <a:pt x="951" y="784"/>
                    <a:pt x="919" y="752"/>
                  </a:cubicBezTo>
                  <a:lnTo>
                    <a:pt x="222" y="24"/>
                  </a:lnTo>
                  <a:cubicBezTo>
                    <a:pt x="191" y="8"/>
                    <a:pt x="159" y="0"/>
                    <a:pt x="13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2621;p30">
              <a:extLst>
                <a:ext uri="{FF2B5EF4-FFF2-40B4-BE49-F238E27FC236}">
                  <a16:creationId xmlns:a16="http://schemas.microsoft.com/office/drawing/2014/main" id="{78431E22-A54F-7F35-3851-A44FA1572BC1}"/>
                </a:ext>
              </a:extLst>
            </p:cNvPr>
            <p:cNvSpPr/>
            <p:nvPr/>
          </p:nvSpPr>
          <p:spPr>
            <a:xfrm>
              <a:off x="1569800" y="2272475"/>
              <a:ext cx="29325" cy="14900"/>
            </a:xfrm>
            <a:custGeom>
              <a:avLst/>
              <a:gdLst/>
              <a:ahLst/>
              <a:cxnLst/>
              <a:rect l="l" t="t" r="r" b="b"/>
              <a:pathLst>
                <a:path w="1173" h="596" extrusionOk="0">
                  <a:moveTo>
                    <a:pt x="1063" y="1"/>
                  </a:moveTo>
                  <a:cubicBezTo>
                    <a:pt x="1048" y="1"/>
                    <a:pt x="1031" y="5"/>
                    <a:pt x="1014" y="13"/>
                  </a:cubicBezTo>
                  <a:lnTo>
                    <a:pt x="95" y="393"/>
                  </a:lnTo>
                  <a:cubicBezTo>
                    <a:pt x="32" y="425"/>
                    <a:pt x="0" y="488"/>
                    <a:pt x="32" y="520"/>
                  </a:cubicBezTo>
                  <a:cubicBezTo>
                    <a:pt x="55" y="566"/>
                    <a:pt x="95" y="595"/>
                    <a:pt x="128" y="595"/>
                  </a:cubicBezTo>
                  <a:cubicBezTo>
                    <a:pt x="139" y="595"/>
                    <a:pt x="150" y="592"/>
                    <a:pt x="159" y="583"/>
                  </a:cubicBezTo>
                  <a:lnTo>
                    <a:pt x="1109" y="203"/>
                  </a:lnTo>
                  <a:cubicBezTo>
                    <a:pt x="1140" y="171"/>
                    <a:pt x="1172" y="108"/>
                    <a:pt x="1140" y="76"/>
                  </a:cubicBezTo>
                  <a:cubicBezTo>
                    <a:pt x="1140" y="30"/>
                    <a:pt x="1107" y="1"/>
                    <a:pt x="106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2622;p30">
              <a:extLst>
                <a:ext uri="{FF2B5EF4-FFF2-40B4-BE49-F238E27FC236}">
                  <a16:creationId xmlns:a16="http://schemas.microsoft.com/office/drawing/2014/main" id="{45760BD8-D333-9EE4-8671-FA4100463239}"/>
                </a:ext>
              </a:extLst>
            </p:cNvPr>
            <p:cNvSpPr/>
            <p:nvPr/>
          </p:nvSpPr>
          <p:spPr>
            <a:xfrm>
              <a:off x="1234100" y="2413400"/>
              <a:ext cx="29325" cy="15375"/>
            </a:xfrm>
            <a:custGeom>
              <a:avLst/>
              <a:gdLst/>
              <a:ahLst/>
              <a:cxnLst/>
              <a:rect l="l" t="t" r="r" b="b"/>
              <a:pathLst>
                <a:path w="1173" h="615" extrusionOk="0">
                  <a:moveTo>
                    <a:pt x="1045" y="1"/>
                  </a:moveTo>
                  <a:cubicBezTo>
                    <a:pt x="1033" y="1"/>
                    <a:pt x="1023" y="5"/>
                    <a:pt x="1014" y="13"/>
                  </a:cubicBezTo>
                  <a:lnTo>
                    <a:pt x="64" y="393"/>
                  </a:lnTo>
                  <a:cubicBezTo>
                    <a:pt x="32" y="425"/>
                    <a:pt x="1" y="488"/>
                    <a:pt x="32" y="551"/>
                  </a:cubicBezTo>
                  <a:cubicBezTo>
                    <a:pt x="32" y="583"/>
                    <a:pt x="96" y="615"/>
                    <a:pt x="159" y="615"/>
                  </a:cubicBezTo>
                  <a:lnTo>
                    <a:pt x="1077" y="203"/>
                  </a:lnTo>
                  <a:cubicBezTo>
                    <a:pt x="1141" y="203"/>
                    <a:pt x="1172" y="108"/>
                    <a:pt x="1141" y="76"/>
                  </a:cubicBezTo>
                  <a:cubicBezTo>
                    <a:pt x="1118" y="30"/>
                    <a:pt x="1077" y="1"/>
                    <a:pt x="104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2623;p30">
              <a:extLst>
                <a:ext uri="{FF2B5EF4-FFF2-40B4-BE49-F238E27FC236}">
                  <a16:creationId xmlns:a16="http://schemas.microsoft.com/office/drawing/2014/main" id="{DA06944A-74D5-9319-15FB-EB76CF5F71F7}"/>
                </a:ext>
              </a:extLst>
            </p:cNvPr>
            <p:cNvSpPr/>
            <p:nvPr/>
          </p:nvSpPr>
          <p:spPr>
            <a:xfrm>
              <a:off x="1479550" y="2503975"/>
              <a:ext cx="15850" cy="28825"/>
            </a:xfrm>
            <a:custGeom>
              <a:avLst/>
              <a:gdLst/>
              <a:ahLst/>
              <a:cxnLst/>
              <a:rect l="l" t="t" r="r" b="b"/>
              <a:pathLst>
                <a:path w="634" h="1153" extrusionOk="0">
                  <a:moveTo>
                    <a:pt x="63" y="0"/>
                  </a:moveTo>
                  <a:cubicBezTo>
                    <a:pt x="0" y="32"/>
                    <a:pt x="0" y="95"/>
                    <a:pt x="0" y="159"/>
                  </a:cubicBezTo>
                  <a:lnTo>
                    <a:pt x="412" y="1077"/>
                  </a:lnTo>
                  <a:cubicBezTo>
                    <a:pt x="412" y="1123"/>
                    <a:pt x="446" y="1153"/>
                    <a:pt x="489" y="1153"/>
                  </a:cubicBezTo>
                  <a:cubicBezTo>
                    <a:pt x="505" y="1153"/>
                    <a:pt x="522" y="1149"/>
                    <a:pt x="538" y="1140"/>
                  </a:cubicBezTo>
                  <a:cubicBezTo>
                    <a:pt x="602" y="1109"/>
                    <a:pt x="633" y="1045"/>
                    <a:pt x="602" y="1014"/>
                  </a:cubicBezTo>
                  <a:lnTo>
                    <a:pt x="222" y="64"/>
                  </a:lnTo>
                  <a:cubicBezTo>
                    <a:pt x="190" y="32"/>
                    <a:pt x="127" y="0"/>
                    <a:pt x="6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2624;p30">
              <a:extLst>
                <a:ext uri="{FF2B5EF4-FFF2-40B4-BE49-F238E27FC236}">
                  <a16:creationId xmlns:a16="http://schemas.microsoft.com/office/drawing/2014/main" id="{D90235A7-84A7-C77F-1D73-09210E35C7D4}"/>
                </a:ext>
              </a:extLst>
            </p:cNvPr>
            <p:cNvSpPr/>
            <p:nvPr/>
          </p:nvSpPr>
          <p:spPr>
            <a:xfrm>
              <a:off x="1337825" y="2167975"/>
              <a:ext cx="15850" cy="28825"/>
            </a:xfrm>
            <a:custGeom>
              <a:avLst/>
              <a:gdLst/>
              <a:ahLst/>
              <a:cxnLst/>
              <a:rect l="l" t="t" r="r" b="b"/>
              <a:pathLst>
                <a:path w="634" h="1153" extrusionOk="0">
                  <a:moveTo>
                    <a:pt x="145" y="0"/>
                  </a:moveTo>
                  <a:cubicBezTo>
                    <a:pt x="129" y="0"/>
                    <a:pt x="112" y="4"/>
                    <a:pt x="95" y="13"/>
                  </a:cubicBezTo>
                  <a:cubicBezTo>
                    <a:pt x="32" y="44"/>
                    <a:pt x="0" y="108"/>
                    <a:pt x="32" y="171"/>
                  </a:cubicBezTo>
                  <a:lnTo>
                    <a:pt x="412" y="1089"/>
                  </a:lnTo>
                  <a:cubicBezTo>
                    <a:pt x="444" y="1153"/>
                    <a:pt x="507" y="1153"/>
                    <a:pt x="570" y="1153"/>
                  </a:cubicBezTo>
                  <a:cubicBezTo>
                    <a:pt x="634" y="1121"/>
                    <a:pt x="634" y="1058"/>
                    <a:pt x="634" y="994"/>
                  </a:cubicBezTo>
                  <a:lnTo>
                    <a:pt x="222" y="76"/>
                  </a:lnTo>
                  <a:cubicBezTo>
                    <a:pt x="222" y="30"/>
                    <a:pt x="188" y="0"/>
                    <a:pt x="14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2625;p30">
              <a:extLst>
                <a:ext uri="{FF2B5EF4-FFF2-40B4-BE49-F238E27FC236}">
                  <a16:creationId xmlns:a16="http://schemas.microsoft.com/office/drawing/2014/main" id="{E9D2F369-3E4B-F857-1D5A-B42BA50F5EBC}"/>
                </a:ext>
              </a:extLst>
            </p:cNvPr>
            <p:cNvSpPr/>
            <p:nvPr/>
          </p:nvSpPr>
          <p:spPr>
            <a:xfrm>
              <a:off x="1569000" y="2415000"/>
              <a:ext cx="29325" cy="15675"/>
            </a:xfrm>
            <a:custGeom>
              <a:avLst/>
              <a:gdLst/>
              <a:ahLst/>
              <a:cxnLst/>
              <a:rect l="l" t="t" r="r" b="b"/>
              <a:pathLst>
                <a:path w="1173" h="627" extrusionOk="0">
                  <a:moveTo>
                    <a:pt x="140" y="0"/>
                  </a:moveTo>
                  <a:cubicBezTo>
                    <a:pt x="96" y="0"/>
                    <a:pt x="56" y="29"/>
                    <a:pt x="32" y="76"/>
                  </a:cubicBezTo>
                  <a:cubicBezTo>
                    <a:pt x="1" y="139"/>
                    <a:pt x="32" y="202"/>
                    <a:pt x="96" y="234"/>
                  </a:cubicBezTo>
                  <a:lnTo>
                    <a:pt x="1014" y="614"/>
                  </a:lnTo>
                  <a:cubicBezTo>
                    <a:pt x="1031" y="623"/>
                    <a:pt x="1048" y="627"/>
                    <a:pt x="1064" y="627"/>
                  </a:cubicBezTo>
                  <a:cubicBezTo>
                    <a:pt x="1107" y="627"/>
                    <a:pt x="1141" y="597"/>
                    <a:pt x="1141" y="551"/>
                  </a:cubicBezTo>
                  <a:cubicBezTo>
                    <a:pt x="1172" y="519"/>
                    <a:pt x="1141" y="456"/>
                    <a:pt x="1109" y="424"/>
                  </a:cubicBezTo>
                  <a:lnTo>
                    <a:pt x="191" y="12"/>
                  </a:lnTo>
                  <a:cubicBezTo>
                    <a:pt x="174" y="4"/>
                    <a:pt x="157" y="0"/>
                    <a:pt x="14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2626;p30">
              <a:extLst>
                <a:ext uri="{FF2B5EF4-FFF2-40B4-BE49-F238E27FC236}">
                  <a16:creationId xmlns:a16="http://schemas.microsoft.com/office/drawing/2014/main" id="{9F4B8A43-24AE-C4DF-4166-F707BC660A7C}"/>
                </a:ext>
              </a:extLst>
            </p:cNvPr>
            <p:cNvSpPr/>
            <p:nvPr/>
          </p:nvSpPr>
          <p:spPr>
            <a:xfrm>
              <a:off x="1234900" y="2270100"/>
              <a:ext cx="29325" cy="15700"/>
            </a:xfrm>
            <a:custGeom>
              <a:avLst/>
              <a:gdLst/>
              <a:ahLst/>
              <a:cxnLst/>
              <a:rect l="l" t="t" r="r" b="b"/>
              <a:pathLst>
                <a:path w="1173" h="628" extrusionOk="0">
                  <a:moveTo>
                    <a:pt x="123" y="1"/>
                  </a:moveTo>
                  <a:cubicBezTo>
                    <a:pt x="83" y="1"/>
                    <a:pt x="32" y="30"/>
                    <a:pt x="32" y="76"/>
                  </a:cubicBezTo>
                  <a:cubicBezTo>
                    <a:pt x="0" y="140"/>
                    <a:pt x="32" y="203"/>
                    <a:pt x="64" y="203"/>
                  </a:cubicBezTo>
                  <a:lnTo>
                    <a:pt x="1014" y="615"/>
                  </a:lnTo>
                  <a:cubicBezTo>
                    <a:pt x="1022" y="623"/>
                    <a:pt x="1033" y="627"/>
                    <a:pt x="1045" y="627"/>
                  </a:cubicBezTo>
                  <a:cubicBezTo>
                    <a:pt x="1077" y="627"/>
                    <a:pt x="1117" y="598"/>
                    <a:pt x="1140" y="551"/>
                  </a:cubicBezTo>
                  <a:cubicBezTo>
                    <a:pt x="1172" y="520"/>
                    <a:pt x="1140" y="425"/>
                    <a:pt x="1077" y="425"/>
                  </a:cubicBezTo>
                  <a:lnTo>
                    <a:pt x="159" y="13"/>
                  </a:lnTo>
                  <a:cubicBezTo>
                    <a:pt x="150" y="5"/>
                    <a:pt x="137" y="1"/>
                    <a:pt x="12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2627;p30">
              <a:extLst>
                <a:ext uri="{FF2B5EF4-FFF2-40B4-BE49-F238E27FC236}">
                  <a16:creationId xmlns:a16="http://schemas.microsoft.com/office/drawing/2014/main" id="{087B269E-D8C1-CB55-049C-C5A1CD415943}"/>
                </a:ext>
              </a:extLst>
            </p:cNvPr>
            <p:cNvSpPr/>
            <p:nvPr/>
          </p:nvSpPr>
          <p:spPr>
            <a:xfrm>
              <a:off x="1335450" y="2503175"/>
              <a:ext cx="16650" cy="28850"/>
            </a:xfrm>
            <a:custGeom>
              <a:avLst/>
              <a:gdLst/>
              <a:ahLst/>
              <a:cxnLst/>
              <a:rect l="l" t="t" r="r" b="b"/>
              <a:pathLst>
                <a:path w="666" h="1154" extrusionOk="0">
                  <a:moveTo>
                    <a:pt x="602" y="1"/>
                  </a:moveTo>
                  <a:cubicBezTo>
                    <a:pt x="539" y="1"/>
                    <a:pt x="475" y="1"/>
                    <a:pt x="444" y="64"/>
                  </a:cubicBezTo>
                  <a:lnTo>
                    <a:pt x="32" y="982"/>
                  </a:lnTo>
                  <a:cubicBezTo>
                    <a:pt x="0" y="1046"/>
                    <a:pt x="32" y="1109"/>
                    <a:pt x="95" y="1141"/>
                  </a:cubicBezTo>
                  <a:cubicBezTo>
                    <a:pt x="112" y="1149"/>
                    <a:pt x="129" y="1153"/>
                    <a:pt x="146" y="1153"/>
                  </a:cubicBezTo>
                  <a:cubicBezTo>
                    <a:pt x="190" y="1153"/>
                    <a:pt x="230" y="1124"/>
                    <a:pt x="254" y="1077"/>
                  </a:cubicBezTo>
                  <a:lnTo>
                    <a:pt x="634" y="159"/>
                  </a:lnTo>
                  <a:cubicBezTo>
                    <a:pt x="665" y="96"/>
                    <a:pt x="634" y="32"/>
                    <a:pt x="60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2628;p30">
              <a:extLst>
                <a:ext uri="{FF2B5EF4-FFF2-40B4-BE49-F238E27FC236}">
                  <a16:creationId xmlns:a16="http://schemas.microsoft.com/office/drawing/2014/main" id="{B307AF80-A6C2-4FE3-BD10-6C42119C0C0F}"/>
                </a:ext>
              </a:extLst>
            </p:cNvPr>
            <p:cNvSpPr/>
            <p:nvPr/>
          </p:nvSpPr>
          <p:spPr>
            <a:xfrm>
              <a:off x="1481125" y="2168750"/>
              <a:ext cx="15850" cy="29150"/>
            </a:xfrm>
            <a:custGeom>
              <a:avLst/>
              <a:gdLst/>
              <a:ahLst/>
              <a:cxnLst/>
              <a:rect l="l" t="t" r="r" b="b"/>
              <a:pathLst>
                <a:path w="634" h="1166" extrusionOk="0">
                  <a:moveTo>
                    <a:pt x="520" y="1"/>
                  </a:moveTo>
                  <a:cubicBezTo>
                    <a:pt x="475" y="1"/>
                    <a:pt x="435" y="30"/>
                    <a:pt x="412" y="77"/>
                  </a:cubicBezTo>
                  <a:lnTo>
                    <a:pt x="0" y="995"/>
                  </a:lnTo>
                  <a:cubicBezTo>
                    <a:pt x="0" y="1058"/>
                    <a:pt x="0" y="1122"/>
                    <a:pt x="64" y="1153"/>
                  </a:cubicBezTo>
                  <a:cubicBezTo>
                    <a:pt x="81" y="1162"/>
                    <a:pt x="98" y="1166"/>
                    <a:pt x="114" y="1166"/>
                  </a:cubicBezTo>
                  <a:cubicBezTo>
                    <a:pt x="159" y="1166"/>
                    <a:pt x="199" y="1137"/>
                    <a:pt x="222" y="1090"/>
                  </a:cubicBezTo>
                  <a:lnTo>
                    <a:pt x="634" y="172"/>
                  </a:lnTo>
                  <a:cubicBezTo>
                    <a:pt x="634" y="108"/>
                    <a:pt x="634" y="45"/>
                    <a:pt x="570" y="13"/>
                  </a:cubicBezTo>
                  <a:cubicBezTo>
                    <a:pt x="554" y="5"/>
                    <a:pt x="537" y="1"/>
                    <a:pt x="52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2629;p30">
              <a:extLst>
                <a:ext uri="{FF2B5EF4-FFF2-40B4-BE49-F238E27FC236}">
                  <a16:creationId xmlns:a16="http://schemas.microsoft.com/office/drawing/2014/main" id="{616D1A66-A0A4-1EB8-B240-DFB1FA0D1AF6}"/>
                </a:ext>
              </a:extLst>
            </p:cNvPr>
            <p:cNvSpPr/>
            <p:nvPr/>
          </p:nvSpPr>
          <p:spPr>
            <a:xfrm>
              <a:off x="1394825" y="2237150"/>
              <a:ext cx="43575" cy="191625"/>
            </a:xfrm>
            <a:custGeom>
              <a:avLst/>
              <a:gdLst/>
              <a:ahLst/>
              <a:cxnLst/>
              <a:rect l="l" t="t" r="r" b="b"/>
              <a:pathLst>
                <a:path w="1743" h="7665" extrusionOk="0">
                  <a:moveTo>
                    <a:pt x="887" y="1"/>
                  </a:moveTo>
                  <a:lnTo>
                    <a:pt x="1" y="7665"/>
                  </a:lnTo>
                  <a:lnTo>
                    <a:pt x="1742" y="7665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2630;p30">
              <a:extLst>
                <a:ext uri="{FF2B5EF4-FFF2-40B4-BE49-F238E27FC236}">
                  <a16:creationId xmlns:a16="http://schemas.microsoft.com/office/drawing/2014/main" id="{5F0C6A3C-E54B-91B3-66EC-55F0E024EB1D}"/>
                </a:ext>
              </a:extLst>
            </p:cNvPr>
            <p:cNvSpPr/>
            <p:nvPr/>
          </p:nvSpPr>
          <p:spPr>
            <a:xfrm>
              <a:off x="1397200" y="2331375"/>
              <a:ext cx="38825" cy="38025"/>
            </a:xfrm>
            <a:custGeom>
              <a:avLst/>
              <a:gdLst/>
              <a:ahLst/>
              <a:cxnLst/>
              <a:rect l="l" t="t" r="r" b="b"/>
              <a:pathLst>
                <a:path w="1553" h="1521" extrusionOk="0">
                  <a:moveTo>
                    <a:pt x="792" y="1"/>
                  </a:moveTo>
                  <a:cubicBezTo>
                    <a:pt x="349" y="1"/>
                    <a:pt x="1" y="349"/>
                    <a:pt x="1" y="761"/>
                  </a:cubicBezTo>
                  <a:cubicBezTo>
                    <a:pt x="1" y="1172"/>
                    <a:pt x="349" y="1521"/>
                    <a:pt x="792" y="1521"/>
                  </a:cubicBezTo>
                  <a:cubicBezTo>
                    <a:pt x="1204" y="1521"/>
                    <a:pt x="1552" y="1172"/>
                    <a:pt x="1552" y="761"/>
                  </a:cubicBezTo>
                  <a:cubicBezTo>
                    <a:pt x="1552" y="349"/>
                    <a:pt x="1204" y="1"/>
                    <a:pt x="79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2631;p30">
              <a:extLst>
                <a:ext uri="{FF2B5EF4-FFF2-40B4-BE49-F238E27FC236}">
                  <a16:creationId xmlns:a16="http://schemas.microsoft.com/office/drawing/2014/main" id="{00FB2286-7E36-2CCE-41AE-F0A7B1B9976C}"/>
                </a:ext>
              </a:extLst>
            </p:cNvPr>
            <p:cNvSpPr/>
            <p:nvPr/>
          </p:nvSpPr>
          <p:spPr>
            <a:xfrm>
              <a:off x="1405900" y="2340075"/>
              <a:ext cx="21400" cy="20625"/>
            </a:xfrm>
            <a:custGeom>
              <a:avLst/>
              <a:gdLst/>
              <a:ahLst/>
              <a:cxnLst/>
              <a:rect l="l" t="t" r="r" b="b"/>
              <a:pathLst>
                <a:path w="856" h="825" extrusionOk="0">
                  <a:moveTo>
                    <a:pt x="444" y="1"/>
                  </a:moveTo>
                  <a:cubicBezTo>
                    <a:pt x="191" y="1"/>
                    <a:pt x="1" y="191"/>
                    <a:pt x="1" y="413"/>
                  </a:cubicBezTo>
                  <a:cubicBezTo>
                    <a:pt x="1" y="634"/>
                    <a:pt x="191" y="824"/>
                    <a:pt x="444" y="824"/>
                  </a:cubicBezTo>
                  <a:cubicBezTo>
                    <a:pt x="666" y="824"/>
                    <a:pt x="856" y="634"/>
                    <a:pt x="856" y="413"/>
                  </a:cubicBezTo>
                  <a:cubicBezTo>
                    <a:pt x="856" y="191"/>
                    <a:pt x="666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2632;p30">
              <a:extLst>
                <a:ext uri="{FF2B5EF4-FFF2-40B4-BE49-F238E27FC236}">
                  <a16:creationId xmlns:a16="http://schemas.microsoft.com/office/drawing/2014/main" id="{B9436C99-1CB9-7267-C46F-25BAA10E519F}"/>
                </a:ext>
              </a:extLst>
            </p:cNvPr>
            <p:cNvSpPr/>
            <p:nvPr/>
          </p:nvSpPr>
          <p:spPr>
            <a:xfrm>
              <a:off x="1340200" y="2032900"/>
              <a:ext cx="152025" cy="29325"/>
            </a:xfrm>
            <a:custGeom>
              <a:avLst/>
              <a:gdLst/>
              <a:ahLst/>
              <a:cxnLst/>
              <a:rect l="l" t="t" r="r" b="b"/>
              <a:pathLst>
                <a:path w="6081" h="1173" extrusionOk="0">
                  <a:moveTo>
                    <a:pt x="0" y="0"/>
                  </a:moveTo>
                  <a:lnTo>
                    <a:pt x="0" y="1172"/>
                  </a:lnTo>
                  <a:lnTo>
                    <a:pt x="6081" y="1172"/>
                  </a:lnTo>
                  <a:lnTo>
                    <a:pt x="60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2633;p30">
              <a:extLst>
                <a:ext uri="{FF2B5EF4-FFF2-40B4-BE49-F238E27FC236}">
                  <a16:creationId xmlns:a16="http://schemas.microsoft.com/office/drawing/2014/main" id="{59077EA0-C1BD-860F-FE2C-077E456B20DA}"/>
                </a:ext>
              </a:extLst>
            </p:cNvPr>
            <p:cNvSpPr/>
            <p:nvPr/>
          </p:nvSpPr>
          <p:spPr>
            <a:xfrm>
              <a:off x="1366325" y="2062200"/>
              <a:ext cx="101375" cy="11900"/>
            </a:xfrm>
            <a:custGeom>
              <a:avLst/>
              <a:gdLst/>
              <a:ahLst/>
              <a:cxnLst/>
              <a:rect l="l" t="t" r="r" b="b"/>
              <a:pathLst>
                <a:path w="4055" h="476" extrusionOk="0">
                  <a:moveTo>
                    <a:pt x="0" y="0"/>
                  </a:moveTo>
                  <a:lnTo>
                    <a:pt x="0" y="475"/>
                  </a:lnTo>
                  <a:lnTo>
                    <a:pt x="4054" y="475"/>
                  </a:lnTo>
                  <a:lnTo>
                    <a:pt x="4054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2634;p30">
              <a:extLst>
                <a:ext uri="{FF2B5EF4-FFF2-40B4-BE49-F238E27FC236}">
                  <a16:creationId xmlns:a16="http://schemas.microsoft.com/office/drawing/2014/main" id="{13B03050-C855-9921-0615-4E3276B16AC4}"/>
                </a:ext>
              </a:extLst>
            </p:cNvPr>
            <p:cNvSpPr/>
            <p:nvPr/>
          </p:nvSpPr>
          <p:spPr>
            <a:xfrm>
              <a:off x="2855550" y="3039150"/>
              <a:ext cx="186875" cy="170050"/>
            </a:xfrm>
            <a:custGeom>
              <a:avLst/>
              <a:gdLst/>
              <a:ahLst/>
              <a:cxnLst/>
              <a:rect l="l" t="t" r="r" b="b"/>
              <a:pathLst>
                <a:path w="7475" h="6802" extrusionOk="0">
                  <a:moveTo>
                    <a:pt x="3728" y="1"/>
                  </a:moveTo>
                  <a:cubicBezTo>
                    <a:pt x="2186" y="1"/>
                    <a:pt x="796" y="1057"/>
                    <a:pt x="444" y="2598"/>
                  </a:cubicBezTo>
                  <a:cubicBezTo>
                    <a:pt x="1" y="4435"/>
                    <a:pt x="1141" y="6272"/>
                    <a:pt x="2946" y="6715"/>
                  </a:cubicBezTo>
                  <a:cubicBezTo>
                    <a:pt x="3204" y="6773"/>
                    <a:pt x="3463" y="6801"/>
                    <a:pt x="3717" y="6801"/>
                  </a:cubicBezTo>
                  <a:cubicBezTo>
                    <a:pt x="5271" y="6801"/>
                    <a:pt x="6678" y="5760"/>
                    <a:pt x="7031" y="4182"/>
                  </a:cubicBezTo>
                  <a:cubicBezTo>
                    <a:pt x="7475" y="2345"/>
                    <a:pt x="6335" y="508"/>
                    <a:pt x="4530" y="97"/>
                  </a:cubicBezTo>
                  <a:cubicBezTo>
                    <a:pt x="4261" y="32"/>
                    <a:pt x="3993" y="1"/>
                    <a:pt x="3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2635;p30">
              <a:extLst>
                <a:ext uri="{FF2B5EF4-FFF2-40B4-BE49-F238E27FC236}">
                  <a16:creationId xmlns:a16="http://schemas.microsoft.com/office/drawing/2014/main" id="{591B0146-6DA6-719E-0196-2DE525B371E9}"/>
                </a:ext>
              </a:extLst>
            </p:cNvPr>
            <p:cNvSpPr/>
            <p:nvPr/>
          </p:nvSpPr>
          <p:spPr>
            <a:xfrm>
              <a:off x="2874575" y="3056275"/>
              <a:ext cx="148850" cy="135250"/>
            </a:xfrm>
            <a:custGeom>
              <a:avLst/>
              <a:gdLst/>
              <a:ahLst/>
              <a:cxnLst/>
              <a:rect l="l" t="t" r="r" b="b"/>
              <a:pathLst>
                <a:path w="5954" h="5410" extrusionOk="0">
                  <a:moveTo>
                    <a:pt x="2940" y="1"/>
                  </a:moveTo>
                  <a:cubicBezTo>
                    <a:pt x="1718" y="1"/>
                    <a:pt x="614" y="829"/>
                    <a:pt x="317" y="2072"/>
                  </a:cubicBezTo>
                  <a:cubicBezTo>
                    <a:pt x="0" y="3528"/>
                    <a:pt x="887" y="4985"/>
                    <a:pt x="2344" y="5334"/>
                  </a:cubicBezTo>
                  <a:cubicBezTo>
                    <a:pt x="2557" y="5385"/>
                    <a:pt x="2771" y="5409"/>
                    <a:pt x="2982" y="5409"/>
                  </a:cubicBezTo>
                  <a:cubicBezTo>
                    <a:pt x="4204" y="5409"/>
                    <a:pt x="5308" y="4581"/>
                    <a:pt x="5605" y="3338"/>
                  </a:cubicBezTo>
                  <a:cubicBezTo>
                    <a:pt x="5954" y="1882"/>
                    <a:pt x="5035" y="425"/>
                    <a:pt x="3579" y="77"/>
                  </a:cubicBezTo>
                  <a:cubicBezTo>
                    <a:pt x="3365" y="25"/>
                    <a:pt x="3151" y="1"/>
                    <a:pt x="294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2636;p30">
              <a:extLst>
                <a:ext uri="{FF2B5EF4-FFF2-40B4-BE49-F238E27FC236}">
                  <a16:creationId xmlns:a16="http://schemas.microsoft.com/office/drawing/2014/main" id="{C44BBA56-8605-8C36-3CB3-164BED122BAD}"/>
                </a:ext>
              </a:extLst>
            </p:cNvPr>
            <p:cNvSpPr/>
            <p:nvPr/>
          </p:nvSpPr>
          <p:spPr>
            <a:xfrm>
              <a:off x="2876950" y="3081125"/>
              <a:ext cx="137775" cy="110775"/>
            </a:xfrm>
            <a:custGeom>
              <a:avLst/>
              <a:gdLst/>
              <a:ahLst/>
              <a:cxnLst/>
              <a:rect l="l" t="t" r="r" b="b"/>
              <a:pathLst>
                <a:path w="5511" h="4431" extrusionOk="0">
                  <a:moveTo>
                    <a:pt x="792" y="1"/>
                  </a:moveTo>
                  <a:lnTo>
                    <a:pt x="792" y="1"/>
                  </a:lnTo>
                  <a:cubicBezTo>
                    <a:pt x="190" y="729"/>
                    <a:pt x="0" y="1774"/>
                    <a:pt x="380" y="2724"/>
                  </a:cubicBezTo>
                  <a:cubicBezTo>
                    <a:pt x="792" y="3791"/>
                    <a:pt x="1817" y="4431"/>
                    <a:pt x="2899" y="4431"/>
                  </a:cubicBezTo>
                  <a:cubicBezTo>
                    <a:pt x="3231" y="4431"/>
                    <a:pt x="3568" y="4371"/>
                    <a:pt x="3895" y="4245"/>
                  </a:cubicBezTo>
                  <a:cubicBezTo>
                    <a:pt x="4719" y="3896"/>
                    <a:pt x="5289" y="3200"/>
                    <a:pt x="5510" y="2376"/>
                  </a:cubicBezTo>
                  <a:lnTo>
                    <a:pt x="5510" y="2376"/>
                  </a:lnTo>
                  <a:cubicBezTo>
                    <a:pt x="5225" y="2724"/>
                    <a:pt x="4845" y="3010"/>
                    <a:pt x="4402" y="3168"/>
                  </a:cubicBezTo>
                  <a:cubicBezTo>
                    <a:pt x="4071" y="3306"/>
                    <a:pt x="3727" y="3372"/>
                    <a:pt x="3388" y="3372"/>
                  </a:cubicBezTo>
                  <a:cubicBezTo>
                    <a:pt x="2331" y="3372"/>
                    <a:pt x="1318" y="2734"/>
                    <a:pt x="887" y="1679"/>
                  </a:cubicBezTo>
                  <a:cubicBezTo>
                    <a:pt x="665" y="1109"/>
                    <a:pt x="633" y="539"/>
                    <a:pt x="792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2637;p30">
              <a:extLst>
                <a:ext uri="{FF2B5EF4-FFF2-40B4-BE49-F238E27FC236}">
                  <a16:creationId xmlns:a16="http://schemas.microsoft.com/office/drawing/2014/main" id="{4DE2F2FD-839C-FFF4-25DE-039A84322C10}"/>
                </a:ext>
              </a:extLst>
            </p:cNvPr>
            <p:cNvSpPr/>
            <p:nvPr/>
          </p:nvSpPr>
          <p:spPr>
            <a:xfrm>
              <a:off x="2925225" y="2517425"/>
              <a:ext cx="57825" cy="58625"/>
            </a:xfrm>
            <a:custGeom>
              <a:avLst/>
              <a:gdLst/>
              <a:ahLst/>
              <a:cxnLst/>
              <a:rect l="l" t="t" r="r" b="b"/>
              <a:pathLst>
                <a:path w="2313" h="2345" extrusionOk="0">
                  <a:moveTo>
                    <a:pt x="1173" y="1"/>
                  </a:moveTo>
                  <a:cubicBezTo>
                    <a:pt x="508" y="1"/>
                    <a:pt x="1" y="539"/>
                    <a:pt x="1" y="1172"/>
                  </a:cubicBezTo>
                  <a:cubicBezTo>
                    <a:pt x="1" y="1806"/>
                    <a:pt x="508" y="2344"/>
                    <a:pt x="1173" y="2344"/>
                  </a:cubicBezTo>
                  <a:cubicBezTo>
                    <a:pt x="1806" y="2344"/>
                    <a:pt x="2313" y="1806"/>
                    <a:pt x="2313" y="1172"/>
                  </a:cubicBezTo>
                  <a:cubicBezTo>
                    <a:pt x="2313" y="539"/>
                    <a:pt x="1806" y="1"/>
                    <a:pt x="11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2638;p30">
              <a:extLst>
                <a:ext uri="{FF2B5EF4-FFF2-40B4-BE49-F238E27FC236}">
                  <a16:creationId xmlns:a16="http://schemas.microsoft.com/office/drawing/2014/main" id="{949393C2-9429-40EA-E33F-5DE6BDAA2759}"/>
                </a:ext>
              </a:extLst>
            </p:cNvPr>
            <p:cNvSpPr/>
            <p:nvPr/>
          </p:nvSpPr>
          <p:spPr>
            <a:xfrm>
              <a:off x="2925225" y="2647275"/>
              <a:ext cx="57825" cy="57825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73" y="0"/>
                  </a:moveTo>
                  <a:cubicBezTo>
                    <a:pt x="508" y="0"/>
                    <a:pt x="1" y="507"/>
                    <a:pt x="1" y="1172"/>
                  </a:cubicBezTo>
                  <a:cubicBezTo>
                    <a:pt x="1" y="1806"/>
                    <a:pt x="508" y="2312"/>
                    <a:pt x="1173" y="2312"/>
                  </a:cubicBezTo>
                  <a:cubicBezTo>
                    <a:pt x="1806" y="2312"/>
                    <a:pt x="2313" y="1806"/>
                    <a:pt x="2313" y="1172"/>
                  </a:cubicBezTo>
                  <a:cubicBezTo>
                    <a:pt x="2313" y="507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2639;p30">
              <a:extLst>
                <a:ext uri="{FF2B5EF4-FFF2-40B4-BE49-F238E27FC236}">
                  <a16:creationId xmlns:a16="http://schemas.microsoft.com/office/drawing/2014/main" id="{A1DCE50C-6E89-50E9-A953-29027E7CA0BF}"/>
                </a:ext>
              </a:extLst>
            </p:cNvPr>
            <p:cNvSpPr/>
            <p:nvPr/>
          </p:nvSpPr>
          <p:spPr>
            <a:xfrm>
              <a:off x="2925225" y="2776325"/>
              <a:ext cx="57825" cy="58600"/>
            </a:xfrm>
            <a:custGeom>
              <a:avLst/>
              <a:gdLst/>
              <a:ahLst/>
              <a:cxnLst/>
              <a:rect l="l" t="t" r="r" b="b"/>
              <a:pathLst>
                <a:path w="2313" h="2344" extrusionOk="0">
                  <a:moveTo>
                    <a:pt x="1173" y="0"/>
                  </a:moveTo>
                  <a:cubicBezTo>
                    <a:pt x="508" y="0"/>
                    <a:pt x="1" y="539"/>
                    <a:pt x="1" y="1172"/>
                  </a:cubicBezTo>
                  <a:cubicBezTo>
                    <a:pt x="1" y="1806"/>
                    <a:pt x="508" y="2344"/>
                    <a:pt x="1173" y="2344"/>
                  </a:cubicBezTo>
                  <a:cubicBezTo>
                    <a:pt x="1806" y="2344"/>
                    <a:pt x="2313" y="1806"/>
                    <a:pt x="2313" y="1172"/>
                  </a:cubicBezTo>
                  <a:cubicBezTo>
                    <a:pt x="2313" y="539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2640;p30">
              <a:extLst>
                <a:ext uri="{FF2B5EF4-FFF2-40B4-BE49-F238E27FC236}">
                  <a16:creationId xmlns:a16="http://schemas.microsoft.com/office/drawing/2014/main" id="{A6944073-1C3A-A0A9-9989-A285A222071C}"/>
                </a:ext>
              </a:extLst>
            </p:cNvPr>
            <p:cNvSpPr/>
            <p:nvPr/>
          </p:nvSpPr>
          <p:spPr>
            <a:xfrm>
              <a:off x="2925225" y="2906175"/>
              <a:ext cx="57825" cy="57800"/>
            </a:xfrm>
            <a:custGeom>
              <a:avLst/>
              <a:gdLst/>
              <a:ahLst/>
              <a:cxnLst/>
              <a:rect l="l" t="t" r="r" b="b"/>
              <a:pathLst>
                <a:path w="2313" h="2312" extrusionOk="0">
                  <a:moveTo>
                    <a:pt x="1173" y="0"/>
                  </a:moveTo>
                  <a:cubicBezTo>
                    <a:pt x="508" y="0"/>
                    <a:pt x="1" y="507"/>
                    <a:pt x="1" y="1172"/>
                  </a:cubicBezTo>
                  <a:cubicBezTo>
                    <a:pt x="1" y="1805"/>
                    <a:pt x="508" y="2312"/>
                    <a:pt x="1173" y="2312"/>
                  </a:cubicBezTo>
                  <a:cubicBezTo>
                    <a:pt x="1806" y="2312"/>
                    <a:pt x="2313" y="1805"/>
                    <a:pt x="2313" y="1172"/>
                  </a:cubicBezTo>
                  <a:cubicBezTo>
                    <a:pt x="2313" y="507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2641;p30">
              <a:extLst>
                <a:ext uri="{FF2B5EF4-FFF2-40B4-BE49-F238E27FC236}">
                  <a16:creationId xmlns:a16="http://schemas.microsoft.com/office/drawing/2014/main" id="{346A7184-6A11-2D91-231D-6B918B5118FD}"/>
                </a:ext>
              </a:extLst>
            </p:cNvPr>
            <p:cNvSpPr/>
            <p:nvPr/>
          </p:nvSpPr>
          <p:spPr>
            <a:xfrm>
              <a:off x="4385975" y="3022550"/>
              <a:ext cx="176575" cy="176575"/>
            </a:xfrm>
            <a:custGeom>
              <a:avLst/>
              <a:gdLst/>
              <a:ahLst/>
              <a:cxnLst/>
              <a:rect l="l" t="t" r="r" b="b"/>
              <a:pathLst>
                <a:path w="7063" h="7063" extrusionOk="0">
                  <a:moveTo>
                    <a:pt x="3547" y="0"/>
                  </a:moveTo>
                  <a:cubicBezTo>
                    <a:pt x="1584" y="0"/>
                    <a:pt x="0" y="1584"/>
                    <a:pt x="0" y="3516"/>
                  </a:cubicBezTo>
                  <a:cubicBezTo>
                    <a:pt x="0" y="5479"/>
                    <a:pt x="1584" y="7063"/>
                    <a:pt x="3547" y="7063"/>
                  </a:cubicBezTo>
                  <a:cubicBezTo>
                    <a:pt x="5479" y="7063"/>
                    <a:pt x="7062" y="5479"/>
                    <a:pt x="7062" y="3516"/>
                  </a:cubicBezTo>
                  <a:cubicBezTo>
                    <a:pt x="7062" y="1584"/>
                    <a:pt x="5479" y="0"/>
                    <a:pt x="3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2642;p30">
              <a:extLst>
                <a:ext uri="{FF2B5EF4-FFF2-40B4-BE49-F238E27FC236}">
                  <a16:creationId xmlns:a16="http://schemas.microsoft.com/office/drawing/2014/main" id="{607EC33F-427E-ED7C-66A2-97B452417467}"/>
                </a:ext>
              </a:extLst>
            </p:cNvPr>
            <p:cNvSpPr/>
            <p:nvPr/>
          </p:nvSpPr>
          <p:spPr>
            <a:xfrm>
              <a:off x="4404175" y="3039975"/>
              <a:ext cx="140175" cy="140950"/>
            </a:xfrm>
            <a:custGeom>
              <a:avLst/>
              <a:gdLst/>
              <a:ahLst/>
              <a:cxnLst/>
              <a:rect l="l" t="t" r="r" b="b"/>
              <a:pathLst>
                <a:path w="5607" h="5638" extrusionOk="0">
                  <a:moveTo>
                    <a:pt x="2819" y="0"/>
                  </a:moveTo>
                  <a:cubicBezTo>
                    <a:pt x="1236" y="0"/>
                    <a:pt x="1" y="1267"/>
                    <a:pt x="1" y="2819"/>
                  </a:cubicBezTo>
                  <a:cubicBezTo>
                    <a:pt x="1" y="4370"/>
                    <a:pt x="1236" y="5637"/>
                    <a:pt x="2819" y="5637"/>
                  </a:cubicBezTo>
                  <a:cubicBezTo>
                    <a:pt x="4371" y="5637"/>
                    <a:pt x="5606" y="4370"/>
                    <a:pt x="5606" y="2819"/>
                  </a:cubicBezTo>
                  <a:cubicBezTo>
                    <a:pt x="5606" y="1267"/>
                    <a:pt x="4371" y="0"/>
                    <a:pt x="28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2643;p30">
              <a:extLst>
                <a:ext uri="{FF2B5EF4-FFF2-40B4-BE49-F238E27FC236}">
                  <a16:creationId xmlns:a16="http://schemas.microsoft.com/office/drawing/2014/main" id="{19DBD0FF-1663-CEAE-BA72-1C15D55FBF84}"/>
                </a:ext>
              </a:extLst>
            </p:cNvPr>
            <p:cNvSpPr/>
            <p:nvPr/>
          </p:nvSpPr>
          <p:spPr>
            <a:xfrm>
              <a:off x="4399425" y="3066100"/>
              <a:ext cx="143325" cy="115025"/>
            </a:xfrm>
            <a:custGeom>
              <a:avLst/>
              <a:gdLst/>
              <a:ahLst/>
              <a:cxnLst/>
              <a:rect l="l" t="t" r="r" b="b"/>
              <a:pathLst>
                <a:path w="5733" h="4601" extrusionOk="0">
                  <a:moveTo>
                    <a:pt x="824" y="0"/>
                  </a:moveTo>
                  <a:lnTo>
                    <a:pt x="824" y="0"/>
                  </a:lnTo>
                  <a:cubicBezTo>
                    <a:pt x="191" y="760"/>
                    <a:pt x="1" y="1837"/>
                    <a:pt x="381" y="2819"/>
                  </a:cubicBezTo>
                  <a:cubicBezTo>
                    <a:pt x="816" y="3932"/>
                    <a:pt x="1880" y="4601"/>
                    <a:pt x="3007" y="4601"/>
                  </a:cubicBezTo>
                  <a:cubicBezTo>
                    <a:pt x="3356" y="4601"/>
                    <a:pt x="3710" y="4537"/>
                    <a:pt x="4054" y="4402"/>
                  </a:cubicBezTo>
                  <a:cubicBezTo>
                    <a:pt x="4909" y="4054"/>
                    <a:pt x="5511" y="3325"/>
                    <a:pt x="5733" y="2470"/>
                  </a:cubicBezTo>
                  <a:lnTo>
                    <a:pt x="5733" y="2470"/>
                  </a:lnTo>
                  <a:cubicBezTo>
                    <a:pt x="5416" y="2819"/>
                    <a:pt x="5036" y="3135"/>
                    <a:pt x="4593" y="3294"/>
                  </a:cubicBezTo>
                  <a:cubicBezTo>
                    <a:pt x="4251" y="3438"/>
                    <a:pt x="3896" y="3506"/>
                    <a:pt x="3547" y="3506"/>
                  </a:cubicBezTo>
                  <a:cubicBezTo>
                    <a:pt x="2439" y="3506"/>
                    <a:pt x="1384" y="2825"/>
                    <a:pt x="951" y="1742"/>
                  </a:cubicBezTo>
                  <a:cubicBezTo>
                    <a:pt x="697" y="1172"/>
                    <a:pt x="666" y="570"/>
                    <a:pt x="82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2644;p30">
              <a:extLst>
                <a:ext uri="{FF2B5EF4-FFF2-40B4-BE49-F238E27FC236}">
                  <a16:creationId xmlns:a16="http://schemas.microsoft.com/office/drawing/2014/main" id="{B3AFB480-69F3-8487-C1A2-696B68908D47}"/>
                </a:ext>
              </a:extLst>
            </p:cNvPr>
            <p:cNvSpPr/>
            <p:nvPr/>
          </p:nvSpPr>
          <p:spPr>
            <a:xfrm>
              <a:off x="4442975" y="3263225"/>
              <a:ext cx="58600" cy="58625"/>
            </a:xfrm>
            <a:custGeom>
              <a:avLst/>
              <a:gdLst/>
              <a:ahLst/>
              <a:cxnLst/>
              <a:rect l="l" t="t" r="r" b="b"/>
              <a:pathLst>
                <a:path w="2344" h="2345" extrusionOk="0">
                  <a:moveTo>
                    <a:pt x="1172" y="1"/>
                  </a:moveTo>
                  <a:cubicBezTo>
                    <a:pt x="539" y="1"/>
                    <a:pt x="0" y="539"/>
                    <a:pt x="0" y="1173"/>
                  </a:cubicBezTo>
                  <a:cubicBezTo>
                    <a:pt x="0" y="1806"/>
                    <a:pt x="539" y="2344"/>
                    <a:pt x="1172" y="2344"/>
                  </a:cubicBezTo>
                  <a:cubicBezTo>
                    <a:pt x="1806" y="2344"/>
                    <a:pt x="2344" y="1806"/>
                    <a:pt x="2344" y="1173"/>
                  </a:cubicBezTo>
                  <a:cubicBezTo>
                    <a:pt x="2344" y="539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2645;p30">
              <a:extLst>
                <a:ext uri="{FF2B5EF4-FFF2-40B4-BE49-F238E27FC236}">
                  <a16:creationId xmlns:a16="http://schemas.microsoft.com/office/drawing/2014/main" id="{A5CF48D8-EDEB-8943-C2D6-CE76AC41985C}"/>
                </a:ext>
              </a:extLst>
            </p:cNvPr>
            <p:cNvSpPr/>
            <p:nvPr/>
          </p:nvSpPr>
          <p:spPr>
            <a:xfrm>
              <a:off x="4442975" y="3393075"/>
              <a:ext cx="58600" cy="57825"/>
            </a:xfrm>
            <a:custGeom>
              <a:avLst/>
              <a:gdLst/>
              <a:ahLst/>
              <a:cxnLst/>
              <a:rect l="l" t="t" r="r" b="b"/>
              <a:pathLst>
                <a:path w="2344" h="2313" extrusionOk="0">
                  <a:moveTo>
                    <a:pt x="1172" y="1"/>
                  </a:moveTo>
                  <a:cubicBezTo>
                    <a:pt x="539" y="1"/>
                    <a:pt x="0" y="507"/>
                    <a:pt x="0" y="1172"/>
                  </a:cubicBezTo>
                  <a:cubicBezTo>
                    <a:pt x="0" y="1806"/>
                    <a:pt x="539" y="2312"/>
                    <a:pt x="1172" y="2312"/>
                  </a:cubicBezTo>
                  <a:cubicBezTo>
                    <a:pt x="1806" y="2312"/>
                    <a:pt x="2344" y="1806"/>
                    <a:pt x="2344" y="1172"/>
                  </a:cubicBezTo>
                  <a:cubicBezTo>
                    <a:pt x="2344" y="507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2646;p30">
              <a:extLst>
                <a:ext uri="{FF2B5EF4-FFF2-40B4-BE49-F238E27FC236}">
                  <a16:creationId xmlns:a16="http://schemas.microsoft.com/office/drawing/2014/main" id="{A698CC2A-A682-91EB-AE44-DECEE9D15BE9}"/>
                </a:ext>
              </a:extLst>
            </p:cNvPr>
            <p:cNvSpPr/>
            <p:nvPr/>
          </p:nvSpPr>
          <p:spPr>
            <a:xfrm>
              <a:off x="4442975" y="3522125"/>
              <a:ext cx="58600" cy="58625"/>
            </a:xfrm>
            <a:custGeom>
              <a:avLst/>
              <a:gdLst/>
              <a:ahLst/>
              <a:cxnLst/>
              <a:rect l="l" t="t" r="r" b="b"/>
              <a:pathLst>
                <a:path w="2344" h="2345" extrusionOk="0">
                  <a:moveTo>
                    <a:pt x="1172" y="1"/>
                  </a:moveTo>
                  <a:cubicBezTo>
                    <a:pt x="539" y="1"/>
                    <a:pt x="0" y="539"/>
                    <a:pt x="0" y="1172"/>
                  </a:cubicBezTo>
                  <a:cubicBezTo>
                    <a:pt x="0" y="1806"/>
                    <a:pt x="539" y="2344"/>
                    <a:pt x="1172" y="2344"/>
                  </a:cubicBezTo>
                  <a:cubicBezTo>
                    <a:pt x="1806" y="2344"/>
                    <a:pt x="2344" y="1806"/>
                    <a:pt x="2344" y="1172"/>
                  </a:cubicBezTo>
                  <a:cubicBezTo>
                    <a:pt x="2344" y="539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2647;p30">
              <a:extLst>
                <a:ext uri="{FF2B5EF4-FFF2-40B4-BE49-F238E27FC236}">
                  <a16:creationId xmlns:a16="http://schemas.microsoft.com/office/drawing/2014/main" id="{E0B16466-F1C2-E3F6-8F79-9D86F2021EA0}"/>
                </a:ext>
              </a:extLst>
            </p:cNvPr>
            <p:cNvSpPr/>
            <p:nvPr/>
          </p:nvSpPr>
          <p:spPr>
            <a:xfrm>
              <a:off x="4442975" y="3651975"/>
              <a:ext cx="58600" cy="57825"/>
            </a:xfrm>
            <a:custGeom>
              <a:avLst/>
              <a:gdLst/>
              <a:ahLst/>
              <a:cxnLst/>
              <a:rect l="l" t="t" r="r" b="b"/>
              <a:pathLst>
                <a:path w="2344" h="2313" extrusionOk="0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05"/>
                    <a:pt x="539" y="2312"/>
                    <a:pt x="1172" y="2312"/>
                  </a:cubicBezTo>
                  <a:cubicBezTo>
                    <a:pt x="1806" y="2312"/>
                    <a:pt x="2344" y="1805"/>
                    <a:pt x="2344" y="1172"/>
                  </a:cubicBezTo>
                  <a:cubicBezTo>
                    <a:pt x="2344" y="507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2648;p30">
              <a:extLst>
                <a:ext uri="{FF2B5EF4-FFF2-40B4-BE49-F238E27FC236}">
                  <a16:creationId xmlns:a16="http://schemas.microsoft.com/office/drawing/2014/main" id="{D6B86434-75C8-3605-7109-43D228FB0973}"/>
                </a:ext>
              </a:extLst>
            </p:cNvPr>
            <p:cNvSpPr/>
            <p:nvPr/>
          </p:nvSpPr>
          <p:spPr>
            <a:xfrm>
              <a:off x="5909250" y="3022550"/>
              <a:ext cx="183700" cy="183700"/>
            </a:xfrm>
            <a:custGeom>
              <a:avLst/>
              <a:gdLst/>
              <a:ahLst/>
              <a:cxnLst/>
              <a:rect l="l" t="t" r="r" b="b"/>
              <a:pathLst>
                <a:path w="7348" h="7348" extrusionOk="0">
                  <a:moveTo>
                    <a:pt x="3674" y="0"/>
                  </a:moveTo>
                  <a:cubicBezTo>
                    <a:pt x="1647" y="0"/>
                    <a:pt x="1" y="1647"/>
                    <a:pt x="1" y="3674"/>
                  </a:cubicBezTo>
                  <a:cubicBezTo>
                    <a:pt x="1" y="5701"/>
                    <a:pt x="1647" y="7348"/>
                    <a:pt x="3674" y="7348"/>
                  </a:cubicBezTo>
                  <a:cubicBezTo>
                    <a:pt x="5701" y="7348"/>
                    <a:pt x="7348" y="5701"/>
                    <a:pt x="7348" y="3674"/>
                  </a:cubicBezTo>
                  <a:cubicBezTo>
                    <a:pt x="7348" y="1647"/>
                    <a:pt x="5701" y="0"/>
                    <a:pt x="3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2649;p30">
              <a:extLst>
                <a:ext uri="{FF2B5EF4-FFF2-40B4-BE49-F238E27FC236}">
                  <a16:creationId xmlns:a16="http://schemas.microsoft.com/office/drawing/2014/main" id="{A009C68B-7B94-C094-30FB-FF23C46AE32D}"/>
                </a:ext>
              </a:extLst>
            </p:cNvPr>
            <p:cNvSpPr/>
            <p:nvPr/>
          </p:nvSpPr>
          <p:spPr>
            <a:xfrm>
              <a:off x="5928250" y="3040750"/>
              <a:ext cx="146500" cy="146500"/>
            </a:xfrm>
            <a:custGeom>
              <a:avLst/>
              <a:gdLst/>
              <a:ahLst/>
              <a:cxnLst/>
              <a:rect l="l" t="t" r="r" b="b"/>
              <a:pathLst>
                <a:path w="5860" h="5860" extrusionOk="0">
                  <a:moveTo>
                    <a:pt x="2914" y="1"/>
                  </a:moveTo>
                  <a:cubicBezTo>
                    <a:pt x="1299" y="1"/>
                    <a:pt x="1" y="1331"/>
                    <a:pt x="1" y="2946"/>
                  </a:cubicBezTo>
                  <a:cubicBezTo>
                    <a:pt x="1" y="4561"/>
                    <a:pt x="1299" y="5860"/>
                    <a:pt x="2914" y="5860"/>
                  </a:cubicBezTo>
                  <a:cubicBezTo>
                    <a:pt x="4529" y="5860"/>
                    <a:pt x="5859" y="4561"/>
                    <a:pt x="5859" y="2946"/>
                  </a:cubicBezTo>
                  <a:cubicBezTo>
                    <a:pt x="5859" y="1331"/>
                    <a:pt x="4529" y="1"/>
                    <a:pt x="29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2650;p30">
              <a:extLst>
                <a:ext uri="{FF2B5EF4-FFF2-40B4-BE49-F238E27FC236}">
                  <a16:creationId xmlns:a16="http://schemas.microsoft.com/office/drawing/2014/main" id="{932E149A-FE68-3E83-C858-57F0A2787A85}"/>
                </a:ext>
              </a:extLst>
            </p:cNvPr>
            <p:cNvSpPr/>
            <p:nvPr/>
          </p:nvSpPr>
          <p:spPr>
            <a:xfrm>
              <a:off x="5923500" y="3067675"/>
              <a:ext cx="148875" cy="120100"/>
            </a:xfrm>
            <a:custGeom>
              <a:avLst/>
              <a:gdLst/>
              <a:ahLst/>
              <a:cxnLst/>
              <a:rect l="l" t="t" r="r" b="b"/>
              <a:pathLst>
                <a:path w="5955" h="4804" extrusionOk="0">
                  <a:moveTo>
                    <a:pt x="856" y="1"/>
                  </a:moveTo>
                  <a:lnTo>
                    <a:pt x="856" y="1"/>
                  </a:lnTo>
                  <a:cubicBezTo>
                    <a:pt x="191" y="824"/>
                    <a:pt x="1" y="1932"/>
                    <a:pt x="412" y="2946"/>
                  </a:cubicBezTo>
                  <a:cubicBezTo>
                    <a:pt x="871" y="4105"/>
                    <a:pt x="1956" y="4803"/>
                    <a:pt x="3119" y="4803"/>
                  </a:cubicBezTo>
                  <a:cubicBezTo>
                    <a:pt x="3481" y="4803"/>
                    <a:pt x="3851" y="4736"/>
                    <a:pt x="4213" y="4593"/>
                  </a:cubicBezTo>
                  <a:cubicBezTo>
                    <a:pt x="5099" y="4213"/>
                    <a:pt x="5733" y="3453"/>
                    <a:pt x="5954" y="2597"/>
                  </a:cubicBezTo>
                  <a:lnTo>
                    <a:pt x="5954" y="2597"/>
                  </a:lnTo>
                  <a:cubicBezTo>
                    <a:pt x="5638" y="2946"/>
                    <a:pt x="5258" y="3262"/>
                    <a:pt x="4783" y="3453"/>
                  </a:cubicBezTo>
                  <a:cubicBezTo>
                    <a:pt x="4421" y="3595"/>
                    <a:pt x="4051" y="3663"/>
                    <a:pt x="3688" y="3663"/>
                  </a:cubicBezTo>
                  <a:cubicBezTo>
                    <a:pt x="2524" y="3663"/>
                    <a:pt x="1434" y="2965"/>
                    <a:pt x="951" y="1806"/>
                  </a:cubicBezTo>
                  <a:cubicBezTo>
                    <a:pt x="729" y="1236"/>
                    <a:pt x="697" y="602"/>
                    <a:pt x="856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2651;p30">
              <a:extLst>
                <a:ext uri="{FF2B5EF4-FFF2-40B4-BE49-F238E27FC236}">
                  <a16:creationId xmlns:a16="http://schemas.microsoft.com/office/drawing/2014/main" id="{65AED176-A52E-E18A-C3D9-517686F6BBC7}"/>
                </a:ext>
              </a:extLst>
            </p:cNvPr>
            <p:cNvSpPr/>
            <p:nvPr/>
          </p:nvSpPr>
          <p:spPr>
            <a:xfrm>
              <a:off x="5964675" y="2517425"/>
              <a:ext cx="57825" cy="58625"/>
            </a:xfrm>
            <a:custGeom>
              <a:avLst/>
              <a:gdLst/>
              <a:ahLst/>
              <a:cxnLst/>
              <a:rect l="l" t="t" r="r" b="b"/>
              <a:pathLst>
                <a:path w="2313" h="2345" extrusionOk="0">
                  <a:moveTo>
                    <a:pt x="1172" y="1"/>
                  </a:moveTo>
                  <a:cubicBezTo>
                    <a:pt x="507" y="1"/>
                    <a:pt x="0" y="539"/>
                    <a:pt x="0" y="1172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6" y="2344"/>
                    <a:pt x="2312" y="1806"/>
                    <a:pt x="2312" y="1172"/>
                  </a:cubicBezTo>
                  <a:cubicBezTo>
                    <a:pt x="2312" y="539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2652;p30">
              <a:extLst>
                <a:ext uri="{FF2B5EF4-FFF2-40B4-BE49-F238E27FC236}">
                  <a16:creationId xmlns:a16="http://schemas.microsoft.com/office/drawing/2014/main" id="{78B72B1A-C109-F0DF-C117-4FBE08BBBFD9}"/>
                </a:ext>
              </a:extLst>
            </p:cNvPr>
            <p:cNvSpPr/>
            <p:nvPr/>
          </p:nvSpPr>
          <p:spPr>
            <a:xfrm>
              <a:off x="5964675" y="2647275"/>
              <a:ext cx="57825" cy="57825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72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6"/>
                    <a:pt x="507" y="2312"/>
                    <a:pt x="1172" y="2312"/>
                  </a:cubicBezTo>
                  <a:cubicBezTo>
                    <a:pt x="1806" y="2312"/>
                    <a:pt x="2312" y="1806"/>
                    <a:pt x="2312" y="1172"/>
                  </a:cubicBezTo>
                  <a:cubicBezTo>
                    <a:pt x="2312" y="507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2653;p30">
              <a:extLst>
                <a:ext uri="{FF2B5EF4-FFF2-40B4-BE49-F238E27FC236}">
                  <a16:creationId xmlns:a16="http://schemas.microsoft.com/office/drawing/2014/main" id="{6C148849-EB44-8F2E-C197-0D09587B2580}"/>
                </a:ext>
              </a:extLst>
            </p:cNvPr>
            <p:cNvSpPr/>
            <p:nvPr/>
          </p:nvSpPr>
          <p:spPr>
            <a:xfrm>
              <a:off x="5964675" y="2776325"/>
              <a:ext cx="57825" cy="58600"/>
            </a:xfrm>
            <a:custGeom>
              <a:avLst/>
              <a:gdLst/>
              <a:ahLst/>
              <a:cxnLst/>
              <a:rect l="l" t="t" r="r" b="b"/>
              <a:pathLst>
                <a:path w="2313" h="2344" extrusionOk="0">
                  <a:moveTo>
                    <a:pt x="1172" y="0"/>
                  </a:moveTo>
                  <a:cubicBezTo>
                    <a:pt x="507" y="0"/>
                    <a:pt x="0" y="539"/>
                    <a:pt x="0" y="1172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6" y="2344"/>
                    <a:pt x="2312" y="1806"/>
                    <a:pt x="2312" y="1172"/>
                  </a:cubicBezTo>
                  <a:cubicBezTo>
                    <a:pt x="2312" y="539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2654;p30">
              <a:extLst>
                <a:ext uri="{FF2B5EF4-FFF2-40B4-BE49-F238E27FC236}">
                  <a16:creationId xmlns:a16="http://schemas.microsoft.com/office/drawing/2014/main" id="{74468E1F-B6B1-ECBF-73D7-27DF59BBAF51}"/>
                </a:ext>
              </a:extLst>
            </p:cNvPr>
            <p:cNvSpPr/>
            <p:nvPr/>
          </p:nvSpPr>
          <p:spPr>
            <a:xfrm>
              <a:off x="5964675" y="2906175"/>
              <a:ext cx="57825" cy="57800"/>
            </a:xfrm>
            <a:custGeom>
              <a:avLst/>
              <a:gdLst/>
              <a:ahLst/>
              <a:cxnLst/>
              <a:rect l="l" t="t" r="r" b="b"/>
              <a:pathLst>
                <a:path w="2313" h="2312" extrusionOk="0">
                  <a:moveTo>
                    <a:pt x="1172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5"/>
                    <a:pt x="507" y="2312"/>
                    <a:pt x="1172" y="2312"/>
                  </a:cubicBezTo>
                  <a:cubicBezTo>
                    <a:pt x="1806" y="2312"/>
                    <a:pt x="2312" y="1805"/>
                    <a:pt x="2312" y="1172"/>
                  </a:cubicBezTo>
                  <a:cubicBezTo>
                    <a:pt x="2312" y="507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2655;p30">
              <a:extLst>
                <a:ext uri="{FF2B5EF4-FFF2-40B4-BE49-F238E27FC236}">
                  <a16:creationId xmlns:a16="http://schemas.microsoft.com/office/drawing/2014/main" id="{B015EF21-2873-437F-E390-8EBC38802DA9}"/>
                </a:ext>
              </a:extLst>
            </p:cNvPr>
            <p:cNvSpPr/>
            <p:nvPr/>
          </p:nvSpPr>
          <p:spPr>
            <a:xfrm>
              <a:off x="5762000" y="3725600"/>
              <a:ext cx="479000" cy="424375"/>
            </a:xfrm>
            <a:custGeom>
              <a:avLst/>
              <a:gdLst/>
              <a:ahLst/>
              <a:cxnLst/>
              <a:rect l="l" t="t" r="r" b="b"/>
              <a:pathLst>
                <a:path w="19160" h="16975" extrusionOk="0">
                  <a:moveTo>
                    <a:pt x="6872" y="0"/>
                  </a:moveTo>
                  <a:cubicBezTo>
                    <a:pt x="6271" y="0"/>
                    <a:pt x="5732" y="349"/>
                    <a:pt x="5511" y="887"/>
                  </a:cubicBezTo>
                  <a:cubicBezTo>
                    <a:pt x="5257" y="665"/>
                    <a:pt x="4940" y="539"/>
                    <a:pt x="4592" y="539"/>
                  </a:cubicBezTo>
                  <a:cubicBezTo>
                    <a:pt x="3864" y="539"/>
                    <a:pt x="3294" y="1046"/>
                    <a:pt x="3135" y="1711"/>
                  </a:cubicBezTo>
                  <a:cubicBezTo>
                    <a:pt x="3072" y="1711"/>
                    <a:pt x="2977" y="1679"/>
                    <a:pt x="2914" y="1679"/>
                  </a:cubicBezTo>
                  <a:cubicBezTo>
                    <a:pt x="2090" y="1679"/>
                    <a:pt x="1425" y="2344"/>
                    <a:pt x="1425" y="3167"/>
                  </a:cubicBezTo>
                  <a:cubicBezTo>
                    <a:pt x="1425" y="3231"/>
                    <a:pt x="1425" y="3262"/>
                    <a:pt x="1457" y="3326"/>
                  </a:cubicBezTo>
                  <a:cubicBezTo>
                    <a:pt x="602" y="3706"/>
                    <a:pt x="0" y="4561"/>
                    <a:pt x="0" y="5542"/>
                  </a:cubicBezTo>
                  <a:cubicBezTo>
                    <a:pt x="0" y="6144"/>
                    <a:pt x="222" y="6683"/>
                    <a:pt x="570" y="7126"/>
                  </a:cubicBezTo>
                  <a:cubicBezTo>
                    <a:pt x="570" y="7221"/>
                    <a:pt x="538" y="7316"/>
                    <a:pt x="538" y="7411"/>
                  </a:cubicBezTo>
                  <a:cubicBezTo>
                    <a:pt x="538" y="8741"/>
                    <a:pt x="1615" y="9818"/>
                    <a:pt x="2945" y="9818"/>
                  </a:cubicBezTo>
                  <a:cubicBezTo>
                    <a:pt x="3262" y="9818"/>
                    <a:pt x="3547" y="9754"/>
                    <a:pt x="3800" y="9659"/>
                  </a:cubicBezTo>
                  <a:cubicBezTo>
                    <a:pt x="3895" y="10768"/>
                    <a:pt x="4814" y="11655"/>
                    <a:pt x="5954" y="11655"/>
                  </a:cubicBezTo>
                  <a:lnTo>
                    <a:pt x="6049" y="11655"/>
                  </a:lnTo>
                  <a:cubicBezTo>
                    <a:pt x="6461" y="12225"/>
                    <a:pt x="7094" y="12573"/>
                    <a:pt x="7822" y="12573"/>
                  </a:cubicBezTo>
                  <a:cubicBezTo>
                    <a:pt x="8234" y="12573"/>
                    <a:pt x="8646" y="12478"/>
                    <a:pt x="8962" y="12256"/>
                  </a:cubicBezTo>
                  <a:cubicBezTo>
                    <a:pt x="9089" y="12573"/>
                    <a:pt x="9247" y="12890"/>
                    <a:pt x="9501" y="13111"/>
                  </a:cubicBezTo>
                  <a:cubicBezTo>
                    <a:pt x="9849" y="13428"/>
                    <a:pt x="10293" y="13618"/>
                    <a:pt x="10799" y="13618"/>
                  </a:cubicBezTo>
                  <a:cubicBezTo>
                    <a:pt x="11148" y="14061"/>
                    <a:pt x="11686" y="14315"/>
                    <a:pt x="12319" y="14315"/>
                  </a:cubicBezTo>
                  <a:cubicBezTo>
                    <a:pt x="12604" y="14315"/>
                    <a:pt x="12858" y="14251"/>
                    <a:pt x="13111" y="14156"/>
                  </a:cubicBezTo>
                  <a:cubicBezTo>
                    <a:pt x="13364" y="14695"/>
                    <a:pt x="13618" y="15582"/>
                    <a:pt x="13459" y="16848"/>
                  </a:cubicBezTo>
                  <a:lnTo>
                    <a:pt x="14790" y="16975"/>
                  </a:lnTo>
                  <a:cubicBezTo>
                    <a:pt x="14790" y="16975"/>
                    <a:pt x="14853" y="15202"/>
                    <a:pt x="14631" y="13998"/>
                  </a:cubicBezTo>
                  <a:lnTo>
                    <a:pt x="14631" y="13998"/>
                  </a:lnTo>
                  <a:cubicBezTo>
                    <a:pt x="14790" y="14030"/>
                    <a:pt x="14948" y="14061"/>
                    <a:pt x="15106" y="14061"/>
                  </a:cubicBezTo>
                  <a:cubicBezTo>
                    <a:pt x="16183" y="14061"/>
                    <a:pt x="17070" y="13175"/>
                    <a:pt x="17070" y="12098"/>
                  </a:cubicBezTo>
                  <a:cubicBezTo>
                    <a:pt x="17070" y="11940"/>
                    <a:pt x="17038" y="11813"/>
                    <a:pt x="17006" y="11655"/>
                  </a:cubicBezTo>
                  <a:lnTo>
                    <a:pt x="17196" y="11655"/>
                  </a:lnTo>
                  <a:cubicBezTo>
                    <a:pt x="18273" y="11655"/>
                    <a:pt x="19160" y="10800"/>
                    <a:pt x="19160" y="9723"/>
                  </a:cubicBezTo>
                  <a:cubicBezTo>
                    <a:pt x="19160" y="9343"/>
                    <a:pt x="19065" y="9026"/>
                    <a:pt x="18875" y="8741"/>
                  </a:cubicBezTo>
                  <a:cubicBezTo>
                    <a:pt x="19065" y="8424"/>
                    <a:pt x="19160" y="8108"/>
                    <a:pt x="19160" y="7759"/>
                  </a:cubicBezTo>
                  <a:cubicBezTo>
                    <a:pt x="19160" y="7063"/>
                    <a:pt x="18812" y="6493"/>
                    <a:pt x="18305" y="6144"/>
                  </a:cubicBezTo>
                  <a:cubicBezTo>
                    <a:pt x="18178" y="5384"/>
                    <a:pt x="17608" y="4782"/>
                    <a:pt x="16880" y="4592"/>
                  </a:cubicBezTo>
                  <a:cubicBezTo>
                    <a:pt x="16911" y="4497"/>
                    <a:pt x="16911" y="4402"/>
                    <a:pt x="16911" y="4276"/>
                  </a:cubicBezTo>
                  <a:cubicBezTo>
                    <a:pt x="16911" y="3452"/>
                    <a:pt x="16405" y="2756"/>
                    <a:pt x="15676" y="2471"/>
                  </a:cubicBezTo>
                  <a:cubicBezTo>
                    <a:pt x="15486" y="2407"/>
                    <a:pt x="15328" y="2376"/>
                    <a:pt x="15138" y="2344"/>
                  </a:cubicBezTo>
                  <a:cubicBezTo>
                    <a:pt x="14853" y="1109"/>
                    <a:pt x="13744" y="190"/>
                    <a:pt x="12414" y="190"/>
                  </a:cubicBezTo>
                  <a:cubicBezTo>
                    <a:pt x="11686" y="190"/>
                    <a:pt x="11021" y="475"/>
                    <a:pt x="10546" y="919"/>
                  </a:cubicBezTo>
                  <a:cubicBezTo>
                    <a:pt x="10293" y="412"/>
                    <a:pt x="9786" y="64"/>
                    <a:pt x="9184" y="64"/>
                  </a:cubicBezTo>
                  <a:cubicBezTo>
                    <a:pt x="8741" y="64"/>
                    <a:pt x="8329" y="285"/>
                    <a:pt x="8044" y="634"/>
                  </a:cubicBezTo>
                  <a:cubicBezTo>
                    <a:pt x="7791" y="254"/>
                    <a:pt x="7347" y="0"/>
                    <a:pt x="68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2656;p30">
              <a:extLst>
                <a:ext uri="{FF2B5EF4-FFF2-40B4-BE49-F238E27FC236}">
                  <a16:creationId xmlns:a16="http://schemas.microsoft.com/office/drawing/2014/main" id="{DDAEC093-1700-D3A9-B7C7-96BABDC60C87}"/>
                </a:ext>
              </a:extLst>
            </p:cNvPr>
            <p:cNvSpPr/>
            <p:nvPr/>
          </p:nvSpPr>
          <p:spPr>
            <a:xfrm>
              <a:off x="5917175" y="3792100"/>
              <a:ext cx="92650" cy="91875"/>
            </a:xfrm>
            <a:custGeom>
              <a:avLst/>
              <a:gdLst/>
              <a:ahLst/>
              <a:cxnLst/>
              <a:rect l="l" t="t" r="r" b="b"/>
              <a:pathLst>
                <a:path w="3706" h="3675" extrusionOk="0">
                  <a:moveTo>
                    <a:pt x="1837" y="1046"/>
                  </a:moveTo>
                  <a:cubicBezTo>
                    <a:pt x="2280" y="1046"/>
                    <a:pt x="2660" y="1394"/>
                    <a:pt x="2660" y="1837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45" y="2281"/>
                    <a:pt x="1045" y="1837"/>
                  </a:cubicBezTo>
                  <a:cubicBezTo>
                    <a:pt x="1045" y="1394"/>
                    <a:pt x="1394" y="1046"/>
                    <a:pt x="1837" y="1046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37"/>
                  </a:cubicBezTo>
                  <a:cubicBezTo>
                    <a:pt x="0" y="2851"/>
                    <a:pt x="824" y="3674"/>
                    <a:pt x="1837" y="3674"/>
                  </a:cubicBezTo>
                  <a:cubicBezTo>
                    <a:pt x="2882" y="3674"/>
                    <a:pt x="3706" y="2851"/>
                    <a:pt x="3706" y="1837"/>
                  </a:cubicBezTo>
                  <a:cubicBezTo>
                    <a:pt x="3706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2657;p30">
              <a:extLst>
                <a:ext uri="{FF2B5EF4-FFF2-40B4-BE49-F238E27FC236}">
                  <a16:creationId xmlns:a16="http://schemas.microsoft.com/office/drawing/2014/main" id="{7AD73726-ED94-AF1E-9962-66937C2A4969}"/>
                </a:ext>
              </a:extLst>
            </p:cNvPr>
            <p:cNvSpPr/>
            <p:nvPr/>
          </p:nvSpPr>
          <p:spPr>
            <a:xfrm>
              <a:off x="5955975" y="3779425"/>
              <a:ext cx="14275" cy="27750"/>
            </a:xfrm>
            <a:custGeom>
              <a:avLst/>
              <a:gdLst/>
              <a:ahLst/>
              <a:cxnLst/>
              <a:rect l="l" t="t" r="r" b="b"/>
              <a:pathLst>
                <a:path w="571" h="1110" extrusionOk="0">
                  <a:moveTo>
                    <a:pt x="0" y="1"/>
                  </a:moveTo>
                  <a:lnTo>
                    <a:pt x="0" y="1109"/>
                  </a:lnTo>
                  <a:lnTo>
                    <a:pt x="570" y="1109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2658;p30">
              <a:extLst>
                <a:ext uri="{FF2B5EF4-FFF2-40B4-BE49-F238E27FC236}">
                  <a16:creationId xmlns:a16="http://schemas.microsoft.com/office/drawing/2014/main" id="{11BCCC49-5EED-72E1-26A2-CA98AF5585F7}"/>
                </a:ext>
              </a:extLst>
            </p:cNvPr>
            <p:cNvSpPr/>
            <p:nvPr/>
          </p:nvSpPr>
          <p:spPr>
            <a:xfrm>
              <a:off x="5927450" y="3783400"/>
              <a:ext cx="26150" cy="31700"/>
            </a:xfrm>
            <a:custGeom>
              <a:avLst/>
              <a:gdLst/>
              <a:ahLst/>
              <a:cxnLst/>
              <a:rect l="l" t="t" r="r" b="b"/>
              <a:pathLst>
                <a:path w="1046" h="1268" extrusionOk="0">
                  <a:moveTo>
                    <a:pt x="508" y="0"/>
                  </a:moveTo>
                  <a:lnTo>
                    <a:pt x="1" y="317"/>
                  </a:lnTo>
                  <a:lnTo>
                    <a:pt x="539" y="1267"/>
                  </a:lnTo>
                  <a:lnTo>
                    <a:pt x="1046" y="950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2659;p30">
              <a:extLst>
                <a:ext uri="{FF2B5EF4-FFF2-40B4-BE49-F238E27FC236}">
                  <a16:creationId xmlns:a16="http://schemas.microsoft.com/office/drawing/2014/main" id="{9053D813-1497-CA1B-B052-04320E4D1CEE}"/>
                </a:ext>
              </a:extLst>
            </p:cNvPr>
            <p:cNvSpPr/>
            <p:nvPr/>
          </p:nvSpPr>
          <p:spPr>
            <a:xfrm>
              <a:off x="5908450" y="3802400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318" y="0"/>
                  </a:moveTo>
                  <a:lnTo>
                    <a:pt x="1" y="539"/>
                  </a:lnTo>
                  <a:lnTo>
                    <a:pt x="951" y="1077"/>
                  </a:lnTo>
                  <a:lnTo>
                    <a:pt x="1268" y="57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2660;p30">
              <a:extLst>
                <a:ext uri="{FF2B5EF4-FFF2-40B4-BE49-F238E27FC236}">
                  <a16:creationId xmlns:a16="http://schemas.microsoft.com/office/drawing/2014/main" id="{4C3F0EF8-913E-C24F-7E0C-8A541AD47FE0}"/>
                </a:ext>
              </a:extLst>
            </p:cNvPr>
            <p:cNvSpPr/>
            <p:nvPr/>
          </p:nvSpPr>
          <p:spPr>
            <a:xfrm>
              <a:off x="5904500" y="3830900"/>
              <a:ext cx="27725" cy="15075"/>
            </a:xfrm>
            <a:custGeom>
              <a:avLst/>
              <a:gdLst/>
              <a:ahLst/>
              <a:cxnLst/>
              <a:rect l="l" t="t" r="r" b="b"/>
              <a:pathLst>
                <a:path w="1109" h="603" extrusionOk="0">
                  <a:moveTo>
                    <a:pt x="1" y="0"/>
                  </a:moveTo>
                  <a:lnTo>
                    <a:pt x="1" y="602"/>
                  </a:lnTo>
                  <a:lnTo>
                    <a:pt x="1109" y="602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2661;p30">
              <a:extLst>
                <a:ext uri="{FF2B5EF4-FFF2-40B4-BE49-F238E27FC236}">
                  <a16:creationId xmlns:a16="http://schemas.microsoft.com/office/drawing/2014/main" id="{3DA7219D-426C-F1FA-ACA6-62A73CDA1665}"/>
                </a:ext>
              </a:extLst>
            </p:cNvPr>
            <p:cNvSpPr/>
            <p:nvPr/>
          </p:nvSpPr>
          <p:spPr>
            <a:xfrm>
              <a:off x="5908450" y="3847525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951" y="0"/>
                  </a:moveTo>
                  <a:lnTo>
                    <a:pt x="1" y="539"/>
                  </a:lnTo>
                  <a:lnTo>
                    <a:pt x="318" y="1077"/>
                  </a:lnTo>
                  <a:lnTo>
                    <a:pt x="1268" y="507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2662;p30">
              <a:extLst>
                <a:ext uri="{FF2B5EF4-FFF2-40B4-BE49-F238E27FC236}">
                  <a16:creationId xmlns:a16="http://schemas.microsoft.com/office/drawing/2014/main" id="{C8BAE9CC-B836-5716-9BA4-EFEA3282B169}"/>
                </a:ext>
              </a:extLst>
            </p:cNvPr>
            <p:cNvSpPr/>
            <p:nvPr/>
          </p:nvSpPr>
          <p:spPr>
            <a:xfrm>
              <a:off x="5927450" y="3860975"/>
              <a:ext cx="26950" cy="31700"/>
            </a:xfrm>
            <a:custGeom>
              <a:avLst/>
              <a:gdLst/>
              <a:ahLst/>
              <a:cxnLst/>
              <a:rect l="l" t="t" r="r" b="b"/>
              <a:pathLst>
                <a:path w="1078" h="1268" extrusionOk="0">
                  <a:moveTo>
                    <a:pt x="571" y="1"/>
                  </a:moveTo>
                  <a:lnTo>
                    <a:pt x="1" y="983"/>
                  </a:lnTo>
                  <a:lnTo>
                    <a:pt x="539" y="1268"/>
                  </a:lnTo>
                  <a:lnTo>
                    <a:pt x="1078" y="318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2663;p30">
              <a:extLst>
                <a:ext uri="{FF2B5EF4-FFF2-40B4-BE49-F238E27FC236}">
                  <a16:creationId xmlns:a16="http://schemas.microsoft.com/office/drawing/2014/main" id="{65CB83F6-6240-AD42-9531-F788EC6A1B4D}"/>
                </a:ext>
              </a:extLst>
            </p:cNvPr>
            <p:cNvSpPr/>
            <p:nvPr/>
          </p:nvSpPr>
          <p:spPr>
            <a:xfrm>
              <a:off x="5955975" y="3868900"/>
              <a:ext cx="15050" cy="27725"/>
            </a:xfrm>
            <a:custGeom>
              <a:avLst/>
              <a:gdLst/>
              <a:ahLst/>
              <a:cxnLst/>
              <a:rect l="l" t="t" r="r" b="b"/>
              <a:pathLst>
                <a:path w="602" h="1109" extrusionOk="0">
                  <a:moveTo>
                    <a:pt x="0" y="1"/>
                  </a:moveTo>
                  <a:lnTo>
                    <a:pt x="0" y="1109"/>
                  </a:lnTo>
                  <a:lnTo>
                    <a:pt x="602" y="1109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2664;p30">
              <a:extLst>
                <a:ext uri="{FF2B5EF4-FFF2-40B4-BE49-F238E27FC236}">
                  <a16:creationId xmlns:a16="http://schemas.microsoft.com/office/drawing/2014/main" id="{8C4D4CC3-CF2F-CCBD-DADF-2ECD0BEBC90E}"/>
                </a:ext>
              </a:extLst>
            </p:cNvPr>
            <p:cNvSpPr/>
            <p:nvPr/>
          </p:nvSpPr>
          <p:spPr>
            <a:xfrm>
              <a:off x="5972600" y="3861775"/>
              <a:ext cx="26925" cy="30900"/>
            </a:xfrm>
            <a:custGeom>
              <a:avLst/>
              <a:gdLst/>
              <a:ahLst/>
              <a:cxnLst/>
              <a:rect l="l" t="t" r="r" b="b"/>
              <a:pathLst>
                <a:path w="1077" h="1236" extrusionOk="0">
                  <a:moveTo>
                    <a:pt x="507" y="0"/>
                  </a:moveTo>
                  <a:lnTo>
                    <a:pt x="0" y="286"/>
                  </a:lnTo>
                  <a:lnTo>
                    <a:pt x="570" y="1236"/>
                  </a:lnTo>
                  <a:lnTo>
                    <a:pt x="1077" y="951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2665;p30">
              <a:extLst>
                <a:ext uri="{FF2B5EF4-FFF2-40B4-BE49-F238E27FC236}">
                  <a16:creationId xmlns:a16="http://schemas.microsoft.com/office/drawing/2014/main" id="{EB769896-63DC-C6C7-4392-EE609B3A2863}"/>
                </a:ext>
              </a:extLst>
            </p:cNvPr>
            <p:cNvSpPr/>
            <p:nvPr/>
          </p:nvSpPr>
          <p:spPr>
            <a:xfrm>
              <a:off x="5986050" y="3846725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317" y="1"/>
                  </a:moveTo>
                  <a:lnTo>
                    <a:pt x="0" y="507"/>
                  </a:lnTo>
                  <a:lnTo>
                    <a:pt x="982" y="1078"/>
                  </a:lnTo>
                  <a:lnTo>
                    <a:pt x="1267" y="571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2666;p30">
              <a:extLst>
                <a:ext uri="{FF2B5EF4-FFF2-40B4-BE49-F238E27FC236}">
                  <a16:creationId xmlns:a16="http://schemas.microsoft.com/office/drawing/2014/main" id="{4E7B9400-7377-942A-9872-B9B5F6A0C5AD}"/>
                </a:ext>
              </a:extLst>
            </p:cNvPr>
            <p:cNvSpPr/>
            <p:nvPr/>
          </p:nvSpPr>
          <p:spPr>
            <a:xfrm>
              <a:off x="5993975" y="3830900"/>
              <a:ext cx="27725" cy="14275"/>
            </a:xfrm>
            <a:custGeom>
              <a:avLst/>
              <a:gdLst/>
              <a:ahLst/>
              <a:cxnLst/>
              <a:rect l="l" t="t" r="r" b="b"/>
              <a:pathLst>
                <a:path w="1109" h="571" extrusionOk="0">
                  <a:moveTo>
                    <a:pt x="0" y="0"/>
                  </a:moveTo>
                  <a:lnTo>
                    <a:pt x="0" y="570"/>
                  </a:lnTo>
                  <a:lnTo>
                    <a:pt x="1109" y="570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2667;p30">
              <a:extLst>
                <a:ext uri="{FF2B5EF4-FFF2-40B4-BE49-F238E27FC236}">
                  <a16:creationId xmlns:a16="http://schemas.microsoft.com/office/drawing/2014/main" id="{A597BA8B-E9E0-D26E-2408-13B9D30ADEED}"/>
                </a:ext>
              </a:extLst>
            </p:cNvPr>
            <p:cNvSpPr/>
            <p:nvPr/>
          </p:nvSpPr>
          <p:spPr>
            <a:xfrm>
              <a:off x="5986050" y="3801600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982" y="1"/>
                  </a:moveTo>
                  <a:lnTo>
                    <a:pt x="0" y="571"/>
                  </a:lnTo>
                  <a:lnTo>
                    <a:pt x="317" y="1077"/>
                  </a:lnTo>
                  <a:lnTo>
                    <a:pt x="1267" y="539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2668;p30">
              <a:extLst>
                <a:ext uri="{FF2B5EF4-FFF2-40B4-BE49-F238E27FC236}">
                  <a16:creationId xmlns:a16="http://schemas.microsoft.com/office/drawing/2014/main" id="{8F128984-EBAF-A10E-F8C5-F1B3BDCC2AF5}"/>
                </a:ext>
              </a:extLst>
            </p:cNvPr>
            <p:cNvSpPr/>
            <p:nvPr/>
          </p:nvSpPr>
          <p:spPr>
            <a:xfrm>
              <a:off x="5971800" y="3783400"/>
              <a:ext cx="26950" cy="31700"/>
            </a:xfrm>
            <a:custGeom>
              <a:avLst/>
              <a:gdLst/>
              <a:ahLst/>
              <a:cxnLst/>
              <a:rect l="l" t="t" r="r" b="b"/>
              <a:pathLst>
                <a:path w="1078" h="1268" extrusionOk="0">
                  <a:moveTo>
                    <a:pt x="570" y="0"/>
                  </a:moveTo>
                  <a:lnTo>
                    <a:pt x="0" y="950"/>
                  </a:lnTo>
                  <a:lnTo>
                    <a:pt x="539" y="1267"/>
                  </a:lnTo>
                  <a:lnTo>
                    <a:pt x="1077" y="31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2669;p30">
              <a:extLst>
                <a:ext uri="{FF2B5EF4-FFF2-40B4-BE49-F238E27FC236}">
                  <a16:creationId xmlns:a16="http://schemas.microsoft.com/office/drawing/2014/main" id="{8F16E498-57CB-8E40-54CC-3E228E3415A2}"/>
                </a:ext>
              </a:extLst>
            </p:cNvPr>
            <p:cNvSpPr/>
            <p:nvPr/>
          </p:nvSpPr>
          <p:spPr>
            <a:xfrm>
              <a:off x="6069975" y="3868900"/>
              <a:ext cx="62575" cy="6257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67" y="697"/>
                  </a:moveTo>
                  <a:cubicBezTo>
                    <a:pt x="1552" y="697"/>
                    <a:pt x="1805" y="951"/>
                    <a:pt x="1805" y="1236"/>
                  </a:cubicBezTo>
                  <a:cubicBezTo>
                    <a:pt x="1805" y="1552"/>
                    <a:pt x="1552" y="1806"/>
                    <a:pt x="1267" y="1806"/>
                  </a:cubicBezTo>
                  <a:cubicBezTo>
                    <a:pt x="950" y="1806"/>
                    <a:pt x="697" y="1552"/>
                    <a:pt x="697" y="1236"/>
                  </a:cubicBezTo>
                  <a:cubicBezTo>
                    <a:pt x="697" y="951"/>
                    <a:pt x="950" y="697"/>
                    <a:pt x="1267" y="697"/>
                  </a:cubicBezTo>
                  <a:close/>
                  <a:moveTo>
                    <a:pt x="1267" y="1"/>
                  </a:moveTo>
                  <a:cubicBezTo>
                    <a:pt x="570" y="1"/>
                    <a:pt x="0" y="571"/>
                    <a:pt x="0" y="1236"/>
                  </a:cubicBezTo>
                  <a:cubicBezTo>
                    <a:pt x="0" y="1932"/>
                    <a:pt x="570" y="2502"/>
                    <a:pt x="1267" y="2502"/>
                  </a:cubicBezTo>
                  <a:cubicBezTo>
                    <a:pt x="1964" y="2502"/>
                    <a:pt x="2502" y="1932"/>
                    <a:pt x="2502" y="1236"/>
                  </a:cubicBezTo>
                  <a:cubicBezTo>
                    <a:pt x="2502" y="571"/>
                    <a:pt x="1964" y="1"/>
                    <a:pt x="12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2670;p30">
              <a:extLst>
                <a:ext uri="{FF2B5EF4-FFF2-40B4-BE49-F238E27FC236}">
                  <a16:creationId xmlns:a16="http://schemas.microsoft.com/office/drawing/2014/main" id="{22F048B0-C4BA-9D75-6215-4D0381CD9E11}"/>
                </a:ext>
              </a:extLst>
            </p:cNvPr>
            <p:cNvSpPr/>
            <p:nvPr/>
          </p:nvSpPr>
          <p:spPr>
            <a:xfrm>
              <a:off x="6096100" y="3860200"/>
              <a:ext cx="10325" cy="19025"/>
            </a:xfrm>
            <a:custGeom>
              <a:avLst/>
              <a:gdLst/>
              <a:ahLst/>
              <a:cxnLst/>
              <a:rect l="l" t="t" r="r" b="b"/>
              <a:pathLst>
                <a:path w="413" h="761" extrusionOk="0">
                  <a:moveTo>
                    <a:pt x="0" y="0"/>
                  </a:moveTo>
                  <a:lnTo>
                    <a:pt x="0" y="760"/>
                  </a:lnTo>
                  <a:lnTo>
                    <a:pt x="412" y="760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2671;p30">
              <a:extLst>
                <a:ext uri="{FF2B5EF4-FFF2-40B4-BE49-F238E27FC236}">
                  <a16:creationId xmlns:a16="http://schemas.microsoft.com/office/drawing/2014/main" id="{EBFD61DC-164E-7CE9-2A45-18E72B7F7385}"/>
                </a:ext>
              </a:extLst>
            </p:cNvPr>
            <p:cNvSpPr/>
            <p:nvPr/>
          </p:nvSpPr>
          <p:spPr>
            <a:xfrm>
              <a:off x="6077100" y="3863350"/>
              <a:ext cx="18225" cy="20625"/>
            </a:xfrm>
            <a:custGeom>
              <a:avLst/>
              <a:gdLst/>
              <a:ahLst/>
              <a:cxnLst/>
              <a:rect l="l" t="t" r="r" b="b"/>
              <a:pathLst>
                <a:path w="729" h="825" extrusionOk="0">
                  <a:moveTo>
                    <a:pt x="349" y="1"/>
                  </a:moveTo>
                  <a:lnTo>
                    <a:pt x="0" y="191"/>
                  </a:lnTo>
                  <a:lnTo>
                    <a:pt x="380" y="824"/>
                  </a:lnTo>
                  <a:lnTo>
                    <a:pt x="729" y="634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2672;p30">
              <a:extLst>
                <a:ext uri="{FF2B5EF4-FFF2-40B4-BE49-F238E27FC236}">
                  <a16:creationId xmlns:a16="http://schemas.microsoft.com/office/drawing/2014/main" id="{D6D4149F-8A8D-5F6F-90C0-A1115480E5A1}"/>
                </a:ext>
              </a:extLst>
            </p:cNvPr>
            <p:cNvSpPr/>
            <p:nvPr/>
          </p:nvSpPr>
          <p:spPr>
            <a:xfrm>
              <a:off x="6064425" y="3876025"/>
              <a:ext cx="21400" cy="18225"/>
            </a:xfrm>
            <a:custGeom>
              <a:avLst/>
              <a:gdLst/>
              <a:ahLst/>
              <a:cxnLst/>
              <a:rect l="l" t="t" r="r" b="b"/>
              <a:pathLst>
                <a:path w="856" h="729" extrusionOk="0">
                  <a:moveTo>
                    <a:pt x="191" y="1"/>
                  </a:moveTo>
                  <a:lnTo>
                    <a:pt x="1" y="349"/>
                  </a:lnTo>
                  <a:lnTo>
                    <a:pt x="634" y="729"/>
                  </a:lnTo>
                  <a:lnTo>
                    <a:pt x="856" y="381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2673;p30">
              <a:extLst>
                <a:ext uri="{FF2B5EF4-FFF2-40B4-BE49-F238E27FC236}">
                  <a16:creationId xmlns:a16="http://schemas.microsoft.com/office/drawing/2014/main" id="{ABA8F730-01EC-6807-0E70-7D6F35E6351A}"/>
                </a:ext>
              </a:extLst>
            </p:cNvPr>
            <p:cNvSpPr/>
            <p:nvPr/>
          </p:nvSpPr>
          <p:spPr>
            <a:xfrm>
              <a:off x="6061275" y="3895025"/>
              <a:ext cx="19025" cy="10325"/>
            </a:xfrm>
            <a:custGeom>
              <a:avLst/>
              <a:gdLst/>
              <a:ahLst/>
              <a:cxnLst/>
              <a:rect l="l" t="t" r="r" b="b"/>
              <a:pathLst>
                <a:path w="761" h="413" extrusionOk="0">
                  <a:moveTo>
                    <a:pt x="0" y="1"/>
                  </a:moveTo>
                  <a:lnTo>
                    <a:pt x="0" y="412"/>
                  </a:lnTo>
                  <a:lnTo>
                    <a:pt x="760" y="412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2674;p30">
              <a:extLst>
                <a:ext uri="{FF2B5EF4-FFF2-40B4-BE49-F238E27FC236}">
                  <a16:creationId xmlns:a16="http://schemas.microsoft.com/office/drawing/2014/main" id="{7DD064AC-719B-B844-EF6E-B4A454F1C4B0}"/>
                </a:ext>
              </a:extLst>
            </p:cNvPr>
            <p:cNvSpPr/>
            <p:nvPr/>
          </p:nvSpPr>
          <p:spPr>
            <a:xfrm>
              <a:off x="6064425" y="3906100"/>
              <a:ext cx="21400" cy="18250"/>
            </a:xfrm>
            <a:custGeom>
              <a:avLst/>
              <a:gdLst/>
              <a:ahLst/>
              <a:cxnLst/>
              <a:rect l="l" t="t" r="r" b="b"/>
              <a:pathLst>
                <a:path w="856" h="730" extrusionOk="0">
                  <a:moveTo>
                    <a:pt x="666" y="1"/>
                  </a:moveTo>
                  <a:lnTo>
                    <a:pt x="1" y="381"/>
                  </a:lnTo>
                  <a:lnTo>
                    <a:pt x="222" y="729"/>
                  </a:lnTo>
                  <a:lnTo>
                    <a:pt x="856" y="381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2675;p30">
              <a:extLst>
                <a:ext uri="{FF2B5EF4-FFF2-40B4-BE49-F238E27FC236}">
                  <a16:creationId xmlns:a16="http://schemas.microsoft.com/office/drawing/2014/main" id="{0261A6E5-426E-99F6-2AA2-6E7A4713CCD0}"/>
                </a:ext>
              </a:extLst>
            </p:cNvPr>
            <p:cNvSpPr/>
            <p:nvPr/>
          </p:nvSpPr>
          <p:spPr>
            <a:xfrm>
              <a:off x="6077100" y="3915600"/>
              <a:ext cx="18225" cy="21425"/>
            </a:xfrm>
            <a:custGeom>
              <a:avLst/>
              <a:gdLst/>
              <a:ahLst/>
              <a:cxnLst/>
              <a:rect l="l" t="t" r="r" b="b"/>
              <a:pathLst>
                <a:path w="729" h="857" extrusionOk="0">
                  <a:moveTo>
                    <a:pt x="380" y="1"/>
                  </a:moveTo>
                  <a:lnTo>
                    <a:pt x="0" y="666"/>
                  </a:lnTo>
                  <a:lnTo>
                    <a:pt x="349" y="856"/>
                  </a:lnTo>
                  <a:lnTo>
                    <a:pt x="729" y="22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2676;p30">
              <a:extLst>
                <a:ext uri="{FF2B5EF4-FFF2-40B4-BE49-F238E27FC236}">
                  <a16:creationId xmlns:a16="http://schemas.microsoft.com/office/drawing/2014/main" id="{1D652D89-A397-75C7-CFC3-7DC79F62E6EF}"/>
                </a:ext>
              </a:extLst>
            </p:cNvPr>
            <p:cNvSpPr/>
            <p:nvPr/>
          </p:nvSpPr>
          <p:spPr>
            <a:xfrm>
              <a:off x="6096900" y="3921150"/>
              <a:ext cx="9525" cy="19025"/>
            </a:xfrm>
            <a:custGeom>
              <a:avLst/>
              <a:gdLst/>
              <a:ahLst/>
              <a:cxnLst/>
              <a:rect l="l" t="t" r="r" b="b"/>
              <a:pathLst>
                <a:path w="38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380" y="761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2677;p30">
              <a:extLst>
                <a:ext uri="{FF2B5EF4-FFF2-40B4-BE49-F238E27FC236}">
                  <a16:creationId xmlns:a16="http://schemas.microsoft.com/office/drawing/2014/main" id="{00B92467-29C9-E94F-B9E0-3EC9BF3D7F21}"/>
                </a:ext>
              </a:extLst>
            </p:cNvPr>
            <p:cNvSpPr/>
            <p:nvPr/>
          </p:nvSpPr>
          <p:spPr>
            <a:xfrm>
              <a:off x="6107175" y="3915600"/>
              <a:ext cx="18250" cy="21425"/>
            </a:xfrm>
            <a:custGeom>
              <a:avLst/>
              <a:gdLst/>
              <a:ahLst/>
              <a:cxnLst/>
              <a:rect l="l" t="t" r="r" b="b"/>
              <a:pathLst>
                <a:path w="730" h="857" extrusionOk="0">
                  <a:moveTo>
                    <a:pt x="349" y="1"/>
                  </a:moveTo>
                  <a:lnTo>
                    <a:pt x="1" y="223"/>
                  </a:lnTo>
                  <a:lnTo>
                    <a:pt x="381" y="856"/>
                  </a:lnTo>
                  <a:lnTo>
                    <a:pt x="729" y="666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2678;p30">
              <a:extLst>
                <a:ext uri="{FF2B5EF4-FFF2-40B4-BE49-F238E27FC236}">
                  <a16:creationId xmlns:a16="http://schemas.microsoft.com/office/drawing/2014/main" id="{0BA86B21-71E5-6A3C-E1CF-235C44243B94}"/>
                </a:ext>
              </a:extLst>
            </p:cNvPr>
            <p:cNvSpPr/>
            <p:nvPr/>
          </p:nvSpPr>
          <p:spPr>
            <a:xfrm>
              <a:off x="6117475" y="3906100"/>
              <a:ext cx="21400" cy="18250"/>
            </a:xfrm>
            <a:custGeom>
              <a:avLst/>
              <a:gdLst/>
              <a:ahLst/>
              <a:cxnLst/>
              <a:rect l="l" t="t" r="r" b="b"/>
              <a:pathLst>
                <a:path w="856" h="730" extrusionOk="0">
                  <a:moveTo>
                    <a:pt x="191" y="1"/>
                  </a:moveTo>
                  <a:lnTo>
                    <a:pt x="1" y="349"/>
                  </a:lnTo>
                  <a:lnTo>
                    <a:pt x="634" y="729"/>
                  </a:lnTo>
                  <a:lnTo>
                    <a:pt x="856" y="381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2679;p30">
              <a:extLst>
                <a:ext uri="{FF2B5EF4-FFF2-40B4-BE49-F238E27FC236}">
                  <a16:creationId xmlns:a16="http://schemas.microsoft.com/office/drawing/2014/main" id="{7AE63F03-73EF-5D95-FE3A-077A244AD5B6}"/>
                </a:ext>
              </a:extLst>
            </p:cNvPr>
            <p:cNvSpPr/>
            <p:nvPr/>
          </p:nvSpPr>
          <p:spPr>
            <a:xfrm>
              <a:off x="6122225" y="3895025"/>
              <a:ext cx="19025" cy="10325"/>
            </a:xfrm>
            <a:custGeom>
              <a:avLst/>
              <a:gdLst/>
              <a:ahLst/>
              <a:cxnLst/>
              <a:rect l="l" t="t" r="r" b="b"/>
              <a:pathLst>
                <a:path w="761" h="413" extrusionOk="0">
                  <a:moveTo>
                    <a:pt x="1" y="1"/>
                  </a:moveTo>
                  <a:lnTo>
                    <a:pt x="1" y="412"/>
                  </a:lnTo>
                  <a:lnTo>
                    <a:pt x="761" y="412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2680;p30">
              <a:extLst>
                <a:ext uri="{FF2B5EF4-FFF2-40B4-BE49-F238E27FC236}">
                  <a16:creationId xmlns:a16="http://schemas.microsoft.com/office/drawing/2014/main" id="{3962A0FC-B268-2F9B-BC4E-B706CD909B68}"/>
                </a:ext>
              </a:extLst>
            </p:cNvPr>
            <p:cNvSpPr/>
            <p:nvPr/>
          </p:nvSpPr>
          <p:spPr>
            <a:xfrm>
              <a:off x="6116675" y="3876025"/>
              <a:ext cx="21400" cy="17450"/>
            </a:xfrm>
            <a:custGeom>
              <a:avLst/>
              <a:gdLst/>
              <a:ahLst/>
              <a:cxnLst/>
              <a:rect l="l" t="t" r="r" b="b"/>
              <a:pathLst>
                <a:path w="856" h="698" extrusionOk="0">
                  <a:moveTo>
                    <a:pt x="666" y="1"/>
                  </a:moveTo>
                  <a:lnTo>
                    <a:pt x="1" y="349"/>
                  </a:lnTo>
                  <a:lnTo>
                    <a:pt x="223" y="697"/>
                  </a:lnTo>
                  <a:lnTo>
                    <a:pt x="856" y="349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2681;p30">
              <a:extLst>
                <a:ext uri="{FF2B5EF4-FFF2-40B4-BE49-F238E27FC236}">
                  <a16:creationId xmlns:a16="http://schemas.microsoft.com/office/drawing/2014/main" id="{3A8E92EE-7C62-226D-00E2-D1AA35341B91}"/>
                </a:ext>
              </a:extLst>
            </p:cNvPr>
            <p:cNvSpPr/>
            <p:nvPr/>
          </p:nvSpPr>
          <p:spPr>
            <a:xfrm>
              <a:off x="6107175" y="3862575"/>
              <a:ext cx="18250" cy="21400"/>
            </a:xfrm>
            <a:custGeom>
              <a:avLst/>
              <a:gdLst/>
              <a:ahLst/>
              <a:cxnLst/>
              <a:rect l="l" t="t" r="r" b="b"/>
              <a:pathLst>
                <a:path w="730" h="856" extrusionOk="0">
                  <a:moveTo>
                    <a:pt x="381" y="0"/>
                  </a:moveTo>
                  <a:lnTo>
                    <a:pt x="1" y="665"/>
                  </a:lnTo>
                  <a:lnTo>
                    <a:pt x="349" y="855"/>
                  </a:lnTo>
                  <a:lnTo>
                    <a:pt x="729" y="22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2682;p30">
              <a:extLst>
                <a:ext uri="{FF2B5EF4-FFF2-40B4-BE49-F238E27FC236}">
                  <a16:creationId xmlns:a16="http://schemas.microsoft.com/office/drawing/2014/main" id="{59975DB4-F7CB-4538-47BC-E360FD4D25AB}"/>
                </a:ext>
              </a:extLst>
            </p:cNvPr>
            <p:cNvSpPr/>
            <p:nvPr/>
          </p:nvSpPr>
          <p:spPr>
            <a:xfrm>
              <a:off x="5973375" y="3924325"/>
              <a:ext cx="50700" cy="51475"/>
            </a:xfrm>
            <a:custGeom>
              <a:avLst/>
              <a:gdLst/>
              <a:ahLst/>
              <a:cxnLst/>
              <a:rect l="l" t="t" r="r" b="b"/>
              <a:pathLst>
                <a:path w="2028" h="2059" extrusionOk="0">
                  <a:moveTo>
                    <a:pt x="1014" y="570"/>
                  </a:moveTo>
                  <a:cubicBezTo>
                    <a:pt x="1267" y="570"/>
                    <a:pt x="1458" y="792"/>
                    <a:pt x="1458" y="1014"/>
                  </a:cubicBezTo>
                  <a:cubicBezTo>
                    <a:pt x="1458" y="1267"/>
                    <a:pt x="1267" y="1489"/>
                    <a:pt x="1014" y="1489"/>
                  </a:cubicBezTo>
                  <a:cubicBezTo>
                    <a:pt x="761" y="1489"/>
                    <a:pt x="571" y="1267"/>
                    <a:pt x="571" y="1014"/>
                  </a:cubicBezTo>
                  <a:cubicBezTo>
                    <a:pt x="571" y="792"/>
                    <a:pt x="761" y="570"/>
                    <a:pt x="1014" y="570"/>
                  </a:cubicBezTo>
                  <a:close/>
                  <a:moveTo>
                    <a:pt x="1014" y="0"/>
                  </a:moveTo>
                  <a:cubicBezTo>
                    <a:pt x="444" y="0"/>
                    <a:pt x="1" y="475"/>
                    <a:pt x="1" y="1014"/>
                  </a:cubicBezTo>
                  <a:cubicBezTo>
                    <a:pt x="1" y="1584"/>
                    <a:pt x="444" y="2059"/>
                    <a:pt x="1014" y="2059"/>
                  </a:cubicBezTo>
                  <a:cubicBezTo>
                    <a:pt x="1584" y="2059"/>
                    <a:pt x="2028" y="1584"/>
                    <a:pt x="2028" y="1014"/>
                  </a:cubicBezTo>
                  <a:cubicBezTo>
                    <a:pt x="2028" y="475"/>
                    <a:pt x="1584" y="0"/>
                    <a:pt x="101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2683;p30">
              <a:extLst>
                <a:ext uri="{FF2B5EF4-FFF2-40B4-BE49-F238E27FC236}">
                  <a16:creationId xmlns:a16="http://schemas.microsoft.com/office/drawing/2014/main" id="{AAA0C0A7-D427-6BB3-7A7D-5666C1665B27}"/>
                </a:ext>
              </a:extLst>
            </p:cNvPr>
            <p:cNvSpPr/>
            <p:nvPr/>
          </p:nvSpPr>
          <p:spPr>
            <a:xfrm>
              <a:off x="5994750" y="3917975"/>
              <a:ext cx="7950" cy="15075"/>
            </a:xfrm>
            <a:custGeom>
              <a:avLst/>
              <a:gdLst/>
              <a:ahLst/>
              <a:cxnLst/>
              <a:rect l="l" t="t" r="r" b="b"/>
              <a:pathLst>
                <a:path w="318" h="603" extrusionOk="0">
                  <a:moveTo>
                    <a:pt x="1" y="1"/>
                  </a:moveTo>
                  <a:lnTo>
                    <a:pt x="1" y="603"/>
                  </a:lnTo>
                  <a:lnTo>
                    <a:pt x="317" y="603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2684;p30">
              <a:extLst>
                <a:ext uri="{FF2B5EF4-FFF2-40B4-BE49-F238E27FC236}">
                  <a16:creationId xmlns:a16="http://schemas.microsoft.com/office/drawing/2014/main" id="{2A66266E-042B-B8BB-B514-5D55F6D1FCF2}"/>
                </a:ext>
              </a:extLst>
            </p:cNvPr>
            <p:cNvSpPr/>
            <p:nvPr/>
          </p:nvSpPr>
          <p:spPr>
            <a:xfrm>
              <a:off x="5978925" y="3920350"/>
              <a:ext cx="15075" cy="17450"/>
            </a:xfrm>
            <a:custGeom>
              <a:avLst/>
              <a:gdLst/>
              <a:ahLst/>
              <a:cxnLst/>
              <a:rect l="l" t="t" r="r" b="b"/>
              <a:pathLst>
                <a:path w="603" h="698" extrusionOk="0">
                  <a:moveTo>
                    <a:pt x="285" y="1"/>
                  </a:moveTo>
                  <a:lnTo>
                    <a:pt x="0" y="159"/>
                  </a:lnTo>
                  <a:lnTo>
                    <a:pt x="317" y="698"/>
                  </a:lnTo>
                  <a:lnTo>
                    <a:pt x="602" y="508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2685;p30">
              <a:extLst>
                <a:ext uri="{FF2B5EF4-FFF2-40B4-BE49-F238E27FC236}">
                  <a16:creationId xmlns:a16="http://schemas.microsoft.com/office/drawing/2014/main" id="{A8DC5B95-25C0-9AE4-A985-0C66C85B7129}"/>
                </a:ext>
              </a:extLst>
            </p:cNvPr>
            <p:cNvSpPr/>
            <p:nvPr/>
          </p:nvSpPr>
          <p:spPr>
            <a:xfrm>
              <a:off x="5968625" y="3929875"/>
              <a:ext cx="17450" cy="15050"/>
            </a:xfrm>
            <a:custGeom>
              <a:avLst/>
              <a:gdLst/>
              <a:ahLst/>
              <a:cxnLst/>
              <a:rect l="l" t="t" r="r" b="b"/>
              <a:pathLst>
                <a:path w="698" h="602" extrusionOk="0">
                  <a:moveTo>
                    <a:pt x="159" y="0"/>
                  </a:moveTo>
                  <a:lnTo>
                    <a:pt x="1" y="285"/>
                  </a:lnTo>
                  <a:lnTo>
                    <a:pt x="539" y="602"/>
                  </a:lnTo>
                  <a:lnTo>
                    <a:pt x="697" y="317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2686;p30">
              <a:extLst>
                <a:ext uri="{FF2B5EF4-FFF2-40B4-BE49-F238E27FC236}">
                  <a16:creationId xmlns:a16="http://schemas.microsoft.com/office/drawing/2014/main" id="{D4E86B7A-0644-8F20-42B7-8CDE47BA8E86}"/>
                </a:ext>
              </a:extLst>
            </p:cNvPr>
            <p:cNvSpPr/>
            <p:nvPr/>
          </p:nvSpPr>
          <p:spPr>
            <a:xfrm>
              <a:off x="5966250" y="3945700"/>
              <a:ext cx="15875" cy="8725"/>
            </a:xfrm>
            <a:custGeom>
              <a:avLst/>
              <a:gdLst/>
              <a:ahLst/>
              <a:cxnLst/>
              <a:rect l="l" t="t" r="r" b="b"/>
              <a:pathLst>
                <a:path w="635" h="349" extrusionOk="0">
                  <a:moveTo>
                    <a:pt x="1" y="0"/>
                  </a:moveTo>
                  <a:lnTo>
                    <a:pt x="1" y="349"/>
                  </a:lnTo>
                  <a:lnTo>
                    <a:pt x="634" y="349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2687;p30">
              <a:extLst>
                <a:ext uri="{FF2B5EF4-FFF2-40B4-BE49-F238E27FC236}">
                  <a16:creationId xmlns:a16="http://schemas.microsoft.com/office/drawing/2014/main" id="{BA8DB80F-3AAF-3477-BFC5-DEFB1E4049D9}"/>
                </a:ext>
              </a:extLst>
            </p:cNvPr>
            <p:cNvSpPr/>
            <p:nvPr/>
          </p:nvSpPr>
          <p:spPr>
            <a:xfrm>
              <a:off x="5968625" y="3955200"/>
              <a:ext cx="17450" cy="15075"/>
            </a:xfrm>
            <a:custGeom>
              <a:avLst/>
              <a:gdLst/>
              <a:ahLst/>
              <a:cxnLst/>
              <a:rect l="l" t="t" r="r" b="b"/>
              <a:pathLst>
                <a:path w="698" h="603" extrusionOk="0">
                  <a:moveTo>
                    <a:pt x="539" y="0"/>
                  </a:moveTo>
                  <a:lnTo>
                    <a:pt x="1" y="317"/>
                  </a:lnTo>
                  <a:lnTo>
                    <a:pt x="159" y="602"/>
                  </a:lnTo>
                  <a:lnTo>
                    <a:pt x="697" y="28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2688;p30">
              <a:extLst>
                <a:ext uri="{FF2B5EF4-FFF2-40B4-BE49-F238E27FC236}">
                  <a16:creationId xmlns:a16="http://schemas.microsoft.com/office/drawing/2014/main" id="{F48E4D54-1407-53F9-7D72-295CFCECB040}"/>
                </a:ext>
              </a:extLst>
            </p:cNvPr>
            <p:cNvSpPr/>
            <p:nvPr/>
          </p:nvSpPr>
          <p:spPr>
            <a:xfrm>
              <a:off x="5978925" y="3963125"/>
              <a:ext cx="15075" cy="17425"/>
            </a:xfrm>
            <a:custGeom>
              <a:avLst/>
              <a:gdLst/>
              <a:ahLst/>
              <a:cxnLst/>
              <a:rect l="l" t="t" r="r" b="b"/>
              <a:pathLst>
                <a:path w="603" h="697" extrusionOk="0">
                  <a:moveTo>
                    <a:pt x="317" y="0"/>
                  </a:moveTo>
                  <a:lnTo>
                    <a:pt x="0" y="507"/>
                  </a:lnTo>
                  <a:lnTo>
                    <a:pt x="285" y="697"/>
                  </a:lnTo>
                  <a:lnTo>
                    <a:pt x="602" y="158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2689;p30">
              <a:extLst>
                <a:ext uri="{FF2B5EF4-FFF2-40B4-BE49-F238E27FC236}">
                  <a16:creationId xmlns:a16="http://schemas.microsoft.com/office/drawing/2014/main" id="{F0DEAD99-7FC4-3082-DD4D-FC514A3DBD57}"/>
                </a:ext>
              </a:extLst>
            </p:cNvPr>
            <p:cNvSpPr/>
            <p:nvPr/>
          </p:nvSpPr>
          <p:spPr>
            <a:xfrm>
              <a:off x="5994750" y="3967075"/>
              <a:ext cx="8750" cy="15075"/>
            </a:xfrm>
            <a:custGeom>
              <a:avLst/>
              <a:gdLst/>
              <a:ahLst/>
              <a:cxnLst/>
              <a:rect l="l" t="t" r="r" b="b"/>
              <a:pathLst>
                <a:path w="350" h="603" extrusionOk="0">
                  <a:moveTo>
                    <a:pt x="1" y="0"/>
                  </a:moveTo>
                  <a:lnTo>
                    <a:pt x="1" y="602"/>
                  </a:lnTo>
                  <a:lnTo>
                    <a:pt x="349" y="60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2690;p30">
              <a:extLst>
                <a:ext uri="{FF2B5EF4-FFF2-40B4-BE49-F238E27FC236}">
                  <a16:creationId xmlns:a16="http://schemas.microsoft.com/office/drawing/2014/main" id="{B94B8C3C-8126-0149-64B8-FD6588C6A130}"/>
                </a:ext>
              </a:extLst>
            </p:cNvPr>
            <p:cNvSpPr/>
            <p:nvPr/>
          </p:nvSpPr>
          <p:spPr>
            <a:xfrm>
              <a:off x="6004250" y="3962325"/>
              <a:ext cx="14275" cy="17450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6" y="0"/>
                  </a:moveTo>
                  <a:lnTo>
                    <a:pt x="1" y="159"/>
                  </a:lnTo>
                  <a:lnTo>
                    <a:pt x="286" y="697"/>
                  </a:lnTo>
                  <a:lnTo>
                    <a:pt x="571" y="53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2691;p30">
              <a:extLst>
                <a:ext uri="{FF2B5EF4-FFF2-40B4-BE49-F238E27FC236}">
                  <a16:creationId xmlns:a16="http://schemas.microsoft.com/office/drawing/2014/main" id="{66496A1A-B96C-7983-C109-237000628F55}"/>
                </a:ext>
              </a:extLst>
            </p:cNvPr>
            <p:cNvSpPr/>
            <p:nvPr/>
          </p:nvSpPr>
          <p:spPr>
            <a:xfrm>
              <a:off x="6012175" y="3954400"/>
              <a:ext cx="16650" cy="15075"/>
            </a:xfrm>
            <a:custGeom>
              <a:avLst/>
              <a:gdLst/>
              <a:ahLst/>
              <a:cxnLst/>
              <a:rect l="l" t="t" r="r" b="b"/>
              <a:pathLst>
                <a:path w="666" h="603" extrusionOk="0">
                  <a:moveTo>
                    <a:pt x="159" y="1"/>
                  </a:moveTo>
                  <a:lnTo>
                    <a:pt x="1" y="286"/>
                  </a:lnTo>
                  <a:lnTo>
                    <a:pt x="507" y="602"/>
                  </a:lnTo>
                  <a:lnTo>
                    <a:pt x="666" y="317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2692;p30">
              <a:extLst>
                <a:ext uri="{FF2B5EF4-FFF2-40B4-BE49-F238E27FC236}">
                  <a16:creationId xmlns:a16="http://schemas.microsoft.com/office/drawing/2014/main" id="{3CBCA3E9-9F6A-080C-5684-56B0040C69FD}"/>
                </a:ext>
              </a:extLst>
            </p:cNvPr>
            <p:cNvSpPr/>
            <p:nvPr/>
          </p:nvSpPr>
          <p:spPr>
            <a:xfrm>
              <a:off x="6016125" y="3945700"/>
              <a:ext cx="15075" cy="7950"/>
            </a:xfrm>
            <a:custGeom>
              <a:avLst/>
              <a:gdLst/>
              <a:ahLst/>
              <a:cxnLst/>
              <a:rect l="l" t="t" r="r" b="b"/>
              <a:pathLst>
                <a:path w="603" h="318" extrusionOk="0">
                  <a:moveTo>
                    <a:pt x="1" y="0"/>
                  </a:moveTo>
                  <a:lnTo>
                    <a:pt x="1" y="317"/>
                  </a:lnTo>
                  <a:lnTo>
                    <a:pt x="603" y="317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2693;p30">
              <a:extLst>
                <a:ext uri="{FF2B5EF4-FFF2-40B4-BE49-F238E27FC236}">
                  <a16:creationId xmlns:a16="http://schemas.microsoft.com/office/drawing/2014/main" id="{BE73D33A-108A-96FF-A966-E4979B06DF98}"/>
                </a:ext>
              </a:extLst>
            </p:cNvPr>
            <p:cNvSpPr/>
            <p:nvPr/>
          </p:nvSpPr>
          <p:spPr>
            <a:xfrm>
              <a:off x="6011375" y="3929875"/>
              <a:ext cx="17450" cy="15050"/>
            </a:xfrm>
            <a:custGeom>
              <a:avLst/>
              <a:gdLst/>
              <a:ahLst/>
              <a:cxnLst/>
              <a:rect l="l" t="t" r="r" b="b"/>
              <a:pathLst>
                <a:path w="698" h="602" extrusionOk="0">
                  <a:moveTo>
                    <a:pt x="539" y="0"/>
                  </a:moveTo>
                  <a:lnTo>
                    <a:pt x="1" y="317"/>
                  </a:lnTo>
                  <a:lnTo>
                    <a:pt x="159" y="602"/>
                  </a:lnTo>
                  <a:lnTo>
                    <a:pt x="698" y="28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2694;p30">
              <a:extLst>
                <a:ext uri="{FF2B5EF4-FFF2-40B4-BE49-F238E27FC236}">
                  <a16:creationId xmlns:a16="http://schemas.microsoft.com/office/drawing/2014/main" id="{97C1CB67-36A9-2497-68A6-2CD30373E843}"/>
                </a:ext>
              </a:extLst>
            </p:cNvPr>
            <p:cNvSpPr/>
            <p:nvPr/>
          </p:nvSpPr>
          <p:spPr>
            <a:xfrm>
              <a:off x="6003475" y="3919575"/>
              <a:ext cx="15050" cy="17450"/>
            </a:xfrm>
            <a:custGeom>
              <a:avLst/>
              <a:gdLst/>
              <a:ahLst/>
              <a:cxnLst/>
              <a:rect l="l" t="t" r="r" b="b"/>
              <a:pathLst>
                <a:path w="602" h="698" extrusionOk="0">
                  <a:moveTo>
                    <a:pt x="317" y="0"/>
                  </a:moveTo>
                  <a:lnTo>
                    <a:pt x="0" y="539"/>
                  </a:lnTo>
                  <a:lnTo>
                    <a:pt x="285" y="697"/>
                  </a:lnTo>
                  <a:lnTo>
                    <a:pt x="602" y="159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2695;p30">
              <a:extLst>
                <a:ext uri="{FF2B5EF4-FFF2-40B4-BE49-F238E27FC236}">
                  <a16:creationId xmlns:a16="http://schemas.microsoft.com/office/drawing/2014/main" id="{EA2F7FD3-F301-76B1-668D-CE0A79BEE15C}"/>
                </a:ext>
              </a:extLst>
            </p:cNvPr>
            <p:cNvSpPr/>
            <p:nvPr/>
          </p:nvSpPr>
          <p:spPr>
            <a:xfrm>
              <a:off x="5999500" y="3787350"/>
              <a:ext cx="241500" cy="362625"/>
            </a:xfrm>
            <a:custGeom>
              <a:avLst/>
              <a:gdLst/>
              <a:ahLst/>
              <a:cxnLst/>
              <a:rect l="l" t="t" r="r" b="b"/>
              <a:pathLst>
                <a:path w="9660" h="14505" extrusionOk="0">
                  <a:moveTo>
                    <a:pt x="6145" y="1"/>
                  </a:moveTo>
                  <a:lnTo>
                    <a:pt x="6145" y="1"/>
                  </a:lnTo>
                  <a:cubicBezTo>
                    <a:pt x="6303" y="381"/>
                    <a:pt x="6398" y="761"/>
                    <a:pt x="6461" y="1172"/>
                  </a:cubicBezTo>
                  <a:cubicBezTo>
                    <a:pt x="6715" y="2819"/>
                    <a:pt x="6430" y="4593"/>
                    <a:pt x="5416" y="5891"/>
                  </a:cubicBezTo>
                  <a:cubicBezTo>
                    <a:pt x="3928" y="7791"/>
                    <a:pt x="1046" y="8520"/>
                    <a:pt x="1" y="10641"/>
                  </a:cubicBezTo>
                  <a:cubicBezTo>
                    <a:pt x="349" y="10958"/>
                    <a:pt x="793" y="11148"/>
                    <a:pt x="1299" y="11148"/>
                  </a:cubicBezTo>
                  <a:cubicBezTo>
                    <a:pt x="1648" y="11591"/>
                    <a:pt x="2186" y="11845"/>
                    <a:pt x="2819" y="11845"/>
                  </a:cubicBezTo>
                  <a:cubicBezTo>
                    <a:pt x="3104" y="11845"/>
                    <a:pt x="3358" y="11781"/>
                    <a:pt x="3611" y="11686"/>
                  </a:cubicBezTo>
                  <a:cubicBezTo>
                    <a:pt x="3864" y="12225"/>
                    <a:pt x="4118" y="13112"/>
                    <a:pt x="3959" y="14378"/>
                  </a:cubicBezTo>
                  <a:lnTo>
                    <a:pt x="5290" y="14505"/>
                  </a:lnTo>
                  <a:cubicBezTo>
                    <a:pt x="5290" y="14505"/>
                    <a:pt x="5353" y="12732"/>
                    <a:pt x="5131" y="11528"/>
                  </a:cubicBezTo>
                  <a:lnTo>
                    <a:pt x="5131" y="11528"/>
                  </a:lnTo>
                  <a:cubicBezTo>
                    <a:pt x="5290" y="11560"/>
                    <a:pt x="5448" y="11591"/>
                    <a:pt x="5606" y="11591"/>
                  </a:cubicBezTo>
                  <a:cubicBezTo>
                    <a:pt x="6683" y="11591"/>
                    <a:pt x="7570" y="10705"/>
                    <a:pt x="7570" y="9628"/>
                  </a:cubicBezTo>
                  <a:cubicBezTo>
                    <a:pt x="7570" y="9470"/>
                    <a:pt x="7538" y="9343"/>
                    <a:pt x="7506" y="9185"/>
                  </a:cubicBezTo>
                  <a:lnTo>
                    <a:pt x="7696" y="9185"/>
                  </a:lnTo>
                  <a:cubicBezTo>
                    <a:pt x="8773" y="9185"/>
                    <a:pt x="9660" y="8330"/>
                    <a:pt x="9660" y="7253"/>
                  </a:cubicBezTo>
                  <a:cubicBezTo>
                    <a:pt x="9660" y="6873"/>
                    <a:pt x="9565" y="6556"/>
                    <a:pt x="9375" y="6271"/>
                  </a:cubicBezTo>
                  <a:cubicBezTo>
                    <a:pt x="9565" y="5954"/>
                    <a:pt x="9660" y="5638"/>
                    <a:pt x="9660" y="5258"/>
                  </a:cubicBezTo>
                  <a:cubicBezTo>
                    <a:pt x="9660" y="4593"/>
                    <a:pt x="9312" y="3991"/>
                    <a:pt x="8805" y="3643"/>
                  </a:cubicBezTo>
                  <a:cubicBezTo>
                    <a:pt x="8678" y="2914"/>
                    <a:pt x="8108" y="2312"/>
                    <a:pt x="7380" y="2122"/>
                  </a:cubicBezTo>
                  <a:cubicBezTo>
                    <a:pt x="7411" y="2027"/>
                    <a:pt x="7411" y="1901"/>
                    <a:pt x="7411" y="1806"/>
                  </a:cubicBezTo>
                  <a:cubicBezTo>
                    <a:pt x="7411" y="982"/>
                    <a:pt x="6905" y="286"/>
                    <a:pt x="614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2696;p30">
              <a:extLst>
                <a:ext uri="{FF2B5EF4-FFF2-40B4-BE49-F238E27FC236}">
                  <a16:creationId xmlns:a16="http://schemas.microsoft.com/office/drawing/2014/main" id="{6D2D4385-CBB9-BFB0-5CC6-965C0C3939AD}"/>
                </a:ext>
              </a:extLst>
            </p:cNvPr>
            <p:cNvSpPr/>
            <p:nvPr/>
          </p:nvSpPr>
          <p:spPr>
            <a:xfrm>
              <a:off x="4247425" y="2196000"/>
              <a:ext cx="453675" cy="335700"/>
            </a:xfrm>
            <a:custGeom>
              <a:avLst/>
              <a:gdLst/>
              <a:ahLst/>
              <a:cxnLst/>
              <a:rect l="l" t="t" r="r" b="b"/>
              <a:pathLst>
                <a:path w="18147" h="13428" extrusionOk="0">
                  <a:moveTo>
                    <a:pt x="0" y="0"/>
                  </a:moveTo>
                  <a:lnTo>
                    <a:pt x="0" y="12636"/>
                  </a:lnTo>
                  <a:lnTo>
                    <a:pt x="8202" y="12636"/>
                  </a:lnTo>
                  <a:cubicBezTo>
                    <a:pt x="8202" y="13079"/>
                    <a:pt x="8551" y="13428"/>
                    <a:pt x="8994" y="13428"/>
                  </a:cubicBezTo>
                  <a:lnTo>
                    <a:pt x="9153" y="13428"/>
                  </a:lnTo>
                  <a:cubicBezTo>
                    <a:pt x="9596" y="13428"/>
                    <a:pt x="9944" y="13079"/>
                    <a:pt x="9944" y="12636"/>
                  </a:cubicBezTo>
                  <a:lnTo>
                    <a:pt x="18147" y="12636"/>
                  </a:lnTo>
                  <a:lnTo>
                    <a:pt x="1814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2697;p30">
              <a:extLst>
                <a:ext uri="{FF2B5EF4-FFF2-40B4-BE49-F238E27FC236}">
                  <a16:creationId xmlns:a16="http://schemas.microsoft.com/office/drawing/2014/main" id="{3E29D559-9B96-5BF6-BAC6-F58DE43DC5CF}"/>
                </a:ext>
              </a:extLst>
            </p:cNvPr>
            <p:cNvSpPr/>
            <p:nvPr/>
          </p:nvSpPr>
          <p:spPr>
            <a:xfrm>
              <a:off x="4267200" y="2173775"/>
              <a:ext cx="209050" cy="334175"/>
            </a:xfrm>
            <a:custGeom>
              <a:avLst/>
              <a:gdLst/>
              <a:ahLst/>
              <a:cxnLst/>
              <a:rect l="l" t="t" r="r" b="b"/>
              <a:pathLst>
                <a:path w="8362" h="13367" extrusionOk="0">
                  <a:moveTo>
                    <a:pt x="990" y="0"/>
                  </a:moveTo>
                  <a:cubicBezTo>
                    <a:pt x="921" y="0"/>
                    <a:pt x="855" y="1"/>
                    <a:pt x="793" y="2"/>
                  </a:cubicBezTo>
                  <a:cubicBezTo>
                    <a:pt x="318" y="34"/>
                    <a:pt x="33" y="66"/>
                    <a:pt x="33" y="66"/>
                  </a:cubicBezTo>
                  <a:lnTo>
                    <a:pt x="1" y="11277"/>
                  </a:lnTo>
                  <a:cubicBezTo>
                    <a:pt x="376" y="11246"/>
                    <a:pt x="743" y="11232"/>
                    <a:pt x="1100" y="11232"/>
                  </a:cubicBezTo>
                  <a:cubicBezTo>
                    <a:pt x="5169" y="11232"/>
                    <a:pt x="7980" y="13073"/>
                    <a:pt x="8330" y="13335"/>
                  </a:cubicBezTo>
                  <a:cubicBezTo>
                    <a:pt x="8362" y="13335"/>
                    <a:pt x="8362" y="13335"/>
                    <a:pt x="8362" y="13367"/>
                  </a:cubicBezTo>
                  <a:lnTo>
                    <a:pt x="8362" y="13335"/>
                  </a:lnTo>
                  <a:lnTo>
                    <a:pt x="8267" y="12227"/>
                  </a:lnTo>
                  <a:lnTo>
                    <a:pt x="7570" y="3264"/>
                  </a:lnTo>
                  <a:lnTo>
                    <a:pt x="7570" y="3169"/>
                  </a:lnTo>
                  <a:cubicBezTo>
                    <a:pt x="7411" y="2979"/>
                    <a:pt x="7221" y="2758"/>
                    <a:pt x="7063" y="2599"/>
                  </a:cubicBezTo>
                  <a:cubicBezTo>
                    <a:pt x="4983" y="338"/>
                    <a:pt x="2358" y="0"/>
                    <a:pt x="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2698;p30">
              <a:extLst>
                <a:ext uri="{FF2B5EF4-FFF2-40B4-BE49-F238E27FC236}">
                  <a16:creationId xmlns:a16="http://schemas.microsoft.com/office/drawing/2014/main" id="{23BEE0E7-9EC7-CAEB-FAF7-451D4CD95B61}"/>
                </a:ext>
              </a:extLst>
            </p:cNvPr>
            <p:cNvSpPr/>
            <p:nvPr/>
          </p:nvSpPr>
          <p:spPr>
            <a:xfrm>
              <a:off x="4287000" y="2151850"/>
              <a:ext cx="189250" cy="356100"/>
            </a:xfrm>
            <a:custGeom>
              <a:avLst/>
              <a:gdLst/>
              <a:ahLst/>
              <a:cxnLst/>
              <a:rect l="l" t="t" r="r" b="b"/>
              <a:pathLst>
                <a:path w="7570" h="14244" extrusionOk="0">
                  <a:moveTo>
                    <a:pt x="916" y="1"/>
                  </a:moveTo>
                  <a:cubicBezTo>
                    <a:pt x="349" y="1"/>
                    <a:pt x="1" y="56"/>
                    <a:pt x="1" y="56"/>
                  </a:cubicBezTo>
                  <a:lnTo>
                    <a:pt x="1" y="11172"/>
                  </a:lnTo>
                  <a:cubicBezTo>
                    <a:pt x="278" y="11149"/>
                    <a:pt x="549" y="11138"/>
                    <a:pt x="812" y="11138"/>
                  </a:cubicBezTo>
                  <a:cubicBezTo>
                    <a:pt x="4869" y="11138"/>
                    <a:pt x="7181" y="13734"/>
                    <a:pt x="7538" y="14180"/>
                  </a:cubicBezTo>
                  <a:cubicBezTo>
                    <a:pt x="7570" y="14212"/>
                    <a:pt x="7570" y="14212"/>
                    <a:pt x="7570" y="14244"/>
                  </a:cubicBezTo>
                  <a:lnTo>
                    <a:pt x="7570" y="3160"/>
                  </a:lnTo>
                  <a:cubicBezTo>
                    <a:pt x="5413" y="383"/>
                    <a:pt x="2408" y="1"/>
                    <a:pt x="916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2699;p30">
              <a:extLst>
                <a:ext uri="{FF2B5EF4-FFF2-40B4-BE49-F238E27FC236}">
                  <a16:creationId xmlns:a16="http://schemas.microsoft.com/office/drawing/2014/main" id="{BBFE5B74-5BD5-746A-C513-3817CC6E724A}"/>
                </a:ext>
              </a:extLst>
            </p:cNvPr>
            <p:cNvSpPr/>
            <p:nvPr/>
          </p:nvSpPr>
          <p:spPr>
            <a:xfrm>
              <a:off x="4309175" y="2199150"/>
              <a:ext cx="149650" cy="56250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64" y="1"/>
                    <a:pt x="0" y="32"/>
                    <a:pt x="0" y="96"/>
                  </a:cubicBezTo>
                  <a:cubicBezTo>
                    <a:pt x="0" y="127"/>
                    <a:pt x="32" y="191"/>
                    <a:pt x="95" y="191"/>
                  </a:cubicBezTo>
                  <a:cubicBezTo>
                    <a:pt x="127" y="191"/>
                    <a:pt x="4339" y="444"/>
                    <a:pt x="5827" y="2218"/>
                  </a:cubicBezTo>
                  <a:cubicBezTo>
                    <a:pt x="5827" y="2249"/>
                    <a:pt x="5859" y="2249"/>
                    <a:pt x="5891" y="2249"/>
                  </a:cubicBezTo>
                  <a:cubicBezTo>
                    <a:pt x="5891" y="2249"/>
                    <a:pt x="5922" y="2249"/>
                    <a:pt x="5954" y="2218"/>
                  </a:cubicBezTo>
                  <a:cubicBezTo>
                    <a:pt x="5986" y="2186"/>
                    <a:pt x="5986" y="2123"/>
                    <a:pt x="5954" y="2091"/>
                  </a:cubicBezTo>
                  <a:cubicBezTo>
                    <a:pt x="5321" y="1331"/>
                    <a:pt x="4117" y="729"/>
                    <a:pt x="2439" y="349"/>
                  </a:cubicBezTo>
                  <a:cubicBezTo>
                    <a:pt x="1204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2700;p30">
              <a:extLst>
                <a:ext uri="{FF2B5EF4-FFF2-40B4-BE49-F238E27FC236}">
                  <a16:creationId xmlns:a16="http://schemas.microsoft.com/office/drawing/2014/main" id="{B6E1E823-3C21-1DF0-D229-960C8C286FB8}"/>
                </a:ext>
              </a:extLst>
            </p:cNvPr>
            <p:cNvSpPr/>
            <p:nvPr/>
          </p:nvSpPr>
          <p:spPr>
            <a:xfrm>
              <a:off x="4309175" y="2235575"/>
              <a:ext cx="149650" cy="56250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64" y="1"/>
                    <a:pt x="0" y="32"/>
                    <a:pt x="0" y="96"/>
                  </a:cubicBezTo>
                  <a:cubicBezTo>
                    <a:pt x="0" y="127"/>
                    <a:pt x="32" y="159"/>
                    <a:pt x="95" y="159"/>
                  </a:cubicBezTo>
                  <a:cubicBezTo>
                    <a:pt x="127" y="159"/>
                    <a:pt x="4339" y="412"/>
                    <a:pt x="5827" y="2217"/>
                  </a:cubicBezTo>
                  <a:cubicBezTo>
                    <a:pt x="5827" y="2217"/>
                    <a:pt x="5859" y="2249"/>
                    <a:pt x="5891" y="2249"/>
                  </a:cubicBezTo>
                  <a:cubicBezTo>
                    <a:pt x="5891" y="2249"/>
                    <a:pt x="5922" y="2217"/>
                    <a:pt x="5954" y="2217"/>
                  </a:cubicBezTo>
                  <a:cubicBezTo>
                    <a:pt x="5986" y="2186"/>
                    <a:pt x="5986" y="2122"/>
                    <a:pt x="5954" y="2091"/>
                  </a:cubicBezTo>
                  <a:cubicBezTo>
                    <a:pt x="5321" y="1299"/>
                    <a:pt x="4117" y="729"/>
                    <a:pt x="2439" y="349"/>
                  </a:cubicBezTo>
                  <a:cubicBezTo>
                    <a:pt x="1204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2701;p30">
              <a:extLst>
                <a:ext uri="{FF2B5EF4-FFF2-40B4-BE49-F238E27FC236}">
                  <a16:creationId xmlns:a16="http://schemas.microsoft.com/office/drawing/2014/main" id="{0492EB32-7ECF-260D-A70A-B65BD0FBB6BD}"/>
                </a:ext>
              </a:extLst>
            </p:cNvPr>
            <p:cNvSpPr/>
            <p:nvPr/>
          </p:nvSpPr>
          <p:spPr>
            <a:xfrm>
              <a:off x="4312350" y="2268825"/>
              <a:ext cx="149650" cy="5545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95" y="1"/>
                  </a:moveTo>
                  <a:cubicBezTo>
                    <a:pt x="32" y="1"/>
                    <a:pt x="0" y="32"/>
                    <a:pt x="0" y="64"/>
                  </a:cubicBezTo>
                  <a:cubicBezTo>
                    <a:pt x="0" y="127"/>
                    <a:pt x="32" y="159"/>
                    <a:pt x="63" y="159"/>
                  </a:cubicBezTo>
                  <a:cubicBezTo>
                    <a:pt x="127" y="159"/>
                    <a:pt x="4339" y="412"/>
                    <a:pt x="5795" y="2186"/>
                  </a:cubicBezTo>
                  <a:cubicBezTo>
                    <a:pt x="5827" y="2218"/>
                    <a:pt x="5859" y="2218"/>
                    <a:pt x="5859" y="2218"/>
                  </a:cubicBezTo>
                  <a:lnTo>
                    <a:pt x="5922" y="2218"/>
                  </a:lnTo>
                  <a:cubicBezTo>
                    <a:pt x="5954" y="2186"/>
                    <a:pt x="5985" y="2123"/>
                    <a:pt x="5954" y="2091"/>
                  </a:cubicBezTo>
                  <a:cubicBezTo>
                    <a:pt x="5289" y="1299"/>
                    <a:pt x="4117" y="729"/>
                    <a:pt x="2439" y="349"/>
                  </a:cubicBezTo>
                  <a:cubicBezTo>
                    <a:pt x="1172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2702;p30">
              <a:extLst>
                <a:ext uri="{FF2B5EF4-FFF2-40B4-BE49-F238E27FC236}">
                  <a16:creationId xmlns:a16="http://schemas.microsoft.com/office/drawing/2014/main" id="{546BECC8-F997-2B6F-9D01-CBDDAD0E0C32}"/>
                </a:ext>
              </a:extLst>
            </p:cNvPr>
            <p:cNvSpPr/>
            <p:nvPr/>
          </p:nvSpPr>
          <p:spPr>
            <a:xfrm>
              <a:off x="4311550" y="2311575"/>
              <a:ext cx="149650" cy="5545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95" y="1"/>
                  </a:moveTo>
                  <a:cubicBezTo>
                    <a:pt x="32" y="1"/>
                    <a:pt x="0" y="32"/>
                    <a:pt x="0" y="64"/>
                  </a:cubicBezTo>
                  <a:cubicBezTo>
                    <a:pt x="0" y="127"/>
                    <a:pt x="32" y="159"/>
                    <a:pt x="64" y="159"/>
                  </a:cubicBezTo>
                  <a:cubicBezTo>
                    <a:pt x="127" y="159"/>
                    <a:pt x="4339" y="413"/>
                    <a:pt x="5796" y="2186"/>
                  </a:cubicBezTo>
                  <a:cubicBezTo>
                    <a:pt x="5827" y="2218"/>
                    <a:pt x="5859" y="2218"/>
                    <a:pt x="5891" y="2218"/>
                  </a:cubicBezTo>
                  <a:cubicBezTo>
                    <a:pt x="5891" y="2218"/>
                    <a:pt x="5922" y="2218"/>
                    <a:pt x="5922" y="2186"/>
                  </a:cubicBezTo>
                  <a:cubicBezTo>
                    <a:pt x="5954" y="2154"/>
                    <a:pt x="5986" y="2123"/>
                    <a:pt x="5954" y="2091"/>
                  </a:cubicBezTo>
                  <a:cubicBezTo>
                    <a:pt x="5289" y="1299"/>
                    <a:pt x="4117" y="729"/>
                    <a:pt x="2439" y="317"/>
                  </a:cubicBezTo>
                  <a:cubicBezTo>
                    <a:pt x="1172" y="32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2703;p30">
              <a:extLst>
                <a:ext uri="{FF2B5EF4-FFF2-40B4-BE49-F238E27FC236}">
                  <a16:creationId xmlns:a16="http://schemas.microsoft.com/office/drawing/2014/main" id="{52939F83-D51E-84AD-7B83-7FDFD0BE2DB4}"/>
                </a:ext>
              </a:extLst>
            </p:cNvPr>
            <p:cNvSpPr/>
            <p:nvPr/>
          </p:nvSpPr>
          <p:spPr>
            <a:xfrm>
              <a:off x="4311550" y="2347200"/>
              <a:ext cx="149650" cy="56250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32" y="1"/>
                    <a:pt x="0" y="33"/>
                    <a:pt x="0" y="96"/>
                  </a:cubicBezTo>
                  <a:cubicBezTo>
                    <a:pt x="0" y="128"/>
                    <a:pt x="32" y="159"/>
                    <a:pt x="64" y="159"/>
                  </a:cubicBezTo>
                  <a:cubicBezTo>
                    <a:pt x="127" y="159"/>
                    <a:pt x="4339" y="413"/>
                    <a:pt x="5796" y="2218"/>
                  </a:cubicBezTo>
                  <a:cubicBezTo>
                    <a:pt x="5827" y="2218"/>
                    <a:pt x="5859" y="2249"/>
                    <a:pt x="5891" y="2249"/>
                  </a:cubicBezTo>
                  <a:cubicBezTo>
                    <a:pt x="5891" y="2249"/>
                    <a:pt x="5922" y="2218"/>
                    <a:pt x="5922" y="2218"/>
                  </a:cubicBezTo>
                  <a:cubicBezTo>
                    <a:pt x="5954" y="2186"/>
                    <a:pt x="5986" y="2123"/>
                    <a:pt x="5954" y="2091"/>
                  </a:cubicBezTo>
                  <a:cubicBezTo>
                    <a:pt x="5289" y="1299"/>
                    <a:pt x="4117" y="729"/>
                    <a:pt x="2439" y="349"/>
                  </a:cubicBezTo>
                  <a:cubicBezTo>
                    <a:pt x="1172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2704;p30">
              <a:extLst>
                <a:ext uri="{FF2B5EF4-FFF2-40B4-BE49-F238E27FC236}">
                  <a16:creationId xmlns:a16="http://schemas.microsoft.com/office/drawing/2014/main" id="{E26D64FA-72B9-B0E9-EC26-FEE3F55551CB}"/>
                </a:ext>
              </a:extLst>
            </p:cNvPr>
            <p:cNvSpPr/>
            <p:nvPr/>
          </p:nvSpPr>
          <p:spPr>
            <a:xfrm>
              <a:off x="4476225" y="2173825"/>
              <a:ext cx="209825" cy="334125"/>
            </a:xfrm>
            <a:custGeom>
              <a:avLst/>
              <a:gdLst/>
              <a:ahLst/>
              <a:cxnLst/>
              <a:rect l="l" t="t" r="r" b="b"/>
              <a:pathLst>
                <a:path w="8393" h="13365" extrusionOk="0">
                  <a:moveTo>
                    <a:pt x="7601" y="0"/>
                  </a:moveTo>
                  <a:cubicBezTo>
                    <a:pt x="7158" y="0"/>
                    <a:pt x="6556" y="32"/>
                    <a:pt x="5859" y="127"/>
                  </a:cubicBezTo>
                  <a:cubicBezTo>
                    <a:pt x="4498" y="380"/>
                    <a:pt x="2787" y="1014"/>
                    <a:pt x="1331" y="2566"/>
                  </a:cubicBezTo>
                  <a:cubicBezTo>
                    <a:pt x="1141" y="2756"/>
                    <a:pt x="982" y="2977"/>
                    <a:pt x="824" y="3167"/>
                  </a:cubicBezTo>
                  <a:lnTo>
                    <a:pt x="824" y="3262"/>
                  </a:lnTo>
                  <a:lnTo>
                    <a:pt x="159" y="11465"/>
                  </a:lnTo>
                  <a:lnTo>
                    <a:pt x="1" y="13365"/>
                  </a:lnTo>
                  <a:lnTo>
                    <a:pt x="32" y="13333"/>
                  </a:lnTo>
                  <a:cubicBezTo>
                    <a:pt x="149" y="13245"/>
                    <a:pt x="3031" y="11233"/>
                    <a:pt x="7323" y="11233"/>
                  </a:cubicBezTo>
                  <a:cubicBezTo>
                    <a:pt x="7671" y="11233"/>
                    <a:pt x="8028" y="11246"/>
                    <a:pt x="8393" y="11275"/>
                  </a:cubicBezTo>
                  <a:lnTo>
                    <a:pt x="8329" y="64"/>
                  </a:lnTo>
                  <a:cubicBezTo>
                    <a:pt x="8329" y="64"/>
                    <a:pt x="8076" y="0"/>
                    <a:pt x="760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2705;p30">
              <a:extLst>
                <a:ext uri="{FF2B5EF4-FFF2-40B4-BE49-F238E27FC236}">
                  <a16:creationId xmlns:a16="http://schemas.microsoft.com/office/drawing/2014/main" id="{80886614-41FC-A904-5B89-D891DAF95CE9}"/>
                </a:ext>
              </a:extLst>
            </p:cNvPr>
            <p:cNvSpPr/>
            <p:nvPr/>
          </p:nvSpPr>
          <p:spPr>
            <a:xfrm>
              <a:off x="4476225" y="2151825"/>
              <a:ext cx="190050" cy="356125"/>
            </a:xfrm>
            <a:custGeom>
              <a:avLst/>
              <a:gdLst/>
              <a:ahLst/>
              <a:cxnLst/>
              <a:rect l="l" t="t" r="r" b="b"/>
              <a:pathLst>
                <a:path w="7602" h="14245" extrusionOk="0">
                  <a:moveTo>
                    <a:pt x="6686" y="1"/>
                  </a:moveTo>
                  <a:cubicBezTo>
                    <a:pt x="6405" y="1"/>
                    <a:pt x="6070" y="15"/>
                    <a:pt x="5701" y="57"/>
                  </a:cubicBezTo>
                  <a:cubicBezTo>
                    <a:pt x="4086" y="215"/>
                    <a:pt x="1774" y="912"/>
                    <a:pt x="1" y="3161"/>
                  </a:cubicBezTo>
                  <a:lnTo>
                    <a:pt x="1" y="5187"/>
                  </a:lnTo>
                  <a:lnTo>
                    <a:pt x="1" y="12756"/>
                  </a:lnTo>
                  <a:lnTo>
                    <a:pt x="1" y="14213"/>
                  </a:lnTo>
                  <a:lnTo>
                    <a:pt x="1" y="14245"/>
                  </a:lnTo>
                  <a:cubicBezTo>
                    <a:pt x="1" y="14245"/>
                    <a:pt x="1" y="14245"/>
                    <a:pt x="32" y="14213"/>
                  </a:cubicBezTo>
                  <a:cubicBezTo>
                    <a:pt x="182" y="14004"/>
                    <a:pt x="2533" y="11141"/>
                    <a:pt x="6818" y="11141"/>
                  </a:cubicBezTo>
                  <a:cubicBezTo>
                    <a:pt x="7073" y="11141"/>
                    <a:pt x="7333" y="11152"/>
                    <a:pt x="7601" y="11173"/>
                  </a:cubicBezTo>
                  <a:lnTo>
                    <a:pt x="7601" y="57"/>
                  </a:lnTo>
                  <a:cubicBezTo>
                    <a:pt x="7601" y="57"/>
                    <a:pt x="7249" y="1"/>
                    <a:pt x="6686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2706;p30">
              <a:extLst>
                <a:ext uri="{FF2B5EF4-FFF2-40B4-BE49-F238E27FC236}">
                  <a16:creationId xmlns:a16="http://schemas.microsoft.com/office/drawing/2014/main" id="{7F6514A9-4778-E38D-CF35-C1BD628582EE}"/>
                </a:ext>
              </a:extLst>
            </p:cNvPr>
            <p:cNvSpPr/>
            <p:nvPr/>
          </p:nvSpPr>
          <p:spPr>
            <a:xfrm>
              <a:off x="4494425" y="2199150"/>
              <a:ext cx="148875" cy="56250"/>
            </a:xfrm>
            <a:custGeom>
              <a:avLst/>
              <a:gdLst/>
              <a:ahLst/>
              <a:cxnLst/>
              <a:rect l="l" t="t" r="r" b="b"/>
              <a:pathLst>
                <a:path w="5955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331"/>
                    <a:pt x="33" y="2091"/>
                  </a:cubicBezTo>
                  <a:cubicBezTo>
                    <a:pt x="1" y="2123"/>
                    <a:pt x="1" y="2186"/>
                    <a:pt x="33" y="2218"/>
                  </a:cubicBezTo>
                  <a:cubicBezTo>
                    <a:pt x="64" y="2249"/>
                    <a:pt x="64" y="2249"/>
                    <a:pt x="96" y="2249"/>
                  </a:cubicBezTo>
                  <a:cubicBezTo>
                    <a:pt x="128" y="2249"/>
                    <a:pt x="128" y="2249"/>
                    <a:pt x="159" y="2218"/>
                  </a:cubicBezTo>
                  <a:cubicBezTo>
                    <a:pt x="1616" y="444"/>
                    <a:pt x="5860" y="191"/>
                    <a:pt x="5891" y="191"/>
                  </a:cubicBezTo>
                  <a:cubicBezTo>
                    <a:pt x="5923" y="191"/>
                    <a:pt x="5955" y="127"/>
                    <a:pt x="5955" y="96"/>
                  </a:cubicBezTo>
                  <a:cubicBezTo>
                    <a:pt x="5955" y="64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2707;p30">
              <a:extLst>
                <a:ext uri="{FF2B5EF4-FFF2-40B4-BE49-F238E27FC236}">
                  <a16:creationId xmlns:a16="http://schemas.microsoft.com/office/drawing/2014/main" id="{17E3D6A2-D598-C8D7-FDF5-755C03307085}"/>
                </a:ext>
              </a:extLst>
            </p:cNvPr>
            <p:cNvSpPr/>
            <p:nvPr/>
          </p:nvSpPr>
          <p:spPr>
            <a:xfrm>
              <a:off x="4494425" y="2235575"/>
              <a:ext cx="148875" cy="56250"/>
            </a:xfrm>
            <a:custGeom>
              <a:avLst/>
              <a:gdLst/>
              <a:ahLst/>
              <a:cxnLst/>
              <a:rect l="l" t="t" r="r" b="b"/>
              <a:pathLst>
                <a:path w="5955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2"/>
                    <a:pt x="1" y="2186"/>
                    <a:pt x="33" y="2217"/>
                  </a:cubicBezTo>
                  <a:cubicBezTo>
                    <a:pt x="64" y="2217"/>
                    <a:pt x="64" y="2249"/>
                    <a:pt x="96" y="2249"/>
                  </a:cubicBezTo>
                  <a:cubicBezTo>
                    <a:pt x="128" y="2249"/>
                    <a:pt x="128" y="2217"/>
                    <a:pt x="159" y="2217"/>
                  </a:cubicBezTo>
                  <a:cubicBezTo>
                    <a:pt x="1616" y="412"/>
                    <a:pt x="5860" y="159"/>
                    <a:pt x="5891" y="159"/>
                  </a:cubicBezTo>
                  <a:cubicBezTo>
                    <a:pt x="5923" y="159"/>
                    <a:pt x="5955" y="127"/>
                    <a:pt x="5955" y="96"/>
                  </a:cubicBezTo>
                  <a:cubicBezTo>
                    <a:pt x="5955" y="32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2708;p30">
              <a:extLst>
                <a:ext uri="{FF2B5EF4-FFF2-40B4-BE49-F238E27FC236}">
                  <a16:creationId xmlns:a16="http://schemas.microsoft.com/office/drawing/2014/main" id="{1D6F2B7D-4A2F-152B-58A4-FBCF08123343}"/>
                </a:ext>
              </a:extLst>
            </p:cNvPr>
            <p:cNvSpPr/>
            <p:nvPr/>
          </p:nvSpPr>
          <p:spPr>
            <a:xfrm>
              <a:off x="4491275" y="2268825"/>
              <a:ext cx="149650" cy="5545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5891" y="1"/>
                  </a:moveTo>
                  <a:cubicBezTo>
                    <a:pt x="5891" y="1"/>
                    <a:pt x="4782" y="64"/>
                    <a:pt x="3547" y="349"/>
                  </a:cubicBezTo>
                  <a:cubicBezTo>
                    <a:pt x="1869" y="729"/>
                    <a:pt x="665" y="1299"/>
                    <a:pt x="32" y="2091"/>
                  </a:cubicBezTo>
                  <a:cubicBezTo>
                    <a:pt x="0" y="2123"/>
                    <a:pt x="0" y="2186"/>
                    <a:pt x="32" y="2218"/>
                  </a:cubicBezTo>
                  <a:lnTo>
                    <a:pt x="95" y="2218"/>
                  </a:lnTo>
                  <a:cubicBezTo>
                    <a:pt x="127" y="2218"/>
                    <a:pt x="159" y="2218"/>
                    <a:pt x="159" y="2186"/>
                  </a:cubicBezTo>
                  <a:cubicBezTo>
                    <a:pt x="1647" y="412"/>
                    <a:pt x="5859" y="159"/>
                    <a:pt x="5891" y="159"/>
                  </a:cubicBezTo>
                  <a:cubicBezTo>
                    <a:pt x="5954" y="159"/>
                    <a:pt x="5986" y="127"/>
                    <a:pt x="5986" y="64"/>
                  </a:cubicBezTo>
                  <a:cubicBezTo>
                    <a:pt x="5986" y="32"/>
                    <a:pt x="5922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2709;p30">
              <a:extLst>
                <a:ext uri="{FF2B5EF4-FFF2-40B4-BE49-F238E27FC236}">
                  <a16:creationId xmlns:a16="http://schemas.microsoft.com/office/drawing/2014/main" id="{847BAD3D-EFF5-A682-37B1-077DE4D30660}"/>
                </a:ext>
              </a:extLst>
            </p:cNvPr>
            <p:cNvSpPr/>
            <p:nvPr/>
          </p:nvSpPr>
          <p:spPr>
            <a:xfrm>
              <a:off x="4492050" y="2311575"/>
              <a:ext cx="149675" cy="55450"/>
            </a:xfrm>
            <a:custGeom>
              <a:avLst/>
              <a:gdLst/>
              <a:ahLst/>
              <a:cxnLst/>
              <a:rect l="l" t="t" r="r" b="b"/>
              <a:pathLst>
                <a:path w="5987" h="2218" extrusionOk="0">
                  <a:moveTo>
                    <a:pt x="5891" y="1"/>
                  </a:moveTo>
                  <a:cubicBezTo>
                    <a:pt x="5860" y="1"/>
                    <a:pt x="4783" y="32"/>
                    <a:pt x="3548" y="317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3"/>
                    <a:pt x="1" y="2154"/>
                    <a:pt x="33" y="2186"/>
                  </a:cubicBezTo>
                  <a:cubicBezTo>
                    <a:pt x="64" y="2218"/>
                    <a:pt x="64" y="2218"/>
                    <a:pt x="96" y="2218"/>
                  </a:cubicBezTo>
                  <a:cubicBezTo>
                    <a:pt x="128" y="2218"/>
                    <a:pt x="159" y="2218"/>
                    <a:pt x="159" y="2186"/>
                  </a:cubicBezTo>
                  <a:cubicBezTo>
                    <a:pt x="1648" y="413"/>
                    <a:pt x="5860" y="159"/>
                    <a:pt x="5891" y="159"/>
                  </a:cubicBezTo>
                  <a:cubicBezTo>
                    <a:pt x="5955" y="159"/>
                    <a:pt x="5986" y="127"/>
                    <a:pt x="5986" y="64"/>
                  </a:cubicBezTo>
                  <a:cubicBezTo>
                    <a:pt x="5986" y="32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2710;p30">
              <a:extLst>
                <a:ext uri="{FF2B5EF4-FFF2-40B4-BE49-F238E27FC236}">
                  <a16:creationId xmlns:a16="http://schemas.microsoft.com/office/drawing/2014/main" id="{4D38B049-348A-2C9F-E526-1915513C120D}"/>
                </a:ext>
              </a:extLst>
            </p:cNvPr>
            <p:cNvSpPr/>
            <p:nvPr/>
          </p:nvSpPr>
          <p:spPr>
            <a:xfrm>
              <a:off x="4492050" y="2347200"/>
              <a:ext cx="149675" cy="56250"/>
            </a:xfrm>
            <a:custGeom>
              <a:avLst/>
              <a:gdLst/>
              <a:ahLst/>
              <a:cxnLst/>
              <a:rect l="l" t="t" r="r" b="b"/>
              <a:pathLst>
                <a:path w="5987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3"/>
                    <a:pt x="1" y="2186"/>
                    <a:pt x="33" y="2218"/>
                  </a:cubicBezTo>
                  <a:cubicBezTo>
                    <a:pt x="64" y="2218"/>
                    <a:pt x="64" y="2249"/>
                    <a:pt x="96" y="2249"/>
                  </a:cubicBezTo>
                  <a:cubicBezTo>
                    <a:pt x="128" y="2249"/>
                    <a:pt x="159" y="2218"/>
                    <a:pt x="159" y="2218"/>
                  </a:cubicBezTo>
                  <a:cubicBezTo>
                    <a:pt x="1648" y="413"/>
                    <a:pt x="5860" y="159"/>
                    <a:pt x="5891" y="159"/>
                  </a:cubicBezTo>
                  <a:cubicBezTo>
                    <a:pt x="5955" y="159"/>
                    <a:pt x="5986" y="128"/>
                    <a:pt x="5986" y="96"/>
                  </a:cubicBezTo>
                  <a:cubicBezTo>
                    <a:pt x="5986" y="33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2711;p30">
              <a:extLst>
                <a:ext uri="{FF2B5EF4-FFF2-40B4-BE49-F238E27FC236}">
                  <a16:creationId xmlns:a16="http://schemas.microsoft.com/office/drawing/2014/main" id="{1B96B260-B39A-DEB8-6D8E-87853728B834}"/>
                </a:ext>
              </a:extLst>
            </p:cNvPr>
            <p:cNvSpPr/>
            <p:nvPr/>
          </p:nvSpPr>
          <p:spPr>
            <a:xfrm>
              <a:off x="4473050" y="2151825"/>
              <a:ext cx="213000" cy="356125"/>
            </a:xfrm>
            <a:custGeom>
              <a:avLst/>
              <a:gdLst/>
              <a:ahLst/>
              <a:cxnLst/>
              <a:rect l="l" t="t" r="r" b="b"/>
              <a:pathLst>
                <a:path w="8520" h="14245" extrusionOk="0">
                  <a:moveTo>
                    <a:pt x="6804" y="1"/>
                  </a:moveTo>
                  <a:cubicBezTo>
                    <a:pt x="6518" y="1"/>
                    <a:pt x="6176" y="15"/>
                    <a:pt x="5796" y="57"/>
                  </a:cubicBezTo>
                  <a:cubicBezTo>
                    <a:pt x="5828" y="120"/>
                    <a:pt x="5828" y="184"/>
                    <a:pt x="5860" y="279"/>
                  </a:cubicBezTo>
                  <a:cubicBezTo>
                    <a:pt x="5923" y="532"/>
                    <a:pt x="5955" y="754"/>
                    <a:pt x="5986" y="1007"/>
                  </a:cubicBezTo>
                  <a:cubicBezTo>
                    <a:pt x="6018" y="1324"/>
                    <a:pt x="6018" y="1640"/>
                    <a:pt x="5986" y="1957"/>
                  </a:cubicBezTo>
                  <a:cubicBezTo>
                    <a:pt x="5986" y="2020"/>
                    <a:pt x="5986" y="2084"/>
                    <a:pt x="5986" y="2147"/>
                  </a:cubicBezTo>
                  <a:cubicBezTo>
                    <a:pt x="5955" y="2591"/>
                    <a:pt x="5891" y="3002"/>
                    <a:pt x="5796" y="3446"/>
                  </a:cubicBezTo>
                  <a:cubicBezTo>
                    <a:pt x="5796" y="3509"/>
                    <a:pt x="5765" y="3572"/>
                    <a:pt x="5765" y="3604"/>
                  </a:cubicBezTo>
                  <a:cubicBezTo>
                    <a:pt x="5638" y="4016"/>
                    <a:pt x="5511" y="4427"/>
                    <a:pt x="5353" y="4807"/>
                  </a:cubicBezTo>
                  <a:cubicBezTo>
                    <a:pt x="5321" y="4871"/>
                    <a:pt x="5290" y="4934"/>
                    <a:pt x="5290" y="4997"/>
                  </a:cubicBezTo>
                  <a:cubicBezTo>
                    <a:pt x="5163" y="5219"/>
                    <a:pt x="5068" y="5441"/>
                    <a:pt x="4941" y="5662"/>
                  </a:cubicBezTo>
                  <a:cubicBezTo>
                    <a:pt x="4751" y="6011"/>
                    <a:pt x="4561" y="6359"/>
                    <a:pt x="4340" y="6707"/>
                  </a:cubicBezTo>
                  <a:cubicBezTo>
                    <a:pt x="4308" y="6771"/>
                    <a:pt x="4245" y="6834"/>
                    <a:pt x="4213" y="6929"/>
                  </a:cubicBezTo>
                  <a:cubicBezTo>
                    <a:pt x="3833" y="7468"/>
                    <a:pt x="3453" y="7974"/>
                    <a:pt x="3041" y="8513"/>
                  </a:cubicBezTo>
                  <a:cubicBezTo>
                    <a:pt x="2978" y="8608"/>
                    <a:pt x="2914" y="8671"/>
                    <a:pt x="2851" y="8766"/>
                  </a:cubicBezTo>
                  <a:cubicBezTo>
                    <a:pt x="2249" y="9526"/>
                    <a:pt x="1616" y="10286"/>
                    <a:pt x="1046" y="11078"/>
                  </a:cubicBezTo>
                  <a:cubicBezTo>
                    <a:pt x="761" y="11489"/>
                    <a:pt x="476" y="11901"/>
                    <a:pt x="286" y="12345"/>
                  </a:cubicBezTo>
                  <a:cubicBezTo>
                    <a:pt x="223" y="12471"/>
                    <a:pt x="191" y="12598"/>
                    <a:pt x="128" y="12725"/>
                  </a:cubicBezTo>
                  <a:cubicBezTo>
                    <a:pt x="128" y="12725"/>
                    <a:pt x="128" y="12756"/>
                    <a:pt x="128" y="12756"/>
                  </a:cubicBezTo>
                  <a:cubicBezTo>
                    <a:pt x="96" y="12851"/>
                    <a:pt x="64" y="12978"/>
                    <a:pt x="33" y="13105"/>
                  </a:cubicBezTo>
                  <a:cubicBezTo>
                    <a:pt x="33" y="13263"/>
                    <a:pt x="1" y="13421"/>
                    <a:pt x="1" y="13580"/>
                  </a:cubicBezTo>
                  <a:cubicBezTo>
                    <a:pt x="1" y="13801"/>
                    <a:pt x="33" y="13991"/>
                    <a:pt x="96" y="14181"/>
                  </a:cubicBezTo>
                  <a:cubicBezTo>
                    <a:pt x="96" y="14181"/>
                    <a:pt x="96" y="14181"/>
                    <a:pt x="96" y="14213"/>
                  </a:cubicBezTo>
                  <a:lnTo>
                    <a:pt x="128" y="14213"/>
                  </a:lnTo>
                  <a:lnTo>
                    <a:pt x="128" y="14245"/>
                  </a:lnTo>
                  <a:cubicBezTo>
                    <a:pt x="128" y="14245"/>
                    <a:pt x="128" y="14245"/>
                    <a:pt x="159" y="14213"/>
                  </a:cubicBezTo>
                  <a:cubicBezTo>
                    <a:pt x="276" y="14125"/>
                    <a:pt x="3158" y="12113"/>
                    <a:pt x="7450" y="12113"/>
                  </a:cubicBezTo>
                  <a:cubicBezTo>
                    <a:pt x="7798" y="12113"/>
                    <a:pt x="8155" y="12126"/>
                    <a:pt x="8520" y="12155"/>
                  </a:cubicBezTo>
                  <a:lnTo>
                    <a:pt x="8456" y="944"/>
                  </a:lnTo>
                  <a:cubicBezTo>
                    <a:pt x="8456" y="944"/>
                    <a:pt x="8171" y="880"/>
                    <a:pt x="7728" y="880"/>
                  </a:cubicBezTo>
                  <a:lnTo>
                    <a:pt x="7728" y="57"/>
                  </a:lnTo>
                  <a:cubicBezTo>
                    <a:pt x="7728" y="57"/>
                    <a:pt x="7376" y="1"/>
                    <a:pt x="6804" y="1"/>
                  </a:cubicBezTo>
                  <a:close/>
                </a:path>
              </a:pathLst>
            </a:custGeom>
            <a:solidFill>
              <a:srgbClr val="CECECE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2712;p30">
              <a:extLst>
                <a:ext uri="{FF2B5EF4-FFF2-40B4-BE49-F238E27FC236}">
                  <a16:creationId xmlns:a16="http://schemas.microsoft.com/office/drawing/2014/main" id="{E27A95CA-CF00-7E74-23BB-B4EBC4BC4AD6}"/>
                </a:ext>
              </a:extLst>
            </p:cNvPr>
            <p:cNvSpPr/>
            <p:nvPr/>
          </p:nvSpPr>
          <p:spPr>
            <a:xfrm>
              <a:off x="2821525" y="3877500"/>
              <a:ext cx="118775" cy="116525"/>
            </a:xfrm>
            <a:custGeom>
              <a:avLst/>
              <a:gdLst/>
              <a:ahLst/>
              <a:cxnLst/>
              <a:rect l="l" t="t" r="r" b="b"/>
              <a:pathLst>
                <a:path w="4751" h="4661" extrusionOk="0">
                  <a:moveTo>
                    <a:pt x="2" y="3108"/>
                  </a:moveTo>
                  <a:cubicBezTo>
                    <a:pt x="1" y="3108"/>
                    <a:pt x="0" y="3108"/>
                    <a:pt x="0" y="3108"/>
                  </a:cubicBezTo>
                  <a:cubicBezTo>
                    <a:pt x="0" y="3109"/>
                    <a:pt x="1" y="3109"/>
                    <a:pt x="1" y="3109"/>
                  </a:cubicBezTo>
                  <a:cubicBezTo>
                    <a:pt x="1" y="3109"/>
                    <a:pt x="2" y="3109"/>
                    <a:pt x="2" y="3108"/>
                  </a:cubicBezTo>
                  <a:close/>
                  <a:moveTo>
                    <a:pt x="294" y="1"/>
                  </a:moveTo>
                  <a:cubicBezTo>
                    <a:pt x="218" y="1"/>
                    <a:pt x="141" y="2"/>
                    <a:pt x="64" y="5"/>
                  </a:cubicBezTo>
                  <a:cubicBezTo>
                    <a:pt x="64" y="5"/>
                    <a:pt x="33" y="3046"/>
                    <a:pt x="2" y="3108"/>
                  </a:cubicBezTo>
                  <a:lnTo>
                    <a:pt x="2" y="3108"/>
                  </a:lnTo>
                  <a:cubicBezTo>
                    <a:pt x="6" y="3108"/>
                    <a:pt x="17" y="3108"/>
                    <a:pt x="34" y="3108"/>
                  </a:cubicBezTo>
                  <a:cubicBezTo>
                    <a:pt x="311" y="3108"/>
                    <a:pt x="2250" y="3163"/>
                    <a:pt x="3072" y="4660"/>
                  </a:cubicBezTo>
                  <a:cubicBezTo>
                    <a:pt x="3072" y="4660"/>
                    <a:pt x="3959" y="2095"/>
                    <a:pt x="4751" y="1588"/>
                  </a:cubicBezTo>
                  <a:cubicBezTo>
                    <a:pt x="4751" y="1588"/>
                    <a:pt x="2983" y="1"/>
                    <a:pt x="29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2713;p30">
              <a:extLst>
                <a:ext uri="{FF2B5EF4-FFF2-40B4-BE49-F238E27FC236}">
                  <a16:creationId xmlns:a16="http://schemas.microsoft.com/office/drawing/2014/main" id="{EFA7314D-A527-1769-3CD1-C83419784654}"/>
                </a:ext>
              </a:extLst>
            </p:cNvPr>
            <p:cNvSpPr/>
            <p:nvPr/>
          </p:nvSpPr>
          <p:spPr>
            <a:xfrm>
              <a:off x="2913350" y="3876025"/>
              <a:ext cx="169450" cy="300875"/>
            </a:xfrm>
            <a:custGeom>
              <a:avLst/>
              <a:gdLst/>
              <a:ahLst/>
              <a:cxnLst/>
              <a:rect l="l" t="t" r="r" b="b"/>
              <a:pathLst>
                <a:path w="6778" h="12035" extrusionOk="0">
                  <a:moveTo>
                    <a:pt x="6303" y="1"/>
                  </a:moveTo>
                  <a:cubicBezTo>
                    <a:pt x="5923" y="64"/>
                    <a:pt x="5195" y="127"/>
                    <a:pt x="4371" y="381"/>
                  </a:cubicBezTo>
                  <a:cubicBezTo>
                    <a:pt x="2471" y="951"/>
                    <a:pt x="1" y="2312"/>
                    <a:pt x="1" y="5764"/>
                  </a:cubicBezTo>
                  <a:lnTo>
                    <a:pt x="1" y="12035"/>
                  </a:lnTo>
                  <a:lnTo>
                    <a:pt x="3231" y="12035"/>
                  </a:lnTo>
                  <a:lnTo>
                    <a:pt x="3231" y="5923"/>
                  </a:lnTo>
                  <a:cubicBezTo>
                    <a:pt x="3231" y="5923"/>
                    <a:pt x="3294" y="3547"/>
                    <a:pt x="6303" y="3231"/>
                  </a:cubicBezTo>
                  <a:cubicBezTo>
                    <a:pt x="6461" y="3231"/>
                    <a:pt x="6620" y="3199"/>
                    <a:pt x="6778" y="3199"/>
                  </a:cubicBezTo>
                  <a:lnTo>
                    <a:pt x="658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2714;p30">
              <a:extLst>
                <a:ext uri="{FF2B5EF4-FFF2-40B4-BE49-F238E27FC236}">
                  <a16:creationId xmlns:a16="http://schemas.microsoft.com/office/drawing/2014/main" id="{C3521CCD-EBF1-8EFD-114B-BF90A4F52595}"/>
                </a:ext>
              </a:extLst>
            </p:cNvPr>
            <p:cNvSpPr/>
            <p:nvPr/>
          </p:nvSpPr>
          <p:spPr>
            <a:xfrm>
              <a:off x="2912575" y="3785775"/>
              <a:ext cx="81575" cy="120350"/>
            </a:xfrm>
            <a:custGeom>
              <a:avLst/>
              <a:gdLst/>
              <a:ahLst/>
              <a:cxnLst/>
              <a:rect l="l" t="t" r="r" b="b"/>
              <a:pathLst>
                <a:path w="3263" h="4814" extrusionOk="0">
                  <a:moveTo>
                    <a:pt x="0" y="0"/>
                  </a:moveTo>
                  <a:lnTo>
                    <a:pt x="0" y="3674"/>
                  </a:lnTo>
                  <a:lnTo>
                    <a:pt x="1647" y="4814"/>
                  </a:lnTo>
                  <a:lnTo>
                    <a:pt x="3262" y="3611"/>
                  </a:lnTo>
                  <a:lnTo>
                    <a:pt x="3262" y="0"/>
                  </a:lnTo>
                  <a:cubicBezTo>
                    <a:pt x="3262" y="0"/>
                    <a:pt x="1883" y="71"/>
                    <a:pt x="916" y="71"/>
                  </a:cubicBezTo>
                  <a:cubicBezTo>
                    <a:pt x="433" y="71"/>
                    <a:pt x="53" y="53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2715;p30">
              <a:extLst>
                <a:ext uri="{FF2B5EF4-FFF2-40B4-BE49-F238E27FC236}">
                  <a16:creationId xmlns:a16="http://schemas.microsoft.com/office/drawing/2014/main" id="{F0728EBD-0537-EDDB-558B-65B8FAB180A8}"/>
                </a:ext>
              </a:extLst>
            </p:cNvPr>
            <p:cNvSpPr/>
            <p:nvPr/>
          </p:nvSpPr>
          <p:spPr>
            <a:xfrm>
              <a:off x="2861900" y="3663250"/>
              <a:ext cx="186075" cy="127300"/>
            </a:xfrm>
            <a:custGeom>
              <a:avLst/>
              <a:gdLst/>
              <a:ahLst/>
              <a:cxnLst/>
              <a:rect l="l" t="t" r="r" b="b"/>
              <a:pathLst>
                <a:path w="7443" h="5092" extrusionOk="0">
                  <a:moveTo>
                    <a:pt x="3717" y="1"/>
                  </a:moveTo>
                  <a:cubicBezTo>
                    <a:pt x="3634" y="1"/>
                    <a:pt x="3547" y="40"/>
                    <a:pt x="3484" y="119"/>
                  </a:cubicBezTo>
                  <a:lnTo>
                    <a:pt x="3357" y="309"/>
                  </a:lnTo>
                  <a:lnTo>
                    <a:pt x="127" y="4648"/>
                  </a:lnTo>
                  <a:cubicBezTo>
                    <a:pt x="0" y="4838"/>
                    <a:pt x="127" y="5091"/>
                    <a:pt x="349" y="5091"/>
                  </a:cubicBezTo>
                  <a:lnTo>
                    <a:pt x="7094" y="5091"/>
                  </a:lnTo>
                  <a:cubicBezTo>
                    <a:pt x="7316" y="5091"/>
                    <a:pt x="7443" y="4838"/>
                    <a:pt x="7316" y="4648"/>
                  </a:cubicBezTo>
                  <a:lnTo>
                    <a:pt x="3927" y="119"/>
                  </a:lnTo>
                  <a:cubicBezTo>
                    <a:pt x="3880" y="40"/>
                    <a:pt x="3801" y="1"/>
                    <a:pt x="37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2716;p30">
              <a:extLst>
                <a:ext uri="{FF2B5EF4-FFF2-40B4-BE49-F238E27FC236}">
                  <a16:creationId xmlns:a16="http://schemas.microsoft.com/office/drawing/2014/main" id="{01AFAE67-C2C1-4959-7FFD-9662832DB7EA}"/>
                </a:ext>
              </a:extLst>
            </p:cNvPr>
            <p:cNvSpPr/>
            <p:nvPr/>
          </p:nvSpPr>
          <p:spPr>
            <a:xfrm>
              <a:off x="2698000" y="3825675"/>
              <a:ext cx="128300" cy="182275"/>
            </a:xfrm>
            <a:custGeom>
              <a:avLst/>
              <a:gdLst/>
              <a:ahLst/>
              <a:cxnLst/>
              <a:rect l="l" t="t" r="r" b="b"/>
              <a:pathLst>
                <a:path w="5132" h="7291" extrusionOk="0">
                  <a:moveTo>
                    <a:pt x="4851" y="1"/>
                  </a:moveTo>
                  <a:cubicBezTo>
                    <a:pt x="4796" y="1"/>
                    <a:pt x="4740" y="16"/>
                    <a:pt x="4688" y="51"/>
                  </a:cubicBezTo>
                  <a:lnTo>
                    <a:pt x="159" y="3440"/>
                  </a:lnTo>
                  <a:cubicBezTo>
                    <a:pt x="1" y="3535"/>
                    <a:pt x="1" y="3756"/>
                    <a:pt x="159" y="3883"/>
                  </a:cubicBezTo>
                  <a:lnTo>
                    <a:pt x="4688" y="7240"/>
                  </a:lnTo>
                  <a:cubicBezTo>
                    <a:pt x="4740" y="7275"/>
                    <a:pt x="4796" y="7290"/>
                    <a:pt x="4851" y="7290"/>
                  </a:cubicBezTo>
                  <a:cubicBezTo>
                    <a:pt x="4997" y="7290"/>
                    <a:pt x="5131" y="7179"/>
                    <a:pt x="5131" y="7018"/>
                  </a:cubicBezTo>
                  <a:lnTo>
                    <a:pt x="5131" y="273"/>
                  </a:lnTo>
                  <a:cubicBezTo>
                    <a:pt x="5131" y="112"/>
                    <a:pt x="4997" y="1"/>
                    <a:pt x="485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2717;p30">
              <a:extLst>
                <a:ext uri="{FF2B5EF4-FFF2-40B4-BE49-F238E27FC236}">
                  <a16:creationId xmlns:a16="http://schemas.microsoft.com/office/drawing/2014/main" id="{93F5BF1A-D949-C250-223B-E64E9E97BF21}"/>
                </a:ext>
              </a:extLst>
            </p:cNvPr>
            <p:cNvSpPr/>
            <p:nvPr/>
          </p:nvSpPr>
          <p:spPr>
            <a:xfrm>
              <a:off x="3070900" y="3825675"/>
              <a:ext cx="128300" cy="182275"/>
            </a:xfrm>
            <a:custGeom>
              <a:avLst/>
              <a:gdLst/>
              <a:ahLst/>
              <a:cxnLst/>
              <a:rect l="l" t="t" r="r" b="b"/>
              <a:pathLst>
                <a:path w="5132" h="7291" extrusionOk="0">
                  <a:moveTo>
                    <a:pt x="281" y="1"/>
                  </a:moveTo>
                  <a:cubicBezTo>
                    <a:pt x="135" y="1"/>
                    <a:pt x="1" y="112"/>
                    <a:pt x="1" y="273"/>
                  </a:cubicBezTo>
                  <a:lnTo>
                    <a:pt x="1" y="7018"/>
                  </a:lnTo>
                  <a:cubicBezTo>
                    <a:pt x="1" y="7179"/>
                    <a:pt x="135" y="7290"/>
                    <a:pt x="281" y="7290"/>
                  </a:cubicBezTo>
                  <a:cubicBezTo>
                    <a:pt x="336" y="7290"/>
                    <a:pt x="392" y="7275"/>
                    <a:pt x="444" y="7240"/>
                  </a:cubicBezTo>
                  <a:lnTo>
                    <a:pt x="4973" y="3883"/>
                  </a:lnTo>
                  <a:cubicBezTo>
                    <a:pt x="5131" y="3756"/>
                    <a:pt x="5131" y="3535"/>
                    <a:pt x="4973" y="3440"/>
                  </a:cubicBezTo>
                  <a:lnTo>
                    <a:pt x="444" y="51"/>
                  </a:lnTo>
                  <a:cubicBezTo>
                    <a:pt x="392" y="16"/>
                    <a:pt x="336" y="1"/>
                    <a:pt x="281" y="1"/>
                  </a:cubicBezTo>
                  <a:close/>
                </a:path>
              </a:pathLst>
            </a:custGeom>
            <a:solidFill>
              <a:srgbClr val="D0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2718;p30">
              <a:extLst>
                <a:ext uri="{FF2B5EF4-FFF2-40B4-BE49-F238E27FC236}">
                  <a16:creationId xmlns:a16="http://schemas.microsoft.com/office/drawing/2014/main" id="{7FACE76D-F1A1-1758-D7E4-30B29EF18047}"/>
                </a:ext>
              </a:extLst>
            </p:cNvPr>
            <p:cNvSpPr/>
            <p:nvPr/>
          </p:nvSpPr>
          <p:spPr>
            <a:xfrm>
              <a:off x="2944225" y="3663250"/>
              <a:ext cx="103750" cy="127300"/>
            </a:xfrm>
            <a:custGeom>
              <a:avLst/>
              <a:gdLst/>
              <a:ahLst/>
              <a:cxnLst/>
              <a:rect l="l" t="t" r="r" b="b"/>
              <a:pathLst>
                <a:path w="4150" h="5092" extrusionOk="0">
                  <a:moveTo>
                    <a:pt x="424" y="1"/>
                  </a:moveTo>
                  <a:cubicBezTo>
                    <a:pt x="341" y="1"/>
                    <a:pt x="254" y="40"/>
                    <a:pt x="191" y="119"/>
                  </a:cubicBezTo>
                  <a:lnTo>
                    <a:pt x="64" y="309"/>
                  </a:lnTo>
                  <a:cubicBezTo>
                    <a:pt x="1" y="1544"/>
                    <a:pt x="919" y="3223"/>
                    <a:pt x="1363" y="3951"/>
                  </a:cubicBezTo>
                  <a:cubicBezTo>
                    <a:pt x="1553" y="4268"/>
                    <a:pt x="1743" y="4585"/>
                    <a:pt x="1933" y="4901"/>
                  </a:cubicBezTo>
                  <a:cubicBezTo>
                    <a:pt x="1964" y="4933"/>
                    <a:pt x="1996" y="4965"/>
                    <a:pt x="1996" y="4996"/>
                  </a:cubicBezTo>
                  <a:cubicBezTo>
                    <a:pt x="2028" y="5028"/>
                    <a:pt x="2028" y="5060"/>
                    <a:pt x="2059" y="5091"/>
                  </a:cubicBezTo>
                  <a:lnTo>
                    <a:pt x="3769" y="5091"/>
                  </a:lnTo>
                  <a:cubicBezTo>
                    <a:pt x="4023" y="5091"/>
                    <a:pt x="4150" y="4838"/>
                    <a:pt x="3991" y="4648"/>
                  </a:cubicBezTo>
                  <a:lnTo>
                    <a:pt x="634" y="119"/>
                  </a:lnTo>
                  <a:cubicBezTo>
                    <a:pt x="587" y="40"/>
                    <a:pt x="508" y="1"/>
                    <a:pt x="42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2719;p30">
              <a:extLst>
                <a:ext uri="{FF2B5EF4-FFF2-40B4-BE49-F238E27FC236}">
                  <a16:creationId xmlns:a16="http://schemas.microsoft.com/office/drawing/2014/main" id="{AEE10EA8-0BDE-F0E5-C328-4077E769917B}"/>
                </a:ext>
              </a:extLst>
            </p:cNvPr>
            <p:cNvSpPr/>
            <p:nvPr/>
          </p:nvSpPr>
          <p:spPr>
            <a:xfrm>
              <a:off x="2951350" y="3825675"/>
              <a:ext cx="247850" cy="351225"/>
            </a:xfrm>
            <a:custGeom>
              <a:avLst/>
              <a:gdLst/>
              <a:ahLst/>
              <a:cxnLst/>
              <a:rect l="l" t="t" r="r" b="b"/>
              <a:pathLst>
                <a:path w="9914" h="14049" extrusionOk="0">
                  <a:moveTo>
                    <a:pt x="5076" y="1"/>
                  </a:moveTo>
                  <a:cubicBezTo>
                    <a:pt x="4933" y="1"/>
                    <a:pt x="4783" y="112"/>
                    <a:pt x="4783" y="273"/>
                  </a:cubicBezTo>
                  <a:lnTo>
                    <a:pt x="4783" y="2046"/>
                  </a:lnTo>
                  <a:cubicBezTo>
                    <a:pt x="4403" y="2078"/>
                    <a:pt x="3706" y="2141"/>
                    <a:pt x="2883" y="2395"/>
                  </a:cubicBezTo>
                  <a:cubicBezTo>
                    <a:pt x="2629" y="4263"/>
                    <a:pt x="1141" y="5783"/>
                    <a:pt x="476" y="7588"/>
                  </a:cubicBezTo>
                  <a:cubicBezTo>
                    <a:pt x="1" y="8950"/>
                    <a:pt x="33" y="10438"/>
                    <a:pt x="64" y="11895"/>
                  </a:cubicBezTo>
                  <a:cubicBezTo>
                    <a:pt x="96" y="12592"/>
                    <a:pt x="128" y="13352"/>
                    <a:pt x="286" y="14049"/>
                  </a:cubicBezTo>
                  <a:lnTo>
                    <a:pt x="1743" y="14049"/>
                  </a:lnTo>
                  <a:lnTo>
                    <a:pt x="1743" y="7937"/>
                  </a:lnTo>
                  <a:cubicBezTo>
                    <a:pt x="1743" y="7937"/>
                    <a:pt x="1806" y="5561"/>
                    <a:pt x="4783" y="5245"/>
                  </a:cubicBezTo>
                  <a:lnTo>
                    <a:pt x="4783" y="7018"/>
                  </a:lnTo>
                  <a:cubicBezTo>
                    <a:pt x="4783" y="7179"/>
                    <a:pt x="4933" y="7290"/>
                    <a:pt x="5076" y="7290"/>
                  </a:cubicBezTo>
                  <a:cubicBezTo>
                    <a:pt x="5130" y="7290"/>
                    <a:pt x="5183" y="7275"/>
                    <a:pt x="5226" y="7240"/>
                  </a:cubicBezTo>
                  <a:lnTo>
                    <a:pt x="9787" y="3883"/>
                  </a:lnTo>
                  <a:cubicBezTo>
                    <a:pt x="9913" y="3756"/>
                    <a:pt x="9913" y="3535"/>
                    <a:pt x="9787" y="3440"/>
                  </a:cubicBezTo>
                  <a:lnTo>
                    <a:pt x="5226" y="51"/>
                  </a:lnTo>
                  <a:cubicBezTo>
                    <a:pt x="5183" y="16"/>
                    <a:pt x="5130" y="1"/>
                    <a:pt x="507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2" name="Google Shape;2721;p30">
            <a:extLst>
              <a:ext uri="{FF2B5EF4-FFF2-40B4-BE49-F238E27FC236}">
                <a16:creationId xmlns:a16="http://schemas.microsoft.com/office/drawing/2014/main" id="{B229C91B-8D16-EB6C-E0CB-BE9572D31F62}"/>
              </a:ext>
            </a:extLst>
          </p:cNvPr>
          <p:cNvSpPr txBox="1"/>
          <p:nvPr/>
        </p:nvSpPr>
        <p:spPr>
          <a:xfrm>
            <a:off x="809475" y="3659012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tx1"/>
                </a:solidFill>
                <a:latin typeface="Aptos Display" panose="020B0004020202020204" pitchFamily="34" charset="0"/>
                <a:ea typeface="Fira Sans Medium"/>
                <a:cs typeface="Fira Sans Medium"/>
                <a:sym typeface="Fira Sans Medium"/>
              </a:rPr>
              <a:t>Thiết kế kiến trúc</a:t>
            </a:r>
            <a:endParaRPr sz="1600" b="1">
              <a:solidFill>
                <a:schemeClr val="tx1"/>
              </a:solidFill>
              <a:latin typeface="Aptos Display" panose="020B0004020202020204" pitchFamily="34" charset="0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93" name="Google Shape;2721;p30">
            <a:extLst>
              <a:ext uri="{FF2B5EF4-FFF2-40B4-BE49-F238E27FC236}">
                <a16:creationId xmlns:a16="http://schemas.microsoft.com/office/drawing/2014/main" id="{216380B0-4CCE-7EE1-F586-4093F47D1768}"/>
              </a:ext>
            </a:extLst>
          </p:cNvPr>
          <p:cNvSpPr txBox="1"/>
          <p:nvPr/>
        </p:nvSpPr>
        <p:spPr>
          <a:xfrm>
            <a:off x="2627895" y="1361779"/>
            <a:ext cx="17652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1"/>
                </a:solidFill>
                <a:latin typeface="Aptos Display" panose="020B0004020202020204" pitchFamily="34" charset="0"/>
                <a:ea typeface="Fira Sans Medium"/>
                <a:cs typeface="Fira Sans Medium"/>
                <a:sym typeface="Fira Sans Medium"/>
              </a:rPr>
              <a:t>Thiết kế thành phần phần mềm</a:t>
            </a:r>
            <a:endParaRPr sz="1600" b="1" dirty="0">
              <a:solidFill>
                <a:schemeClr val="tx1"/>
              </a:solidFill>
              <a:latin typeface="Aptos Display" panose="020B0004020202020204" pitchFamily="34" charset="0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94" name="Google Shape;2721;p30">
            <a:extLst>
              <a:ext uri="{FF2B5EF4-FFF2-40B4-BE49-F238E27FC236}">
                <a16:creationId xmlns:a16="http://schemas.microsoft.com/office/drawing/2014/main" id="{6F6C78A8-6A5D-1CA0-3DE3-E56C19BC1114}"/>
              </a:ext>
            </a:extLst>
          </p:cNvPr>
          <p:cNvSpPr txBox="1"/>
          <p:nvPr/>
        </p:nvSpPr>
        <p:spPr>
          <a:xfrm>
            <a:off x="4566180" y="3706343"/>
            <a:ext cx="1611849" cy="442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tx1"/>
                </a:solidFill>
                <a:latin typeface="Aptos Display" panose="020B0004020202020204" pitchFamily="34" charset="0"/>
                <a:ea typeface="Fira Sans Medium"/>
                <a:cs typeface="Fira Sans Medium"/>
                <a:sym typeface="Fira Sans Medium"/>
              </a:rPr>
              <a:t>Thiết kế cơ sở dữ liệu</a:t>
            </a:r>
            <a:endParaRPr sz="1600" b="1">
              <a:solidFill>
                <a:schemeClr val="tx1"/>
              </a:solidFill>
              <a:latin typeface="Aptos Display" panose="020B0004020202020204" pitchFamily="34" charset="0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95" name="Google Shape;2721;p30">
            <a:extLst>
              <a:ext uri="{FF2B5EF4-FFF2-40B4-BE49-F238E27FC236}">
                <a16:creationId xmlns:a16="http://schemas.microsoft.com/office/drawing/2014/main" id="{271C5431-641A-CD71-DE6D-9C727E0F3566}"/>
              </a:ext>
            </a:extLst>
          </p:cNvPr>
          <p:cNvSpPr txBox="1"/>
          <p:nvPr/>
        </p:nvSpPr>
        <p:spPr>
          <a:xfrm>
            <a:off x="6343939" y="1324121"/>
            <a:ext cx="17652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tx1"/>
                </a:solidFill>
                <a:latin typeface="Aptos Display" panose="020B0004020202020204" pitchFamily="34" charset="0"/>
                <a:ea typeface="Fira Sans Medium"/>
                <a:cs typeface="Fira Sans Medium"/>
                <a:sym typeface="Fira Sans Medium"/>
              </a:rPr>
              <a:t>Thiết kế giao diện người dùng</a:t>
            </a:r>
            <a:endParaRPr sz="1600" b="1">
              <a:solidFill>
                <a:schemeClr val="tx1"/>
              </a:solidFill>
              <a:latin typeface="Aptos Display" panose="020B0004020202020204" pitchFamily="34" charset="0"/>
              <a:ea typeface="Fira Sans Medium"/>
              <a:cs typeface="Fira Sans Medium"/>
              <a:sym typeface="Fira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4229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2" grpId="0"/>
      <p:bldP spid="1493" grpId="0"/>
      <p:bldP spid="1494" grpId="0"/>
      <p:bldP spid="1495" grpId="0"/>
    </p:bldLst>
  </p:timing>
</p:sld>
</file>

<file path=ppt/theme/theme1.xml><?xml version="1.0" encoding="utf-8"?>
<a:theme xmlns:a="http://schemas.openxmlformats.org/drawingml/2006/main" name="Social Skills Learning by Slidesgo">
  <a:themeElements>
    <a:clrScheme name="Simple Light">
      <a:dk1>
        <a:srgbClr val="263238"/>
      </a:dk1>
      <a:lt1>
        <a:srgbClr val="FFFFFF"/>
      </a:lt1>
      <a:dk2>
        <a:srgbClr val="455A64"/>
      </a:dk2>
      <a:lt2>
        <a:srgbClr val="EEEEEE"/>
      </a:lt2>
      <a:accent1>
        <a:srgbClr val="FFC727"/>
      </a:accent1>
      <a:accent2>
        <a:srgbClr val="2C2945"/>
      </a:accent2>
      <a:accent3>
        <a:srgbClr val="AD6359"/>
      </a:accent3>
      <a:accent4>
        <a:srgbClr val="F7A9A0"/>
      </a:accent4>
      <a:accent5>
        <a:srgbClr val="EFEFEF"/>
      </a:accent5>
      <a:accent6>
        <a:srgbClr val="F3F3F3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451</Words>
  <Application>Microsoft Office PowerPoint</Application>
  <PresentationFormat>On-screen Show (16:9)</PresentationFormat>
  <Paragraphs>100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Wingdings</vt:lpstr>
      <vt:lpstr>Lato</vt:lpstr>
      <vt:lpstr>Arial</vt:lpstr>
      <vt:lpstr>Teko</vt:lpstr>
      <vt:lpstr>Aptos Display</vt:lpstr>
      <vt:lpstr>Bebas Neue</vt:lpstr>
      <vt:lpstr>Fira Sans</vt:lpstr>
      <vt:lpstr>Roboto</vt:lpstr>
      <vt:lpstr>Aptos</vt:lpstr>
      <vt:lpstr>Arial</vt:lpstr>
      <vt:lpstr>Social Skills Learning by Slidesgo</vt:lpstr>
      <vt:lpstr>PowerPoint Presentation</vt:lpstr>
      <vt:lpstr>01</vt:lpstr>
      <vt:lpstr>PowerPoint Presentation</vt:lpstr>
      <vt:lpstr>LÝ DO CHỌN ĐỀ TÀI</vt:lpstr>
      <vt:lpstr>CÔNG CỤ, KỸ THUẬT </vt:lpstr>
      <vt:lpstr>PHÂN TÍCH &amp; THIẾT KẾ</vt:lpstr>
      <vt:lpstr>PHÂN TÍCH YÊU CẦU PHẦN MỀM</vt:lpstr>
      <vt:lpstr>BIỂU ĐỒ USE CASE TỔNG QUAN</vt:lpstr>
      <vt:lpstr>THIẾT KẾ PHẦN MỀM</vt:lpstr>
      <vt:lpstr>BIỂU ĐỒ DIAGRAM TOÀN HỆ THỐNG</vt:lpstr>
      <vt:lpstr>PowerPoint Presentation</vt:lpstr>
      <vt:lpstr>KẾT QUẢ ĐẠT ĐƯỢC</vt:lpstr>
      <vt:lpstr>QUY TRÌNH ĐẶT HÀNG</vt:lpstr>
      <vt:lpstr>PowerPoint Presentation</vt:lpstr>
      <vt:lpstr>HƯỚNG PHÁT TRIỂN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Skills Learning</dc:title>
  <cp:lastModifiedBy>Anh Ngoc</cp:lastModifiedBy>
  <cp:revision>18</cp:revision>
  <dcterms:modified xsi:type="dcterms:W3CDTF">2024-05-27T09:55:08Z</dcterms:modified>
</cp:coreProperties>
</file>