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748" autoAdjust="0"/>
    <p:restoredTop sz="94660"/>
  </p:normalViewPr>
  <p:slideViewPr>
    <p:cSldViewPr snapToGrid="0">
      <p:cViewPr>
        <p:scale>
          <a:sx n="70" d="100"/>
          <a:sy n="70" d="100"/>
        </p:scale>
        <p:origin x="-99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4B6B5C-2317-4DB1-A34A-B6E5EC788EB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5738F9-02BE-4EF7-B1B9-F0DDBD70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1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6B5C-2317-4DB1-A34A-B6E5EC788EB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38F9-02BE-4EF7-B1B9-F0DDBD70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9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4B6B5C-2317-4DB1-A34A-B6E5EC788EB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5738F9-02BE-4EF7-B1B9-F0DDBD70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6B5C-2317-4DB1-A34A-B6E5EC788EB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85738F9-02BE-4EF7-B1B9-F0DDBD70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9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4B6B5C-2317-4DB1-A34A-B6E5EC788EB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5738F9-02BE-4EF7-B1B9-F0DDBD70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6B5C-2317-4DB1-A34A-B6E5EC788EB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38F9-02BE-4EF7-B1B9-F0DDBD70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6B5C-2317-4DB1-A34A-B6E5EC788EB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38F9-02BE-4EF7-B1B9-F0DDBD70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6B5C-2317-4DB1-A34A-B6E5EC788EB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38F9-02BE-4EF7-B1B9-F0DDBD70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6B5C-2317-4DB1-A34A-B6E5EC788EB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38F9-02BE-4EF7-B1B9-F0DDBD70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6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4B6B5C-2317-4DB1-A34A-B6E5EC788EB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5738F9-02BE-4EF7-B1B9-F0DDBD70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8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6B5C-2317-4DB1-A34A-B6E5EC788EB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38F9-02BE-4EF7-B1B9-F0DDBD70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4B6B5C-2317-4DB1-A34A-B6E5EC788EB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85738F9-02BE-4EF7-B1B9-F0DDBD704F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23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irlines.org/dataset/annual-results-world-airlines/" TargetMode="Externa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fivethirtyeight/data/tree/master/airline-safe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77E4-2612-4FBC-8073-8AC875B6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Come fly with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5BD88-3E70-4C6E-B2B0-649A23DA7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Encouraging consumer confidence in airline safety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F5B28C-B09B-4BB7-BE64-A8923D745F89}"/>
              </a:ext>
            </a:extLst>
          </p:cNvPr>
          <p:cNvGrpSpPr/>
          <p:nvPr/>
        </p:nvGrpSpPr>
        <p:grpSpPr>
          <a:xfrm>
            <a:off x="4875040" y="3766795"/>
            <a:ext cx="2423884" cy="2411289"/>
            <a:chOff x="4875040" y="3766795"/>
            <a:chExt cx="2423884" cy="2411289"/>
          </a:xfrm>
        </p:grpSpPr>
        <p:pic>
          <p:nvPicPr>
            <p:cNvPr id="7" name="Graphic 6" descr="Atom with solid fill">
              <a:extLst>
                <a:ext uri="{FF2B5EF4-FFF2-40B4-BE49-F238E27FC236}">
                  <a16:creationId xmlns:a16="http://schemas.microsoft.com/office/drawing/2014/main" id="{623CAC35-C123-4871-AA72-88C741BDA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5040" y="3772235"/>
              <a:ext cx="2405849" cy="240584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82FC60-5BAE-4B31-8A55-619B09881F00}"/>
                </a:ext>
              </a:extLst>
            </p:cNvPr>
            <p:cNvSpPr/>
            <p:nvPr/>
          </p:nvSpPr>
          <p:spPr>
            <a:xfrm>
              <a:off x="4893075" y="3766795"/>
              <a:ext cx="240584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 Airlines</a:t>
              </a:r>
              <a:endParaRPr lang="en-US" sz="54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95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099953-86B4-421E-82A3-E19CCC9DD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736177"/>
            <a:ext cx="8975407" cy="563604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79FCBF0-B4C9-4EBA-9E82-A8E4F0A7C35D}"/>
              </a:ext>
            </a:extLst>
          </p:cNvPr>
          <p:cNvGrpSpPr/>
          <p:nvPr/>
        </p:nvGrpSpPr>
        <p:grpSpPr>
          <a:xfrm>
            <a:off x="9377591" y="2348556"/>
            <a:ext cx="2423884" cy="2411289"/>
            <a:chOff x="4875040" y="3766795"/>
            <a:chExt cx="2423884" cy="2411289"/>
          </a:xfrm>
        </p:grpSpPr>
        <p:pic>
          <p:nvPicPr>
            <p:cNvPr id="15" name="Graphic 14" descr="Atom with solid fill">
              <a:extLst>
                <a:ext uri="{FF2B5EF4-FFF2-40B4-BE49-F238E27FC236}">
                  <a16:creationId xmlns:a16="http://schemas.microsoft.com/office/drawing/2014/main" id="{CAF1848C-D11B-45B8-B33C-A5B3F2200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75040" y="3772235"/>
              <a:ext cx="2405849" cy="240584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7577B9-8635-4EB8-AE38-CAB90D45E7D5}"/>
                </a:ext>
              </a:extLst>
            </p:cNvPr>
            <p:cNvSpPr/>
            <p:nvPr/>
          </p:nvSpPr>
          <p:spPr>
            <a:xfrm>
              <a:off x="4893075" y="3766795"/>
              <a:ext cx="240584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 Airlines</a:t>
              </a:r>
              <a:endParaRPr lang="en-US" sz="54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5187463-E46F-41C8-BFE7-0EDE7C715D5D}"/>
              </a:ext>
            </a:extLst>
          </p:cNvPr>
          <p:cNvSpPr txBox="1"/>
          <p:nvPr/>
        </p:nvSpPr>
        <p:spPr>
          <a:xfrm>
            <a:off x="390525" y="6372225"/>
            <a:ext cx="713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www.airlines.org/dataset/annual-results-world-airlines/#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2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594CF-B7AD-4D5E-8EEA-2F33E0C6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61" y="1145626"/>
            <a:ext cx="7845154" cy="506467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F98A20E-5D46-449C-8F05-32CE60D3B40D}"/>
              </a:ext>
            </a:extLst>
          </p:cNvPr>
          <p:cNvGrpSpPr/>
          <p:nvPr/>
        </p:nvGrpSpPr>
        <p:grpSpPr>
          <a:xfrm>
            <a:off x="9133115" y="982340"/>
            <a:ext cx="2004332" cy="2033003"/>
            <a:chOff x="4875040" y="3766795"/>
            <a:chExt cx="2423884" cy="2411289"/>
          </a:xfrm>
        </p:grpSpPr>
        <p:pic>
          <p:nvPicPr>
            <p:cNvPr id="5" name="Graphic 4" descr="Atom with solid fill">
              <a:extLst>
                <a:ext uri="{FF2B5EF4-FFF2-40B4-BE49-F238E27FC236}">
                  <a16:creationId xmlns:a16="http://schemas.microsoft.com/office/drawing/2014/main" id="{6B3D590D-A12F-4D07-B8F3-7A5C6C7A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75040" y="3772235"/>
              <a:ext cx="2405849" cy="240584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19863D-8230-4B9B-8D27-B03A988C161F}"/>
                </a:ext>
              </a:extLst>
            </p:cNvPr>
            <p:cNvSpPr/>
            <p:nvPr/>
          </p:nvSpPr>
          <p:spPr>
            <a:xfrm>
              <a:off x="4893075" y="3766795"/>
              <a:ext cx="240584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 Airlines</a:t>
              </a:r>
              <a:endParaRPr lang="en-US" sz="54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FFB919E-89D9-4ABD-ACB3-023F98150DEC}"/>
              </a:ext>
            </a:extLst>
          </p:cNvPr>
          <p:cNvSpPr txBox="1"/>
          <p:nvPr/>
        </p:nvSpPr>
        <p:spPr>
          <a:xfrm>
            <a:off x="8447148" y="3060526"/>
            <a:ext cx="33624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Model Airlines leads the way in safety investment.</a:t>
            </a:r>
          </a:p>
        </p:txBody>
      </p:sp>
    </p:spTree>
    <p:extLst>
      <p:ext uri="{BB962C8B-B14F-4D97-AF65-F5344CB8AC3E}">
        <p14:creationId xmlns:p14="http://schemas.microsoft.com/office/powerpoint/2010/main" val="167017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617BD-6798-4966-89CE-D47383502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2" r="1668"/>
          <a:stretch/>
        </p:blipFill>
        <p:spPr>
          <a:xfrm>
            <a:off x="348147" y="2159942"/>
            <a:ext cx="5668830" cy="3982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40B91-CF5F-41BE-A147-79335DEA2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2"/>
          <a:stretch/>
        </p:blipFill>
        <p:spPr>
          <a:xfrm>
            <a:off x="6223323" y="2159941"/>
            <a:ext cx="5547242" cy="3982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D5E84-6976-4509-8D7D-515C7BB8C4E4}"/>
              </a:ext>
            </a:extLst>
          </p:cNvPr>
          <p:cNvSpPr txBox="1"/>
          <p:nvPr/>
        </p:nvSpPr>
        <p:spPr>
          <a:xfrm>
            <a:off x="263390" y="795649"/>
            <a:ext cx="11507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Global improvements in overall safety increases consumer confidence in the airline industry.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FD6FA-CA27-4592-BED1-F4CBFAAD6018}"/>
              </a:ext>
            </a:extLst>
          </p:cNvPr>
          <p:cNvSpPr txBox="1"/>
          <p:nvPr/>
        </p:nvSpPr>
        <p:spPr>
          <a:xfrm>
            <a:off x="424543" y="6245239"/>
            <a:ext cx="613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https://github.com/fivethirtyeight/data/tree/master/airline-safety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673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245A95-AA8F-4B79-A7C1-D30200F9F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6" y="852480"/>
            <a:ext cx="8035138" cy="51530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5DF5F7-088F-4950-BD4A-CD6F2EC5E14F}"/>
              </a:ext>
            </a:extLst>
          </p:cNvPr>
          <p:cNvSpPr txBox="1"/>
          <p:nvPr/>
        </p:nvSpPr>
        <p:spPr>
          <a:xfrm>
            <a:off x="8501576" y="2059040"/>
            <a:ext cx="33624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Great Recession has impacted our business nationally.</a:t>
            </a:r>
          </a:p>
        </p:txBody>
      </p:sp>
    </p:spTree>
    <p:extLst>
      <p:ext uri="{BB962C8B-B14F-4D97-AF65-F5344CB8AC3E}">
        <p14:creationId xmlns:p14="http://schemas.microsoft.com/office/powerpoint/2010/main" val="379351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E9E458-6FA7-40F5-9E96-0CCF4F471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24"/>
          <a:stretch/>
        </p:blipFill>
        <p:spPr>
          <a:xfrm>
            <a:off x="2302329" y="1176770"/>
            <a:ext cx="7587342" cy="540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896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275</TotalTime>
  <Words>74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Gill Sans MT</vt:lpstr>
      <vt:lpstr>Segoe UI Black</vt:lpstr>
      <vt:lpstr>Wingdings 2</vt:lpstr>
      <vt:lpstr>Dividend</vt:lpstr>
      <vt:lpstr>Come fly with 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 fly with me</dc:title>
  <dc:creator>Anna</dc:creator>
  <cp:lastModifiedBy>Anna</cp:lastModifiedBy>
  <cp:revision>9</cp:revision>
  <dcterms:created xsi:type="dcterms:W3CDTF">2021-01-24T04:17:01Z</dcterms:created>
  <dcterms:modified xsi:type="dcterms:W3CDTF">2021-01-25T05:52:28Z</dcterms:modified>
</cp:coreProperties>
</file>