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69" r:id="rId5"/>
    <p:sldId id="287" r:id="rId6"/>
    <p:sldId id="268" r:id="rId7"/>
    <p:sldId id="463" r:id="rId8"/>
    <p:sldId id="458" r:id="rId9"/>
    <p:sldId id="427" r:id="rId10"/>
    <p:sldId id="459" r:id="rId11"/>
    <p:sldId id="409" r:id="rId12"/>
    <p:sldId id="464" r:id="rId13"/>
    <p:sldId id="468" r:id="rId14"/>
    <p:sldId id="465" r:id="rId15"/>
    <p:sldId id="408" r:id="rId16"/>
    <p:sldId id="471" r:id="rId17"/>
    <p:sldId id="472" r:id="rId18"/>
    <p:sldId id="469" r:id="rId19"/>
    <p:sldId id="470" r:id="rId20"/>
    <p:sldId id="429" r:id="rId21"/>
    <p:sldId id="473" r:id="rId22"/>
    <p:sldId id="430" r:id="rId23"/>
    <p:sldId id="474" r:id="rId24"/>
    <p:sldId id="431" r:id="rId25"/>
    <p:sldId id="475" r:id="rId26"/>
    <p:sldId id="410" r:id="rId27"/>
    <p:sldId id="432" r:id="rId28"/>
    <p:sldId id="476" r:id="rId29"/>
    <p:sldId id="477" r:id="rId30"/>
    <p:sldId id="478" r:id="rId31"/>
    <p:sldId id="479" r:id="rId32"/>
    <p:sldId id="481" r:id="rId33"/>
    <p:sldId id="480" r:id="rId34"/>
    <p:sldId id="379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968AC-24EB-4099-AFD6-0B9FDF0200D5}" v="10454" dt="2020-09-10T03:29:50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C2E6FDBA-4C69-4B42-9D35-C745A9E7C583}"/>
    <pc:docChg chg="modSld">
      <pc:chgData name="Brian Grey" userId="c81e10d2-c836-482c-a664-6eb0416e1933" providerId="ADAL" clId="{C2E6FDBA-4C69-4B42-9D35-C745A9E7C583}" dt="2020-08-04T23:40:16.842" v="9" actId="20577"/>
      <pc:docMkLst>
        <pc:docMk/>
      </pc:docMkLst>
      <pc:sldChg chg="modSp mod">
        <pc:chgData name="Brian Grey" userId="c81e10d2-c836-482c-a664-6eb0416e1933" providerId="ADAL" clId="{C2E6FDBA-4C69-4B42-9D35-C745A9E7C583}" dt="2020-08-04T23:40:16.842" v="9" actId="20577"/>
        <pc:sldMkLst>
          <pc:docMk/>
          <pc:sldMk cId="2994068431" sldId="269"/>
        </pc:sldMkLst>
        <pc:spChg chg="mod">
          <ac:chgData name="Brian Grey" userId="c81e10d2-c836-482c-a664-6eb0416e1933" providerId="ADAL" clId="{C2E6FDBA-4C69-4B42-9D35-C745A9E7C583}" dt="2020-08-04T23:40:16.842" v="9" actId="20577"/>
          <ac:spMkLst>
            <pc:docMk/>
            <pc:sldMk cId="2994068431" sldId="269"/>
            <ac:spMk id="12" creationId="{742531F5-87C9-4B46-AE9F-F59785BA3097}"/>
          </ac:spMkLst>
        </pc:spChg>
      </pc:sldChg>
    </pc:docChg>
  </pc:docChgLst>
  <pc:docChgLst>
    <pc:chgData name="Brian Grey" userId="c81e10d2-c836-482c-a664-6eb0416e1933" providerId="ADAL" clId="{B523C8A5-89DB-4A73-8236-306E36CE93B4}"/>
    <pc:docChg chg="undo redo custSel addSld delSld modSld sldOrd">
      <pc:chgData name="Brian Grey" userId="c81e10d2-c836-482c-a664-6eb0416e1933" providerId="ADAL" clId="{B523C8A5-89DB-4A73-8236-306E36CE93B4}" dt="2020-06-22T14:09:11.831" v="10214" actId="2696"/>
      <pc:docMkLst>
        <pc:docMk/>
      </pc:docMkLst>
      <pc:sldChg chg="addSp delSp modSp add del mod delAnim modAnim">
        <pc:chgData name="Brian Grey" userId="c81e10d2-c836-482c-a664-6eb0416e1933" providerId="ADAL" clId="{B523C8A5-89DB-4A73-8236-306E36CE93B4}" dt="2020-06-21T15:31:53.975" v="9519" actId="2696"/>
        <pc:sldMkLst>
          <pc:docMk/>
          <pc:sldMk cId="1324343561" sldId="268"/>
        </pc:sldMkLst>
        <pc:spChg chg="mod">
          <ac:chgData name="Brian Grey" userId="c81e10d2-c836-482c-a664-6eb0416e1933" providerId="ADAL" clId="{B523C8A5-89DB-4A73-8236-306E36CE93B4}" dt="2020-06-20T18:41:37.353" v="236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B523C8A5-89DB-4A73-8236-306E36CE93B4}" dt="2020-06-20T18:48:22.792" v="792" actId="20577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B523C8A5-89DB-4A73-8236-306E36CE93B4}" dt="2020-06-20T18:42:23.935" v="299" actId="478"/>
          <ac:spMkLst>
            <pc:docMk/>
            <pc:sldMk cId="1324343561" sldId="268"/>
            <ac:spMk id="11" creationId="{69CDE8EE-BE1E-489A-8AD2-85C278AA1DCC}"/>
          </ac:spMkLst>
        </pc:spChg>
        <pc:spChg chg="del mod">
          <ac:chgData name="Brian Grey" userId="c81e10d2-c836-482c-a664-6eb0416e1933" providerId="ADAL" clId="{B523C8A5-89DB-4A73-8236-306E36CE93B4}" dt="2020-06-20T18:42:24.935" v="300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5" creationId="{739F07C5-9A97-487B-BF5A-73450FEBEFC1}"/>
          </ac:spMkLst>
        </pc:spChg>
        <pc:picChg chg="add del">
          <ac:chgData name="Brian Grey" userId="c81e10d2-c836-482c-a664-6eb0416e1933" providerId="ADAL" clId="{B523C8A5-89DB-4A73-8236-306E36CE93B4}" dt="2020-06-21T03:42:08.900" v="6887" actId="22"/>
          <ac:picMkLst>
            <pc:docMk/>
            <pc:sldMk cId="1324343561" sldId="268"/>
            <ac:picMk id="5" creationId="{59272346-78FF-4480-BEB7-2692D3C5517B}"/>
          </ac:picMkLst>
        </pc:picChg>
        <pc:picChg chg="ord">
          <ac:chgData name="Brian Grey" userId="c81e10d2-c836-482c-a664-6eb0416e1933" providerId="ADAL" clId="{B523C8A5-89DB-4A73-8236-306E36CE93B4}" dt="2020-06-20T18:41:31.119" v="235" actId="167"/>
          <ac:picMkLst>
            <pc:docMk/>
            <pc:sldMk cId="1324343561" sldId="268"/>
            <ac:picMk id="8" creationId="{00000000-0000-0000-0000-000000000000}"/>
          </ac:picMkLst>
        </pc:picChg>
        <pc:cxnChg chg="del">
          <ac:chgData name="Brian Grey" userId="c81e10d2-c836-482c-a664-6eb0416e1933" providerId="ADAL" clId="{B523C8A5-89DB-4A73-8236-306E36CE93B4}" dt="2020-06-20T18:42:20.541" v="295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B523C8A5-89DB-4A73-8236-306E36CE93B4}" dt="2020-06-20T18:42:22.141" v="297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B523C8A5-89DB-4A73-8236-306E36CE93B4}" dt="2020-06-20T18:42:21.251" v="29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B523C8A5-89DB-4A73-8236-306E36CE93B4}" dt="2020-06-20T18:30:20.278" v="22" actId="20577"/>
        <pc:sldMkLst>
          <pc:docMk/>
          <pc:sldMk cId="2994068431" sldId="269"/>
        </pc:sldMkLst>
        <pc:spChg chg="mod">
          <ac:chgData name="Brian Grey" userId="c81e10d2-c836-482c-a664-6eb0416e1933" providerId="ADAL" clId="{B523C8A5-89DB-4A73-8236-306E36CE93B4}" dt="2020-06-20T18:30:20.278" v="22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B523C8A5-89DB-4A73-8236-306E36CE93B4}" dt="2020-06-20T19:42:23.857" v="2554" actId="6549"/>
        <pc:sldMkLst>
          <pc:docMk/>
          <pc:sldMk cId="1541298972" sldId="287"/>
        </pc:sldMkLst>
        <pc:spChg chg="mod">
          <ac:chgData name="Brian Grey" userId="c81e10d2-c836-482c-a664-6eb0416e1933" providerId="ADAL" clId="{B523C8A5-89DB-4A73-8236-306E36CE93B4}" dt="2020-06-20T19:42:23.857" v="2554" actId="6549"/>
          <ac:spMkLst>
            <pc:docMk/>
            <pc:sldMk cId="1541298972" sldId="287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56.227" v="1365" actId="167"/>
          <ac:picMkLst>
            <pc:docMk/>
            <pc:sldMk cId="1541298972" sldId="287"/>
            <ac:picMk id="8" creationId="{00000000-0000-0000-0000-000000000000}"/>
          </ac:picMkLst>
        </pc:picChg>
      </pc:sldChg>
      <pc:sldChg chg="modSp del mod ord">
        <pc:chgData name="Brian Grey" userId="c81e10d2-c836-482c-a664-6eb0416e1933" providerId="ADAL" clId="{B523C8A5-89DB-4A73-8236-306E36CE93B4}" dt="2020-06-21T03:11:47.871" v="4927" actId="2696"/>
        <pc:sldMkLst>
          <pc:docMk/>
          <pc:sldMk cId="2174891676" sldId="322"/>
        </pc:sldMkLst>
        <pc:spChg chg="mod">
          <ac:chgData name="Brian Grey" userId="c81e10d2-c836-482c-a664-6eb0416e1933" providerId="ADAL" clId="{B523C8A5-89DB-4A73-8236-306E36CE93B4}" dt="2020-06-21T03:10:57.191" v="4910" actId="20577"/>
          <ac:spMkLst>
            <pc:docMk/>
            <pc:sldMk cId="2174891676" sldId="322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451048578" sldId="35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135461300" sldId="35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718856979" sldId="386"/>
        </pc:sldMkLst>
      </pc:sldChg>
      <pc:sldChg chg="modSp mod ord addAnim delAnim modAnim">
        <pc:chgData name="Brian Grey" userId="c81e10d2-c836-482c-a664-6eb0416e1933" providerId="ADAL" clId="{B523C8A5-89DB-4A73-8236-306E36CE93B4}" dt="2020-06-21T03:33:15.524" v="6126" actId="20577"/>
        <pc:sldMkLst>
          <pc:docMk/>
          <pc:sldMk cId="113966358" sldId="387"/>
        </pc:sldMkLst>
        <pc:spChg chg="mod">
          <ac:chgData name="Brian Grey" userId="c81e10d2-c836-482c-a664-6eb0416e1933" providerId="ADAL" clId="{B523C8A5-89DB-4A73-8236-306E36CE93B4}" dt="2020-06-21T03:11:52.721" v="493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3:15.524" v="6126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delSp modSp mod ord modAnim">
        <pc:chgData name="Brian Grey" userId="c81e10d2-c836-482c-a664-6eb0416e1933" providerId="ADAL" clId="{B523C8A5-89DB-4A73-8236-306E36CE93B4}" dt="2020-06-20T19:29:30.232" v="2232" actId="20577"/>
        <pc:sldMkLst>
          <pc:docMk/>
          <pc:sldMk cId="939620794" sldId="408"/>
        </pc:sldMkLst>
        <pc:spChg chg="mod">
          <ac:chgData name="Brian Grey" userId="c81e10d2-c836-482c-a664-6eb0416e1933" providerId="ADAL" clId="{B523C8A5-89DB-4A73-8236-306E36CE93B4}" dt="2020-06-20T19:15:18.647" v="1589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29:30.232" v="2232" actId="20577"/>
          <ac:spMkLst>
            <pc:docMk/>
            <pc:sldMk cId="939620794" sldId="408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15:09.638" v="1566" actId="478"/>
          <ac:picMkLst>
            <pc:docMk/>
            <pc:sldMk cId="939620794" sldId="408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1T00:21:37.212" v="3744" actId="6549"/>
        <pc:sldMkLst>
          <pc:docMk/>
          <pc:sldMk cId="2383297416" sldId="409"/>
        </pc:sldMkLst>
        <pc:spChg chg="mod">
          <ac:chgData name="Brian Grey" userId="c81e10d2-c836-482c-a664-6eb0416e1933" providerId="ADAL" clId="{B523C8A5-89DB-4A73-8236-306E36CE93B4}" dt="2020-06-20T18:57:12.256" v="1362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21:37.212" v="3744" actId="6549"/>
          <ac:spMkLst>
            <pc:docMk/>
            <pc:sldMk cId="2383297416" sldId="409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43.911" v="1364" actId="167"/>
          <ac:picMkLst>
            <pc:docMk/>
            <pc:sldMk cId="2383297416" sldId="409"/>
            <ac:picMk id="8" creationId="{00000000-0000-0000-0000-000000000000}"/>
          </ac:picMkLst>
        </pc:picChg>
        <pc:picChg chg="del">
          <ac:chgData name="Brian Grey" userId="c81e10d2-c836-482c-a664-6eb0416e1933" providerId="ADAL" clId="{B523C8A5-89DB-4A73-8236-306E36CE93B4}" dt="2020-06-20T18:57:15.607" v="1363" actId="478"/>
          <ac:picMkLst>
            <pc:docMk/>
            <pc:sldMk cId="2383297416" sldId="409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0T23:21:03.210" v="3391"/>
        <pc:sldMkLst>
          <pc:docMk/>
          <pc:sldMk cId="467426349" sldId="410"/>
        </pc:sldMkLst>
        <pc:spChg chg="mod">
          <ac:chgData name="Brian Grey" userId="c81e10d2-c836-482c-a664-6eb0416e1933" providerId="ADAL" clId="{B523C8A5-89DB-4A73-8236-306E36CE93B4}" dt="2020-06-20T20:38:42.635" v="2575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22:48:13.766" v="2967" actId="20577"/>
          <ac:spMkLst>
            <pc:docMk/>
            <pc:sldMk cId="467426349" sldId="410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41:32.207" v="2550" actId="478"/>
          <ac:picMkLst>
            <pc:docMk/>
            <pc:sldMk cId="467426349" sldId="410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B523C8A5-89DB-4A73-8236-306E36CE93B4}" dt="2020-06-21T15:03:58.210" v="9112" actId="313"/>
        <pc:sldMkLst>
          <pc:docMk/>
          <pc:sldMk cId="3336574127" sldId="412"/>
        </pc:sldMkLst>
        <pc:spChg chg="mod">
          <ac:chgData name="Brian Grey" userId="c81e10d2-c836-482c-a664-6eb0416e1933" providerId="ADAL" clId="{B523C8A5-89DB-4A73-8236-306E36CE93B4}" dt="2020-06-21T03:31:13.862" v="5999" actId="20577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3:58.210" v="9112" actId="313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53626351" sldId="41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744334669" sldId="416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708777003" sldId="419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415408271" sldId="421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6089062" sldId="42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921873773" sldId="423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864936374" sldId="424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596648912" sldId="42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68585018" sldId="426"/>
        </pc:sldMkLst>
      </pc:sldChg>
      <pc:sldChg chg="modSp add modAnim">
        <pc:chgData name="Brian Grey" userId="c81e10d2-c836-482c-a664-6eb0416e1933" providerId="ADAL" clId="{B523C8A5-89DB-4A73-8236-306E36CE93B4}" dt="2020-06-21T15:37:01.124" v="9813" actId="20577"/>
        <pc:sldMkLst>
          <pc:docMk/>
          <pc:sldMk cId="3467998527" sldId="427"/>
        </pc:sldMkLst>
        <pc:spChg chg="mod">
          <ac:chgData name="Brian Grey" userId="c81e10d2-c836-482c-a664-6eb0416e1933" providerId="ADAL" clId="{B523C8A5-89DB-4A73-8236-306E36CE93B4}" dt="2020-06-21T15:37:01.124" v="9813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42:32.290" v="10047" actId="2696"/>
        <pc:sldMkLst>
          <pc:docMk/>
          <pc:sldMk cId="37215015" sldId="428"/>
        </pc:sldMkLst>
        <pc:spChg chg="mod">
          <ac:chgData name="Brian Grey" userId="c81e10d2-c836-482c-a664-6eb0416e1933" providerId="ADAL" clId="{B523C8A5-89DB-4A73-8236-306E36CE93B4}" dt="2020-06-20T18:57:00.059" v="1350" actId="20577"/>
          <ac:spMkLst>
            <pc:docMk/>
            <pc:sldMk cId="37215015" sldId="428"/>
            <ac:spMk id="2" creationId="{FEF3F843-2670-4835-82E3-795A1C8AF460}"/>
          </ac:spMkLst>
        </pc:spChg>
      </pc:sldChg>
      <pc:sldChg chg="add modAnim">
        <pc:chgData name="Brian Grey" userId="c81e10d2-c836-482c-a664-6eb0416e1933" providerId="ADAL" clId="{B523C8A5-89DB-4A73-8236-306E36CE93B4}" dt="2020-06-20T19:15:00.309" v="1563"/>
        <pc:sldMkLst>
          <pc:docMk/>
          <pc:sldMk cId="2796789133" sldId="429"/>
        </pc:sldMkLst>
      </pc:sldChg>
      <pc:sldChg chg="modSp add mod ord modAnim">
        <pc:chgData name="Brian Grey" userId="c81e10d2-c836-482c-a664-6eb0416e1933" providerId="ADAL" clId="{B523C8A5-89DB-4A73-8236-306E36CE93B4}" dt="2020-06-20T21:07:22.177" v="2586"/>
        <pc:sldMkLst>
          <pc:docMk/>
          <pc:sldMk cId="3740134024" sldId="430"/>
        </pc:sldMkLst>
        <pc:spChg chg="mod">
          <ac:chgData name="Brian Grey" userId="c81e10d2-c836-482c-a664-6eb0416e1933" providerId="ADAL" clId="{B523C8A5-89DB-4A73-8236-306E36CE93B4}" dt="2020-06-20T19:29:51.775" v="2248" actId="20577"/>
          <ac:spMkLst>
            <pc:docMk/>
            <pc:sldMk cId="3740134024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34:35.966" v="2545" actId="6549"/>
          <ac:spMkLst>
            <pc:docMk/>
            <pc:sldMk cId="3740134024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00:22:13.014" v="3745"/>
        <pc:sldMkLst>
          <pc:docMk/>
          <pc:sldMk cId="602840526" sldId="431"/>
        </pc:sldMkLst>
        <pc:spChg chg="mod">
          <ac:chgData name="Brian Grey" userId="c81e10d2-c836-482c-a664-6eb0416e1933" providerId="ADAL" clId="{B523C8A5-89DB-4A73-8236-306E36CE93B4}" dt="2020-06-20T19:35:02.377" v="2549" actId="113"/>
          <ac:spMkLst>
            <pc:docMk/>
            <pc:sldMk cId="602840526" sldId="431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B523C8A5-89DB-4A73-8236-306E36CE93B4}" dt="2020-06-21T03:35:40.338" v="6219" actId="20577"/>
        <pc:sldMkLst>
          <pc:docMk/>
          <pc:sldMk cId="4183308786" sldId="432"/>
        </pc:sldMkLst>
        <pc:spChg chg="mod">
          <ac:chgData name="Brian Grey" userId="c81e10d2-c836-482c-a664-6eb0416e1933" providerId="ADAL" clId="{B523C8A5-89DB-4A73-8236-306E36CE93B4}" dt="2020-06-20T22:48:46.942" v="2987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40.338" v="6219" actId="20577"/>
          <ac:spMkLst>
            <pc:docMk/>
            <pc:sldMk cId="4183308786" sldId="432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B523C8A5-89DB-4A73-8236-306E36CE93B4}" dt="2020-06-21T03:20:31.308" v="5746" actId="20577"/>
        <pc:sldMkLst>
          <pc:docMk/>
          <pc:sldMk cId="1992470119" sldId="433"/>
        </pc:sldMkLst>
        <pc:spChg chg="mod">
          <ac:chgData name="Brian Grey" userId="c81e10d2-c836-482c-a664-6eb0416e1933" providerId="ADAL" clId="{B523C8A5-89DB-4A73-8236-306E36CE93B4}" dt="2020-06-21T03:20:31.308" v="5746" actId="20577"/>
          <ac:spMkLst>
            <pc:docMk/>
            <pc:sldMk cId="1992470119" sldId="433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0T23:23:19.391" v="3581" actId="27614"/>
          <ac:picMkLst>
            <pc:docMk/>
            <pc:sldMk cId="1992470119" sldId="433"/>
            <ac:picMk id="5" creationId="{18168CBC-77BB-4240-A331-8B13BB4C24D3}"/>
          </ac:picMkLst>
        </pc:picChg>
      </pc:sldChg>
      <pc:sldChg chg="addSp delSp modSp add mod modAnim">
        <pc:chgData name="Brian Grey" userId="c81e10d2-c836-482c-a664-6eb0416e1933" providerId="ADAL" clId="{B523C8A5-89DB-4A73-8236-306E36CE93B4}" dt="2020-06-21T03:20:36.576" v="5748" actId="20577"/>
        <pc:sldMkLst>
          <pc:docMk/>
          <pc:sldMk cId="1950819862" sldId="434"/>
        </pc:sldMkLst>
        <pc:spChg chg="mod">
          <ac:chgData name="Brian Grey" userId="c81e10d2-c836-482c-a664-6eb0416e1933" providerId="ADAL" clId="{B523C8A5-89DB-4A73-8236-306E36CE93B4}" dt="2020-06-21T03:20:36.576" v="5748" actId="20577"/>
          <ac:spMkLst>
            <pc:docMk/>
            <pc:sldMk cId="1950819862" sldId="434"/>
            <ac:spMk id="4" creationId="{ED4844DB-D908-415A-95B0-5C6259DE470E}"/>
          </ac:spMkLst>
        </pc:spChg>
        <pc:picChg chg="del mod">
          <ac:chgData name="Brian Grey" userId="c81e10d2-c836-482c-a664-6eb0416e1933" providerId="ADAL" clId="{B523C8A5-89DB-4A73-8236-306E36CE93B4}" dt="2020-06-21T00:09:12.110" v="3683" actId="478"/>
          <ac:picMkLst>
            <pc:docMk/>
            <pc:sldMk cId="1950819862" sldId="434"/>
            <ac:picMk id="5" creationId="{18168CBC-77BB-4240-A331-8B13BB4C24D3}"/>
          </ac:picMkLst>
        </pc:picChg>
        <pc:picChg chg="add mod ord">
          <ac:chgData name="Brian Grey" userId="c81e10d2-c836-482c-a664-6eb0416e1933" providerId="ADAL" clId="{B523C8A5-89DB-4A73-8236-306E36CE93B4}" dt="2020-06-21T00:09:07.452" v="3682" actId="171"/>
          <ac:picMkLst>
            <pc:docMk/>
            <pc:sldMk cId="1950819862" sldId="434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0:44.695" v="5760" actId="20577"/>
        <pc:sldMkLst>
          <pc:docMk/>
          <pc:sldMk cId="2330916311" sldId="435"/>
        </pc:sldMkLst>
        <pc:spChg chg="mod">
          <ac:chgData name="Brian Grey" userId="c81e10d2-c836-482c-a664-6eb0416e1933" providerId="ADAL" clId="{B523C8A5-89DB-4A73-8236-306E36CE93B4}" dt="2020-06-21T03:20:44.695" v="5760" actId="20577"/>
          <ac:spMkLst>
            <pc:docMk/>
            <pc:sldMk cId="2330916311" sldId="435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09:52.314" v="3686" actId="14826"/>
          <ac:picMkLst>
            <pc:docMk/>
            <pc:sldMk cId="2330916311" sldId="435"/>
            <ac:picMk id="6" creationId="{30CBDA82-9805-4435-95C9-634436299B19}"/>
          </ac:picMkLst>
        </pc:picChg>
      </pc:sldChg>
      <pc:sldChg chg="addSp delSp modSp add mod">
        <pc:chgData name="Brian Grey" userId="c81e10d2-c836-482c-a664-6eb0416e1933" providerId="ADAL" clId="{B523C8A5-89DB-4A73-8236-306E36CE93B4}" dt="2020-06-21T03:20:55.514" v="5762"/>
        <pc:sldMkLst>
          <pc:docMk/>
          <pc:sldMk cId="2394438930" sldId="436"/>
        </pc:sldMkLst>
        <pc:spChg chg="mod">
          <ac:chgData name="Brian Grey" userId="c81e10d2-c836-482c-a664-6eb0416e1933" providerId="ADAL" clId="{B523C8A5-89DB-4A73-8236-306E36CE93B4}" dt="2020-06-21T03:20:55.514" v="5762"/>
          <ac:spMkLst>
            <pc:docMk/>
            <pc:sldMk cId="2394438930" sldId="43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B523C8A5-89DB-4A73-8236-306E36CE93B4}" dt="2020-06-21T00:10:02.941" v="3691" actId="931"/>
          <ac:picMkLst>
            <pc:docMk/>
            <pc:sldMk cId="2394438930" sldId="436"/>
            <ac:picMk id="5" creationId="{38875C17-DA19-4106-8A5E-61AD98ADA403}"/>
          </ac:picMkLst>
        </pc:picChg>
        <pc:picChg chg="mod">
          <ac:chgData name="Brian Grey" userId="c81e10d2-c836-482c-a664-6eb0416e1933" providerId="ADAL" clId="{B523C8A5-89DB-4A73-8236-306E36CE93B4}" dt="2020-06-21T00:10:12.294" v="3692" actId="14826"/>
          <ac:picMkLst>
            <pc:docMk/>
            <pc:sldMk cId="2394438930" sldId="436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1.735" v="5764" actId="6549"/>
        <pc:sldMkLst>
          <pc:docMk/>
          <pc:sldMk cId="3140033511" sldId="437"/>
        </pc:sldMkLst>
        <pc:spChg chg="mod">
          <ac:chgData name="Brian Grey" userId="c81e10d2-c836-482c-a664-6eb0416e1933" providerId="ADAL" clId="{B523C8A5-89DB-4A73-8236-306E36CE93B4}" dt="2020-06-21T03:21:01.735" v="5764" actId="6549"/>
          <ac:spMkLst>
            <pc:docMk/>
            <pc:sldMk cId="3140033511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29.042" v="3695" actId="14826"/>
          <ac:picMkLst>
            <pc:docMk/>
            <pc:sldMk cId="3140033511" sldId="437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8.549" v="5766"/>
        <pc:sldMkLst>
          <pc:docMk/>
          <pc:sldMk cId="942774765" sldId="438"/>
        </pc:sldMkLst>
        <pc:spChg chg="mod">
          <ac:chgData name="Brian Grey" userId="c81e10d2-c836-482c-a664-6eb0416e1933" providerId="ADAL" clId="{B523C8A5-89DB-4A73-8236-306E36CE93B4}" dt="2020-06-21T03:21:08.549" v="5766"/>
          <ac:spMkLst>
            <pc:docMk/>
            <pc:sldMk cId="942774765" sldId="438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47.225" v="3696" actId="14826"/>
          <ac:picMkLst>
            <pc:docMk/>
            <pc:sldMk cId="942774765" sldId="438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24.877" v="5774" actId="6549"/>
        <pc:sldMkLst>
          <pc:docMk/>
          <pc:sldMk cId="3904915048" sldId="439"/>
        </pc:sldMkLst>
        <pc:spChg chg="mod">
          <ac:chgData name="Brian Grey" userId="c81e10d2-c836-482c-a664-6eb0416e1933" providerId="ADAL" clId="{B523C8A5-89DB-4A73-8236-306E36CE93B4}" dt="2020-06-21T03:21:24.877" v="5774" actId="6549"/>
          <ac:spMkLst>
            <pc:docMk/>
            <pc:sldMk cId="3904915048" sldId="439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B523C8A5-89DB-4A73-8236-306E36CE93B4}" dt="2020-06-21T03:24:06.850" v="5860" actId="20577"/>
        <pc:sldMkLst>
          <pc:docMk/>
          <pc:sldMk cId="3290887434" sldId="440"/>
        </pc:sldMkLst>
        <pc:spChg chg="mod">
          <ac:chgData name="Brian Grey" userId="c81e10d2-c836-482c-a664-6eb0416e1933" providerId="ADAL" clId="{B523C8A5-89DB-4A73-8236-306E36CE93B4}" dt="2020-06-21T03:24:06.850" v="5860" actId="20577"/>
          <ac:spMkLst>
            <pc:docMk/>
            <pc:sldMk cId="3290887434" sldId="440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20:56.569" v="3743" actId="14826"/>
          <ac:picMkLst>
            <pc:docMk/>
            <pc:sldMk cId="3290887434" sldId="440"/>
            <ac:picMk id="6" creationId="{30CBDA82-9805-4435-95C9-634436299B19}"/>
          </ac:picMkLst>
        </pc:picChg>
      </pc:sldChg>
      <pc:sldChg chg="modSp add mod modAnim">
        <pc:chgData name="Brian Grey" userId="c81e10d2-c836-482c-a664-6eb0416e1933" providerId="ADAL" clId="{B523C8A5-89DB-4A73-8236-306E36CE93B4}" dt="2020-06-21T03:35:21.142" v="6215" actId="20577"/>
        <pc:sldMkLst>
          <pc:docMk/>
          <pc:sldMk cId="1873303937" sldId="441"/>
        </pc:sldMkLst>
        <pc:spChg chg="mod">
          <ac:chgData name="Brian Grey" userId="c81e10d2-c836-482c-a664-6eb0416e1933" providerId="ADAL" clId="{B523C8A5-89DB-4A73-8236-306E36CE93B4}" dt="2020-06-21T00:24:29.493" v="3783" actId="20577"/>
          <ac:spMkLst>
            <pc:docMk/>
            <pc:sldMk cId="1873303937" sldId="441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21.142" v="6215" actId="20577"/>
          <ac:spMkLst>
            <pc:docMk/>
            <pc:sldMk cId="1873303937" sldId="44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00:31:22.976" v="4519" actId="20577"/>
        <pc:sldMkLst>
          <pc:docMk/>
          <pc:sldMk cId="3031104688" sldId="442"/>
        </pc:sldMkLst>
        <pc:spChg chg="mod">
          <ac:chgData name="Brian Grey" userId="c81e10d2-c836-482c-a664-6eb0416e1933" providerId="ADAL" clId="{B523C8A5-89DB-4A73-8236-306E36CE93B4}" dt="2020-06-21T00:29:32.133" v="4316" actId="20577"/>
          <ac:spMkLst>
            <pc:docMk/>
            <pc:sldMk cId="3031104688" sldId="44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31:22.976" v="4519" actId="20577"/>
          <ac:spMkLst>
            <pc:docMk/>
            <pc:sldMk cId="3031104688" sldId="44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03:35:01.229" v="6202" actId="20577"/>
        <pc:sldMkLst>
          <pc:docMk/>
          <pc:sldMk cId="2179629565" sldId="443"/>
        </pc:sldMkLst>
        <pc:spChg chg="mod">
          <ac:chgData name="Brian Grey" userId="c81e10d2-c836-482c-a664-6eb0416e1933" providerId="ADAL" clId="{B523C8A5-89DB-4A73-8236-306E36CE93B4}" dt="2020-06-21T03:35:01.229" v="6202" actId="20577"/>
          <ac:spMkLst>
            <pc:docMk/>
            <pc:sldMk cId="2179629565" sldId="443"/>
            <ac:spMk id="4" creationId="{ED4844DB-D908-415A-95B0-5C6259DE470E}"/>
          </ac:spMkLst>
        </pc:spChg>
      </pc:sldChg>
      <pc:sldChg chg="modSp add del mod ord setBg">
        <pc:chgData name="Brian Grey" userId="c81e10d2-c836-482c-a664-6eb0416e1933" providerId="ADAL" clId="{B523C8A5-89DB-4A73-8236-306E36CE93B4}" dt="2020-06-21T13:13:27.874" v="6900" actId="2696"/>
        <pc:sldMkLst>
          <pc:docMk/>
          <pc:sldMk cId="234285554" sldId="444"/>
        </pc:sldMkLst>
        <pc:spChg chg="mod">
          <ac:chgData name="Brian Grey" userId="c81e10d2-c836-482c-a664-6eb0416e1933" providerId="ADAL" clId="{B523C8A5-89DB-4A73-8236-306E36CE93B4}" dt="2020-06-21T00:32:27.978" v="4602" actId="20577"/>
          <ac:spMkLst>
            <pc:docMk/>
            <pc:sldMk cId="234285554" sldId="444"/>
            <ac:spMk id="2" creationId="{FEF3F843-2670-4835-82E3-795A1C8AF460}"/>
          </ac:spMkLst>
        </pc:spChg>
      </pc:sldChg>
      <pc:sldChg chg="addSp modSp add del mod addAnim delAnim modAnim">
        <pc:chgData name="Brian Grey" userId="c81e10d2-c836-482c-a664-6eb0416e1933" providerId="ADAL" clId="{B523C8A5-89DB-4A73-8236-306E36CE93B4}" dt="2020-06-21T13:48:15.264" v="7404" actId="2696"/>
        <pc:sldMkLst>
          <pc:docMk/>
          <pc:sldMk cId="2550771755" sldId="445"/>
        </pc:sldMkLst>
        <pc:spChg chg="mod">
          <ac:chgData name="Brian Grey" userId="c81e10d2-c836-482c-a664-6eb0416e1933" providerId="ADAL" clId="{B523C8A5-89DB-4A73-8236-306E36CE93B4}" dt="2020-06-21T03:33:59.760" v="6165" actId="20577"/>
          <ac:spMkLst>
            <pc:docMk/>
            <pc:sldMk cId="2550771755" sldId="445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3:42:31.053" v="7317" actId="20577"/>
          <ac:spMkLst>
            <pc:docMk/>
            <pc:sldMk cId="2550771755" sldId="445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1T13:22:26.735" v="7046" actId="1076"/>
          <ac:picMkLst>
            <pc:docMk/>
            <pc:sldMk cId="2550771755" sldId="445"/>
            <ac:picMk id="5" creationId="{E03DF4A1-AF2D-4B92-98F7-36A7F03F3C1C}"/>
          </ac:picMkLst>
        </pc:picChg>
        <pc:picChg chg="add mod">
          <ac:chgData name="Brian Grey" userId="c81e10d2-c836-482c-a664-6eb0416e1933" providerId="ADAL" clId="{B523C8A5-89DB-4A73-8236-306E36CE93B4}" dt="2020-06-21T13:40:17.067" v="7222" actId="962"/>
          <ac:picMkLst>
            <pc:docMk/>
            <pc:sldMk cId="2550771755" sldId="445"/>
            <ac:picMk id="7" creationId="{A9E85DF0-27CA-4938-99FE-D8CFB6A50CA0}"/>
          </ac:picMkLst>
        </pc:picChg>
      </pc:sldChg>
      <pc:sldChg chg="modSp add del mod">
        <pc:chgData name="Brian Grey" userId="c81e10d2-c836-482c-a664-6eb0416e1933" providerId="ADAL" clId="{B523C8A5-89DB-4A73-8236-306E36CE93B4}" dt="2020-06-21T03:10:48.908" v="4892" actId="2696"/>
        <pc:sldMkLst>
          <pc:docMk/>
          <pc:sldMk cId="4276311789" sldId="445"/>
        </pc:sldMkLst>
        <pc:spChg chg="mod">
          <ac:chgData name="Brian Grey" userId="c81e10d2-c836-482c-a664-6eb0416e1933" providerId="ADAL" clId="{B523C8A5-89DB-4A73-8236-306E36CE93B4}" dt="2020-06-21T03:10:36.829" v="4891" actId="20577"/>
          <ac:spMkLst>
            <pc:docMk/>
            <pc:sldMk cId="4276311789" sldId="445"/>
            <ac:spMk id="2" creationId="{00000000-0000-0000-0000-000000000000}"/>
          </ac:spMkLst>
        </pc:spChg>
      </pc:sldChg>
      <pc:sldChg chg="modSp add del ord modAnim">
        <pc:chgData name="Brian Grey" userId="c81e10d2-c836-482c-a664-6eb0416e1933" providerId="ADAL" clId="{B523C8A5-89DB-4A73-8236-306E36CE93B4}" dt="2020-06-21T03:22:50.056" v="5800" actId="2696"/>
        <pc:sldMkLst>
          <pc:docMk/>
          <pc:sldMk cId="1249250195" sldId="446"/>
        </pc:sldMkLst>
        <pc:spChg chg="mod">
          <ac:chgData name="Brian Grey" userId="c81e10d2-c836-482c-a664-6eb0416e1933" providerId="ADAL" clId="{B523C8A5-89DB-4A73-8236-306E36CE93B4}" dt="2020-06-21T03:22:42.376" v="5797" actId="20577"/>
          <ac:spMkLst>
            <pc:docMk/>
            <pc:sldMk cId="1249250195" sldId="44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B523C8A5-89DB-4A73-8236-306E36CE93B4}" dt="2020-06-21T15:46:06.442" v="10201"/>
        <pc:sldMkLst>
          <pc:docMk/>
          <pc:sldMk cId="3771351884" sldId="446"/>
        </pc:sldMkLst>
        <pc:spChg chg="mod">
          <ac:chgData name="Brian Grey" userId="c81e10d2-c836-482c-a664-6eb0416e1933" providerId="ADAL" clId="{B523C8A5-89DB-4A73-8236-306E36CE93B4}" dt="2020-06-21T03:24:20.518" v="5873" actId="20577"/>
          <ac:spMkLst>
            <pc:docMk/>
            <pc:sldMk cId="3771351884" sldId="446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24:15.028" v="5863"/>
          <ac:spMkLst>
            <pc:docMk/>
            <pc:sldMk cId="3771351884" sldId="446"/>
            <ac:spMk id="4" creationId="{ED4844DB-D908-415A-95B0-5C6259DE470E}"/>
          </ac:spMkLst>
        </pc:spChg>
      </pc:sldChg>
      <pc:sldChg chg="modSp add del mod ord">
        <pc:chgData name="Brian Grey" userId="c81e10d2-c836-482c-a664-6eb0416e1933" providerId="ADAL" clId="{B523C8A5-89DB-4A73-8236-306E36CE93B4}" dt="2020-06-21T15:43:45.262" v="10199" actId="2696"/>
        <pc:sldMkLst>
          <pc:docMk/>
          <pc:sldMk cId="1245256101" sldId="447"/>
        </pc:sldMkLst>
        <pc:spChg chg="mod">
          <ac:chgData name="Brian Grey" userId="c81e10d2-c836-482c-a664-6eb0416e1933" providerId="ADAL" clId="{B523C8A5-89DB-4A73-8236-306E36CE93B4}" dt="2020-06-21T03:28:42.372" v="5929" actId="20577"/>
          <ac:spMkLst>
            <pc:docMk/>
            <pc:sldMk cId="1245256101" sldId="447"/>
            <ac:spMk id="2" creationId="{FEF3F843-2670-4835-82E3-795A1C8AF460}"/>
          </ac:spMkLst>
        </pc:spChg>
      </pc:sldChg>
      <pc:sldChg chg="modSp add del mod">
        <pc:chgData name="Brian Grey" userId="c81e10d2-c836-482c-a664-6eb0416e1933" providerId="ADAL" clId="{B523C8A5-89DB-4A73-8236-306E36CE93B4}" dt="2020-06-21T14:55:40.475" v="9111" actId="2696"/>
        <pc:sldMkLst>
          <pc:docMk/>
          <pc:sldMk cId="2397124520" sldId="448"/>
        </pc:sldMkLst>
        <pc:spChg chg="mod">
          <ac:chgData name="Brian Grey" userId="c81e10d2-c836-482c-a664-6eb0416e1933" providerId="ADAL" clId="{B523C8A5-89DB-4A73-8236-306E36CE93B4}" dt="2020-06-21T03:31:05.001" v="5976" actId="20577"/>
          <ac:spMkLst>
            <pc:docMk/>
            <pc:sldMk cId="2397124520" sldId="448"/>
            <ac:spMk id="2" creationId="{FEF3F843-2670-4835-82E3-795A1C8AF460}"/>
          </ac:spMkLst>
        </pc:spChg>
      </pc:sldChg>
      <pc:sldChg chg="modSp add modAnim">
        <pc:chgData name="Brian Grey" userId="c81e10d2-c836-482c-a664-6eb0416e1933" providerId="ADAL" clId="{B523C8A5-89DB-4A73-8236-306E36CE93B4}" dt="2020-06-21T14:24:30.155" v="8406"/>
        <pc:sldMkLst>
          <pc:docMk/>
          <pc:sldMk cId="2432907382" sldId="449"/>
        </pc:sldMkLst>
        <pc:spChg chg="mod">
          <ac:chgData name="Brian Grey" userId="c81e10d2-c836-482c-a664-6eb0416e1933" providerId="ADAL" clId="{B523C8A5-89DB-4A73-8236-306E36CE93B4}" dt="2020-06-21T14:24:00.786" v="8403" actId="20577"/>
          <ac:spMkLst>
            <pc:docMk/>
            <pc:sldMk cId="2432907382" sldId="449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33:00.220" v="9553" actId="2696"/>
        <pc:sldMkLst>
          <pc:docMk/>
          <pc:sldMk cId="3873112627" sldId="450"/>
        </pc:sldMkLst>
        <pc:spChg chg="mod">
          <ac:chgData name="Brian Grey" userId="c81e10d2-c836-482c-a664-6eb0416e1933" providerId="ADAL" clId="{B523C8A5-89DB-4A73-8236-306E36CE93B4}" dt="2020-06-21T03:42:30.820" v="6899" actId="20577"/>
          <ac:spMkLst>
            <pc:docMk/>
            <pc:sldMk cId="3873112627" sldId="450"/>
            <ac:spMk id="2" creationId="{FEF3F843-2670-4835-82E3-795A1C8AF460}"/>
          </ac:spMkLst>
        </pc:spChg>
      </pc:sldChg>
      <pc:sldChg chg="addSp delSp modSp add mod modTransition">
        <pc:chgData name="Brian Grey" userId="c81e10d2-c836-482c-a664-6eb0416e1933" providerId="ADAL" clId="{B523C8A5-89DB-4A73-8236-306E36CE93B4}" dt="2020-06-21T13:48:10.184" v="7403"/>
        <pc:sldMkLst>
          <pc:docMk/>
          <pc:sldMk cId="562171297" sldId="451"/>
        </pc:sldMkLst>
        <pc:picChg chg="add del mod">
          <ac:chgData name="Brian Grey" userId="c81e10d2-c836-482c-a664-6eb0416e1933" providerId="ADAL" clId="{B523C8A5-89DB-4A73-8236-306E36CE93B4}" dt="2020-06-21T13:47:06.883" v="7333" actId="931"/>
          <ac:picMkLst>
            <pc:docMk/>
            <pc:sldMk cId="562171297" sldId="451"/>
            <ac:picMk id="6" creationId="{D256EE7E-ABAE-4CE3-8A5F-EE8BD367777D}"/>
          </ac:picMkLst>
        </pc:picChg>
        <pc:picChg chg="mod">
          <ac:chgData name="Brian Grey" userId="c81e10d2-c836-482c-a664-6eb0416e1933" providerId="ADAL" clId="{B523C8A5-89DB-4A73-8236-306E36CE93B4}" dt="2020-06-21T13:47:43.270" v="7401" actId="1076"/>
          <ac:picMkLst>
            <pc:docMk/>
            <pc:sldMk cId="562171297" sldId="451"/>
            <ac:picMk id="7" creationId="{A9E85DF0-27CA-4938-99FE-D8CFB6A50CA0}"/>
          </ac:picMkLst>
        </pc:picChg>
      </pc:sldChg>
      <pc:sldChg chg="modSp add modAnim">
        <pc:chgData name="Brian Grey" userId="c81e10d2-c836-482c-a664-6eb0416e1933" providerId="ADAL" clId="{B523C8A5-89DB-4A73-8236-306E36CE93B4}" dt="2020-06-21T14:01:12.284" v="7717" actId="6549"/>
        <pc:sldMkLst>
          <pc:docMk/>
          <pc:sldMk cId="4100812863" sldId="452"/>
        </pc:sldMkLst>
        <pc:spChg chg="mod">
          <ac:chgData name="Brian Grey" userId="c81e10d2-c836-482c-a664-6eb0416e1933" providerId="ADAL" clId="{B523C8A5-89DB-4A73-8236-306E36CE93B4}" dt="2020-06-21T14:01:12.284" v="7717" actId="6549"/>
          <ac:spMkLst>
            <pc:docMk/>
            <pc:sldMk cId="4100812863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4:05:26.208" v="8032"/>
        <pc:sldMkLst>
          <pc:docMk/>
          <pc:sldMk cId="399701534" sldId="453"/>
        </pc:sldMkLst>
        <pc:spChg chg="mod">
          <ac:chgData name="Brian Grey" userId="c81e10d2-c836-482c-a664-6eb0416e1933" providerId="ADAL" clId="{B523C8A5-89DB-4A73-8236-306E36CE93B4}" dt="2020-06-21T14:05:26.208" v="8032"/>
          <ac:spMkLst>
            <pc:docMk/>
            <pc:sldMk cId="399701534" sldId="45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14:45:33.945" v="8881" actId="5793"/>
        <pc:sldMkLst>
          <pc:docMk/>
          <pc:sldMk cId="3598868825" sldId="454"/>
        </pc:sldMkLst>
        <pc:spChg chg="mod">
          <ac:chgData name="Brian Grey" userId="c81e10d2-c836-482c-a664-6eb0416e1933" providerId="ADAL" clId="{B523C8A5-89DB-4A73-8236-306E36CE93B4}" dt="2020-06-21T14:45:33.945" v="8881" actId="5793"/>
          <ac:spMkLst>
            <pc:docMk/>
            <pc:sldMk cId="3598868825" sldId="45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14:55:29.971" v="9109" actId="20577"/>
        <pc:sldMkLst>
          <pc:docMk/>
          <pc:sldMk cId="1652121689" sldId="455"/>
        </pc:sldMkLst>
        <pc:spChg chg="mod">
          <ac:chgData name="Brian Grey" userId="c81e10d2-c836-482c-a664-6eb0416e1933" providerId="ADAL" clId="{B523C8A5-89DB-4A73-8236-306E36CE93B4}" dt="2020-06-21T14:55:29.971" v="9109" actId="20577"/>
          <ac:spMkLst>
            <pc:docMk/>
            <pc:sldMk cId="1652121689" sldId="45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523C8A5-89DB-4A73-8236-306E36CE93B4}" dt="2020-06-22T14:09:11.831" v="10214" actId="2696"/>
        <pc:sldMkLst>
          <pc:docMk/>
          <pc:sldMk cId="751630374" sldId="456"/>
        </pc:sldMkLst>
      </pc:sldChg>
      <pc:sldChg chg="modSp add mod modAnim">
        <pc:chgData name="Brian Grey" userId="c81e10d2-c836-482c-a664-6eb0416e1933" providerId="ADAL" clId="{B523C8A5-89DB-4A73-8236-306E36CE93B4}" dt="2020-06-21T15:07:02.711" v="9517" actId="6549"/>
        <pc:sldMkLst>
          <pc:docMk/>
          <pc:sldMk cId="1301871331" sldId="457"/>
        </pc:sldMkLst>
        <pc:spChg chg="mod">
          <ac:chgData name="Brian Grey" userId="c81e10d2-c836-482c-a664-6eb0416e1933" providerId="ADAL" clId="{B523C8A5-89DB-4A73-8236-306E36CE93B4}" dt="2020-06-21T15:04:31.475" v="9133" actId="20577"/>
          <ac:spMkLst>
            <pc:docMk/>
            <pc:sldMk cId="1301871331" sldId="45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7:02.711" v="9517" actId="6549"/>
          <ac:spMkLst>
            <pc:docMk/>
            <pc:sldMk cId="1301871331" sldId="45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5:36:47.557" v="9810" actId="20577"/>
        <pc:sldMkLst>
          <pc:docMk/>
          <pc:sldMk cId="3962758062" sldId="458"/>
        </pc:sldMkLst>
        <pc:spChg chg="mod">
          <ac:chgData name="Brian Grey" userId="c81e10d2-c836-482c-a664-6eb0416e1933" providerId="ADAL" clId="{B523C8A5-89DB-4A73-8236-306E36CE93B4}" dt="2020-06-21T15:36:47.557" v="9810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B523C8A5-89DB-4A73-8236-306E36CE93B4}" dt="2020-06-21T15:43:24.502" v="10198" actId="20577"/>
        <pc:sldMkLst>
          <pc:docMk/>
          <pc:sldMk cId="3137376104" sldId="459"/>
        </pc:sldMkLst>
        <pc:spChg chg="mod">
          <ac:chgData name="Brian Grey" userId="c81e10d2-c836-482c-a664-6eb0416e1933" providerId="ADAL" clId="{B523C8A5-89DB-4A73-8236-306E36CE93B4}" dt="2020-06-21T15:43:24.502" v="10198" actId="20577"/>
          <ac:spMkLst>
            <pc:docMk/>
            <pc:sldMk cId="3137376104" sldId="459"/>
            <ac:spMk id="4" creationId="{ED4844DB-D908-415A-95B0-5C6259DE470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6" creationId="{AD60EEDD-6E5D-4432-B70A-B1528074AE4A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7" creationId="{558CE358-01CB-496B-B003-B49EAB961FE7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9" creationId="{10F77FC2-2993-4169-9A33-B2C5F59BBD52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0" creationId="{6C2809C9-CAFA-4489-9E55-32284068239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1" creationId="{C177E5D9-40F1-4F59-9104-9F2FB089F31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2" creationId="{384B7191-2657-47F6-83EF-164001D9A44F}"/>
          </ac:spMkLst>
        </pc:spChg>
        <pc:grpChg chg="add del mod">
          <ac:chgData name="Brian Grey" userId="c81e10d2-c836-482c-a664-6eb0416e1933" providerId="ADAL" clId="{B523C8A5-89DB-4A73-8236-306E36CE93B4}" dt="2020-06-21T15:37:55.803" v="9846"/>
          <ac:grpSpMkLst>
            <pc:docMk/>
            <pc:sldMk cId="3137376104" sldId="459"/>
            <ac:grpSpMk id="5" creationId="{94E1EFDA-B459-473A-904C-7BA338883AAC}"/>
          </ac:grpSpMkLst>
        </pc:grpChg>
        <pc:picChg chg="add mod">
          <ac:chgData name="Brian Grey" userId="c81e10d2-c836-482c-a664-6eb0416e1933" providerId="ADAL" clId="{B523C8A5-89DB-4A73-8236-306E36CE93B4}" dt="2020-06-21T15:40:03.765" v="9850" actId="1076"/>
          <ac:picMkLst>
            <pc:docMk/>
            <pc:sldMk cId="3137376104" sldId="459"/>
            <ac:picMk id="13" creationId="{EE38BA14-F103-401A-8B5C-7C0C73DC7FD0}"/>
          </ac:picMkLst>
        </pc:picChg>
        <pc:picChg chg="add mod">
          <ac:chgData name="Brian Grey" userId="c81e10d2-c836-482c-a664-6eb0416e1933" providerId="ADAL" clId="{B523C8A5-89DB-4A73-8236-306E36CE93B4}" dt="2020-06-21T15:42:22.407" v="10046" actId="14826"/>
          <ac:picMkLst>
            <pc:docMk/>
            <pc:sldMk cId="3137376104" sldId="459"/>
            <ac:picMk id="14" creationId="{6A4B2A43-AC21-4FD5-ABCA-A620EB4F2DE4}"/>
          </ac:picMkLst>
        </pc:picChg>
      </pc:sldChg>
      <pc:sldChg chg="modSp add">
        <pc:chgData name="Brian Grey" userId="c81e10d2-c836-482c-a664-6eb0416e1933" providerId="ADAL" clId="{B523C8A5-89DB-4A73-8236-306E36CE93B4}" dt="2020-06-21T15:46:18.524" v="10202" actId="14826"/>
        <pc:sldMkLst>
          <pc:docMk/>
          <pc:sldMk cId="3882128715" sldId="460"/>
        </pc:sldMkLst>
        <pc:picChg chg="mod">
          <ac:chgData name="Brian Grey" userId="c81e10d2-c836-482c-a664-6eb0416e1933" providerId="ADAL" clId="{B523C8A5-89DB-4A73-8236-306E36CE93B4}" dt="2020-06-21T15:46:18.524" v="10202" actId="14826"/>
          <ac:picMkLst>
            <pc:docMk/>
            <pc:sldMk cId="3882128715" sldId="460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15:46:56.137" v="10211" actId="20577"/>
        <pc:sldMkLst>
          <pc:docMk/>
          <pc:sldMk cId="1830344958" sldId="461"/>
        </pc:sldMkLst>
        <pc:spChg chg="mod">
          <ac:chgData name="Brian Grey" userId="c81e10d2-c836-482c-a664-6eb0416e1933" providerId="ADAL" clId="{B523C8A5-89DB-4A73-8236-306E36CE93B4}" dt="2020-06-21T15:46:56.137" v="10211" actId="20577"/>
          <ac:spMkLst>
            <pc:docMk/>
            <pc:sldMk cId="1830344958" sldId="46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B523C8A5-89DB-4A73-8236-306E36CE93B4}" dt="2020-06-21T15:49:39.494" v="10213" actId="14826"/>
        <pc:sldMkLst>
          <pc:docMk/>
          <pc:sldMk cId="3922710382" sldId="462"/>
        </pc:sldMkLst>
        <pc:picChg chg="mod">
          <ac:chgData name="Brian Grey" userId="c81e10d2-c836-482c-a664-6eb0416e1933" providerId="ADAL" clId="{B523C8A5-89DB-4A73-8236-306E36CE93B4}" dt="2020-06-21T15:49:39.494" v="10213" actId="14826"/>
          <ac:picMkLst>
            <pc:docMk/>
            <pc:sldMk cId="3922710382" sldId="462"/>
            <ac:picMk id="6" creationId="{30CBDA82-9805-4435-95C9-634436299B19}"/>
          </ac:picMkLst>
        </pc:pic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3B6968AC-24EB-4099-AFD6-0B9FDF0200D5}"/>
    <pc:docChg chg="undo redo custSel mod addSld delSld modSld sldOrd">
      <pc:chgData name="Brian Grey" userId="c81e10d2-c836-482c-a664-6eb0416e1933" providerId="ADAL" clId="{3B6968AC-24EB-4099-AFD6-0B9FDF0200D5}" dt="2020-09-10T03:30:07.679" v="11999" actId="1076"/>
      <pc:docMkLst>
        <pc:docMk/>
      </pc:docMkLst>
      <pc:sldChg chg="modSp mod modAnim">
        <pc:chgData name="Brian Grey" userId="c81e10d2-c836-482c-a664-6eb0416e1933" providerId="ADAL" clId="{3B6968AC-24EB-4099-AFD6-0B9FDF0200D5}" dt="2020-09-08T23:04:06.871" v="900" actId="14"/>
        <pc:sldMkLst>
          <pc:docMk/>
          <pc:sldMk cId="1324343561" sldId="268"/>
        </pc:sldMkLst>
        <pc:spChg chg="mod">
          <ac:chgData name="Brian Grey" userId="c81e10d2-c836-482c-a664-6eb0416e1933" providerId="ADAL" clId="{3B6968AC-24EB-4099-AFD6-0B9FDF0200D5}" dt="2020-09-08T22:52:24.947" v="356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08T23:04:06.871" v="900" actId="14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3B6968AC-24EB-4099-AFD6-0B9FDF0200D5}" dt="2020-09-08T21:13:53.192" v="21" actId="6549"/>
        <pc:sldMkLst>
          <pc:docMk/>
          <pc:sldMk cId="2994068431" sldId="269"/>
        </pc:sldMkLst>
        <pc:spChg chg="mod">
          <ac:chgData name="Brian Grey" userId="c81e10d2-c836-482c-a664-6eb0416e1933" providerId="ADAL" clId="{3B6968AC-24EB-4099-AFD6-0B9FDF0200D5}" dt="2020-09-08T21:13:39.377" v="20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3B6968AC-24EB-4099-AFD6-0B9FDF0200D5}" dt="2020-09-08T21:13:53.192" v="21" actId="6549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3B6968AC-24EB-4099-AFD6-0B9FDF0200D5}" dt="2020-09-09T23:01:09.329" v="6129" actId="20577"/>
        <pc:sldMkLst>
          <pc:docMk/>
          <pc:sldMk cId="1541298972" sldId="287"/>
        </pc:sldMkLst>
        <pc:spChg chg="mod">
          <ac:chgData name="Brian Grey" userId="c81e10d2-c836-482c-a664-6eb0416e1933" providerId="ADAL" clId="{3B6968AC-24EB-4099-AFD6-0B9FDF0200D5}" dt="2020-09-09T23:01:09.329" v="6129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113966358" sldId="387"/>
        </pc:sldMkLst>
      </pc:sldChg>
      <pc:sldChg chg="modSp mod modTransition modAnim">
        <pc:chgData name="Brian Grey" userId="c81e10d2-c836-482c-a664-6eb0416e1933" providerId="ADAL" clId="{3B6968AC-24EB-4099-AFD6-0B9FDF0200D5}" dt="2020-09-09T21:23:53.809" v="4871"/>
        <pc:sldMkLst>
          <pc:docMk/>
          <pc:sldMk cId="939620794" sldId="408"/>
        </pc:sldMkLst>
        <pc:spChg chg="mod">
          <ac:chgData name="Brian Grey" userId="c81e10d2-c836-482c-a664-6eb0416e1933" providerId="ADAL" clId="{3B6968AC-24EB-4099-AFD6-0B9FDF0200D5}" dt="2020-09-09T21:21:27.400" v="4784" actId="5793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09T21:23:34.226" v="4870" actId="6549"/>
          <ac:spMkLst>
            <pc:docMk/>
            <pc:sldMk cId="939620794" sldId="408"/>
            <ac:spMk id="4" creationId="{ED4844DB-D908-415A-95B0-5C6259DE470E}"/>
          </ac:spMkLst>
        </pc:spChg>
        <pc:picChg chg="ord">
          <ac:chgData name="Brian Grey" userId="c81e10d2-c836-482c-a664-6eb0416e1933" providerId="ADAL" clId="{3B6968AC-24EB-4099-AFD6-0B9FDF0200D5}" dt="2020-09-09T21:21:23.176" v="4777" actId="167"/>
          <ac:picMkLst>
            <pc:docMk/>
            <pc:sldMk cId="939620794" sldId="408"/>
            <ac:picMk id="8" creationId="{00000000-0000-0000-0000-000000000000}"/>
          </ac:picMkLst>
        </pc:picChg>
      </pc:sldChg>
      <pc:sldChg chg="modSp mod modAnim">
        <pc:chgData name="Brian Grey" userId="c81e10d2-c836-482c-a664-6eb0416e1933" providerId="ADAL" clId="{3B6968AC-24EB-4099-AFD6-0B9FDF0200D5}" dt="2020-09-09T20:58:53.557" v="3909" actId="20577"/>
        <pc:sldMkLst>
          <pc:docMk/>
          <pc:sldMk cId="2383297416" sldId="409"/>
        </pc:sldMkLst>
        <pc:spChg chg="mod">
          <ac:chgData name="Brian Grey" userId="c81e10d2-c836-482c-a664-6eb0416e1933" providerId="ADAL" clId="{3B6968AC-24EB-4099-AFD6-0B9FDF0200D5}" dt="2020-09-08T23:46:14.188" v="2994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09T20:58:53.557" v="3909" actId="20577"/>
          <ac:spMkLst>
            <pc:docMk/>
            <pc:sldMk cId="2383297416" sldId="409"/>
            <ac:spMk id="4" creationId="{ED4844DB-D908-415A-95B0-5C6259DE470E}"/>
          </ac:spMkLst>
        </pc:spChg>
      </pc:sldChg>
      <pc:sldChg chg="addSp modSp mod modAnim">
        <pc:chgData name="Brian Grey" userId="c81e10d2-c836-482c-a664-6eb0416e1933" providerId="ADAL" clId="{3B6968AC-24EB-4099-AFD6-0B9FDF0200D5}" dt="2020-09-10T03:00:42.716" v="10921" actId="20577"/>
        <pc:sldMkLst>
          <pc:docMk/>
          <pc:sldMk cId="467426349" sldId="410"/>
        </pc:sldMkLst>
        <pc:spChg chg="mod">
          <ac:chgData name="Brian Grey" userId="c81e10d2-c836-482c-a664-6eb0416e1933" providerId="ADAL" clId="{3B6968AC-24EB-4099-AFD6-0B9FDF0200D5}" dt="2020-09-09T23:45:11.441" v="9141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10T03:00:42.716" v="10921" actId="20577"/>
          <ac:spMkLst>
            <pc:docMk/>
            <pc:sldMk cId="467426349" sldId="410"/>
            <ac:spMk id="4" creationId="{ED4844DB-D908-415A-95B0-5C6259DE470E}"/>
          </ac:spMkLst>
        </pc:spChg>
        <pc:picChg chg="add mod">
          <ac:chgData name="Brian Grey" userId="c81e10d2-c836-482c-a664-6eb0416e1933" providerId="ADAL" clId="{3B6968AC-24EB-4099-AFD6-0B9FDF0200D5}" dt="2020-09-09T23:48:45.379" v="9642" actId="1036"/>
          <ac:picMkLst>
            <pc:docMk/>
            <pc:sldMk cId="467426349" sldId="410"/>
            <ac:picMk id="3" creationId="{784428CA-CCAD-49CC-A534-9417F35BF672}"/>
          </ac:picMkLst>
        </pc:picChg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3336574127" sldId="412"/>
        </pc:sldMkLst>
      </pc:sldChg>
      <pc:sldChg chg="modSp mod modAnim">
        <pc:chgData name="Brian Grey" userId="c81e10d2-c836-482c-a664-6eb0416e1933" providerId="ADAL" clId="{3B6968AC-24EB-4099-AFD6-0B9FDF0200D5}" dt="2020-09-08T23:16:46.020" v="2339" actId="313"/>
        <pc:sldMkLst>
          <pc:docMk/>
          <pc:sldMk cId="3467998527" sldId="427"/>
        </pc:sldMkLst>
        <pc:spChg chg="mod">
          <ac:chgData name="Brian Grey" userId="c81e10d2-c836-482c-a664-6eb0416e1933" providerId="ADAL" clId="{3B6968AC-24EB-4099-AFD6-0B9FDF0200D5}" dt="2020-09-08T23:14:35.130" v="1943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08T23:16:46.020" v="2339" actId="313"/>
          <ac:spMkLst>
            <pc:docMk/>
            <pc:sldMk cId="3467998527" sldId="427"/>
            <ac:spMk id="4" creationId="{ED4844DB-D908-415A-95B0-5C6259DE470E}"/>
          </ac:spMkLst>
        </pc:spChg>
      </pc:sldChg>
      <pc:sldChg chg="addSp delSp modSp mod delAnim modAnim">
        <pc:chgData name="Brian Grey" userId="c81e10d2-c836-482c-a664-6eb0416e1933" providerId="ADAL" clId="{3B6968AC-24EB-4099-AFD6-0B9FDF0200D5}" dt="2020-09-09T23:12:39.539" v="7376" actId="1076"/>
        <pc:sldMkLst>
          <pc:docMk/>
          <pc:sldMk cId="2796789133" sldId="429"/>
        </pc:sldMkLst>
        <pc:spChg chg="mod">
          <ac:chgData name="Brian Grey" userId="c81e10d2-c836-482c-a664-6eb0416e1933" providerId="ADAL" clId="{3B6968AC-24EB-4099-AFD6-0B9FDF0200D5}" dt="2020-09-09T22:28:33.560" v="5569" actId="20577"/>
          <ac:spMkLst>
            <pc:docMk/>
            <pc:sldMk cId="2796789133" sldId="429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09T23:06:09.709" v="6536" actId="20577"/>
          <ac:spMkLst>
            <pc:docMk/>
            <pc:sldMk cId="2796789133" sldId="429"/>
            <ac:spMk id="4" creationId="{ED4844DB-D908-415A-95B0-5C6259DE470E}"/>
          </ac:spMkLst>
        </pc:spChg>
        <pc:picChg chg="add mod">
          <ac:chgData name="Brian Grey" userId="c81e10d2-c836-482c-a664-6eb0416e1933" providerId="ADAL" clId="{3B6968AC-24EB-4099-AFD6-0B9FDF0200D5}" dt="2020-09-09T23:12:39.539" v="7376" actId="1076"/>
          <ac:picMkLst>
            <pc:docMk/>
            <pc:sldMk cId="2796789133" sldId="429"/>
            <ac:picMk id="5" creationId="{95077FB6-F594-4A5E-93F0-AC5BD656D9D7}"/>
          </ac:picMkLst>
        </pc:picChg>
        <pc:picChg chg="add del mod">
          <ac:chgData name="Brian Grey" userId="c81e10d2-c836-482c-a664-6eb0416e1933" providerId="ADAL" clId="{3B6968AC-24EB-4099-AFD6-0B9FDF0200D5}" dt="2020-09-09T23:00:06.145" v="6067" actId="478"/>
          <ac:picMkLst>
            <pc:docMk/>
            <pc:sldMk cId="2796789133" sldId="429"/>
            <ac:picMk id="6" creationId="{7D4E2871-AAF4-4F8D-BF93-D53C9885DE2F}"/>
          </ac:picMkLst>
        </pc:picChg>
        <pc:picChg chg="add mod">
          <ac:chgData name="Brian Grey" userId="c81e10d2-c836-482c-a664-6eb0416e1933" providerId="ADAL" clId="{3B6968AC-24EB-4099-AFD6-0B9FDF0200D5}" dt="2020-09-09T23:12:35.026" v="7375" actId="1076"/>
          <ac:picMkLst>
            <pc:docMk/>
            <pc:sldMk cId="2796789133" sldId="429"/>
            <ac:picMk id="7" creationId="{327D14E2-F008-4016-AF0A-613A733445A8}"/>
          </ac:picMkLst>
        </pc:picChg>
      </pc:sldChg>
      <pc:sldChg chg="addSp delSp modSp mod modTransition setBg setFolMasterObjs modAnim setClrOvrMap">
        <pc:chgData name="Brian Grey" userId="c81e10d2-c836-482c-a664-6eb0416e1933" providerId="ADAL" clId="{3B6968AC-24EB-4099-AFD6-0B9FDF0200D5}" dt="2020-09-09T23:23:10.885" v="7759"/>
        <pc:sldMkLst>
          <pc:docMk/>
          <pc:sldMk cId="3740134024" sldId="430"/>
        </pc:sldMkLst>
        <pc:spChg chg="mod">
          <ac:chgData name="Brian Grey" userId="c81e10d2-c836-482c-a664-6eb0416e1933" providerId="ADAL" clId="{3B6968AC-24EB-4099-AFD6-0B9FDF0200D5}" dt="2020-09-09T23:21:52.718" v="7699" actId="26606"/>
          <ac:spMkLst>
            <pc:docMk/>
            <pc:sldMk cId="3740134024" sldId="430"/>
            <ac:spMk id="2" creationId="{00000000-0000-0000-0000-000000000000}"/>
          </ac:spMkLst>
        </pc:spChg>
        <pc:spChg chg="mod ord">
          <ac:chgData name="Brian Grey" userId="c81e10d2-c836-482c-a664-6eb0416e1933" providerId="ADAL" clId="{3B6968AC-24EB-4099-AFD6-0B9FDF0200D5}" dt="2020-09-09T23:21:52.718" v="7699" actId="26606"/>
          <ac:spMkLst>
            <pc:docMk/>
            <pc:sldMk cId="3740134024" sldId="430"/>
            <ac:spMk id="4" creationId="{ED4844DB-D908-415A-95B0-5C6259DE470E}"/>
          </ac:spMkLst>
        </pc:spChg>
        <pc:spChg chg="add del">
          <ac:chgData name="Brian Grey" userId="c81e10d2-c836-482c-a664-6eb0416e1933" providerId="ADAL" clId="{3B6968AC-24EB-4099-AFD6-0B9FDF0200D5}" dt="2020-09-09T23:21:52.718" v="7699" actId="26606"/>
          <ac:spMkLst>
            <pc:docMk/>
            <pc:sldMk cId="3740134024" sldId="430"/>
            <ac:spMk id="15" creationId="{99CEE05D-F25C-4EC3-B527-D9C999E335CD}"/>
          </ac:spMkLst>
        </pc:spChg>
        <pc:spChg chg="add del">
          <ac:chgData name="Brian Grey" userId="c81e10d2-c836-482c-a664-6eb0416e1933" providerId="ADAL" clId="{3B6968AC-24EB-4099-AFD6-0B9FDF0200D5}" dt="2020-09-09T23:21:52.718" v="7699" actId="26606"/>
          <ac:spMkLst>
            <pc:docMk/>
            <pc:sldMk cId="3740134024" sldId="430"/>
            <ac:spMk id="17" creationId="{4F036726-0C05-446E-91C3-B986EBEA055E}"/>
          </ac:spMkLst>
        </pc:spChg>
        <pc:spChg chg="add del">
          <ac:chgData name="Brian Grey" userId="c81e10d2-c836-482c-a664-6eb0416e1933" providerId="ADAL" clId="{3B6968AC-24EB-4099-AFD6-0B9FDF0200D5}" dt="2020-09-09T23:21:52.718" v="7699" actId="26606"/>
          <ac:spMkLst>
            <pc:docMk/>
            <pc:sldMk cId="3740134024" sldId="430"/>
            <ac:spMk id="19" creationId="{A310ABCD-C34B-42D1-9BEB-47755A3EA36C}"/>
          </ac:spMkLst>
        </pc:spChg>
        <pc:spChg chg="add del">
          <ac:chgData name="Brian Grey" userId="c81e10d2-c836-482c-a664-6eb0416e1933" providerId="ADAL" clId="{3B6968AC-24EB-4099-AFD6-0B9FDF0200D5}" dt="2020-09-09T23:21:52.718" v="7699" actId="26606"/>
          <ac:spMkLst>
            <pc:docMk/>
            <pc:sldMk cId="3740134024" sldId="430"/>
            <ac:spMk id="21" creationId="{F38AB6A2-89F7-43B5-B608-50DFC740DEBF}"/>
          </ac:spMkLst>
        </pc:spChg>
        <pc:spChg chg="add del">
          <ac:chgData name="Brian Grey" userId="c81e10d2-c836-482c-a664-6eb0416e1933" providerId="ADAL" clId="{3B6968AC-24EB-4099-AFD6-0B9FDF0200D5}" dt="2020-09-09T23:21:52.718" v="7699" actId="26606"/>
          <ac:spMkLst>
            <pc:docMk/>
            <pc:sldMk cId="3740134024" sldId="430"/>
            <ac:spMk id="23" creationId="{06585B74-DAF6-470E-B2F3-B5530A709AAC}"/>
          </ac:spMkLst>
        </pc:spChg>
        <pc:spChg chg="add del">
          <ac:chgData name="Brian Grey" userId="c81e10d2-c836-482c-a664-6eb0416e1933" providerId="ADAL" clId="{3B6968AC-24EB-4099-AFD6-0B9FDF0200D5}" dt="2020-09-09T23:21:52.718" v="7699" actId="26606"/>
          <ac:spMkLst>
            <pc:docMk/>
            <pc:sldMk cId="3740134024" sldId="430"/>
            <ac:spMk id="25" creationId="{30BAD96F-CE2F-4682-99B8-0DD9E6AE2BED}"/>
          </ac:spMkLst>
        </pc:spChg>
        <pc:picChg chg="add mod">
          <ac:chgData name="Brian Grey" userId="c81e10d2-c836-482c-a664-6eb0416e1933" providerId="ADAL" clId="{3B6968AC-24EB-4099-AFD6-0B9FDF0200D5}" dt="2020-09-09T23:22:25.768" v="7712" actId="1037"/>
          <ac:picMkLst>
            <pc:docMk/>
            <pc:sldMk cId="3740134024" sldId="430"/>
            <ac:picMk id="5" creationId="{4B9643C5-63C6-4696-8CAF-4B46292D0140}"/>
          </ac:picMkLst>
        </pc:picChg>
        <pc:picChg chg="add mod ord modCrop">
          <ac:chgData name="Brian Grey" userId="c81e10d2-c836-482c-a664-6eb0416e1933" providerId="ADAL" clId="{3B6968AC-24EB-4099-AFD6-0B9FDF0200D5}" dt="2020-09-09T23:22:23.508" v="7708" actId="1076"/>
          <ac:picMkLst>
            <pc:docMk/>
            <pc:sldMk cId="3740134024" sldId="430"/>
            <ac:picMk id="7" creationId="{93B38DDC-79FF-48B6-858A-CB13E78D9F77}"/>
          </ac:picMkLst>
        </pc:picChg>
        <pc:picChg chg="mod ord">
          <ac:chgData name="Brian Grey" userId="c81e10d2-c836-482c-a664-6eb0416e1933" providerId="ADAL" clId="{3B6968AC-24EB-4099-AFD6-0B9FDF0200D5}" dt="2020-09-09T23:21:52.718" v="7699" actId="26606"/>
          <ac:picMkLst>
            <pc:docMk/>
            <pc:sldMk cId="3740134024" sldId="430"/>
            <ac:picMk id="8" creationId="{00000000-0000-0000-0000-000000000000}"/>
          </ac:picMkLst>
        </pc:picChg>
        <pc:picChg chg="add del mod">
          <ac:chgData name="Brian Grey" userId="c81e10d2-c836-482c-a664-6eb0416e1933" providerId="ADAL" clId="{3B6968AC-24EB-4099-AFD6-0B9FDF0200D5}" dt="2020-09-09T23:22:25.093" v="7711" actId="931"/>
          <ac:picMkLst>
            <pc:docMk/>
            <pc:sldMk cId="3740134024" sldId="430"/>
            <ac:picMk id="10" creationId="{8615B2F7-DB6E-4A20-A063-23976944B03C}"/>
          </ac:picMkLst>
        </pc:picChg>
      </pc:sldChg>
      <pc:sldChg chg="modSp mod modTransition modAnim">
        <pc:chgData name="Brian Grey" userId="c81e10d2-c836-482c-a664-6eb0416e1933" providerId="ADAL" clId="{3B6968AC-24EB-4099-AFD6-0B9FDF0200D5}" dt="2020-09-10T01:33:24.391" v="10915" actId="20577"/>
        <pc:sldMkLst>
          <pc:docMk/>
          <pc:sldMk cId="602840526" sldId="431"/>
        </pc:sldMkLst>
        <pc:spChg chg="mod">
          <ac:chgData name="Brian Grey" userId="c81e10d2-c836-482c-a664-6eb0416e1933" providerId="ADAL" clId="{3B6968AC-24EB-4099-AFD6-0B9FDF0200D5}" dt="2020-09-09T23:25:29.544" v="8066" actId="20577"/>
          <ac:spMkLst>
            <pc:docMk/>
            <pc:sldMk cId="602840526" sldId="431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10T01:33:24.391" v="10915" actId="20577"/>
          <ac:spMkLst>
            <pc:docMk/>
            <pc:sldMk cId="602840526" sldId="431"/>
            <ac:spMk id="4" creationId="{ED4844DB-D908-415A-95B0-5C6259DE470E}"/>
          </ac:spMkLst>
        </pc:spChg>
      </pc:sldChg>
      <pc:sldChg chg="addSp modSp mod modAnim">
        <pc:chgData name="Brian Grey" userId="c81e10d2-c836-482c-a664-6eb0416e1933" providerId="ADAL" clId="{3B6968AC-24EB-4099-AFD6-0B9FDF0200D5}" dt="2020-09-09T23:56:34.071" v="10087"/>
        <pc:sldMkLst>
          <pc:docMk/>
          <pc:sldMk cId="4183308786" sldId="432"/>
        </pc:sldMkLst>
        <pc:spChg chg="mod">
          <ac:chgData name="Brian Grey" userId="c81e10d2-c836-482c-a664-6eb0416e1933" providerId="ADAL" clId="{3B6968AC-24EB-4099-AFD6-0B9FDF0200D5}" dt="2020-09-09T23:52:28.240" v="9748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09T23:54:46.934" v="10075" actId="20577"/>
          <ac:spMkLst>
            <pc:docMk/>
            <pc:sldMk cId="4183308786" sldId="432"/>
            <ac:spMk id="4" creationId="{ED4844DB-D908-415A-95B0-5C6259DE470E}"/>
          </ac:spMkLst>
        </pc:spChg>
        <pc:picChg chg="add">
          <ac:chgData name="Brian Grey" userId="c81e10d2-c836-482c-a664-6eb0416e1933" providerId="ADAL" clId="{3B6968AC-24EB-4099-AFD6-0B9FDF0200D5}" dt="2020-09-09T23:56:29.704" v="10086" actId="22"/>
          <ac:picMkLst>
            <pc:docMk/>
            <pc:sldMk cId="4183308786" sldId="432"/>
            <ac:picMk id="3" creationId="{E3740D8D-4502-4CDF-8E7B-D97300AC1707}"/>
          </ac:picMkLst>
        </pc:picChg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1992470119" sldId="433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1950819862" sldId="434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2330916311" sldId="435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2394438930" sldId="436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3140033511" sldId="437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942774765" sldId="438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3904915048" sldId="439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3290887434" sldId="440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1873303937" sldId="441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3031104688" sldId="442"/>
        </pc:sldMkLst>
      </pc:sldChg>
      <pc:sldChg chg="del">
        <pc:chgData name="Brian Grey" userId="c81e10d2-c836-482c-a664-6eb0416e1933" providerId="ADAL" clId="{3B6968AC-24EB-4099-AFD6-0B9FDF0200D5}" dt="2020-09-09T23:26:20.246" v="8107" actId="2696"/>
        <pc:sldMkLst>
          <pc:docMk/>
          <pc:sldMk cId="2179629565" sldId="443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3771351884" sldId="446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2432907382" sldId="449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562171297" sldId="451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4100812863" sldId="452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399701534" sldId="453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3598868825" sldId="454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1652121689" sldId="455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1301871331" sldId="457"/>
        </pc:sldMkLst>
      </pc:sldChg>
      <pc:sldChg chg="modSp mod modAnim">
        <pc:chgData name="Brian Grey" userId="c81e10d2-c836-482c-a664-6eb0416e1933" providerId="ADAL" clId="{3B6968AC-24EB-4099-AFD6-0B9FDF0200D5}" dt="2020-09-08T23:10:57.767" v="1886"/>
        <pc:sldMkLst>
          <pc:docMk/>
          <pc:sldMk cId="3962758062" sldId="458"/>
        </pc:sldMkLst>
        <pc:spChg chg="mod">
          <ac:chgData name="Brian Grey" userId="c81e10d2-c836-482c-a664-6eb0416e1933" providerId="ADAL" clId="{3B6968AC-24EB-4099-AFD6-0B9FDF0200D5}" dt="2020-09-08T23:07:44.728" v="1321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08T23:10:52.438" v="1885" actId="1076"/>
          <ac:spMkLst>
            <pc:docMk/>
            <pc:sldMk cId="3962758062" sldId="458"/>
            <ac:spMk id="4" creationId="{ED4844DB-D908-415A-95B0-5C6259DE470E}"/>
          </ac:spMkLst>
        </pc:spChg>
      </pc:sldChg>
      <pc:sldChg chg="delSp modSp mod delAnim modAnim">
        <pc:chgData name="Brian Grey" userId="c81e10d2-c836-482c-a664-6eb0416e1933" providerId="ADAL" clId="{3B6968AC-24EB-4099-AFD6-0B9FDF0200D5}" dt="2020-09-08T23:44:16.959" v="2973" actId="6549"/>
        <pc:sldMkLst>
          <pc:docMk/>
          <pc:sldMk cId="3137376104" sldId="459"/>
        </pc:sldMkLst>
        <pc:spChg chg="mod">
          <ac:chgData name="Brian Grey" userId="c81e10d2-c836-482c-a664-6eb0416e1933" providerId="ADAL" clId="{3B6968AC-24EB-4099-AFD6-0B9FDF0200D5}" dt="2020-09-08T23:17:12.501" v="2365" actId="20577"/>
          <ac:spMkLst>
            <pc:docMk/>
            <pc:sldMk cId="3137376104" sldId="459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08T23:44:16.959" v="2973" actId="6549"/>
          <ac:spMkLst>
            <pc:docMk/>
            <pc:sldMk cId="3137376104" sldId="459"/>
            <ac:spMk id="4" creationId="{ED4844DB-D908-415A-95B0-5C6259DE470E}"/>
          </ac:spMkLst>
        </pc:spChg>
        <pc:picChg chg="del">
          <ac:chgData name="Brian Grey" userId="c81e10d2-c836-482c-a664-6eb0416e1933" providerId="ADAL" clId="{3B6968AC-24EB-4099-AFD6-0B9FDF0200D5}" dt="2020-09-08T23:17:00.098" v="2340" actId="478"/>
          <ac:picMkLst>
            <pc:docMk/>
            <pc:sldMk cId="3137376104" sldId="459"/>
            <ac:picMk id="13" creationId="{EE38BA14-F103-401A-8B5C-7C0C73DC7FD0}"/>
          </ac:picMkLst>
        </pc:picChg>
        <pc:picChg chg="del">
          <ac:chgData name="Brian Grey" userId="c81e10d2-c836-482c-a664-6eb0416e1933" providerId="ADAL" clId="{3B6968AC-24EB-4099-AFD6-0B9FDF0200D5}" dt="2020-09-08T23:17:01.177" v="2341" actId="478"/>
          <ac:picMkLst>
            <pc:docMk/>
            <pc:sldMk cId="3137376104" sldId="459"/>
            <ac:picMk id="14" creationId="{6A4B2A43-AC21-4FD5-ABCA-A620EB4F2DE4}"/>
          </ac:picMkLst>
        </pc:picChg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3882128715" sldId="460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1830344958" sldId="461"/>
        </pc:sldMkLst>
      </pc:sldChg>
      <pc:sldChg chg="del">
        <pc:chgData name="Brian Grey" userId="c81e10d2-c836-482c-a664-6eb0416e1933" providerId="ADAL" clId="{3B6968AC-24EB-4099-AFD6-0B9FDF0200D5}" dt="2020-09-09T23:26:11.460" v="8106" actId="2696"/>
        <pc:sldMkLst>
          <pc:docMk/>
          <pc:sldMk cId="3922710382" sldId="462"/>
        </pc:sldMkLst>
      </pc:sldChg>
      <pc:sldChg chg="modSp add modTransition modAnim">
        <pc:chgData name="Brian Grey" userId="c81e10d2-c836-482c-a664-6eb0416e1933" providerId="ADAL" clId="{3B6968AC-24EB-4099-AFD6-0B9FDF0200D5}" dt="2020-09-08T23:07:05.511" v="1261" actId="14"/>
        <pc:sldMkLst>
          <pc:docMk/>
          <pc:sldMk cId="3454227239" sldId="463"/>
        </pc:sldMkLst>
        <pc:spChg chg="mod">
          <ac:chgData name="Brian Grey" userId="c81e10d2-c836-482c-a664-6eb0416e1933" providerId="ADAL" clId="{3B6968AC-24EB-4099-AFD6-0B9FDF0200D5}" dt="2020-09-08T23:07:05.511" v="1261" actId="14"/>
          <ac:spMkLst>
            <pc:docMk/>
            <pc:sldMk cId="3454227239" sldId="46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3B6968AC-24EB-4099-AFD6-0B9FDF0200D5}" dt="2020-09-09T20:59:27.475" v="3913"/>
        <pc:sldMkLst>
          <pc:docMk/>
          <pc:sldMk cId="2855091950" sldId="464"/>
        </pc:sldMkLst>
        <pc:spChg chg="mod">
          <ac:chgData name="Brian Grey" userId="c81e10d2-c836-482c-a664-6eb0416e1933" providerId="ADAL" clId="{3B6968AC-24EB-4099-AFD6-0B9FDF0200D5}" dt="2020-09-09T20:59:17.172" v="3911" actId="6549"/>
          <ac:spMkLst>
            <pc:docMk/>
            <pc:sldMk cId="2855091950" sldId="464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3B6968AC-24EB-4099-AFD6-0B9FDF0200D5}" dt="2020-09-09T21:09:03.706" v="4185"/>
        <pc:sldMkLst>
          <pc:docMk/>
          <pc:sldMk cId="2546091207" sldId="465"/>
        </pc:sldMkLst>
        <pc:spChg chg="mod">
          <ac:chgData name="Brian Grey" userId="c81e10d2-c836-482c-a664-6eb0416e1933" providerId="ADAL" clId="{3B6968AC-24EB-4099-AFD6-0B9FDF0200D5}" dt="2020-09-09T21:08:51.670" v="4181" actId="20577"/>
          <ac:spMkLst>
            <pc:docMk/>
            <pc:sldMk cId="2546091207" sldId="46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3B6968AC-24EB-4099-AFD6-0B9FDF0200D5}" dt="2020-09-09T20:59:36.931" v="3915" actId="2696"/>
        <pc:sldMkLst>
          <pc:docMk/>
          <pc:sldMk cId="4097170742" sldId="466"/>
        </pc:sldMkLst>
      </pc:sldChg>
      <pc:sldChg chg="add del">
        <pc:chgData name="Brian Grey" userId="c81e10d2-c836-482c-a664-6eb0416e1933" providerId="ADAL" clId="{3B6968AC-24EB-4099-AFD6-0B9FDF0200D5}" dt="2020-09-10T00:40:17.541" v="10890" actId="2696"/>
        <pc:sldMkLst>
          <pc:docMk/>
          <pc:sldMk cId="1349848469" sldId="467"/>
        </pc:sldMkLst>
      </pc:sldChg>
      <pc:sldChg chg="modSp add ord modAnim">
        <pc:chgData name="Brian Grey" userId="c81e10d2-c836-482c-a664-6eb0416e1933" providerId="ADAL" clId="{3B6968AC-24EB-4099-AFD6-0B9FDF0200D5}" dt="2020-09-10T00:40:23.741" v="10892"/>
        <pc:sldMkLst>
          <pc:docMk/>
          <pc:sldMk cId="718526491" sldId="468"/>
        </pc:sldMkLst>
        <pc:spChg chg="mod">
          <ac:chgData name="Brian Grey" userId="c81e10d2-c836-482c-a664-6eb0416e1933" providerId="ADAL" clId="{3B6968AC-24EB-4099-AFD6-0B9FDF0200D5}" dt="2020-09-09T21:19:53.108" v="4711" actId="20577"/>
          <ac:spMkLst>
            <pc:docMk/>
            <pc:sldMk cId="718526491" sldId="468"/>
            <ac:spMk id="4" creationId="{ED4844DB-D908-415A-95B0-5C6259DE470E}"/>
          </ac:spMkLst>
        </pc:spChg>
      </pc:sldChg>
      <pc:sldChg chg="addSp delSp modSp add mod modTransition delAnim modAnim">
        <pc:chgData name="Brian Grey" userId="c81e10d2-c836-482c-a664-6eb0416e1933" providerId="ADAL" clId="{3B6968AC-24EB-4099-AFD6-0B9FDF0200D5}" dt="2020-09-09T23:05:24.569" v="6426"/>
        <pc:sldMkLst>
          <pc:docMk/>
          <pc:sldMk cId="4218216405" sldId="469"/>
        </pc:sldMkLst>
        <pc:spChg chg="mod">
          <ac:chgData name="Brian Grey" userId="c81e10d2-c836-482c-a664-6eb0416e1933" providerId="ADAL" clId="{3B6968AC-24EB-4099-AFD6-0B9FDF0200D5}" dt="2020-09-09T23:01:36.136" v="6142" actId="20577"/>
          <ac:spMkLst>
            <pc:docMk/>
            <pc:sldMk cId="4218216405" sldId="469"/>
            <ac:spMk id="4" creationId="{ED4844DB-D908-415A-95B0-5C6259DE470E}"/>
          </ac:spMkLst>
        </pc:spChg>
        <pc:picChg chg="add del mod">
          <ac:chgData name="Brian Grey" userId="c81e10d2-c836-482c-a664-6eb0416e1933" providerId="ADAL" clId="{3B6968AC-24EB-4099-AFD6-0B9FDF0200D5}" dt="2020-09-09T22:24:44.134" v="5321" actId="478"/>
          <ac:picMkLst>
            <pc:docMk/>
            <pc:sldMk cId="4218216405" sldId="469"/>
            <ac:picMk id="5" creationId="{1C3BE2A8-E68C-4CCB-A9FE-CD338B6146F4}"/>
          </ac:picMkLst>
        </pc:picChg>
        <pc:picChg chg="add mod">
          <ac:chgData name="Brian Grey" userId="c81e10d2-c836-482c-a664-6eb0416e1933" providerId="ADAL" clId="{3B6968AC-24EB-4099-AFD6-0B9FDF0200D5}" dt="2020-09-09T22:24:44.416" v="5322"/>
          <ac:picMkLst>
            <pc:docMk/>
            <pc:sldMk cId="4218216405" sldId="469"/>
            <ac:picMk id="7" creationId="{28D9C076-8633-4F8A-8282-A90373AAF627}"/>
          </ac:picMkLst>
        </pc:picChg>
      </pc:sldChg>
      <pc:sldChg chg="addSp delSp modSp add mod delAnim modAnim">
        <pc:chgData name="Brian Grey" userId="c81e10d2-c836-482c-a664-6eb0416e1933" providerId="ADAL" clId="{3B6968AC-24EB-4099-AFD6-0B9FDF0200D5}" dt="2020-09-09T22:58:47.770" v="6011" actId="1038"/>
        <pc:sldMkLst>
          <pc:docMk/>
          <pc:sldMk cId="1443348737" sldId="470"/>
        </pc:sldMkLst>
        <pc:spChg chg="mod">
          <ac:chgData name="Brian Grey" userId="c81e10d2-c836-482c-a664-6eb0416e1933" providerId="ADAL" clId="{3B6968AC-24EB-4099-AFD6-0B9FDF0200D5}" dt="2020-09-09T22:25:58.363" v="5493" actId="20577"/>
          <ac:spMkLst>
            <pc:docMk/>
            <pc:sldMk cId="1443348737" sldId="470"/>
            <ac:spMk id="4" creationId="{ED4844DB-D908-415A-95B0-5C6259DE470E}"/>
          </ac:spMkLst>
        </pc:spChg>
        <pc:spChg chg="add mod ord">
          <ac:chgData name="Brian Grey" userId="c81e10d2-c836-482c-a664-6eb0416e1933" providerId="ADAL" clId="{3B6968AC-24EB-4099-AFD6-0B9FDF0200D5}" dt="2020-09-09T22:27:40.897" v="5543" actId="167"/>
          <ac:spMkLst>
            <pc:docMk/>
            <pc:sldMk cId="1443348737" sldId="470"/>
            <ac:spMk id="14" creationId="{7D0C70E8-A4A8-48B2-A11F-13307D901DA9}"/>
          </ac:spMkLst>
        </pc:spChg>
        <pc:picChg chg="add del mod">
          <ac:chgData name="Brian Grey" userId="c81e10d2-c836-482c-a664-6eb0416e1933" providerId="ADAL" clId="{3B6968AC-24EB-4099-AFD6-0B9FDF0200D5}" dt="2020-09-09T22:22:11.776" v="5294" actId="478"/>
          <ac:picMkLst>
            <pc:docMk/>
            <pc:sldMk cId="1443348737" sldId="470"/>
            <ac:picMk id="3" creationId="{BF81623E-24BA-420A-A3CD-1D064A11A332}"/>
          </ac:picMkLst>
        </pc:picChg>
        <pc:picChg chg="del mod">
          <ac:chgData name="Brian Grey" userId="c81e10d2-c836-482c-a664-6eb0416e1933" providerId="ADAL" clId="{3B6968AC-24EB-4099-AFD6-0B9FDF0200D5}" dt="2020-09-09T22:23:04.960" v="5305" actId="478"/>
          <ac:picMkLst>
            <pc:docMk/>
            <pc:sldMk cId="1443348737" sldId="470"/>
            <ac:picMk id="5" creationId="{1C3BE2A8-E68C-4CCB-A9FE-CD338B6146F4}"/>
          </ac:picMkLst>
        </pc:picChg>
        <pc:picChg chg="add mod ord">
          <ac:chgData name="Brian Grey" userId="c81e10d2-c836-482c-a664-6eb0416e1933" providerId="ADAL" clId="{3B6968AC-24EB-4099-AFD6-0B9FDF0200D5}" dt="2020-09-09T22:58:34.777" v="6008" actId="1037"/>
          <ac:picMkLst>
            <pc:docMk/>
            <pc:sldMk cId="1443348737" sldId="470"/>
            <ac:picMk id="7" creationId="{D9B85400-5584-49CA-ACD2-FC82372FFCA4}"/>
          </ac:picMkLst>
        </pc:picChg>
        <pc:picChg chg="ord">
          <ac:chgData name="Brian Grey" userId="c81e10d2-c836-482c-a664-6eb0416e1933" providerId="ADAL" clId="{3B6968AC-24EB-4099-AFD6-0B9FDF0200D5}" dt="2020-09-09T22:27:50.154" v="5544" actId="167"/>
          <ac:picMkLst>
            <pc:docMk/>
            <pc:sldMk cId="1443348737" sldId="470"/>
            <ac:picMk id="8" creationId="{00000000-0000-0000-0000-000000000000}"/>
          </ac:picMkLst>
        </pc:picChg>
        <pc:picChg chg="add mod">
          <ac:chgData name="Brian Grey" userId="c81e10d2-c836-482c-a664-6eb0416e1933" providerId="ADAL" clId="{3B6968AC-24EB-4099-AFD6-0B9FDF0200D5}" dt="2020-09-09T22:58:47.770" v="6011" actId="1038"/>
          <ac:picMkLst>
            <pc:docMk/>
            <pc:sldMk cId="1443348737" sldId="470"/>
            <ac:picMk id="11" creationId="{00CB85E4-8507-4FB7-BB0F-5EE27CDE271F}"/>
          </ac:picMkLst>
        </pc:picChg>
        <pc:picChg chg="add del mod">
          <ac:chgData name="Brian Grey" userId="c81e10d2-c836-482c-a664-6eb0416e1933" providerId="ADAL" clId="{3B6968AC-24EB-4099-AFD6-0B9FDF0200D5}" dt="2020-09-09T22:23:09.792" v="5309" actId="21"/>
          <ac:picMkLst>
            <pc:docMk/>
            <pc:sldMk cId="1443348737" sldId="470"/>
            <ac:picMk id="12" creationId="{F10F5694-C415-48BF-8133-1AFD7CD68792}"/>
          </ac:picMkLst>
        </pc:picChg>
        <pc:picChg chg="add mod">
          <ac:chgData name="Brian Grey" userId="c81e10d2-c836-482c-a664-6eb0416e1933" providerId="ADAL" clId="{3B6968AC-24EB-4099-AFD6-0B9FDF0200D5}" dt="2020-09-09T22:24:34.880" v="5319" actId="1076"/>
          <ac:picMkLst>
            <pc:docMk/>
            <pc:sldMk cId="1443348737" sldId="470"/>
            <ac:picMk id="13" creationId="{149E82B6-E896-42C3-8E41-630F06DA272B}"/>
          </ac:picMkLst>
        </pc:picChg>
      </pc:sldChg>
      <pc:sldChg chg="addSp modSp add mod modTransition modAnim">
        <pc:chgData name="Brian Grey" userId="c81e10d2-c836-482c-a664-6eb0416e1933" providerId="ADAL" clId="{3B6968AC-24EB-4099-AFD6-0B9FDF0200D5}" dt="2020-09-09T23:05:15.952" v="6425"/>
        <pc:sldMkLst>
          <pc:docMk/>
          <pc:sldMk cId="110383688" sldId="471"/>
        </pc:sldMkLst>
        <pc:spChg chg="mod">
          <ac:chgData name="Brian Grey" userId="c81e10d2-c836-482c-a664-6eb0416e1933" providerId="ADAL" clId="{3B6968AC-24EB-4099-AFD6-0B9FDF0200D5}" dt="2020-09-09T23:03:19.986" v="6305" actId="6549"/>
          <ac:spMkLst>
            <pc:docMk/>
            <pc:sldMk cId="110383688" sldId="471"/>
            <ac:spMk id="4" creationId="{ED4844DB-D908-415A-95B0-5C6259DE470E}"/>
          </ac:spMkLst>
        </pc:spChg>
        <pc:picChg chg="add mod">
          <ac:chgData name="Brian Grey" userId="c81e10d2-c836-482c-a664-6eb0416e1933" providerId="ADAL" clId="{3B6968AC-24EB-4099-AFD6-0B9FDF0200D5}" dt="2020-09-09T23:03:28.194" v="6306" actId="1076"/>
          <ac:picMkLst>
            <pc:docMk/>
            <pc:sldMk cId="110383688" sldId="471"/>
            <ac:picMk id="3" creationId="{BF9C261C-3D08-4F58-8769-484CFD1924E7}"/>
          </ac:picMkLst>
        </pc:picChg>
      </pc:sldChg>
      <pc:sldChg chg="addSp modSp add mod modTransition modAnim">
        <pc:chgData name="Brian Grey" userId="c81e10d2-c836-482c-a664-6eb0416e1933" providerId="ADAL" clId="{3B6968AC-24EB-4099-AFD6-0B9FDF0200D5}" dt="2020-09-09T23:05:09.373" v="6424"/>
        <pc:sldMkLst>
          <pc:docMk/>
          <pc:sldMk cId="3567041497" sldId="472"/>
        </pc:sldMkLst>
        <pc:spChg chg="mod">
          <ac:chgData name="Brian Grey" userId="c81e10d2-c836-482c-a664-6eb0416e1933" providerId="ADAL" clId="{3B6968AC-24EB-4099-AFD6-0B9FDF0200D5}" dt="2020-09-09T23:04:12.970" v="6414" actId="6549"/>
          <ac:spMkLst>
            <pc:docMk/>
            <pc:sldMk cId="3567041497" sldId="472"/>
            <ac:spMk id="4" creationId="{ED4844DB-D908-415A-95B0-5C6259DE470E}"/>
          </ac:spMkLst>
        </pc:spChg>
        <pc:spChg chg="add mod">
          <ac:chgData name="Brian Grey" userId="c81e10d2-c836-482c-a664-6eb0416e1933" providerId="ADAL" clId="{3B6968AC-24EB-4099-AFD6-0B9FDF0200D5}" dt="2020-09-09T23:05:03.895" v="6423" actId="1038"/>
          <ac:spMkLst>
            <pc:docMk/>
            <pc:sldMk cId="3567041497" sldId="472"/>
            <ac:spMk id="5" creationId="{B890684F-0D97-49CB-9815-5F862D8F368C}"/>
          </ac:spMkLst>
        </pc:spChg>
      </pc:sldChg>
      <pc:sldChg chg="addSp delSp modSp add mod modAnim">
        <pc:chgData name="Brian Grey" userId="c81e10d2-c836-482c-a664-6eb0416e1933" providerId="ADAL" clId="{3B6968AC-24EB-4099-AFD6-0B9FDF0200D5}" dt="2020-09-10T01:22:38.115" v="10903" actId="20577"/>
        <pc:sldMkLst>
          <pc:docMk/>
          <pc:sldMk cId="964359037" sldId="473"/>
        </pc:sldMkLst>
        <pc:spChg chg="mod">
          <ac:chgData name="Brian Grey" userId="c81e10d2-c836-482c-a664-6eb0416e1933" providerId="ADAL" clId="{3B6968AC-24EB-4099-AFD6-0B9FDF0200D5}" dt="2020-09-09T23:06:23.814" v="6555" actId="20577"/>
          <ac:spMkLst>
            <pc:docMk/>
            <pc:sldMk cId="964359037" sldId="473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10T01:22:38.115" v="10903" actId="20577"/>
          <ac:spMkLst>
            <pc:docMk/>
            <pc:sldMk cId="964359037" sldId="473"/>
            <ac:spMk id="4" creationId="{ED4844DB-D908-415A-95B0-5C6259DE470E}"/>
          </ac:spMkLst>
        </pc:spChg>
        <pc:picChg chg="add mod">
          <ac:chgData name="Brian Grey" userId="c81e10d2-c836-482c-a664-6eb0416e1933" providerId="ADAL" clId="{3B6968AC-24EB-4099-AFD6-0B9FDF0200D5}" dt="2020-09-09T23:11:35.734" v="7358" actId="1035"/>
          <ac:picMkLst>
            <pc:docMk/>
            <pc:sldMk cId="964359037" sldId="473"/>
            <ac:picMk id="3" creationId="{0C80CA92-14AC-49FB-9DBE-6BF1711795DF}"/>
          </ac:picMkLst>
        </pc:picChg>
        <pc:picChg chg="del">
          <ac:chgData name="Brian Grey" userId="c81e10d2-c836-482c-a664-6eb0416e1933" providerId="ADAL" clId="{3B6968AC-24EB-4099-AFD6-0B9FDF0200D5}" dt="2020-09-09T23:06:25.735" v="6556" actId="478"/>
          <ac:picMkLst>
            <pc:docMk/>
            <pc:sldMk cId="964359037" sldId="473"/>
            <ac:picMk id="5" creationId="{95077FB6-F594-4A5E-93F0-AC5BD656D9D7}"/>
          </ac:picMkLst>
        </pc:picChg>
        <pc:picChg chg="del">
          <ac:chgData name="Brian Grey" userId="c81e10d2-c836-482c-a664-6eb0416e1933" providerId="ADAL" clId="{3B6968AC-24EB-4099-AFD6-0B9FDF0200D5}" dt="2020-09-09T23:06:26.484" v="6557" actId="478"/>
          <ac:picMkLst>
            <pc:docMk/>
            <pc:sldMk cId="964359037" sldId="473"/>
            <ac:picMk id="7" creationId="{327D14E2-F008-4016-AF0A-613A733445A8}"/>
          </ac:picMkLst>
        </pc:picChg>
      </pc:sldChg>
      <pc:sldChg chg="addSp delSp modSp add mod modAnim">
        <pc:chgData name="Brian Grey" userId="c81e10d2-c836-482c-a664-6eb0416e1933" providerId="ADAL" clId="{3B6968AC-24EB-4099-AFD6-0B9FDF0200D5}" dt="2020-09-10T01:30:13.292" v="10908" actId="20577"/>
        <pc:sldMkLst>
          <pc:docMk/>
          <pc:sldMk cId="261558573" sldId="474"/>
        </pc:sldMkLst>
        <pc:spChg chg="mod">
          <ac:chgData name="Brian Grey" userId="c81e10d2-c836-482c-a664-6eb0416e1933" providerId="ADAL" clId="{3B6968AC-24EB-4099-AFD6-0B9FDF0200D5}" dt="2020-09-10T01:30:13.292" v="10908" actId="20577"/>
          <ac:spMkLst>
            <pc:docMk/>
            <pc:sldMk cId="261558573" sldId="474"/>
            <ac:spMk id="4" creationId="{ED4844DB-D908-415A-95B0-5C6259DE470E}"/>
          </ac:spMkLst>
        </pc:spChg>
        <pc:picChg chg="del">
          <ac:chgData name="Brian Grey" userId="c81e10d2-c836-482c-a664-6eb0416e1933" providerId="ADAL" clId="{3B6968AC-24EB-4099-AFD6-0B9FDF0200D5}" dt="2020-09-09T23:23:07.483" v="7758" actId="478"/>
          <ac:picMkLst>
            <pc:docMk/>
            <pc:sldMk cId="261558573" sldId="474"/>
            <ac:picMk id="5" creationId="{4B9643C5-63C6-4696-8CAF-4B46292D0140}"/>
          </ac:picMkLst>
        </pc:picChg>
        <pc:picChg chg="add mod">
          <ac:chgData name="Brian Grey" userId="c81e10d2-c836-482c-a664-6eb0416e1933" providerId="ADAL" clId="{3B6968AC-24EB-4099-AFD6-0B9FDF0200D5}" dt="2020-09-09T23:24:52.722" v="8046" actId="1035"/>
          <ac:picMkLst>
            <pc:docMk/>
            <pc:sldMk cId="261558573" sldId="474"/>
            <ac:picMk id="6" creationId="{1642A3D1-D721-4052-890A-17A6F64DCC73}"/>
          </ac:picMkLst>
        </pc:picChg>
        <pc:picChg chg="del">
          <ac:chgData name="Brian Grey" userId="c81e10d2-c836-482c-a664-6eb0416e1933" providerId="ADAL" clId="{3B6968AC-24EB-4099-AFD6-0B9FDF0200D5}" dt="2020-09-09T23:23:07.483" v="7758" actId="478"/>
          <ac:picMkLst>
            <pc:docMk/>
            <pc:sldMk cId="261558573" sldId="474"/>
            <ac:picMk id="7" creationId="{93B38DDC-79FF-48B6-858A-CB13E78D9F77}"/>
          </ac:picMkLst>
        </pc:picChg>
        <pc:picChg chg="ord">
          <ac:chgData name="Brian Grey" userId="c81e10d2-c836-482c-a664-6eb0416e1933" providerId="ADAL" clId="{3B6968AC-24EB-4099-AFD6-0B9FDF0200D5}" dt="2020-09-09T23:22:37.330" v="7714" actId="167"/>
          <ac:picMkLst>
            <pc:docMk/>
            <pc:sldMk cId="261558573" sldId="474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3B6968AC-24EB-4099-AFD6-0B9FDF0200D5}" dt="2020-09-10T01:35:49.167" v="10917"/>
        <pc:sldMkLst>
          <pc:docMk/>
          <pc:sldMk cId="1118938759" sldId="475"/>
        </pc:sldMkLst>
        <pc:spChg chg="mod">
          <ac:chgData name="Brian Grey" userId="c81e10d2-c836-482c-a664-6eb0416e1933" providerId="ADAL" clId="{3B6968AC-24EB-4099-AFD6-0B9FDF0200D5}" dt="2020-09-09T23:44:32.403" v="9118" actId="20577"/>
          <ac:spMkLst>
            <pc:docMk/>
            <pc:sldMk cId="1118938759" sldId="475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3B6968AC-24EB-4099-AFD6-0B9FDF0200D5}" dt="2020-09-10T03:06:24.420" v="10929" actId="20577"/>
        <pc:sldMkLst>
          <pc:docMk/>
          <pc:sldMk cId="476140099" sldId="476"/>
        </pc:sldMkLst>
        <pc:spChg chg="mod">
          <ac:chgData name="Brian Grey" userId="c81e10d2-c836-482c-a664-6eb0416e1933" providerId="ADAL" clId="{3B6968AC-24EB-4099-AFD6-0B9FDF0200D5}" dt="2020-09-10T03:06:24.420" v="10929" actId="20577"/>
          <ac:spMkLst>
            <pc:docMk/>
            <pc:sldMk cId="476140099" sldId="47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B6968AC-24EB-4099-AFD6-0B9FDF0200D5}" dt="2020-09-09T23:59:37.995" v="10411" actId="20577"/>
        <pc:sldMkLst>
          <pc:docMk/>
          <pc:sldMk cId="1017910163" sldId="477"/>
        </pc:sldMkLst>
        <pc:spChg chg="mod">
          <ac:chgData name="Brian Grey" userId="c81e10d2-c836-482c-a664-6eb0416e1933" providerId="ADAL" clId="{3B6968AC-24EB-4099-AFD6-0B9FDF0200D5}" dt="2020-09-09T23:59:37.995" v="10411" actId="20577"/>
          <ac:spMkLst>
            <pc:docMk/>
            <pc:sldMk cId="1017910163" sldId="47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3B6968AC-24EB-4099-AFD6-0B9FDF0200D5}" dt="2020-09-10T03:08:26.227" v="11044" actId="20577"/>
        <pc:sldMkLst>
          <pc:docMk/>
          <pc:sldMk cId="2721344150" sldId="478"/>
        </pc:sldMkLst>
        <pc:spChg chg="mod">
          <ac:chgData name="Brian Grey" userId="c81e10d2-c836-482c-a664-6eb0416e1933" providerId="ADAL" clId="{3B6968AC-24EB-4099-AFD6-0B9FDF0200D5}" dt="2020-09-10T00:00:01.255" v="10431" actId="20577"/>
          <ac:spMkLst>
            <pc:docMk/>
            <pc:sldMk cId="2721344150" sldId="478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10T03:08:26.227" v="11044" actId="20577"/>
          <ac:spMkLst>
            <pc:docMk/>
            <pc:sldMk cId="2721344150" sldId="478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3B6968AC-24EB-4099-AFD6-0B9FDF0200D5}" dt="2020-09-10T03:27:31.049" v="11853" actId="20577"/>
        <pc:sldMkLst>
          <pc:docMk/>
          <pc:sldMk cId="1548046460" sldId="479"/>
        </pc:sldMkLst>
        <pc:spChg chg="mod">
          <ac:chgData name="Brian Grey" userId="c81e10d2-c836-482c-a664-6eb0416e1933" providerId="ADAL" clId="{3B6968AC-24EB-4099-AFD6-0B9FDF0200D5}" dt="2020-09-10T00:02:09.221" v="10655" actId="20577"/>
          <ac:spMkLst>
            <pc:docMk/>
            <pc:sldMk cId="1548046460" sldId="479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10T03:27:31.049" v="11853" actId="20577"/>
          <ac:spMkLst>
            <pc:docMk/>
            <pc:sldMk cId="1548046460" sldId="479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3B6968AC-24EB-4099-AFD6-0B9FDF0200D5}" dt="2020-09-10T03:30:07.679" v="11999" actId="1076"/>
        <pc:sldMkLst>
          <pc:docMk/>
          <pc:sldMk cId="960828278" sldId="480"/>
        </pc:sldMkLst>
        <pc:spChg chg="mod">
          <ac:chgData name="Brian Grey" userId="c81e10d2-c836-482c-a664-6eb0416e1933" providerId="ADAL" clId="{3B6968AC-24EB-4099-AFD6-0B9FDF0200D5}" dt="2020-09-10T00:02:38.829" v="10705" actId="20577"/>
          <ac:spMkLst>
            <pc:docMk/>
            <pc:sldMk cId="960828278" sldId="480"/>
            <ac:spMk id="2" creationId="{00000000-0000-0000-0000-000000000000}"/>
          </ac:spMkLst>
        </pc:spChg>
        <pc:spChg chg="mod">
          <ac:chgData name="Brian Grey" userId="c81e10d2-c836-482c-a664-6eb0416e1933" providerId="ADAL" clId="{3B6968AC-24EB-4099-AFD6-0B9FDF0200D5}" dt="2020-09-10T03:29:50.337" v="11997" actId="20577"/>
          <ac:spMkLst>
            <pc:docMk/>
            <pc:sldMk cId="960828278" sldId="480"/>
            <ac:spMk id="4" creationId="{ED4844DB-D908-415A-95B0-5C6259DE470E}"/>
          </ac:spMkLst>
        </pc:spChg>
        <pc:picChg chg="add mod">
          <ac:chgData name="Brian Grey" userId="c81e10d2-c836-482c-a664-6eb0416e1933" providerId="ADAL" clId="{3B6968AC-24EB-4099-AFD6-0B9FDF0200D5}" dt="2020-09-10T03:30:07.679" v="11999" actId="1076"/>
          <ac:picMkLst>
            <pc:docMk/>
            <pc:sldMk cId="960828278" sldId="480"/>
            <ac:picMk id="3" creationId="{7C76F7D5-22D1-43E2-A6C2-94242D6E833B}"/>
          </ac:picMkLst>
        </pc:picChg>
      </pc:sldChg>
      <pc:sldChg chg="modSp add mod modAnim">
        <pc:chgData name="Brian Grey" userId="c81e10d2-c836-482c-a664-6eb0416e1933" providerId="ADAL" clId="{3B6968AC-24EB-4099-AFD6-0B9FDF0200D5}" dt="2020-09-10T03:28:14.888" v="11964" actId="20577"/>
        <pc:sldMkLst>
          <pc:docMk/>
          <pc:sldMk cId="224589494" sldId="481"/>
        </pc:sldMkLst>
        <pc:spChg chg="mod">
          <ac:chgData name="Brian Grey" userId="c81e10d2-c836-482c-a664-6eb0416e1933" providerId="ADAL" clId="{3B6968AC-24EB-4099-AFD6-0B9FDF0200D5}" dt="2020-09-10T03:28:14.888" v="11964" actId="20577"/>
          <ac:spMkLst>
            <pc:docMk/>
            <pc:sldMk cId="224589494" sldId="481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EB270540-B511-4D7E-A109-D0E2F04B3A1D}"/>
    <pc:docChg chg="modSld">
      <pc:chgData name="Brian Grey" userId="c81e10d2-c836-482c-a664-6eb0416e1933" providerId="ADAL" clId="{EB270540-B511-4D7E-A109-D0E2F04B3A1D}" dt="2020-09-02T00:49:58.107" v="2"/>
      <pc:docMkLst>
        <pc:docMk/>
      </pc:docMkLst>
      <pc:sldChg chg="modAnim">
        <pc:chgData name="Brian Grey" userId="c81e10d2-c836-482c-a664-6eb0416e1933" providerId="ADAL" clId="{EB270540-B511-4D7E-A109-D0E2F04B3A1D}" dt="2020-09-02T00:49:58.107" v="2"/>
        <pc:sldMkLst>
          <pc:docMk/>
          <pc:sldMk cId="3137376104" sldId="4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bigocheatsheet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Asymptotic Analysis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 &amp; Algorithms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Classes of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Some examples: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Dynamic programming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divide and conquer, problems are divided into sub-problems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Unlike divide and conquer, these sub-problems overlap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(The sub-problems in divide and conquer are disjoint)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Dynamic programming uses the knowledge within these overlaps to help optimize performance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Matrix chain multiplication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(Look, none of these algorithms are “simple”…)</a:t>
            </a:r>
          </a:p>
        </p:txBody>
      </p:sp>
    </p:spTree>
    <p:extLst>
      <p:ext uri="{BB962C8B-B14F-4D97-AF65-F5344CB8AC3E}">
        <p14:creationId xmlns:p14="http://schemas.microsoft.com/office/powerpoint/2010/main" val="71852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Classes of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Some examples: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Brute force algorithm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Also called combinatorial approaches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Tries every combination of a solution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Traveling Salesman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Branch and bound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Branches a problem out by incremental choices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each branch, the potential outcome is compared to a maximum or minimum bound and then branches are pruned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Minimax trees in zero-sum games</a:t>
            </a:r>
          </a:p>
        </p:txBody>
      </p:sp>
    </p:spTree>
    <p:extLst>
      <p:ext uri="{BB962C8B-B14F-4D97-AF65-F5344CB8AC3E}">
        <p14:creationId xmlns:p14="http://schemas.microsoft.com/office/powerpoint/2010/main" val="254609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Talk about Recursion! 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recursion?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See: recursion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function that calls itself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Composed of two elements, determined by an if statement: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Base case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basic/simple/elemental condition for the function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Recursive case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Case where the function calls itself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recursive call must move towards the base state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Functions can sometimes have multiple base or 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9396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Talk about Recursion! 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difference between recursion and iteration?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Remember: ANYTHING you can do with one, you can do with the other!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BF9C261C-3D08-4F58-8769-484CFD19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591" y="2058863"/>
            <a:ext cx="7778818" cy="35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Talk about Recursion! 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difference between recursion and iteration?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 is recursion slower?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return contexts from the call stack for each function call!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BF9C261C-3D08-4F58-8769-484CFD19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591" y="2058863"/>
            <a:ext cx="7778818" cy="35861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0684F-0D97-49CB-9815-5F862D8F368C}"/>
              </a:ext>
            </a:extLst>
          </p:cNvPr>
          <p:cNvSpPr/>
          <p:nvPr/>
        </p:nvSpPr>
        <p:spPr>
          <a:xfrm>
            <a:off x="2153920" y="5171440"/>
            <a:ext cx="7851809" cy="473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Talk about Recursion! 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do the classic 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define a recursive function for a factorial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5! = 5 × 4 × 3 × 2 × 1 and 0! = 1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traditional approach can be called “linear recursion”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our recursive calls do not branch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9C076-8633-4F8A-8282-A90373AAF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5921" y="3251265"/>
            <a:ext cx="4306432" cy="21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1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7D0C70E8-A4A8-48B2-A11F-13307D90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tabLst>
                <a:tab pos="9144000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Tail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Talk about Recursion! 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but are there different types of linear recursion?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consider where the call occurs in the function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Head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First, both of these approaches use a recursive helper function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WHERE in the function does the call occur?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85400-5584-49CA-ACD2-FC82372FF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2623" y="3251265"/>
            <a:ext cx="3948737" cy="2120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B85E4-8507-4FB7-BB0F-5EE27CDE2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93" y="3251265"/>
            <a:ext cx="4034463" cy="2120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9E82B6-E896-42C3-8E41-630F06DA2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5921" y="3251265"/>
            <a:ext cx="4306432" cy="21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Head &amp; Tail 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 what’s the big deal?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this case, none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what if we printed in our recursive cases?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Head recursion has recursive call first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Tail recursion has recursive call last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would happen to our output order?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order will affect any calculation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let’s take a look tail recursion…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Could we optimize it’s overall performance?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(Do we need to return contexts?)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77FB6-F594-4A5E-93F0-AC5BD656D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7280" y="1288373"/>
            <a:ext cx="3362960" cy="1767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D14E2-F008-4016-AF0A-613A73344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7280" y="3172968"/>
            <a:ext cx="3362960" cy="18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Tail Elimination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69924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 compiler/interpreter optimization for tail recursion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you restore the context to tail recursive calls?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Variables are restored from the call stack and then we return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 do we need to restore context then?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don’t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the work is done when we reach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base case, the compiler simply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“free-falls” return data back to the initial context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 all compiler, interpreters, or languages support this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instance…Python (*sad trombone noises*)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0CA92-14AC-49FB-9DBE-6BF171179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7280" y="3169622"/>
            <a:ext cx="3362960" cy="18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5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>
                <a:solidFill>
                  <a:srgbClr val="00604E"/>
                </a:solidFill>
              </a:rPr>
              <a:t>Pseudo-Code</a:t>
            </a:r>
            <a:endParaRPr lang="en-US" sz="4800" b="1" dirty="0">
              <a:solidFill>
                <a:srgbClr val="00604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A mix of high-level/human readable language and code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No real standard to what it looks like and no fixed syntax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Used for algorithm design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Can be very mathematical or written in natural languages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4B9643C5-63C6-4696-8CAF-4B46292D0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12" y="3603868"/>
            <a:ext cx="3017788" cy="330201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38DDC-79FF-48B6-858A-CB13E78D9F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3"/>
          <a:stretch/>
        </p:blipFill>
        <p:spPr>
          <a:xfrm>
            <a:off x="5870442" y="3657787"/>
            <a:ext cx="5669577" cy="31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Background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Data Structures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Algorithms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Recursion?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Iteration versus Recursion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Head Recursion versus Tail Recursion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Pseudo-Code for Fun &amp; Profit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Algorithmic Efficiency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>
                <a:solidFill>
                  <a:srgbClr val="00604E"/>
                </a:solidFill>
              </a:rPr>
              <a:t>Pseudo-Code</a:t>
            </a:r>
            <a:endParaRPr lang="en-US" sz="4800" b="1" dirty="0">
              <a:solidFill>
                <a:srgbClr val="00604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Pro-tip!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Design your algorithm in pseudo-code in your IDE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Then code around it!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Serves as a guide for your development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 really is self-documenting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Professor Grey’s style. Do with it what you will…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42A3D1-D721-4052-890A-17A6F64DC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27" y="976640"/>
            <a:ext cx="6057143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Algorithm Efficiency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Remember, we want efficient algorithms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does this mean?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 that doesn’t take too use up too much memory or take too much time to run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compare these metrics for different algorithms?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Space is easy as we can track the number of bytes allocated in memory for all values, even temporary values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And for time we could just clock the run, right?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it’s good enough for Usain Bolt…</a:t>
            </a:r>
          </a:p>
        </p:txBody>
      </p:sp>
    </p:spTree>
    <p:extLst>
      <p:ext uri="{BB962C8B-B14F-4D97-AF65-F5344CB8AC3E}">
        <p14:creationId xmlns:p14="http://schemas.microsoft.com/office/powerpoint/2010/main" val="60284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Algorithm Efficiency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problems could we encounter using this method?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we run the same algorithm on two different computers?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we run an old implementation on a new computer?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get around this by considering and counting the “operation”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Definition can be a little amorphous and change by language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Generally a single, atomic unit of computation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Assigning a value to memory, doing a simple calculation, checking a condition, etc.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 we’ll see, as long as our scale is consistent, our exact definition of an “operation” is immaterial!</a:t>
            </a:r>
          </a:p>
        </p:txBody>
      </p:sp>
    </p:spTree>
    <p:extLst>
      <p:ext uri="{BB962C8B-B14F-4D97-AF65-F5344CB8AC3E}">
        <p14:creationId xmlns:p14="http://schemas.microsoft.com/office/powerpoint/2010/main" val="111893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How to Count Operations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Process the section of code as the interpreter/RTE would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For each line, you must determine two things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How many operations that line will take to run one time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How many times that line will be run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Multiply those two values together and you get the total run time for that line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Continue for each line in algorithm/code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 them all up at the end and this is your equation for the total operations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⸫Our operation count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4428CA-CCAD-49CC-A534-9417F35BF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27" y="767090"/>
            <a:ext cx="6057143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Different Measure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did that capture?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worst case operation count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Analysis of every state being adjacent to every state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Represents the maximum execution time/operation count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could also examine a best case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Every state is Hawai’i/no states are adjacent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740D8D-4502-4CDF-8E7B-D97300AC1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27" y="767090"/>
            <a:ext cx="6057143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Different Measure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did that capture?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Our worst case operation count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Analysis of every state being adjacent to every state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Represents the maximum execution time/operation count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could also examine a best case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Every state is Hawai’i/no states are adjacent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Our operation count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 dirty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dirty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sz="2800" b="0" i="1" kern="0" dirty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sz="2800" b="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Represents the maximum execution time/operation count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14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Different Measure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did that capture?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 we could look at an average case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states are adjacent to an “average number” of states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25? That actual average? Up to you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could run the numbers again but this will represent the theoretical average run time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But isn’t this process, in a technical sense, a pain in the butt?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1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Asymptotic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Measures the comparative number of operations as the input size gets big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“infinitely big” big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From the mathematical concept of an asymptote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line that continually approaches a given curve but does not meet it at any finite distance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idea is to encapsulate and describe how an algorithm grows and scales</a:t>
            </a:r>
          </a:p>
        </p:txBody>
      </p:sp>
    </p:spTree>
    <p:extLst>
      <p:ext uri="{BB962C8B-B14F-4D97-AF65-F5344CB8AC3E}">
        <p14:creationId xmlns:p14="http://schemas.microsoft.com/office/powerpoint/2010/main" val="272134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Asymptotic Notations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We will be using Big-O notation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Big-O notation is a tight upper bound on an algorithms run time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Can be used as an best, average, or worst case run times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Example: Sequential search is </a:t>
                </a:r>
                <a14:m>
                  <m:oMath xmlns:m="http://schemas.openxmlformats.org/officeDocument/2006/math">
                    <m:r>
                      <a:rPr kumimoji="1" lang="en-US" sz="2800" b="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in the best case, </a:t>
                </a:r>
                <a14:m>
                  <m:oMath xmlns:m="http://schemas.openxmlformats.org/officeDocument/2006/math">
                    <m:r>
                      <a:rPr kumimoji="1" lang="en-US" sz="2800" b="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in the average case, and </a:t>
                </a:r>
                <a14:m>
                  <m:oMath xmlns:m="http://schemas.openxmlformats.org/officeDocument/2006/math"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in the worst case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what does this mean?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That the most significant term of the operation count function has a variable quantity of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grows infinitely large,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the number of operations will grow according to some linear equation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2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04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Asymptotic Notations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We will be using Big-O notation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Conceptually, we are ignoring all terms except for the most significant and all coefficients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algorithm with an operation count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800" b="0" i="0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sz="2800" b="0" i="0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This is why we don’t care if a particular instruction is 1 or 7 operations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Those are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800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sz="2800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3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Data Structures &amp;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Data Structure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we store information with the goal of accessing and processing that information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data structure can have a unique configuration, ordering, interface, behavior, some of the above, all of the above, or something else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data is stored affects what we can do with it and how it can be done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 all data storage paradigms are equally efficient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Complexity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Classifications of asymptotic notation that are considered roughly equivalent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following is not an exhaustive table but a decent guide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Also: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https://www.bigocheatsheet.com/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7C76F7D5-22D1-43E2-A6C2-94242D6E8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1" y="3644871"/>
            <a:ext cx="10908936" cy="32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2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Data Structures &amp;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Algorithm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sequential set of instructions to execute a particular task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(A recipe for getting something done)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Helps break down complex tasks into smaller steps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Top-down development or stepwise refinement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Algorithms help us solve specific problems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 all algorithms are equally effective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 algorithms require certain prerequisite conditions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 algorithms can only be run on certain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5422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Data Structures &amp; Algorithms: An Analogy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Have you heard the saying “When you have a hammer, everything looks like a nail?”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does it mean?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Sometimes, being given a tool primes you for a given activity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e.g. Give someone a hammer, they’ll want to smack everything like it’s a nail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Data structures are the hammer, algorithms are how you swing it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 all hammers are right for every job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 every job requires a Donkey Kong-level hammer swing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certain hammers and swings go better together than others</a:t>
            </a:r>
          </a:p>
        </p:txBody>
      </p:sp>
    </p:spTree>
    <p:extLst>
      <p:ext uri="{BB962C8B-B14F-4D97-AF65-F5344CB8AC3E}">
        <p14:creationId xmlns:p14="http://schemas.microsoft.com/office/powerpoint/2010/main" val="3962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Matching Data Structures &amp;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makes for a good match?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Compatibility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 data structures and algorithms are structurally incompatible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Ease of implementation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 algorithms are much harder on the coder to implement on specific data structures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Efficiency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 algorithms will leverage the inherent structure of information to be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4679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Algorithm Efficiency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so what do we mean by “an efficient algorithm?”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instructions should be completable in a finite amount of time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(More about this next class)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…In a perfect world, execution time would be near-minimized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Memory consumption should also be near minimized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(Although, let’s be honest, memory usage is not always the limiting factor it was even 20 years ago)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 should be as specific as possible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Instructions should be unambiguous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Necessary inputs would be clear and outputs useful</a:t>
            </a:r>
          </a:p>
        </p:txBody>
      </p:sp>
    </p:spTree>
    <p:extLst>
      <p:ext uri="{BB962C8B-B14F-4D97-AF65-F5344CB8AC3E}">
        <p14:creationId xmlns:p14="http://schemas.microsoft.com/office/powerpoint/2010/main" val="31373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Classes of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Algorithms can be groups into classes by general approach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These approaches may be defined by how the algorithm is created, how it processes data, or classes of problem where it can be used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Some examples: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Greedy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Go for the best thing you can right now and hope that it works out long term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Making change</a:t>
            </a:r>
          </a:p>
        </p:txBody>
      </p:sp>
    </p:spTree>
    <p:extLst>
      <p:ext uri="{BB962C8B-B14F-4D97-AF65-F5344CB8AC3E}">
        <p14:creationId xmlns:p14="http://schemas.microsoft.com/office/powerpoint/2010/main" val="238329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Classes of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Some examples: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Divide and conquer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Splits the data into sub-groupings and tries to solve on those sub-groupings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Works well with “fractal” data structures and recursive approaches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Structures where a sub-aspect of the structure could be considered a complete structure in its own right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Lists/Dynamic arrays</a:t>
            </a:r>
          </a:p>
        </p:txBody>
      </p:sp>
    </p:spTree>
    <p:extLst>
      <p:ext uri="{BB962C8B-B14F-4D97-AF65-F5344CB8AC3E}">
        <p14:creationId xmlns:p14="http://schemas.microsoft.com/office/powerpoint/2010/main" val="285509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12060</TotalTime>
  <Words>1853</Words>
  <Application>Microsoft Office PowerPoint</Application>
  <PresentationFormat>Widescreen</PresentationFormat>
  <Paragraphs>256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What are we doing today?</vt:lpstr>
      <vt:lpstr>Data Structures &amp; Algorithms</vt:lpstr>
      <vt:lpstr>Data Structures &amp; Algorithms</vt:lpstr>
      <vt:lpstr>Data Structures &amp; Algorithms: An Analogy</vt:lpstr>
      <vt:lpstr>Matching Data Structures &amp; Algorithms</vt:lpstr>
      <vt:lpstr>Algorithm Efficiency</vt:lpstr>
      <vt:lpstr>Classes of Algorithms</vt:lpstr>
      <vt:lpstr>Classes of Algorithms</vt:lpstr>
      <vt:lpstr>Classes of Algorithms</vt:lpstr>
      <vt:lpstr>Classes of Algorithms</vt:lpstr>
      <vt:lpstr>Let’s Talk about Recursion! ©</vt:lpstr>
      <vt:lpstr>Let’s Talk about Recursion! ©</vt:lpstr>
      <vt:lpstr>Let’s Talk about Recursion! ©</vt:lpstr>
      <vt:lpstr>Let’s Talk about Recursion! ©</vt:lpstr>
      <vt:lpstr>Let’s Talk about Recursion! ©</vt:lpstr>
      <vt:lpstr>Head &amp; Tail Recursion</vt:lpstr>
      <vt:lpstr>Tail Elimination</vt:lpstr>
      <vt:lpstr>Pseudo-Code</vt:lpstr>
      <vt:lpstr>Pseudo-Code</vt:lpstr>
      <vt:lpstr>Algorithm Efficiency</vt:lpstr>
      <vt:lpstr>Algorithm Efficiency</vt:lpstr>
      <vt:lpstr>How to Count Operations</vt:lpstr>
      <vt:lpstr>Different Measure</vt:lpstr>
      <vt:lpstr>Different Measure</vt:lpstr>
      <vt:lpstr>Different Measure</vt:lpstr>
      <vt:lpstr>Asymptotic Analysis</vt:lpstr>
      <vt:lpstr>Asymptotic Notations</vt:lpstr>
      <vt:lpstr>Asymptotic Notations</vt:lpstr>
      <vt:lpstr>Complexity Classes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2020-09-10T03:30:10Z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