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69" r:id="rId5"/>
    <p:sldId id="287" r:id="rId6"/>
    <p:sldId id="268" r:id="rId7"/>
    <p:sldId id="520" r:id="rId8"/>
    <p:sldId id="463" r:id="rId9"/>
    <p:sldId id="521" r:id="rId10"/>
    <p:sldId id="522" r:id="rId11"/>
    <p:sldId id="458" r:id="rId12"/>
    <p:sldId id="496" r:id="rId13"/>
    <p:sldId id="523" r:id="rId14"/>
    <p:sldId id="525" r:id="rId15"/>
    <p:sldId id="497" r:id="rId16"/>
    <p:sldId id="524" r:id="rId17"/>
    <p:sldId id="527" r:id="rId18"/>
    <p:sldId id="529" r:id="rId19"/>
    <p:sldId id="530" r:id="rId20"/>
    <p:sldId id="531" r:id="rId21"/>
    <p:sldId id="528" r:id="rId22"/>
    <p:sldId id="526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379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C498C-F1FC-4F1A-A2D6-6C51070ED6C1}" v="6294" dt="2020-08-05T02:08:23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2A8C3673-F68A-4A47-90CC-B0789B99D945}"/>
    <pc:docChg chg="custSel addSld delSld modSld sldOrd">
      <pc:chgData name="Brian Grey" userId="c81e10d2-c836-482c-a664-6eb0416e1933" providerId="ADAL" clId="{2A8C3673-F68A-4A47-90CC-B0789B99D945}" dt="2020-07-29T12:53:03.315" v="11853"/>
      <pc:docMkLst>
        <pc:docMk/>
      </pc:docMkLst>
      <pc:sldChg chg="modSp mod modAnim">
        <pc:chgData name="Brian Grey" userId="c81e10d2-c836-482c-a664-6eb0416e1933" providerId="ADAL" clId="{2A8C3673-F68A-4A47-90CC-B0789B99D945}" dt="2020-07-26T14:52:02.402" v="529"/>
        <pc:sldMkLst>
          <pc:docMk/>
          <pc:sldMk cId="1324343561" sldId="268"/>
        </pc:sldMkLst>
        <pc:spChg chg="mod">
          <ac:chgData name="Brian Grey" userId="c81e10d2-c836-482c-a664-6eb0416e1933" providerId="ADAL" clId="{2A8C3673-F68A-4A47-90CC-B0789B99D945}" dt="2020-07-26T14:45:29.765" v="160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4:51:39.553" v="527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2A8C3673-F68A-4A47-90CC-B0789B99D945}" dt="2020-07-26T14:44:56.728" v="46" actId="20577"/>
        <pc:sldMkLst>
          <pc:docMk/>
          <pc:sldMk cId="2994068431" sldId="269"/>
        </pc:sldMkLst>
        <pc:spChg chg="mod">
          <ac:chgData name="Brian Grey" userId="c81e10d2-c836-482c-a664-6eb0416e1933" providerId="ADAL" clId="{2A8C3673-F68A-4A47-90CC-B0789B99D945}" dt="2020-07-26T14:44:56.728" v="46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2A8C3673-F68A-4A47-90CC-B0789B99D945}" dt="2020-07-27T20:15:52.974" v="11841" actId="20577"/>
        <pc:sldMkLst>
          <pc:docMk/>
          <pc:sldMk cId="1541298972" sldId="287"/>
        </pc:sldMkLst>
        <pc:spChg chg="mod">
          <ac:chgData name="Brian Grey" userId="c81e10d2-c836-482c-a664-6eb0416e1933" providerId="ADAL" clId="{2A8C3673-F68A-4A47-90CC-B0789B99D945}" dt="2020-07-27T20:15:52.974" v="11841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addSp modSp del mod modTransition modAnim">
        <pc:chgData name="Brian Grey" userId="c81e10d2-c836-482c-a664-6eb0416e1933" providerId="ADAL" clId="{2A8C3673-F68A-4A47-90CC-B0789B99D945}" dt="2020-07-26T18:20:02.199" v="7042" actId="2696"/>
        <pc:sldMkLst>
          <pc:docMk/>
          <pc:sldMk cId="939620794" sldId="408"/>
        </pc:sldMkLst>
        <pc:spChg chg="mod">
          <ac:chgData name="Brian Grey" userId="c81e10d2-c836-482c-a664-6eb0416e1933" providerId="ADAL" clId="{2A8C3673-F68A-4A47-90CC-B0789B99D945}" dt="2020-07-26T17:36:04.979" v="6347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7:38:32.342" v="6632" actId="20577"/>
          <ac:spMkLst>
            <pc:docMk/>
            <pc:sldMk cId="939620794" sldId="408"/>
            <ac:spMk id="4" creationId="{ED4844DB-D908-415A-95B0-5C6259DE470E}"/>
          </ac:spMkLst>
        </pc:spChg>
        <pc:picChg chg="add mod">
          <ac:chgData name="Brian Grey" userId="c81e10d2-c836-482c-a664-6eb0416e1933" providerId="ADAL" clId="{2A8C3673-F68A-4A47-90CC-B0789B99D945}" dt="2020-07-26T17:36:28.747" v="6355" actId="1076"/>
          <ac:picMkLst>
            <pc:docMk/>
            <pc:sldMk cId="939620794" sldId="408"/>
            <ac:picMk id="5" creationId="{7BA28475-F92D-44C0-BCF1-3CEB0F227F31}"/>
          </ac:picMkLst>
        </pc:picChg>
      </pc:sldChg>
      <pc:sldChg chg="del">
        <pc:chgData name="Brian Grey" userId="c81e10d2-c836-482c-a664-6eb0416e1933" providerId="ADAL" clId="{2A8C3673-F68A-4A47-90CC-B0789B99D945}" dt="2020-07-26T17:17:13.462" v="6315" actId="2696"/>
        <pc:sldMkLst>
          <pc:docMk/>
          <pc:sldMk cId="2383297416" sldId="409"/>
        </pc:sldMkLst>
      </pc:sldChg>
      <pc:sldChg chg="modSp mod modAnim">
        <pc:chgData name="Brian Grey" userId="c81e10d2-c836-482c-a664-6eb0416e1933" providerId="ADAL" clId="{2A8C3673-F68A-4A47-90CC-B0789B99D945}" dt="2020-07-26T17:10:38.512" v="5699" actId="20577"/>
        <pc:sldMkLst>
          <pc:docMk/>
          <pc:sldMk cId="3467998527" sldId="427"/>
        </pc:sldMkLst>
        <pc:spChg chg="mod">
          <ac:chgData name="Brian Grey" userId="c81e10d2-c836-482c-a664-6eb0416e1933" providerId="ADAL" clId="{2A8C3673-F68A-4A47-90CC-B0789B99D945}" dt="2020-07-26T17:06:15.064" v="5002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7:10:38.512" v="5699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mod modAnim">
        <pc:chgData name="Brian Grey" userId="c81e10d2-c836-482c-a664-6eb0416e1933" providerId="ADAL" clId="{2A8C3673-F68A-4A47-90CC-B0789B99D945}" dt="2020-07-26T15:08:28.388" v="1247"/>
        <pc:sldMkLst>
          <pc:docMk/>
          <pc:sldMk cId="3962758062" sldId="458"/>
        </pc:sldMkLst>
        <pc:spChg chg="mod">
          <ac:chgData name="Brian Grey" userId="c81e10d2-c836-482c-a664-6eb0416e1933" providerId="ADAL" clId="{2A8C3673-F68A-4A47-90CC-B0789B99D945}" dt="2020-07-26T15:02:23.541" v="891" actId="14100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5:08:03.558" v="1244" actId="6549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mod modAnim">
        <pc:chgData name="Brian Grey" userId="c81e10d2-c836-482c-a664-6eb0416e1933" providerId="ADAL" clId="{2A8C3673-F68A-4A47-90CC-B0789B99D945}" dt="2020-07-26T14:56:17.379" v="868" actId="5793"/>
        <pc:sldMkLst>
          <pc:docMk/>
          <pc:sldMk cId="4238038229" sldId="463"/>
        </pc:sldMkLst>
        <pc:spChg chg="mod">
          <ac:chgData name="Brian Grey" userId="c81e10d2-c836-482c-a664-6eb0416e1933" providerId="ADAL" clId="{2A8C3673-F68A-4A47-90CC-B0789B99D945}" dt="2020-07-26T14:53:37.014" v="548" actId="20577"/>
          <ac:spMkLst>
            <pc:docMk/>
            <pc:sldMk cId="4238038229" sldId="463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4:56:17.379" v="868" actId="5793"/>
          <ac:spMkLst>
            <pc:docMk/>
            <pc:sldMk cId="4238038229" sldId="463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4:55:20.309" v="739" actId="1036"/>
          <ac:picMkLst>
            <pc:docMk/>
            <pc:sldMk cId="4238038229" sldId="463"/>
            <ac:picMk id="5" creationId="{69BBB785-C1D7-4482-9F99-B6A1557D1ACC}"/>
          </ac:picMkLst>
        </pc:picChg>
        <pc:picChg chg="add del mod">
          <ac:chgData name="Brian Grey" userId="c81e10d2-c836-482c-a664-6eb0416e1933" providerId="ADAL" clId="{2A8C3673-F68A-4A47-90CC-B0789B99D945}" dt="2020-07-26T14:55:04.878" v="733" actId="478"/>
          <ac:picMkLst>
            <pc:docMk/>
            <pc:sldMk cId="4238038229" sldId="463"/>
            <ac:picMk id="6" creationId="{56E0D556-7B2D-4ECE-BF47-4C9FD11E4CE9}"/>
          </ac:picMkLst>
        </pc:picChg>
      </pc:sldChg>
      <pc:sldChg chg="modSp mod modAnim">
        <pc:chgData name="Brian Grey" userId="c81e10d2-c836-482c-a664-6eb0416e1933" providerId="ADAL" clId="{2A8C3673-F68A-4A47-90CC-B0789B99D945}" dt="2020-07-27T18:06:39.431" v="8675" actId="20577"/>
        <pc:sldMkLst>
          <pc:docMk/>
          <pc:sldMk cId="1952598123" sldId="464"/>
        </pc:sldMkLst>
        <pc:spChg chg="mod">
          <ac:chgData name="Brian Grey" userId="c81e10d2-c836-482c-a664-6eb0416e1933" providerId="ADAL" clId="{2A8C3673-F68A-4A47-90CC-B0789B99D945}" dt="2020-07-26T17:10:58.218" v="5768" actId="20577"/>
          <ac:spMkLst>
            <pc:docMk/>
            <pc:sldMk cId="1952598123" sldId="464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7T18:06:39.431" v="8675" actId="20577"/>
          <ac:spMkLst>
            <pc:docMk/>
            <pc:sldMk cId="1952598123" sldId="464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244236776" sldId="465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2413909580" sldId="466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775107366" sldId="467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163246860" sldId="468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655232218" sldId="469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047685291" sldId="470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581479898" sldId="471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660889819" sldId="472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283900490" sldId="473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753265589" sldId="474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47048177" sldId="475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884488199" sldId="476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472338012" sldId="477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279077463" sldId="478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87141794" sldId="479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271743909" sldId="480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7841175" sldId="481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210756915" sldId="482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00616001" sldId="483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015059793" sldId="484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345207253" sldId="485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2444810779" sldId="486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805732740" sldId="487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1436177747" sldId="488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763769278" sldId="489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719190766" sldId="490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031514586" sldId="491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2846825889" sldId="492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1636402956" sldId="493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475321959" sldId="494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4478732" sldId="495"/>
        </pc:sldMkLst>
      </pc:sldChg>
      <pc:sldChg chg="addSp modSp add mod modTransition modAnim">
        <pc:chgData name="Brian Grey" userId="c81e10d2-c836-482c-a664-6eb0416e1933" providerId="ADAL" clId="{2A8C3673-F68A-4A47-90CC-B0789B99D945}" dt="2020-07-26T15:18:46.436" v="1623" actId="1035"/>
        <pc:sldMkLst>
          <pc:docMk/>
          <pc:sldMk cId="402248661" sldId="496"/>
        </pc:sldMkLst>
        <pc:spChg chg="mod">
          <ac:chgData name="Brian Grey" userId="c81e10d2-c836-482c-a664-6eb0416e1933" providerId="ADAL" clId="{2A8C3673-F68A-4A47-90CC-B0789B99D945}" dt="2020-07-26T15:18:08.610" v="1607" actId="20577"/>
          <ac:spMkLst>
            <pc:docMk/>
            <pc:sldMk cId="402248661" sldId="496"/>
            <ac:spMk id="4" creationId="{ED4844DB-D908-415A-95B0-5C6259DE470E}"/>
          </ac:spMkLst>
        </pc:spChg>
        <pc:picChg chg="add mod">
          <ac:chgData name="Brian Grey" userId="c81e10d2-c836-482c-a664-6eb0416e1933" providerId="ADAL" clId="{2A8C3673-F68A-4A47-90CC-B0789B99D945}" dt="2020-07-26T15:18:46.436" v="1623" actId="1035"/>
          <ac:picMkLst>
            <pc:docMk/>
            <pc:sldMk cId="402248661" sldId="496"/>
            <ac:picMk id="5" creationId="{1E9DAE97-5B66-4D9F-BA9A-483633CAEE59}"/>
          </ac:picMkLst>
        </pc:picChg>
      </pc:sldChg>
      <pc:sldChg chg="modSp add mod modAnim">
        <pc:chgData name="Brian Grey" userId="c81e10d2-c836-482c-a664-6eb0416e1933" providerId="ADAL" clId="{2A8C3673-F68A-4A47-90CC-B0789B99D945}" dt="2020-07-26T16:41:02.658" v="4411" actId="20577"/>
        <pc:sldMkLst>
          <pc:docMk/>
          <pc:sldMk cId="881143134" sldId="497"/>
        </pc:sldMkLst>
        <pc:spChg chg="mod">
          <ac:chgData name="Brian Grey" userId="c81e10d2-c836-482c-a664-6eb0416e1933" providerId="ADAL" clId="{2A8C3673-F68A-4A47-90CC-B0789B99D945}" dt="2020-07-26T16:41:02.658" v="4411" actId="20577"/>
          <ac:spMkLst>
            <pc:docMk/>
            <pc:sldMk cId="881143134" sldId="497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5:24:08.077" v="2193" actId="1076"/>
          <ac:picMkLst>
            <pc:docMk/>
            <pc:sldMk cId="881143134" sldId="497"/>
            <ac:picMk id="5" creationId="{1E9DAE97-5B66-4D9F-BA9A-483633CAEE59}"/>
          </ac:picMkLst>
        </pc:picChg>
      </pc:sldChg>
      <pc:sldChg chg="modSp add mod modAnim">
        <pc:chgData name="Brian Grey" userId="c81e10d2-c836-482c-a664-6eb0416e1933" providerId="ADAL" clId="{2A8C3673-F68A-4A47-90CC-B0789B99D945}" dt="2020-07-26T16:32:34.546" v="4176" actId="1035"/>
        <pc:sldMkLst>
          <pc:docMk/>
          <pc:sldMk cId="2126463859" sldId="498"/>
        </pc:sldMkLst>
        <pc:spChg chg="mod">
          <ac:chgData name="Brian Grey" userId="c81e10d2-c836-482c-a664-6eb0416e1933" providerId="ADAL" clId="{2A8C3673-F68A-4A47-90CC-B0789B99D945}" dt="2020-07-26T16:32:31.597" v="4169" actId="20577"/>
          <ac:spMkLst>
            <pc:docMk/>
            <pc:sldMk cId="2126463859" sldId="498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6:32:34.546" v="4176" actId="1035"/>
          <ac:picMkLst>
            <pc:docMk/>
            <pc:sldMk cId="2126463859" sldId="498"/>
            <ac:picMk id="5" creationId="{1E9DAE97-5B66-4D9F-BA9A-483633CAEE59}"/>
          </ac:picMkLst>
        </pc:picChg>
      </pc:sldChg>
      <pc:sldChg chg="add ord">
        <pc:chgData name="Brian Grey" userId="c81e10d2-c836-482c-a664-6eb0416e1933" providerId="ADAL" clId="{2A8C3673-F68A-4A47-90CC-B0789B99D945}" dt="2020-07-26T16:25:41.746" v="3605"/>
        <pc:sldMkLst>
          <pc:docMk/>
          <pc:sldMk cId="209128192" sldId="499"/>
        </pc:sldMkLst>
      </pc:sldChg>
      <pc:sldChg chg="add ord">
        <pc:chgData name="Brian Grey" userId="c81e10d2-c836-482c-a664-6eb0416e1933" providerId="ADAL" clId="{2A8C3673-F68A-4A47-90CC-B0789B99D945}" dt="2020-07-26T16:25:55.315" v="3608"/>
        <pc:sldMkLst>
          <pc:docMk/>
          <pc:sldMk cId="3366355940" sldId="500"/>
        </pc:sldMkLst>
      </pc:sldChg>
      <pc:sldChg chg="delSp modSp add mod modAnim">
        <pc:chgData name="Brian Grey" userId="c81e10d2-c836-482c-a664-6eb0416e1933" providerId="ADAL" clId="{2A8C3673-F68A-4A47-90CC-B0789B99D945}" dt="2020-07-26T17:04:26.689" v="4977" actId="20577"/>
        <pc:sldMkLst>
          <pc:docMk/>
          <pc:sldMk cId="1830892830" sldId="501"/>
        </pc:sldMkLst>
        <pc:spChg chg="mod">
          <ac:chgData name="Brian Grey" userId="c81e10d2-c836-482c-a664-6eb0416e1933" providerId="ADAL" clId="{2A8C3673-F68A-4A47-90CC-B0789B99D945}" dt="2020-07-26T17:04:26.689" v="4977" actId="20577"/>
          <ac:spMkLst>
            <pc:docMk/>
            <pc:sldMk cId="1830892830" sldId="501"/>
            <ac:spMk id="4" creationId="{ED4844DB-D908-415A-95B0-5C6259DE470E}"/>
          </ac:spMkLst>
        </pc:spChg>
        <pc:picChg chg="del">
          <ac:chgData name="Brian Grey" userId="c81e10d2-c836-482c-a664-6eb0416e1933" providerId="ADAL" clId="{2A8C3673-F68A-4A47-90CC-B0789B99D945}" dt="2020-07-26T16:46:00.605" v="4659" actId="478"/>
          <ac:picMkLst>
            <pc:docMk/>
            <pc:sldMk cId="1830892830" sldId="501"/>
            <ac:picMk id="5" creationId="{1E9DAE97-5B66-4D9F-BA9A-483633CAEE59}"/>
          </ac:picMkLst>
        </pc:picChg>
      </pc:sldChg>
      <pc:sldChg chg="modSp add modAnim">
        <pc:chgData name="Brian Grey" userId="c81e10d2-c836-482c-a664-6eb0416e1933" providerId="ADAL" clId="{2A8C3673-F68A-4A47-90CC-B0789B99D945}" dt="2020-07-27T16:33:03.536" v="8387" actId="20577"/>
        <pc:sldMkLst>
          <pc:docMk/>
          <pc:sldMk cId="3293456159" sldId="502"/>
        </pc:sldMkLst>
        <pc:spChg chg="mod">
          <ac:chgData name="Brian Grey" userId="c81e10d2-c836-482c-a664-6eb0416e1933" providerId="ADAL" clId="{2A8C3673-F68A-4A47-90CC-B0789B99D945}" dt="2020-07-27T16:33:03.536" v="8387" actId="20577"/>
          <ac:spMkLst>
            <pc:docMk/>
            <pc:sldMk cId="3293456159" sldId="502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2A8C3673-F68A-4A47-90CC-B0789B99D945}" dt="2020-07-27T15:45:26.649" v="7785"/>
        <pc:sldMkLst>
          <pc:docMk/>
          <pc:sldMk cId="1745306969" sldId="503"/>
        </pc:sldMkLst>
        <pc:spChg chg="mod">
          <ac:chgData name="Brian Grey" userId="c81e10d2-c836-482c-a664-6eb0416e1933" providerId="ADAL" clId="{2A8C3673-F68A-4A47-90CC-B0789B99D945}" dt="2020-07-27T15:44:57.698" v="7781" actId="6549"/>
          <ac:spMkLst>
            <pc:docMk/>
            <pc:sldMk cId="1745306969" sldId="503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7:52:29.424" v="6678" actId="14100"/>
          <ac:picMkLst>
            <pc:docMk/>
            <pc:sldMk cId="1745306969" sldId="503"/>
            <ac:picMk id="5" creationId="{7BA28475-F92D-44C0-BCF1-3CEB0F227F31}"/>
          </ac:picMkLst>
        </pc:picChg>
      </pc:sldChg>
      <pc:sldChg chg="modSp add mod modTransition modAnim">
        <pc:chgData name="Brian Grey" userId="c81e10d2-c836-482c-a664-6eb0416e1933" providerId="ADAL" clId="{2A8C3673-F68A-4A47-90CC-B0789B99D945}" dt="2020-07-27T18:05:28.794" v="8648" actId="20577"/>
        <pc:sldMkLst>
          <pc:docMk/>
          <pc:sldMk cId="3345591767" sldId="504"/>
        </pc:sldMkLst>
        <pc:spChg chg="mod">
          <ac:chgData name="Brian Grey" userId="c81e10d2-c836-482c-a664-6eb0416e1933" providerId="ADAL" clId="{2A8C3673-F68A-4A47-90CC-B0789B99D945}" dt="2020-07-27T18:05:28.794" v="8648" actId="20577"/>
          <ac:spMkLst>
            <pc:docMk/>
            <pc:sldMk cId="3345591767" sldId="504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5:48:22.624" v="7798" actId="14826"/>
          <ac:picMkLst>
            <pc:docMk/>
            <pc:sldMk cId="3345591767" sldId="504"/>
            <ac:picMk id="5" creationId="{7BA28475-F92D-44C0-BCF1-3CEB0F227F31}"/>
          </ac:picMkLst>
        </pc:picChg>
      </pc:sldChg>
      <pc:sldChg chg="modSp add del modTransition">
        <pc:chgData name="Brian Grey" userId="c81e10d2-c836-482c-a664-6eb0416e1933" providerId="ADAL" clId="{2A8C3673-F68A-4A47-90CC-B0789B99D945}" dt="2020-07-27T15:48:10.881" v="7797" actId="2696"/>
        <pc:sldMkLst>
          <pc:docMk/>
          <pc:sldMk cId="2382961929" sldId="505"/>
        </pc:sldMkLst>
        <pc:picChg chg="mod">
          <ac:chgData name="Brian Grey" userId="c81e10d2-c836-482c-a664-6eb0416e1933" providerId="ADAL" clId="{2A8C3673-F68A-4A47-90CC-B0789B99D945}" dt="2020-07-27T15:46:48.691" v="7796" actId="14826"/>
          <ac:picMkLst>
            <pc:docMk/>
            <pc:sldMk cId="2382961929" sldId="505"/>
            <ac:picMk id="5" creationId="{7BA28475-F92D-44C0-BCF1-3CEB0F227F31}"/>
          </ac:picMkLst>
        </pc:picChg>
      </pc:sldChg>
      <pc:sldChg chg="modSp add modTransition modAnim">
        <pc:chgData name="Brian Grey" userId="c81e10d2-c836-482c-a664-6eb0416e1933" providerId="ADAL" clId="{2A8C3673-F68A-4A47-90CC-B0789B99D945}" dt="2020-07-27T16:07:55.190" v="7979" actId="403"/>
        <pc:sldMkLst>
          <pc:docMk/>
          <pc:sldMk cId="3121303404" sldId="506"/>
        </pc:sldMkLst>
        <pc:spChg chg="mod">
          <ac:chgData name="Brian Grey" userId="c81e10d2-c836-482c-a664-6eb0416e1933" providerId="ADAL" clId="{2A8C3673-F68A-4A47-90CC-B0789B99D945}" dt="2020-07-27T16:07:55.190" v="7979" actId="403"/>
          <ac:spMkLst>
            <pc:docMk/>
            <pc:sldMk cId="3121303404" sldId="506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5:46:21.181" v="7793" actId="14826"/>
          <ac:picMkLst>
            <pc:docMk/>
            <pc:sldMk cId="3121303404" sldId="506"/>
            <ac:picMk id="5" creationId="{7BA28475-F92D-44C0-BCF1-3CEB0F227F31}"/>
          </ac:picMkLst>
        </pc:picChg>
      </pc:sldChg>
      <pc:sldChg chg="modSp add modTransition modAnim">
        <pc:chgData name="Brian Grey" userId="c81e10d2-c836-482c-a664-6eb0416e1933" providerId="ADAL" clId="{2A8C3673-F68A-4A47-90CC-B0789B99D945}" dt="2020-07-29T01:16:08.617" v="11852" actId="20577"/>
        <pc:sldMkLst>
          <pc:docMk/>
          <pc:sldMk cId="3330261951" sldId="507"/>
        </pc:sldMkLst>
        <pc:spChg chg="mod">
          <ac:chgData name="Brian Grey" userId="c81e10d2-c836-482c-a664-6eb0416e1933" providerId="ADAL" clId="{2A8C3673-F68A-4A47-90CC-B0789B99D945}" dt="2020-07-29T01:16:08.617" v="11852" actId="20577"/>
          <ac:spMkLst>
            <pc:docMk/>
            <pc:sldMk cId="3330261951" sldId="507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5:46:39.386" v="7795" actId="14826"/>
          <ac:picMkLst>
            <pc:docMk/>
            <pc:sldMk cId="3330261951" sldId="507"/>
            <ac:picMk id="5" creationId="{7BA28475-F92D-44C0-BCF1-3CEB0F227F31}"/>
          </ac:picMkLst>
        </pc:picChg>
      </pc:sldChg>
      <pc:sldChg chg="modSp add mod modAnim">
        <pc:chgData name="Brian Grey" userId="c81e10d2-c836-482c-a664-6eb0416e1933" providerId="ADAL" clId="{2A8C3673-F68A-4A47-90CC-B0789B99D945}" dt="2020-07-27T16:08:16.431" v="7984" actId="403"/>
        <pc:sldMkLst>
          <pc:docMk/>
          <pc:sldMk cId="3372823633" sldId="508"/>
        </pc:sldMkLst>
        <pc:spChg chg="mod">
          <ac:chgData name="Brian Grey" userId="c81e10d2-c836-482c-a664-6eb0416e1933" providerId="ADAL" clId="{2A8C3673-F68A-4A47-90CC-B0789B99D945}" dt="2020-07-27T16:08:16.431" v="7984" actId="403"/>
          <ac:spMkLst>
            <pc:docMk/>
            <pc:sldMk cId="3372823633" sldId="508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6:04:20.581" v="7800" actId="14826"/>
          <ac:picMkLst>
            <pc:docMk/>
            <pc:sldMk cId="3372823633" sldId="508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7:14:57.130" v="8442" actId="14826"/>
        <pc:sldMkLst>
          <pc:docMk/>
          <pc:sldMk cId="3545906917" sldId="509"/>
        </pc:sldMkLst>
        <pc:spChg chg="mod">
          <ac:chgData name="Brian Grey" userId="c81e10d2-c836-482c-a664-6eb0416e1933" providerId="ADAL" clId="{2A8C3673-F68A-4A47-90CC-B0789B99D945}" dt="2020-07-27T16:10:14.858" v="8224" actId="20577"/>
          <ac:spMkLst>
            <pc:docMk/>
            <pc:sldMk cId="3545906917" sldId="509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7:14:57.130" v="8442" actId="14826"/>
          <ac:picMkLst>
            <pc:docMk/>
            <pc:sldMk cId="3545906917" sldId="509"/>
            <ac:picMk id="5" creationId="{7BA28475-F92D-44C0-BCF1-3CEB0F227F31}"/>
          </ac:picMkLst>
        </pc:picChg>
      </pc:sldChg>
      <pc:sldChg chg="modSp add mod ord">
        <pc:chgData name="Brian Grey" userId="c81e10d2-c836-482c-a664-6eb0416e1933" providerId="ADAL" clId="{2A8C3673-F68A-4A47-90CC-B0789B99D945}" dt="2020-07-27T17:15:11.082" v="8443" actId="14826"/>
        <pc:sldMkLst>
          <pc:docMk/>
          <pc:sldMk cId="1307690494" sldId="510"/>
        </pc:sldMkLst>
        <pc:spChg chg="mod ord">
          <ac:chgData name="Brian Grey" userId="c81e10d2-c836-482c-a664-6eb0416e1933" providerId="ADAL" clId="{2A8C3673-F68A-4A47-90CC-B0789B99D945}" dt="2020-07-27T16:32:23.617" v="8341" actId="20577"/>
          <ac:spMkLst>
            <pc:docMk/>
            <pc:sldMk cId="1307690494" sldId="510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7:15:11.082" v="8443" actId="14826"/>
          <ac:picMkLst>
            <pc:docMk/>
            <pc:sldMk cId="1307690494" sldId="510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7:15:27.094" v="8444" actId="14826"/>
        <pc:sldMkLst>
          <pc:docMk/>
          <pc:sldMk cId="4126988674" sldId="511"/>
        </pc:sldMkLst>
        <pc:spChg chg="mod">
          <ac:chgData name="Brian Grey" userId="c81e10d2-c836-482c-a664-6eb0416e1933" providerId="ADAL" clId="{2A8C3673-F68A-4A47-90CC-B0789B99D945}" dt="2020-07-27T16:35:24.639" v="8441" actId="20577"/>
          <ac:spMkLst>
            <pc:docMk/>
            <pc:sldMk cId="4126988674" sldId="511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7:15:27.094" v="8444" actId="14826"/>
          <ac:picMkLst>
            <pc:docMk/>
            <pc:sldMk cId="4126988674" sldId="511"/>
            <ac:picMk id="5" creationId="{7BA28475-F92D-44C0-BCF1-3CEB0F227F31}"/>
          </ac:picMkLst>
        </pc:picChg>
      </pc:sldChg>
      <pc:sldChg chg="modSp add ord modAnim">
        <pc:chgData name="Brian Grey" userId="c81e10d2-c836-482c-a664-6eb0416e1933" providerId="ADAL" clId="{2A8C3673-F68A-4A47-90CC-B0789B99D945}" dt="2020-07-27T18:08:07.304" v="8758" actId="20577"/>
        <pc:sldMkLst>
          <pc:docMk/>
          <pc:sldMk cId="231819834" sldId="512"/>
        </pc:sldMkLst>
        <pc:spChg chg="mod">
          <ac:chgData name="Brian Grey" userId="c81e10d2-c836-482c-a664-6eb0416e1933" providerId="ADAL" clId="{2A8C3673-F68A-4A47-90CC-B0789B99D945}" dt="2020-07-27T18:08:07.304" v="8758" actId="20577"/>
          <ac:spMkLst>
            <pc:docMk/>
            <pc:sldMk cId="231819834" sldId="512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8:01:52.445" v="8552" actId="14826"/>
          <ac:picMkLst>
            <pc:docMk/>
            <pc:sldMk cId="231819834" sldId="512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8:26:07.114" v="9136" actId="6549"/>
        <pc:sldMkLst>
          <pc:docMk/>
          <pc:sldMk cId="2474075296" sldId="513"/>
        </pc:sldMkLst>
        <pc:spChg chg="mod">
          <ac:chgData name="Brian Grey" userId="c81e10d2-c836-482c-a664-6eb0416e1933" providerId="ADAL" clId="{2A8C3673-F68A-4A47-90CC-B0789B99D945}" dt="2020-07-27T18:26:07.114" v="9136" actId="6549"/>
          <ac:spMkLst>
            <pc:docMk/>
            <pc:sldMk cId="2474075296" sldId="513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2A8C3673-F68A-4A47-90CC-B0789B99D945}" dt="2020-07-27T19:30:19.880" v="9582" actId="6549"/>
        <pc:sldMkLst>
          <pc:docMk/>
          <pc:sldMk cId="1849135417" sldId="514"/>
        </pc:sldMkLst>
        <pc:spChg chg="mod">
          <ac:chgData name="Brian Grey" userId="c81e10d2-c836-482c-a664-6eb0416e1933" providerId="ADAL" clId="{2A8C3673-F68A-4A47-90CC-B0789B99D945}" dt="2020-07-27T19:30:19.880" v="9582" actId="6549"/>
          <ac:spMkLst>
            <pc:docMk/>
            <pc:sldMk cId="1849135417" sldId="51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7T19:37:04.473" v="9913" actId="20577"/>
        <pc:sldMkLst>
          <pc:docMk/>
          <pc:sldMk cId="3772022257" sldId="515"/>
        </pc:sldMkLst>
        <pc:spChg chg="mod">
          <ac:chgData name="Brian Grey" userId="c81e10d2-c836-482c-a664-6eb0416e1933" providerId="ADAL" clId="{2A8C3673-F68A-4A47-90CC-B0789B99D945}" dt="2020-07-27T19:37:04.473" v="9913" actId="20577"/>
          <ac:spMkLst>
            <pc:docMk/>
            <pc:sldMk cId="3772022257" sldId="515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7T20:13:18.058" v="11613"/>
        <pc:sldMkLst>
          <pc:docMk/>
          <pc:sldMk cId="880874987" sldId="516"/>
        </pc:sldMkLst>
        <pc:spChg chg="mod">
          <ac:chgData name="Brian Grey" userId="c81e10d2-c836-482c-a664-6eb0416e1933" providerId="ADAL" clId="{2A8C3673-F68A-4A47-90CC-B0789B99D945}" dt="2020-07-27T19:50:05.249" v="10758" actId="5793"/>
          <ac:spMkLst>
            <pc:docMk/>
            <pc:sldMk cId="880874987" sldId="516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9:38:47.941" v="9932" actId="14826"/>
          <ac:picMkLst>
            <pc:docMk/>
            <pc:sldMk cId="880874987" sldId="516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9:45:50.140" v="10562" actId="20577"/>
        <pc:sldMkLst>
          <pc:docMk/>
          <pc:sldMk cId="3823193162" sldId="517"/>
        </pc:sldMkLst>
        <pc:spChg chg="mod">
          <ac:chgData name="Brian Grey" userId="c81e10d2-c836-482c-a664-6eb0416e1933" providerId="ADAL" clId="{2A8C3673-F68A-4A47-90CC-B0789B99D945}" dt="2020-07-27T19:45:50.140" v="10562" actId="20577"/>
          <ac:spMkLst>
            <pc:docMk/>
            <pc:sldMk cId="3823193162" sldId="517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7T19:56:25.407" v="11526" actId="6549"/>
        <pc:sldMkLst>
          <pc:docMk/>
          <pc:sldMk cId="121898341" sldId="518"/>
        </pc:sldMkLst>
        <pc:spChg chg="mod">
          <ac:chgData name="Brian Grey" userId="c81e10d2-c836-482c-a664-6eb0416e1933" providerId="ADAL" clId="{2A8C3673-F68A-4A47-90CC-B0789B99D945}" dt="2020-07-27T19:56:25.407" v="11526" actId="6549"/>
          <ac:spMkLst>
            <pc:docMk/>
            <pc:sldMk cId="121898341" sldId="518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9T12:53:03.315" v="11853"/>
        <pc:sldMkLst>
          <pc:docMk/>
          <pc:sldMk cId="3849180281" sldId="519"/>
        </pc:sldMkLst>
        <pc:spChg chg="mod">
          <ac:chgData name="Brian Grey" userId="c81e10d2-c836-482c-a664-6eb0416e1933" providerId="ADAL" clId="{2A8C3673-F68A-4A47-90CC-B0789B99D945}" dt="2020-07-27T19:56:51.221" v="11587" actId="20577"/>
          <ac:spMkLst>
            <pc:docMk/>
            <pc:sldMk cId="3849180281" sldId="519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D6FC498C-F1FC-4F1A-A2D6-6C51070ED6C1}"/>
    <pc:docChg chg="undo redo custSel addSld delSld modSld sldOrd">
      <pc:chgData name="Brian Grey" userId="c81e10d2-c836-482c-a664-6eb0416e1933" providerId="ADAL" clId="{D6FC498C-F1FC-4F1A-A2D6-6C51070ED6C1}" dt="2020-08-05T02:08:23.992" v="8059"/>
      <pc:docMkLst>
        <pc:docMk/>
      </pc:docMkLst>
      <pc:sldChg chg="addSp delSp modSp mod modAnim">
        <pc:chgData name="Brian Grey" userId="c81e10d2-c836-482c-a664-6eb0416e1933" providerId="ADAL" clId="{D6FC498C-F1FC-4F1A-A2D6-6C51070ED6C1}" dt="2020-08-02T19:29:39.602" v="278" actId="6549"/>
        <pc:sldMkLst>
          <pc:docMk/>
          <pc:sldMk cId="1324343561" sldId="268"/>
        </pc:sldMkLst>
        <pc:spChg chg="mod">
          <ac:chgData name="Brian Grey" userId="c81e10d2-c836-482c-a664-6eb0416e1933" providerId="ADAL" clId="{D6FC498C-F1FC-4F1A-A2D6-6C51070ED6C1}" dt="2020-08-02T19:03:57.537" v="56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19:29:39.602" v="278" actId="6549"/>
          <ac:spMkLst>
            <pc:docMk/>
            <pc:sldMk cId="1324343561" sldId="268"/>
            <ac:spMk id="4" creationId="{ED4844DB-D908-415A-95B0-5C6259DE470E}"/>
          </ac:spMkLst>
        </pc:spChg>
        <pc:picChg chg="add del mod">
          <ac:chgData name="Brian Grey" userId="c81e10d2-c836-482c-a664-6eb0416e1933" providerId="ADAL" clId="{D6FC498C-F1FC-4F1A-A2D6-6C51070ED6C1}" dt="2020-08-02T19:27:39.947" v="183" actId="931"/>
          <ac:picMkLst>
            <pc:docMk/>
            <pc:sldMk cId="1324343561" sldId="268"/>
            <ac:picMk id="5" creationId="{A6348A7E-036A-4311-8917-FFC64C1E299D}"/>
          </ac:picMkLst>
        </pc:picChg>
        <pc:picChg chg="add mod">
          <ac:chgData name="Brian Grey" userId="c81e10d2-c836-482c-a664-6eb0416e1933" providerId="ADAL" clId="{D6FC498C-F1FC-4F1A-A2D6-6C51070ED6C1}" dt="2020-08-02T19:28:29.112" v="190" actId="1076"/>
          <ac:picMkLst>
            <pc:docMk/>
            <pc:sldMk cId="1324343561" sldId="268"/>
            <ac:picMk id="7" creationId="{3E455565-F334-4C83-A5E6-6C78517E3850}"/>
          </ac:picMkLst>
        </pc:picChg>
      </pc:sldChg>
      <pc:sldChg chg="modSp mod">
        <pc:chgData name="Brian Grey" userId="c81e10d2-c836-482c-a664-6eb0416e1933" providerId="ADAL" clId="{D6FC498C-F1FC-4F1A-A2D6-6C51070ED6C1}" dt="2020-08-04T23:39:25.421" v="8054" actId="20577"/>
        <pc:sldMkLst>
          <pc:docMk/>
          <pc:sldMk cId="2994068431" sldId="269"/>
        </pc:sldMkLst>
        <pc:spChg chg="mod">
          <ac:chgData name="Brian Grey" userId="c81e10d2-c836-482c-a664-6eb0416e1933" providerId="ADAL" clId="{D6FC498C-F1FC-4F1A-A2D6-6C51070ED6C1}" dt="2020-08-02T19:03:21.412" v="29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D6FC498C-F1FC-4F1A-A2D6-6C51070ED6C1}" dt="2020-08-04T23:39:25.421" v="8054" actId="20577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">
        <pc:chgData name="Brian Grey" userId="c81e10d2-c836-482c-a664-6eb0416e1933" providerId="ADAL" clId="{D6FC498C-F1FC-4F1A-A2D6-6C51070ED6C1}" dt="2020-08-03T19:31:24.106" v="8044" actId="403"/>
        <pc:sldMkLst>
          <pc:docMk/>
          <pc:sldMk cId="1541298972" sldId="287"/>
        </pc:sldMkLst>
        <pc:spChg chg="mod">
          <ac:chgData name="Brian Grey" userId="c81e10d2-c836-482c-a664-6eb0416e1933" providerId="ADAL" clId="{D6FC498C-F1FC-4F1A-A2D6-6C51070ED6C1}" dt="2020-08-03T19:31:24.106" v="8044" actId="403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467998527" sldId="427"/>
        </pc:sldMkLst>
      </pc:sldChg>
      <pc:sldChg chg="modSp mod modAnim">
        <pc:chgData name="Brian Grey" userId="c81e10d2-c836-482c-a664-6eb0416e1933" providerId="ADAL" clId="{D6FC498C-F1FC-4F1A-A2D6-6C51070ED6C1}" dt="2020-08-02T20:25:44.560" v="2686" actId="20577"/>
        <pc:sldMkLst>
          <pc:docMk/>
          <pc:sldMk cId="3962758062" sldId="458"/>
        </pc:sldMkLst>
        <pc:spChg chg="mod">
          <ac:chgData name="Brian Grey" userId="c81e10d2-c836-482c-a664-6eb0416e1933" providerId="ADAL" clId="{D6FC498C-F1FC-4F1A-A2D6-6C51070ED6C1}" dt="2020-08-02T20:21:57.006" v="2074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20:25:44.560" v="2686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mod modTransition delAnim modAnim">
        <pc:chgData name="Brian Grey" userId="c81e10d2-c836-482c-a664-6eb0416e1933" providerId="ADAL" clId="{D6FC498C-F1FC-4F1A-A2D6-6C51070ED6C1}" dt="2020-08-05T00:16:04.348" v="8055"/>
        <pc:sldMkLst>
          <pc:docMk/>
          <pc:sldMk cId="4238038229" sldId="463"/>
        </pc:sldMkLst>
        <pc:spChg chg="mod">
          <ac:chgData name="Brian Grey" userId="c81e10d2-c836-482c-a664-6eb0416e1933" providerId="ADAL" clId="{D6FC498C-F1FC-4F1A-A2D6-6C51070ED6C1}" dt="2020-08-02T19:31:58.014" v="460" actId="20577"/>
          <ac:spMkLst>
            <pc:docMk/>
            <pc:sldMk cId="4238038229" sldId="463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19:39:57.042" v="914" actId="20577"/>
          <ac:spMkLst>
            <pc:docMk/>
            <pc:sldMk cId="4238038229" sldId="463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2T19:31:04.447" v="389" actId="478"/>
          <ac:picMkLst>
            <pc:docMk/>
            <pc:sldMk cId="4238038229" sldId="463"/>
            <ac:picMk id="5" creationId="{69BBB785-C1D7-4482-9F99-B6A1557D1ACC}"/>
          </ac:picMkLst>
        </pc:picChg>
        <pc:picChg chg="add mod">
          <ac:chgData name="Brian Grey" userId="c81e10d2-c836-482c-a664-6eb0416e1933" providerId="ADAL" clId="{D6FC498C-F1FC-4F1A-A2D6-6C51070ED6C1}" dt="2020-08-02T19:39:09.133" v="695" actId="14826"/>
          <ac:picMkLst>
            <pc:docMk/>
            <pc:sldMk cId="4238038229" sldId="463"/>
            <ac:picMk id="6" creationId="{D07BC883-DB99-4A64-BB6F-FA1AE23ED180}"/>
          </ac:picMkLst>
        </pc:picChg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952598123" sldId="464"/>
        </pc:sldMkLst>
      </pc:sldChg>
      <pc:sldChg chg="addSp delSp modSp add del mod modTransition delAnim modAnim">
        <pc:chgData name="Brian Grey" userId="c81e10d2-c836-482c-a664-6eb0416e1933" providerId="ADAL" clId="{D6FC498C-F1FC-4F1A-A2D6-6C51070ED6C1}" dt="2020-08-02T21:55:17.494" v="3889"/>
        <pc:sldMkLst>
          <pc:docMk/>
          <pc:sldMk cId="402248661" sldId="496"/>
        </pc:sldMkLst>
        <pc:spChg chg="mod">
          <ac:chgData name="Brian Grey" userId="c81e10d2-c836-482c-a664-6eb0416e1933" providerId="ADAL" clId="{D6FC498C-F1FC-4F1A-A2D6-6C51070ED6C1}" dt="2020-08-02T20:28:55.731" v="2699" actId="20577"/>
          <ac:spMkLst>
            <pc:docMk/>
            <pc:sldMk cId="402248661" sldId="496"/>
            <ac:spMk id="2" creationId="{00000000-0000-0000-0000-000000000000}"/>
          </ac:spMkLst>
        </pc:spChg>
        <pc:spChg chg="mod ord">
          <ac:chgData name="Brian Grey" userId="c81e10d2-c836-482c-a664-6eb0416e1933" providerId="ADAL" clId="{D6FC498C-F1FC-4F1A-A2D6-6C51070ED6C1}" dt="2020-08-02T21:55:00.891" v="3883" actId="166"/>
          <ac:spMkLst>
            <pc:docMk/>
            <pc:sldMk cId="402248661" sldId="496"/>
            <ac:spMk id="4" creationId="{ED4844DB-D908-415A-95B0-5C6259DE470E}"/>
          </ac:spMkLst>
        </pc:spChg>
        <pc:picChg chg="del mod">
          <ac:chgData name="Brian Grey" userId="c81e10d2-c836-482c-a664-6eb0416e1933" providerId="ADAL" clId="{D6FC498C-F1FC-4F1A-A2D6-6C51070ED6C1}" dt="2020-08-02T20:53:11.610" v="3393" actId="478"/>
          <ac:picMkLst>
            <pc:docMk/>
            <pc:sldMk cId="402248661" sldId="496"/>
            <ac:picMk id="5" creationId="{1E9DAE97-5B66-4D9F-BA9A-483633CAEE59}"/>
          </ac:picMkLst>
        </pc:picChg>
        <pc:picChg chg="add mod">
          <ac:chgData name="Brian Grey" userId="c81e10d2-c836-482c-a664-6eb0416e1933" providerId="ADAL" clId="{D6FC498C-F1FC-4F1A-A2D6-6C51070ED6C1}" dt="2020-08-02T21:55:10.624" v="3887" actId="1076"/>
          <ac:picMkLst>
            <pc:docMk/>
            <pc:sldMk cId="402248661" sldId="496"/>
            <ac:picMk id="6" creationId="{A825F636-8522-41FA-B3FD-97E0AB4E3A9A}"/>
          </ac:picMkLst>
        </pc:picChg>
      </pc:sldChg>
      <pc:sldChg chg="addSp delSp modSp mod modTransition modAnim">
        <pc:chgData name="Brian Grey" userId="c81e10d2-c836-482c-a664-6eb0416e1933" providerId="ADAL" clId="{D6FC498C-F1FC-4F1A-A2D6-6C51070ED6C1}" dt="2020-08-02T22:18:49.609" v="4077" actId="20577"/>
        <pc:sldMkLst>
          <pc:docMk/>
          <pc:sldMk cId="881143134" sldId="497"/>
        </pc:sldMkLst>
        <pc:spChg chg="mod">
          <ac:chgData name="Brian Grey" userId="c81e10d2-c836-482c-a664-6eb0416e1933" providerId="ADAL" clId="{D6FC498C-F1FC-4F1A-A2D6-6C51070ED6C1}" dt="2020-08-02T20:56:27.938" v="3565" actId="20577"/>
          <ac:spMkLst>
            <pc:docMk/>
            <pc:sldMk cId="881143134" sldId="497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22:18:49.609" v="4077" actId="20577"/>
          <ac:spMkLst>
            <pc:docMk/>
            <pc:sldMk cId="881143134" sldId="497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2T20:57:16.943" v="3699" actId="478"/>
          <ac:picMkLst>
            <pc:docMk/>
            <pc:sldMk cId="881143134" sldId="497"/>
            <ac:picMk id="5" creationId="{1E9DAE97-5B66-4D9F-BA9A-483633CAEE59}"/>
          </ac:picMkLst>
        </pc:picChg>
        <pc:picChg chg="add mod">
          <ac:chgData name="Brian Grey" userId="c81e10d2-c836-482c-a664-6eb0416e1933" providerId="ADAL" clId="{D6FC498C-F1FC-4F1A-A2D6-6C51070ED6C1}" dt="2020-08-02T21:56:07" v="3915" actId="1076"/>
          <ac:picMkLst>
            <pc:docMk/>
            <pc:sldMk cId="881143134" sldId="497"/>
            <ac:picMk id="6" creationId="{615A405E-385B-4245-8EE7-CF0C19F7CB0B}"/>
          </ac:picMkLst>
        </pc:picChg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126463859" sldId="498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09128192" sldId="499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66355940" sldId="500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830892830" sldId="501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293456159" sldId="502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745306969" sldId="503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45591767" sldId="504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121303404" sldId="506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30261951" sldId="507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72823633" sldId="508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545906917" sldId="509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307690494" sldId="510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4126988674" sldId="511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31819834" sldId="512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474075296" sldId="513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849135417" sldId="514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772022257" sldId="515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880874987" sldId="516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823193162" sldId="517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21898341" sldId="518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849180281" sldId="519"/>
        </pc:sldMkLst>
      </pc:sldChg>
      <pc:sldChg chg="modSp add modTransition modAnim">
        <pc:chgData name="Brian Grey" userId="c81e10d2-c836-482c-a664-6eb0416e1933" providerId="ADAL" clId="{D6FC498C-F1FC-4F1A-A2D6-6C51070ED6C1}" dt="2020-08-02T19:36:40.613" v="667"/>
        <pc:sldMkLst>
          <pc:docMk/>
          <pc:sldMk cId="570278688" sldId="520"/>
        </pc:sldMkLst>
        <pc:spChg chg="mod">
          <ac:chgData name="Brian Grey" userId="c81e10d2-c836-482c-a664-6eb0416e1933" providerId="ADAL" clId="{D6FC498C-F1FC-4F1A-A2D6-6C51070ED6C1}" dt="2020-08-02T19:36:31.382" v="665" actId="20577"/>
          <ac:spMkLst>
            <pc:docMk/>
            <pc:sldMk cId="570278688" sldId="520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2T19:30:00.270" v="281" actId="14826"/>
          <ac:picMkLst>
            <pc:docMk/>
            <pc:sldMk cId="570278688" sldId="520"/>
            <ac:picMk id="7" creationId="{3E455565-F334-4C83-A5E6-6C78517E3850}"/>
          </ac:picMkLst>
        </pc:picChg>
      </pc:sldChg>
      <pc:sldChg chg="delSp modSp add mod delAnim modAnim">
        <pc:chgData name="Brian Grey" userId="c81e10d2-c836-482c-a664-6eb0416e1933" providerId="ADAL" clId="{D6FC498C-F1FC-4F1A-A2D6-6C51070ED6C1}" dt="2020-08-02T19:44:37.181" v="1447" actId="20577"/>
        <pc:sldMkLst>
          <pc:docMk/>
          <pc:sldMk cId="678331827" sldId="521"/>
        </pc:sldMkLst>
        <pc:spChg chg="mod">
          <ac:chgData name="Brian Grey" userId="c81e10d2-c836-482c-a664-6eb0416e1933" providerId="ADAL" clId="{D6FC498C-F1FC-4F1A-A2D6-6C51070ED6C1}" dt="2020-08-02T19:44:37.181" v="1447" actId="20577"/>
          <ac:spMkLst>
            <pc:docMk/>
            <pc:sldMk cId="678331827" sldId="521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2T19:40:48.981" v="1019" actId="478"/>
          <ac:picMkLst>
            <pc:docMk/>
            <pc:sldMk cId="678331827" sldId="521"/>
            <ac:picMk id="6" creationId="{D07BC883-DB99-4A64-BB6F-FA1AE23ED180}"/>
          </ac:picMkLst>
        </pc:picChg>
      </pc:sldChg>
      <pc:sldChg chg="modSp add mod modTransition modAnim">
        <pc:chgData name="Brian Grey" userId="c81e10d2-c836-482c-a664-6eb0416e1933" providerId="ADAL" clId="{D6FC498C-F1FC-4F1A-A2D6-6C51070ED6C1}" dt="2020-08-02T20:09:17.302" v="2050" actId="20577"/>
        <pc:sldMkLst>
          <pc:docMk/>
          <pc:sldMk cId="1113927296" sldId="522"/>
        </pc:sldMkLst>
        <pc:spChg chg="mod">
          <ac:chgData name="Brian Grey" userId="c81e10d2-c836-482c-a664-6eb0416e1933" providerId="ADAL" clId="{D6FC498C-F1FC-4F1A-A2D6-6C51070ED6C1}" dt="2020-08-02T20:08:29.631" v="1870" actId="20577"/>
          <ac:spMkLst>
            <pc:docMk/>
            <pc:sldMk cId="1113927296" sldId="522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20:09:17.302" v="2050" actId="20577"/>
          <ac:spMkLst>
            <pc:docMk/>
            <pc:sldMk cId="1113927296" sldId="52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D6FC498C-F1FC-4F1A-A2D6-6C51070ED6C1}" dt="2020-08-05T00:45:58.404" v="8056"/>
        <pc:sldMkLst>
          <pc:docMk/>
          <pc:sldMk cId="331838230" sldId="523"/>
        </pc:sldMkLst>
        <pc:spChg chg="mod">
          <ac:chgData name="Brian Grey" userId="c81e10d2-c836-482c-a664-6eb0416e1933" providerId="ADAL" clId="{D6FC498C-F1FC-4F1A-A2D6-6C51070ED6C1}" dt="2020-08-02T20:55:42.555" v="3541" actId="20577"/>
          <ac:spMkLst>
            <pc:docMk/>
            <pc:sldMk cId="331838230" sldId="523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2T20:41:42.251" v="3019" actId="1076"/>
          <ac:picMkLst>
            <pc:docMk/>
            <pc:sldMk cId="331838230" sldId="523"/>
            <ac:picMk id="5" creationId="{1E9DAE97-5B66-4D9F-BA9A-483633CAEE59}"/>
          </ac:picMkLst>
        </pc:pic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2649908539" sldId="524"/>
        </pc:sldMkLst>
      </pc:sldChg>
      <pc:sldChg chg="modSp add mod modTransition modAnim">
        <pc:chgData name="Brian Grey" userId="c81e10d2-c836-482c-a664-6eb0416e1933" providerId="ADAL" clId="{D6FC498C-F1FC-4F1A-A2D6-6C51070ED6C1}" dt="2020-08-02T22:38:01.516" v="4515"/>
        <pc:sldMkLst>
          <pc:docMk/>
          <pc:sldMk cId="2954706691" sldId="524"/>
        </pc:sldMkLst>
        <pc:spChg chg="mod">
          <ac:chgData name="Brian Grey" userId="c81e10d2-c836-482c-a664-6eb0416e1933" providerId="ADAL" clId="{D6FC498C-F1FC-4F1A-A2D6-6C51070ED6C1}" dt="2020-08-02T22:25:25.670" v="4271" actId="6549"/>
          <ac:spMkLst>
            <pc:docMk/>
            <pc:sldMk cId="2954706691" sldId="524"/>
            <ac:spMk id="4" creationId="{ED4844DB-D908-415A-95B0-5C6259DE470E}"/>
          </ac:spMkLst>
        </pc:spChg>
      </pc:sldChg>
      <pc:sldChg chg="addSp delSp modSp add mod ord modAnim">
        <pc:chgData name="Brian Grey" userId="c81e10d2-c836-482c-a664-6eb0416e1933" providerId="ADAL" clId="{D6FC498C-F1FC-4F1A-A2D6-6C51070ED6C1}" dt="2020-08-05T01:25:47.776" v="8058" actId="22"/>
        <pc:sldMkLst>
          <pc:docMk/>
          <pc:sldMk cId="365170285" sldId="525"/>
        </pc:sldMkLst>
        <pc:spChg chg="mod">
          <ac:chgData name="Brian Grey" userId="c81e10d2-c836-482c-a664-6eb0416e1933" providerId="ADAL" clId="{D6FC498C-F1FC-4F1A-A2D6-6C51070ED6C1}" dt="2020-08-02T22:18:54.423" v="4079" actId="20577"/>
          <ac:spMkLst>
            <pc:docMk/>
            <pc:sldMk cId="365170285" sldId="525"/>
            <ac:spMk id="4" creationId="{ED4844DB-D908-415A-95B0-5C6259DE470E}"/>
          </ac:spMkLst>
        </pc:spChg>
        <pc:spChg chg="add del">
          <ac:chgData name="Brian Grey" userId="c81e10d2-c836-482c-a664-6eb0416e1933" providerId="ADAL" clId="{D6FC498C-F1FC-4F1A-A2D6-6C51070ED6C1}" dt="2020-08-05T01:25:47.776" v="8058" actId="22"/>
          <ac:spMkLst>
            <pc:docMk/>
            <pc:sldMk cId="365170285" sldId="525"/>
            <ac:spMk id="6" creationId="{B6CFB645-A3F4-402A-9C9E-B78B2565388A}"/>
          </ac:spMkLst>
        </pc:sp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1630228613" sldId="525"/>
        </pc:sldMkLst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884645824" sldId="526"/>
        </pc:sldMkLst>
      </pc:sldChg>
      <pc:sldChg chg="addSp modSp add mod modAnim">
        <pc:chgData name="Brian Grey" userId="c81e10d2-c836-482c-a664-6eb0416e1933" providerId="ADAL" clId="{D6FC498C-F1FC-4F1A-A2D6-6C51070ED6C1}" dt="2020-08-03T12:35:07.556" v="5167" actId="20577"/>
        <pc:sldMkLst>
          <pc:docMk/>
          <pc:sldMk cId="4153371811" sldId="526"/>
        </pc:sldMkLst>
        <pc:spChg chg="mod">
          <ac:chgData name="Brian Grey" userId="c81e10d2-c836-482c-a664-6eb0416e1933" providerId="ADAL" clId="{D6FC498C-F1FC-4F1A-A2D6-6C51070ED6C1}" dt="2020-08-03T12:35:07.556" v="5167" actId="20577"/>
          <ac:spMkLst>
            <pc:docMk/>
            <pc:sldMk cId="4153371811" sldId="526"/>
            <ac:spMk id="4" creationId="{ED4844DB-D908-415A-95B0-5C6259DE470E}"/>
          </ac:spMkLst>
        </pc:spChg>
        <pc:picChg chg="add mod">
          <ac:chgData name="Brian Grey" userId="c81e10d2-c836-482c-a664-6eb0416e1933" providerId="ADAL" clId="{D6FC498C-F1FC-4F1A-A2D6-6C51070ED6C1}" dt="2020-08-03T00:42:21.245" v="4749" actId="14826"/>
          <ac:picMkLst>
            <pc:docMk/>
            <pc:sldMk cId="4153371811" sldId="526"/>
            <ac:picMk id="3" creationId="{2453FF13-6F20-4A59-84B0-4364C48962F8}"/>
          </ac:picMkLst>
        </pc:pic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322501980" sldId="527"/>
        </pc:sldMkLst>
      </pc:sldChg>
      <pc:sldChg chg="modSp add modAnim">
        <pc:chgData name="Brian Grey" userId="c81e10d2-c836-482c-a664-6eb0416e1933" providerId="ADAL" clId="{D6FC498C-F1FC-4F1A-A2D6-6C51070ED6C1}" dt="2020-08-02T23:18:44.462" v="4516"/>
        <pc:sldMkLst>
          <pc:docMk/>
          <pc:sldMk cId="2512262506" sldId="527"/>
        </pc:sldMkLst>
        <pc:spChg chg="mod">
          <ac:chgData name="Brian Grey" userId="c81e10d2-c836-482c-a664-6eb0416e1933" providerId="ADAL" clId="{D6FC498C-F1FC-4F1A-A2D6-6C51070ED6C1}" dt="2020-08-02T22:37:39.931" v="4513" actId="20577"/>
          <ac:spMkLst>
            <pc:docMk/>
            <pc:sldMk cId="2512262506" sldId="527"/>
            <ac:spMk id="4" creationId="{ED4844DB-D908-415A-95B0-5C6259DE470E}"/>
          </ac:spMkLst>
        </pc:spChg>
      </pc:sldChg>
      <pc:sldChg chg="modSp add mod addAnim delAnim modAnim">
        <pc:chgData name="Brian Grey" userId="c81e10d2-c836-482c-a664-6eb0416e1933" providerId="ADAL" clId="{D6FC498C-F1FC-4F1A-A2D6-6C51070ED6C1}" dt="2020-08-05T02:08:23.992" v="8059"/>
        <pc:sldMkLst>
          <pc:docMk/>
          <pc:sldMk cId="108330486" sldId="528"/>
        </pc:sldMkLst>
        <pc:spChg chg="mod">
          <ac:chgData name="Brian Grey" userId="c81e10d2-c836-482c-a664-6eb0416e1933" providerId="ADAL" clId="{D6FC498C-F1FC-4F1A-A2D6-6C51070ED6C1}" dt="2020-08-03T00:43:31.118" v="4758" actId="21"/>
          <ac:spMkLst>
            <pc:docMk/>
            <pc:sldMk cId="108330486" sldId="528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1909316584" sldId="528"/>
        </pc:sldMkLst>
      </pc:sldChg>
      <pc:sldChg chg="addSp modSp add mod modAnim">
        <pc:chgData name="Brian Grey" userId="c81e10d2-c836-482c-a664-6eb0416e1933" providerId="ADAL" clId="{D6FC498C-F1FC-4F1A-A2D6-6C51070ED6C1}" dt="2020-08-02T23:27:22.053" v="4530"/>
        <pc:sldMkLst>
          <pc:docMk/>
          <pc:sldMk cId="3390679398" sldId="529"/>
        </pc:sldMkLst>
        <pc:spChg chg="mod">
          <ac:chgData name="Brian Grey" userId="c81e10d2-c836-482c-a664-6eb0416e1933" providerId="ADAL" clId="{D6FC498C-F1FC-4F1A-A2D6-6C51070ED6C1}" dt="2020-08-02T23:18:57.716" v="4518" actId="20577"/>
          <ac:spMkLst>
            <pc:docMk/>
            <pc:sldMk cId="3390679398" sldId="529"/>
            <ac:spMk id="4" creationId="{ED4844DB-D908-415A-95B0-5C6259DE470E}"/>
          </ac:spMkLst>
        </pc:spChg>
        <pc:picChg chg="add mod">
          <ac:chgData name="Brian Grey" userId="c81e10d2-c836-482c-a664-6eb0416e1933" providerId="ADAL" clId="{D6FC498C-F1FC-4F1A-A2D6-6C51070ED6C1}" dt="2020-08-02T23:25:44.599" v="4526" actId="1076"/>
          <ac:picMkLst>
            <pc:docMk/>
            <pc:sldMk cId="3390679398" sldId="529"/>
            <ac:picMk id="5" creationId="{0F0C915C-20E1-4054-98C0-AD9CEDB2801A}"/>
          </ac:picMkLst>
        </pc:picChg>
      </pc:sldChg>
      <pc:sldChg chg="modSp add mod modAnim">
        <pc:chgData name="Brian Grey" userId="c81e10d2-c836-482c-a664-6eb0416e1933" providerId="ADAL" clId="{D6FC498C-F1FC-4F1A-A2D6-6C51070ED6C1}" dt="2020-08-03T00:59:48.804" v="5000" actId="6549"/>
        <pc:sldMkLst>
          <pc:docMk/>
          <pc:sldMk cId="84034212" sldId="530"/>
        </pc:sldMkLst>
        <pc:spChg chg="mod">
          <ac:chgData name="Brian Grey" userId="c81e10d2-c836-482c-a664-6eb0416e1933" providerId="ADAL" clId="{D6FC498C-F1FC-4F1A-A2D6-6C51070ED6C1}" dt="2020-08-03T00:59:48.804" v="5000" actId="6549"/>
          <ac:spMkLst>
            <pc:docMk/>
            <pc:sldMk cId="84034212" sldId="530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2T23:26:17.769" v="4528" actId="14826"/>
          <ac:picMkLst>
            <pc:docMk/>
            <pc:sldMk cId="84034212" sldId="530"/>
            <ac:picMk id="5" creationId="{0F0C915C-20E1-4054-98C0-AD9CEDB2801A}"/>
          </ac:picMkLst>
        </pc:picChg>
      </pc:sldChg>
      <pc:sldChg chg="modSp add modAnim">
        <pc:chgData name="Brian Grey" userId="c81e10d2-c836-482c-a664-6eb0416e1933" providerId="ADAL" clId="{D6FC498C-F1FC-4F1A-A2D6-6C51070ED6C1}" dt="2020-08-02T23:31:31.597" v="4590" actId="14826"/>
        <pc:sldMkLst>
          <pc:docMk/>
          <pc:sldMk cId="3821543213" sldId="531"/>
        </pc:sldMkLst>
        <pc:picChg chg="mod">
          <ac:chgData name="Brian Grey" userId="c81e10d2-c836-482c-a664-6eb0416e1933" providerId="ADAL" clId="{D6FC498C-F1FC-4F1A-A2D6-6C51070ED6C1}" dt="2020-08-02T23:31:31.597" v="4590" actId="14826"/>
          <ac:picMkLst>
            <pc:docMk/>
            <pc:sldMk cId="3821543213" sldId="531"/>
            <ac:picMk id="5" creationId="{0F0C915C-20E1-4054-98C0-AD9CEDB2801A}"/>
          </ac:picMkLst>
        </pc:picChg>
      </pc:sldChg>
      <pc:sldChg chg="modSp add modAnim">
        <pc:chgData name="Brian Grey" userId="c81e10d2-c836-482c-a664-6eb0416e1933" providerId="ADAL" clId="{D6FC498C-F1FC-4F1A-A2D6-6C51070ED6C1}" dt="2020-08-03T12:35:38.780" v="5176"/>
        <pc:sldMkLst>
          <pc:docMk/>
          <pc:sldMk cId="1406587715" sldId="532"/>
        </pc:sldMkLst>
        <pc:spChg chg="mod">
          <ac:chgData name="Brian Grey" userId="c81e10d2-c836-482c-a664-6eb0416e1933" providerId="ADAL" clId="{D6FC498C-F1FC-4F1A-A2D6-6C51070ED6C1}" dt="2020-08-03T12:35:32.514" v="5173"/>
          <ac:spMkLst>
            <pc:docMk/>
            <pc:sldMk cId="1406587715" sldId="532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00:42:58.207" v="4753" actId="14826"/>
          <ac:picMkLst>
            <pc:docMk/>
            <pc:sldMk cId="1406587715" sldId="532"/>
            <ac:picMk id="3" creationId="{2453FF13-6F20-4A59-84B0-4364C48962F8}"/>
          </ac:picMkLst>
        </pc:picChg>
      </pc:sldChg>
      <pc:sldChg chg="modSp add del ord">
        <pc:chgData name="Brian Grey" userId="c81e10d2-c836-482c-a664-6eb0416e1933" providerId="ADAL" clId="{D6FC498C-F1FC-4F1A-A2D6-6C51070ED6C1}" dt="2020-08-03T12:36:20.940" v="5177"/>
        <pc:sldMkLst>
          <pc:docMk/>
          <pc:sldMk cId="545100963" sldId="533"/>
        </pc:sldMkLst>
        <pc:spChg chg="mod">
          <ac:chgData name="Brian Grey" userId="c81e10d2-c836-482c-a664-6eb0416e1933" providerId="ADAL" clId="{D6FC498C-F1FC-4F1A-A2D6-6C51070ED6C1}" dt="2020-08-03T12:36:20.940" v="5177"/>
          <ac:spMkLst>
            <pc:docMk/>
            <pc:sldMk cId="545100963" sldId="533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D6FC498C-F1FC-4F1A-A2D6-6C51070ED6C1}" dt="2020-08-03T12:36:25.570" v="5178"/>
        <pc:sldMkLst>
          <pc:docMk/>
          <pc:sldMk cId="1821629792" sldId="534"/>
        </pc:sldMkLst>
        <pc:spChg chg="mod">
          <ac:chgData name="Brian Grey" userId="c81e10d2-c836-482c-a664-6eb0416e1933" providerId="ADAL" clId="{D6FC498C-F1FC-4F1A-A2D6-6C51070ED6C1}" dt="2020-08-03T12:36:25.570" v="5178"/>
          <ac:spMkLst>
            <pc:docMk/>
            <pc:sldMk cId="1821629792" sldId="534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00:55:13.903" v="4999" actId="14826"/>
          <ac:picMkLst>
            <pc:docMk/>
            <pc:sldMk cId="1821629792" sldId="534"/>
            <ac:picMk id="3" creationId="{2453FF13-6F20-4A59-84B0-4364C48962F8}"/>
          </ac:picMkLst>
        </pc:picChg>
      </pc:sldChg>
      <pc:sldChg chg="modSp add ord">
        <pc:chgData name="Brian Grey" userId="c81e10d2-c836-482c-a664-6eb0416e1933" providerId="ADAL" clId="{D6FC498C-F1FC-4F1A-A2D6-6C51070ED6C1}" dt="2020-08-03T12:36:31.274" v="5179"/>
        <pc:sldMkLst>
          <pc:docMk/>
          <pc:sldMk cId="883992513" sldId="535"/>
        </pc:sldMkLst>
        <pc:spChg chg="mod">
          <ac:chgData name="Brian Grey" userId="c81e10d2-c836-482c-a664-6eb0416e1933" providerId="ADAL" clId="{D6FC498C-F1FC-4F1A-A2D6-6C51070ED6C1}" dt="2020-08-03T12:36:31.274" v="5179"/>
          <ac:spMkLst>
            <pc:docMk/>
            <pc:sldMk cId="883992513" sldId="535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D6FC498C-F1FC-4F1A-A2D6-6C51070ED6C1}" dt="2020-08-03T12:36:46.437" v="5182" actId="6549"/>
        <pc:sldMkLst>
          <pc:docMk/>
          <pc:sldMk cId="616073343" sldId="536"/>
        </pc:sldMkLst>
        <pc:spChg chg="mod">
          <ac:chgData name="Brian Grey" userId="c81e10d2-c836-482c-a664-6eb0416e1933" providerId="ADAL" clId="{D6FC498C-F1FC-4F1A-A2D6-6C51070ED6C1}" dt="2020-08-03T12:36:46.437" v="5182" actId="6549"/>
          <ac:spMkLst>
            <pc:docMk/>
            <pc:sldMk cId="616073343" sldId="536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02:04:24.993" v="5142" actId="14826"/>
          <ac:picMkLst>
            <pc:docMk/>
            <pc:sldMk cId="616073343" sldId="536"/>
            <ac:picMk id="3" creationId="{2453FF13-6F20-4A59-84B0-4364C48962F8}"/>
          </ac:picMkLst>
        </pc:picChg>
      </pc:sldChg>
      <pc:sldChg chg="delSp modSp add mod modAnim">
        <pc:chgData name="Brian Grey" userId="c81e10d2-c836-482c-a664-6eb0416e1933" providerId="ADAL" clId="{D6FC498C-F1FC-4F1A-A2D6-6C51070ED6C1}" dt="2020-08-03T17:43:24.133" v="6605"/>
        <pc:sldMkLst>
          <pc:docMk/>
          <pc:sldMk cId="1776903999" sldId="537"/>
        </pc:sldMkLst>
        <pc:spChg chg="mod">
          <ac:chgData name="Brian Grey" userId="c81e10d2-c836-482c-a664-6eb0416e1933" providerId="ADAL" clId="{D6FC498C-F1FC-4F1A-A2D6-6C51070ED6C1}" dt="2020-08-03T16:23:47.676" v="6142" actId="14100"/>
          <ac:spMkLst>
            <pc:docMk/>
            <pc:sldMk cId="1776903999" sldId="537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3T12:49:29.848" v="5337" actId="478"/>
          <ac:picMkLst>
            <pc:docMk/>
            <pc:sldMk cId="1776903999" sldId="537"/>
            <ac:picMk id="3" creationId="{2453FF13-6F20-4A59-84B0-4364C48962F8}"/>
          </ac:picMkLst>
        </pc:picChg>
      </pc:sldChg>
      <pc:sldChg chg="modSp add mod ord modAnim">
        <pc:chgData name="Brian Grey" userId="c81e10d2-c836-482c-a664-6eb0416e1933" providerId="ADAL" clId="{D6FC498C-F1FC-4F1A-A2D6-6C51070ED6C1}" dt="2020-08-03T17:56:45.287" v="6606"/>
        <pc:sldMkLst>
          <pc:docMk/>
          <pc:sldMk cId="482669684" sldId="538"/>
        </pc:sldMkLst>
        <pc:spChg chg="mod">
          <ac:chgData name="Brian Grey" userId="c81e10d2-c836-482c-a664-6eb0416e1933" providerId="ADAL" clId="{D6FC498C-F1FC-4F1A-A2D6-6C51070ED6C1}" dt="2020-08-03T16:24:24.335" v="6208" actId="20577"/>
          <ac:spMkLst>
            <pc:docMk/>
            <pc:sldMk cId="482669684" sldId="538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D6FC498C-F1FC-4F1A-A2D6-6C51070ED6C1}" dt="2020-08-03T16:38:07.992" v="6377" actId="14100"/>
        <pc:sldMkLst>
          <pc:docMk/>
          <pc:sldMk cId="3976851292" sldId="539"/>
        </pc:sldMkLst>
        <pc:spChg chg="mod">
          <ac:chgData name="Brian Grey" userId="c81e10d2-c836-482c-a664-6eb0416e1933" providerId="ADAL" clId="{D6FC498C-F1FC-4F1A-A2D6-6C51070ED6C1}" dt="2020-08-03T16:38:07.992" v="6377" actId="14100"/>
          <ac:spMkLst>
            <pc:docMk/>
            <pc:sldMk cId="3976851292" sldId="539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18:52.716" v="5838" actId="14826"/>
          <ac:picMkLst>
            <pc:docMk/>
            <pc:sldMk cId="3976851292" sldId="539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8:01.278" v="6376" actId="14100"/>
        <pc:sldMkLst>
          <pc:docMk/>
          <pc:sldMk cId="3353286699" sldId="540"/>
        </pc:sldMkLst>
        <pc:spChg chg="mod">
          <ac:chgData name="Brian Grey" userId="c81e10d2-c836-482c-a664-6eb0416e1933" providerId="ADAL" clId="{D6FC498C-F1FC-4F1A-A2D6-6C51070ED6C1}" dt="2020-08-03T16:38:01.278" v="6376" actId="14100"/>
          <ac:spMkLst>
            <pc:docMk/>
            <pc:sldMk cId="3353286699" sldId="540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19:07.994" v="5839" actId="14826"/>
          <ac:picMkLst>
            <pc:docMk/>
            <pc:sldMk cId="3353286699" sldId="540"/>
            <ac:picMk id="3" creationId="{2453FF13-6F20-4A59-84B0-4364C48962F8}"/>
          </ac:picMkLst>
        </pc:picChg>
      </pc:sldChg>
      <pc:sldChg chg="modSp add mod modAnim">
        <pc:chgData name="Brian Grey" userId="c81e10d2-c836-482c-a664-6eb0416e1933" providerId="ADAL" clId="{D6FC498C-F1FC-4F1A-A2D6-6C51070ED6C1}" dt="2020-08-03T16:37:56.119" v="6375" actId="14100"/>
        <pc:sldMkLst>
          <pc:docMk/>
          <pc:sldMk cId="958940403" sldId="541"/>
        </pc:sldMkLst>
        <pc:spChg chg="mod">
          <ac:chgData name="Brian Grey" userId="c81e10d2-c836-482c-a664-6eb0416e1933" providerId="ADAL" clId="{D6FC498C-F1FC-4F1A-A2D6-6C51070ED6C1}" dt="2020-08-03T16:37:56.119" v="6375" actId="14100"/>
          <ac:spMkLst>
            <pc:docMk/>
            <pc:sldMk cId="958940403" sldId="541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22:04.591" v="5981" actId="14826"/>
          <ac:picMkLst>
            <pc:docMk/>
            <pc:sldMk cId="958940403" sldId="541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7:52.008" v="6374" actId="14100"/>
        <pc:sldMkLst>
          <pc:docMk/>
          <pc:sldMk cId="731771001" sldId="542"/>
        </pc:sldMkLst>
        <pc:spChg chg="mod">
          <ac:chgData name="Brian Grey" userId="c81e10d2-c836-482c-a664-6eb0416e1933" providerId="ADAL" clId="{D6FC498C-F1FC-4F1A-A2D6-6C51070ED6C1}" dt="2020-08-03T16:37:52.008" v="6374" actId="14100"/>
          <ac:spMkLst>
            <pc:docMk/>
            <pc:sldMk cId="731771001" sldId="542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22:15.921" v="5982" actId="14826"/>
          <ac:picMkLst>
            <pc:docMk/>
            <pc:sldMk cId="731771001" sldId="542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7:47.288" v="6373" actId="14100"/>
        <pc:sldMkLst>
          <pc:docMk/>
          <pc:sldMk cId="136492818" sldId="543"/>
        </pc:sldMkLst>
        <pc:spChg chg="mod">
          <ac:chgData name="Brian Grey" userId="c81e10d2-c836-482c-a664-6eb0416e1933" providerId="ADAL" clId="{D6FC498C-F1FC-4F1A-A2D6-6C51070ED6C1}" dt="2020-08-03T16:37:47.288" v="6373" actId="14100"/>
          <ac:spMkLst>
            <pc:docMk/>
            <pc:sldMk cId="136492818" sldId="543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37:14.530" v="6370" actId="14826"/>
          <ac:picMkLst>
            <pc:docMk/>
            <pc:sldMk cId="136492818" sldId="543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7:38.143" v="6372" actId="14100"/>
        <pc:sldMkLst>
          <pc:docMk/>
          <pc:sldMk cId="1097243068" sldId="544"/>
        </pc:sldMkLst>
        <pc:spChg chg="mod">
          <ac:chgData name="Brian Grey" userId="c81e10d2-c836-482c-a664-6eb0416e1933" providerId="ADAL" clId="{D6FC498C-F1FC-4F1A-A2D6-6C51070ED6C1}" dt="2020-08-03T16:37:38.143" v="6372" actId="14100"/>
          <ac:spMkLst>
            <pc:docMk/>
            <pc:sldMk cId="1097243068" sldId="544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37:23.200" v="6371" actId="14826"/>
          <ac:picMkLst>
            <pc:docMk/>
            <pc:sldMk cId="1097243068" sldId="544"/>
            <ac:picMk id="3" creationId="{2453FF13-6F20-4A59-84B0-4364C48962F8}"/>
          </ac:picMkLst>
        </pc:picChg>
      </pc:sldChg>
      <pc:sldChg chg="modSp add mod modAnim">
        <pc:chgData name="Brian Grey" userId="c81e10d2-c836-482c-a664-6eb0416e1933" providerId="ADAL" clId="{D6FC498C-F1FC-4F1A-A2D6-6C51070ED6C1}" dt="2020-08-03T17:57:35.590" v="6608"/>
        <pc:sldMkLst>
          <pc:docMk/>
          <pc:sldMk cId="1611281827" sldId="545"/>
        </pc:sldMkLst>
        <pc:spChg chg="mod">
          <ac:chgData name="Brian Grey" userId="c81e10d2-c836-482c-a664-6eb0416e1933" providerId="ADAL" clId="{D6FC498C-F1FC-4F1A-A2D6-6C51070ED6C1}" dt="2020-08-03T16:41:54.842" v="6602" actId="20577"/>
          <ac:spMkLst>
            <pc:docMk/>
            <pc:sldMk cId="1611281827" sldId="545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D6FC498C-F1FC-4F1A-A2D6-6C51070ED6C1}" dt="2020-08-03T18:03:06.214" v="7180" actId="20577"/>
        <pc:sldMkLst>
          <pc:docMk/>
          <pc:sldMk cId="1733453699" sldId="546"/>
        </pc:sldMkLst>
        <pc:spChg chg="mod">
          <ac:chgData name="Brian Grey" userId="c81e10d2-c836-482c-a664-6eb0416e1933" providerId="ADAL" clId="{D6FC498C-F1FC-4F1A-A2D6-6C51070ED6C1}" dt="2020-08-03T17:57:45.763" v="6622" actId="20577"/>
          <ac:spMkLst>
            <pc:docMk/>
            <pc:sldMk cId="1733453699" sldId="546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3T18:03:06.214" v="7180" actId="20577"/>
          <ac:spMkLst>
            <pc:docMk/>
            <pc:sldMk cId="1733453699" sldId="546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D6FC498C-F1FC-4F1A-A2D6-6C51070ED6C1}" dt="2020-08-03T18:51:56.499" v="7577" actId="6549"/>
        <pc:sldMkLst>
          <pc:docMk/>
          <pc:sldMk cId="3688155484" sldId="547"/>
        </pc:sldMkLst>
        <pc:spChg chg="mod">
          <ac:chgData name="Brian Grey" userId="c81e10d2-c836-482c-a664-6eb0416e1933" providerId="ADAL" clId="{D6FC498C-F1FC-4F1A-A2D6-6C51070ED6C1}" dt="2020-08-03T18:03:37.932" v="7188" actId="20577"/>
          <ac:spMkLst>
            <pc:docMk/>
            <pc:sldMk cId="3688155484" sldId="547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3T18:51:56.499" v="7577" actId="6549"/>
          <ac:spMkLst>
            <pc:docMk/>
            <pc:sldMk cId="3688155484" sldId="547"/>
            <ac:spMk id="4" creationId="{ED4844DB-D908-415A-95B0-5C6259DE470E}"/>
          </ac:spMkLst>
        </pc:spChg>
        <pc:picChg chg="add del mod">
          <ac:chgData name="Brian Grey" userId="c81e10d2-c836-482c-a664-6eb0416e1933" providerId="ADAL" clId="{D6FC498C-F1FC-4F1A-A2D6-6C51070ED6C1}" dt="2020-08-03T18:28:02.530" v="7209" actId="478"/>
          <ac:picMkLst>
            <pc:docMk/>
            <pc:sldMk cId="3688155484" sldId="547"/>
            <ac:picMk id="5" creationId="{88FDE0BD-1E31-4AFA-98BF-2CBB7C3C0715}"/>
          </ac:picMkLst>
        </pc:picChg>
        <pc:picChg chg="mod">
          <ac:chgData name="Brian Grey" userId="c81e10d2-c836-482c-a664-6eb0416e1933" providerId="ADAL" clId="{D6FC498C-F1FC-4F1A-A2D6-6C51070ED6C1}" dt="2020-08-03T18:33:11.304" v="7506" actId="1035"/>
          <ac:picMkLst>
            <pc:docMk/>
            <pc:sldMk cId="3688155484" sldId="547"/>
            <ac:picMk id="6" creationId="{A825F636-8522-41FA-B3FD-97E0AB4E3A9A}"/>
          </ac:picMkLst>
        </pc:picChg>
      </pc:sldChg>
      <pc:sldChg chg="modSp add mod modAnim">
        <pc:chgData name="Brian Grey" userId="c81e10d2-c836-482c-a664-6eb0416e1933" providerId="ADAL" clId="{D6FC498C-F1FC-4F1A-A2D6-6C51070ED6C1}" dt="2020-08-03T19:11:51.234" v="7895" actId="14826"/>
        <pc:sldMkLst>
          <pc:docMk/>
          <pc:sldMk cId="1985490778" sldId="548"/>
        </pc:sldMkLst>
        <pc:spChg chg="mod">
          <ac:chgData name="Brian Grey" userId="c81e10d2-c836-482c-a664-6eb0416e1933" providerId="ADAL" clId="{D6FC498C-F1FC-4F1A-A2D6-6C51070ED6C1}" dt="2020-08-03T18:54:52.796" v="7591" actId="313"/>
          <ac:spMkLst>
            <pc:docMk/>
            <pc:sldMk cId="1985490778" sldId="548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3T19:00:57.606" v="7894" actId="20577"/>
          <ac:spMkLst>
            <pc:docMk/>
            <pc:sldMk cId="1985490778" sldId="548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9:11:51.234" v="7895" actId="14826"/>
          <ac:picMkLst>
            <pc:docMk/>
            <pc:sldMk cId="1985490778" sldId="548"/>
            <ac:picMk id="6" creationId="{A825F636-8522-41FA-B3FD-97E0AB4E3A9A}"/>
          </ac:picMkLst>
        </pc:picChg>
      </pc:sldChg>
    </pc:docChg>
  </pc:docChgLst>
  <pc:docChgLst>
    <pc:chgData name="Brian Grey" userId="c81e10d2-c836-482c-a664-6eb0416e1933" providerId="ADAL" clId="{6E0E75E5-25E0-4649-9B75-5067BCFA9AFB}"/>
    <pc:docChg chg="undo redo custSel addSld delSld modSld sldOrd">
      <pc:chgData name="Brian Grey" userId="c81e10d2-c836-482c-a664-6eb0416e1933" providerId="ADAL" clId="{6E0E75E5-25E0-4649-9B75-5067BCFA9AFB}" dt="2020-07-20T23:59:59.455" v="12663" actId="20577"/>
      <pc:docMkLst>
        <pc:docMk/>
      </pc:docMkLst>
      <pc:sldChg chg="modSp mod modAnim">
        <pc:chgData name="Brian Grey" userId="c81e10d2-c836-482c-a664-6eb0416e1933" providerId="ADAL" clId="{6E0E75E5-25E0-4649-9B75-5067BCFA9AFB}" dt="2020-07-19T23:49:04.027" v="500" actId="6549"/>
        <pc:sldMkLst>
          <pc:docMk/>
          <pc:sldMk cId="1324343561" sldId="268"/>
        </pc:sldMkLst>
        <pc:spChg chg="mod">
          <ac:chgData name="Brian Grey" userId="c81e10d2-c836-482c-a664-6eb0416e1933" providerId="ADAL" clId="{6E0E75E5-25E0-4649-9B75-5067BCFA9AFB}" dt="2020-07-19T23:25:00.491" v="164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19T23:49:04.027" v="500" actId="6549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6E0E75E5-25E0-4649-9B75-5067BCFA9AFB}" dt="2020-07-19T22:43:09.294" v="18" actId="20577"/>
        <pc:sldMkLst>
          <pc:docMk/>
          <pc:sldMk cId="2994068431" sldId="269"/>
        </pc:sldMkLst>
        <pc:spChg chg="mod">
          <ac:chgData name="Brian Grey" userId="c81e10d2-c836-482c-a664-6eb0416e1933" providerId="ADAL" clId="{6E0E75E5-25E0-4649-9B75-5067BCFA9AFB}" dt="2020-07-19T22:43:09.294" v="18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6E0E75E5-25E0-4649-9B75-5067BCFA9AFB}" dt="2020-07-19T23:24:47.424" v="144" actId="20577"/>
        <pc:sldMkLst>
          <pc:docMk/>
          <pc:sldMk cId="1541298972" sldId="287"/>
        </pc:sldMkLst>
        <pc:spChg chg="mod">
          <ac:chgData name="Brian Grey" userId="c81e10d2-c836-482c-a664-6eb0416e1933" providerId="ADAL" clId="{6E0E75E5-25E0-4649-9B75-5067BCFA9AFB}" dt="2020-07-19T23:24:47.424" v="144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13966358" sldId="387"/>
        </pc:sldMkLst>
      </pc:sldChg>
      <pc:sldChg chg="modSp mod modAnim">
        <pc:chgData name="Brian Grey" userId="c81e10d2-c836-482c-a664-6eb0416e1933" providerId="ADAL" clId="{6E0E75E5-25E0-4649-9B75-5067BCFA9AFB}" dt="2020-07-20T02:38:02.087" v="4432" actId="167"/>
        <pc:sldMkLst>
          <pc:docMk/>
          <pc:sldMk cId="939620794" sldId="408"/>
        </pc:sldMkLst>
        <pc:spChg chg="mod">
          <ac:chgData name="Brian Grey" userId="c81e10d2-c836-482c-a664-6eb0416e1933" providerId="ADAL" clId="{6E0E75E5-25E0-4649-9B75-5067BCFA9AFB}" dt="2020-07-20T01:29:28.587" v="2102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30:35.155" v="2205" actId="6549"/>
          <ac:spMkLst>
            <pc:docMk/>
            <pc:sldMk cId="939620794" sldId="40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8:02.087" v="4432" actId="167"/>
          <ac:picMkLst>
            <pc:docMk/>
            <pc:sldMk cId="939620794" sldId="408"/>
            <ac:picMk id="8" creationId="{00000000-0000-0000-0000-000000000000}"/>
          </ac:picMkLst>
        </pc:picChg>
      </pc:sldChg>
      <pc:sldChg chg="addSp modSp mod modTransition modAnim">
        <pc:chgData name="Brian Grey" userId="c81e10d2-c836-482c-a664-6eb0416e1933" providerId="ADAL" clId="{6E0E75E5-25E0-4649-9B75-5067BCFA9AFB}" dt="2020-07-20T02:38:07.344" v="4433" actId="167"/>
        <pc:sldMkLst>
          <pc:docMk/>
          <pc:sldMk cId="2383297416" sldId="409"/>
        </pc:sldMkLst>
        <pc:spChg chg="mod">
          <ac:chgData name="Brian Grey" userId="c81e10d2-c836-482c-a664-6eb0416e1933" providerId="ADAL" clId="{6E0E75E5-25E0-4649-9B75-5067BCFA9AFB}" dt="2020-07-20T01:13:23.588" v="2068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13:09.210" v="2059" actId="15"/>
          <ac:spMkLst>
            <pc:docMk/>
            <pc:sldMk cId="2383297416" sldId="40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1:12:00.081" v="1954" actId="1035"/>
          <ac:picMkLst>
            <pc:docMk/>
            <pc:sldMk cId="2383297416" sldId="409"/>
            <ac:picMk id="5" creationId="{39D02B96-F0D4-4FA2-B721-8E36AF20233C}"/>
          </ac:picMkLst>
        </pc:picChg>
        <pc:picChg chg="ord">
          <ac:chgData name="Brian Grey" userId="c81e10d2-c836-482c-a664-6eb0416e1933" providerId="ADAL" clId="{6E0E75E5-25E0-4649-9B75-5067BCFA9AFB}" dt="2020-07-20T02:38:07.344" v="4433" actId="167"/>
          <ac:picMkLst>
            <pc:docMk/>
            <pc:sldMk cId="2383297416" sldId="409"/>
            <ac:picMk id="8" creationId="{00000000-0000-0000-0000-000000000000}"/>
          </ac:picMkLst>
        </pc:pic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67426349" sldId="41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3336574127" sldId="412"/>
        </pc:sldMkLst>
      </pc:sldChg>
      <pc:sldChg chg="modSp mod modAnim">
        <pc:chgData name="Brian Grey" userId="c81e10d2-c836-482c-a664-6eb0416e1933" providerId="ADAL" clId="{6E0E75E5-25E0-4649-9B75-5067BCFA9AFB}" dt="2020-07-20T00:15:34.341" v="1304" actId="6549"/>
        <pc:sldMkLst>
          <pc:docMk/>
          <pc:sldMk cId="3467998527" sldId="427"/>
        </pc:sldMkLst>
        <pc:spChg chg="mod">
          <ac:chgData name="Brian Grey" userId="c81e10d2-c836-482c-a664-6eb0416e1933" providerId="ADAL" clId="{6E0E75E5-25E0-4649-9B75-5067BCFA9AFB}" dt="2020-07-20T00:01:49.157" v="887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15:34.341" v="1304" actId="6549"/>
          <ac:spMkLst>
            <pc:docMk/>
            <pc:sldMk cId="3467998527" sldId="42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2:37:37.224" v="4429" actId="2696"/>
        <pc:sldMkLst>
          <pc:docMk/>
          <pc:sldMk cId="2796789133" sldId="429"/>
        </pc:sldMkLst>
      </pc:sldChg>
      <pc:sldChg chg="del">
        <pc:chgData name="Brian Grey" userId="c81e10d2-c836-482c-a664-6eb0416e1933" providerId="ADAL" clId="{6E0E75E5-25E0-4649-9B75-5067BCFA9AFB}" dt="2020-07-20T01:47:09.917" v="3568" actId="2696"/>
        <pc:sldMkLst>
          <pc:docMk/>
          <pc:sldMk cId="3740134024" sldId="43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602840526" sldId="43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83308786" sldId="43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92470119" sldId="43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50819862" sldId="43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30916311" sldId="435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94438930" sldId="43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140033511" sldId="437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942774765" sldId="438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04915048" sldId="43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290887434" sldId="44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73303937" sldId="44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031104688" sldId="44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179629565" sldId="44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771351884" sldId="44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432907382" sldId="44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562171297" sldId="45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00812863" sldId="45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9701534" sldId="45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598868825" sldId="45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652121689" sldId="455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1301871331" sldId="457"/>
        </pc:sldMkLst>
      </pc:sldChg>
      <pc:sldChg chg="modSp mod modAnim">
        <pc:chgData name="Brian Grey" userId="c81e10d2-c836-482c-a664-6eb0416e1933" providerId="ADAL" clId="{6E0E75E5-25E0-4649-9B75-5067BCFA9AFB}" dt="2020-07-20T00:01:11.256" v="858" actId="20577"/>
        <pc:sldMkLst>
          <pc:docMk/>
          <pc:sldMk cId="3962758062" sldId="458"/>
        </pc:sldMkLst>
        <pc:spChg chg="mod">
          <ac:chgData name="Brian Grey" userId="c81e10d2-c836-482c-a664-6eb0416e1933" providerId="ADAL" clId="{6E0E75E5-25E0-4649-9B75-5067BCFA9AFB}" dt="2020-07-19T23:57:16.166" v="600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01:11.256" v="858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modSp del mod">
        <pc:chgData name="Brian Grey" userId="c81e10d2-c836-482c-a664-6eb0416e1933" providerId="ADAL" clId="{6E0E75E5-25E0-4649-9B75-5067BCFA9AFB}" dt="2020-07-20T00:22:18.602" v="1752" actId="2696"/>
        <pc:sldMkLst>
          <pc:docMk/>
          <pc:sldMk cId="3137376104" sldId="459"/>
        </pc:sldMkLst>
        <pc:spChg chg="mod">
          <ac:chgData name="Brian Grey" userId="c81e10d2-c836-482c-a664-6eb0416e1933" providerId="ADAL" clId="{6E0E75E5-25E0-4649-9B75-5067BCFA9AFB}" dt="2020-07-20T00:22:12.308" v="1751" actId="20577"/>
          <ac:spMkLst>
            <pc:docMk/>
            <pc:sldMk cId="3137376104" sldId="459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882128715" sldId="46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30344958" sldId="46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22710382" sldId="462"/>
        </pc:sldMkLst>
      </pc:sldChg>
      <pc:sldChg chg="addSp modSp add mod modTransition modAnim">
        <pc:chgData name="Brian Grey" userId="c81e10d2-c836-482c-a664-6eb0416e1933" providerId="ADAL" clId="{6E0E75E5-25E0-4649-9B75-5067BCFA9AFB}" dt="2020-07-19T23:57:08.985" v="580"/>
        <pc:sldMkLst>
          <pc:docMk/>
          <pc:sldMk cId="4238038229" sldId="463"/>
        </pc:sldMkLst>
        <pc:spChg chg="mod">
          <ac:chgData name="Brian Grey" userId="c81e10d2-c836-482c-a664-6eb0416e1933" providerId="ADAL" clId="{6E0E75E5-25E0-4649-9B75-5067BCFA9AFB}" dt="2020-07-19T23:50:34.410" v="576" actId="20577"/>
          <ac:spMkLst>
            <pc:docMk/>
            <pc:sldMk cId="4238038229" sldId="463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19T23:56:50.684" v="579" actId="14826"/>
          <ac:picMkLst>
            <pc:docMk/>
            <pc:sldMk cId="4238038229" sldId="463"/>
            <ac:picMk id="5" creationId="{69BBB785-C1D7-4482-9F99-B6A1557D1ACC}"/>
          </ac:picMkLst>
        </pc:picChg>
      </pc:sldChg>
      <pc:sldChg chg="modSp add modAnim">
        <pc:chgData name="Brian Grey" userId="c81e10d2-c836-482c-a664-6eb0416e1933" providerId="ADAL" clId="{6E0E75E5-25E0-4649-9B75-5067BCFA9AFB}" dt="2020-07-20T00:19:05.635" v="1739"/>
        <pc:sldMkLst>
          <pc:docMk/>
          <pc:sldMk cId="1952598123" sldId="464"/>
        </pc:sldMkLst>
        <pc:spChg chg="mod">
          <ac:chgData name="Brian Grey" userId="c81e10d2-c836-482c-a664-6eb0416e1933" providerId="ADAL" clId="{6E0E75E5-25E0-4649-9B75-5067BCFA9AFB}" dt="2020-07-20T00:18:43.034" v="1737" actId="5793"/>
          <ac:spMkLst>
            <pc:docMk/>
            <pc:sldMk cId="1952598123" sldId="464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6E0E75E5-25E0-4649-9B75-5067BCFA9AFB}" dt="2020-07-20T02:37:58.016" v="4431" actId="167"/>
        <pc:sldMkLst>
          <pc:docMk/>
          <pc:sldMk cId="4244236776" sldId="465"/>
        </pc:sldMkLst>
        <pc:picChg chg="ord">
          <ac:chgData name="Brian Grey" userId="c81e10d2-c836-482c-a664-6eb0416e1933" providerId="ADAL" clId="{6E0E75E5-25E0-4649-9B75-5067BCFA9AFB}" dt="2020-07-20T02:37:58.016" v="4431" actId="167"/>
          <ac:picMkLst>
            <pc:docMk/>
            <pc:sldMk cId="4244236776" sldId="465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53.948" v="4430" actId="167"/>
        <pc:sldMkLst>
          <pc:docMk/>
          <pc:sldMk cId="2413909580" sldId="466"/>
        </pc:sldMkLst>
        <pc:spChg chg="mod">
          <ac:chgData name="Brian Grey" userId="c81e10d2-c836-482c-a664-6eb0416e1933" providerId="ADAL" clId="{6E0E75E5-25E0-4649-9B75-5067BCFA9AFB}" dt="2020-07-20T01:36:05.016" v="2581" actId="20577"/>
          <ac:spMkLst>
            <pc:docMk/>
            <pc:sldMk cId="2413909580" sldId="466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53.948" v="4430" actId="167"/>
          <ac:picMkLst>
            <pc:docMk/>
            <pc:sldMk cId="2413909580" sldId="466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3:49:13.550" v="7158" actId="20577"/>
        <pc:sldMkLst>
          <pc:docMk/>
          <pc:sldMk cId="3775107366" sldId="467"/>
        </pc:sldMkLst>
        <pc:spChg chg="mod">
          <ac:chgData name="Brian Grey" userId="c81e10d2-c836-482c-a664-6eb0416e1933" providerId="ADAL" clId="{6E0E75E5-25E0-4649-9B75-5067BCFA9AFB}" dt="2020-07-20T03:49:13.550" v="7158" actId="20577"/>
          <ac:spMkLst>
            <pc:docMk/>
            <pc:sldMk cId="3775107366" sldId="467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30.210" v="4428" actId="167"/>
          <ac:picMkLst>
            <pc:docMk/>
            <pc:sldMk cId="3775107366" sldId="467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23.279" v="4427" actId="167"/>
        <pc:sldMkLst>
          <pc:docMk/>
          <pc:sldMk cId="1163246860" sldId="468"/>
        </pc:sldMkLst>
        <pc:spChg chg="mod">
          <ac:chgData name="Brian Grey" userId="c81e10d2-c836-482c-a664-6eb0416e1933" providerId="ADAL" clId="{6E0E75E5-25E0-4649-9B75-5067BCFA9AFB}" dt="2020-07-20T01:51:47.840" v="3970" actId="20577"/>
          <ac:spMkLst>
            <pc:docMk/>
            <pc:sldMk cId="1163246860" sldId="46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23.279" v="4427" actId="167"/>
          <ac:picMkLst>
            <pc:docMk/>
            <pc:sldMk cId="1163246860" sldId="468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19.676" v="4426" actId="167"/>
        <pc:sldMkLst>
          <pc:docMk/>
          <pc:sldMk cId="3655232218" sldId="469"/>
        </pc:sldMkLst>
        <pc:spChg chg="mod">
          <ac:chgData name="Brian Grey" userId="c81e10d2-c836-482c-a664-6eb0416e1933" providerId="ADAL" clId="{6E0E75E5-25E0-4649-9B75-5067BCFA9AFB}" dt="2020-07-20T02:22:15.040" v="4188" actId="20577"/>
          <ac:spMkLst>
            <pc:docMk/>
            <pc:sldMk cId="3655232218" sldId="469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19.676" v="4426" actId="167"/>
          <ac:picMkLst>
            <pc:docMk/>
            <pc:sldMk cId="3655232218" sldId="469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09.840" v="4425" actId="167"/>
        <pc:sldMkLst>
          <pc:docMk/>
          <pc:sldMk cId="3047685291" sldId="470"/>
        </pc:sldMkLst>
        <pc:spChg chg="mod">
          <ac:chgData name="Brian Grey" userId="c81e10d2-c836-482c-a664-6eb0416e1933" providerId="ADAL" clId="{6E0E75E5-25E0-4649-9B75-5067BCFA9AFB}" dt="2020-07-20T02:33:18.131" v="4416" actId="6549"/>
          <ac:spMkLst>
            <pc:docMk/>
            <pc:sldMk cId="3047685291" sldId="470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9.840" v="4425" actId="167"/>
          <ac:picMkLst>
            <pc:docMk/>
            <pc:sldMk cId="3047685291" sldId="470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40:37.109" v="4500" actId="20577"/>
        <pc:sldMkLst>
          <pc:docMk/>
          <pc:sldMk cId="1581479898" sldId="471"/>
        </pc:sldMkLst>
        <pc:spChg chg="mod">
          <ac:chgData name="Brian Grey" userId="c81e10d2-c836-482c-a664-6eb0416e1933" providerId="ADAL" clId="{6E0E75E5-25E0-4649-9B75-5067BCFA9AFB}" dt="2020-07-20T02:40:37.109" v="4500" actId="20577"/>
          <ac:spMkLst>
            <pc:docMk/>
            <pc:sldMk cId="1581479898" sldId="471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7.329" v="4422" actId="167"/>
          <ac:picMkLst>
            <pc:docMk/>
            <pc:sldMk cId="1581479898" sldId="471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4.586" v="4424" actId="167"/>
        <pc:sldMkLst>
          <pc:docMk/>
          <pc:sldMk cId="3660889819" sldId="472"/>
        </pc:sldMkLst>
        <pc:spChg chg="mod">
          <ac:chgData name="Brian Grey" userId="c81e10d2-c836-482c-a664-6eb0416e1933" providerId="ADAL" clId="{6E0E75E5-25E0-4649-9B75-5067BCFA9AFB}" dt="2020-07-20T02:33:51.294" v="4417" actId="6549"/>
          <ac:spMkLst>
            <pc:docMk/>
            <pc:sldMk cId="3660889819" sldId="472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4.586" v="4424" actId="167"/>
          <ac:picMkLst>
            <pc:docMk/>
            <pc:sldMk cId="3660889819" sldId="472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1.114" v="4423" actId="167"/>
        <pc:sldMkLst>
          <pc:docMk/>
          <pc:sldMk cId="1283900490" sldId="473"/>
        </pc:sldMkLst>
        <pc:spChg chg="mod">
          <ac:chgData name="Brian Grey" userId="c81e10d2-c836-482c-a664-6eb0416e1933" providerId="ADAL" clId="{6E0E75E5-25E0-4649-9B75-5067BCFA9AFB}" dt="2020-07-20T02:34:01.221" v="4418" actId="6549"/>
          <ac:spMkLst>
            <pc:docMk/>
            <pc:sldMk cId="1283900490" sldId="473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1.114" v="4423" actId="167"/>
          <ac:picMkLst>
            <pc:docMk/>
            <pc:sldMk cId="1283900490" sldId="473"/>
            <ac:picMk id="8" creationId="{00000000-0000-0000-0000-000000000000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3:56:26.559" v="7526"/>
        <pc:sldMkLst>
          <pc:docMk/>
          <pc:sldMk cId="3753265589" sldId="474"/>
        </pc:sldMkLst>
        <pc:spChg chg="mod">
          <ac:chgData name="Brian Grey" userId="c81e10d2-c836-482c-a664-6eb0416e1933" providerId="ADAL" clId="{6E0E75E5-25E0-4649-9B75-5067BCFA9AFB}" dt="2020-07-20T02:40:41.713" v="4502" actId="20577"/>
          <ac:spMkLst>
            <pc:docMk/>
            <pc:sldMk cId="3753265589" sldId="474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2:46:26.342" v="5017" actId="20577"/>
          <ac:spMkLst>
            <pc:docMk/>
            <pc:sldMk cId="3753265589" sldId="474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1.199" v="4421" actId="167"/>
          <ac:picMkLst>
            <pc:docMk/>
            <pc:sldMk cId="3753265589" sldId="474"/>
            <ac:picMk id="8" creationId="{00000000-0000-0000-0000-000000000000}"/>
          </ac:picMkLst>
        </pc:picChg>
      </pc:sldChg>
      <pc:sldChg chg="add del">
        <pc:chgData name="Brian Grey" userId="c81e10d2-c836-482c-a664-6eb0416e1933" providerId="ADAL" clId="{6E0E75E5-25E0-4649-9B75-5067BCFA9AFB}" dt="2020-07-20T02:38:38.389" v="4435" actId="2696"/>
        <pc:sldMkLst>
          <pc:docMk/>
          <pc:sldMk cId="138059686" sldId="475"/>
        </pc:sldMkLst>
      </pc:sldChg>
      <pc:sldChg chg="modSp add mod modTransition modAnim">
        <pc:chgData name="Brian Grey" userId="c81e10d2-c836-482c-a664-6eb0416e1933" providerId="ADAL" clId="{6E0E75E5-25E0-4649-9B75-5067BCFA9AFB}" dt="2020-07-20T23:33:30.510" v="12660" actId="20577"/>
        <pc:sldMkLst>
          <pc:docMk/>
          <pc:sldMk cId="347048177" sldId="475"/>
        </pc:sldMkLst>
        <pc:spChg chg="mod">
          <ac:chgData name="Brian Grey" userId="c81e10d2-c836-482c-a664-6eb0416e1933" providerId="ADAL" clId="{6E0E75E5-25E0-4649-9B75-5067BCFA9AFB}" dt="2020-07-20T02:47:18.149" v="5060" actId="20577"/>
          <ac:spMkLst>
            <pc:docMk/>
            <pc:sldMk cId="347048177" sldId="475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3:33:30.510" v="12660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6E0E75E5-25E0-4649-9B75-5067BCFA9AFB}" dt="2020-07-20T23:33:33.963" v="12661" actId="20577"/>
        <pc:sldMkLst>
          <pc:docMk/>
          <pc:sldMk cId="1884488199" sldId="476"/>
        </pc:sldMkLst>
        <pc:spChg chg="mod">
          <ac:chgData name="Brian Grey" userId="c81e10d2-c836-482c-a664-6eb0416e1933" providerId="ADAL" clId="{6E0E75E5-25E0-4649-9B75-5067BCFA9AFB}" dt="2020-07-20T23:33:33.963" v="12661" actId="20577"/>
          <ac:spMkLst>
            <pc:docMk/>
            <pc:sldMk cId="1884488199" sldId="47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03:08:48.694" v="6743" actId="6549"/>
        <pc:sldMkLst>
          <pc:docMk/>
          <pc:sldMk cId="1472338012" sldId="477"/>
        </pc:sldMkLst>
        <pc:spChg chg="mod">
          <ac:chgData name="Brian Grey" userId="c81e10d2-c836-482c-a664-6eb0416e1933" providerId="ADAL" clId="{6E0E75E5-25E0-4649-9B75-5067BCFA9AFB}" dt="2020-07-20T03:08:48.694" v="6743" actId="6549"/>
          <ac:spMkLst>
            <pc:docMk/>
            <pc:sldMk cId="1472338012" sldId="477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6E0E75E5-25E0-4649-9B75-5067BCFA9AFB}" dt="2020-07-20T03:56:14.327" v="7525"/>
        <pc:sldMkLst>
          <pc:docMk/>
          <pc:sldMk cId="4279077463" sldId="478"/>
        </pc:sldMkLst>
        <pc:spChg chg="mod">
          <ac:chgData name="Brian Grey" userId="c81e10d2-c836-482c-a664-6eb0416e1933" providerId="ADAL" clId="{6E0E75E5-25E0-4649-9B75-5067BCFA9AFB}" dt="2020-07-20T03:23:11.749" v="6747"/>
          <ac:spMkLst>
            <pc:docMk/>
            <pc:sldMk cId="4279077463" sldId="47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3:56:00.679" v="7523" actId="20577"/>
          <ac:spMkLst>
            <pc:docMk/>
            <pc:sldMk cId="4279077463" sldId="478"/>
            <ac:spMk id="4" creationId="{ED4844DB-D908-415A-95B0-5C6259DE470E}"/>
          </ac:spMkLst>
        </pc:spChg>
      </pc:sldChg>
      <pc:sldChg chg="addSp modSp add mod or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87141794" sldId="479"/>
        </pc:sldMkLst>
        <pc:spChg chg="mod">
          <ac:chgData name="Brian Grey" userId="c81e10d2-c836-482c-a664-6eb0416e1933" providerId="ADAL" clId="{6E0E75E5-25E0-4649-9B75-5067BCFA9AFB}" dt="2020-07-20T04:22:40.845" v="8175" actId="20577"/>
          <ac:spMkLst>
            <pc:docMk/>
            <pc:sldMk cId="487141794" sldId="47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4:04:22.987" v="7548" actId="962"/>
          <ac:picMkLst>
            <pc:docMk/>
            <pc:sldMk cId="487141794" sldId="479"/>
            <ac:picMk id="5" creationId="{99ABEB9B-ECF4-4947-BBCB-17F30DB0F89F}"/>
          </ac:picMkLst>
        </pc:picChg>
        <pc:picChg chg="add mod">
          <ac:chgData name="Brian Grey" userId="c81e10d2-c836-482c-a664-6eb0416e1933" providerId="ADAL" clId="{6E0E75E5-25E0-4649-9B75-5067BCFA9AFB}" dt="2020-07-20T04:04:47.270" v="7553" actId="1076"/>
          <ac:picMkLst>
            <pc:docMk/>
            <pc:sldMk cId="487141794" sldId="479"/>
            <ac:picMk id="7" creationId="{C5FCD430-C78A-4117-B00F-9B5A29776F9D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1271743909" sldId="480"/>
        </pc:sldMkLst>
        <pc:spChg chg="mod">
          <ac:chgData name="Brian Grey" userId="c81e10d2-c836-482c-a664-6eb0416e1933" providerId="ADAL" clId="{6E0E75E5-25E0-4649-9B75-5067BCFA9AFB}" dt="2020-07-20T04:43:11.938" v="8940" actId="6549"/>
          <ac:spMkLst>
            <pc:docMk/>
            <pc:sldMk cId="1271743909" sldId="480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7841175" sldId="481"/>
        </pc:sldMkLst>
        <pc:spChg chg="mod">
          <ac:chgData name="Brian Grey" userId="c81e10d2-c836-482c-a664-6eb0416e1933" providerId="ADAL" clId="{6E0E75E5-25E0-4649-9B75-5067BCFA9AFB}" dt="2020-07-20T04:47:41.448" v="9022" actId="179"/>
          <ac:spMkLst>
            <pc:docMk/>
            <pc:sldMk cId="47841175" sldId="481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23:59:59.455" v="12663" actId="20577"/>
        <pc:sldMkLst>
          <pc:docMk/>
          <pc:sldMk cId="3210756915" sldId="482"/>
        </pc:sldMkLst>
        <pc:spChg chg="mod">
          <ac:chgData name="Brian Grey" userId="c81e10d2-c836-482c-a664-6eb0416e1933" providerId="ADAL" clId="{6E0E75E5-25E0-4649-9B75-5067BCFA9AFB}" dt="2020-07-20T23:59:59.455" v="12663" actId="20577"/>
          <ac:spMkLst>
            <pc:docMk/>
            <pc:sldMk cId="3210756915" sldId="48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6:18.333" v="9690"/>
        <pc:sldMkLst>
          <pc:docMk/>
          <pc:sldMk cId="100616001" sldId="483"/>
        </pc:sldMkLst>
        <pc:spChg chg="mod">
          <ac:chgData name="Brian Grey" userId="c81e10d2-c836-482c-a664-6eb0416e1933" providerId="ADAL" clId="{6E0E75E5-25E0-4649-9B75-5067BCFA9AFB}" dt="2020-07-20T05:05:47.407" v="9674"/>
          <ac:spMkLst>
            <pc:docMk/>
            <pc:sldMk cId="100616001" sldId="48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5:43.574" v="9673" actId="6549"/>
        <pc:sldMkLst>
          <pc:docMk/>
          <pc:sldMk cId="3015059793" sldId="484"/>
        </pc:sldMkLst>
        <pc:spChg chg="mod">
          <ac:chgData name="Brian Grey" userId="c81e10d2-c836-482c-a664-6eb0416e1933" providerId="ADAL" clId="{6E0E75E5-25E0-4649-9B75-5067BCFA9AFB}" dt="2020-07-20T05:05:43.574" v="9673" actId="6549"/>
          <ac:spMkLst>
            <pc:docMk/>
            <pc:sldMk cId="3015059793" sldId="484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10:17.596" v="9698" actId="5793"/>
        <pc:sldMkLst>
          <pc:docMk/>
          <pc:sldMk cId="1345207253" sldId="485"/>
        </pc:sldMkLst>
        <pc:spChg chg="mod">
          <ac:chgData name="Brian Grey" userId="c81e10d2-c836-482c-a664-6eb0416e1933" providerId="ADAL" clId="{6E0E75E5-25E0-4649-9B75-5067BCFA9AFB}" dt="2020-07-20T05:10:17.596" v="9698" actId="5793"/>
          <ac:spMkLst>
            <pc:docMk/>
            <pc:sldMk cId="1345207253" sldId="485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05:39.129" v="9670" actId="6549"/>
        <pc:sldMkLst>
          <pc:docMk/>
          <pc:sldMk cId="2444810779" sldId="486"/>
        </pc:sldMkLst>
        <pc:spChg chg="mod">
          <ac:chgData name="Brian Grey" userId="c81e10d2-c836-482c-a664-6eb0416e1933" providerId="ADAL" clId="{6E0E75E5-25E0-4649-9B75-5067BCFA9AFB}" dt="2020-07-20T05:05:39.129" v="9670" actId="6549"/>
          <ac:spMkLst>
            <pc:docMk/>
            <pc:sldMk cId="2444810779" sldId="486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6E0E75E5-25E0-4649-9B75-5067BCFA9AFB}" dt="2020-07-20T05:03:00.525" v="9551"/>
        <pc:sldMkLst>
          <pc:docMk/>
          <pc:sldMk cId="3720673168" sldId="486"/>
        </pc:sldMkLst>
      </pc:sldChg>
      <pc:sldChg chg="modSp add mod modTransition modAnim">
        <pc:chgData name="Brian Grey" userId="c81e10d2-c836-482c-a664-6eb0416e1933" providerId="ADAL" clId="{6E0E75E5-25E0-4649-9B75-5067BCFA9AFB}" dt="2020-07-20T21:19:09.637" v="10911"/>
        <pc:sldMkLst>
          <pc:docMk/>
          <pc:sldMk cId="3805732740" sldId="487"/>
        </pc:sldMkLst>
        <pc:spChg chg="mod">
          <ac:chgData name="Brian Grey" userId="c81e10d2-c836-482c-a664-6eb0416e1933" providerId="ADAL" clId="{6E0E75E5-25E0-4649-9B75-5067BCFA9AFB}" dt="2020-07-20T21:06:24.851" v="9701" actId="6549"/>
          <ac:spMkLst>
            <pc:docMk/>
            <pc:sldMk cId="3805732740" sldId="48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11:58.027" v="10243" actId="20577"/>
          <ac:spMkLst>
            <pc:docMk/>
            <pc:sldMk cId="3805732740" sldId="487"/>
            <ac:spMk id="4" creationId="{ED4844DB-D908-415A-95B0-5C6259DE470E}"/>
          </ac:spMkLst>
        </pc:spChg>
      </pc:sldChg>
      <pc:sldChg chg="addSp modSp add mod modAnim">
        <pc:chgData name="Brian Grey" userId="c81e10d2-c836-482c-a664-6eb0416e1933" providerId="ADAL" clId="{6E0E75E5-25E0-4649-9B75-5067BCFA9AFB}" dt="2020-07-20T21:39:49.276" v="11473" actId="14826"/>
        <pc:sldMkLst>
          <pc:docMk/>
          <pc:sldMk cId="1436177747" sldId="488"/>
        </pc:sldMkLst>
        <pc:spChg chg="mod">
          <ac:chgData name="Brian Grey" userId="c81e10d2-c836-482c-a664-6eb0416e1933" providerId="ADAL" clId="{6E0E75E5-25E0-4649-9B75-5067BCFA9AFB}" dt="2020-07-20T21:13:43.905" v="10269" actId="20577"/>
          <ac:spMkLst>
            <pc:docMk/>
            <pc:sldMk cId="1436177747" sldId="48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23:16.664" v="11082" actId="20577"/>
          <ac:spMkLst>
            <pc:docMk/>
            <pc:sldMk cId="1436177747" sldId="488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39:49.276" v="11473" actId="14826"/>
          <ac:picMkLst>
            <pc:docMk/>
            <pc:sldMk cId="1436177747" sldId="488"/>
            <ac:picMk id="5" creationId="{AE3B93CA-7B03-4F84-9F81-EB70FC7D48CF}"/>
          </ac:picMkLst>
        </pc:picChg>
      </pc:sldChg>
      <pc:sldChg chg="add ord modAnim">
        <pc:chgData name="Brian Grey" userId="c81e10d2-c836-482c-a664-6eb0416e1933" providerId="ADAL" clId="{6E0E75E5-25E0-4649-9B75-5067BCFA9AFB}" dt="2020-07-20T21:23:39.789" v="11086"/>
        <pc:sldMkLst>
          <pc:docMk/>
          <pc:sldMk cId="3763769278" sldId="489"/>
        </pc:sldMkLst>
      </pc:sldChg>
      <pc:sldChg chg="modSp add mod ord modAnim">
        <pc:chgData name="Brian Grey" userId="c81e10d2-c836-482c-a664-6eb0416e1933" providerId="ADAL" clId="{6E0E75E5-25E0-4649-9B75-5067BCFA9AFB}" dt="2020-07-20T21:37:17.070" v="11472" actId="6549"/>
        <pc:sldMkLst>
          <pc:docMk/>
          <pc:sldMk cId="3719190766" sldId="490"/>
        </pc:sldMkLst>
        <pc:spChg chg="mod">
          <ac:chgData name="Brian Grey" userId="c81e10d2-c836-482c-a664-6eb0416e1933" providerId="ADAL" clId="{6E0E75E5-25E0-4649-9B75-5067BCFA9AFB}" dt="2020-07-20T21:23:54.770" v="11104" actId="20577"/>
          <ac:spMkLst>
            <pc:docMk/>
            <pc:sldMk cId="3719190766" sldId="490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37:17.070" v="11472" actId="6549"/>
          <ac:spMkLst>
            <pc:docMk/>
            <pc:sldMk cId="3719190766" sldId="490"/>
            <ac:spMk id="4" creationId="{ED4844DB-D908-415A-95B0-5C6259DE470E}"/>
          </ac:spMkLst>
        </pc:spChg>
      </pc:sldChg>
      <pc:sldChg chg="addSp modSp add mod ord addAnim delAnim modAnim">
        <pc:chgData name="Brian Grey" userId="c81e10d2-c836-482c-a664-6eb0416e1933" providerId="ADAL" clId="{6E0E75E5-25E0-4649-9B75-5067BCFA9AFB}" dt="2020-07-20T21:49:56.660" v="11584" actId="6549"/>
        <pc:sldMkLst>
          <pc:docMk/>
          <pc:sldMk cId="3031514586" sldId="491"/>
        </pc:sldMkLst>
        <pc:spChg chg="mod">
          <ac:chgData name="Brian Grey" userId="c81e10d2-c836-482c-a664-6eb0416e1933" providerId="ADAL" clId="{6E0E75E5-25E0-4649-9B75-5067BCFA9AFB}" dt="2020-07-20T21:49:56.660" v="11584" actId="6549"/>
          <ac:spMkLst>
            <pc:docMk/>
            <pc:sldMk cId="3031514586" sldId="491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49:15.822" v="11583" actId="1076"/>
          <ac:picMkLst>
            <pc:docMk/>
            <pc:sldMk cId="3031514586" sldId="491"/>
            <ac:picMk id="5" creationId="{8A0145E9-A42B-4DE2-BE50-54B33DCAD427}"/>
          </ac:picMkLst>
        </pc:picChg>
      </pc:sldChg>
      <pc:sldChg chg="add">
        <pc:chgData name="Brian Grey" userId="c81e10d2-c836-482c-a664-6eb0416e1933" providerId="ADAL" clId="{6E0E75E5-25E0-4649-9B75-5067BCFA9AFB}" dt="2020-07-20T21:48:23.511" v="11575"/>
        <pc:sldMkLst>
          <pc:docMk/>
          <pc:sldMk cId="2846825889" sldId="492"/>
        </pc:sldMkLst>
      </pc:sldChg>
      <pc:sldChg chg="delSp modSp add mod modAnim">
        <pc:chgData name="Brian Grey" userId="c81e10d2-c836-482c-a664-6eb0416e1933" providerId="ADAL" clId="{6E0E75E5-25E0-4649-9B75-5067BCFA9AFB}" dt="2020-07-20T21:51:37.564" v="11763"/>
        <pc:sldMkLst>
          <pc:docMk/>
          <pc:sldMk cId="1636402956" sldId="493"/>
        </pc:sldMkLst>
        <pc:spChg chg="mod">
          <ac:chgData name="Brian Grey" userId="c81e10d2-c836-482c-a664-6eb0416e1933" providerId="ADAL" clId="{6E0E75E5-25E0-4649-9B75-5067BCFA9AFB}" dt="2020-07-20T21:51:30.224" v="11762"/>
          <ac:spMkLst>
            <pc:docMk/>
            <pc:sldMk cId="1636402956" sldId="493"/>
            <ac:spMk id="4" creationId="{ED4844DB-D908-415A-95B0-5C6259DE470E}"/>
          </ac:spMkLst>
        </pc:spChg>
        <pc:picChg chg="del">
          <ac:chgData name="Brian Grey" userId="c81e10d2-c836-482c-a664-6eb0416e1933" providerId="ADAL" clId="{6E0E75E5-25E0-4649-9B75-5067BCFA9AFB}" dt="2020-07-20T21:50:12.944" v="11592" actId="478"/>
          <ac:picMkLst>
            <pc:docMk/>
            <pc:sldMk cId="1636402956" sldId="493"/>
            <ac:picMk id="5" creationId="{8A0145E9-A42B-4DE2-BE50-54B33DCAD427}"/>
          </ac:picMkLst>
        </pc:picChg>
      </pc:sldChg>
      <pc:sldChg chg="modSp add ord modAnim">
        <pc:chgData name="Brian Grey" userId="c81e10d2-c836-482c-a664-6eb0416e1933" providerId="ADAL" clId="{6E0E75E5-25E0-4649-9B75-5067BCFA9AFB}" dt="2020-07-20T22:20:10.056" v="12363" actId="20577"/>
        <pc:sldMkLst>
          <pc:docMk/>
          <pc:sldMk cId="475321959" sldId="494"/>
        </pc:sldMkLst>
        <pc:spChg chg="mod">
          <ac:chgData name="Brian Grey" userId="c81e10d2-c836-482c-a664-6eb0416e1933" providerId="ADAL" clId="{6E0E75E5-25E0-4649-9B75-5067BCFA9AFB}" dt="2020-07-20T22:20:10.056" v="12363" actId="20577"/>
          <ac:spMkLst>
            <pc:docMk/>
            <pc:sldMk cId="475321959" sldId="49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22:25:59.095" v="12655" actId="20577"/>
        <pc:sldMkLst>
          <pc:docMk/>
          <pc:sldMk cId="4478732" sldId="495"/>
        </pc:sldMkLst>
        <pc:spChg chg="mod">
          <ac:chgData name="Brian Grey" userId="c81e10d2-c836-482c-a664-6eb0416e1933" providerId="ADAL" clId="{6E0E75E5-25E0-4649-9B75-5067BCFA9AFB}" dt="2020-07-20T22:25:59.095" v="12655" actId="20577"/>
          <ac:spMkLst>
            <pc:docMk/>
            <pc:sldMk cId="4478732" sldId="495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B523C8A5-89DB-4A73-8236-306E36CE93B4}"/>
    <pc:docChg chg="undo redo custSel addSld delSld modSld sldOrd">
      <pc:chgData name="Brian Grey" userId="c81e10d2-c836-482c-a664-6eb0416e1933" providerId="ADAL" clId="{B523C8A5-89DB-4A73-8236-306E36CE93B4}" dt="2020-06-22T14:09:11.831" v="10214" actId="2696"/>
      <pc:docMkLst>
        <pc:docMk/>
      </pc:docMkLst>
      <pc:sldChg chg="addSp delSp modSp add del mod delAnim modAnim">
        <pc:chgData name="Brian Grey" userId="c81e10d2-c836-482c-a664-6eb0416e1933" providerId="ADAL" clId="{B523C8A5-89DB-4A73-8236-306E36CE93B4}" dt="2020-06-21T15:31:53.975" v="9519" actId="2696"/>
        <pc:sldMkLst>
          <pc:docMk/>
          <pc:sldMk cId="1324343561" sldId="268"/>
        </pc:sldMkLst>
        <pc:spChg chg="mod">
          <ac:chgData name="Brian Grey" userId="c81e10d2-c836-482c-a664-6eb0416e1933" providerId="ADAL" clId="{B523C8A5-89DB-4A73-8236-306E36CE93B4}" dt="2020-06-20T18:41:37.353" v="236"/>
          <ac:spMkLst>
            <pc:docMk/>
            <pc:sldMk cId="1324343561" sldId="268"/>
            <ac:spMk id="2" creationId="{00000000-0000-0000-0000-000000000000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B523C8A5-89DB-4A73-8236-306E36CE93B4}" dt="2020-06-20T18:48:22.792" v="792" actId="20577"/>
          <ac:spMkLst>
            <pc:docMk/>
            <pc:sldMk cId="1324343561" sldId="268"/>
            <ac:spMk id="4" creationId="{ED4844DB-D908-415A-95B0-5C6259DE470E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6" creationId="{84E78529-73F6-4817-9F13-33EBD8003DAB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7" creationId="{E3187F8E-A901-4606-AB42-027CD3F09477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9" creationId="{301BC690-ABB0-4CE5-8B2F-01F741625ACC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0" creationId="{4249C1BB-E05E-4A64-802F-305A709F2D66}"/>
          </ac:spMkLst>
        </pc:spChg>
        <pc:spChg chg="del">
          <ac:chgData name="Brian Grey" userId="c81e10d2-c836-482c-a664-6eb0416e1933" providerId="ADAL" clId="{B523C8A5-89DB-4A73-8236-306E36CE93B4}" dt="2020-06-20T18:42:23.935" v="299" actId="478"/>
          <ac:spMkLst>
            <pc:docMk/>
            <pc:sldMk cId="1324343561" sldId="268"/>
            <ac:spMk id="11" creationId="{69CDE8EE-BE1E-489A-8AD2-85C278AA1DCC}"/>
          </ac:spMkLst>
        </pc:spChg>
        <pc:spChg chg="del mod">
          <ac:chgData name="Brian Grey" userId="c81e10d2-c836-482c-a664-6eb0416e1933" providerId="ADAL" clId="{B523C8A5-89DB-4A73-8236-306E36CE93B4}" dt="2020-06-20T18:42:24.935" v="300" actId="478"/>
          <ac:spMkLst>
            <pc:docMk/>
            <pc:sldMk cId="1324343561" sldId="268"/>
            <ac:spMk id="12" creationId="{82482CAC-E671-4DCF-BF82-32C8D7BD97D3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3" creationId="{D86DDC7F-577F-4694-9B6F-0547BB3EF808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4" creationId="{4D7A8D03-63D6-471C-B0EB-192331F2AEE6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5" creationId="{739F07C5-9A97-487B-BF5A-73450FEBEFC1}"/>
          </ac:spMkLst>
        </pc:spChg>
        <pc:picChg chg="add del">
          <ac:chgData name="Brian Grey" userId="c81e10d2-c836-482c-a664-6eb0416e1933" providerId="ADAL" clId="{B523C8A5-89DB-4A73-8236-306E36CE93B4}" dt="2020-06-21T03:42:08.900" v="6887" actId="22"/>
          <ac:picMkLst>
            <pc:docMk/>
            <pc:sldMk cId="1324343561" sldId="268"/>
            <ac:picMk id="5" creationId="{59272346-78FF-4480-BEB7-2692D3C5517B}"/>
          </ac:picMkLst>
        </pc:picChg>
        <pc:picChg chg="ord">
          <ac:chgData name="Brian Grey" userId="c81e10d2-c836-482c-a664-6eb0416e1933" providerId="ADAL" clId="{B523C8A5-89DB-4A73-8236-306E36CE93B4}" dt="2020-06-20T18:41:31.119" v="235" actId="167"/>
          <ac:picMkLst>
            <pc:docMk/>
            <pc:sldMk cId="1324343561" sldId="268"/>
            <ac:picMk id="8" creationId="{00000000-0000-0000-0000-000000000000}"/>
          </ac:picMkLst>
        </pc:picChg>
        <pc:cxnChg chg="del">
          <ac:chgData name="Brian Grey" userId="c81e10d2-c836-482c-a664-6eb0416e1933" providerId="ADAL" clId="{B523C8A5-89DB-4A73-8236-306E36CE93B4}" dt="2020-06-20T18:42:20.541" v="295" actId="478"/>
          <ac:cxnSpMkLst>
            <pc:docMk/>
            <pc:sldMk cId="1324343561" sldId="26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B523C8A5-89DB-4A73-8236-306E36CE93B4}" dt="2020-06-20T18:42:22.141" v="297" actId="478"/>
          <ac:cxnSpMkLst>
            <pc:docMk/>
            <pc:sldMk cId="1324343561" sldId="26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B523C8A5-89DB-4A73-8236-306E36CE93B4}" dt="2020-06-20T18:42:21.251" v="296" actId="478"/>
          <ac:cxnSpMkLst>
            <pc:docMk/>
            <pc:sldMk cId="1324343561" sldId="26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B523C8A5-89DB-4A73-8236-306E36CE93B4}" dt="2020-06-20T18:30:20.278" v="22" actId="20577"/>
        <pc:sldMkLst>
          <pc:docMk/>
          <pc:sldMk cId="2994068431" sldId="269"/>
        </pc:sldMkLst>
        <pc:spChg chg="mod">
          <ac:chgData name="Brian Grey" userId="c81e10d2-c836-482c-a664-6eb0416e1933" providerId="ADAL" clId="{B523C8A5-89DB-4A73-8236-306E36CE93B4}" dt="2020-06-20T18:30:20.278" v="22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B523C8A5-89DB-4A73-8236-306E36CE93B4}" dt="2020-06-20T19:42:23.857" v="2554" actId="6549"/>
        <pc:sldMkLst>
          <pc:docMk/>
          <pc:sldMk cId="1541298972" sldId="287"/>
        </pc:sldMkLst>
        <pc:spChg chg="mod">
          <ac:chgData name="Brian Grey" userId="c81e10d2-c836-482c-a664-6eb0416e1933" providerId="ADAL" clId="{B523C8A5-89DB-4A73-8236-306E36CE93B4}" dt="2020-06-20T19:42:23.857" v="2554" actId="6549"/>
          <ac:spMkLst>
            <pc:docMk/>
            <pc:sldMk cId="1541298972" sldId="287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56.227" v="1365" actId="167"/>
          <ac:picMkLst>
            <pc:docMk/>
            <pc:sldMk cId="1541298972" sldId="287"/>
            <ac:picMk id="8" creationId="{00000000-0000-0000-0000-000000000000}"/>
          </ac:picMkLst>
        </pc:picChg>
      </pc:sldChg>
      <pc:sldChg chg="modSp del mod ord">
        <pc:chgData name="Brian Grey" userId="c81e10d2-c836-482c-a664-6eb0416e1933" providerId="ADAL" clId="{B523C8A5-89DB-4A73-8236-306E36CE93B4}" dt="2020-06-21T03:11:47.871" v="4927" actId="2696"/>
        <pc:sldMkLst>
          <pc:docMk/>
          <pc:sldMk cId="2174891676" sldId="322"/>
        </pc:sldMkLst>
        <pc:spChg chg="mod">
          <ac:chgData name="Brian Grey" userId="c81e10d2-c836-482c-a664-6eb0416e1933" providerId="ADAL" clId="{B523C8A5-89DB-4A73-8236-306E36CE93B4}" dt="2020-06-21T03:10:57.191" v="4910" actId="20577"/>
          <ac:spMkLst>
            <pc:docMk/>
            <pc:sldMk cId="2174891676" sldId="322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451048578" sldId="35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135461300" sldId="35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718856979" sldId="386"/>
        </pc:sldMkLst>
      </pc:sldChg>
      <pc:sldChg chg="modSp mod ord addAnim delAnim modAnim">
        <pc:chgData name="Brian Grey" userId="c81e10d2-c836-482c-a664-6eb0416e1933" providerId="ADAL" clId="{B523C8A5-89DB-4A73-8236-306E36CE93B4}" dt="2020-06-21T03:33:15.524" v="6126" actId="20577"/>
        <pc:sldMkLst>
          <pc:docMk/>
          <pc:sldMk cId="113966358" sldId="387"/>
        </pc:sldMkLst>
        <pc:spChg chg="mod">
          <ac:chgData name="Brian Grey" userId="c81e10d2-c836-482c-a664-6eb0416e1933" providerId="ADAL" clId="{B523C8A5-89DB-4A73-8236-306E36CE93B4}" dt="2020-06-21T03:11:52.721" v="4932" actId="20577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3:15.524" v="6126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delSp modSp mod ord modAnim">
        <pc:chgData name="Brian Grey" userId="c81e10d2-c836-482c-a664-6eb0416e1933" providerId="ADAL" clId="{B523C8A5-89DB-4A73-8236-306E36CE93B4}" dt="2020-06-20T19:29:30.232" v="2232" actId="20577"/>
        <pc:sldMkLst>
          <pc:docMk/>
          <pc:sldMk cId="939620794" sldId="408"/>
        </pc:sldMkLst>
        <pc:spChg chg="mod">
          <ac:chgData name="Brian Grey" userId="c81e10d2-c836-482c-a664-6eb0416e1933" providerId="ADAL" clId="{B523C8A5-89DB-4A73-8236-306E36CE93B4}" dt="2020-06-20T19:15:18.647" v="1589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29:30.232" v="2232" actId="20577"/>
          <ac:spMkLst>
            <pc:docMk/>
            <pc:sldMk cId="939620794" sldId="408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15:09.638" v="1566" actId="478"/>
          <ac:picMkLst>
            <pc:docMk/>
            <pc:sldMk cId="939620794" sldId="408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1T00:21:37.212" v="3744" actId="6549"/>
        <pc:sldMkLst>
          <pc:docMk/>
          <pc:sldMk cId="2383297416" sldId="409"/>
        </pc:sldMkLst>
        <pc:spChg chg="mod">
          <ac:chgData name="Brian Grey" userId="c81e10d2-c836-482c-a664-6eb0416e1933" providerId="ADAL" clId="{B523C8A5-89DB-4A73-8236-306E36CE93B4}" dt="2020-06-20T18:57:12.256" v="1362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21:37.212" v="3744" actId="6549"/>
          <ac:spMkLst>
            <pc:docMk/>
            <pc:sldMk cId="2383297416" sldId="409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43.911" v="1364" actId="167"/>
          <ac:picMkLst>
            <pc:docMk/>
            <pc:sldMk cId="2383297416" sldId="409"/>
            <ac:picMk id="8" creationId="{00000000-0000-0000-0000-000000000000}"/>
          </ac:picMkLst>
        </pc:picChg>
        <pc:picChg chg="del">
          <ac:chgData name="Brian Grey" userId="c81e10d2-c836-482c-a664-6eb0416e1933" providerId="ADAL" clId="{B523C8A5-89DB-4A73-8236-306E36CE93B4}" dt="2020-06-20T18:57:15.607" v="1363" actId="478"/>
          <ac:picMkLst>
            <pc:docMk/>
            <pc:sldMk cId="2383297416" sldId="409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0T23:21:03.210" v="3391"/>
        <pc:sldMkLst>
          <pc:docMk/>
          <pc:sldMk cId="467426349" sldId="410"/>
        </pc:sldMkLst>
        <pc:spChg chg="mod">
          <ac:chgData name="Brian Grey" userId="c81e10d2-c836-482c-a664-6eb0416e1933" providerId="ADAL" clId="{B523C8A5-89DB-4A73-8236-306E36CE93B4}" dt="2020-06-20T20:38:42.635" v="2575" actId="20577"/>
          <ac:spMkLst>
            <pc:docMk/>
            <pc:sldMk cId="467426349" sldId="41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22:48:13.766" v="2967" actId="20577"/>
          <ac:spMkLst>
            <pc:docMk/>
            <pc:sldMk cId="467426349" sldId="410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41:32.207" v="2550" actId="478"/>
          <ac:picMkLst>
            <pc:docMk/>
            <pc:sldMk cId="467426349" sldId="410"/>
            <ac:picMk id="17" creationId="{DE0C244F-661E-459D-B6DA-7D3F61F9719D}"/>
          </ac:picMkLst>
        </pc:pic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209974104" sldId="411"/>
        </pc:sldMkLst>
      </pc:sldChg>
      <pc:sldChg chg="modSp mod ord modAnim">
        <pc:chgData name="Brian Grey" userId="c81e10d2-c836-482c-a664-6eb0416e1933" providerId="ADAL" clId="{B523C8A5-89DB-4A73-8236-306E36CE93B4}" dt="2020-06-21T15:03:58.210" v="9112" actId="313"/>
        <pc:sldMkLst>
          <pc:docMk/>
          <pc:sldMk cId="3336574127" sldId="412"/>
        </pc:sldMkLst>
        <pc:spChg chg="mod">
          <ac:chgData name="Brian Grey" userId="c81e10d2-c836-482c-a664-6eb0416e1933" providerId="ADAL" clId="{B523C8A5-89DB-4A73-8236-306E36CE93B4}" dt="2020-06-21T03:31:13.862" v="5999" actId="20577"/>
          <ac:spMkLst>
            <pc:docMk/>
            <pc:sldMk cId="3336574127" sldId="41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3:58.210" v="9112" actId="313"/>
          <ac:spMkLst>
            <pc:docMk/>
            <pc:sldMk cId="3336574127" sldId="41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53626351" sldId="41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744334669" sldId="416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708777003" sldId="419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415408271" sldId="421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6089062" sldId="42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921873773" sldId="423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864936374" sldId="424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596648912" sldId="42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68585018" sldId="426"/>
        </pc:sldMkLst>
      </pc:sldChg>
      <pc:sldChg chg="modSp add modAnim">
        <pc:chgData name="Brian Grey" userId="c81e10d2-c836-482c-a664-6eb0416e1933" providerId="ADAL" clId="{B523C8A5-89DB-4A73-8236-306E36CE93B4}" dt="2020-06-21T15:37:01.124" v="9813" actId="20577"/>
        <pc:sldMkLst>
          <pc:docMk/>
          <pc:sldMk cId="3467998527" sldId="427"/>
        </pc:sldMkLst>
        <pc:spChg chg="mod">
          <ac:chgData name="Brian Grey" userId="c81e10d2-c836-482c-a664-6eb0416e1933" providerId="ADAL" clId="{B523C8A5-89DB-4A73-8236-306E36CE93B4}" dt="2020-06-21T15:37:01.124" v="9813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42:32.290" v="10047" actId="2696"/>
        <pc:sldMkLst>
          <pc:docMk/>
          <pc:sldMk cId="37215015" sldId="428"/>
        </pc:sldMkLst>
        <pc:spChg chg="mod">
          <ac:chgData name="Brian Grey" userId="c81e10d2-c836-482c-a664-6eb0416e1933" providerId="ADAL" clId="{B523C8A5-89DB-4A73-8236-306E36CE93B4}" dt="2020-06-20T18:57:00.059" v="1350" actId="20577"/>
          <ac:spMkLst>
            <pc:docMk/>
            <pc:sldMk cId="37215015" sldId="428"/>
            <ac:spMk id="2" creationId="{FEF3F843-2670-4835-82E3-795A1C8AF460}"/>
          </ac:spMkLst>
        </pc:spChg>
      </pc:sldChg>
      <pc:sldChg chg="add modAnim">
        <pc:chgData name="Brian Grey" userId="c81e10d2-c836-482c-a664-6eb0416e1933" providerId="ADAL" clId="{B523C8A5-89DB-4A73-8236-306E36CE93B4}" dt="2020-06-20T19:15:00.309" v="1563"/>
        <pc:sldMkLst>
          <pc:docMk/>
          <pc:sldMk cId="2796789133" sldId="429"/>
        </pc:sldMkLst>
      </pc:sldChg>
      <pc:sldChg chg="modSp add mod ord modAnim">
        <pc:chgData name="Brian Grey" userId="c81e10d2-c836-482c-a664-6eb0416e1933" providerId="ADAL" clId="{B523C8A5-89DB-4A73-8236-306E36CE93B4}" dt="2020-06-20T21:07:22.177" v="2586"/>
        <pc:sldMkLst>
          <pc:docMk/>
          <pc:sldMk cId="3740134024" sldId="430"/>
        </pc:sldMkLst>
        <pc:spChg chg="mod">
          <ac:chgData name="Brian Grey" userId="c81e10d2-c836-482c-a664-6eb0416e1933" providerId="ADAL" clId="{B523C8A5-89DB-4A73-8236-306E36CE93B4}" dt="2020-06-20T19:29:51.775" v="2248" actId="20577"/>
          <ac:spMkLst>
            <pc:docMk/>
            <pc:sldMk cId="3740134024" sldId="43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34:35.966" v="2545" actId="6549"/>
          <ac:spMkLst>
            <pc:docMk/>
            <pc:sldMk cId="3740134024" sldId="43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00:22:13.014" v="3745"/>
        <pc:sldMkLst>
          <pc:docMk/>
          <pc:sldMk cId="602840526" sldId="431"/>
        </pc:sldMkLst>
        <pc:spChg chg="mod">
          <ac:chgData name="Brian Grey" userId="c81e10d2-c836-482c-a664-6eb0416e1933" providerId="ADAL" clId="{B523C8A5-89DB-4A73-8236-306E36CE93B4}" dt="2020-06-20T19:35:02.377" v="2549" actId="113"/>
          <ac:spMkLst>
            <pc:docMk/>
            <pc:sldMk cId="602840526" sldId="431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B523C8A5-89DB-4A73-8236-306E36CE93B4}" dt="2020-06-21T03:35:40.338" v="6219" actId="20577"/>
        <pc:sldMkLst>
          <pc:docMk/>
          <pc:sldMk cId="4183308786" sldId="432"/>
        </pc:sldMkLst>
        <pc:spChg chg="mod">
          <ac:chgData name="Brian Grey" userId="c81e10d2-c836-482c-a664-6eb0416e1933" providerId="ADAL" clId="{B523C8A5-89DB-4A73-8236-306E36CE93B4}" dt="2020-06-20T22:48:46.942" v="2987" actId="20577"/>
          <ac:spMkLst>
            <pc:docMk/>
            <pc:sldMk cId="418330878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40.338" v="6219" actId="20577"/>
          <ac:spMkLst>
            <pc:docMk/>
            <pc:sldMk cId="4183308786" sldId="432"/>
            <ac:spMk id="4" creationId="{ED4844DB-D908-415A-95B0-5C6259DE470E}"/>
          </ac:spMkLst>
        </pc:spChg>
      </pc:sldChg>
      <pc:sldChg chg="addSp modSp add mod modTransition modAnim">
        <pc:chgData name="Brian Grey" userId="c81e10d2-c836-482c-a664-6eb0416e1933" providerId="ADAL" clId="{B523C8A5-89DB-4A73-8236-306E36CE93B4}" dt="2020-06-21T03:20:31.308" v="5746" actId="20577"/>
        <pc:sldMkLst>
          <pc:docMk/>
          <pc:sldMk cId="1992470119" sldId="433"/>
        </pc:sldMkLst>
        <pc:spChg chg="mod">
          <ac:chgData name="Brian Grey" userId="c81e10d2-c836-482c-a664-6eb0416e1933" providerId="ADAL" clId="{B523C8A5-89DB-4A73-8236-306E36CE93B4}" dt="2020-06-21T03:20:31.308" v="5746" actId="20577"/>
          <ac:spMkLst>
            <pc:docMk/>
            <pc:sldMk cId="1992470119" sldId="433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0T23:23:19.391" v="3581" actId="27614"/>
          <ac:picMkLst>
            <pc:docMk/>
            <pc:sldMk cId="1992470119" sldId="433"/>
            <ac:picMk id="5" creationId="{18168CBC-77BB-4240-A331-8B13BB4C24D3}"/>
          </ac:picMkLst>
        </pc:picChg>
      </pc:sldChg>
      <pc:sldChg chg="addSp delSp modSp add mod modAnim">
        <pc:chgData name="Brian Grey" userId="c81e10d2-c836-482c-a664-6eb0416e1933" providerId="ADAL" clId="{B523C8A5-89DB-4A73-8236-306E36CE93B4}" dt="2020-06-21T03:20:36.576" v="5748" actId="20577"/>
        <pc:sldMkLst>
          <pc:docMk/>
          <pc:sldMk cId="1950819862" sldId="434"/>
        </pc:sldMkLst>
        <pc:spChg chg="mod">
          <ac:chgData name="Brian Grey" userId="c81e10d2-c836-482c-a664-6eb0416e1933" providerId="ADAL" clId="{B523C8A5-89DB-4A73-8236-306E36CE93B4}" dt="2020-06-21T03:20:36.576" v="5748" actId="20577"/>
          <ac:spMkLst>
            <pc:docMk/>
            <pc:sldMk cId="1950819862" sldId="434"/>
            <ac:spMk id="4" creationId="{ED4844DB-D908-415A-95B0-5C6259DE470E}"/>
          </ac:spMkLst>
        </pc:spChg>
        <pc:picChg chg="del mod">
          <ac:chgData name="Brian Grey" userId="c81e10d2-c836-482c-a664-6eb0416e1933" providerId="ADAL" clId="{B523C8A5-89DB-4A73-8236-306E36CE93B4}" dt="2020-06-21T00:09:12.110" v="3683" actId="478"/>
          <ac:picMkLst>
            <pc:docMk/>
            <pc:sldMk cId="1950819862" sldId="434"/>
            <ac:picMk id="5" creationId="{18168CBC-77BB-4240-A331-8B13BB4C24D3}"/>
          </ac:picMkLst>
        </pc:picChg>
        <pc:picChg chg="add mod ord">
          <ac:chgData name="Brian Grey" userId="c81e10d2-c836-482c-a664-6eb0416e1933" providerId="ADAL" clId="{B523C8A5-89DB-4A73-8236-306E36CE93B4}" dt="2020-06-21T00:09:07.452" v="3682" actId="171"/>
          <ac:picMkLst>
            <pc:docMk/>
            <pc:sldMk cId="1950819862" sldId="434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0:44.695" v="5760" actId="20577"/>
        <pc:sldMkLst>
          <pc:docMk/>
          <pc:sldMk cId="2330916311" sldId="435"/>
        </pc:sldMkLst>
        <pc:spChg chg="mod">
          <ac:chgData name="Brian Grey" userId="c81e10d2-c836-482c-a664-6eb0416e1933" providerId="ADAL" clId="{B523C8A5-89DB-4A73-8236-306E36CE93B4}" dt="2020-06-21T03:20:44.695" v="5760" actId="20577"/>
          <ac:spMkLst>
            <pc:docMk/>
            <pc:sldMk cId="2330916311" sldId="435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09:52.314" v="3686" actId="14826"/>
          <ac:picMkLst>
            <pc:docMk/>
            <pc:sldMk cId="2330916311" sldId="435"/>
            <ac:picMk id="6" creationId="{30CBDA82-9805-4435-95C9-634436299B19}"/>
          </ac:picMkLst>
        </pc:picChg>
      </pc:sldChg>
      <pc:sldChg chg="addSp delSp modSp add mod">
        <pc:chgData name="Brian Grey" userId="c81e10d2-c836-482c-a664-6eb0416e1933" providerId="ADAL" clId="{B523C8A5-89DB-4A73-8236-306E36CE93B4}" dt="2020-06-21T03:20:55.514" v="5762"/>
        <pc:sldMkLst>
          <pc:docMk/>
          <pc:sldMk cId="2394438930" sldId="436"/>
        </pc:sldMkLst>
        <pc:spChg chg="mod">
          <ac:chgData name="Brian Grey" userId="c81e10d2-c836-482c-a664-6eb0416e1933" providerId="ADAL" clId="{B523C8A5-89DB-4A73-8236-306E36CE93B4}" dt="2020-06-21T03:20:55.514" v="5762"/>
          <ac:spMkLst>
            <pc:docMk/>
            <pc:sldMk cId="2394438930" sldId="43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B523C8A5-89DB-4A73-8236-306E36CE93B4}" dt="2020-06-21T00:10:02.941" v="3691" actId="931"/>
          <ac:picMkLst>
            <pc:docMk/>
            <pc:sldMk cId="2394438930" sldId="436"/>
            <ac:picMk id="5" creationId="{38875C17-DA19-4106-8A5E-61AD98ADA403}"/>
          </ac:picMkLst>
        </pc:picChg>
        <pc:picChg chg="mod">
          <ac:chgData name="Brian Grey" userId="c81e10d2-c836-482c-a664-6eb0416e1933" providerId="ADAL" clId="{B523C8A5-89DB-4A73-8236-306E36CE93B4}" dt="2020-06-21T00:10:12.294" v="3692" actId="14826"/>
          <ac:picMkLst>
            <pc:docMk/>
            <pc:sldMk cId="2394438930" sldId="436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1.735" v="5764" actId="6549"/>
        <pc:sldMkLst>
          <pc:docMk/>
          <pc:sldMk cId="3140033511" sldId="437"/>
        </pc:sldMkLst>
        <pc:spChg chg="mod">
          <ac:chgData name="Brian Grey" userId="c81e10d2-c836-482c-a664-6eb0416e1933" providerId="ADAL" clId="{B523C8A5-89DB-4A73-8236-306E36CE93B4}" dt="2020-06-21T03:21:01.735" v="5764" actId="6549"/>
          <ac:spMkLst>
            <pc:docMk/>
            <pc:sldMk cId="3140033511" sldId="437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29.042" v="3695" actId="14826"/>
          <ac:picMkLst>
            <pc:docMk/>
            <pc:sldMk cId="3140033511" sldId="437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8.549" v="5766"/>
        <pc:sldMkLst>
          <pc:docMk/>
          <pc:sldMk cId="942774765" sldId="438"/>
        </pc:sldMkLst>
        <pc:spChg chg="mod">
          <ac:chgData name="Brian Grey" userId="c81e10d2-c836-482c-a664-6eb0416e1933" providerId="ADAL" clId="{B523C8A5-89DB-4A73-8236-306E36CE93B4}" dt="2020-06-21T03:21:08.549" v="5766"/>
          <ac:spMkLst>
            <pc:docMk/>
            <pc:sldMk cId="942774765" sldId="438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47.225" v="3696" actId="14826"/>
          <ac:picMkLst>
            <pc:docMk/>
            <pc:sldMk cId="942774765" sldId="438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24.877" v="5774" actId="6549"/>
        <pc:sldMkLst>
          <pc:docMk/>
          <pc:sldMk cId="3904915048" sldId="439"/>
        </pc:sldMkLst>
        <pc:spChg chg="mod">
          <ac:chgData name="Brian Grey" userId="c81e10d2-c836-482c-a664-6eb0416e1933" providerId="ADAL" clId="{B523C8A5-89DB-4A73-8236-306E36CE93B4}" dt="2020-06-21T03:21:24.877" v="5774" actId="6549"/>
          <ac:spMkLst>
            <pc:docMk/>
            <pc:sldMk cId="3904915048" sldId="439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B523C8A5-89DB-4A73-8236-306E36CE93B4}" dt="2020-06-21T03:24:06.850" v="5860" actId="20577"/>
        <pc:sldMkLst>
          <pc:docMk/>
          <pc:sldMk cId="3290887434" sldId="440"/>
        </pc:sldMkLst>
        <pc:spChg chg="mod">
          <ac:chgData name="Brian Grey" userId="c81e10d2-c836-482c-a664-6eb0416e1933" providerId="ADAL" clId="{B523C8A5-89DB-4A73-8236-306E36CE93B4}" dt="2020-06-21T03:24:06.850" v="5860" actId="20577"/>
          <ac:spMkLst>
            <pc:docMk/>
            <pc:sldMk cId="3290887434" sldId="440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20:56.569" v="3743" actId="14826"/>
          <ac:picMkLst>
            <pc:docMk/>
            <pc:sldMk cId="3290887434" sldId="440"/>
            <ac:picMk id="6" creationId="{30CBDA82-9805-4435-95C9-634436299B19}"/>
          </ac:picMkLst>
        </pc:picChg>
      </pc:sldChg>
      <pc:sldChg chg="modSp add mod modAnim">
        <pc:chgData name="Brian Grey" userId="c81e10d2-c836-482c-a664-6eb0416e1933" providerId="ADAL" clId="{B523C8A5-89DB-4A73-8236-306E36CE93B4}" dt="2020-06-21T03:35:21.142" v="6215" actId="20577"/>
        <pc:sldMkLst>
          <pc:docMk/>
          <pc:sldMk cId="1873303937" sldId="441"/>
        </pc:sldMkLst>
        <pc:spChg chg="mod">
          <ac:chgData name="Brian Grey" userId="c81e10d2-c836-482c-a664-6eb0416e1933" providerId="ADAL" clId="{B523C8A5-89DB-4A73-8236-306E36CE93B4}" dt="2020-06-21T00:24:29.493" v="3783" actId="20577"/>
          <ac:spMkLst>
            <pc:docMk/>
            <pc:sldMk cId="1873303937" sldId="441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21.142" v="6215" actId="20577"/>
          <ac:spMkLst>
            <pc:docMk/>
            <pc:sldMk cId="1873303937" sldId="44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00:31:22.976" v="4519" actId="20577"/>
        <pc:sldMkLst>
          <pc:docMk/>
          <pc:sldMk cId="3031104688" sldId="442"/>
        </pc:sldMkLst>
        <pc:spChg chg="mod">
          <ac:chgData name="Brian Grey" userId="c81e10d2-c836-482c-a664-6eb0416e1933" providerId="ADAL" clId="{B523C8A5-89DB-4A73-8236-306E36CE93B4}" dt="2020-06-21T00:29:32.133" v="4316" actId="20577"/>
          <ac:spMkLst>
            <pc:docMk/>
            <pc:sldMk cId="3031104688" sldId="44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31:22.976" v="4519" actId="20577"/>
          <ac:spMkLst>
            <pc:docMk/>
            <pc:sldMk cId="3031104688" sldId="44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03:35:01.229" v="6202" actId="20577"/>
        <pc:sldMkLst>
          <pc:docMk/>
          <pc:sldMk cId="2179629565" sldId="443"/>
        </pc:sldMkLst>
        <pc:spChg chg="mod">
          <ac:chgData name="Brian Grey" userId="c81e10d2-c836-482c-a664-6eb0416e1933" providerId="ADAL" clId="{B523C8A5-89DB-4A73-8236-306E36CE93B4}" dt="2020-06-21T03:35:01.229" v="6202" actId="20577"/>
          <ac:spMkLst>
            <pc:docMk/>
            <pc:sldMk cId="2179629565" sldId="443"/>
            <ac:spMk id="4" creationId="{ED4844DB-D908-415A-95B0-5C6259DE470E}"/>
          </ac:spMkLst>
        </pc:spChg>
      </pc:sldChg>
      <pc:sldChg chg="modSp add del mod ord setBg">
        <pc:chgData name="Brian Grey" userId="c81e10d2-c836-482c-a664-6eb0416e1933" providerId="ADAL" clId="{B523C8A5-89DB-4A73-8236-306E36CE93B4}" dt="2020-06-21T13:13:27.874" v="6900" actId="2696"/>
        <pc:sldMkLst>
          <pc:docMk/>
          <pc:sldMk cId="234285554" sldId="444"/>
        </pc:sldMkLst>
        <pc:spChg chg="mod">
          <ac:chgData name="Brian Grey" userId="c81e10d2-c836-482c-a664-6eb0416e1933" providerId="ADAL" clId="{B523C8A5-89DB-4A73-8236-306E36CE93B4}" dt="2020-06-21T00:32:27.978" v="4602" actId="20577"/>
          <ac:spMkLst>
            <pc:docMk/>
            <pc:sldMk cId="234285554" sldId="444"/>
            <ac:spMk id="2" creationId="{FEF3F843-2670-4835-82E3-795A1C8AF460}"/>
          </ac:spMkLst>
        </pc:spChg>
      </pc:sldChg>
      <pc:sldChg chg="addSp modSp add del mod addAnim delAnim modAnim">
        <pc:chgData name="Brian Grey" userId="c81e10d2-c836-482c-a664-6eb0416e1933" providerId="ADAL" clId="{B523C8A5-89DB-4A73-8236-306E36CE93B4}" dt="2020-06-21T13:48:15.264" v="7404" actId="2696"/>
        <pc:sldMkLst>
          <pc:docMk/>
          <pc:sldMk cId="2550771755" sldId="445"/>
        </pc:sldMkLst>
        <pc:spChg chg="mod">
          <ac:chgData name="Brian Grey" userId="c81e10d2-c836-482c-a664-6eb0416e1933" providerId="ADAL" clId="{B523C8A5-89DB-4A73-8236-306E36CE93B4}" dt="2020-06-21T03:33:59.760" v="6165" actId="20577"/>
          <ac:spMkLst>
            <pc:docMk/>
            <pc:sldMk cId="2550771755" sldId="445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3:42:31.053" v="7317" actId="20577"/>
          <ac:spMkLst>
            <pc:docMk/>
            <pc:sldMk cId="2550771755" sldId="445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1T13:22:26.735" v="7046" actId="1076"/>
          <ac:picMkLst>
            <pc:docMk/>
            <pc:sldMk cId="2550771755" sldId="445"/>
            <ac:picMk id="5" creationId="{E03DF4A1-AF2D-4B92-98F7-36A7F03F3C1C}"/>
          </ac:picMkLst>
        </pc:picChg>
        <pc:picChg chg="add mod">
          <ac:chgData name="Brian Grey" userId="c81e10d2-c836-482c-a664-6eb0416e1933" providerId="ADAL" clId="{B523C8A5-89DB-4A73-8236-306E36CE93B4}" dt="2020-06-21T13:40:17.067" v="7222" actId="962"/>
          <ac:picMkLst>
            <pc:docMk/>
            <pc:sldMk cId="2550771755" sldId="445"/>
            <ac:picMk id="7" creationId="{A9E85DF0-27CA-4938-99FE-D8CFB6A50CA0}"/>
          </ac:picMkLst>
        </pc:picChg>
      </pc:sldChg>
      <pc:sldChg chg="modSp add del mod">
        <pc:chgData name="Brian Grey" userId="c81e10d2-c836-482c-a664-6eb0416e1933" providerId="ADAL" clId="{B523C8A5-89DB-4A73-8236-306E36CE93B4}" dt="2020-06-21T03:10:48.908" v="4892" actId="2696"/>
        <pc:sldMkLst>
          <pc:docMk/>
          <pc:sldMk cId="4276311789" sldId="445"/>
        </pc:sldMkLst>
        <pc:spChg chg="mod">
          <ac:chgData name="Brian Grey" userId="c81e10d2-c836-482c-a664-6eb0416e1933" providerId="ADAL" clId="{B523C8A5-89DB-4A73-8236-306E36CE93B4}" dt="2020-06-21T03:10:36.829" v="4891" actId="20577"/>
          <ac:spMkLst>
            <pc:docMk/>
            <pc:sldMk cId="4276311789" sldId="445"/>
            <ac:spMk id="2" creationId="{00000000-0000-0000-0000-000000000000}"/>
          </ac:spMkLst>
        </pc:spChg>
      </pc:sldChg>
      <pc:sldChg chg="modSp add del ord modAnim">
        <pc:chgData name="Brian Grey" userId="c81e10d2-c836-482c-a664-6eb0416e1933" providerId="ADAL" clId="{B523C8A5-89DB-4A73-8236-306E36CE93B4}" dt="2020-06-21T03:22:50.056" v="5800" actId="2696"/>
        <pc:sldMkLst>
          <pc:docMk/>
          <pc:sldMk cId="1249250195" sldId="446"/>
        </pc:sldMkLst>
        <pc:spChg chg="mod">
          <ac:chgData name="Brian Grey" userId="c81e10d2-c836-482c-a664-6eb0416e1933" providerId="ADAL" clId="{B523C8A5-89DB-4A73-8236-306E36CE93B4}" dt="2020-06-21T03:22:42.376" v="5797" actId="20577"/>
          <ac:spMkLst>
            <pc:docMk/>
            <pc:sldMk cId="1249250195" sldId="44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B523C8A5-89DB-4A73-8236-306E36CE93B4}" dt="2020-06-21T15:46:06.442" v="10201"/>
        <pc:sldMkLst>
          <pc:docMk/>
          <pc:sldMk cId="3771351884" sldId="446"/>
        </pc:sldMkLst>
        <pc:spChg chg="mod">
          <ac:chgData name="Brian Grey" userId="c81e10d2-c836-482c-a664-6eb0416e1933" providerId="ADAL" clId="{B523C8A5-89DB-4A73-8236-306E36CE93B4}" dt="2020-06-21T03:24:20.518" v="5873" actId="20577"/>
          <ac:spMkLst>
            <pc:docMk/>
            <pc:sldMk cId="3771351884" sldId="446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24:15.028" v="5863"/>
          <ac:spMkLst>
            <pc:docMk/>
            <pc:sldMk cId="3771351884" sldId="446"/>
            <ac:spMk id="4" creationId="{ED4844DB-D908-415A-95B0-5C6259DE470E}"/>
          </ac:spMkLst>
        </pc:spChg>
      </pc:sldChg>
      <pc:sldChg chg="modSp add del mod ord">
        <pc:chgData name="Brian Grey" userId="c81e10d2-c836-482c-a664-6eb0416e1933" providerId="ADAL" clId="{B523C8A5-89DB-4A73-8236-306E36CE93B4}" dt="2020-06-21T15:43:45.262" v="10199" actId="2696"/>
        <pc:sldMkLst>
          <pc:docMk/>
          <pc:sldMk cId="1245256101" sldId="447"/>
        </pc:sldMkLst>
        <pc:spChg chg="mod">
          <ac:chgData name="Brian Grey" userId="c81e10d2-c836-482c-a664-6eb0416e1933" providerId="ADAL" clId="{B523C8A5-89DB-4A73-8236-306E36CE93B4}" dt="2020-06-21T03:28:42.372" v="5929" actId="20577"/>
          <ac:spMkLst>
            <pc:docMk/>
            <pc:sldMk cId="1245256101" sldId="447"/>
            <ac:spMk id="2" creationId="{FEF3F843-2670-4835-82E3-795A1C8AF460}"/>
          </ac:spMkLst>
        </pc:spChg>
      </pc:sldChg>
      <pc:sldChg chg="modSp add del mod">
        <pc:chgData name="Brian Grey" userId="c81e10d2-c836-482c-a664-6eb0416e1933" providerId="ADAL" clId="{B523C8A5-89DB-4A73-8236-306E36CE93B4}" dt="2020-06-21T14:55:40.475" v="9111" actId="2696"/>
        <pc:sldMkLst>
          <pc:docMk/>
          <pc:sldMk cId="2397124520" sldId="448"/>
        </pc:sldMkLst>
        <pc:spChg chg="mod">
          <ac:chgData name="Brian Grey" userId="c81e10d2-c836-482c-a664-6eb0416e1933" providerId="ADAL" clId="{B523C8A5-89DB-4A73-8236-306E36CE93B4}" dt="2020-06-21T03:31:05.001" v="5976" actId="20577"/>
          <ac:spMkLst>
            <pc:docMk/>
            <pc:sldMk cId="2397124520" sldId="448"/>
            <ac:spMk id="2" creationId="{FEF3F843-2670-4835-82E3-795A1C8AF460}"/>
          </ac:spMkLst>
        </pc:spChg>
      </pc:sldChg>
      <pc:sldChg chg="modSp add modAnim">
        <pc:chgData name="Brian Grey" userId="c81e10d2-c836-482c-a664-6eb0416e1933" providerId="ADAL" clId="{B523C8A5-89DB-4A73-8236-306E36CE93B4}" dt="2020-06-21T14:24:30.155" v="8406"/>
        <pc:sldMkLst>
          <pc:docMk/>
          <pc:sldMk cId="2432907382" sldId="449"/>
        </pc:sldMkLst>
        <pc:spChg chg="mod">
          <ac:chgData name="Brian Grey" userId="c81e10d2-c836-482c-a664-6eb0416e1933" providerId="ADAL" clId="{B523C8A5-89DB-4A73-8236-306E36CE93B4}" dt="2020-06-21T14:24:00.786" v="8403" actId="20577"/>
          <ac:spMkLst>
            <pc:docMk/>
            <pc:sldMk cId="2432907382" sldId="449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33:00.220" v="9553" actId="2696"/>
        <pc:sldMkLst>
          <pc:docMk/>
          <pc:sldMk cId="3873112627" sldId="450"/>
        </pc:sldMkLst>
        <pc:spChg chg="mod">
          <ac:chgData name="Brian Grey" userId="c81e10d2-c836-482c-a664-6eb0416e1933" providerId="ADAL" clId="{B523C8A5-89DB-4A73-8236-306E36CE93B4}" dt="2020-06-21T03:42:30.820" v="6899" actId="20577"/>
          <ac:spMkLst>
            <pc:docMk/>
            <pc:sldMk cId="3873112627" sldId="450"/>
            <ac:spMk id="2" creationId="{FEF3F843-2670-4835-82E3-795A1C8AF460}"/>
          </ac:spMkLst>
        </pc:spChg>
      </pc:sldChg>
      <pc:sldChg chg="addSp delSp modSp add mod modTransition">
        <pc:chgData name="Brian Grey" userId="c81e10d2-c836-482c-a664-6eb0416e1933" providerId="ADAL" clId="{B523C8A5-89DB-4A73-8236-306E36CE93B4}" dt="2020-06-21T13:48:10.184" v="7403"/>
        <pc:sldMkLst>
          <pc:docMk/>
          <pc:sldMk cId="562171297" sldId="451"/>
        </pc:sldMkLst>
        <pc:picChg chg="add del mod">
          <ac:chgData name="Brian Grey" userId="c81e10d2-c836-482c-a664-6eb0416e1933" providerId="ADAL" clId="{B523C8A5-89DB-4A73-8236-306E36CE93B4}" dt="2020-06-21T13:47:06.883" v="7333" actId="931"/>
          <ac:picMkLst>
            <pc:docMk/>
            <pc:sldMk cId="562171297" sldId="451"/>
            <ac:picMk id="6" creationId="{D256EE7E-ABAE-4CE3-8A5F-EE8BD367777D}"/>
          </ac:picMkLst>
        </pc:picChg>
        <pc:picChg chg="mod">
          <ac:chgData name="Brian Grey" userId="c81e10d2-c836-482c-a664-6eb0416e1933" providerId="ADAL" clId="{B523C8A5-89DB-4A73-8236-306E36CE93B4}" dt="2020-06-21T13:47:43.270" v="7401" actId="1076"/>
          <ac:picMkLst>
            <pc:docMk/>
            <pc:sldMk cId="562171297" sldId="451"/>
            <ac:picMk id="7" creationId="{A9E85DF0-27CA-4938-99FE-D8CFB6A50CA0}"/>
          </ac:picMkLst>
        </pc:picChg>
      </pc:sldChg>
      <pc:sldChg chg="modSp add modAnim">
        <pc:chgData name="Brian Grey" userId="c81e10d2-c836-482c-a664-6eb0416e1933" providerId="ADAL" clId="{B523C8A5-89DB-4A73-8236-306E36CE93B4}" dt="2020-06-21T14:01:12.284" v="7717" actId="6549"/>
        <pc:sldMkLst>
          <pc:docMk/>
          <pc:sldMk cId="4100812863" sldId="452"/>
        </pc:sldMkLst>
        <pc:spChg chg="mod">
          <ac:chgData name="Brian Grey" userId="c81e10d2-c836-482c-a664-6eb0416e1933" providerId="ADAL" clId="{B523C8A5-89DB-4A73-8236-306E36CE93B4}" dt="2020-06-21T14:01:12.284" v="7717" actId="6549"/>
          <ac:spMkLst>
            <pc:docMk/>
            <pc:sldMk cId="4100812863" sldId="4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4:05:26.208" v="8032"/>
        <pc:sldMkLst>
          <pc:docMk/>
          <pc:sldMk cId="399701534" sldId="453"/>
        </pc:sldMkLst>
        <pc:spChg chg="mod">
          <ac:chgData name="Brian Grey" userId="c81e10d2-c836-482c-a664-6eb0416e1933" providerId="ADAL" clId="{B523C8A5-89DB-4A73-8236-306E36CE93B4}" dt="2020-06-21T14:05:26.208" v="8032"/>
          <ac:spMkLst>
            <pc:docMk/>
            <pc:sldMk cId="399701534" sldId="45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14:45:33.945" v="8881" actId="5793"/>
        <pc:sldMkLst>
          <pc:docMk/>
          <pc:sldMk cId="3598868825" sldId="454"/>
        </pc:sldMkLst>
        <pc:spChg chg="mod">
          <ac:chgData name="Brian Grey" userId="c81e10d2-c836-482c-a664-6eb0416e1933" providerId="ADAL" clId="{B523C8A5-89DB-4A73-8236-306E36CE93B4}" dt="2020-06-21T14:45:33.945" v="8881" actId="5793"/>
          <ac:spMkLst>
            <pc:docMk/>
            <pc:sldMk cId="3598868825" sldId="45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14:55:29.971" v="9109" actId="20577"/>
        <pc:sldMkLst>
          <pc:docMk/>
          <pc:sldMk cId="1652121689" sldId="455"/>
        </pc:sldMkLst>
        <pc:spChg chg="mod">
          <ac:chgData name="Brian Grey" userId="c81e10d2-c836-482c-a664-6eb0416e1933" providerId="ADAL" clId="{B523C8A5-89DB-4A73-8236-306E36CE93B4}" dt="2020-06-21T14:55:29.971" v="9109" actId="20577"/>
          <ac:spMkLst>
            <pc:docMk/>
            <pc:sldMk cId="1652121689" sldId="45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B523C8A5-89DB-4A73-8236-306E36CE93B4}" dt="2020-06-22T14:09:11.831" v="10214" actId="2696"/>
        <pc:sldMkLst>
          <pc:docMk/>
          <pc:sldMk cId="751630374" sldId="456"/>
        </pc:sldMkLst>
      </pc:sldChg>
      <pc:sldChg chg="modSp add mod modAnim">
        <pc:chgData name="Brian Grey" userId="c81e10d2-c836-482c-a664-6eb0416e1933" providerId="ADAL" clId="{B523C8A5-89DB-4A73-8236-306E36CE93B4}" dt="2020-06-21T15:07:02.711" v="9517" actId="6549"/>
        <pc:sldMkLst>
          <pc:docMk/>
          <pc:sldMk cId="1301871331" sldId="457"/>
        </pc:sldMkLst>
        <pc:spChg chg="mod">
          <ac:chgData name="Brian Grey" userId="c81e10d2-c836-482c-a664-6eb0416e1933" providerId="ADAL" clId="{B523C8A5-89DB-4A73-8236-306E36CE93B4}" dt="2020-06-21T15:04:31.475" v="9133" actId="20577"/>
          <ac:spMkLst>
            <pc:docMk/>
            <pc:sldMk cId="1301871331" sldId="45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7:02.711" v="9517" actId="6549"/>
          <ac:spMkLst>
            <pc:docMk/>
            <pc:sldMk cId="1301871331" sldId="45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5:36:47.557" v="9810" actId="20577"/>
        <pc:sldMkLst>
          <pc:docMk/>
          <pc:sldMk cId="3962758062" sldId="458"/>
        </pc:sldMkLst>
        <pc:spChg chg="mod">
          <ac:chgData name="Brian Grey" userId="c81e10d2-c836-482c-a664-6eb0416e1933" providerId="ADAL" clId="{B523C8A5-89DB-4A73-8236-306E36CE93B4}" dt="2020-06-21T15:36:47.557" v="9810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B523C8A5-89DB-4A73-8236-306E36CE93B4}" dt="2020-06-21T15:43:24.502" v="10198" actId="20577"/>
        <pc:sldMkLst>
          <pc:docMk/>
          <pc:sldMk cId="3137376104" sldId="459"/>
        </pc:sldMkLst>
        <pc:spChg chg="mod">
          <ac:chgData name="Brian Grey" userId="c81e10d2-c836-482c-a664-6eb0416e1933" providerId="ADAL" clId="{B523C8A5-89DB-4A73-8236-306E36CE93B4}" dt="2020-06-21T15:43:24.502" v="10198" actId="20577"/>
          <ac:spMkLst>
            <pc:docMk/>
            <pc:sldMk cId="3137376104" sldId="459"/>
            <ac:spMk id="4" creationId="{ED4844DB-D908-415A-95B0-5C6259DE470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6" creationId="{AD60EEDD-6E5D-4432-B70A-B1528074AE4A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7" creationId="{558CE358-01CB-496B-B003-B49EAB961FE7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9" creationId="{10F77FC2-2993-4169-9A33-B2C5F59BBD52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0" creationId="{6C2809C9-CAFA-4489-9E55-32284068239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1" creationId="{C177E5D9-40F1-4F59-9104-9F2FB089F31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2" creationId="{384B7191-2657-47F6-83EF-164001D9A44F}"/>
          </ac:spMkLst>
        </pc:spChg>
        <pc:grpChg chg="add del mod">
          <ac:chgData name="Brian Grey" userId="c81e10d2-c836-482c-a664-6eb0416e1933" providerId="ADAL" clId="{B523C8A5-89DB-4A73-8236-306E36CE93B4}" dt="2020-06-21T15:37:55.803" v="9846"/>
          <ac:grpSpMkLst>
            <pc:docMk/>
            <pc:sldMk cId="3137376104" sldId="459"/>
            <ac:grpSpMk id="5" creationId="{94E1EFDA-B459-473A-904C-7BA338883AAC}"/>
          </ac:grpSpMkLst>
        </pc:grpChg>
        <pc:picChg chg="add mod">
          <ac:chgData name="Brian Grey" userId="c81e10d2-c836-482c-a664-6eb0416e1933" providerId="ADAL" clId="{B523C8A5-89DB-4A73-8236-306E36CE93B4}" dt="2020-06-21T15:40:03.765" v="9850" actId="1076"/>
          <ac:picMkLst>
            <pc:docMk/>
            <pc:sldMk cId="3137376104" sldId="459"/>
            <ac:picMk id="13" creationId="{EE38BA14-F103-401A-8B5C-7C0C73DC7FD0}"/>
          </ac:picMkLst>
        </pc:picChg>
        <pc:picChg chg="add mod">
          <ac:chgData name="Brian Grey" userId="c81e10d2-c836-482c-a664-6eb0416e1933" providerId="ADAL" clId="{B523C8A5-89DB-4A73-8236-306E36CE93B4}" dt="2020-06-21T15:42:22.407" v="10046" actId="14826"/>
          <ac:picMkLst>
            <pc:docMk/>
            <pc:sldMk cId="3137376104" sldId="459"/>
            <ac:picMk id="14" creationId="{6A4B2A43-AC21-4FD5-ABCA-A620EB4F2DE4}"/>
          </ac:picMkLst>
        </pc:picChg>
      </pc:sldChg>
      <pc:sldChg chg="modSp add">
        <pc:chgData name="Brian Grey" userId="c81e10d2-c836-482c-a664-6eb0416e1933" providerId="ADAL" clId="{B523C8A5-89DB-4A73-8236-306E36CE93B4}" dt="2020-06-21T15:46:18.524" v="10202" actId="14826"/>
        <pc:sldMkLst>
          <pc:docMk/>
          <pc:sldMk cId="3882128715" sldId="460"/>
        </pc:sldMkLst>
        <pc:picChg chg="mod">
          <ac:chgData name="Brian Grey" userId="c81e10d2-c836-482c-a664-6eb0416e1933" providerId="ADAL" clId="{B523C8A5-89DB-4A73-8236-306E36CE93B4}" dt="2020-06-21T15:46:18.524" v="10202" actId="14826"/>
          <ac:picMkLst>
            <pc:docMk/>
            <pc:sldMk cId="3882128715" sldId="460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15:46:56.137" v="10211" actId="20577"/>
        <pc:sldMkLst>
          <pc:docMk/>
          <pc:sldMk cId="1830344958" sldId="461"/>
        </pc:sldMkLst>
        <pc:spChg chg="mod">
          <ac:chgData name="Brian Grey" userId="c81e10d2-c836-482c-a664-6eb0416e1933" providerId="ADAL" clId="{B523C8A5-89DB-4A73-8236-306E36CE93B4}" dt="2020-06-21T15:46:56.137" v="10211" actId="20577"/>
          <ac:spMkLst>
            <pc:docMk/>
            <pc:sldMk cId="1830344958" sldId="461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B523C8A5-89DB-4A73-8236-306E36CE93B4}" dt="2020-06-21T15:49:39.494" v="10213" actId="14826"/>
        <pc:sldMkLst>
          <pc:docMk/>
          <pc:sldMk cId="3922710382" sldId="462"/>
        </pc:sldMkLst>
        <pc:picChg chg="mod">
          <ac:chgData name="Brian Grey" userId="c81e10d2-c836-482c-a664-6eb0416e1933" providerId="ADAL" clId="{B523C8A5-89DB-4A73-8236-306E36CE93B4}" dt="2020-06-21T15:49:39.494" v="10213" actId="14826"/>
          <ac:picMkLst>
            <pc:docMk/>
            <pc:sldMk cId="3922710382" sldId="462"/>
            <ac:picMk id="6" creationId="{30CBDA82-9805-4435-95C9-634436299B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Linked Structures &amp; Pointers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 &amp; Algorithms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 concrete data structure consisting of a sequence of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reference to the head node of the list is all that is needed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a node?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single element of a linked list, similar to a single slot in an 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Contains the element being held and a pointer to the next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code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DAE97-5B66-4D9F-BA9A-483633CAE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2977" y="4650854"/>
            <a:ext cx="2406046" cy="18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remove,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999" y="1485899"/>
                <a:ext cx="11719561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Like an array, we need to be able to add, remove, </a:t>
                </a:r>
                <a:b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</a:b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overwrite, and </a:t>
                </a:r>
                <a:r>
                  <a:rPr kumimoji="1" lang="en-US" sz="3200" b="1" kern="0" dirty="0">
                    <a:solidFill>
                      <a:srgbClr val="1E1C09"/>
                    </a:solidFill>
                    <a:latin typeface="Tahoma" pitchFamily="34" charset="0"/>
                  </a:rPr>
                  <a:t>access</a:t>
                </a: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elements in the linked list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an element in a linked list is trickier than in an array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Recall our structure: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How do we get to the third element?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Iterate from the head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 is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compared to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for arrays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1485899"/>
                <a:ext cx="11719561" cy="5372099"/>
              </a:xfrm>
              <a:prstGeom prst="rect">
                <a:avLst/>
              </a:prstGeom>
              <a:blipFill>
                <a:blip r:embed="rId4"/>
                <a:stretch>
                  <a:fillRect l="-936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right light&#10;&#10;Description automatically generated">
            <a:extLst>
              <a:ext uri="{FF2B5EF4-FFF2-40B4-BE49-F238E27FC236}">
                <a16:creationId xmlns:a16="http://schemas.microsoft.com/office/drawing/2014/main" id="{615A405E-385B-4245-8EE7-CF0C19F7C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32" y="3463595"/>
            <a:ext cx="7083536" cy="14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remove,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overwrite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Two different methods: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Overwrite the element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Replace the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Overwrite the element is easy: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Get to the desired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Then call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desired_node._element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new_element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0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remove,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overwrite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Two different methods: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Overwrite the element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Replace the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Replacing the node is trickier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Get to the node BEFORE desired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 a new node with the new element point to the node AFTER the desired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Point the node before to the new node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remove,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overwrite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Two different methods: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Overwrite the element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Replace the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Replacing the node is trickier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C915C-20E1-4054-98C0-AD9CEDB28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0" y="3917300"/>
            <a:ext cx="7086600" cy="24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7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remove,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overwrite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Two different methods: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Overwrite the element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Replace the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Replacing the node is trickier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C915C-20E1-4054-98C0-AD9CEDB28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0" y="3917300"/>
            <a:ext cx="7086600" cy="24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999" y="1485899"/>
                <a:ext cx="11811000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Like an array, we need to be able to add, remove, </a:t>
                </a:r>
                <a:r>
                  <a:rPr kumimoji="1" lang="en-US" sz="3200" b="1" kern="0" dirty="0">
                    <a:solidFill>
                      <a:srgbClr val="1E1C09"/>
                    </a:solidFill>
                    <a:latin typeface="Tahoma" pitchFamily="34" charset="0"/>
                  </a:rPr>
                  <a:t>overwrite</a:t>
                </a: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, and access elements in the linked list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Two different methods: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Overwrite the element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Replace the node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Replacing the node is trickier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Lucida Console" panose="020B0609040504020204" pitchFamily="49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Lucida Console" panose="020B0609040504020204" pitchFamily="49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Lucida Console" panose="020B0609040504020204" pitchFamily="49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Overwrite is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for arrays and both approaches for linked lists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1485899"/>
                <a:ext cx="11811000" cy="5372099"/>
              </a:xfrm>
              <a:prstGeom prst="rect">
                <a:avLst/>
              </a:prstGeom>
              <a:blipFill>
                <a:blip r:embed="rId4"/>
                <a:stretch>
                  <a:fillRect l="-929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F0C915C-20E1-4054-98C0-AD9CEDB2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1" y="3917300"/>
            <a:ext cx="7086597" cy="24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add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remove,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Adding falls into three use cases: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to the front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to the middle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to the end</a:t>
            </a:r>
          </a:p>
        </p:txBody>
      </p:sp>
    </p:spTree>
    <p:extLst>
      <p:ext uri="{BB962C8B-B14F-4D97-AF65-F5344CB8AC3E}">
        <p14:creationId xmlns:p14="http://schemas.microsoft.com/office/powerpoint/2010/main" val="1083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add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remove,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to the front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 the new node and point it to the current head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Change the head pointer to point to the new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1" y="3917300"/>
            <a:ext cx="7086597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Variables, generally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Primitives, Pointers, and References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Singly Linked Lists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Basis, Operations, and Efficiency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Doubly Linked Lists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Circularly Linked Lists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add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remove,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to the front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 the new node and point it to the current head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Change the head pointer to point to the new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2" y="3917300"/>
            <a:ext cx="7086594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8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add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remove,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to the middle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Similar to the “overwrite by replacement”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before new location points to the new node which points to the node after the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1" y="3917300"/>
            <a:ext cx="7086597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add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remove,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to the middle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Similar to the “overwrite by replacement”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before new location points to the new node which points to the node after the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2" y="3917300"/>
            <a:ext cx="7086594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add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remove,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to the end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Find the last node in the list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 a new node, point the current last node to the new node, and point the new node to None/null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1" y="3917300"/>
            <a:ext cx="7086597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add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remove,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 to the end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Find the last node in the list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 a new node, point the current last node to the new node, and point the new node to None/null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2" y="3917300"/>
            <a:ext cx="7086594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999" y="1485899"/>
                <a:ext cx="11496276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Like an array, we need to be able to </a:t>
                </a:r>
                <a:r>
                  <a:rPr kumimoji="1" lang="en-US" sz="3200" b="1" kern="0" dirty="0">
                    <a:solidFill>
                      <a:srgbClr val="1E1C09"/>
                    </a:solidFill>
                    <a:latin typeface="Tahoma" pitchFamily="34" charset="0"/>
                  </a:rPr>
                  <a:t>add</a:t>
                </a: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, remove,</a:t>
                </a:r>
                <a:b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</a:b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overwrite, and access elements in the linked list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is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compared to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for arrays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In an array, all elements must be moved down one position to allow for a new element to be added into the array at index i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(This also ignores the potential slow down of the array having to be resized and expanded)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Simply examining the addition without considering the need to find a position in the linked list, linked lists are much faster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Even considering the access time, linked lists are marginally faster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1485899"/>
                <a:ext cx="11496276" cy="5372099"/>
              </a:xfrm>
              <a:prstGeom prst="rect">
                <a:avLst/>
              </a:prstGeom>
              <a:blipFill>
                <a:blip r:embed="rId4"/>
                <a:stretch>
                  <a:fillRect l="-954" t="-1476" r="-901" b="-24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9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remove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Removing fits into the same three use cases adding did: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 from the front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 from the middle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 from the end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Processes are the same as adding, only backwards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Additionally, each process might require setting the removed node’s next pointer to None/null and/or destroying the node itself</a:t>
            </a:r>
          </a:p>
        </p:txBody>
      </p:sp>
    </p:spTree>
    <p:extLst>
      <p:ext uri="{BB962C8B-B14F-4D97-AF65-F5344CB8AC3E}">
        <p14:creationId xmlns:p14="http://schemas.microsoft.com/office/powerpoint/2010/main" val="4826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remove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 from the front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Change the head pointer to point to the node after the head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(Set the old head’s next to None/null and destroy the old head)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2" y="3917300"/>
            <a:ext cx="7086594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remove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 from the front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Change the head pointer to point to the node after the head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(Set the old head’s next to None/null and destroy the old head)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2" y="3917300"/>
            <a:ext cx="7086594" cy="24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remove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 from the middle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Point the node before the removed node to the one after the removed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2" y="3917300"/>
            <a:ext cx="7086594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is a Variable? REALLY?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Suppose you have the following variable declaration: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X = 10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happens inside of the computer?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is this complete? Where’s the 10?</a:t>
            </a:r>
            <a:endParaRPr kumimoji="1" lang="en-US" sz="36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E455565-F334-4C83-A5E6-6C78517E3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98" y="2994660"/>
            <a:ext cx="8166100" cy="32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remove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 from the middle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Point the node before the removed node to the one after the removed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2" y="3917300"/>
            <a:ext cx="7086594" cy="24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remove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 from the end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same as the removing a node from the middle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Find the next to last node, and point it to None/null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2" y="3917300"/>
            <a:ext cx="7086594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an array, we need to be able to add, </a:t>
            </a:r>
            <a:r>
              <a:rPr kumimoji="1" lang="en-US" sz="3200" b="1" kern="0" dirty="0">
                <a:solidFill>
                  <a:srgbClr val="1E1C09"/>
                </a:solidFill>
                <a:latin typeface="Tahoma" pitchFamily="34" charset="0"/>
              </a:rPr>
              <a:t>remove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</a:t>
            </a: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overwrite, and access elements in the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 from the end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Find the last node in the list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 a new node, point the current last node to the new node, and point the new node to None/null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FF13-6F20-4A59-84B0-4364C489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2" y="3917300"/>
            <a:ext cx="7086594" cy="24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4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999" y="1485899"/>
                <a:ext cx="11496276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Like an array, we need to be able to add, </a:t>
                </a:r>
                <a:r>
                  <a:rPr kumimoji="1" lang="en-US" sz="3200" b="1" kern="0" dirty="0">
                    <a:solidFill>
                      <a:srgbClr val="1E1C09"/>
                    </a:solidFill>
                    <a:latin typeface="Tahoma" pitchFamily="34" charset="0"/>
                  </a:rPr>
                  <a:t>remove</a:t>
                </a: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,</a:t>
                </a:r>
                <a:b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</a:b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overwrite, and access elements in the linked list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Removing is </a:t>
                </a: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compared to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for arrays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In an array, all elements must be shifted back one position to ensure that there isn’t a gap in the array at index i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Simply examining the removal without considering the need to find a position in the linked list, linked lists are much faster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if we consider access time? How does this affect the run time comparisons of linked lists versus arrays removing an element?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1485899"/>
                <a:ext cx="11496276" cy="5372099"/>
              </a:xfrm>
              <a:prstGeom prst="rect">
                <a:avLst/>
              </a:prstGeom>
              <a:blipFill>
                <a:blip r:embed="rId4"/>
                <a:stretch>
                  <a:fillRect l="-954" t="-1476" r="-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2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So…What if?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999" y="1485899"/>
                <a:ext cx="11496276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if we’re at “index” 10 but want to go back to “index” 8?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There really are only two options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Iterate again from the head of the list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Could be a </a:t>
                </a:r>
                <a14:m>
                  <m:oMath xmlns:m="http://schemas.openxmlformats.org/officeDocument/2006/math"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procedure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Maintain a list of trailing nodes that can be “jumped” back to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List can only be finitely long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longer the list of trailers gets, the more we’re just duplicating the linked list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So, if we’re going to duplicate, let’s do it right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1485899"/>
                <a:ext cx="11496276" cy="5372099"/>
              </a:xfrm>
              <a:prstGeom prst="rect">
                <a:avLst/>
              </a:prstGeom>
              <a:blipFill>
                <a:blip r:embed="rId4"/>
                <a:stretch>
                  <a:fillRect l="-954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4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Doubly Linked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 concrete data structure consisting of a sequence of doubly linked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Structured the same as a singly linked list except…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also have a pointer to the previous node, not just next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End of the list in either direction is when None/null is reached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code the double node so you can 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get started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5F636-8522-41FA-B3FD-97E0AB4E3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356" y="2342704"/>
            <a:ext cx="10169053" cy="22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5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Circularly Linked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 concrete data structure consisting of a sequence of linked nodes where the end links to the beginning (and vice versa if it’s a circularly doubly linked list)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 careful of infinite iteration!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current.next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== head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tail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you know you’re at a “terminus” and can act accordingly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5F636-8522-41FA-B3FD-97E0AB4E3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2535" y="2917476"/>
            <a:ext cx="9560695" cy="22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9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is a Variable? REALLY?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Suppose you have the following variable declaration: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X = 10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happens inside of the computer?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variable name refers to memory address and points at 10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seems like a pain. Is this universal?</a:t>
            </a:r>
            <a:endParaRPr kumimoji="1" lang="en-US" sz="36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55565-F334-4C83-A5E6-6C78517E3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7998" y="2994660"/>
            <a:ext cx="8166099" cy="32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Primitives, Pointers &amp; 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These are the three ways languages can handle variables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Primitives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Stores the information right at the memory address of 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Works great for simple values but not complex objects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Lower and mid-level programming languages may do this for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ints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chars, floats, etc.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BC883-DB99-4A64-BB6F-FA1AE23ED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7998" y="2994660"/>
            <a:ext cx="8166099" cy="32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Primitives, Pointers &amp; 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These are the three ways languages can handle variables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Pointers &amp; References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Instead of storing the value, the language stores a memory address where the value is stored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Pointers and references are largely the same except pointers are treated like any other data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may type 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pointer += 4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to move 4 memory addresses up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References store some additional information (variable type) and restrict/protect the programmer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Python &amp; Java use references; C &amp; C++ use pointers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Copying &amp; Passing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when copy or pass a variable?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line </a:t>
            </a: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x = y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means “dump the contents of y into x”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the contents?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memory address of the information y is holding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what happens when data is copied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same happens when arguments are passed into functions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memory address of the information is sent into the function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Called passing by reference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allows the function to alter the contents (if possible)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2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Why talk about this now?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For one, it’s an interesting distinction in computer language structure and architecture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Also, it is extra relevant because when discussing linked/referential data structures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These are compared with arrays or dynamic arrays, which are sequential blocks of memory where data can be found by knowing the starting point and doing some simple math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Starting reference + (block size × index)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of the reasons computers count from zero!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Many languages have arrays; Python has list and tuple objects</a:t>
            </a:r>
          </a:p>
        </p:txBody>
      </p:sp>
    </p:spTree>
    <p:extLst>
      <p:ext uri="{BB962C8B-B14F-4D97-AF65-F5344CB8AC3E}">
        <p14:creationId xmlns:p14="http://schemas.microsoft.com/office/powerpoint/2010/main" val="3962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Linked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 concrete data structure consisting of a sequence of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Concrete data structure?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low-level data structure that is literally implemented as a well-defined solution to a problem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Typically useful for a single purpose OR for use within other data structures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Arrays are another concrete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fact, linked lists and arrays are alternatives to each other</a:t>
            </a:r>
          </a:p>
        </p:txBody>
      </p:sp>
      <p:pic>
        <p:nvPicPr>
          <p:cNvPr id="6" name="Picture 5" descr="A bright light&#10;&#10;Description automatically generated">
            <a:extLst>
              <a:ext uri="{FF2B5EF4-FFF2-40B4-BE49-F238E27FC236}">
                <a16:creationId xmlns:a16="http://schemas.microsoft.com/office/drawing/2014/main" id="{A825F636-8522-41FA-B3FD-97E0AB4E3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32" y="1923604"/>
            <a:ext cx="7083536" cy="14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17150</TotalTime>
  <Words>2177</Words>
  <Application>Microsoft Office PowerPoint</Application>
  <PresentationFormat>Widescreen</PresentationFormat>
  <Paragraphs>250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Lucida Console</vt:lpstr>
      <vt:lpstr>Tahoma</vt:lpstr>
      <vt:lpstr>Office Theme</vt:lpstr>
      <vt:lpstr>PowerPoint Presentation</vt:lpstr>
      <vt:lpstr>What are we doing today?</vt:lpstr>
      <vt:lpstr>What is a Variable? REALLY?</vt:lpstr>
      <vt:lpstr>What is a Variable? REALLY?</vt:lpstr>
      <vt:lpstr>Primitives, Pointers &amp; References</vt:lpstr>
      <vt:lpstr>Primitives, Pointers &amp; References</vt:lpstr>
      <vt:lpstr>Copying &amp; Passing Variables</vt:lpstr>
      <vt:lpstr>Why talk about this now?</vt:lpstr>
      <vt:lpstr>Linked Lists</vt:lpstr>
      <vt:lpstr>Linked Lists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Linked List Operations</vt:lpstr>
      <vt:lpstr>So…What if?</vt:lpstr>
      <vt:lpstr>Doubly Linked Lists</vt:lpstr>
      <vt:lpstr>Circularly Linked Lists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2020-08-05T02:08:37Z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