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69" r:id="rId5"/>
    <p:sldId id="287" r:id="rId6"/>
    <p:sldId id="550" r:id="rId7"/>
    <p:sldId id="496" r:id="rId8"/>
    <p:sldId id="549" r:id="rId9"/>
    <p:sldId id="523" r:id="rId10"/>
    <p:sldId id="551" r:id="rId11"/>
    <p:sldId id="553" r:id="rId12"/>
    <p:sldId id="558" r:id="rId13"/>
    <p:sldId id="559" r:id="rId14"/>
    <p:sldId id="552" r:id="rId15"/>
    <p:sldId id="525" r:id="rId16"/>
    <p:sldId id="554" r:id="rId17"/>
    <p:sldId id="555" r:id="rId18"/>
    <p:sldId id="556" r:id="rId19"/>
    <p:sldId id="557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79" r:id="rId28"/>
    <p:sldId id="580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76" r:id="rId45"/>
    <p:sldId id="589" r:id="rId46"/>
    <p:sldId id="577" r:id="rId47"/>
    <p:sldId id="590" r:id="rId48"/>
    <p:sldId id="578" r:id="rId49"/>
    <p:sldId id="379" r:id="rId5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A4C0C-124E-4B6D-9274-D3BDBAF5B234}" v="33" dt="2020-10-01T02:32:5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22C5A2F6-2406-481D-936C-DABAA9F6CFA3}"/>
    <pc:docChg chg="delSld modSld">
      <pc:chgData name="Brian Grey" userId="c81e10d2-c836-482c-a664-6eb0416e1933" providerId="ADAL" clId="{22C5A2F6-2406-481D-936C-DABAA9F6CFA3}" dt="2020-08-03T22:12:55.144" v="11" actId="6549"/>
      <pc:docMkLst>
        <pc:docMk/>
      </pc:docMkLst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1324343561" sldId="268"/>
        </pc:sldMkLst>
      </pc:sldChg>
      <pc:sldChg chg="modSp mod">
        <pc:chgData name="Brian Grey" userId="c81e10d2-c836-482c-a664-6eb0416e1933" providerId="ADAL" clId="{22C5A2F6-2406-481D-936C-DABAA9F6CFA3}" dt="2020-08-03T20:05:13.404" v="5" actId="20577"/>
        <pc:sldMkLst>
          <pc:docMk/>
          <pc:sldMk cId="2994068431" sldId="269"/>
        </pc:sldMkLst>
        <pc:spChg chg="mod">
          <ac:chgData name="Brian Grey" userId="c81e10d2-c836-482c-a664-6eb0416e1933" providerId="ADAL" clId="{22C5A2F6-2406-481D-936C-DABAA9F6CFA3}" dt="2020-08-03T20:05:13.404" v="5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22C5A2F6-2406-481D-936C-DABAA9F6CFA3}" dt="2020-08-03T20:04:42.069" v="0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22C5A2F6-2406-481D-936C-DABAA9F6CFA3}" dt="2020-08-03T22:12:55.144" v="11" actId="6549"/>
        <pc:sldMkLst>
          <pc:docMk/>
          <pc:sldMk cId="1541298972" sldId="287"/>
        </pc:sldMkLst>
        <pc:spChg chg="mod">
          <ac:chgData name="Brian Grey" userId="c81e10d2-c836-482c-a664-6eb0416e1933" providerId="ADAL" clId="{22C5A2F6-2406-481D-936C-DABAA9F6CFA3}" dt="2020-08-03T22:12:55.144" v="11" actId="6549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3962758062" sldId="458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4238038229" sldId="463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570278688" sldId="520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678331827" sldId="521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1113927296" sldId="522"/>
        </pc:sldMkLst>
      </pc:sldChg>
    </pc:docChg>
  </pc:docChgLst>
  <pc:docChgLst>
    <pc:chgData name="Brian Grey" userId="c81e10d2-c836-482c-a664-6eb0416e1933" providerId="ADAL" clId="{2A8C3673-F68A-4A47-90CC-B0789B99D945}"/>
    <pc:docChg chg="custSel addSld delSld modSld sldOrd">
      <pc:chgData name="Brian Grey" userId="c81e10d2-c836-482c-a664-6eb0416e1933" providerId="ADAL" clId="{2A8C3673-F68A-4A47-90CC-B0789B99D945}" dt="2020-07-29T12:53:03.315" v="11853"/>
      <pc:docMkLst>
        <pc:docMk/>
      </pc:docMkLst>
      <pc:sldChg chg="modSp mod modAnim">
        <pc:chgData name="Brian Grey" userId="c81e10d2-c836-482c-a664-6eb0416e1933" providerId="ADAL" clId="{2A8C3673-F68A-4A47-90CC-B0789B99D945}" dt="2020-07-26T14:52:02.402" v="529"/>
        <pc:sldMkLst>
          <pc:docMk/>
          <pc:sldMk cId="1324343561" sldId="268"/>
        </pc:sldMkLst>
        <pc:spChg chg="mod">
          <ac:chgData name="Brian Grey" userId="c81e10d2-c836-482c-a664-6eb0416e1933" providerId="ADAL" clId="{2A8C3673-F68A-4A47-90CC-B0789B99D945}" dt="2020-07-26T14:45:29.765" v="160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4:51:39.553" v="527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2A8C3673-F68A-4A47-90CC-B0789B99D945}" dt="2020-07-26T14:44:56.728" v="46" actId="20577"/>
        <pc:sldMkLst>
          <pc:docMk/>
          <pc:sldMk cId="2994068431" sldId="269"/>
        </pc:sldMkLst>
        <pc:spChg chg="mod">
          <ac:chgData name="Brian Grey" userId="c81e10d2-c836-482c-a664-6eb0416e1933" providerId="ADAL" clId="{2A8C3673-F68A-4A47-90CC-B0789B99D945}" dt="2020-07-26T14:44:56.728" v="4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2A8C3673-F68A-4A47-90CC-B0789B99D945}" dt="2020-07-27T20:15:52.974" v="11841" actId="20577"/>
        <pc:sldMkLst>
          <pc:docMk/>
          <pc:sldMk cId="1541298972" sldId="287"/>
        </pc:sldMkLst>
        <pc:spChg chg="mod">
          <ac:chgData name="Brian Grey" userId="c81e10d2-c836-482c-a664-6eb0416e1933" providerId="ADAL" clId="{2A8C3673-F68A-4A47-90CC-B0789B99D945}" dt="2020-07-27T20:15:52.974" v="11841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addSp modSp del mod modTransition modAnim">
        <pc:chgData name="Brian Grey" userId="c81e10d2-c836-482c-a664-6eb0416e1933" providerId="ADAL" clId="{2A8C3673-F68A-4A47-90CC-B0789B99D945}" dt="2020-07-26T18:20:02.199" v="7042" actId="2696"/>
        <pc:sldMkLst>
          <pc:docMk/>
          <pc:sldMk cId="939620794" sldId="408"/>
        </pc:sldMkLst>
        <pc:spChg chg="mod">
          <ac:chgData name="Brian Grey" userId="c81e10d2-c836-482c-a664-6eb0416e1933" providerId="ADAL" clId="{2A8C3673-F68A-4A47-90CC-B0789B99D945}" dt="2020-07-26T17:36:04.979" v="6347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7:38:32.342" v="6632" actId="20577"/>
          <ac:spMkLst>
            <pc:docMk/>
            <pc:sldMk cId="939620794" sldId="408"/>
            <ac:spMk id="4" creationId="{ED4844DB-D908-415A-95B0-5C6259DE470E}"/>
          </ac:spMkLst>
        </pc:spChg>
        <pc:picChg chg="add mod">
          <ac:chgData name="Brian Grey" userId="c81e10d2-c836-482c-a664-6eb0416e1933" providerId="ADAL" clId="{2A8C3673-F68A-4A47-90CC-B0789B99D945}" dt="2020-07-26T17:36:28.747" v="6355" actId="1076"/>
          <ac:picMkLst>
            <pc:docMk/>
            <pc:sldMk cId="939620794" sldId="408"/>
            <ac:picMk id="5" creationId="{7BA28475-F92D-44C0-BCF1-3CEB0F227F31}"/>
          </ac:picMkLst>
        </pc:picChg>
      </pc:sldChg>
      <pc:sldChg chg="del">
        <pc:chgData name="Brian Grey" userId="c81e10d2-c836-482c-a664-6eb0416e1933" providerId="ADAL" clId="{2A8C3673-F68A-4A47-90CC-B0789B99D945}" dt="2020-07-26T17:17:13.462" v="6315" actId="2696"/>
        <pc:sldMkLst>
          <pc:docMk/>
          <pc:sldMk cId="2383297416" sldId="409"/>
        </pc:sldMkLst>
      </pc:sldChg>
      <pc:sldChg chg="modSp mod modAnim">
        <pc:chgData name="Brian Grey" userId="c81e10d2-c836-482c-a664-6eb0416e1933" providerId="ADAL" clId="{2A8C3673-F68A-4A47-90CC-B0789B99D945}" dt="2020-07-26T17:10:38.512" v="5699" actId="20577"/>
        <pc:sldMkLst>
          <pc:docMk/>
          <pc:sldMk cId="3467998527" sldId="427"/>
        </pc:sldMkLst>
        <pc:spChg chg="mod">
          <ac:chgData name="Brian Grey" userId="c81e10d2-c836-482c-a664-6eb0416e1933" providerId="ADAL" clId="{2A8C3673-F68A-4A47-90CC-B0789B99D945}" dt="2020-07-26T17:06:15.064" v="5002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7:10:38.512" v="5699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mod modAnim">
        <pc:chgData name="Brian Grey" userId="c81e10d2-c836-482c-a664-6eb0416e1933" providerId="ADAL" clId="{2A8C3673-F68A-4A47-90CC-B0789B99D945}" dt="2020-07-26T15:08:28.388" v="1247"/>
        <pc:sldMkLst>
          <pc:docMk/>
          <pc:sldMk cId="3962758062" sldId="458"/>
        </pc:sldMkLst>
        <pc:spChg chg="mod">
          <ac:chgData name="Brian Grey" userId="c81e10d2-c836-482c-a664-6eb0416e1933" providerId="ADAL" clId="{2A8C3673-F68A-4A47-90CC-B0789B99D945}" dt="2020-07-26T15:02:23.541" v="891" actId="14100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5:08:03.558" v="1244" actId="6549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mod modAnim">
        <pc:chgData name="Brian Grey" userId="c81e10d2-c836-482c-a664-6eb0416e1933" providerId="ADAL" clId="{2A8C3673-F68A-4A47-90CC-B0789B99D945}" dt="2020-07-26T14:56:17.379" v="868" actId="5793"/>
        <pc:sldMkLst>
          <pc:docMk/>
          <pc:sldMk cId="4238038229" sldId="463"/>
        </pc:sldMkLst>
        <pc:spChg chg="mod">
          <ac:chgData name="Brian Grey" userId="c81e10d2-c836-482c-a664-6eb0416e1933" providerId="ADAL" clId="{2A8C3673-F68A-4A47-90CC-B0789B99D945}" dt="2020-07-26T14:53:37.014" v="548" actId="20577"/>
          <ac:spMkLst>
            <pc:docMk/>
            <pc:sldMk cId="4238038229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4:56:17.379" v="868" actId="5793"/>
          <ac:spMkLst>
            <pc:docMk/>
            <pc:sldMk cId="4238038229" sldId="463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4:55:20.309" v="739" actId="1036"/>
          <ac:picMkLst>
            <pc:docMk/>
            <pc:sldMk cId="4238038229" sldId="463"/>
            <ac:picMk id="5" creationId="{69BBB785-C1D7-4482-9F99-B6A1557D1ACC}"/>
          </ac:picMkLst>
        </pc:picChg>
        <pc:picChg chg="add del mod">
          <ac:chgData name="Brian Grey" userId="c81e10d2-c836-482c-a664-6eb0416e1933" providerId="ADAL" clId="{2A8C3673-F68A-4A47-90CC-B0789B99D945}" dt="2020-07-26T14:55:04.878" v="733" actId="478"/>
          <ac:picMkLst>
            <pc:docMk/>
            <pc:sldMk cId="4238038229" sldId="463"/>
            <ac:picMk id="6" creationId="{56E0D556-7B2D-4ECE-BF47-4C9FD11E4CE9}"/>
          </ac:picMkLst>
        </pc:picChg>
      </pc:sldChg>
      <pc:sldChg chg="modSp mod modAnim">
        <pc:chgData name="Brian Grey" userId="c81e10d2-c836-482c-a664-6eb0416e1933" providerId="ADAL" clId="{2A8C3673-F68A-4A47-90CC-B0789B99D945}" dt="2020-07-27T18:06:39.431" v="8675" actId="20577"/>
        <pc:sldMkLst>
          <pc:docMk/>
          <pc:sldMk cId="1952598123" sldId="464"/>
        </pc:sldMkLst>
        <pc:spChg chg="mod">
          <ac:chgData name="Brian Grey" userId="c81e10d2-c836-482c-a664-6eb0416e1933" providerId="ADAL" clId="{2A8C3673-F68A-4A47-90CC-B0789B99D945}" dt="2020-07-26T17:10:58.218" v="5768" actId="20577"/>
          <ac:spMkLst>
            <pc:docMk/>
            <pc:sldMk cId="1952598123" sldId="464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7T18:06:39.431" v="8675" actId="20577"/>
          <ac:spMkLst>
            <pc:docMk/>
            <pc:sldMk cId="1952598123" sldId="464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244236776" sldId="46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2413909580" sldId="466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775107366" sldId="467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163246860" sldId="468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655232218" sldId="469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047685291" sldId="470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581479898" sldId="471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660889819" sldId="472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283900490" sldId="473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753265589" sldId="474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47048177" sldId="47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884488199" sldId="476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472338012" sldId="477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279077463" sldId="478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87141794" sldId="479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271743909" sldId="480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7841175" sldId="481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210756915" sldId="482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00616001" sldId="483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015059793" sldId="484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345207253" sldId="48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2444810779" sldId="486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805732740" sldId="487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1436177747" sldId="488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763769278" sldId="489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719190766" sldId="490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031514586" sldId="491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2846825889" sldId="492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1636402956" sldId="493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475321959" sldId="494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4478732" sldId="495"/>
        </pc:sldMkLst>
      </pc:sldChg>
      <pc:sldChg chg="addSp modSp add mod modTransition modAnim">
        <pc:chgData name="Brian Grey" userId="c81e10d2-c836-482c-a664-6eb0416e1933" providerId="ADAL" clId="{2A8C3673-F68A-4A47-90CC-B0789B99D945}" dt="2020-07-26T15:18:46.436" v="1623" actId="1035"/>
        <pc:sldMkLst>
          <pc:docMk/>
          <pc:sldMk cId="402248661" sldId="496"/>
        </pc:sldMkLst>
        <pc:spChg chg="mod">
          <ac:chgData name="Brian Grey" userId="c81e10d2-c836-482c-a664-6eb0416e1933" providerId="ADAL" clId="{2A8C3673-F68A-4A47-90CC-B0789B99D945}" dt="2020-07-26T15:18:08.610" v="1607" actId="20577"/>
          <ac:spMkLst>
            <pc:docMk/>
            <pc:sldMk cId="402248661" sldId="496"/>
            <ac:spMk id="4" creationId="{ED4844DB-D908-415A-95B0-5C6259DE470E}"/>
          </ac:spMkLst>
        </pc:spChg>
        <pc:picChg chg="add mod">
          <ac:chgData name="Brian Grey" userId="c81e10d2-c836-482c-a664-6eb0416e1933" providerId="ADAL" clId="{2A8C3673-F68A-4A47-90CC-B0789B99D945}" dt="2020-07-26T15:18:46.436" v="1623" actId="1035"/>
          <ac:picMkLst>
            <pc:docMk/>
            <pc:sldMk cId="402248661" sldId="496"/>
            <ac:picMk id="5" creationId="{1E9DAE97-5B66-4D9F-BA9A-483633CAEE59}"/>
          </ac:picMkLst>
        </pc:picChg>
      </pc:sldChg>
      <pc:sldChg chg="modSp add mod modAnim">
        <pc:chgData name="Brian Grey" userId="c81e10d2-c836-482c-a664-6eb0416e1933" providerId="ADAL" clId="{2A8C3673-F68A-4A47-90CC-B0789B99D945}" dt="2020-07-26T16:41:02.658" v="4411" actId="20577"/>
        <pc:sldMkLst>
          <pc:docMk/>
          <pc:sldMk cId="881143134" sldId="497"/>
        </pc:sldMkLst>
        <pc:spChg chg="mod">
          <ac:chgData name="Brian Grey" userId="c81e10d2-c836-482c-a664-6eb0416e1933" providerId="ADAL" clId="{2A8C3673-F68A-4A47-90CC-B0789B99D945}" dt="2020-07-26T16:41:02.658" v="4411" actId="20577"/>
          <ac:spMkLst>
            <pc:docMk/>
            <pc:sldMk cId="881143134" sldId="497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5:24:08.077" v="2193" actId="1076"/>
          <ac:picMkLst>
            <pc:docMk/>
            <pc:sldMk cId="881143134" sldId="497"/>
            <ac:picMk id="5" creationId="{1E9DAE97-5B66-4D9F-BA9A-483633CAEE59}"/>
          </ac:picMkLst>
        </pc:picChg>
      </pc:sldChg>
      <pc:sldChg chg="modSp add mod modAnim">
        <pc:chgData name="Brian Grey" userId="c81e10d2-c836-482c-a664-6eb0416e1933" providerId="ADAL" clId="{2A8C3673-F68A-4A47-90CC-B0789B99D945}" dt="2020-07-26T16:32:34.546" v="4176" actId="1035"/>
        <pc:sldMkLst>
          <pc:docMk/>
          <pc:sldMk cId="2126463859" sldId="498"/>
        </pc:sldMkLst>
        <pc:spChg chg="mod">
          <ac:chgData name="Brian Grey" userId="c81e10d2-c836-482c-a664-6eb0416e1933" providerId="ADAL" clId="{2A8C3673-F68A-4A47-90CC-B0789B99D945}" dt="2020-07-26T16:32:31.597" v="4169" actId="20577"/>
          <ac:spMkLst>
            <pc:docMk/>
            <pc:sldMk cId="2126463859" sldId="498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6:32:34.546" v="4176" actId="1035"/>
          <ac:picMkLst>
            <pc:docMk/>
            <pc:sldMk cId="2126463859" sldId="498"/>
            <ac:picMk id="5" creationId="{1E9DAE97-5B66-4D9F-BA9A-483633CAEE59}"/>
          </ac:picMkLst>
        </pc:picChg>
      </pc:sldChg>
      <pc:sldChg chg="add ord">
        <pc:chgData name="Brian Grey" userId="c81e10d2-c836-482c-a664-6eb0416e1933" providerId="ADAL" clId="{2A8C3673-F68A-4A47-90CC-B0789B99D945}" dt="2020-07-26T16:25:41.746" v="3605"/>
        <pc:sldMkLst>
          <pc:docMk/>
          <pc:sldMk cId="209128192" sldId="499"/>
        </pc:sldMkLst>
      </pc:sldChg>
      <pc:sldChg chg="add ord">
        <pc:chgData name="Brian Grey" userId="c81e10d2-c836-482c-a664-6eb0416e1933" providerId="ADAL" clId="{2A8C3673-F68A-4A47-90CC-B0789B99D945}" dt="2020-07-26T16:25:55.315" v="3608"/>
        <pc:sldMkLst>
          <pc:docMk/>
          <pc:sldMk cId="3366355940" sldId="500"/>
        </pc:sldMkLst>
      </pc:sldChg>
      <pc:sldChg chg="delSp modSp add mod modAnim">
        <pc:chgData name="Brian Grey" userId="c81e10d2-c836-482c-a664-6eb0416e1933" providerId="ADAL" clId="{2A8C3673-F68A-4A47-90CC-B0789B99D945}" dt="2020-07-26T17:04:26.689" v="4977" actId="20577"/>
        <pc:sldMkLst>
          <pc:docMk/>
          <pc:sldMk cId="1830892830" sldId="501"/>
        </pc:sldMkLst>
        <pc:spChg chg="mod">
          <ac:chgData name="Brian Grey" userId="c81e10d2-c836-482c-a664-6eb0416e1933" providerId="ADAL" clId="{2A8C3673-F68A-4A47-90CC-B0789B99D945}" dt="2020-07-26T17:04:26.689" v="4977" actId="20577"/>
          <ac:spMkLst>
            <pc:docMk/>
            <pc:sldMk cId="1830892830" sldId="501"/>
            <ac:spMk id="4" creationId="{ED4844DB-D908-415A-95B0-5C6259DE470E}"/>
          </ac:spMkLst>
        </pc:spChg>
        <pc:picChg chg="del">
          <ac:chgData name="Brian Grey" userId="c81e10d2-c836-482c-a664-6eb0416e1933" providerId="ADAL" clId="{2A8C3673-F68A-4A47-90CC-B0789B99D945}" dt="2020-07-26T16:46:00.605" v="4659" actId="478"/>
          <ac:picMkLst>
            <pc:docMk/>
            <pc:sldMk cId="1830892830" sldId="501"/>
            <ac:picMk id="5" creationId="{1E9DAE97-5B66-4D9F-BA9A-483633CAEE59}"/>
          </ac:picMkLst>
        </pc:picChg>
      </pc:sldChg>
      <pc:sldChg chg="modSp add modAnim">
        <pc:chgData name="Brian Grey" userId="c81e10d2-c836-482c-a664-6eb0416e1933" providerId="ADAL" clId="{2A8C3673-F68A-4A47-90CC-B0789B99D945}" dt="2020-07-27T16:33:03.536" v="8387" actId="20577"/>
        <pc:sldMkLst>
          <pc:docMk/>
          <pc:sldMk cId="3293456159" sldId="502"/>
        </pc:sldMkLst>
        <pc:spChg chg="mod">
          <ac:chgData name="Brian Grey" userId="c81e10d2-c836-482c-a664-6eb0416e1933" providerId="ADAL" clId="{2A8C3673-F68A-4A47-90CC-B0789B99D945}" dt="2020-07-27T16:33:03.536" v="8387" actId="20577"/>
          <ac:spMkLst>
            <pc:docMk/>
            <pc:sldMk cId="3293456159" sldId="502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2A8C3673-F68A-4A47-90CC-B0789B99D945}" dt="2020-07-27T15:45:26.649" v="7785"/>
        <pc:sldMkLst>
          <pc:docMk/>
          <pc:sldMk cId="1745306969" sldId="503"/>
        </pc:sldMkLst>
        <pc:spChg chg="mod">
          <ac:chgData name="Brian Grey" userId="c81e10d2-c836-482c-a664-6eb0416e1933" providerId="ADAL" clId="{2A8C3673-F68A-4A47-90CC-B0789B99D945}" dt="2020-07-27T15:44:57.698" v="7781" actId="6549"/>
          <ac:spMkLst>
            <pc:docMk/>
            <pc:sldMk cId="1745306969" sldId="503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7:52:29.424" v="6678" actId="14100"/>
          <ac:picMkLst>
            <pc:docMk/>
            <pc:sldMk cId="1745306969" sldId="503"/>
            <ac:picMk id="5" creationId="{7BA28475-F92D-44C0-BCF1-3CEB0F227F31}"/>
          </ac:picMkLst>
        </pc:picChg>
      </pc:sldChg>
      <pc:sldChg chg="modSp add mod modTransition modAnim">
        <pc:chgData name="Brian Grey" userId="c81e10d2-c836-482c-a664-6eb0416e1933" providerId="ADAL" clId="{2A8C3673-F68A-4A47-90CC-B0789B99D945}" dt="2020-07-27T18:05:28.794" v="8648" actId="20577"/>
        <pc:sldMkLst>
          <pc:docMk/>
          <pc:sldMk cId="3345591767" sldId="504"/>
        </pc:sldMkLst>
        <pc:spChg chg="mod">
          <ac:chgData name="Brian Grey" userId="c81e10d2-c836-482c-a664-6eb0416e1933" providerId="ADAL" clId="{2A8C3673-F68A-4A47-90CC-B0789B99D945}" dt="2020-07-27T18:05:28.794" v="8648" actId="20577"/>
          <ac:spMkLst>
            <pc:docMk/>
            <pc:sldMk cId="3345591767" sldId="504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8:22.624" v="7798" actId="14826"/>
          <ac:picMkLst>
            <pc:docMk/>
            <pc:sldMk cId="3345591767" sldId="504"/>
            <ac:picMk id="5" creationId="{7BA28475-F92D-44C0-BCF1-3CEB0F227F31}"/>
          </ac:picMkLst>
        </pc:picChg>
      </pc:sldChg>
      <pc:sldChg chg="modSp add del modTransition">
        <pc:chgData name="Brian Grey" userId="c81e10d2-c836-482c-a664-6eb0416e1933" providerId="ADAL" clId="{2A8C3673-F68A-4A47-90CC-B0789B99D945}" dt="2020-07-27T15:48:10.881" v="7797" actId="2696"/>
        <pc:sldMkLst>
          <pc:docMk/>
          <pc:sldMk cId="2382961929" sldId="505"/>
        </pc:sldMkLst>
        <pc:picChg chg="mod">
          <ac:chgData name="Brian Grey" userId="c81e10d2-c836-482c-a664-6eb0416e1933" providerId="ADAL" clId="{2A8C3673-F68A-4A47-90CC-B0789B99D945}" dt="2020-07-27T15:46:48.691" v="7796" actId="14826"/>
          <ac:picMkLst>
            <pc:docMk/>
            <pc:sldMk cId="2382961929" sldId="505"/>
            <ac:picMk id="5" creationId="{7BA28475-F92D-44C0-BCF1-3CEB0F227F31}"/>
          </ac:picMkLst>
        </pc:picChg>
      </pc:sldChg>
      <pc:sldChg chg="modSp add modTransition modAnim">
        <pc:chgData name="Brian Grey" userId="c81e10d2-c836-482c-a664-6eb0416e1933" providerId="ADAL" clId="{2A8C3673-F68A-4A47-90CC-B0789B99D945}" dt="2020-07-27T16:07:55.190" v="7979" actId="403"/>
        <pc:sldMkLst>
          <pc:docMk/>
          <pc:sldMk cId="3121303404" sldId="506"/>
        </pc:sldMkLst>
        <pc:spChg chg="mod">
          <ac:chgData name="Brian Grey" userId="c81e10d2-c836-482c-a664-6eb0416e1933" providerId="ADAL" clId="{2A8C3673-F68A-4A47-90CC-B0789B99D945}" dt="2020-07-27T16:07:55.190" v="7979" actId="403"/>
          <ac:spMkLst>
            <pc:docMk/>
            <pc:sldMk cId="3121303404" sldId="506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6:21.181" v="7793" actId="14826"/>
          <ac:picMkLst>
            <pc:docMk/>
            <pc:sldMk cId="3121303404" sldId="506"/>
            <ac:picMk id="5" creationId="{7BA28475-F92D-44C0-BCF1-3CEB0F227F31}"/>
          </ac:picMkLst>
        </pc:picChg>
      </pc:sldChg>
      <pc:sldChg chg="modSp add modTransition modAnim">
        <pc:chgData name="Brian Grey" userId="c81e10d2-c836-482c-a664-6eb0416e1933" providerId="ADAL" clId="{2A8C3673-F68A-4A47-90CC-B0789B99D945}" dt="2020-07-29T01:16:08.617" v="11852" actId="20577"/>
        <pc:sldMkLst>
          <pc:docMk/>
          <pc:sldMk cId="3330261951" sldId="507"/>
        </pc:sldMkLst>
        <pc:spChg chg="mod">
          <ac:chgData name="Brian Grey" userId="c81e10d2-c836-482c-a664-6eb0416e1933" providerId="ADAL" clId="{2A8C3673-F68A-4A47-90CC-B0789B99D945}" dt="2020-07-29T01:16:08.617" v="11852" actId="20577"/>
          <ac:spMkLst>
            <pc:docMk/>
            <pc:sldMk cId="3330261951" sldId="507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6:39.386" v="7795" actId="14826"/>
          <ac:picMkLst>
            <pc:docMk/>
            <pc:sldMk cId="3330261951" sldId="507"/>
            <ac:picMk id="5" creationId="{7BA28475-F92D-44C0-BCF1-3CEB0F227F31}"/>
          </ac:picMkLst>
        </pc:picChg>
      </pc:sldChg>
      <pc:sldChg chg="modSp add mod modAnim">
        <pc:chgData name="Brian Grey" userId="c81e10d2-c836-482c-a664-6eb0416e1933" providerId="ADAL" clId="{2A8C3673-F68A-4A47-90CC-B0789B99D945}" dt="2020-07-27T16:08:16.431" v="7984" actId="403"/>
        <pc:sldMkLst>
          <pc:docMk/>
          <pc:sldMk cId="3372823633" sldId="508"/>
        </pc:sldMkLst>
        <pc:spChg chg="mod">
          <ac:chgData name="Brian Grey" userId="c81e10d2-c836-482c-a664-6eb0416e1933" providerId="ADAL" clId="{2A8C3673-F68A-4A47-90CC-B0789B99D945}" dt="2020-07-27T16:08:16.431" v="7984" actId="403"/>
          <ac:spMkLst>
            <pc:docMk/>
            <pc:sldMk cId="3372823633" sldId="508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6:04:20.581" v="7800" actId="14826"/>
          <ac:picMkLst>
            <pc:docMk/>
            <pc:sldMk cId="3372823633" sldId="508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7:14:57.130" v="8442" actId="14826"/>
        <pc:sldMkLst>
          <pc:docMk/>
          <pc:sldMk cId="3545906917" sldId="509"/>
        </pc:sldMkLst>
        <pc:spChg chg="mod">
          <ac:chgData name="Brian Grey" userId="c81e10d2-c836-482c-a664-6eb0416e1933" providerId="ADAL" clId="{2A8C3673-F68A-4A47-90CC-B0789B99D945}" dt="2020-07-27T16:10:14.858" v="8224" actId="20577"/>
          <ac:spMkLst>
            <pc:docMk/>
            <pc:sldMk cId="3545906917" sldId="509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4:57.130" v="8442" actId="14826"/>
          <ac:picMkLst>
            <pc:docMk/>
            <pc:sldMk cId="3545906917" sldId="509"/>
            <ac:picMk id="5" creationId="{7BA28475-F92D-44C0-BCF1-3CEB0F227F31}"/>
          </ac:picMkLst>
        </pc:picChg>
      </pc:sldChg>
      <pc:sldChg chg="modSp add mod ord">
        <pc:chgData name="Brian Grey" userId="c81e10d2-c836-482c-a664-6eb0416e1933" providerId="ADAL" clId="{2A8C3673-F68A-4A47-90CC-B0789B99D945}" dt="2020-07-27T17:15:11.082" v="8443" actId="14826"/>
        <pc:sldMkLst>
          <pc:docMk/>
          <pc:sldMk cId="1307690494" sldId="510"/>
        </pc:sldMkLst>
        <pc:spChg chg="mod ord">
          <ac:chgData name="Brian Grey" userId="c81e10d2-c836-482c-a664-6eb0416e1933" providerId="ADAL" clId="{2A8C3673-F68A-4A47-90CC-B0789B99D945}" dt="2020-07-27T16:32:23.617" v="8341" actId="20577"/>
          <ac:spMkLst>
            <pc:docMk/>
            <pc:sldMk cId="1307690494" sldId="510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5:11.082" v="8443" actId="14826"/>
          <ac:picMkLst>
            <pc:docMk/>
            <pc:sldMk cId="1307690494" sldId="510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7:15:27.094" v="8444" actId="14826"/>
        <pc:sldMkLst>
          <pc:docMk/>
          <pc:sldMk cId="4126988674" sldId="511"/>
        </pc:sldMkLst>
        <pc:spChg chg="mod">
          <ac:chgData name="Brian Grey" userId="c81e10d2-c836-482c-a664-6eb0416e1933" providerId="ADAL" clId="{2A8C3673-F68A-4A47-90CC-B0789B99D945}" dt="2020-07-27T16:35:24.639" v="8441" actId="20577"/>
          <ac:spMkLst>
            <pc:docMk/>
            <pc:sldMk cId="4126988674" sldId="511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5:27.094" v="8444" actId="14826"/>
          <ac:picMkLst>
            <pc:docMk/>
            <pc:sldMk cId="4126988674" sldId="511"/>
            <ac:picMk id="5" creationId="{7BA28475-F92D-44C0-BCF1-3CEB0F227F31}"/>
          </ac:picMkLst>
        </pc:picChg>
      </pc:sldChg>
      <pc:sldChg chg="modSp add ord modAnim">
        <pc:chgData name="Brian Grey" userId="c81e10d2-c836-482c-a664-6eb0416e1933" providerId="ADAL" clId="{2A8C3673-F68A-4A47-90CC-B0789B99D945}" dt="2020-07-27T18:08:07.304" v="8758" actId="20577"/>
        <pc:sldMkLst>
          <pc:docMk/>
          <pc:sldMk cId="231819834" sldId="512"/>
        </pc:sldMkLst>
        <pc:spChg chg="mod">
          <ac:chgData name="Brian Grey" userId="c81e10d2-c836-482c-a664-6eb0416e1933" providerId="ADAL" clId="{2A8C3673-F68A-4A47-90CC-B0789B99D945}" dt="2020-07-27T18:08:07.304" v="8758" actId="20577"/>
          <ac:spMkLst>
            <pc:docMk/>
            <pc:sldMk cId="231819834" sldId="512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8:01:52.445" v="8552" actId="14826"/>
          <ac:picMkLst>
            <pc:docMk/>
            <pc:sldMk cId="231819834" sldId="512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8:26:07.114" v="9136" actId="6549"/>
        <pc:sldMkLst>
          <pc:docMk/>
          <pc:sldMk cId="2474075296" sldId="513"/>
        </pc:sldMkLst>
        <pc:spChg chg="mod">
          <ac:chgData name="Brian Grey" userId="c81e10d2-c836-482c-a664-6eb0416e1933" providerId="ADAL" clId="{2A8C3673-F68A-4A47-90CC-B0789B99D945}" dt="2020-07-27T18:26:07.114" v="9136" actId="6549"/>
          <ac:spMkLst>
            <pc:docMk/>
            <pc:sldMk cId="2474075296" sldId="513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2A8C3673-F68A-4A47-90CC-B0789B99D945}" dt="2020-07-27T19:30:19.880" v="9582" actId="6549"/>
        <pc:sldMkLst>
          <pc:docMk/>
          <pc:sldMk cId="1849135417" sldId="514"/>
        </pc:sldMkLst>
        <pc:spChg chg="mod">
          <ac:chgData name="Brian Grey" userId="c81e10d2-c836-482c-a664-6eb0416e1933" providerId="ADAL" clId="{2A8C3673-F68A-4A47-90CC-B0789B99D945}" dt="2020-07-27T19:30:19.880" v="9582" actId="6549"/>
          <ac:spMkLst>
            <pc:docMk/>
            <pc:sldMk cId="1849135417" sldId="51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19:37:04.473" v="9913" actId="20577"/>
        <pc:sldMkLst>
          <pc:docMk/>
          <pc:sldMk cId="3772022257" sldId="515"/>
        </pc:sldMkLst>
        <pc:spChg chg="mod">
          <ac:chgData name="Brian Grey" userId="c81e10d2-c836-482c-a664-6eb0416e1933" providerId="ADAL" clId="{2A8C3673-F68A-4A47-90CC-B0789B99D945}" dt="2020-07-27T19:37:04.473" v="9913" actId="20577"/>
          <ac:spMkLst>
            <pc:docMk/>
            <pc:sldMk cId="3772022257" sldId="51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20:13:18.058" v="11613"/>
        <pc:sldMkLst>
          <pc:docMk/>
          <pc:sldMk cId="880874987" sldId="516"/>
        </pc:sldMkLst>
        <pc:spChg chg="mod">
          <ac:chgData name="Brian Grey" userId="c81e10d2-c836-482c-a664-6eb0416e1933" providerId="ADAL" clId="{2A8C3673-F68A-4A47-90CC-B0789B99D945}" dt="2020-07-27T19:50:05.249" v="10758" actId="5793"/>
          <ac:spMkLst>
            <pc:docMk/>
            <pc:sldMk cId="880874987" sldId="516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9:38:47.941" v="9932" actId="14826"/>
          <ac:picMkLst>
            <pc:docMk/>
            <pc:sldMk cId="880874987" sldId="516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9:45:50.140" v="10562" actId="20577"/>
        <pc:sldMkLst>
          <pc:docMk/>
          <pc:sldMk cId="3823193162" sldId="517"/>
        </pc:sldMkLst>
        <pc:spChg chg="mod">
          <ac:chgData name="Brian Grey" userId="c81e10d2-c836-482c-a664-6eb0416e1933" providerId="ADAL" clId="{2A8C3673-F68A-4A47-90CC-B0789B99D945}" dt="2020-07-27T19:45:50.140" v="10562" actId="20577"/>
          <ac:spMkLst>
            <pc:docMk/>
            <pc:sldMk cId="3823193162" sldId="51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19:56:25.407" v="11526" actId="6549"/>
        <pc:sldMkLst>
          <pc:docMk/>
          <pc:sldMk cId="121898341" sldId="518"/>
        </pc:sldMkLst>
        <pc:spChg chg="mod">
          <ac:chgData name="Brian Grey" userId="c81e10d2-c836-482c-a664-6eb0416e1933" providerId="ADAL" clId="{2A8C3673-F68A-4A47-90CC-B0789B99D945}" dt="2020-07-27T19:56:25.407" v="11526" actId="6549"/>
          <ac:spMkLst>
            <pc:docMk/>
            <pc:sldMk cId="121898341" sldId="51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9T12:53:03.315" v="11853"/>
        <pc:sldMkLst>
          <pc:docMk/>
          <pc:sldMk cId="3849180281" sldId="519"/>
        </pc:sldMkLst>
        <pc:spChg chg="mod">
          <ac:chgData name="Brian Grey" userId="c81e10d2-c836-482c-a664-6eb0416e1933" providerId="ADAL" clId="{2A8C3673-F68A-4A47-90CC-B0789B99D945}" dt="2020-07-27T19:56:51.221" v="11587" actId="20577"/>
          <ac:spMkLst>
            <pc:docMk/>
            <pc:sldMk cId="3849180281" sldId="519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D6FC498C-F1FC-4F1A-A2D6-6C51070ED6C1}"/>
    <pc:docChg chg="undo redo custSel addSld delSld modSld sldOrd">
      <pc:chgData name="Brian Grey" userId="c81e10d2-c836-482c-a664-6eb0416e1933" providerId="ADAL" clId="{D6FC498C-F1FC-4F1A-A2D6-6C51070ED6C1}" dt="2020-08-03T19:31:24.106" v="8044" actId="403"/>
      <pc:docMkLst>
        <pc:docMk/>
      </pc:docMkLst>
      <pc:sldChg chg="addSp delSp modSp mod modAnim">
        <pc:chgData name="Brian Grey" userId="c81e10d2-c836-482c-a664-6eb0416e1933" providerId="ADAL" clId="{D6FC498C-F1FC-4F1A-A2D6-6C51070ED6C1}" dt="2020-08-02T19:29:39.602" v="278" actId="6549"/>
        <pc:sldMkLst>
          <pc:docMk/>
          <pc:sldMk cId="1324343561" sldId="268"/>
        </pc:sldMkLst>
        <pc:spChg chg="mod">
          <ac:chgData name="Brian Grey" userId="c81e10d2-c836-482c-a664-6eb0416e1933" providerId="ADAL" clId="{D6FC498C-F1FC-4F1A-A2D6-6C51070ED6C1}" dt="2020-08-02T19:03:57.537" v="56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19:29:39.602" v="278" actId="6549"/>
          <ac:spMkLst>
            <pc:docMk/>
            <pc:sldMk cId="1324343561" sldId="268"/>
            <ac:spMk id="4" creationId="{ED4844DB-D908-415A-95B0-5C6259DE470E}"/>
          </ac:spMkLst>
        </pc:spChg>
        <pc:picChg chg="add del mod">
          <ac:chgData name="Brian Grey" userId="c81e10d2-c836-482c-a664-6eb0416e1933" providerId="ADAL" clId="{D6FC498C-F1FC-4F1A-A2D6-6C51070ED6C1}" dt="2020-08-02T19:27:39.947" v="183" actId="931"/>
          <ac:picMkLst>
            <pc:docMk/>
            <pc:sldMk cId="1324343561" sldId="268"/>
            <ac:picMk id="5" creationId="{A6348A7E-036A-4311-8917-FFC64C1E299D}"/>
          </ac:picMkLst>
        </pc:picChg>
        <pc:picChg chg="add mod">
          <ac:chgData name="Brian Grey" userId="c81e10d2-c836-482c-a664-6eb0416e1933" providerId="ADAL" clId="{D6FC498C-F1FC-4F1A-A2D6-6C51070ED6C1}" dt="2020-08-02T19:28:29.112" v="190" actId="1076"/>
          <ac:picMkLst>
            <pc:docMk/>
            <pc:sldMk cId="1324343561" sldId="268"/>
            <ac:picMk id="7" creationId="{3E455565-F334-4C83-A5E6-6C78517E3850}"/>
          </ac:picMkLst>
        </pc:picChg>
      </pc:sldChg>
      <pc:sldChg chg="modSp mod">
        <pc:chgData name="Brian Grey" userId="c81e10d2-c836-482c-a664-6eb0416e1933" providerId="ADAL" clId="{D6FC498C-F1FC-4F1A-A2D6-6C51070ED6C1}" dt="2020-08-02T19:03:21.412" v="29" actId="20577"/>
        <pc:sldMkLst>
          <pc:docMk/>
          <pc:sldMk cId="2994068431" sldId="269"/>
        </pc:sldMkLst>
        <pc:spChg chg="mod">
          <ac:chgData name="Brian Grey" userId="c81e10d2-c836-482c-a664-6eb0416e1933" providerId="ADAL" clId="{D6FC498C-F1FC-4F1A-A2D6-6C51070ED6C1}" dt="2020-08-02T19:03:21.412" v="29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D6FC498C-F1FC-4F1A-A2D6-6C51070ED6C1}" dt="2020-08-03T19:31:24.106" v="8044" actId="403"/>
        <pc:sldMkLst>
          <pc:docMk/>
          <pc:sldMk cId="1541298972" sldId="287"/>
        </pc:sldMkLst>
        <pc:spChg chg="mod">
          <ac:chgData name="Brian Grey" userId="c81e10d2-c836-482c-a664-6eb0416e1933" providerId="ADAL" clId="{D6FC498C-F1FC-4F1A-A2D6-6C51070ED6C1}" dt="2020-08-03T19:31:24.106" v="8044" actId="403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467998527" sldId="427"/>
        </pc:sldMkLst>
      </pc:sldChg>
      <pc:sldChg chg="modSp mod modAnim">
        <pc:chgData name="Brian Grey" userId="c81e10d2-c836-482c-a664-6eb0416e1933" providerId="ADAL" clId="{D6FC498C-F1FC-4F1A-A2D6-6C51070ED6C1}" dt="2020-08-02T20:25:44.560" v="2686" actId="20577"/>
        <pc:sldMkLst>
          <pc:docMk/>
          <pc:sldMk cId="3962758062" sldId="458"/>
        </pc:sldMkLst>
        <pc:spChg chg="mod">
          <ac:chgData name="Brian Grey" userId="c81e10d2-c836-482c-a664-6eb0416e1933" providerId="ADAL" clId="{D6FC498C-F1FC-4F1A-A2D6-6C51070ED6C1}" dt="2020-08-02T20:21:57.006" v="2074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0:25:44.560" v="2686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mod modTransition delAnim modAnim">
        <pc:chgData name="Brian Grey" userId="c81e10d2-c836-482c-a664-6eb0416e1933" providerId="ADAL" clId="{D6FC498C-F1FC-4F1A-A2D6-6C51070ED6C1}" dt="2020-08-02T19:40:07.423" v="916"/>
        <pc:sldMkLst>
          <pc:docMk/>
          <pc:sldMk cId="4238038229" sldId="463"/>
        </pc:sldMkLst>
        <pc:spChg chg="mod">
          <ac:chgData name="Brian Grey" userId="c81e10d2-c836-482c-a664-6eb0416e1933" providerId="ADAL" clId="{D6FC498C-F1FC-4F1A-A2D6-6C51070ED6C1}" dt="2020-08-02T19:31:58.014" v="460" actId="20577"/>
          <ac:spMkLst>
            <pc:docMk/>
            <pc:sldMk cId="4238038229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19:39:57.042" v="914" actId="20577"/>
          <ac:spMkLst>
            <pc:docMk/>
            <pc:sldMk cId="4238038229" sldId="463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19:31:04.447" v="389" actId="478"/>
          <ac:picMkLst>
            <pc:docMk/>
            <pc:sldMk cId="4238038229" sldId="463"/>
            <ac:picMk id="5" creationId="{69BBB785-C1D7-4482-9F99-B6A1557D1ACC}"/>
          </ac:picMkLst>
        </pc:picChg>
        <pc:picChg chg="add mod">
          <ac:chgData name="Brian Grey" userId="c81e10d2-c836-482c-a664-6eb0416e1933" providerId="ADAL" clId="{D6FC498C-F1FC-4F1A-A2D6-6C51070ED6C1}" dt="2020-08-02T19:39:09.133" v="695" actId="14826"/>
          <ac:picMkLst>
            <pc:docMk/>
            <pc:sldMk cId="4238038229" sldId="463"/>
            <ac:picMk id="6" creationId="{D07BC883-DB99-4A64-BB6F-FA1AE23ED180}"/>
          </ac:picMkLst>
        </pc:pic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952598123" sldId="464"/>
        </pc:sldMkLst>
      </pc:sldChg>
      <pc:sldChg chg="addSp delSp modSp add del mod modTransition delAnim modAnim">
        <pc:chgData name="Brian Grey" userId="c81e10d2-c836-482c-a664-6eb0416e1933" providerId="ADAL" clId="{D6FC498C-F1FC-4F1A-A2D6-6C51070ED6C1}" dt="2020-08-02T21:55:17.494" v="3889"/>
        <pc:sldMkLst>
          <pc:docMk/>
          <pc:sldMk cId="402248661" sldId="496"/>
        </pc:sldMkLst>
        <pc:spChg chg="mod">
          <ac:chgData name="Brian Grey" userId="c81e10d2-c836-482c-a664-6eb0416e1933" providerId="ADAL" clId="{D6FC498C-F1FC-4F1A-A2D6-6C51070ED6C1}" dt="2020-08-02T20:28:55.731" v="2699" actId="20577"/>
          <ac:spMkLst>
            <pc:docMk/>
            <pc:sldMk cId="402248661" sldId="496"/>
            <ac:spMk id="2" creationId="{00000000-0000-0000-0000-000000000000}"/>
          </ac:spMkLst>
        </pc:spChg>
        <pc:spChg chg="mod ord">
          <ac:chgData name="Brian Grey" userId="c81e10d2-c836-482c-a664-6eb0416e1933" providerId="ADAL" clId="{D6FC498C-F1FC-4F1A-A2D6-6C51070ED6C1}" dt="2020-08-02T21:55:00.891" v="3883" actId="166"/>
          <ac:spMkLst>
            <pc:docMk/>
            <pc:sldMk cId="402248661" sldId="496"/>
            <ac:spMk id="4" creationId="{ED4844DB-D908-415A-95B0-5C6259DE470E}"/>
          </ac:spMkLst>
        </pc:spChg>
        <pc:picChg chg="del mod">
          <ac:chgData name="Brian Grey" userId="c81e10d2-c836-482c-a664-6eb0416e1933" providerId="ADAL" clId="{D6FC498C-F1FC-4F1A-A2D6-6C51070ED6C1}" dt="2020-08-02T20:53:11.610" v="3393" actId="478"/>
          <ac:picMkLst>
            <pc:docMk/>
            <pc:sldMk cId="402248661" sldId="496"/>
            <ac:picMk id="5" creationId="{1E9DAE97-5B66-4D9F-BA9A-483633CAEE59}"/>
          </ac:picMkLst>
        </pc:picChg>
        <pc:picChg chg="add mod">
          <ac:chgData name="Brian Grey" userId="c81e10d2-c836-482c-a664-6eb0416e1933" providerId="ADAL" clId="{D6FC498C-F1FC-4F1A-A2D6-6C51070ED6C1}" dt="2020-08-02T21:55:10.624" v="3887" actId="1076"/>
          <ac:picMkLst>
            <pc:docMk/>
            <pc:sldMk cId="402248661" sldId="496"/>
            <ac:picMk id="6" creationId="{A825F636-8522-41FA-B3FD-97E0AB4E3A9A}"/>
          </ac:picMkLst>
        </pc:picChg>
      </pc:sldChg>
      <pc:sldChg chg="addSp delSp modSp mod modTransition modAnim">
        <pc:chgData name="Brian Grey" userId="c81e10d2-c836-482c-a664-6eb0416e1933" providerId="ADAL" clId="{D6FC498C-F1FC-4F1A-A2D6-6C51070ED6C1}" dt="2020-08-02T22:18:49.609" v="4077" actId="20577"/>
        <pc:sldMkLst>
          <pc:docMk/>
          <pc:sldMk cId="881143134" sldId="497"/>
        </pc:sldMkLst>
        <pc:spChg chg="mod">
          <ac:chgData name="Brian Grey" userId="c81e10d2-c836-482c-a664-6eb0416e1933" providerId="ADAL" clId="{D6FC498C-F1FC-4F1A-A2D6-6C51070ED6C1}" dt="2020-08-02T20:56:27.938" v="3565" actId="20577"/>
          <ac:spMkLst>
            <pc:docMk/>
            <pc:sldMk cId="881143134" sldId="497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2:18:49.609" v="4077" actId="20577"/>
          <ac:spMkLst>
            <pc:docMk/>
            <pc:sldMk cId="881143134" sldId="497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20:57:16.943" v="3699" actId="478"/>
          <ac:picMkLst>
            <pc:docMk/>
            <pc:sldMk cId="881143134" sldId="497"/>
            <ac:picMk id="5" creationId="{1E9DAE97-5B66-4D9F-BA9A-483633CAEE59}"/>
          </ac:picMkLst>
        </pc:picChg>
        <pc:picChg chg="add mod">
          <ac:chgData name="Brian Grey" userId="c81e10d2-c836-482c-a664-6eb0416e1933" providerId="ADAL" clId="{D6FC498C-F1FC-4F1A-A2D6-6C51070ED6C1}" dt="2020-08-02T21:56:07" v="3915" actId="1076"/>
          <ac:picMkLst>
            <pc:docMk/>
            <pc:sldMk cId="881143134" sldId="497"/>
            <ac:picMk id="6" creationId="{615A405E-385B-4245-8EE7-CF0C19F7CB0B}"/>
          </ac:picMkLst>
        </pc:pic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126463859" sldId="49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09128192" sldId="499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66355940" sldId="500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830892830" sldId="501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293456159" sldId="502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745306969" sldId="503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45591767" sldId="504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121303404" sldId="506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30261951" sldId="507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72823633" sldId="50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545906917" sldId="509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307690494" sldId="510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4126988674" sldId="511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31819834" sldId="512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474075296" sldId="513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849135417" sldId="514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772022257" sldId="515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880874987" sldId="516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823193162" sldId="517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21898341" sldId="51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849180281" sldId="519"/>
        </pc:sldMkLst>
      </pc:sldChg>
      <pc:sldChg chg="modSp add modTransition modAnim">
        <pc:chgData name="Brian Grey" userId="c81e10d2-c836-482c-a664-6eb0416e1933" providerId="ADAL" clId="{D6FC498C-F1FC-4F1A-A2D6-6C51070ED6C1}" dt="2020-08-02T19:36:40.613" v="667"/>
        <pc:sldMkLst>
          <pc:docMk/>
          <pc:sldMk cId="570278688" sldId="520"/>
        </pc:sldMkLst>
        <pc:spChg chg="mod">
          <ac:chgData name="Brian Grey" userId="c81e10d2-c836-482c-a664-6eb0416e1933" providerId="ADAL" clId="{D6FC498C-F1FC-4F1A-A2D6-6C51070ED6C1}" dt="2020-08-02T19:36:31.382" v="665" actId="20577"/>
          <ac:spMkLst>
            <pc:docMk/>
            <pc:sldMk cId="570278688" sldId="52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19:30:00.270" v="281" actId="14826"/>
          <ac:picMkLst>
            <pc:docMk/>
            <pc:sldMk cId="570278688" sldId="520"/>
            <ac:picMk id="7" creationId="{3E455565-F334-4C83-A5E6-6C78517E3850}"/>
          </ac:picMkLst>
        </pc:picChg>
      </pc:sldChg>
      <pc:sldChg chg="delSp modSp add mod delAnim modAnim">
        <pc:chgData name="Brian Grey" userId="c81e10d2-c836-482c-a664-6eb0416e1933" providerId="ADAL" clId="{D6FC498C-F1FC-4F1A-A2D6-6C51070ED6C1}" dt="2020-08-02T19:44:37.181" v="1447" actId="20577"/>
        <pc:sldMkLst>
          <pc:docMk/>
          <pc:sldMk cId="678331827" sldId="521"/>
        </pc:sldMkLst>
        <pc:spChg chg="mod">
          <ac:chgData name="Brian Grey" userId="c81e10d2-c836-482c-a664-6eb0416e1933" providerId="ADAL" clId="{D6FC498C-F1FC-4F1A-A2D6-6C51070ED6C1}" dt="2020-08-02T19:44:37.181" v="1447" actId="20577"/>
          <ac:spMkLst>
            <pc:docMk/>
            <pc:sldMk cId="678331827" sldId="521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19:40:48.981" v="1019" actId="478"/>
          <ac:picMkLst>
            <pc:docMk/>
            <pc:sldMk cId="678331827" sldId="521"/>
            <ac:picMk id="6" creationId="{D07BC883-DB99-4A64-BB6F-FA1AE23ED180}"/>
          </ac:picMkLst>
        </pc:picChg>
      </pc:sldChg>
      <pc:sldChg chg="modSp add mod modTransition modAnim">
        <pc:chgData name="Brian Grey" userId="c81e10d2-c836-482c-a664-6eb0416e1933" providerId="ADAL" clId="{D6FC498C-F1FC-4F1A-A2D6-6C51070ED6C1}" dt="2020-08-02T20:09:17.302" v="2050" actId="20577"/>
        <pc:sldMkLst>
          <pc:docMk/>
          <pc:sldMk cId="1113927296" sldId="522"/>
        </pc:sldMkLst>
        <pc:spChg chg="mod">
          <ac:chgData name="Brian Grey" userId="c81e10d2-c836-482c-a664-6eb0416e1933" providerId="ADAL" clId="{D6FC498C-F1FC-4F1A-A2D6-6C51070ED6C1}" dt="2020-08-02T20:08:29.631" v="1870" actId="20577"/>
          <ac:spMkLst>
            <pc:docMk/>
            <pc:sldMk cId="1113927296" sldId="522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0:09:17.302" v="2050" actId="20577"/>
          <ac:spMkLst>
            <pc:docMk/>
            <pc:sldMk cId="1113927296" sldId="52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2T20:55:42.555" v="3541" actId="20577"/>
        <pc:sldMkLst>
          <pc:docMk/>
          <pc:sldMk cId="331838230" sldId="523"/>
        </pc:sldMkLst>
        <pc:spChg chg="mod">
          <ac:chgData name="Brian Grey" userId="c81e10d2-c836-482c-a664-6eb0416e1933" providerId="ADAL" clId="{D6FC498C-F1FC-4F1A-A2D6-6C51070ED6C1}" dt="2020-08-02T20:55:42.555" v="3541" actId="20577"/>
          <ac:spMkLst>
            <pc:docMk/>
            <pc:sldMk cId="331838230" sldId="523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20:41:42.251" v="3019" actId="1076"/>
          <ac:picMkLst>
            <pc:docMk/>
            <pc:sldMk cId="331838230" sldId="523"/>
            <ac:picMk id="5" creationId="{1E9DAE97-5B66-4D9F-BA9A-483633CAEE59}"/>
          </ac:picMkLst>
        </pc:pic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2649908539" sldId="524"/>
        </pc:sldMkLst>
      </pc:sldChg>
      <pc:sldChg chg="modSp add mod modTransition modAnim">
        <pc:chgData name="Brian Grey" userId="c81e10d2-c836-482c-a664-6eb0416e1933" providerId="ADAL" clId="{D6FC498C-F1FC-4F1A-A2D6-6C51070ED6C1}" dt="2020-08-02T22:38:01.516" v="4515"/>
        <pc:sldMkLst>
          <pc:docMk/>
          <pc:sldMk cId="2954706691" sldId="524"/>
        </pc:sldMkLst>
        <pc:spChg chg="mod">
          <ac:chgData name="Brian Grey" userId="c81e10d2-c836-482c-a664-6eb0416e1933" providerId="ADAL" clId="{D6FC498C-F1FC-4F1A-A2D6-6C51070ED6C1}" dt="2020-08-02T22:25:25.670" v="4271" actId="6549"/>
          <ac:spMkLst>
            <pc:docMk/>
            <pc:sldMk cId="2954706691" sldId="524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D6FC498C-F1FC-4F1A-A2D6-6C51070ED6C1}" dt="2020-08-02T22:18:54.423" v="4079" actId="20577"/>
        <pc:sldMkLst>
          <pc:docMk/>
          <pc:sldMk cId="365170285" sldId="525"/>
        </pc:sldMkLst>
        <pc:spChg chg="mod">
          <ac:chgData name="Brian Grey" userId="c81e10d2-c836-482c-a664-6eb0416e1933" providerId="ADAL" clId="{D6FC498C-F1FC-4F1A-A2D6-6C51070ED6C1}" dt="2020-08-02T22:18:54.423" v="4079" actId="20577"/>
          <ac:spMkLst>
            <pc:docMk/>
            <pc:sldMk cId="365170285" sldId="52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1630228613" sldId="525"/>
        </pc:sldMkLst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884645824" sldId="526"/>
        </pc:sldMkLst>
      </pc:sldChg>
      <pc:sldChg chg="addSp modSp add mod modAnim">
        <pc:chgData name="Brian Grey" userId="c81e10d2-c836-482c-a664-6eb0416e1933" providerId="ADAL" clId="{D6FC498C-F1FC-4F1A-A2D6-6C51070ED6C1}" dt="2020-08-03T12:35:07.556" v="5167" actId="20577"/>
        <pc:sldMkLst>
          <pc:docMk/>
          <pc:sldMk cId="4153371811" sldId="526"/>
        </pc:sldMkLst>
        <pc:spChg chg="mod">
          <ac:chgData name="Brian Grey" userId="c81e10d2-c836-482c-a664-6eb0416e1933" providerId="ADAL" clId="{D6FC498C-F1FC-4F1A-A2D6-6C51070ED6C1}" dt="2020-08-03T12:35:07.556" v="5167" actId="20577"/>
          <ac:spMkLst>
            <pc:docMk/>
            <pc:sldMk cId="4153371811" sldId="526"/>
            <ac:spMk id="4" creationId="{ED4844DB-D908-415A-95B0-5C6259DE470E}"/>
          </ac:spMkLst>
        </pc:spChg>
        <pc:picChg chg="add mod">
          <ac:chgData name="Brian Grey" userId="c81e10d2-c836-482c-a664-6eb0416e1933" providerId="ADAL" clId="{D6FC498C-F1FC-4F1A-A2D6-6C51070ED6C1}" dt="2020-08-03T00:42:21.245" v="4749" actId="14826"/>
          <ac:picMkLst>
            <pc:docMk/>
            <pc:sldMk cId="4153371811" sldId="526"/>
            <ac:picMk id="3" creationId="{2453FF13-6F20-4A59-84B0-4364C48962F8}"/>
          </ac:picMkLst>
        </pc:pic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322501980" sldId="527"/>
        </pc:sldMkLst>
      </pc:sldChg>
      <pc:sldChg chg="modSp add modAnim">
        <pc:chgData name="Brian Grey" userId="c81e10d2-c836-482c-a664-6eb0416e1933" providerId="ADAL" clId="{D6FC498C-F1FC-4F1A-A2D6-6C51070ED6C1}" dt="2020-08-02T23:18:44.462" v="4516"/>
        <pc:sldMkLst>
          <pc:docMk/>
          <pc:sldMk cId="2512262506" sldId="527"/>
        </pc:sldMkLst>
        <pc:spChg chg="mod">
          <ac:chgData name="Brian Grey" userId="c81e10d2-c836-482c-a664-6eb0416e1933" providerId="ADAL" clId="{D6FC498C-F1FC-4F1A-A2D6-6C51070ED6C1}" dt="2020-08-02T22:37:39.931" v="4513" actId="20577"/>
          <ac:spMkLst>
            <pc:docMk/>
            <pc:sldMk cId="2512262506" sldId="527"/>
            <ac:spMk id="4" creationId="{ED4844DB-D908-415A-95B0-5C6259DE470E}"/>
          </ac:spMkLst>
        </pc:spChg>
      </pc:sldChg>
      <pc:sldChg chg="modSp add mod addAnim delAnim modAnim">
        <pc:chgData name="Brian Grey" userId="c81e10d2-c836-482c-a664-6eb0416e1933" providerId="ADAL" clId="{D6FC498C-F1FC-4F1A-A2D6-6C51070ED6C1}" dt="2020-08-03T00:43:31.118" v="4758" actId="21"/>
        <pc:sldMkLst>
          <pc:docMk/>
          <pc:sldMk cId="108330486" sldId="528"/>
        </pc:sldMkLst>
        <pc:spChg chg="mod">
          <ac:chgData name="Brian Grey" userId="c81e10d2-c836-482c-a664-6eb0416e1933" providerId="ADAL" clId="{D6FC498C-F1FC-4F1A-A2D6-6C51070ED6C1}" dt="2020-08-03T00:43:31.118" v="4758" actId="21"/>
          <ac:spMkLst>
            <pc:docMk/>
            <pc:sldMk cId="108330486" sldId="528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1909316584" sldId="528"/>
        </pc:sldMkLst>
      </pc:sldChg>
      <pc:sldChg chg="addSp modSp add mod modAnim">
        <pc:chgData name="Brian Grey" userId="c81e10d2-c836-482c-a664-6eb0416e1933" providerId="ADAL" clId="{D6FC498C-F1FC-4F1A-A2D6-6C51070ED6C1}" dt="2020-08-02T23:27:22.053" v="4530"/>
        <pc:sldMkLst>
          <pc:docMk/>
          <pc:sldMk cId="3390679398" sldId="529"/>
        </pc:sldMkLst>
        <pc:spChg chg="mod">
          <ac:chgData name="Brian Grey" userId="c81e10d2-c836-482c-a664-6eb0416e1933" providerId="ADAL" clId="{D6FC498C-F1FC-4F1A-A2D6-6C51070ED6C1}" dt="2020-08-02T23:18:57.716" v="4518" actId="20577"/>
          <ac:spMkLst>
            <pc:docMk/>
            <pc:sldMk cId="3390679398" sldId="529"/>
            <ac:spMk id="4" creationId="{ED4844DB-D908-415A-95B0-5C6259DE470E}"/>
          </ac:spMkLst>
        </pc:spChg>
        <pc:picChg chg="add mod">
          <ac:chgData name="Brian Grey" userId="c81e10d2-c836-482c-a664-6eb0416e1933" providerId="ADAL" clId="{D6FC498C-F1FC-4F1A-A2D6-6C51070ED6C1}" dt="2020-08-02T23:25:44.599" v="4526" actId="1076"/>
          <ac:picMkLst>
            <pc:docMk/>
            <pc:sldMk cId="3390679398" sldId="529"/>
            <ac:picMk id="5" creationId="{0F0C915C-20E1-4054-98C0-AD9CEDB2801A}"/>
          </ac:picMkLst>
        </pc:picChg>
      </pc:sldChg>
      <pc:sldChg chg="modSp add mod modAnim">
        <pc:chgData name="Brian Grey" userId="c81e10d2-c836-482c-a664-6eb0416e1933" providerId="ADAL" clId="{D6FC498C-F1FC-4F1A-A2D6-6C51070ED6C1}" dt="2020-08-03T00:59:48.804" v="5000" actId="6549"/>
        <pc:sldMkLst>
          <pc:docMk/>
          <pc:sldMk cId="84034212" sldId="530"/>
        </pc:sldMkLst>
        <pc:spChg chg="mod">
          <ac:chgData name="Brian Grey" userId="c81e10d2-c836-482c-a664-6eb0416e1933" providerId="ADAL" clId="{D6FC498C-F1FC-4F1A-A2D6-6C51070ED6C1}" dt="2020-08-03T00:59:48.804" v="5000" actId="6549"/>
          <ac:spMkLst>
            <pc:docMk/>
            <pc:sldMk cId="84034212" sldId="53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23:26:17.769" v="4528" actId="14826"/>
          <ac:picMkLst>
            <pc:docMk/>
            <pc:sldMk cId="84034212" sldId="530"/>
            <ac:picMk id="5" creationId="{0F0C915C-20E1-4054-98C0-AD9CEDB2801A}"/>
          </ac:picMkLst>
        </pc:picChg>
      </pc:sldChg>
      <pc:sldChg chg="modSp add modAnim">
        <pc:chgData name="Brian Grey" userId="c81e10d2-c836-482c-a664-6eb0416e1933" providerId="ADAL" clId="{D6FC498C-F1FC-4F1A-A2D6-6C51070ED6C1}" dt="2020-08-02T23:31:31.597" v="4590" actId="14826"/>
        <pc:sldMkLst>
          <pc:docMk/>
          <pc:sldMk cId="3821543213" sldId="531"/>
        </pc:sldMkLst>
        <pc:picChg chg="mod">
          <ac:chgData name="Brian Grey" userId="c81e10d2-c836-482c-a664-6eb0416e1933" providerId="ADAL" clId="{D6FC498C-F1FC-4F1A-A2D6-6C51070ED6C1}" dt="2020-08-02T23:31:31.597" v="4590" actId="14826"/>
          <ac:picMkLst>
            <pc:docMk/>
            <pc:sldMk cId="3821543213" sldId="531"/>
            <ac:picMk id="5" creationId="{0F0C915C-20E1-4054-98C0-AD9CEDB2801A}"/>
          </ac:picMkLst>
        </pc:picChg>
      </pc:sldChg>
      <pc:sldChg chg="modSp add modAnim">
        <pc:chgData name="Brian Grey" userId="c81e10d2-c836-482c-a664-6eb0416e1933" providerId="ADAL" clId="{D6FC498C-F1FC-4F1A-A2D6-6C51070ED6C1}" dt="2020-08-03T12:35:38.780" v="5176"/>
        <pc:sldMkLst>
          <pc:docMk/>
          <pc:sldMk cId="1406587715" sldId="532"/>
        </pc:sldMkLst>
        <pc:spChg chg="mod">
          <ac:chgData name="Brian Grey" userId="c81e10d2-c836-482c-a664-6eb0416e1933" providerId="ADAL" clId="{D6FC498C-F1FC-4F1A-A2D6-6C51070ED6C1}" dt="2020-08-03T12:35:32.514" v="5173"/>
          <ac:spMkLst>
            <pc:docMk/>
            <pc:sldMk cId="1406587715" sldId="532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0:42:58.207" v="4753" actId="14826"/>
          <ac:picMkLst>
            <pc:docMk/>
            <pc:sldMk cId="1406587715" sldId="532"/>
            <ac:picMk id="3" creationId="{2453FF13-6F20-4A59-84B0-4364C48962F8}"/>
          </ac:picMkLst>
        </pc:picChg>
      </pc:sldChg>
      <pc:sldChg chg="modSp add del ord">
        <pc:chgData name="Brian Grey" userId="c81e10d2-c836-482c-a664-6eb0416e1933" providerId="ADAL" clId="{D6FC498C-F1FC-4F1A-A2D6-6C51070ED6C1}" dt="2020-08-03T12:36:20.940" v="5177"/>
        <pc:sldMkLst>
          <pc:docMk/>
          <pc:sldMk cId="545100963" sldId="533"/>
        </pc:sldMkLst>
        <pc:spChg chg="mod">
          <ac:chgData name="Brian Grey" userId="c81e10d2-c836-482c-a664-6eb0416e1933" providerId="ADAL" clId="{D6FC498C-F1FC-4F1A-A2D6-6C51070ED6C1}" dt="2020-08-03T12:36:20.940" v="5177"/>
          <ac:spMkLst>
            <pc:docMk/>
            <pc:sldMk cId="545100963" sldId="53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D6FC498C-F1FC-4F1A-A2D6-6C51070ED6C1}" dt="2020-08-03T12:36:25.570" v="5178"/>
        <pc:sldMkLst>
          <pc:docMk/>
          <pc:sldMk cId="1821629792" sldId="534"/>
        </pc:sldMkLst>
        <pc:spChg chg="mod">
          <ac:chgData name="Brian Grey" userId="c81e10d2-c836-482c-a664-6eb0416e1933" providerId="ADAL" clId="{D6FC498C-F1FC-4F1A-A2D6-6C51070ED6C1}" dt="2020-08-03T12:36:25.570" v="5178"/>
          <ac:spMkLst>
            <pc:docMk/>
            <pc:sldMk cId="1821629792" sldId="534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0:55:13.903" v="4999" actId="14826"/>
          <ac:picMkLst>
            <pc:docMk/>
            <pc:sldMk cId="1821629792" sldId="534"/>
            <ac:picMk id="3" creationId="{2453FF13-6F20-4A59-84B0-4364C48962F8}"/>
          </ac:picMkLst>
        </pc:picChg>
      </pc:sldChg>
      <pc:sldChg chg="modSp add ord">
        <pc:chgData name="Brian Grey" userId="c81e10d2-c836-482c-a664-6eb0416e1933" providerId="ADAL" clId="{D6FC498C-F1FC-4F1A-A2D6-6C51070ED6C1}" dt="2020-08-03T12:36:31.274" v="5179"/>
        <pc:sldMkLst>
          <pc:docMk/>
          <pc:sldMk cId="883992513" sldId="535"/>
        </pc:sldMkLst>
        <pc:spChg chg="mod">
          <ac:chgData name="Brian Grey" userId="c81e10d2-c836-482c-a664-6eb0416e1933" providerId="ADAL" clId="{D6FC498C-F1FC-4F1A-A2D6-6C51070ED6C1}" dt="2020-08-03T12:36:31.274" v="5179"/>
          <ac:spMkLst>
            <pc:docMk/>
            <pc:sldMk cId="883992513" sldId="53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D6FC498C-F1FC-4F1A-A2D6-6C51070ED6C1}" dt="2020-08-03T12:36:46.437" v="5182" actId="6549"/>
        <pc:sldMkLst>
          <pc:docMk/>
          <pc:sldMk cId="616073343" sldId="536"/>
        </pc:sldMkLst>
        <pc:spChg chg="mod">
          <ac:chgData name="Brian Grey" userId="c81e10d2-c836-482c-a664-6eb0416e1933" providerId="ADAL" clId="{D6FC498C-F1FC-4F1A-A2D6-6C51070ED6C1}" dt="2020-08-03T12:36:46.437" v="5182" actId="6549"/>
          <ac:spMkLst>
            <pc:docMk/>
            <pc:sldMk cId="616073343" sldId="536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2:04:24.993" v="5142" actId="14826"/>
          <ac:picMkLst>
            <pc:docMk/>
            <pc:sldMk cId="616073343" sldId="536"/>
            <ac:picMk id="3" creationId="{2453FF13-6F20-4A59-84B0-4364C48962F8}"/>
          </ac:picMkLst>
        </pc:picChg>
      </pc:sldChg>
      <pc:sldChg chg="delSp modSp add mod modAnim">
        <pc:chgData name="Brian Grey" userId="c81e10d2-c836-482c-a664-6eb0416e1933" providerId="ADAL" clId="{D6FC498C-F1FC-4F1A-A2D6-6C51070ED6C1}" dt="2020-08-03T17:43:24.133" v="6605"/>
        <pc:sldMkLst>
          <pc:docMk/>
          <pc:sldMk cId="1776903999" sldId="537"/>
        </pc:sldMkLst>
        <pc:spChg chg="mod">
          <ac:chgData name="Brian Grey" userId="c81e10d2-c836-482c-a664-6eb0416e1933" providerId="ADAL" clId="{D6FC498C-F1FC-4F1A-A2D6-6C51070ED6C1}" dt="2020-08-03T16:23:47.676" v="6142" actId="14100"/>
          <ac:spMkLst>
            <pc:docMk/>
            <pc:sldMk cId="1776903999" sldId="537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3T12:49:29.848" v="5337" actId="478"/>
          <ac:picMkLst>
            <pc:docMk/>
            <pc:sldMk cId="1776903999" sldId="537"/>
            <ac:picMk id="3" creationId="{2453FF13-6F20-4A59-84B0-4364C48962F8}"/>
          </ac:picMkLst>
        </pc:picChg>
      </pc:sldChg>
      <pc:sldChg chg="modSp add mod ord modAnim">
        <pc:chgData name="Brian Grey" userId="c81e10d2-c836-482c-a664-6eb0416e1933" providerId="ADAL" clId="{D6FC498C-F1FC-4F1A-A2D6-6C51070ED6C1}" dt="2020-08-03T17:56:45.287" v="6606"/>
        <pc:sldMkLst>
          <pc:docMk/>
          <pc:sldMk cId="482669684" sldId="538"/>
        </pc:sldMkLst>
        <pc:spChg chg="mod">
          <ac:chgData name="Brian Grey" userId="c81e10d2-c836-482c-a664-6eb0416e1933" providerId="ADAL" clId="{D6FC498C-F1FC-4F1A-A2D6-6C51070ED6C1}" dt="2020-08-03T16:24:24.335" v="6208" actId="20577"/>
          <ac:spMkLst>
            <pc:docMk/>
            <pc:sldMk cId="482669684" sldId="538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3T16:38:07.992" v="6377" actId="14100"/>
        <pc:sldMkLst>
          <pc:docMk/>
          <pc:sldMk cId="3976851292" sldId="539"/>
        </pc:sldMkLst>
        <pc:spChg chg="mod">
          <ac:chgData name="Brian Grey" userId="c81e10d2-c836-482c-a664-6eb0416e1933" providerId="ADAL" clId="{D6FC498C-F1FC-4F1A-A2D6-6C51070ED6C1}" dt="2020-08-03T16:38:07.992" v="6377" actId="14100"/>
          <ac:spMkLst>
            <pc:docMk/>
            <pc:sldMk cId="3976851292" sldId="539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18:52.716" v="5838" actId="14826"/>
          <ac:picMkLst>
            <pc:docMk/>
            <pc:sldMk cId="3976851292" sldId="539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8:01.278" v="6376" actId="14100"/>
        <pc:sldMkLst>
          <pc:docMk/>
          <pc:sldMk cId="3353286699" sldId="540"/>
        </pc:sldMkLst>
        <pc:spChg chg="mod">
          <ac:chgData name="Brian Grey" userId="c81e10d2-c836-482c-a664-6eb0416e1933" providerId="ADAL" clId="{D6FC498C-F1FC-4F1A-A2D6-6C51070ED6C1}" dt="2020-08-03T16:38:01.278" v="6376" actId="14100"/>
          <ac:spMkLst>
            <pc:docMk/>
            <pc:sldMk cId="3353286699" sldId="54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19:07.994" v="5839" actId="14826"/>
          <ac:picMkLst>
            <pc:docMk/>
            <pc:sldMk cId="3353286699" sldId="540"/>
            <ac:picMk id="3" creationId="{2453FF13-6F20-4A59-84B0-4364C48962F8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6:37:56.119" v="6375" actId="14100"/>
        <pc:sldMkLst>
          <pc:docMk/>
          <pc:sldMk cId="958940403" sldId="541"/>
        </pc:sldMkLst>
        <pc:spChg chg="mod">
          <ac:chgData name="Brian Grey" userId="c81e10d2-c836-482c-a664-6eb0416e1933" providerId="ADAL" clId="{D6FC498C-F1FC-4F1A-A2D6-6C51070ED6C1}" dt="2020-08-03T16:37:56.119" v="6375" actId="14100"/>
          <ac:spMkLst>
            <pc:docMk/>
            <pc:sldMk cId="958940403" sldId="541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22:04.591" v="5981" actId="14826"/>
          <ac:picMkLst>
            <pc:docMk/>
            <pc:sldMk cId="958940403" sldId="541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52.008" v="6374" actId="14100"/>
        <pc:sldMkLst>
          <pc:docMk/>
          <pc:sldMk cId="731771001" sldId="542"/>
        </pc:sldMkLst>
        <pc:spChg chg="mod">
          <ac:chgData name="Brian Grey" userId="c81e10d2-c836-482c-a664-6eb0416e1933" providerId="ADAL" clId="{D6FC498C-F1FC-4F1A-A2D6-6C51070ED6C1}" dt="2020-08-03T16:37:52.008" v="6374" actId="14100"/>
          <ac:spMkLst>
            <pc:docMk/>
            <pc:sldMk cId="731771001" sldId="542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22:15.921" v="5982" actId="14826"/>
          <ac:picMkLst>
            <pc:docMk/>
            <pc:sldMk cId="731771001" sldId="542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47.288" v="6373" actId="14100"/>
        <pc:sldMkLst>
          <pc:docMk/>
          <pc:sldMk cId="136492818" sldId="543"/>
        </pc:sldMkLst>
        <pc:spChg chg="mod">
          <ac:chgData name="Brian Grey" userId="c81e10d2-c836-482c-a664-6eb0416e1933" providerId="ADAL" clId="{D6FC498C-F1FC-4F1A-A2D6-6C51070ED6C1}" dt="2020-08-03T16:37:47.288" v="6373" actId="14100"/>
          <ac:spMkLst>
            <pc:docMk/>
            <pc:sldMk cId="136492818" sldId="543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37:14.530" v="6370" actId="14826"/>
          <ac:picMkLst>
            <pc:docMk/>
            <pc:sldMk cId="136492818" sldId="543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38.143" v="6372" actId="14100"/>
        <pc:sldMkLst>
          <pc:docMk/>
          <pc:sldMk cId="1097243068" sldId="544"/>
        </pc:sldMkLst>
        <pc:spChg chg="mod">
          <ac:chgData name="Brian Grey" userId="c81e10d2-c836-482c-a664-6eb0416e1933" providerId="ADAL" clId="{D6FC498C-F1FC-4F1A-A2D6-6C51070ED6C1}" dt="2020-08-03T16:37:38.143" v="6372" actId="14100"/>
          <ac:spMkLst>
            <pc:docMk/>
            <pc:sldMk cId="1097243068" sldId="544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37:23.200" v="6371" actId="14826"/>
          <ac:picMkLst>
            <pc:docMk/>
            <pc:sldMk cId="1097243068" sldId="544"/>
            <ac:picMk id="3" creationId="{2453FF13-6F20-4A59-84B0-4364C48962F8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7:57:35.590" v="6608"/>
        <pc:sldMkLst>
          <pc:docMk/>
          <pc:sldMk cId="1611281827" sldId="545"/>
        </pc:sldMkLst>
        <pc:spChg chg="mod">
          <ac:chgData name="Brian Grey" userId="c81e10d2-c836-482c-a664-6eb0416e1933" providerId="ADAL" clId="{D6FC498C-F1FC-4F1A-A2D6-6C51070ED6C1}" dt="2020-08-03T16:41:54.842" v="6602" actId="20577"/>
          <ac:spMkLst>
            <pc:docMk/>
            <pc:sldMk cId="1611281827" sldId="545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3T18:03:06.214" v="7180" actId="20577"/>
        <pc:sldMkLst>
          <pc:docMk/>
          <pc:sldMk cId="1733453699" sldId="546"/>
        </pc:sldMkLst>
        <pc:spChg chg="mod">
          <ac:chgData name="Brian Grey" userId="c81e10d2-c836-482c-a664-6eb0416e1933" providerId="ADAL" clId="{D6FC498C-F1FC-4F1A-A2D6-6C51070ED6C1}" dt="2020-08-03T17:57:45.763" v="6622" actId="20577"/>
          <ac:spMkLst>
            <pc:docMk/>
            <pc:sldMk cId="1733453699" sldId="546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8:03:06.214" v="7180" actId="20577"/>
          <ac:spMkLst>
            <pc:docMk/>
            <pc:sldMk cId="1733453699" sldId="546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D6FC498C-F1FC-4F1A-A2D6-6C51070ED6C1}" dt="2020-08-03T18:51:56.499" v="7577" actId="6549"/>
        <pc:sldMkLst>
          <pc:docMk/>
          <pc:sldMk cId="3688155484" sldId="547"/>
        </pc:sldMkLst>
        <pc:spChg chg="mod">
          <ac:chgData name="Brian Grey" userId="c81e10d2-c836-482c-a664-6eb0416e1933" providerId="ADAL" clId="{D6FC498C-F1FC-4F1A-A2D6-6C51070ED6C1}" dt="2020-08-03T18:03:37.932" v="7188" actId="20577"/>
          <ac:spMkLst>
            <pc:docMk/>
            <pc:sldMk cId="3688155484" sldId="547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8:51:56.499" v="7577" actId="6549"/>
          <ac:spMkLst>
            <pc:docMk/>
            <pc:sldMk cId="3688155484" sldId="547"/>
            <ac:spMk id="4" creationId="{ED4844DB-D908-415A-95B0-5C6259DE470E}"/>
          </ac:spMkLst>
        </pc:spChg>
        <pc:picChg chg="add del mod">
          <ac:chgData name="Brian Grey" userId="c81e10d2-c836-482c-a664-6eb0416e1933" providerId="ADAL" clId="{D6FC498C-F1FC-4F1A-A2D6-6C51070ED6C1}" dt="2020-08-03T18:28:02.530" v="7209" actId="478"/>
          <ac:picMkLst>
            <pc:docMk/>
            <pc:sldMk cId="3688155484" sldId="547"/>
            <ac:picMk id="5" creationId="{88FDE0BD-1E31-4AFA-98BF-2CBB7C3C0715}"/>
          </ac:picMkLst>
        </pc:picChg>
        <pc:picChg chg="mod">
          <ac:chgData name="Brian Grey" userId="c81e10d2-c836-482c-a664-6eb0416e1933" providerId="ADAL" clId="{D6FC498C-F1FC-4F1A-A2D6-6C51070ED6C1}" dt="2020-08-03T18:33:11.304" v="7506" actId="1035"/>
          <ac:picMkLst>
            <pc:docMk/>
            <pc:sldMk cId="3688155484" sldId="547"/>
            <ac:picMk id="6" creationId="{A825F636-8522-41FA-B3FD-97E0AB4E3A9A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9:11:51.234" v="7895" actId="14826"/>
        <pc:sldMkLst>
          <pc:docMk/>
          <pc:sldMk cId="1985490778" sldId="548"/>
        </pc:sldMkLst>
        <pc:spChg chg="mod">
          <ac:chgData name="Brian Grey" userId="c81e10d2-c836-482c-a664-6eb0416e1933" providerId="ADAL" clId="{D6FC498C-F1FC-4F1A-A2D6-6C51070ED6C1}" dt="2020-08-03T18:54:52.796" v="7591" actId="313"/>
          <ac:spMkLst>
            <pc:docMk/>
            <pc:sldMk cId="1985490778" sldId="54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9:00:57.606" v="7894" actId="20577"/>
          <ac:spMkLst>
            <pc:docMk/>
            <pc:sldMk cId="1985490778" sldId="548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9:11:51.234" v="7895" actId="14826"/>
          <ac:picMkLst>
            <pc:docMk/>
            <pc:sldMk cId="1985490778" sldId="548"/>
            <ac:picMk id="6" creationId="{A825F636-8522-41FA-B3FD-97E0AB4E3A9A}"/>
          </ac:picMkLst>
        </pc:picChg>
      </pc:sldChg>
    </pc:docChg>
  </pc:docChgLst>
  <pc:docChgLst>
    <pc:chgData name="Brian Grey" userId="c81e10d2-c836-482c-a664-6eb0416e1933" providerId="ADAL" clId="{6E0E75E5-25E0-4649-9B75-5067BCFA9AFB}"/>
    <pc:docChg chg="undo redo custSel addSld delSld modSld sldOrd">
      <pc:chgData name="Brian Grey" userId="c81e10d2-c836-482c-a664-6eb0416e1933" providerId="ADAL" clId="{6E0E75E5-25E0-4649-9B75-5067BCFA9AFB}" dt="2020-07-20T23:59:59.455" v="12663" actId="20577"/>
      <pc:docMkLst>
        <pc:docMk/>
      </pc:docMkLst>
      <pc:sldChg chg="modSp mod modAnim">
        <pc:chgData name="Brian Grey" userId="c81e10d2-c836-482c-a664-6eb0416e1933" providerId="ADAL" clId="{6E0E75E5-25E0-4649-9B75-5067BCFA9AFB}" dt="2020-07-19T23:49:04.027" v="500" actId="6549"/>
        <pc:sldMkLst>
          <pc:docMk/>
          <pc:sldMk cId="1324343561" sldId="268"/>
        </pc:sldMkLst>
        <pc:spChg chg="mod">
          <ac:chgData name="Brian Grey" userId="c81e10d2-c836-482c-a664-6eb0416e1933" providerId="ADAL" clId="{6E0E75E5-25E0-4649-9B75-5067BCFA9AFB}" dt="2020-07-19T23:25:00.491" v="164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19T23:49:04.027" v="500" actId="6549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6E0E75E5-25E0-4649-9B75-5067BCFA9AFB}" dt="2020-07-19T22:43:09.294" v="18" actId="20577"/>
        <pc:sldMkLst>
          <pc:docMk/>
          <pc:sldMk cId="2994068431" sldId="269"/>
        </pc:sldMkLst>
        <pc:spChg chg="mod">
          <ac:chgData name="Brian Grey" userId="c81e10d2-c836-482c-a664-6eb0416e1933" providerId="ADAL" clId="{6E0E75E5-25E0-4649-9B75-5067BCFA9AFB}" dt="2020-07-19T22:43:09.294" v="18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6E0E75E5-25E0-4649-9B75-5067BCFA9AFB}" dt="2020-07-19T23:24:47.424" v="144" actId="20577"/>
        <pc:sldMkLst>
          <pc:docMk/>
          <pc:sldMk cId="1541298972" sldId="287"/>
        </pc:sldMkLst>
        <pc:spChg chg="mod">
          <ac:chgData name="Brian Grey" userId="c81e10d2-c836-482c-a664-6eb0416e1933" providerId="ADAL" clId="{6E0E75E5-25E0-4649-9B75-5067BCFA9AFB}" dt="2020-07-19T23:24:47.424" v="144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6E0E75E5-25E0-4649-9B75-5067BCFA9AFB}" dt="2020-07-20T02:38:02.087" v="4432" actId="167"/>
        <pc:sldMkLst>
          <pc:docMk/>
          <pc:sldMk cId="939620794" sldId="408"/>
        </pc:sldMkLst>
        <pc:spChg chg="mod">
          <ac:chgData name="Brian Grey" userId="c81e10d2-c836-482c-a664-6eb0416e1933" providerId="ADAL" clId="{6E0E75E5-25E0-4649-9B75-5067BCFA9AFB}" dt="2020-07-20T01:29:28.587" v="2102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30:35.155" v="2205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8:02.087" v="4432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addSp modSp mod modTransition modAnim">
        <pc:chgData name="Brian Grey" userId="c81e10d2-c836-482c-a664-6eb0416e1933" providerId="ADAL" clId="{6E0E75E5-25E0-4649-9B75-5067BCFA9AFB}" dt="2020-07-20T02:38:07.344" v="4433" actId="167"/>
        <pc:sldMkLst>
          <pc:docMk/>
          <pc:sldMk cId="2383297416" sldId="409"/>
        </pc:sldMkLst>
        <pc:spChg chg="mod">
          <ac:chgData name="Brian Grey" userId="c81e10d2-c836-482c-a664-6eb0416e1933" providerId="ADAL" clId="{6E0E75E5-25E0-4649-9B75-5067BCFA9AFB}" dt="2020-07-20T01:13:23.588" v="2068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13:09.210" v="2059" actId="15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1:12:00.081" v="1954" actId="1035"/>
          <ac:picMkLst>
            <pc:docMk/>
            <pc:sldMk cId="2383297416" sldId="409"/>
            <ac:picMk id="5" creationId="{39D02B96-F0D4-4FA2-B721-8E36AF20233C}"/>
          </ac:picMkLst>
        </pc:picChg>
        <pc:picChg chg="ord">
          <ac:chgData name="Brian Grey" userId="c81e10d2-c836-482c-a664-6eb0416e1933" providerId="ADAL" clId="{6E0E75E5-25E0-4649-9B75-5067BCFA9AFB}" dt="2020-07-20T02:38:07.344" v="4433" actId="167"/>
          <ac:picMkLst>
            <pc:docMk/>
            <pc:sldMk cId="2383297416" sldId="409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6E0E75E5-25E0-4649-9B75-5067BCFA9AFB}" dt="2020-07-20T00:15:34.341" v="1304" actId="6549"/>
        <pc:sldMkLst>
          <pc:docMk/>
          <pc:sldMk cId="3467998527" sldId="427"/>
        </pc:sldMkLst>
        <pc:spChg chg="mod">
          <ac:chgData name="Brian Grey" userId="c81e10d2-c836-482c-a664-6eb0416e1933" providerId="ADAL" clId="{6E0E75E5-25E0-4649-9B75-5067BCFA9AFB}" dt="2020-07-20T00:01:49.157" v="887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15:34.341" v="1304" actId="6549"/>
          <ac:spMkLst>
            <pc:docMk/>
            <pc:sldMk cId="3467998527" sldId="42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2:37:37.224" v="4429" actId="2696"/>
        <pc:sldMkLst>
          <pc:docMk/>
          <pc:sldMk cId="2796789133" sldId="429"/>
        </pc:sldMkLst>
      </pc:sldChg>
      <pc:sldChg chg="del">
        <pc:chgData name="Brian Grey" userId="c81e10d2-c836-482c-a664-6eb0416e1933" providerId="ADAL" clId="{6E0E75E5-25E0-4649-9B75-5067BCFA9AFB}" dt="2020-07-20T01:47:09.917" v="3568" actId="2696"/>
        <pc:sldMkLst>
          <pc:docMk/>
          <pc:sldMk cId="3740134024" sldId="43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602840526" sldId="43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83308786" sldId="43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6E0E75E5-25E0-4649-9B75-5067BCFA9AFB}" dt="2020-07-20T00:01:11.256" v="858" actId="20577"/>
        <pc:sldMkLst>
          <pc:docMk/>
          <pc:sldMk cId="3962758062" sldId="458"/>
        </pc:sldMkLst>
        <pc:spChg chg="mod">
          <ac:chgData name="Brian Grey" userId="c81e10d2-c836-482c-a664-6eb0416e1933" providerId="ADAL" clId="{6E0E75E5-25E0-4649-9B75-5067BCFA9AFB}" dt="2020-07-19T23:57:16.166" v="600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01:11.256" v="858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modSp del mod">
        <pc:chgData name="Brian Grey" userId="c81e10d2-c836-482c-a664-6eb0416e1933" providerId="ADAL" clId="{6E0E75E5-25E0-4649-9B75-5067BCFA9AFB}" dt="2020-07-20T00:22:18.602" v="1752" actId="2696"/>
        <pc:sldMkLst>
          <pc:docMk/>
          <pc:sldMk cId="3137376104" sldId="459"/>
        </pc:sldMkLst>
        <pc:spChg chg="mod">
          <ac:chgData name="Brian Grey" userId="c81e10d2-c836-482c-a664-6eb0416e1933" providerId="ADAL" clId="{6E0E75E5-25E0-4649-9B75-5067BCFA9AFB}" dt="2020-07-20T00:22:12.308" v="1751" actId="20577"/>
          <ac:spMkLst>
            <pc:docMk/>
            <pc:sldMk cId="3137376104" sldId="459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22710382" sldId="462"/>
        </pc:sldMkLst>
      </pc:sldChg>
      <pc:sldChg chg="addSp modSp add mod modTransition modAnim">
        <pc:chgData name="Brian Grey" userId="c81e10d2-c836-482c-a664-6eb0416e1933" providerId="ADAL" clId="{6E0E75E5-25E0-4649-9B75-5067BCFA9AFB}" dt="2020-07-19T23:57:08.985" v="580"/>
        <pc:sldMkLst>
          <pc:docMk/>
          <pc:sldMk cId="4238038229" sldId="463"/>
        </pc:sldMkLst>
        <pc:spChg chg="mod">
          <ac:chgData name="Brian Grey" userId="c81e10d2-c836-482c-a664-6eb0416e1933" providerId="ADAL" clId="{6E0E75E5-25E0-4649-9B75-5067BCFA9AFB}" dt="2020-07-19T23:50:34.410" v="576" actId="20577"/>
          <ac:spMkLst>
            <pc:docMk/>
            <pc:sldMk cId="4238038229" sldId="463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19T23:56:50.684" v="579" actId="14826"/>
          <ac:picMkLst>
            <pc:docMk/>
            <pc:sldMk cId="4238038229" sldId="463"/>
            <ac:picMk id="5" creationId="{69BBB785-C1D7-4482-9F99-B6A1557D1ACC}"/>
          </ac:picMkLst>
        </pc:picChg>
      </pc:sldChg>
      <pc:sldChg chg="modSp add modAnim">
        <pc:chgData name="Brian Grey" userId="c81e10d2-c836-482c-a664-6eb0416e1933" providerId="ADAL" clId="{6E0E75E5-25E0-4649-9B75-5067BCFA9AFB}" dt="2020-07-20T00:19:05.635" v="1739"/>
        <pc:sldMkLst>
          <pc:docMk/>
          <pc:sldMk cId="1952598123" sldId="464"/>
        </pc:sldMkLst>
        <pc:spChg chg="mod">
          <ac:chgData name="Brian Grey" userId="c81e10d2-c836-482c-a664-6eb0416e1933" providerId="ADAL" clId="{6E0E75E5-25E0-4649-9B75-5067BCFA9AFB}" dt="2020-07-20T00:18:43.034" v="1737" actId="5793"/>
          <ac:spMkLst>
            <pc:docMk/>
            <pc:sldMk cId="1952598123" sldId="464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6E0E75E5-25E0-4649-9B75-5067BCFA9AFB}" dt="2020-07-20T02:37:58.016" v="4431" actId="167"/>
        <pc:sldMkLst>
          <pc:docMk/>
          <pc:sldMk cId="4244236776" sldId="465"/>
        </pc:sldMkLst>
        <pc:picChg chg="ord">
          <ac:chgData name="Brian Grey" userId="c81e10d2-c836-482c-a664-6eb0416e1933" providerId="ADAL" clId="{6E0E75E5-25E0-4649-9B75-5067BCFA9AFB}" dt="2020-07-20T02:37:58.016" v="4431" actId="167"/>
          <ac:picMkLst>
            <pc:docMk/>
            <pc:sldMk cId="4244236776" sldId="465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53.948" v="4430" actId="167"/>
        <pc:sldMkLst>
          <pc:docMk/>
          <pc:sldMk cId="2413909580" sldId="466"/>
        </pc:sldMkLst>
        <pc:spChg chg="mod">
          <ac:chgData name="Brian Grey" userId="c81e10d2-c836-482c-a664-6eb0416e1933" providerId="ADAL" clId="{6E0E75E5-25E0-4649-9B75-5067BCFA9AFB}" dt="2020-07-20T01:36:05.016" v="2581" actId="20577"/>
          <ac:spMkLst>
            <pc:docMk/>
            <pc:sldMk cId="2413909580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53.948" v="4430" actId="167"/>
          <ac:picMkLst>
            <pc:docMk/>
            <pc:sldMk cId="2413909580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3:49:13.550" v="7158" actId="20577"/>
        <pc:sldMkLst>
          <pc:docMk/>
          <pc:sldMk cId="3775107366" sldId="467"/>
        </pc:sldMkLst>
        <pc:spChg chg="mod">
          <ac:chgData name="Brian Grey" userId="c81e10d2-c836-482c-a664-6eb0416e1933" providerId="ADAL" clId="{6E0E75E5-25E0-4649-9B75-5067BCFA9AFB}" dt="2020-07-20T03:49:13.550" v="7158" actId="20577"/>
          <ac:spMkLst>
            <pc:docMk/>
            <pc:sldMk cId="3775107366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30.210" v="4428" actId="167"/>
          <ac:picMkLst>
            <pc:docMk/>
            <pc:sldMk cId="3775107366" sldId="467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23.279" v="4427" actId="167"/>
        <pc:sldMkLst>
          <pc:docMk/>
          <pc:sldMk cId="1163246860" sldId="468"/>
        </pc:sldMkLst>
        <pc:spChg chg="mod">
          <ac:chgData name="Brian Grey" userId="c81e10d2-c836-482c-a664-6eb0416e1933" providerId="ADAL" clId="{6E0E75E5-25E0-4649-9B75-5067BCFA9AFB}" dt="2020-07-20T01:51:47.840" v="3970" actId="20577"/>
          <ac:spMkLst>
            <pc:docMk/>
            <pc:sldMk cId="1163246860" sldId="46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23.279" v="4427" actId="167"/>
          <ac:picMkLst>
            <pc:docMk/>
            <pc:sldMk cId="1163246860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19.676" v="4426" actId="167"/>
        <pc:sldMkLst>
          <pc:docMk/>
          <pc:sldMk cId="3655232218" sldId="469"/>
        </pc:sldMkLst>
        <pc:spChg chg="mod">
          <ac:chgData name="Brian Grey" userId="c81e10d2-c836-482c-a664-6eb0416e1933" providerId="ADAL" clId="{6E0E75E5-25E0-4649-9B75-5067BCFA9AFB}" dt="2020-07-20T02:22:15.040" v="4188" actId="20577"/>
          <ac:spMkLst>
            <pc:docMk/>
            <pc:sldMk cId="3655232218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19.676" v="4426" actId="167"/>
          <ac:picMkLst>
            <pc:docMk/>
            <pc:sldMk cId="3655232218" sldId="469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09.840" v="4425" actId="167"/>
        <pc:sldMkLst>
          <pc:docMk/>
          <pc:sldMk cId="3047685291" sldId="470"/>
        </pc:sldMkLst>
        <pc:spChg chg="mod">
          <ac:chgData name="Brian Grey" userId="c81e10d2-c836-482c-a664-6eb0416e1933" providerId="ADAL" clId="{6E0E75E5-25E0-4649-9B75-5067BCFA9AFB}" dt="2020-07-20T02:33:18.131" v="4416" actId="6549"/>
          <ac:spMkLst>
            <pc:docMk/>
            <pc:sldMk cId="3047685291" sldId="470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9.840" v="4425" actId="167"/>
          <ac:picMkLst>
            <pc:docMk/>
            <pc:sldMk cId="3047685291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40:37.109" v="4500" actId="20577"/>
        <pc:sldMkLst>
          <pc:docMk/>
          <pc:sldMk cId="1581479898" sldId="471"/>
        </pc:sldMkLst>
        <pc:spChg chg="mod">
          <ac:chgData name="Brian Grey" userId="c81e10d2-c836-482c-a664-6eb0416e1933" providerId="ADAL" clId="{6E0E75E5-25E0-4649-9B75-5067BCFA9AFB}" dt="2020-07-20T02:40:37.109" v="4500" actId="20577"/>
          <ac:spMkLst>
            <pc:docMk/>
            <pc:sldMk cId="1581479898" sldId="471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7.329" v="4422" actId="167"/>
          <ac:picMkLst>
            <pc:docMk/>
            <pc:sldMk cId="1581479898" sldId="47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4.586" v="4424" actId="167"/>
        <pc:sldMkLst>
          <pc:docMk/>
          <pc:sldMk cId="3660889819" sldId="472"/>
        </pc:sldMkLst>
        <pc:spChg chg="mod">
          <ac:chgData name="Brian Grey" userId="c81e10d2-c836-482c-a664-6eb0416e1933" providerId="ADAL" clId="{6E0E75E5-25E0-4649-9B75-5067BCFA9AFB}" dt="2020-07-20T02:33:51.294" v="4417" actId="6549"/>
          <ac:spMkLst>
            <pc:docMk/>
            <pc:sldMk cId="3660889819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4.586" v="4424" actId="167"/>
          <ac:picMkLst>
            <pc:docMk/>
            <pc:sldMk cId="3660889819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1.114" v="4423" actId="167"/>
        <pc:sldMkLst>
          <pc:docMk/>
          <pc:sldMk cId="1283900490" sldId="473"/>
        </pc:sldMkLst>
        <pc:spChg chg="mod">
          <ac:chgData name="Brian Grey" userId="c81e10d2-c836-482c-a664-6eb0416e1933" providerId="ADAL" clId="{6E0E75E5-25E0-4649-9B75-5067BCFA9AFB}" dt="2020-07-20T02:34:01.221" v="4418" actId="6549"/>
          <ac:spMkLst>
            <pc:docMk/>
            <pc:sldMk cId="1283900490" sldId="473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1.114" v="4423" actId="167"/>
          <ac:picMkLst>
            <pc:docMk/>
            <pc:sldMk cId="1283900490" sldId="473"/>
            <ac:picMk id="8" creationId="{00000000-0000-0000-0000-000000000000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3:56:26.559" v="7526"/>
        <pc:sldMkLst>
          <pc:docMk/>
          <pc:sldMk cId="3753265589" sldId="474"/>
        </pc:sldMkLst>
        <pc:spChg chg="mod">
          <ac:chgData name="Brian Grey" userId="c81e10d2-c836-482c-a664-6eb0416e1933" providerId="ADAL" clId="{6E0E75E5-25E0-4649-9B75-5067BCFA9AFB}" dt="2020-07-20T02:40:41.713" v="4502" actId="20577"/>
          <ac:spMkLst>
            <pc:docMk/>
            <pc:sldMk cId="3753265589" sldId="474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2:46:26.342" v="5017" actId="20577"/>
          <ac:spMkLst>
            <pc:docMk/>
            <pc:sldMk cId="3753265589" sldId="474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1.199" v="4421" actId="167"/>
          <ac:picMkLst>
            <pc:docMk/>
            <pc:sldMk cId="3753265589" sldId="474"/>
            <ac:picMk id="8" creationId="{00000000-0000-0000-0000-000000000000}"/>
          </ac:picMkLst>
        </pc:picChg>
      </pc:sldChg>
      <pc:sldChg chg="add del">
        <pc:chgData name="Brian Grey" userId="c81e10d2-c836-482c-a664-6eb0416e1933" providerId="ADAL" clId="{6E0E75E5-25E0-4649-9B75-5067BCFA9AFB}" dt="2020-07-20T02:38:38.389" v="4435" actId="2696"/>
        <pc:sldMkLst>
          <pc:docMk/>
          <pc:sldMk cId="138059686" sldId="475"/>
        </pc:sldMkLst>
      </pc:sldChg>
      <pc:sldChg chg="modSp add mod modTransition modAnim">
        <pc:chgData name="Brian Grey" userId="c81e10d2-c836-482c-a664-6eb0416e1933" providerId="ADAL" clId="{6E0E75E5-25E0-4649-9B75-5067BCFA9AFB}" dt="2020-07-20T23:33:30.510" v="12660" actId="20577"/>
        <pc:sldMkLst>
          <pc:docMk/>
          <pc:sldMk cId="347048177" sldId="475"/>
        </pc:sldMkLst>
        <pc:spChg chg="mod">
          <ac:chgData name="Brian Grey" userId="c81e10d2-c836-482c-a664-6eb0416e1933" providerId="ADAL" clId="{6E0E75E5-25E0-4649-9B75-5067BCFA9AFB}" dt="2020-07-20T02:47:18.149" v="5060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3:33:30.510" v="12660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E0E75E5-25E0-4649-9B75-5067BCFA9AFB}" dt="2020-07-20T23:33:33.963" v="12661" actId="20577"/>
        <pc:sldMkLst>
          <pc:docMk/>
          <pc:sldMk cId="1884488199" sldId="476"/>
        </pc:sldMkLst>
        <pc:spChg chg="mod">
          <ac:chgData name="Brian Grey" userId="c81e10d2-c836-482c-a664-6eb0416e1933" providerId="ADAL" clId="{6E0E75E5-25E0-4649-9B75-5067BCFA9AFB}" dt="2020-07-20T23:33:33.963" v="12661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03:08:48.694" v="6743" actId="6549"/>
        <pc:sldMkLst>
          <pc:docMk/>
          <pc:sldMk cId="1472338012" sldId="477"/>
        </pc:sldMkLst>
        <pc:spChg chg="mod">
          <ac:chgData name="Brian Grey" userId="c81e10d2-c836-482c-a664-6eb0416e1933" providerId="ADAL" clId="{6E0E75E5-25E0-4649-9B75-5067BCFA9AFB}" dt="2020-07-20T03:08:48.694" v="6743" actId="6549"/>
          <ac:spMkLst>
            <pc:docMk/>
            <pc:sldMk cId="1472338012" sldId="47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6E0E75E5-25E0-4649-9B75-5067BCFA9AFB}" dt="2020-07-20T03:56:14.327" v="7525"/>
        <pc:sldMkLst>
          <pc:docMk/>
          <pc:sldMk cId="4279077463" sldId="478"/>
        </pc:sldMkLst>
        <pc:spChg chg="mod">
          <ac:chgData name="Brian Grey" userId="c81e10d2-c836-482c-a664-6eb0416e1933" providerId="ADAL" clId="{6E0E75E5-25E0-4649-9B75-5067BCFA9AFB}" dt="2020-07-20T03:23:11.749" v="6747"/>
          <ac:spMkLst>
            <pc:docMk/>
            <pc:sldMk cId="4279077463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3:56:00.679" v="7523" actId="20577"/>
          <ac:spMkLst>
            <pc:docMk/>
            <pc:sldMk cId="4279077463" sldId="478"/>
            <ac:spMk id="4" creationId="{ED4844DB-D908-415A-95B0-5C6259DE470E}"/>
          </ac:spMkLst>
        </pc:spChg>
      </pc:sldChg>
      <pc:sldChg chg="addSp modSp add mod or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87141794" sldId="479"/>
        </pc:sldMkLst>
        <pc:spChg chg="mod">
          <ac:chgData name="Brian Grey" userId="c81e10d2-c836-482c-a664-6eb0416e1933" providerId="ADAL" clId="{6E0E75E5-25E0-4649-9B75-5067BCFA9AFB}" dt="2020-07-20T04:22:40.845" v="8175" actId="20577"/>
          <ac:spMkLst>
            <pc:docMk/>
            <pc:sldMk cId="487141794" sldId="47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4:04:22.987" v="7548" actId="962"/>
          <ac:picMkLst>
            <pc:docMk/>
            <pc:sldMk cId="487141794" sldId="479"/>
            <ac:picMk id="5" creationId="{99ABEB9B-ECF4-4947-BBCB-17F30DB0F89F}"/>
          </ac:picMkLst>
        </pc:picChg>
        <pc:picChg chg="add mod">
          <ac:chgData name="Brian Grey" userId="c81e10d2-c836-482c-a664-6eb0416e1933" providerId="ADAL" clId="{6E0E75E5-25E0-4649-9B75-5067BCFA9AFB}" dt="2020-07-20T04:04:47.270" v="7553" actId="1076"/>
          <ac:picMkLst>
            <pc:docMk/>
            <pc:sldMk cId="487141794" sldId="479"/>
            <ac:picMk id="7" creationId="{C5FCD430-C78A-4117-B00F-9B5A29776F9D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1271743909" sldId="480"/>
        </pc:sldMkLst>
        <pc:spChg chg="mod">
          <ac:chgData name="Brian Grey" userId="c81e10d2-c836-482c-a664-6eb0416e1933" providerId="ADAL" clId="{6E0E75E5-25E0-4649-9B75-5067BCFA9AFB}" dt="2020-07-20T04:43:11.938" v="8940" actId="6549"/>
          <ac:spMkLst>
            <pc:docMk/>
            <pc:sldMk cId="1271743909" sldId="480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7841175" sldId="481"/>
        </pc:sldMkLst>
        <pc:spChg chg="mod">
          <ac:chgData name="Brian Grey" userId="c81e10d2-c836-482c-a664-6eb0416e1933" providerId="ADAL" clId="{6E0E75E5-25E0-4649-9B75-5067BCFA9AFB}" dt="2020-07-20T04:47:41.448" v="9022" actId="179"/>
          <ac:spMkLst>
            <pc:docMk/>
            <pc:sldMk cId="47841175" sldId="481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23:59:59.455" v="12663" actId="20577"/>
        <pc:sldMkLst>
          <pc:docMk/>
          <pc:sldMk cId="3210756915" sldId="482"/>
        </pc:sldMkLst>
        <pc:spChg chg="mod">
          <ac:chgData name="Brian Grey" userId="c81e10d2-c836-482c-a664-6eb0416e1933" providerId="ADAL" clId="{6E0E75E5-25E0-4649-9B75-5067BCFA9AFB}" dt="2020-07-20T23:59:59.455" v="12663" actId="20577"/>
          <ac:spMkLst>
            <pc:docMk/>
            <pc:sldMk cId="3210756915" sldId="48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6:18.333" v="9690"/>
        <pc:sldMkLst>
          <pc:docMk/>
          <pc:sldMk cId="100616001" sldId="483"/>
        </pc:sldMkLst>
        <pc:spChg chg="mod">
          <ac:chgData name="Brian Grey" userId="c81e10d2-c836-482c-a664-6eb0416e1933" providerId="ADAL" clId="{6E0E75E5-25E0-4649-9B75-5067BCFA9AFB}" dt="2020-07-20T05:05:47.407" v="9674"/>
          <ac:spMkLst>
            <pc:docMk/>
            <pc:sldMk cId="100616001" sldId="4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5:43.574" v="9673" actId="6549"/>
        <pc:sldMkLst>
          <pc:docMk/>
          <pc:sldMk cId="3015059793" sldId="484"/>
        </pc:sldMkLst>
        <pc:spChg chg="mod">
          <ac:chgData name="Brian Grey" userId="c81e10d2-c836-482c-a664-6eb0416e1933" providerId="ADAL" clId="{6E0E75E5-25E0-4649-9B75-5067BCFA9AFB}" dt="2020-07-20T05:05:43.574" v="9673" actId="6549"/>
          <ac:spMkLst>
            <pc:docMk/>
            <pc:sldMk cId="3015059793" sldId="48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10:17.596" v="9698" actId="5793"/>
        <pc:sldMkLst>
          <pc:docMk/>
          <pc:sldMk cId="1345207253" sldId="485"/>
        </pc:sldMkLst>
        <pc:spChg chg="mod">
          <ac:chgData name="Brian Grey" userId="c81e10d2-c836-482c-a664-6eb0416e1933" providerId="ADAL" clId="{6E0E75E5-25E0-4649-9B75-5067BCFA9AFB}" dt="2020-07-20T05:10:17.596" v="9698" actId="5793"/>
          <ac:spMkLst>
            <pc:docMk/>
            <pc:sldMk cId="1345207253" sldId="48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05:39.129" v="9670" actId="6549"/>
        <pc:sldMkLst>
          <pc:docMk/>
          <pc:sldMk cId="2444810779" sldId="486"/>
        </pc:sldMkLst>
        <pc:spChg chg="mod">
          <ac:chgData name="Brian Grey" userId="c81e10d2-c836-482c-a664-6eb0416e1933" providerId="ADAL" clId="{6E0E75E5-25E0-4649-9B75-5067BCFA9AFB}" dt="2020-07-20T05:05:39.129" v="9670" actId="6549"/>
          <ac:spMkLst>
            <pc:docMk/>
            <pc:sldMk cId="2444810779" sldId="486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6E0E75E5-25E0-4649-9B75-5067BCFA9AFB}" dt="2020-07-20T05:03:00.525" v="9551"/>
        <pc:sldMkLst>
          <pc:docMk/>
          <pc:sldMk cId="3720673168" sldId="486"/>
        </pc:sldMkLst>
      </pc:sldChg>
      <pc:sldChg chg="modSp add mod modTransition modAnim">
        <pc:chgData name="Brian Grey" userId="c81e10d2-c836-482c-a664-6eb0416e1933" providerId="ADAL" clId="{6E0E75E5-25E0-4649-9B75-5067BCFA9AFB}" dt="2020-07-20T21:19:09.637" v="10911"/>
        <pc:sldMkLst>
          <pc:docMk/>
          <pc:sldMk cId="3805732740" sldId="487"/>
        </pc:sldMkLst>
        <pc:spChg chg="mod">
          <ac:chgData name="Brian Grey" userId="c81e10d2-c836-482c-a664-6eb0416e1933" providerId="ADAL" clId="{6E0E75E5-25E0-4649-9B75-5067BCFA9AFB}" dt="2020-07-20T21:06:24.851" v="9701" actId="6549"/>
          <ac:spMkLst>
            <pc:docMk/>
            <pc:sldMk cId="3805732740" sldId="48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11:58.027" v="10243" actId="20577"/>
          <ac:spMkLst>
            <pc:docMk/>
            <pc:sldMk cId="3805732740" sldId="487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6E0E75E5-25E0-4649-9B75-5067BCFA9AFB}" dt="2020-07-20T21:39:49.276" v="11473" actId="14826"/>
        <pc:sldMkLst>
          <pc:docMk/>
          <pc:sldMk cId="1436177747" sldId="488"/>
        </pc:sldMkLst>
        <pc:spChg chg="mod">
          <ac:chgData name="Brian Grey" userId="c81e10d2-c836-482c-a664-6eb0416e1933" providerId="ADAL" clId="{6E0E75E5-25E0-4649-9B75-5067BCFA9AFB}" dt="2020-07-20T21:13:43.905" v="10269" actId="20577"/>
          <ac:spMkLst>
            <pc:docMk/>
            <pc:sldMk cId="1436177747" sldId="48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23:16.664" v="11082" actId="20577"/>
          <ac:spMkLst>
            <pc:docMk/>
            <pc:sldMk cId="1436177747" sldId="488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39:49.276" v="11473" actId="14826"/>
          <ac:picMkLst>
            <pc:docMk/>
            <pc:sldMk cId="1436177747" sldId="488"/>
            <ac:picMk id="5" creationId="{AE3B93CA-7B03-4F84-9F81-EB70FC7D48CF}"/>
          </ac:picMkLst>
        </pc:picChg>
      </pc:sldChg>
      <pc:sldChg chg="add ord modAnim">
        <pc:chgData name="Brian Grey" userId="c81e10d2-c836-482c-a664-6eb0416e1933" providerId="ADAL" clId="{6E0E75E5-25E0-4649-9B75-5067BCFA9AFB}" dt="2020-07-20T21:23:39.789" v="11086"/>
        <pc:sldMkLst>
          <pc:docMk/>
          <pc:sldMk cId="3763769278" sldId="489"/>
        </pc:sldMkLst>
      </pc:sldChg>
      <pc:sldChg chg="modSp add mod ord modAnim">
        <pc:chgData name="Brian Grey" userId="c81e10d2-c836-482c-a664-6eb0416e1933" providerId="ADAL" clId="{6E0E75E5-25E0-4649-9B75-5067BCFA9AFB}" dt="2020-07-20T21:37:17.070" v="11472" actId="6549"/>
        <pc:sldMkLst>
          <pc:docMk/>
          <pc:sldMk cId="3719190766" sldId="490"/>
        </pc:sldMkLst>
        <pc:spChg chg="mod">
          <ac:chgData name="Brian Grey" userId="c81e10d2-c836-482c-a664-6eb0416e1933" providerId="ADAL" clId="{6E0E75E5-25E0-4649-9B75-5067BCFA9AFB}" dt="2020-07-20T21:23:54.770" v="11104" actId="20577"/>
          <ac:spMkLst>
            <pc:docMk/>
            <pc:sldMk cId="3719190766" sldId="490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37:17.070" v="11472" actId="6549"/>
          <ac:spMkLst>
            <pc:docMk/>
            <pc:sldMk cId="3719190766" sldId="490"/>
            <ac:spMk id="4" creationId="{ED4844DB-D908-415A-95B0-5C6259DE470E}"/>
          </ac:spMkLst>
        </pc:spChg>
      </pc:sldChg>
      <pc:sldChg chg="addSp modSp add mod ord addAnim delAnim modAnim">
        <pc:chgData name="Brian Grey" userId="c81e10d2-c836-482c-a664-6eb0416e1933" providerId="ADAL" clId="{6E0E75E5-25E0-4649-9B75-5067BCFA9AFB}" dt="2020-07-20T21:49:56.660" v="11584" actId="6549"/>
        <pc:sldMkLst>
          <pc:docMk/>
          <pc:sldMk cId="3031514586" sldId="491"/>
        </pc:sldMkLst>
        <pc:spChg chg="mod">
          <ac:chgData name="Brian Grey" userId="c81e10d2-c836-482c-a664-6eb0416e1933" providerId="ADAL" clId="{6E0E75E5-25E0-4649-9B75-5067BCFA9AFB}" dt="2020-07-20T21:49:56.660" v="11584" actId="6549"/>
          <ac:spMkLst>
            <pc:docMk/>
            <pc:sldMk cId="3031514586" sldId="491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49:15.822" v="11583" actId="1076"/>
          <ac:picMkLst>
            <pc:docMk/>
            <pc:sldMk cId="3031514586" sldId="491"/>
            <ac:picMk id="5" creationId="{8A0145E9-A42B-4DE2-BE50-54B33DCAD427}"/>
          </ac:picMkLst>
        </pc:picChg>
      </pc:sldChg>
      <pc:sldChg chg="add">
        <pc:chgData name="Brian Grey" userId="c81e10d2-c836-482c-a664-6eb0416e1933" providerId="ADAL" clId="{6E0E75E5-25E0-4649-9B75-5067BCFA9AFB}" dt="2020-07-20T21:48:23.511" v="11575"/>
        <pc:sldMkLst>
          <pc:docMk/>
          <pc:sldMk cId="2846825889" sldId="492"/>
        </pc:sldMkLst>
      </pc:sldChg>
      <pc:sldChg chg="delSp modSp add mod modAnim">
        <pc:chgData name="Brian Grey" userId="c81e10d2-c836-482c-a664-6eb0416e1933" providerId="ADAL" clId="{6E0E75E5-25E0-4649-9B75-5067BCFA9AFB}" dt="2020-07-20T21:51:37.564" v="11763"/>
        <pc:sldMkLst>
          <pc:docMk/>
          <pc:sldMk cId="1636402956" sldId="493"/>
        </pc:sldMkLst>
        <pc:spChg chg="mod">
          <ac:chgData name="Brian Grey" userId="c81e10d2-c836-482c-a664-6eb0416e1933" providerId="ADAL" clId="{6E0E75E5-25E0-4649-9B75-5067BCFA9AFB}" dt="2020-07-20T21:51:30.224" v="11762"/>
          <ac:spMkLst>
            <pc:docMk/>
            <pc:sldMk cId="1636402956" sldId="493"/>
            <ac:spMk id="4" creationId="{ED4844DB-D908-415A-95B0-5C6259DE470E}"/>
          </ac:spMkLst>
        </pc:spChg>
        <pc:picChg chg="del">
          <ac:chgData name="Brian Grey" userId="c81e10d2-c836-482c-a664-6eb0416e1933" providerId="ADAL" clId="{6E0E75E5-25E0-4649-9B75-5067BCFA9AFB}" dt="2020-07-20T21:50:12.944" v="11592" actId="478"/>
          <ac:picMkLst>
            <pc:docMk/>
            <pc:sldMk cId="1636402956" sldId="493"/>
            <ac:picMk id="5" creationId="{8A0145E9-A42B-4DE2-BE50-54B33DCAD427}"/>
          </ac:picMkLst>
        </pc:picChg>
      </pc:sldChg>
      <pc:sldChg chg="modSp add ord modAnim">
        <pc:chgData name="Brian Grey" userId="c81e10d2-c836-482c-a664-6eb0416e1933" providerId="ADAL" clId="{6E0E75E5-25E0-4649-9B75-5067BCFA9AFB}" dt="2020-07-20T22:20:10.056" v="12363" actId="20577"/>
        <pc:sldMkLst>
          <pc:docMk/>
          <pc:sldMk cId="475321959" sldId="494"/>
        </pc:sldMkLst>
        <pc:spChg chg="mod">
          <ac:chgData name="Brian Grey" userId="c81e10d2-c836-482c-a664-6eb0416e1933" providerId="ADAL" clId="{6E0E75E5-25E0-4649-9B75-5067BCFA9AFB}" dt="2020-07-20T22:20:10.056" v="12363" actId="20577"/>
          <ac:spMkLst>
            <pc:docMk/>
            <pc:sldMk cId="475321959" sldId="4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22:25:59.095" v="12655" actId="20577"/>
        <pc:sldMkLst>
          <pc:docMk/>
          <pc:sldMk cId="4478732" sldId="495"/>
        </pc:sldMkLst>
        <pc:spChg chg="mod">
          <ac:chgData name="Brian Grey" userId="c81e10d2-c836-482c-a664-6eb0416e1933" providerId="ADAL" clId="{6E0E75E5-25E0-4649-9B75-5067BCFA9AFB}" dt="2020-07-20T22:25:59.095" v="12655" actId="20577"/>
          <ac:spMkLst>
            <pc:docMk/>
            <pc:sldMk cId="4478732" sldId="49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EE70EC8A-AD9B-4682-8634-C9D7F76A9428}"/>
    <pc:docChg chg="undo custSel addSld delSld modSld sldOrd">
      <pc:chgData name="Brian Grey" userId="c81e10d2-c836-482c-a664-6eb0416e1933" providerId="ADAL" clId="{EE70EC8A-AD9B-4682-8634-C9D7F76A9428}" dt="2020-08-08T17:58:24.362" v="11709"/>
      <pc:docMkLst>
        <pc:docMk/>
      </pc:docMkLst>
      <pc:sldChg chg="modSp mod">
        <pc:chgData name="Brian Grey" userId="c81e10d2-c836-482c-a664-6eb0416e1933" providerId="ADAL" clId="{EE70EC8A-AD9B-4682-8634-C9D7F76A9428}" dt="2020-08-03T23:22:29.520" v="14" actId="20577"/>
        <pc:sldMkLst>
          <pc:docMk/>
          <pc:sldMk cId="2994068431" sldId="269"/>
        </pc:sldMkLst>
        <pc:spChg chg="mod">
          <ac:chgData name="Brian Grey" userId="c81e10d2-c836-482c-a664-6eb0416e1933" providerId="ADAL" clId="{EE70EC8A-AD9B-4682-8634-C9D7F76A9428}" dt="2020-08-03T23:22:29.520" v="14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EE70EC8A-AD9B-4682-8634-C9D7F76A9428}" dt="2020-08-03T23:25:02.001" v="172" actId="20577"/>
        <pc:sldMkLst>
          <pc:docMk/>
          <pc:sldMk cId="1541298972" sldId="287"/>
        </pc:sldMkLst>
        <pc:spChg chg="mod">
          <ac:chgData name="Brian Grey" userId="c81e10d2-c836-482c-a664-6eb0416e1933" providerId="ADAL" clId="{EE70EC8A-AD9B-4682-8634-C9D7F76A9428}" dt="2020-08-03T23:25:02.001" v="172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addSp delSp modSp mod ord delAnim modAnim">
        <pc:chgData name="Brian Grey" userId="c81e10d2-c836-482c-a664-6eb0416e1933" providerId="ADAL" clId="{EE70EC8A-AD9B-4682-8634-C9D7F76A9428}" dt="2020-08-05T20:23:09.476" v="1813"/>
        <pc:sldMkLst>
          <pc:docMk/>
          <pc:sldMk cId="402248661" sldId="496"/>
        </pc:sldMkLst>
        <pc:spChg chg="mod ord">
          <ac:chgData name="Brian Grey" userId="c81e10d2-c836-482c-a664-6eb0416e1933" providerId="ADAL" clId="{EE70EC8A-AD9B-4682-8634-C9D7F76A9428}" dt="2020-08-05T20:17:33.932" v="1773" actId="167"/>
          <ac:spMkLst>
            <pc:docMk/>
            <pc:sldMk cId="402248661" sldId="496"/>
            <ac:spMk id="2" creationId="{00000000-0000-0000-0000-000000000000}"/>
          </ac:spMkLst>
        </pc:spChg>
        <pc:spChg chg="mod ord">
          <ac:chgData name="Brian Grey" userId="c81e10d2-c836-482c-a664-6eb0416e1933" providerId="ADAL" clId="{EE70EC8A-AD9B-4682-8634-C9D7F76A9428}" dt="2020-08-05T20:22:49.361" v="1808" actId="6549"/>
          <ac:spMkLst>
            <pc:docMk/>
            <pc:sldMk cId="402248661" sldId="49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EE70EC8A-AD9B-4682-8634-C9D7F76A9428}" dt="2020-08-05T20:10:32.535" v="1748" actId="478"/>
          <ac:picMkLst>
            <pc:docMk/>
            <pc:sldMk cId="402248661" sldId="496"/>
            <ac:picMk id="5" creationId="{D0CD7677-8EC2-4AF7-9261-D0C67DDA2013}"/>
          </ac:picMkLst>
        </pc:picChg>
        <pc:picChg chg="del">
          <ac:chgData name="Brian Grey" userId="c81e10d2-c836-482c-a664-6eb0416e1933" providerId="ADAL" clId="{EE70EC8A-AD9B-4682-8634-C9D7F76A9428}" dt="2020-08-03T23:25:25.666" v="192" actId="478"/>
          <ac:picMkLst>
            <pc:docMk/>
            <pc:sldMk cId="402248661" sldId="496"/>
            <ac:picMk id="6" creationId="{A825F636-8522-41FA-B3FD-97E0AB4E3A9A}"/>
          </ac:picMkLst>
        </pc:picChg>
        <pc:picChg chg="ord">
          <ac:chgData name="Brian Grey" userId="c81e10d2-c836-482c-a664-6eb0416e1933" providerId="ADAL" clId="{EE70EC8A-AD9B-4682-8634-C9D7F76A9428}" dt="2020-08-05T20:17:45.879" v="1775" actId="167"/>
          <ac:picMkLst>
            <pc:docMk/>
            <pc:sldMk cId="402248661" sldId="496"/>
            <ac:picMk id="8" creationId="{00000000-0000-0000-0000-000000000000}"/>
          </ac:picMkLst>
        </pc:picChg>
        <pc:picChg chg="add del mod ord">
          <ac:chgData name="Brian Grey" userId="c81e10d2-c836-482c-a664-6eb0416e1933" providerId="ADAL" clId="{EE70EC8A-AD9B-4682-8634-C9D7F76A9428}" dt="2020-08-05T20:17:43.225" v="1774" actId="478"/>
          <ac:picMkLst>
            <pc:docMk/>
            <pc:sldMk cId="402248661" sldId="496"/>
            <ac:picMk id="9" creationId="{B0EA4E16-4E1D-4AFE-ACD1-876D9B95DDA6}"/>
          </ac:picMkLst>
        </pc:picChg>
        <pc:picChg chg="add del mod">
          <ac:chgData name="Brian Grey" userId="c81e10d2-c836-482c-a664-6eb0416e1933" providerId="ADAL" clId="{EE70EC8A-AD9B-4682-8634-C9D7F76A9428}" dt="2020-08-05T20:18:07.400" v="1780" actId="478"/>
          <ac:picMkLst>
            <pc:docMk/>
            <pc:sldMk cId="402248661" sldId="496"/>
            <ac:picMk id="11" creationId="{0998A1FB-1AFF-4A0C-B003-4A3B0921909A}"/>
          </ac:picMkLst>
        </pc:picChg>
        <pc:picChg chg="add mod">
          <ac:chgData name="Brian Grey" userId="c81e10d2-c836-482c-a664-6eb0416e1933" providerId="ADAL" clId="{EE70EC8A-AD9B-4682-8634-C9D7F76A9428}" dt="2020-08-05T20:23:08.331" v="1812" actId="962"/>
          <ac:picMkLst>
            <pc:docMk/>
            <pc:sldMk cId="402248661" sldId="496"/>
            <ac:picMk id="13" creationId="{7598478F-3DCF-41BC-9D59-35B08FB35998}"/>
          </ac:picMkLst>
        </pc:picChg>
      </pc:sldChg>
      <pc:sldChg chg="modSp del mod">
        <pc:chgData name="Brian Grey" userId="c81e10d2-c836-482c-a664-6eb0416e1933" providerId="ADAL" clId="{EE70EC8A-AD9B-4682-8634-C9D7F76A9428}" dt="2020-08-07T01:45:41.496" v="4283" actId="2696"/>
        <pc:sldMkLst>
          <pc:docMk/>
          <pc:sldMk cId="881143134" sldId="497"/>
        </pc:sldMkLst>
        <pc:spChg chg="mod">
          <ac:chgData name="Brian Grey" userId="c81e10d2-c836-482c-a664-6eb0416e1933" providerId="ADAL" clId="{EE70EC8A-AD9B-4682-8634-C9D7F76A9428}" dt="2020-08-07T01:45:27.957" v="4282" actId="20577"/>
          <ac:spMkLst>
            <pc:docMk/>
            <pc:sldMk cId="881143134" sldId="497"/>
            <ac:spMk id="2" creationId="{00000000-0000-0000-0000-000000000000}"/>
          </ac:spMkLst>
        </pc:spChg>
      </pc:sldChg>
      <pc:sldChg chg="addSp delSp modSp mod modTransition delAnim modAnim">
        <pc:chgData name="Brian Grey" userId="c81e10d2-c836-482c-a664-6eb0416e1933" providerId="ADAL" clId="{EE70EC8A-AD9B-4682-8634-C9D7F76A9428}" dt="2020-08-05T20:24:01.035" v="1824"/>
        <pc:sldMkLst>
          <pc:docMk/>
          <pc:sldMk cId="331838230" sldId="523"/>
        </pc:sldMkLst>
        <pc:spChg chg="mod">
          <ac:chgData name="Brian Grey" userId="c81e10d2-c836-482c-a664-6eb0416e1933" providerId="ADAL" clId="{EE70EC8A-AD9B-4682-8634-C9D7F76A9428}" dt="2020-08-05T19:52:53.848" v="1376" actId="20577"/>
          <ac:spMkLst>
            <pc:docMk/>
            <pc:sldMk cId="331838230" sldId="52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5T20:05:04.415" v="1401" actId="6549"/>
          <ac:spMkLst>
            <pc:docMk/>
            <pc:sldMk cId="331838230" sldId="523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5T20:05:07.031" v="1402" actId="478"/>
          <ac:picMkLst>
            <pc:docMk/>
            <pc:sldMk cId="331838230" sldId="523"/>
            <ac:picMk id="5" creationId="{1E9DAE97-5B66-4D9F-BA9A-483633CAEE59}"/>
          </ac:picMkLst>
        </pc:picChg>
        <pc:picChg chg="add mod">
          <ac:chgData name="Brian Grey" userId="c81e10d2-c836-482c-a664-6eb0416e1933" providerId="ADAL" clId="{EE70EC8A-AD9B-4682-8634-C9D7F76A9428}" dt="2020-08-05T20:23:21.039" v="1816" actId="962"/>
          <ac:picMkLst>
            <pc:docMk/>
            <pc:sldMk cId="331838230" sldId="523"/>
            <ac:picMk id="6" creationId="{70D4BBBD-CABA-41DC-B8B7-6F60E56BB7D0}"/>
          </ac:picMkLst>
        </pc:picChg>
        <pc:picChg chg="add mod">
          <ac:chgData name="Brian Grey" userId="c81e10d2-c836-482c-a664-6eb0416e1933" providerId="ADAL" clId="{EE70EC8A-AD9B-4682-8634-C9D7F76A9428}" dt="2020-08-05T20:23:41.280" v="1823" actId="1076"/>
          <ac:picMkLst>
            <pc:docMk/>
            <pc:sldMk cId="331838230" sldId="523"/>
            <ac:picMk id="9" creationId="{BE140B7B-7A42-4C50-BB87-833FF22A1C6E}"/>
          </ac:picMkLst>
        </pc:picChg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2954706691" sldId="524"/>
        </pc:sldMkLst>
      </pc:sldChg>
      <pc:sldChg chg="addSp modSp mod modAnim">
        <pc:chgData name="Brian Grey" userId="c81e10d2-c836-482c-a664-6eb0416e1933" providerId="ADAL" clId="{EE70EC8A-AD9B-4682-8634-C9D7F76A9428}" dt="2020-08-07T13:15:51.142" v="5907"/>
        <pc:sldMkLst>
          <pc:docMk/>
          <pc:sldMk cId="365170285" sldId="525"/>
        </pc:sldMkLst>
        <pc:spChg chg="mod">
          <ac:chgData name="Brian Grey" userId="c81e10d2-c836-482c-a664-6eb0416e1933" providerId="ADAL" clId="{EE70EC8A-AD9B-4682-8634-C9D7F76A9428}" dt="2020-08-07T01:28:38.942" v="3888" actId="20577"/>
          <ac:spMkLst>
            <pc:docMk/>
            <pc:sldMk cId="365170285" sldId="52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2:23:08.027" v="5891"/>
          <ac:spMkLst>
            <pc:docMk/>
            <pc:sldMk cId="365170285" sldId="525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13:15:07.140" v="5895" actId="1076"/>
          <ac:picMkLst>
            <pc:docMk/>
            <pc:sldMk cId="365170285" sldId="525"/>
            <ac:picMk id="5" creationId="{E2614B26-39E4-4738-A832-8687E8F2290E}"/>
          </ac:picMkLst>
        </pc:picChg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4153371811" sldId="526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2512262506" sldId="527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08330486" sldId="528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390679398" sldId="529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84034212" sldId="530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821543213" sldId="531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406587715" sldId="532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545100963" sldId="533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821629792" sldId="534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883992513" sldId="535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616073343" sldId="536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776903999" sldId="537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482669684" sldId="538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976851292" sldId="539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353286699" sldId="540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958940403" sldId="541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731771001" sldId="542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36492818" sldId="543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097243068" sldId="544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611281827" sldId="545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733453699" sldId="546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688155484" sldId="547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985490778" sldId="548"/>
        </pc:sldMkLst>
      </pc:sldChg>
      <pc:sldChg chg="modSp add modTransition modAnim">
        <pc:chgData name="Brian Grey" userId="c81e10d2-c836-482c-a664-6eb0416e1933" providerId="ADAL" clId="{EE70EC8A-AD9B-4682-8634-C9D7F76A9428}" dt="2020-08-05T19:52:44.233" v="1370" actId="20577"/>
        <pc:sldMkLst>
          <pc:docMk/>
          <pc:sldMk cId="1364117691" sldId="549"/>
        </pc:sldMkLst>
        <pc:spChg chg="mod">
          <ac:chgData name="Brian Grey" userId="c81e10d2-c836-482c-a664-6eb0416e1933" providerId="ADAL" clId="{EE70EC8A-AD9B-4682-8634-C9D7F76A9428}" dt="2020-08-05T19:52:44.233" v="1370" actId="20577"/>
          <ac:spMkLst>
            <pc:docMk/>
            <pc:sldMk cId="1364117691" sldId="549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EE70EC8A-AD9B-4682-8634-C9D7F76A9428}" dt="2020-08-05T20:22:32.264" v="1803" actId="6549"/>
        <pc:sldMkLst>
          <pc:docMk/>
          <pc:sldMk cId="2398637621" sldId="550"/>
        </pc:sldMkLst>
        <pc:spChg chg="mod">
          <ac:chgData name="Brian Grey" userId="c81e10d2-c836-482c-a664-6eb0416e1933" providerId="ADAL" clId="{EE70EC8A-AD9B-4682-8634-C9D7F76A9428}" dt="2020-08-05T20:22:32.264" v="1803" actId="6549"/>
          <ac:spMkLst>
            <pc:docMk/>
            <pc:sldMk cId="2398637621" sldId="550"/>
            <ac:spMk id="4" creationId="{ED4844DB-D908-415A-95B0-5C6259DE470E}"/>
          </ac:spMkLst>
        </pc:spChg>
      </pc:sldChg>
      <pc:sldChg chg="delSp modSp add mod delAnim modAnim">
        <pc:chgData name="Brian Grey" userId="c81e10d2-c836-482c-a664-6eb0416e1933" providerId="ADAL" clId="{EE70EC8A-AD9B-4682-8634-C9D7F76A9428}" dt="2020-08-07T01:50:57.747" v="4685" actId="20577"/>
        <pc:sldMkLst>
          <pc:docMk/>
          <pc:sldMk cId="15179583" sldId="551"/>
        </pc:sldMkLst>
        <pc:spChg chg="mod">
          <ac:chgData name="Brian Grey" userId="c81e10d2-c836-482c-a664-6eb0416e1933" providerId="ADAL" clId="{EE70EC8A-AD9B-4682-8634-C9D7F76A9428}" dt="2020-08-07T01:50:57.747" v="4685" actId="20577"/>
          <ac:spMkLst>
            <pc:docMk/>
            <pc:sldMk cId="15179583" sldId="551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7T01:00:06.265" v="1827" actId="478"/>
          <ac:picMkLst>
            <pc:docMk/>
            <pc:sldMk cId="15179583" sldId="551"/>
            <ac:picMk id="6" creationId="{70D4BBBD-CABA-41DC-B8B7-6F60E56BB7D0}"/>
          </ac:picMkLst>
        </pc:picChg>
        <pc:picChg chg="del">
          <ac:chgData name="Brian Grey" userId="c81e10d2-c836-482c-a664-6eb0416e1933" providerId="ADAL" clId="{EE70EC8A-AD9B-4682-8634-C9D7F76A9428}" dt="2020-08-07T01:00:05.529" v="1826" actId="478"/>
          <ac:picMkLst>
            <pc:docMk/>
            <pc:sldMk cId="15179583" sldId="551"/>
            <ac:picMk id="9" creationId="{BE140B7B-7A42-4C50-BB87-833FF22A1C6E}"/>
          </ac:picMkLst>
        </pc:picChg>
      </pc:sldChg>
      <pc:sldChg chg="modSp add mod modTransition modAnim">
        <pc:chgData name="Brian Grey" userId="c81e10d2-c836-482c-a664-6eb0416e1933" providerId="ADAL" clId="{EE70EC8A-AD9B-4682-8634-C9D7F76A9428}" dt="2020-08-07T01:35:14.298" v="4011" actId="6549"/>
        <pc:sldMkLst>
          <pc:docMk/>
          <pc:sldMk cId="653744933" sldId="552"/>
        </pc:sldMkLst>
        <pc:spChg chg="mod">
          <ac:chgData name="Brian Grey" userId="c81e10d2-c836-482c-a664-6eb0416e1933" providerId="ADAL" clId="{EE70EC8A-AD9B-4682-8634-C9D7F76A9428}" dt="2020-08-07T01:14:49.211" v="3097" actId="20577"/>
          <ac:spMkLst>
            <pc:docMk/>
            <pc:sldMk cId="653744933" sldId="552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01:35:14.298" v="4011" actId="6549"/>
          <ac:spMkLst>
            <pc:docMk/>
            <pc:sldMk cId="653744933" sldId="552"/>
            <ac:spMk id="4" creationId="{ED4844DB-D908-415A-95B0-5C6259DE470E}"/>
          </ac:spMkLst>
        </pc:spChg>
      </pc:sldChg>
      <pc:sldChg chg="addSp delSp modSp add mod ord modTransition modAnim">
        <pc:chgData name="Brian Grey" userId="c81e10d2-c836-482c-a664-6eb0416e1933" providerId="ADAL" clId="{EE70EC8A-AD9B-4682-8634-C9D7F76A9428}" dt="2020-08-07T18:22:54.340" v="5949"/>
        <pc:sldMkLst>
          <pc:docMk/>
          <pc:sldMk cId="3839327918" sldId="553"/>
        </pc:sldMkLst>
        <pc:spChg chg="mod">
          <ac:chgData name="Brian Grey" userId="c81e10d2-c836-482c-a664-6eb0416e1933" providerId="ADAL" clId="{EE70EC8A-AD9B-4682-8634-C9D7F76A9428}" dt="2020-08-07T01:14:37.532" v="3083" actId="20577"/>
          <ac:spMkLst>
            <pc:docMk/>
            <pc:sldMk cId="3839327918" sldId="55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8:22:46.544" v="5947" actId="6549"/>
          <ac:spMkLst>
            <pc:docMk/>
            <pc:sldMk cId="3839327918" sldId="553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18:22:35.799" v="5946" actId="14826"/>
          <ac:picMkLst>
            <pc:docMk/>
            <pc:sldMk cId="3839327918" sldId="553"/>
            <ac:picMk id="5" creationId="{868257A9-74AC-4B53-BC4C-E9B8A80F45CF}"/>
          </ac:picMkLst>
        </pc:picChg>
        <pc:picChg chg="add del mod">
          <ac:chgData name="Brian Grey" userId="c81e10d2-c836-482c-a664-6eb0416e1933" providerId="ADAL" clId="{EE70EC8A-AD9B-4682-8634-C9D7F76A9428}" dt="2020-08-07T13:25:20.914" v="5914" actId="931"/>
          <ac:picMkLst>
            <pc:docMk/>
            <pc:sldMk cId="3839327918" sldId="553"/>
            <ac:picMk id="7" creationId="{48E6BD90-602C-4419-BAAF-022DDDF5D14D}"/>
          </ac:picMkLst>
        </pc:picChg>
      </pc:sldChg>
      <pc:sldChg chg="modSp add mod ord modTransition modAnim">
        <pc:chgData name="Brian Grey" userId="c81e10d2-c836-482c-a664-6eb0416e1933" providerId="ADAL" clId="{EE70EC8A-AD9B-4682-8634-C9D7F76A9428}" dt="2020-08-07T01:55:23.768" v="5243"/>
        <pc:sldMkLst>
          <pc:docMk/>
          <pc:sldMk cId="56656899" sldId="554"/>
        </pc:sldMkLst>
        <pc:spChg chg="mod">
          <ac:chgData name="Brian Grey" userId="c81e10d2-c836-482c-a664-6eb0416e1933" providerId="ADAL" clId="{EE70EC8A-AD9B-4682-8634-C9D7F76A9428}" dt="2020-08-07T01:45:58.955" v="4301" actId="20577"/>
          <ac:spMkLst>
            <pc:docMk/>
            <pc:sldMk cId="56656899" sldId="554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01:48:20.079" v="4505" actId="20577"/>
          <ac:spMkLst>
            <pc:docMk/>
            <pc:sldMk cId="56656899" sldId="554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EE70EC8A-AD9B-4682-8634-C9D7F76A9428}" dt="2020-08-07T01:57:24.199" v="5577" actId="20577"/>
        <pc:sldMkLst>
          <pc:docMk/>
          <pc:sldMk cId="225772797" sldId="555"/>
        </pc:sldMkLst>
        <pc:spChg chg="mod">
          <ac:chgData name="Brian Grey" userId="c81e10d2-c836-482c-a664-6eb0416e1933" providerId="ADAL" clId="{EE70EC8A-AD9B-4682-8634-C9D7F76A9428}" dt="2020-08-07T01:48:53.951" v="4527" actId="20577"/>
          <ac:spMkLst>
            <pc:docMk/>
            <pc:sldMk cId="225772797" sldId="55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01:57:24.199" v="5577" actId="20577"/>
          <ac:spMkLst>
            <pc:docMk/>
            <pc:sldMk cId="225772797" sldId="555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EE70EC8A-AD9B-4682-8634-C9D7F76A9428}" dt="2020-08-07T01:58:46.756" v="5735" actId="5793"/>
        <pc:sldMkLst>
          <pc:docMk/>
          <pc:sldMk cId="382447709" sldId="556"/>
        </pc:sldMkLst>
        <pc:spChg chg="mod">
          <ac:chgData name="Brian Grey" userId="c81e10d2-c836-482c-a664-6eb0416e1933" providerId="ADAL" clId="{EE70EC8A-AD9B-4682-8634-C9D7F76A9428}" dt="2020-08-07T01:58:46.756" v="5735" actId="5793"/>
          <ac:spMkLst>
            <pc:docMk/>
            <pc:sldMk cId="382447709" sldId="55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EE70EC8A-AD9B-4682-8634-C9D7F76A9428}" dt="2020-08-07T18:27:45.049" v="6177" actId="15"/>
        <pc:sldMkLst>
          <pc:docMk/>
          <pc:sldMk cId="2911835957" sldId="557"/>
        </pc:sldMkLst>
        <pc:spChg chg="mod">
          <ac:chgData name="Brian Grey" userId="c81e10d2-c836-482c-a664-6eb0416e1933" providerId="ADAL" clId="{EE70EC8A-AD9B-4682-8634-C9D7F76A9428}" dt="2020-08-07T02:04:13.853" v="5744" actId="20577"/>
          <ac:spMkLst>
            <pc:docMk/>
            <pc:sldMk cId="2911835957" sldId="557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8:27:45.049" v="6177" actId="15"/>
          <ac:spMkLst>
            <pc:docMk/>
            <pc:sldMk cId="2911835957" sldId="557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EE70EC8A-AD9B-4682-8634-C9D7F76A9428}" dt="2020-08-07T18:23:30.483" v="5953" actId="6549"/>
        <pc:sldMkLst>
          <pc:docMk/>
          <pc:sldMk cId="1157936974" sldId="558"/>
        </pc:sldMkLst>
        <pc:spChg chg="mod">
          <ac:chgData name="Brian Grey" userId="c81e10d2-c836-482c-a664-6eb0416e1933" providerId="ADAL" clId="{EE70EC8A-AD9B-4682-8634-C9D7F76A9428}" dt="2020-08-07T18:23:30.483" v="5953" actId="6549"/>
          <ac:spMkLst>
            <pc:docMk/>
            <pc:sldMk cId="1157936974" sldId="558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7T18:23:19.764" v="5952" actId="14826"/>
          <ac:picMkLst>
            <pc:docMk/>
            <pc:sldMk cId="1157936974" sldId="558"/>
            <ac:picMk id="5" creationId="{868257A9-74AC-4B53-BC4C-E9B8A80F45CF}"/>
          </ac:picMkLst>
        </pc:picChg>
      </pc:sldChg>
      <pc:sldChg chg="modSp add modTransition modAnim">
        <pc:chgData name="Brian Grey" userId="c81e10d2-c836-482c-a664-6eb0416e1933" providerId="ADAL" clId="{EE70EC8A-AD9B-4682-8634-C9D7F76A9428}" dt="2020-08-07T18:24:10.774" v="5956"/>
        <pc:sldMkLst>
          <pc:docMk/>
          <pc:sldMk cId="948082871" sldId="559"/>
        </pc:sldMkLst>
        <pc:spChg chg="mod">
          <ac:chgData name="Brian Grey" userId="c81e10d2-c836-482c-a664-6eb0416e1933" providerId="ADAL" clId="{EE70EC8A-AD9B-4682-8634-C9D7F76A9428}" dt="2020-08-07T18:23:38.479" v="5954" actId="6549"/>
          <ac:spMkLst>
            <pc:docMk/>
            <pc:sldMk cId="948082871" sldId="559"/>
            <ac:spMk id="4" creationId="{ED4844DB-D908-415A-95B0-5C6259DE470E}"/>
          </ac:spMkLst>
        </pc:spChg>
      </pc:sldChg>
      <pc:sldChg chg="addSp modSp add mod ord modAnim">
        <pc:chgData name="Brian Grey" userId="c81e10d2-c836-482c-a664-6eb0416e1933" providerId="ADAL" clId="{EE70EC8A-AD9B-4682-8634-C9D7F76A9428}" dt="2020-08-07T19:02:17.018" v="6791"/>
        <pc:sldMkLst>
          <pc:docMk/>
          <pc:sldMk cId="887455468" sldId="560"/>
        </pc:sldMkLst>
        <pc:spChg chg="mod">
          <ac:chgData name="Brian Grey" userId="c81e10d2-c836-482c-a664-6eb0416e1933" providerId="ADAL" clId="{EE70EC8A-AD9B-4682-8634-C9D7F76A9428}" dt="2020-08-07T18:53:42.610" v="6320"/>
          <ac:spMkLst>
            <pc:docMk/>
            <pc:sldMk cId="887455468" sldId="560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8:55:47.429" v="6510" actId="6549"/>
          <ac:spMkLst>
            <pc:docMk/>
            <pc:sldMk cId="887455468" sldId="560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19:02:09.169" v="6789" actId="14826"/>
          <ac:picMkLst>
            <pc:docMk/>
            <pc:sldMk cId="887455468" sldId="560"/>
            <ac:picMk id="5" creationId="{CC74A6A4-D337-4E48-860A-598ADD912A2B}"/>
          </ac:picMkLst>
        </pc:picChg>
      </pc:sldChg>
      <pc:sldChg chg="modSp add mod modAnim">
        <pc:chgData name="Brian Grey" userId="c81e10d2-c836-482c-a664-6eb0416e1933" providerId="ADAL" clId="{EE70EC8A-AD9B-4682-8634-C9D7F76A9428}" dt="2020-08-07T20:48:57.071" v="6795" actId="20577"/>
        <pc:sldMkLst>
          <pc:docMk/>
          <pc:sldMk cId="653566960" sldId="561"/>
        </pc:sldMkLst>
        <pc:spChg chg="mod">
          <ac:chgData name="Brian Grey" userId="c81e10d2-c836-482c-a664-6eb0416e1933" providerId="ADAL" clId="{EE70EC8A-AD9B-4682-8634-C9D7F76A9428}" dt="2020-08-07T18:53:50.483" v="6321"/>
          <ac:spMkLst>
            <pc:docMk/>
            <pc:sldMk cId="653566960" sldId="561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0:48:57.071" v="6795" actId="20577"/>
          <ac:spMkLst>
            <pc:docMk/>
            <pc:sldMk cId="653566960" sldId="56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7T20:52:57.280" v="7164" actId="5793"/>
        <pc:sldMkLst>
          <pc:docMk/>
          <pc:sldMk cId="3963656128" sldId="562"/>
        </pc:sldMkLst>
        <pc:spChg chg="mod">
          <ac:chgData name="Brian Grey" userId="c81e10d2-c836-482c-a664-6eb0416e1933" providerId="ADAL" clId="{EE70EC8A-AD9B-4682-8634-C9D7F76A9428}" dt="2020-08-07T20:52:57.280" v="7164" actId="5793"/>
          <ac:spMkLst>
            <pc:docMk/>
            <pc:sldMk cId="3963656128" sldId="562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EE70EC8A-AD9B-4682-8634-C9D7F76A9428}" dt="2020-08-07T21:04:24.046" v="7698" actId="20577"/>
        <pc:sldMkLst>
          <pc:docMk/>
          <pc:sldMk cId="3619280992" sldId="563"/>
        </pc:sldMkLst>
        <pc:spChg chg="mod">
          <ac:chgData name="Brian Grey" userId="c81e10d2-c836-482c-a664-6eb0416e1933" providerId="ADAL" clId="{EE70EC8A-AD9B-4682-8634-C9D7F76A9428}" dt="2020-08-07T20:53:33.184" v="7196" actId="20577"/>
          <ac:spMkLst>
            <pc:docMk/>
            <pc:sldMk cId="3619280992" sldId="56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1:04:24.046" v="7698" actId="20577"/>
          <ac:spMkLst>
            <pc:docMk/>
            <pc:sldMk cId="3619280992" sldId="563"/>
            <ac:spMk id="4" creationId="{ED4844DB-D908-415A-95B0-5C6259DE470E}"/>
          </ac:spMkLst>
        </pc:spChg>
      </pc:sldChg>
      <pc:sldChg chg="addSp delSp modSp add mod delAnim modAnim">
        <pc:chgData name="Brian Grey" userId="c81e10d2-c836-482c-a664-6eb0416e1933" providerId="ADAL" clId="{EE70EC8A-AD9B-4682-8634-C9D7F76A9428}" dt="2020-08-07T21:29:04.495" v="7786"/>
        <pc:sldMkLst>
          <pc:docMk/>
          <pc:sldMk cId="3398468114" sldId="564"/>
        </pc:sldMkLst>
        <pc:spChg chg="mod">
          <ac:chgData name="Brian Grey" userId="c81e10d2-c836-482c-a664-6eb0416e1933" providerId="ADAL" clId="{EE70EC8A-AD9B-4682-8634-C9D7F76A9428}" dt="2020-08-07T21:11:30.377" v="7707" actId="20577"/>
          <ac:spMkLst>
            <pc:docMk/>
            <pc:sldMk cId="3398468114" sldId="564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1:28:44.314" v="7782" actId="313"/>
          <ac:spMkLst>
            <pc:docMk/>
            <pc:sldMk cId="3398468114" sldId="564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21:29:00.015" v="7785" actId="962"/>
          <ac:picMkLst>
            <pc:docMk/>
            <pc:sldMk cId="3398468114" sldId="564"/>
            <ac:picMk id="5" creationId="{4C23F776-84F0-47FA-A503-2652C861A173}"/>
          </ac:picMkLst>
        </pc:picChg>
        <pc:picChg chg="del">
          <ac:chgData name="Brian Grey" userId="c81e10d2-c836-482c-a664-6eb0416e1933" providerId="ADAL" clId="{EE70EC8A-AD9B-4682-8634-C9D7F76A9428}" dt="2020-08-07T21:11:25.002" v="7701" actId="478"/>
          <ac:picMkLst>
            <pc:docMk/>
            <pc:sldMk cId="3398468114" sldId="564"/>
            <ac:picMk id="6" creationId="{70D4BBBD-CABA-41DC-B8B7-6F60E56BB7D0}"/>
          </ac:picMkLst>
        </pc:picChg>
        <pc:picChg chg="del">
          <ac:chgData name="Brian Grey" userId="c81e10d2-c836-482c-a664-6eb0416e1933" providerId="ADAL" clId="{EE70EC8A-AD9B-4682-8634-C9D7F76A9428}" dt="2020-08-07T21:11:24.231" v="7700" actId="478"/>
          <ac:picMkLst>
            <pc:docMk/>
            <pc:sldMk cId="3398468114" sldId="564"/>
            <ac:picMk id="9" creationId="{BE140B7B-7A42-4C50-BB87-833FF22A1C6E}"/>
          </ac:picMkLst>
        </pc:picChg>
      </pc:sldChg>
      <pc:sldChg chg="modSp add modAnim">
        <pc:chgData name="Brian Grey" userId="c81e10d2-c836-482c-a664-6eb0416e1933" providerId="ADAL" clId="{EE70EC8A-AD9B-4682-8634-C9D7F76A9428}" dt="2020-08-07T21:35:01.492" v="8026" actId="20577"/>
        <pc:sldMkLst>
          <pc:docMk/>
          <pc:sldMk cId="1878078123" sldId="565"/>
        </pc:sldMkLst>
        <pc:spChg chg="mod">
          <ac:chgData name="Brian Grey" userId="c81e10d2-c836-482c-a664-6eb0416e1933" providerId="ADAL" clId="{EE70EC8A-AD9B-4682-8634-C9D7F76A9428}" dt="2020-08-07T21:29:16.625" v="7791" actId="20577"/>
          <ac:spMkLst>
            <pc:docMk/>
            <pc:sldMk cId="1878078123" sldId="56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1:35:01.492" v="8026" actId="20577"/>
          <ac:spMkLst>
            <pc:docMk/>
            <pc:sldMk cId="1878078123" sldId="565"/>
            <ac:spMk id="4" creationId="{ED4844DB-D908-415A-95B0-5C6259DE470E}"/>
          </ac:spMkLst>
        </pc:spChg>
      </pc:sldChg>
      <pc:sldChg chg="addSp delSp modSp add mod delAnim modAnim">
        <pc:chgData name="Brian Grey" userId="c81e10d2-c836-482c-a664-6eb0416e1933" providerId="ADAL" clId="{EE70EC8A-AD9B-4682-8634-C9D7F76A9428}" dt="2020-08-07T22:59:42.706" v="8326"/>
        <pc:sldMkLst>
          <pc:docMk/>
          <pc:sldMk cId="2927538486" sldId="566"/>
        </pc:sldMkLst>
        <pc:spChg chg="mod">
          <ac:chgData name="Brian Grey" userId="c81e10d2-c836-482c-a664-6eb0416e1933" providerId="ADAL" clId="{EE70EC8A-AD9B-4682-8634-C9D7F76A9428}" dt="2020-08-07T22:49:18.325" v="8031" actId="20577"/>
          <ac:spMkLst>
            <pc:docMk/>
            <pc:sldMk cId="2927538486" sldId="566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2:59:42.706" v="8326"/>
          <ac:spMkLst>
            <pc:docMk/>
            <pc:sldMk cId="2927538486" sldId="566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7T22:55:00.593" v="8160" actId="478"/>
          <ac:picMkLst>
            <pc:docMk/>
            <pc:sldMk cId="2927538486" sldId="566"/>
            <ac:picMk id="5" creationId="{868257A9-74AC-4B53-BC4C-E9B8A80F45CF}"/>
          </ac:picMkLst>
        </pc:picChg>
        <pc:picChg chg="add mod">
          <ac:chgData name="Brian Grey" userId="c81e10d2-c836-482c-a664-6eb0416e1933" providerId="ADAL" clId="{EE70EC8A-AD9B-4682-8634-C9D7F76A9428}" dt="2020-08-07T22:55:31.608" v="8168" actId="1076"/>
          <ac:picMkLst>
            <pc:docMk/>
            <pc:sldMk cId="2927538486" sldId="566"/>
            <ac:picMk id="6" creationId="{0407B6EB-6E3A-4195-85B4-C1EB54DB890A}"/>
          </ac:picMkLst>
        </pc:picChg>
      </pc:sldChg>
      <pc:sldChg chg="modSp add del">
        <pc:chgData name="Brian Grey" userId="c81e10d2-c836-482c-a664-6eb0416e1933" providerId="ADAL" clId="{EE70EC8A-AD9B-4682-8634-C9D7F76A9428}" dt="2020-08-07T22:58:13.731" v="8238" actId="47"/>
        <pc:sldMkLst>
          <pc:docMk/>
          <pc:sldMk cId="4126233292" sldId="567"/>
        </pc:sldMkLst>
        <pc:spChg chg="mod">
          <ac:chgData name="Brian Grey" userId="c81e10d2-c836-482c-a664-6eb0416e1933" providerId="ADAL" clId="{EE70EC8A-AD9B-4682-8634-C9D7F76A9428}" dt="2020-08-07T22:56:15.122" v="8193" actId="20577"/>
          <ac:spMkLst>
            <pc:docMk/>
            <pc:sldMk cId="4126233292" sldId="567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EE70EC8A-AD9B-4682-8634-C9D7F76A9428}" dt="2020-08-07T22:58:13.731" v="8238" actId="47"/>
        <pc:sldMkLst>
          <pc:docMk/>
          <pc:sldMk cId="2392718873" sldId="568"/>
        </pc:sldMkLst>
      </pc:sldChg>
      <pc:sldChg chg="modSp add mod modAnim">
        <pc:chgData name="Brian Grey" userId="c81e10d2-c836-482c-a664-6eb0416e1933" providerId="ADAL" clId="{EE70EC8A-AD9B-4682-8634-C9D7F76A9428}" dt="2020-08-08T14:17:56.452" v="8509" actId="255"/>
        <pc:sldMkLst>
          <pc:docMk/>
          <pc:sldMk cId="3194718661" sldId="569"/>
        </pc:sldMkLst>
        <pc:spChg chg="mod">
          <ac:chgData name="Brian Grey" userId="c81e10d2-c836-482c-a664-6eb0416e1933" providerId="ADAL" clId="{EE70EC8A-AD9B-4682-8634-C9D7F76A9428}" dt="2020-08-07T22:58:33.347" v="8243" actId="20577"/>
          <ac:spMkLst>
            <pc:docMk/>
            <pc:sldMk cId="3194718661" sldId="569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17:56.452" v="8509" actId="255"/>
          <ac:spMkLst>
            <pc:docMk/>
            <pc:sldMk cId="3194718661" sldId="569"/>
            <ac:spMk id="4" creationId="{ED4844DB-D908-415A-95B0-5C6259DE470E}"/>
          </ac:spMkLst>
        </pc:spChg>
      </pc:sldChg>
      <pc:sldChg chg="delSp modSp add mod delAnim">
        <pc:chgData name="Brian Grey" userId="c81e10d2-c836-482c-a664-6eb0416e1933" providerId="ADAL" clId="{EE70EC8A-AD9B-4682-8634-C9D7F76A9428}" dt="2020-08-08T14:35:23.128" v="8564" actId="20577"/>
        <pc:sldMkLst>
          <pc:docMk/>
          <pc:sldMk cId="3070190364" sldId="570"/>
        </pc:sldMkLst>
        <pc:spChg chg="mod">
          <ac:chgData name="Brian Grey" userId="c81e10d2-c836-482c-a664-6eb0416e1933" providerId="ADAL" clId="{EE70EC8A-AD9B-4682-8634-C9D7F76A9428}" dt="2020-08-08T14:18:03.852" v="8514" actId="20577"/>
          <ac:spMkLst>
            <pc:docMk/>
            <pc:sldMk cId="3070190364" sldId="570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35:23.128" v="8564" actId="20577"/>
          <ac:spMkLst>
            <pc:docMk/>
            <pc:sldMk cId="3070190364" sldId="570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8T14:18:15.919" v="8515" actId="478"/>
          <ac:picMkLst>
            <pc:docMk/>
            <pc:sldMk cId="3070190364" sldId="570"/>
            <ac:picMk id="5" creationId="{E2614B26-39E4-4738-A832-8687E8F2290E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4:58:40.551" v="9324"/>
        <pc:sldMkLst>
          <pc:docMk/>
          <pc:sldMk cId="2756804657" sldId="571"/>
        </pc:sldMkLst>
        <pc:spChg chg="mod">
          <ac:chgData name="Brian Grey" userId="c81e10d2-c836-482c-a664-6eb0416e1933" providerId="ADAL" clId="{EE70EC8A-AD9B-4682-8634-C9D7F76A9428}" dt="2020-08-08T14:35:45.763" v="8582" actId="20577"/>
          <ac:spMkLst>
            <pc:docMk/>
            <pc:sldMk cId="2756804657" sldId="571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5:43.487" v="9291" actId="6549"/>
          <ac:spMkLst>
            <pc:docMk/>
            <pc:sldMk cId="2756804657" sldId="57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EE70EC8A-AD9B-4682-8634-C9D7F76A9428}" dt="2020-08-08T14:53:42.123" v="9095" actId="20577"/>
        <pc:sldMkLst>
          <pc:docMk/>
          <pc:sldMk cId="2908759416" sldId="572"/>
        </pc:sldMkLst>
        <pc:spChg chg="mod">
          <ac:chgData name="Brian Grey" userId="c81e10d2-c836-482c-a664-6eb0416e1933" providerId="ADAL" clId="{EE70EC8A-AD9B-4682-8634-C9D7F76A9428}" dt="2020-08-08T14:37:03.410" v="8801" actId="20577"/>
          <ac:spMkLst>
            <pc:docMk/>
            <pc:sldMk cId="2908759416" sldId="572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3:42.123" v="9095" actId="20577"/>
          <ac:spMkLst>
            <pc:docMk/>
            <pc:sldMk cId="2908759416" sldId="572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EE70EC8A-AD9B-4682-8634-C9D7F76A9428}" dt="2020-08-08T14:55:28.036" v="9288" actId="6549"/>
        <pc:sldMkLst>
          <pc:docMk/>
          <pc:sldMk cId="1967824882" sldId="573"/>
        </pc:sldMkLst>
        <pc:spChg chg="mod">
          <ac:chgData name="Brian Grey" userId="c81e10d2-c836-482c-a664-6eb0416e1933" providerId="ADAL" clId="{EE70EC8A-AD9B-4682-8634-C9D7F76A9428}" dt="2020-08-08T14:53:48.317" v="9102" actId="20577"/>
          <ac:spMkLst>
            <pc:docMk/>
            <pc:sldMk cId="1967824882" sldId="57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5:28.036" v="9288" actId="6549"/>
          <ac:spMkLst>
            <pc:docMk/>
            <pc:sldMk cId="1967824882" sldId="573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EE70EC8A-AD9B-4682-8634-C9D7F76A9428}" dt="2020-08-08T14:58:02.514" v="9323"/>
        <pc:sldMkLst>
          <pc:docMk/>
          <pc:sldMk cId="2304523479" sldId="574"/>
        </pc:sldMkLst>
        <pc:spChg chg="mod">
          <ac:chgData name="Brian Grey" userId="c81e10d2-c836-482c-a664-6eb0416e1933" providerId="ADAL" clId="{EE70EC8A-AD9B-4682-8634-C9D7F76A9428}" dt="2020-08-08T14:55:50.445" v="9296" actId="20577"/>
          <ac:spMkLst>
            <pc:docMk/>
            <pc:sldMk cId="2304523479" sldId="574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7:27.509" v="9315" actId="20577"/>
          <ac:spMkLst>
            <pc:docMk/>
            <pc:sldMk cId="2304523479" sldId="57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8T16:56:25.215" v="9596"/>
        <pc:sldMkLst>
          <pc:docMk/>
          <pc:sldMk cId="2721849690" sldId="575"/>
        </pc:sldMkLst>
        <pc:spChg chg="mod">
          <ac:chgData name="Brian Grey" userId="c81e10d2-c836-482c-a664-6eb0416e1933" providerId="ADAL" clId="{EE70EC8A-AD9B-4682-8634-C9D7F76A9428}" dt="2020-08-08T16:56:25.215" v="9596"/>
          <ac:spMkLst>
            <pc:docMk/>
            <pc:sldMk cId="2721849690" sldId="57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6:54:42.980" v="9590" actId="20577"/>
          <ac:spMkLst>
            <pc:docMk/>
            <pc:sldMk cId="2721849690" sldId="575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8T16:53:10.038" v="9542" actId="14826"/>
          <ac:picMkLst>
            <pc:docMk/>
            <pc:sldMk cId="2721849690" sldId="575"/>
            <ac:picMk id="5" creationId="{CC74A6A4-D337-4E48-860A-598ADD912A2B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7:43:36.009" v="10638" actId="20577"/>
        <pc:sldMkLst>
          <pc:docMk/>
          <pc:sldMk cId="604455344" sldId="576"/>
        </pc:sldMkLst>
        <pc:spChg chg="mod">
          <ac:chgData name="Brian Grey" userId="c81e10d2-c836-482c-a664-6eb0416e1933" providerId="ADAL" clId="{EE70EC8A-AD9B-4682-8634-C9D7F76A9428}" dt="2020-08-08T17:40:11.180" v="10309" actId="20577"/>
          <ac:spMkLst>
            <pc:docMk/>
            <pc:sldMk cId="604455344" sldId="576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43:36.009" v="10638" actId="20577"/>
          <ac:spMkLst>
            <pc:docMk/>
            <pc:sldMk cId="604455344" sldId="576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EE70EC8A-AD9B-4682-8634-C9D7F76A9428}" dt="2020-08-08T17:58:24.362" v="11709"/>
        <pc:sldMkLst>
          <pc:docMk/>
          <pc:sldMk cId="437027124" sldId="577"/>
        </pc:sldMkLst>
        <pc:spChg chg="mod">
          <ac:chgData name="Brian Grey" userId="c81e10d2-c836-482c-a664-6eb0416e1933" providerId="ADAL" clId="{EE70EC8A-AD9B-4682-8634-C9D7F76A9428}" dt="2020-08-08T17:52:30.217" v="11697" actId="20577"/>
          <ac:spMkLst>
            <pc:docMk/>
            <pc:sldMk cId="437027124" sldId="577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50:48.640" v="11402" actId="20577"/>
          <ac:spMkLst>
            <pc:docMk/>
            <pc:sldMk cId="437027124" sldId="577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8T17:57:54.684" v="11699" actId="14826"/>
          <ac:picMkLst>
            <pc:docMk/>
            <pc:sldMk cId="437027124" sldId="577"/>
            <ac:picMk id="3" creationId="{0B860252-696A-4200-A366-487749E2DEEF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7:50:28.998" v="11400" actId="313"/>
        <pc:sldMkLst>
          <pc:docMk/>
          <pc:sldMk cId="883888910" sldId="578"/>
        </pc:sldMkLst>
        <pc:spChg chg="mod">
          <ac:chgData name="Brian Grey" userId="c81e10d2-c836-482c-a664-6eb0416e1933" providerId="ADAL" clId="{EE70EC8A-AD9B-4682-8634-C9D7F76A9428}" dt="2020-08-08T17:46:27.739" v="10864" actId="20577"/>
          <ac:spMkLst>
            <pc:docMk/>
            <pc:sldMk cId="883888910" sldId="578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50:28.998" v="11400" actId="313"/>
          <ac:spMkLst>
            <pc:docMk/>
            <pc:sldMk cId="883888910" sldId="57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7T22:59:48.043" v="8327"/>
        <pc:sldMkLst>
          <pc:docMk/>
          <pc:sldMk cId="3399134757" sldId="579"/>
        </pc:sldMkLst>
        <pc:spChg chg="mod">
          <ac:chgData name="Brian Grey" userId="c81e10d2-c836-482c-a664-6eb0416e1933" providerId="ADAL" clId="{EE70EC8A-AD9B-4682-8634-C9D7F76A9428}" dt="2020-08-07T22:59:48.043" v="8327"/>
          <ac:spMkLst>
            <pc:docMk/>
            <pc:sldMk cId="3399134757" sldId="579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7T22:56:51.536" v="8198" actId="14826"/>
          <ac:picMkLst>
            <pc:docMk/>
            <pc:sldMk cId="3399134757" sldId="579"/>
            <ac:picMk id="6" creationId="{0407B6EB-6E3A-4195-85B4-C1EB54DB890A}"/>
          </ac:picMkLst>
        </pc:picChg>
      </pc:sldChg>
      <pc:sldChg chg="modSp add modAnim">
        <pc:chgData name="Brian Grey" userId="c81e10d2-c836-482c-a664-6eb0416e1933" providerId="ADAL" clId="{EE70EC8A-AD9B-4682-8634-C9D7F76A9428}" dt="2020-08-07T22:59:33.775" v="8323" actId="20577"/>
        <pc:sldMkLst>
          <pc:docMk/>
          <pc:sldMk cId="3437560956" sldId="580"/>
        </pc:sldMkLst>
        <pc:spChg chg="mod">
          <ac:chgData name="Brian Grey" userId="c81e10d2-c836-482c-a664-6eb0416e1933" providerId="ADAL" clId="{EE70EC8A-AD9B-4682-8634-C9D7F76A9428}" dt="2020-08-07T22:59:33.775" v="8323" actId="20577"/>
          <ac:spMkLst>
            <pc:docMk/>
            <pc:sldMk cId="3437560956" sldId="580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7T22:58:05.956" v="8236" actId="14826"/>
          <ac:picMkLst>
            <pc:docMk/>
            <pc:sldMk cId="3437560956" sldId="580"/>
            <ac:picMk id="6" creationId="{0407B6EB-6E3A-4195-85B4-C1EB54DB890A}"/>
          </ac:picMkLst>
        </pc:picChg>
      </pc:sldChg>
      <pc:sldChg chg="add del">
        <pc:chgData name="Brian Grey" userId="c81e10d2-c836-482c-a664-6eb0416e1933" providerId="ADAL" clId="{EE70EC8A-AD9B-4682-8634-C9D7F76A9428}" dt="2020-08-08T16:53:08.996" v="9541"/>
        <pc:sldMkLst>
          <pc:docMk/>
          <pc:sldMk cId="2193450155" sldId="581"/>
        </pc:sldMkLst>
      </pc:sldChg>
      <pc:sldChg chg="modSp add modAnim">
        <pc:chgData name="Brian Grey" userId="c81e10d2-c836-482c-a664-6eb0416e1933" providerId="ADAL" clId="{EE70EC8A-AD9B-4682-8634-C9D7F76A9428}" dt="2020-08-08T17:00:48.824" v="9599" actId="6549"/>
        <pc:sldMkLst>
          <pc:docMk/>
          <pc:sldMk cId="3746617197" sldId="581"/>
        </pc:sldMkLst>
        <pc:spChg chg="mod">
          <ac:chgData name="Brian Grey" userId="c81e10d2-c836-482c-a664-6eb0416e1933" providerId="ADAL" clId="{EE70EC8A-AD9B-4682-8634-C9D7F76A9428}" dt="2020-08-08T16:56:27.449" v="9597"/>
          <ac:spMkLst>
            <pc:docMk/>
            <pc:sldMk cId="3746617197" sldId="581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00:48.824" v="9599" actId="6549"/>
          <ac:spMkLst>
            <pc:docMk/>
            <pc:sldMk cId="3746617197" sldId="58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8T17:39:29.910" v="10227" actId="20577"/>
        <pc:sldMkLst>
          <pc:docMk/>
          <pc:sldMk cId="4075436962" sldId="582"/>
        </pc:sldMkLst>
        <pc:spChg chg="mod">
          <ac:chgData name="Brian Grey" userId="c81e10d2-c836-482c-a664-6eb0416e1933" providerId="ADAL" clId="{EE70EC8A-AD9B-4682-8634-C9D7F76A9428}" dt="2020-08-08T16:56:29.955" v="9598"/>
          <ac:spMkLst>
            <pc:docMk/>
            <pc:sldMk cId="4075436962" sldId="582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39:29.910" v="10227" actId="20577"/>
          <ac:spMkLst>
            <pc:docMk/>
            <pc:sldMk cId="4075436962" sldId="582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8T17:01:05.643" v="9600" actId="14826"/>
          <ac:picMkLst>
            <pc:docMk/>
            <pc:sldMk cId="4075436962" sldId="582"/>
            <ac:picMk id="5" creationId="{CC74A6A4-D337-4E48-860A-598ADD912A2B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7:05:35.292" v="9845" actId="6549"/>
        <pc:sldMkLst>
          <pc:docMk/>
          <pc:sldMk cId="3760465551" sldId="583"/>
        </pc:sldMkLst>
        <pc:spChg chg="mod">
          <ac:chgData name="Brian Grey" userId="c81e10d2-c836-482c-a664-6eb0416e1933" providerId="ADAL" clId="{EE70EC8A-AD9B-4682-8634-C9D7F76A9428}" dt="2020-08-08T17:05:35.292" v="9845" actId="6549"/>
          <ac:spMkLst>
            <pc:docMk/>
            <pc:sldMk cId="3760465551" sldId="5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EE70EC8A-AD9B-4682-8634-C9D7F76A9428}" dt="2020-08-08T17:15:45.088" v="9852" actId="14826"/>
        <pc:sldMkLst>
          <pc:docMk/>
          <pc:sldMk cId="2989835102" sldId="584"/>
        </pc:sldMkLst>
        <pc:picChg chg="mod">
          <ac:chgData name="Brian Grey" userId="c81e10d2-c836-482c-a664-6eb0416e1933" providerId="ADAL" clId="{EE70EC8A-AD9B-4682-8634-C9D7F76A9428}" dt="2020-08-08T17:15:45.088" v="9852" actId="14826"/>
          <ac:picMkLst>
            <pc:docMk/>
            <pc:sldMk cId="2989835102" sldId="584"/>
            <ac:picMk id="5" creationId="{CC74A6A4-D337-4E48-860A-598ADD912A2B}"/>
          </ac:picMkLst>
        </pc:picChg>
      </pc:sldChg>
      <pc:sldChg chg="modSp add">
        <pc:chgData name="Brian Grey" userId="c81e10d2-c836-482c-a664-6eb0416e1933" providerId="ADAL" clId="{EE70EC8A-AD9B-4682-8634-C9D7F76A9428}" dt="2020-08-08T17:15:53.406" v="9853" actId="14826"/>
        <pc:sldMkLst>
          <pc:docMk/>
          <pc:sldMk cId="3695651624" sldId="585"/>
        </pc:sldMkLst>
        <pc:picChg chg="mod">
          <ac:chgData name="Brian Grey" userId="c81e10d2-c836-482c-a664-6eb0416e1933" providerId="ADAL" clId="{EE70EC8A-AD9B-4682-8634-C9D7F76A9428}" dt="2020-08-08T17:15:53.406" v="9853" actId="14826"/>
          <ac:picMkLst>
            <pc:docMk/>
            <pc:sldMk cId="3695651624" sldId="585"/>
            <ac:picMk id="5" creationId="{CC74A6A4-D337-4E48-860A-598ADD912A2B}"/>
          </ac:picMkLst>
        </pc:picChg>
      </pc:sldChg>
      <pc:sldChg chg="modSp add">
        <pc:chgData name="Brian Grey" userId="c81e10d2-c836-482c-a664-6eb0416e1933" providerId="ADAL" clId="{EE70EC8A-AD9B-4682-8634-C9D7F76A9428}" dt="2020-08-08T17:22:25.827" v="9854" actId="14826"/>
        <pc:sldMkLst>
          <pc:docMk/>
          <pc:sldMk cId="2624151404" sldId="586"/>
        </pc:sldMkLst>
        <pc:picChg chg="mod">
          <ac:chgData name="Brian Grey" userId="c81e10d2-c836-482c-a664-6eb0416e1933" providerId="ADAL" clId="{EE70EC8A-AD9B-4682-8634-C9D7F76A9428}" dt="2020-08-08T17:22:25.827" v="9854" actId="14826"/>
          <ac:picMkLst>
            <pc:docMk/>
            <pc:sldMk cId="2624151404" sldId="586"/>
            <ac:picMk id="5" creationId="{CC74A6A4-D337-4E48-860A-598ADD912A2B}"/>
          </ac:picMkLst>
        </pc:picChg>
      </pc:sldChg>
      <pc:sldChg chg="modSp add">
        <pc:chgData name="Brian Grey" userId="c81e10d2-c836-482c-a664-6eb0416e1933" providerId="ADAL" clId="{EE70EC8A-AD9B-4682-8634-C9D7F76A9428}" dt="2020-08-08T17:29:46.883" v="9861" actId="14826"/>
        <pc:sldMkLst>
          <pc:docMk/>
          <pc:sldMk cId="2476107232" sldId="587"/>
        </pc:sldMkLst>
        <pc:picChg chg="mod">
          <ac:chgData name="Brian Grey" userId="c81e10d2-c836-482c-a664-6eb0416e1933" providerId="ADAL" clId="{EE70EC8A-AD9B-4682-8634-C9D7F76A9428}" dt="2020-08-08T17:29:46.883" v="9861" actId="14826"/>
          <ac:picMkLst>
            <pc:docMk/>
            <pc:sldMk cId="2476107232" sldId="587"/>
            <ac:picMk id="5" creationId="{CC74A6A4-D337-4E48-860A-598ADD912A2B}"/>
          </ac:picMkLst>
        </pc:picChg>
      </pc:sldChg>
      <pc:sldChg chg="modSp add mod modTransition">
        <pc:chgData name="Brian Grey" userId="c81e10d2-c836-482c-a664-6eb0416e1933" providerId="ADAL" clId="{EE70EC8A-AD9B-4682-8634-C9D7F76A9428}" dt="2020-08-08T17:37:15.113" v="10221" actId="14826"/>
        <pc:sldMkLst>
          <pc:docMk/>
          <pc:sldMk cId="1728037435" sldId="588"/>
        </pc:sldMkLst>
        <pc:spChg chg="mod">
          <ac:chgData name="Brian Grey" userId="c81e10d2-c836-482c-a664-6eb0416e1933" providerId="ADAL" clId="{EE70EC8A-AD9B-4682-8634-C9D7F76A9428}" dt="2020-08-08T17:33:33.805" v="10220"/>
          <ac:spMkLst>
            <pc:docMk/>
            <pc:sldMk cId="1728037435" sldId="588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8T17:37:15.113" v="10221" actId="14826"/>
          <ac:picMkLst>
            <pc:docMk/>
            <pc:sldMk cId="1728037435" sldId="588"/>
            <ac:picMk id="5" creationId="{CC74A6A4-D337-4E48-860A-598ADD912A2B}"/>
          </ac:picMkLst>
        </pc:picChg>
      </pc:sldChg>
      <pc:sldChg chg="modSp add modAnim">
        <pc:chgData name="Brian Grey" userId="c81e10d2-c836-482c-a664-6eb0416e1933" providerId="ADAL" clId="{EE70EC8A-AD9B-4682-8634-C9D7F76A9428}" dt="2020-08-08T17:44:56.313" v="10780" actId="20577"/>
        <pc:sldMkLst>
          <pc:docMk/>
          <pc:sldMk cId="3276857190" sldId="589"/>
        </pc:sldMkLst>
        <pc:spChg chg="mod">
          <ac:chgData name="Brian Grey" userId="c81e10d2-c836-482c-a664-6eb0416e1933" providerId="ADAL" clId="{EE70EC8A-AD9B-4682-8634-C9D7F76A9428}" dt="2020-08-08T17:44:56.313" v="10780" actId="20577"/>
          <ac:spMkLst>
            <pc:docMk/>
            <pc:sldMk cId="3276857190" sldId="58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8T17:52:22.804" v="11687" actId="20577"/>
        <pc:sldMkLst>
          <pc:docMk/>
          <pc:sldMk cId="1031031096" sldId="590"/>
        </pc:sldMkLst>
        <pc:spChg chg="mod">
          <ac:chgData name="Brian Grey" userId="c81e10d2-c836-482c-a664-6eb0416e1933" providerId="ADAL" clId="{EE70EC8A-AD9B-4682-8634-C9D7F76A9428}" dt="2020-08-08T17:52:22.804" v="11687" actId="20577"/>
          <ac:spMkLst>
            <pc:docMk/>
            <pc:sldMk cId="1031031096" sldId="590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52:16.300" v="11682" actId="20577"/>
          <ac:spMkLst>
            <pc:docMk/>
            <pc:sldMk cId="1031031096" sldId="590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C0A4C0C-124E-4B6D-9274-D3BDBAF5B234}"/>
    <pc:docChg chg="modSld">
      <pc:chgData name="Brian Grey" userId="c81e10d2-c836-482c-a664-6eb0416e1933" providerId="ADAL" clId="{BC0A4C0C-124E-4B6D-9274-D3BDBAF5B234}" dt="2020-10-01T02:32:51.583" v="32" actId="2711"/>
      <pc:docMkLst>
        <pc:docMk/>
      </pc:docMkLst>
      <pc:sldChg chg="modSp mod">
        <pc:chgData name="Brian Grey" userId="c81e10d2-c836-482c-a664-6eb0416e1933" providerId="ADAL" clId="{BC0A4C0C-124E-4B6D-9274-D3BDBAF5B234}" dt="2020-10-01T01:41:12.698" v="4" actId="167"/>
        <pc:sldMkLst>
          <pc:docMk/>
          <pc:sldMk cId="1667231941" sldId="379"/>
        </pc:sldMkLst>
        <pc:picChg chg="ord">
          <ac:chgData name="Brian Grey" userId="c81e10d2-c836-482c-a664-6eb0416e1933" providerId="ADAL" clId="{BC0A4C0C-124E-4B6D-9274-D3BDBAF5B234}" dt="2020-10-01T01:41:12.698" v="4" actId="167"/>
          <ac:picMkLst>
            <pc:docMk/>
            <pc:sldMk cId="1667231941" sldId="379"/>
            <ac:picMk id="5" creationId="{00000000-0000-0000-0000-000000000000}"/>
          </ac:picMkLst>
        </pc:picChg>
      </pc:sldChg>
      <pc:sldChg chg="modSp">
        <pc:chgData name="Brian Grey" userId="c81e10d2-c836-482c-a664-6eb0416e1933" providerId="ADAL" clId="{BC0A4C0C-124E-4B6D-9274-D3BDBAF5B234}" dt="2020-10-01T02:32:51.583" v="32" actId="2711"/>
        <pc:sldMkLst>
          <pc:docMk/>
          <pc:sldMk cId="653566960" sldId="561"/>
        </pc:sldMkLst>
        <pc:spChg chg="mod">
          <ac:chgData name="Brian Grey" userId="c81e10d2-c836-482c-a664-6eb0416e1933" providerId="ADAL" clId="{BC0A4C0C-124E-4B6D-9274-D3BDBAF5B234}" dt="2020-10-01T02:32:51.583" v="32" actId="2711"/>
          <ac:spMkLst>
            <pc:docMk/>
            <pc:sldMk cId="653566960" sldId="561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BC0A4C0C-124E-4B6D-9274-D3BDBAF5B234}" dt="2020-10-01T01:37:33.930" v="3" actId="20577"/>
        <pc:sldMkLst>
          <pc:docMk/>
          <pc:sldMk cId="883888910" sldId="578"/>
        </pc:sldMkLst>
        <pc:spChg chg="mod">
          <ac:chgData name="Brian Grey" userId="c81e10d2-c836-482c-a664-6eb0416e1933" providerId="ADAL" clId="{BC0A4C0C-124E-4B6D-9274-D3BDBAF5B234}" dt="2020-10-01T01:37:33.930" v="3" actId="20577"/>
          <ac:spMkLst>
            <pc:docMk/>
            <pc:sldMk cId="883888910" sldId="578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BC0A4C0C-124E-4B6D-9274-D3BDBAF5B234}" dt="2020-10-01T01:37:16.887" v="1"/>
        <pc:sldMkLst>
          <pc:docMk/>
          <pc:sldMk cId="1031031096" sldId="590"/>
        </pc:sldMkLst>
        <pc:spChg chg="mod">
          <ac:chgData name="Brian Grey" userId="c81e10d2-c836-482c-a664-6eb0416e1933" providerId="ADAL" clId="{BC0A4C0C-124E-4B6D-9274-D3BDBAF5B234}" dt="2020-10-01T01:36:32.072" v="0" actId="6549"/>
          <ac:spMkLst>
            <pc:docMk/>
            <pc:sldMk cId="1031031096" sldId="590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  <pc:docChgLst>
    <pc:chgData name="Brian Grey" userId="c81e10d2-c836-482c-a664-6eb0416e1933" providerId="ADAL" clId="{842030AC-6930-4C32-AC9E-EC86360BF2EF}"/>
    <pc:docChg chg="modSld">
      <pc:chgData name="Brian Grey" userId="c81e10d2-c836-482c-a664-6eb0416e1933" providerId="ADAL" clId="{842030AC-6930-4C32-AC9E-EC86360BF2EF}" dt="2020-08-12T23:35:40.217" v="10"/>
      <pc:docMkLst>
        <pc:docMk/>
      </pc:docMkLst>
      <pc:sldChg chg="modSp mod">
        <pc:chgData name="Brian Grey" userId="c81e10d2-c836-482c-a664-6eb0416e1933" providerId="ADAL" clId="{842030AC-6930-4C32-AC9E-EC86360BF2EF}" dt="2020-08-12T00:12:52.163" v="1" actId="20577"/>
        <pc:sldMkLst>
          <pc:docMk/>
          <pc:sldMk cId="2994068431" sldId="269"/>
        </pc:sldMkLst>
        <pc:spChg chg="mod">
          <ac:chgData name="Brian Grey" userId="c81e10d2-c836-482c-a664-6eb0416e1933" providerId="ADAL" clId="{842030AC-6930-4C32-AC9E-EC86360BF2EF}" dt="2020-08-12T00:12:52.163" v="1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842030AC-6930-4C32-AC9E-EC86360BF2EF}" dt="2020-08-12T23:35:40.217" v="10"/>
        <pc:sldMkLst>
          <pc:docMk/>
          <pc:sldMk cId="1541298972" sldId="287"/>
        </pc:sldMkLst>
        <pc:spChg chg="mod">
          <ac:chgData name="Brian Grey" userId="c81e10d2-c836-482c-a664-6eb0416e1933" providerId="ADAL" clId="{842030AC-6930-4C32-AC9E-EC86360BF2EF}" dt="2020-08-12T23:35:40.217" v="10"/>
          <ac:spMkLst>
            <pc:docMk/>
            <pc:sldMk cId="1541298972" sldId="287"/>
            <ac:spMk id="4" creationId="{ED4844DB-D908-415A-95B0-5C6259DE470E}"/>
          </ac:spMkLst>
        </pc:spChg>
      </pc:sldChg>
      <pc:sldChg chg="modAnim">
        <pc:chgData name="Brian Grey" userId="c81e10d2-c836-482c-a664-6eb0416e1933" providerId="ADAL" clId="{842030AC-6930-4C32-AC9E-EC86360BF2EF}" dt="2020-08-12T00:24:22.975" v="3"/>
        <pc:sldMkLst>
          <pc:docMk/>
          <pc:sldMk cId="331838230" sldId="523"/>
        </pc:sldMkLst>
      </pc:sldChg>
      <pc:sldChg chg="modSp">
        <pc:chgData name="Brian Grey" userId="c81e10d2-c836-482c-a664-6eb0416e1933" providerId="ADAL" clId="{842030AC-6930-4C32-AC9E-EC86360BF2EF}" dt="2020-08-12T01:13:57.842" v="4" actId="20577"/>
        <pc:sldMkLst>
          <pc:docMk/>
          <pc:sldMk cId="1878078123" sldId="565"/>
        </pc:sldMkLst>
        <pc:spChg chg="mod">
          <ac:chgData name="Brian Grey" userId="c81e10d2-c836-482c-a664-6eb0416e1933" providerId="ADAL" clId="{842030AC-6930-4C32-AC9E-EC86360BF2EF}" dt="2020-08-12T01:13:57.842" v="4" actId="20577"/>
          <ac:spMkLst>
            <pc:docMk/>
            <pc:sldMk cId="1878078123" sldId="565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842030AC-6930-4C32-AC9E-EC86360BF2EF}" dt="2020-08-12T01:19:31.578" v="9" actId="20577"/>
        <pc:sldMkLst>
          <pc:docMk/>
          <pc:sldMk cId="3070190364" sldId="570"/>
        </pc:sldMkLst>
        <pc:spChg chg="mod">
          <ac:chgData name="Brian Grey" userId="c81e10d2-c836-482c-a664-6eb0416e1933" providerId="ADAL" clId="{842030AC-6930-4C32-AC9E-EC86360BF2EF}" dt="2020-08-12T01:19:31.578" v="9" actId="20577"/>
          <ac:spMkLst>
            <pc:docMk/>
            <pc:sldMk cId="3070190364" sldId="570"/>
            <ac:spMk id="4" creationId="{ED4844DB-D908-415A-95B0-5C6259DE4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Stacks &amp; Queues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“on top”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 AND LAST HAS NO MEANING WITH STACKS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3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Similarly, the interface is largely unchanged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Primary methods of a stack: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(object)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puts a new object on top of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take an object off the top of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methods common to stacks: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S.peek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access the object on the top of the stack without removing it from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the number of elements in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true if there are no elements in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Errors occur if the stack is empty and pop, peek, or top is called</a:t>
            </a:r>
          </a:p>
        </p:txBody>
      </p:sp>
    </p:spTree>
    <p:extLst>
      <p:ext uri="{BB962C8B-B14F-4D97-AF65-F5344CB8AC3E}">
        <p14:creationId xmlns:p14="http://schemas.microsoft.com/office/powerpoint/2010/main" val="6537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examine the contents of a stack during the following: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 = Stack()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(1)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(2)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(3)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(4)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614B26-39E4-4738-A832-8687E8F2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20" y="742948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a stack is an ADT, we need a data type as a backing data structure to store our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Linked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566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Stacks only add and remove from one end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 linked list,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of an arbitrary element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to an element not near the front of the list is slow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to and removing from a linked list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the head node is FAST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the top of the stack should be the head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Pushing onto a stack = adding in front of the current head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Popping off of the stack = removing the current head node and returning the element inside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Peeking at the top of the stack = accessing the element at the current head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linked lists do eat up more memory than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Stacks only add and remove from one end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an array,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an element at an arbitrary index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Because all elements after the index must be copied down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arbitrary index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Overwriting data at an arbitrary index is FAST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the slot is unused, then we can get to and overwrite it quickly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83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First, we must create an array that is larger than we need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“left justify” the data, we know where the bottom 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can then write to any unused slot in the array in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the top of the stack should be the end of the currently used portion of our 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Pushing onto a stack = writing to the first slot past the used portion of the array (at an index of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)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Popping off of the stack = saving the element at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(S)-1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overwriting that slot, decrementing your length variable, and returning the saved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Peeking at the top of the stack = accessing the element at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(S)-1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the top of the stack should be the end of the currently used portion of our array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Just like the linked list implementation!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However, the memory representation is more tightly aligned and uses less memory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Of course, there is a risk that you didn’t make the array big enough in the beginning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 hate having to resize my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2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What is an abstract data type?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and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 implementation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Queues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and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Example implementation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#3: Dynamic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The same as an array, only we don’t have to resize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implementation details are identical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we do not have to resize our array when we run out of space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Python uses a geometric resizing approach, meaning that resizes are done as a proportion of the current size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Resize operations become less common as the array grows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paradigm, adding to a dynamic array is amortized to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Seems like the optimal solution. Let’s code it!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2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the word “queue” conjure images of?</a:t>
            </a:r>
          </a:p>
        </p:txBody>
      </p:sp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4C23F776-84F0-47FA-A503-2652C861A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19100"/>
            <a:ext cx="10464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bureaucratic nightmare is the inspiration for the name of a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Queues are first-in, first-out (FIFO) abstract data structures that can store objects of an arbitrary 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 to the content of the queue is done on the opposite end of where the data is entered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can NEVER see inside of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common data structure for ordering and prioritizing data</a:t>
            </a:r>
          </a:p>
        </p:txBody>
      </p:sp>
    </p:spTree>
    <p:extLst>
      <p:ext uri="{BB962C8B-B14F-4D97-AF65-F5344CB8AC3E}">
        <p14:creationId xmlns:p14="http://schemas.microsoft.com/office/powerpoint/2010/main" val="187807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40" y="5222076"/>
            <a:ext cx="4569298" cy="16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“at the back”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5340" y="5222076"/>
            <a:ext cx="4569298" cy="1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“at the back”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5341" y="5222076"/>
            <a:ext cx="4569295" cy="1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its terminology, the queue’s interface is standardized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Primary methods of a queue: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(object)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puts a new object at the back of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Q.dequeue()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attempts to take an object off the front of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methods common to queues: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Q.first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access the object on the front of the queue without removing it from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(Q)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the number of elements in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returns true if there are no elements in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Errors occur if the queue is empty and dequeue, front, or first is called</a:t>
            </a:r>
          </a:p>
        </p:txBody>
      </p:sp>
    </p:spTree>
    <p:extLst>
      <p:ext uri="{BB962C8B-B14F-4D97-AF65-F5344CB8AC3E}">
        <p14:creationId xmlns:p14="http://schemas.microsoft.com/office/powerpoint/2010/main" val="31947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examine the contents of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a queue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during the following: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q = Queue()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(1)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(2)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(q)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(3)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0701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a queue is an ADT, we need a data type as a backing data structure to store our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Linked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27568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Queues require only add on one end and removing from the other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 linked list,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of an arbitrary element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to an element not near the front of the list is slow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Uh oh…how do we get around this?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implement a tail link, we can remember where the last element of our linked list is as well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eliminates the need to iteratively find the last node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22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abstraction? (Again?)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only the essential elements to describe a system and leaving the more complex aspects to a lower level system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opposite of a concrete data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 low-level data structure that is literally implemented as a well-defined solution to a problem)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Definitionally, abstract data types (ADTs) define: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interface of the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Data stored within the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Error conditions associate with any operations</a:t>
            </a:r>
          </a:p>
        </p:txBody>
      </p:sp>
    </p:spTree>
    <p:extLst>
      <p:ext uri="{BB962C8B-B14F-4D97-AF65-F5344CB8AC3E}">
        <p14:creationId xmlns:p14="http://schemas.microsoft.com/office/powerpoint/2010/main" val="23986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With this, the front of the list should be the head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Enqueuing into the queue = adding behind the tail node then updating the tail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Dequeuing from the queue = removing the current head node and returning the element inside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Looking at the front of the queue = accessing the element at the current head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linked lists do eat up more memory than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7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Queues add on one end and remove from the other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an array,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an element at an arbitrary index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Because all elements after the index must be copied down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arbitrary index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Overwriting data at an arbitrary index is FAST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the slot is unused, then we can get to and overwrite it quickly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First, we must create an array that is larger than we need 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can also “left justify” the data, just like we did with a stack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then every time we dequeue, everything has to be shifted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action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don’t “left justify” the data, now need to track the front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don’t “left justify” the data, now need to track the front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Also need know where the back is (front + queue length – 1)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actions are writing to empty slots or incrementing indicies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These actions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abstraction? (Again?)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only the essential elements to describe a system and leaving the more complex aspects to a lower level system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trick is being able to determine what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are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essential elements and what aspects can be handed off to another system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Too abstract means that you will likely miss key functionality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Too detailed means that you are likely doing unnecessary work</a:t>
            </a: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7598478F-3DCF-41BC-9D59-35B08FB3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What’s the potential problem?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Let’s walk through some actions: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Uh………now what?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could shift everything down but then we’re back where we started with actions running at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OR…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07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 can treat our static array like a circular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we move past the end of the array, we start adding to the empty slots at the beginning of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know if we’re in a “standard” or circular configuration?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“back index” calculation is (front + queue length – 1)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that’s greater than (array size – 1), then we’re circular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Otherwise, we’re in a standard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044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07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 can treat our static array like a circular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of this, the actual equation for the index of the element at the back of the queue in a circular array is: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(front + queue length – 1) % (array size)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index for the next empty slot for the queue to enqueue into in a circular array is: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(front + queue length) % (array size)</a:t>
            </a:r>
          </a:p>
        </p:txBody>
      </p:sp>
    </p:spTree>
    <p:extLst>
      <p:ext uri="{BB962C8B-B14F-4D97-AF65-F5344CB8AC3E}">
        <p14:creationId xmlns:p14="http://schemas.microsoft.com/office/powerpoint/2010/main" val="32768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Resizing becomes a challenge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expand this array?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60252-696A-4200-A366-487749E2D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Resizing becomes a challenge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Doing a strict expansion would introduce gaps in the data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BAD!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Best practice is to reset the front of queue to be at the beginning of the array during the copy portion of the array expansion process</a:t>
            </a:r>
          </a:p>
        </p:txBody>
      </p:sp>
    </p:spTree>
    <p:extLst>
      <p:ext uri="{BB962C8B-B14F-4D97-AF65-F5344CB8AC3E}">
        <p14:creationId xmlns:p14="http://schemas.microsoft.com/office/powerpoint/2010/main" val="10310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#3: Dynamic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Don’t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we just saw, it helps to have control over the resize process for resetting the front of the queue to the beginning of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happen if you use maintain a “circular” paradigm and don’t control when and how the resize process happens?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Will the array ever be circular?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the dynamic array look like after 1 million elements have be enqueued and 999,999 elements have been dequeued?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lonely element with 999,999 empty slots preceding it</a:t>
            </a:r>
          </a:p>
        </p:txBody>
      </p:sp>
    </p:spTree>
    <p:extLst>
      <p:ext uri="{BB962C8B-B14F-4D97-AF65-F5344CB8AC3E}">
        <p14:creationId xmlns:p14="http://schemas.microsoft.com/office/powerpoint/2010/main" val="88388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on a practical level?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ADTs explicitly defines interface and behavior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ADTs are implemented on top of another data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May be implemented with concrete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example, as we will discuss, stacks and queues can be implemented with an array or a linked list backing it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May be implemented on top of another ADT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Stacks and queues may be implemented with a dynamic array which is an ADT on implemented with a static array</a:t>
            </a:r>
          </a:p>
        </p:txBody>
      </p:sp>
    </p:spTree>
    <p:extLst>
      <p:ext uri="{BB962C8B-B14F-4D97-AF65-F5344CB8AC3E}">
        <p14:creationId xmlns:p14="http://schemas.microsoft.com/office/powerpoint/2010/main" val="13641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Anyone know what this is?</a:t>
            </a:r>
          </a:p>
        </p:txBody>
      </p:sp>
      <p:pic>
        <p:nvPicPr>
          <p:cNvPr id="6" name="Picture 5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70D4BBBD-CABA-41DC-B8B7-6F60E56BB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2192000" cy="4762500"/>
          </a:xfrm>
          <a:prstGeom prst="rect">
            <a:avLst/>
          </a:prstGeom>
        </p:spPr>
      </p:pic>
      <p:pic>
        <p:nvPicPr>
          <p:cNvPr id="9" name="Picture 8" descr="A picture containing indoor, table, sitting, kitchen&#10;&#10;Description automatically generated">
            <a:extLst>
              <a:ext uri="{FF2B5EF4-FFF2-40B4-BE49-F238E27FC236}">
                <a16:creationId xmlns:a16="http://schemas.microsoft.com/office/drawing/2014/main" id="{BE140B7B-7A42-4C50-BB87-833FF22A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1039352"/>
            <a:ext cx="10170159" cy="4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spring-loaded plate stacker is the inspiration for the name of a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Stacks are last-in, first-out (LIFO) abstract data structures that can store objects of an arbitrary 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access to the content of the stack is done from the same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can NEVER see inside of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of the oldest ADTs and is implemented at a low level for computer languages and operating systems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Proposed by Alan Turing in 1946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been used in computer architecture since the mid-1950’s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3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“on top”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2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23261</TotalTime>
  <Words>2994</Words>
  <Application>Microsoft Office PowerPoint</Application>
  <PresentationFormat>Widescreen</PresentationFormat>
  <Paragraphs>287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Abstract Data Types</vt:lpstr>
      <vt:lpstr>Abstract Data Types</vt:lpstr>
      <vt:lpstr>Abstract Data Types</vt:lpstr>
      <vt:lpstr>Stacks</vt:lpstr>
      <vt:lpstr>Stacks</vt:lpstr>
      <vt:lpstr>Stack Terminology</vt:lpstr>
      <vt:lpstr>Stack Terminology</vt:lpstr>
      <vt:lpstr>Stack Terminology</vt:lpstr>
      <vt:lpstr>Stack Interface</vt:lpstr>
      <vt:lpstr>Stack example</vt:lpstr>
      <vt:lpstr>Stack Implementations</vt:lpstr>
      <vt:lpstr>Stack Implementation #1: Linked List</vt:lpstr>
      <vt:lpstr>Stack Implementation #1: Linked List</vt:lpstr>
      <vt:lpstr>Stack Implementation #2: Array</vt:lpstr>
      <vt:lpstr>Stack Implementation #2: Array</vt:lpstr>
      <vt:lpstr>Stack Implementation #2: Array</vt:lpstr>
      <vt:lpstr>Stack Implementation #2: Array</vt:lpstr>
      <vt:lpstr>Stack Implementation #3: Dynamic Array</vt:lpstr>
      <vt:lpstr>Queues</vt:lpstr>
      <vt:lpstr>Queues</vt:lpstr>
      <vt:lpstr>Queue Terminology</vt:lpstr>
      <vt:lpstr>Queue Terminology</vt:lpstr>
      <vt:lpstr>Queue Terminology</vt:lpstr>
      <vt:lpstr>Queue Interface</vt:lpstr>
      <vt:lpstr>Queue example</vt:lpstr>
      <vt:lpstr>Queue Implementations</vt:lpstr>
      <vt:lpstr>Queue Implementation #1: Linked List</vt:lpstr>
      <vt:lpstr>Queue Implementation #1: Linked List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#3: Dynamic Array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2020-10-01T02:32:54Z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