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69" r:id="rId5"/>
    <p:sldId id="287" r:id="rId6"/>
    <p:sldId id="268" r:id="rId7"/>
    <p:sldId id="458" r:id="rId8"/>
    <p:sldId id="427" r:id="rId9"/>
    <p:sldId id="459" r:id="rId10"/>
    <p:sldId id="409" r:id="rId11"/>
    <p:sldId id="408" r:id="rId12"/>
    <p:sldId id="429" r:id="rId13"/>
    <p:sldId id="430" r:id="rId14"/>
    <p:sldId id="431" r:id="rId15"/>
    <p:sldId id="410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6" r:id="rId29"/>
    <p:sldId id="460" r:id="rId30"/>
    <p:sldId id="461" r:id="rId31"/>
    <p:sldId id="462" r:id="rId32"/>
    <p:sldId id="387" r:id="rId33"/>
    <p:sldId id="451" r:id="rId34"/>
    <p:sldId id="452" r:id="rId35"/>
    <p:sldId id="453" r:id="rId36"/>
    <p:sldId id="449" r:id="rId37"/>
    <p:sldId id="454" r:id="rId38"/>
    <p:sldId id="455" r:id="rId39"/>
    <p:sldId id="457" r:id="rId40"/>
    <p:sldId id="412" r:id="rId41"/>
    <p:sldId id="379" r:id="rId4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64BB6-BE6B-4E4D-BEFF-5864E08E74C8}" v="41" dt="2020-09-09T00:29:16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C2E6FDBA-4C69-4B42-9D35-C745A9E7C583}"/>
    <pc:docChg chg="modSld">
      <pc:chgData name="Brian Grey" userId="c81e10d2-c836-482c-a664-6eb0416e1933" providerId="ADAL" clId="{C2E6FDBA-4C69-4B42-9D35-C745A9E7C583}" dt="2020-08-04T23:40:16.842" v="9" actId="20577"/>
      <pc:docMkLst>
        <pc:docMk/>
      </pc:docMkLst>
      <pc:sldChg chg="modSp mod">
        <pc:chgData name="Brian Grey" userId="c81e10d2-c836-482c-a664-6eb0416e1933" providerId="ADAL" clId="{C2E6FDBA-4C69-4B42-9D35-C745A9E7C583}" dt="2020-08-04T23:40:16.842" v="9" actId="20577"/>
        <pc:sldMkLst>
          <pc:docMk/>
          <pc:sldMk cId="2994068431" sldId="269"/>
        </pc:sldMkLst>
        <pc:spChg chg="mod">
          <ac:chgData name="Brian Grey" userId="c81e10d2-c836-482c-a664-6eb0416e1933" providerId="ADAL" clId="{C2E6FDBA-4C69-4B42-9D35-C745A9E7C583}" dt="2020-08-04T23:40:16.842" v="9" actId="20577"/>
          <ac:spMkLst>
            <pc:docMk/>
            <pc:sldMk cId="2994068431" sldId="269"/>
            <ac:spMk id="12" creationId="{742531F5-87C9-4B46-AE9F-F59785BA3097}"/>
          </ac:spMkLst>
        </pc:spChg>
      </pc:sldChg>
    </pc:docChg>
  </pc:docChgLst>
  <pc:docChgLst>
    <pc:chgData name="Brian Grey" userId="c81e10d2-c836-482c-a664-6eb0416e1933" providerId="ADAL" clId="{B523C8A5-89DB-4A73-8236-306E36CE93B4}"/>
    <pc:docChg chg="undo redo custSel addSld delSld modSld sldOrd">
      <pc:chgData name="Brian Grey" userId="c81e10d2-c836-482c-a664-6eb0416e1933" providerId="ADAL" clId="{B523C8A5-89DB-4A73-8236-306E36CE93B4}" dt="2020-06-22T14:09:11.831" v="10214" actId="2696"/>
      <pc:docMkLst>
        <pc:docMk/>
      </pc:docMkLst>
      <pc:sldChg chg="addSp delSp modSp add del mod delAnim modAnim">
        <pc:chgData name="Brian Grey" userId="c81e10d2-c836-482c-a664-6eb0416e1933" providerId="ADAL" clId="{B523C8A5-89DB-4A73-8236-306E36CE93B4}" dt="2020-06-21T15:31:53.975" v="9519" actId="2696"/>
        <pc:sldMkLst>
          <pc:docMk/>
          <pc:sldMk cId="1324343561" sldId="268"/>
        </pc:sldMkLst>
        <pc:spChg chg="mod">
          <ac:chgData name="Brian Grey" userId="c81e10d2-c836-482c-a664-6eb0416e1933" providerId="ADAL" clId="{B523C8A5-89DB-4A73-8236-306E36CE93B4}" dt="2020-06-20T18:41:37.353" v="236"/>
          <ac:spMkLst>
            <pc:docMk/>
            <pc:sldMk cId="1324343561" sldId="268"/>
            <ac:spMk id="2" creationId="{00000000-0000-0000-0000-000000000000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B523C8A5-89DB-4A73-8236-306E36CE93B4}" dt="2020-06-20T18:48:22.792" v="792" actId="20577"/>
          <ac:spMkLst>
            <pc:docMk/>
            <pc:sldMk cId="1324343561" sldId="268"/>
            <ac:spMk id="4" creationId="{ED4844DB-D908-415A-95B0-5C6259DE470E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6" creationId="{84E78529-73F6-4817-9F13-33EBD8003DAB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7" creationId="{E3187F8E-A901-4606-AB42-027CD3F09477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9" creationId="{301BC690-ABB0-4CE5-8B2F-01F741625ACC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0" creationId="{4249C1BB-E05E-4A64-802F-305A709F2D66}"/>
          </ac:spMkLst>
        </pc:spChg>
        <pc:spChg chg="del">
          <ac:chgData name="Brian Grey" userId="c81e10d2-c836-482c-a664-6eb0416e1933" providerId="ADAL" clId="{B523C8A5-89DB-4A73-8236-306E36CE93B4}" dt="2020-06-20T18:42:23.935" v="299" actId="478"/>
          <ac:spMkLst>
            <pc:docMk/>
            <pc:sldMk cId="1324343561" sldId="268"/>
            <ac:spMk id="11" creationId="{69CDE8EE-BE1E-489A-8AD2-85C278AA1DCC}"/>
          </ac:spMkLst>
        </pc:spChg>
        <pc:spChg chg="del mod">
          <ac:chgData name="Brian Grey" userId="c81e10d2-c836-482c-a664-6eb0416e1933" providerId="ADAL" clId="{B523C8A5-89DB-4A73-8236-306E36CE93B4}" dt="2020-06-20T18:42:24.935" v="300" actId="478"/>
          <ac:spMkLst>
            <pc:docMk/>
            <pc:sldMk cId="1324343561" sldId="268"/>
            <ac:spMk id="12" creationId="{82482CAC-E671-4DCF-BF82-32C8D7BD97D3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3" creationId="{D86DDC7F-577F-4694-9B6F-0547BB3EF808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4" creationId="{4D7A8D03-63D6-471C-B0EB-192331F2AEE6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5" creationId="{739F07C5-9A97-487B-BF5A-73450FEBEFC1}"/>
          </ac:spMkLst>
        </pc:spChg>
        <pc:picChg chg="add del">
          <ac:chgData name="Brian Grey" userId="c81e10d2-c836-482c-a664-6eb0416e1933" providerId="ADAL" clId="{B523C8A5-89DB-4A73-8236-306E36CE93B4}" dt="2020-06-21T03:42:08.900" v="6887" actId="22"/>
          <ac:picMkLst>
            <pc:docMk/>
            <pc:sldMk cId="1324343561" sldId="268"/>
            <ac:picMk id="5" creationId="{59272346-78FF-4480-BEB7-2692D3C5517B}"/>
          </ac:picMkLst>
        </pc:picChg>
        <pc:picChg chg="ord">
          <ac:chgData name="Brian Grey" userId="c81e10d2-c836-482c-a664-6eb0416e1933" providerId="ADAL" clId="{B523C8A5-89DB-4A73-8236-306E36CE93B4}" dt="2020-06-20T18:41:31.119" v="235" actId="167"/>
          <ac:picMkLst>
            <pc:docMk/>
            <pc:sldMk cId="1324343561" sldId="268"/>
            <ac:picMk id="8" creationId="{00000000-0000-0000-0000-000000000000}"/>
          </ac:picMkLst>
        </pc:picChg>
        <pc:cxnChg chg="del">
          <ac:chgData name="Brian Grey" userId="c81e10d2-c836-482c-a664-6eb0416e1933" providerId="ADAL" clId="{B523C8A5-89DB-4A73-8236-306E36CE93B4}" dt="2020-06-20T18:42:20.541" v="295" actId="478"/>
          <ac:cxnSpMkLst>
            <pc:docMk/>
            <pc:sldMk cId="1324343561" sldId="26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B523C8A5-89DB-4A73-8236-306E36CE93B4}" dt="2020-06-20T18:42:22.141" v="297" actId="478"/>
          <ac:cxnSpMkLst>
            <pc:docMk/>
            <pc:sldMk cId="1324343561" sldId="26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B523C8A5-89DB-4A73-8236-306E36CE93B4}" dt="2020-06-20T18:42:21.251" v="296" actId="478"/>
          <ac:cxnSpMkLst>
            <pc:docMk/>
            <pc:sldMk cId="1324343561" sldId="26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B523C8A5-89DB-4A73-8236-306E36CE93B4}" dt="2020-06-20T18:30:20.278" v="22" actId="20577"/>
        <pc:sldMkLst>
          <pc:docMk/>
          <pc:sldMk cId="2994068431" sldId="269"/>
        </pc:sldMkLst>
        <pc:spChg chg="mod">
          <ac:chgData name="Brian Grey" userId="c81e10d2-c836-482c-a664-6eb0416e1933" providerId="ADAL" clId="{B523C8A5-89DB-4A73-8236-306E36CE93B4}" dt="2020-06-20T18:30:20.278" v="22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B523C8A5-89DB-4A73-8236-306E36CE93B4}" dt="2020-06-20T19:42:23.857" v="2554" actId="6549"/>
        <pc:sldMkLst>
          <pc:docMk/>
          <pc:sldMk cId="1541298972" sldId="287"/>
        </pc:sldMkLst>
        <pc:spChg chg="mod">
          <ac:chgData name="Brian Grey" userId="c81e10d2-c836-482c-a664-6eb0416e1933" providerId="ADAL" clId="{B523C8A5-89DB-4A73-8236-306E36CE93B4}" dt="2020-06-20T19:42:23.857" v="2554" actId="6549"/>
          <ac:spMkLst>
            <pc:docMk/>
            <pc:sldMk cId="1541298972" sldId="287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56.227" v="1365" actId="167"/>
          <ac:picMkLst>
            <pc:docMk/>
            <pc:sldMk cId="1541298972" sldId="287"/>
            <ac:picMk id="8" creationId="{00000000-0000-0000-0000-000000000000}"/>
          </ac:picMkLst>
        </pc:picChg>
      </pc:sldChg>
      <pc:sldChg chg="modSp del mod ord">
        <pc:chgData name="Brian Grey" userId="c81e10d2-c836-482c-a664-6eb0416e1933" providerId="ADAL" clId="{B523C8A5-89DB-4A73-8236-306E36CE93B4}" dt="2020-06-21T03:11:47.871" v="4927" actId="2696"/>
        <pc:sldMkLst>
          <pc:docMk/>
          <pc:sldMk cId="2174891676" sldId="322"/>
        </pc:sldMkLst>
        <pc:spChg chg="mod">
          <ac:chgData name="Brian Grey" userId="c81e10d2-c836-482c-a664-6eb0416e1933" providerId="ADAL" clId="{B523C8A5-89DB-4A73-8236-306E36CE93B4}" dt="2020-06-21T03:10:57.191" v="4910" actId="20577"/>
          <ac:spMkLst>
            <pc:docMk/>
            <pc:sldMk cId="2174891676" sldId="322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451048578" sldId="35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135461300" sldId="35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718856979" sldId="386"/>
        </pc:sldMkLst>
      </pc:sldChg>
      <pc:sldChg chg="modSp mod ord addAnim delAnim modAnim">
        <pc:chgData name="Brian Grey" userId="c81e10d2-c836-482c-a664-6eb0416e1933" providerId="ADAL" clId="{B523C8A5-89DB-4A73-8236-306E36CE93B4}" dt="2020-06-21T03:33:15.524" v="6126" actId="20577"/>
        <pc:sldMkLst>
          <pc:docMk/>
          <pc:sldMk cId="113966358" sldId="387"/>
        </pc:sldMkLst>
        <pc:spChg chg="mod">
          <ac:chgData name="Brian Grey" userId="c81e10d2-c836-482c-a664-6eb0416e1933" providerId="ADAL" clId="{B523C8A5-89DB-4A73-8236-306E36CE93B4}" dt="2020-06-21T03:11:52.721" v="4932" actId="20577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3:15.524" v="6126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delSp modSp mod ord modAnim">
        <pc:chgData name="Brian Grey" userId="c81e10d2-c836-482c-a664-6eb0416e1933" providerId="ADAL" clId="{B523C8A5-89DB-4A73-8236-306E36CE93B4}" dt="2020-06-20T19:29:30.232" v="2232" actId="20577"/>
        <pc:sldMkLst>
          <pc:docMk/>
          <pc:sldMk cId="939620794" sldId="408"/>
        </pc:sldMkLst>
        <pc:spChg chg="mod">
          <ac:chgData name="Brian Grey" userId="c81e10d2-c836-482c-a664-6eb0416e1933" providerId="ADAL" clId="{B523C8A5-89DB-4A73-8236-306E36CE93B4}" dt="2020-06-20T19:15:18.647" v="1589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29:30.232" v="2232" actId="20577"/>
          <ac:spMkLst>
            <pc:docMk/>
            <pc:sldMk cId="939620794" sldId="408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15:09.638" v="1566" actId="478"/>
          <ac:picMkLst>
            <pc:docMk/>
            <pc:sldMk cId="939620794" sldId="408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1T00:21:37.212" v="3744" actId="6549"/>
        <pc:sldMkLst>
          <pc:docMk/>
          <pc:sldMk cId="2383297416" sldId="409"/>
        </pc:sldMkLst>
        <pc:spChg chg="mod">
          <ac:chgData name="Brian Grey" userId="c81e10d2-c836-482c-a664-6eb0416e1933" providerId="ADAL" clId="{B523C8A5-89DB-4A73-8236-306E36CE93B4}" dt="2020-06-20T18:57:12.256" v="1362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21:37.212" v="3744" actId="6549"/>
          <ac:spMkLst>
            <pc:docMk/>
            <pc:sldMk cId="2383297416" sldId="409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43.911" v="1364" actId="167"/>
          <ac:picMkLst>
            <pc:docMk/>
            <pc:sldMk cId="2383297416" sldId="409"/>
            <ac:picMk id="8" creationId="{00000000-0000-0000-0000-000000000000}"/>
          </ac:picMkLst>
        </pc:picChg>
        <pc:picChg chg="del">
          <ac:chgData name="Brian Grey" userId="c81e10d2-c836-482c-a664-6eb0416e1933" providerId="ADAL" clId="{B523C8A5-89DB-4A73-8236-306E36CE93B4}" dt="2020-06-20T18:57:15.607" v="1363" actId="478"/>
          <ac:picMkLst>
            <pc:docMk/>
            <pc:sldMk cId="2383297416" sldId="409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0T23:21:03.210" v="3391"/>
        <pc:sldMkLst>
          <pc:docMk/>
          <pc:sldMk cId="467426349" sldId="410"/>
        </pc:sldMkLst>
        <pc:spChg chg="mod">
          <ac:chgData name="Brian Grey" userId="c81e10d2-c836-482c-a664-6eb0416e1933" providerId="ADAL" clId="{B523C8A5-89DB-4A73-8236-306E36CE93B4}" dt="2020-06-20T20:38:42.635" v="2575" actId="20577"/>
          <ac:spMkLst>
            <pc:docMk/>
            <pc:sldMk cId="467426349" sldId="41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22:48:13.766" v="2967" actId="20577"/>
          <ac:spMkLst>
            <pc:docMk/>
            <pc:sldMk cId="467426349" sldId="410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41:32.207" v="2550" actId="478"/>
          <ac:picMkLst>
            <pc:docMk/>
            <pc:sldMk cId="467426349" sldId="410"/>
            <ac:picMk id="17" creationId="{DE0C244F-661E-459D-B6DA-7D3F61F9719D}"/>
          </ac:picMkLst>
        </pc:pic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209974104" sldId="411"/>
        </pc:sldMkLst>
      </pc:sldChg>
      <pc:sldChg chg="modSp mod ord modAnim">
        <pc:chgData name="Brian Grey" userId="c81e10d2-c836-482c-a664-6eb0416e1933" providerId="ADAL" clId="{B523C8A5-89DB-4A73-8236-306E36CE93B4}" dt="2020-06-21T15:03:58.210" v="9112" actId="313"/>
        <pc:sldMkLst>
          <pc:docMk/>
          <pc:sldMk cId="3336574127" sldId="412"/>
        </pc:sldMkLst>
        <pc:spChg chg="mod">
          <ac:chgData name="Brian Grey" userId="c81e10d2-c836-482c-a664-6eb0416e1933" providerId="ADAL" clId="{B523C8A5-89DB-4A73-8236-306E36CE93B4}" dt="2020-06-21T03:31:13.862" v="5999" actId="20577"/>
          <ac:spMkLst>
            <pc:docMk/>
            <pc:sldMk cId="3336574127" sldId="41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3:58.210" v="9112" actId="313"/>
          <ac:spMkLst>
            <pc:docMk/>
            <pc:sldMk cId="3336574127" sldId="41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53626351" sldId="41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744334669" sldId="416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708777003" sldId="419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415408271" sldId="421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6089062" sldId="42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921873773" sldId="423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864936374" sldId="424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596648912" sldId="42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68585018" sldId="426"/>
        </pc:sldMkLst>
      </pc:sldChg>
      <pc:sldChg chg="modSp add modAnim">
        <pc:chgData name="Brian Grey" userId="c81e10d2-c836-482c-a664-6eb0416e1933" providerId="ADAL" clId="{B523C8A5-89DB-4A73-8236-306E36CE93B4}" dt="2020-06-21T15:37:01.124" v="9813" actId="20577"/>
        <pc:sldMkLst>
          <pc:docMk/>
          <pc:sldMk cId="3467998527" sldId="427"/>
        </pc:sldMkLst>
        <pc:spChg chg="mod">
          <ac:chgData name="Brian Grey" userId="c81e10d2-c836-482c-a664-6eb0416e1933" providerId="ADAL" clId="{B523C8A5-89DB-4A73-8236-306E36CE93B4}" dt="2020-06-21T15:37:01.124" v="9813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42:32.290" v="10047" actId="2696"/>
        <pc:sldMkLst>
          <pc:docMk/>
          <pc:sldMk cId="37215015" sldId="428"/>
        </pc:sldMkLst>
        <pc:spChg chg="mod">
          <ac:chgData name="Brian Grey" userId="c81e10d2-c836-482c-a664-6eb0416e1933" providerId="ADAL" clId="{B523C8A5-89DB-4A73-8236-306E36CE93B4}" dt="2020-06-20T18:57:00.059" v="1350" actId="20577"/>
          <ac:spMkLst>
            <pc:docMk/>
            <pc:sldMk cId="37215015" sldId="428"/>
            <ac:spMk id="2" creationId="{FEF3F843-2670-4835-82E3-795A1C8AF460}"/>
          </ac:spMkLst>
        </pc:spChg>
      </pc:sldChg>
      <pc:sldChg chg="add modAnim">
        <pc:chgData name="Brian Grey" userId="c81e10d2-c836-482c-a664-6eb0416e1933" providerId="ADAL" clId="{B523C8A5-89DB-4A73-8236-306E36CE93B4}" dt="2020-06-20T19:15:00.309" v="1563"/>
        <pc:sldMkLst>
          <pc:docMk/>
          <pc:sldMk cId="2796789133" sldId="429"/>
        </pc:sldMkLst>
      </pc:sldChg>
      <pc:sldChg chg="modSp add mod ord modAnim">
        <pc:chgData name="Brian Grey" userId="c81e10d2-c836-482c-a664-6eb0416e1933" providerId="ADAL" clId="{B523C8A5-89DB-4A73-8236-306E36CE93B4}" dt="2020-06-20T21:07:22.177" v="2586"/>
        <pc:sldMkLst>
          <pc:docMk/>
          <pc:sldMk cId="3740134024" sldId="430"/>
        </pc:sldMkLst>
        <pc:spChg chg="mod">
          <ac:chgData name="Brian Grey" userId="c81e10d2-c836-482c-a664-6eb0416e1933" providerId="ADAL" clId="{B523C8A5-89DB-4A73-8236-306E36CE93B4}" dt="2020-06-20T19:29:51.775" v="2248" actId="20577"/>
          <ac:spMkLst>
            <pc:docMk/>
            <pc:sldMk cId="3740134024" sldId="43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34:35.966" v="2545" actId="6549"/>
          <ac:spMkLst>
            <pc:docMk/>
            <pc:sldMk cId="3740134024" sldId="43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00:22:13.014" v="3745"/>
        <pc:sldMkLst>
          <pc:docMk/>
          <pc:sldMk cId="602840526" sldId="431"/>
        </pc:sldMkLst>
        <pc:spChg chg="mod">
          <ac:chgData name="Brian Grey" userId="c81e10d2-c836-482c-a664-6eb0416e1933" providerId="ADAL" clId="{B523C8A5-89DB-4A73-8236-306E36CE93B4}" dt="2020-06-20T19:35:02.377" v="2549" actId="113"/>
          <ac:spMkLst>
            <pc:docMk/>
            <pc:sldMk cId="602840526" sldId="431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B523C8A5-89DB-4A73-8236-306E36CE93B4}" dt="2020-06-21T03:35:40.338" v="6219" actId="20577"/>
        <pc:sldMkLst>
          <pc:docMk/>
          <pc:sldMk cId="4183308786" sldId="432"/>
        </pc:sldMkLst>
        <pc:spChg chg="mod">
          <ac:chgData name="Brian Grey" userId="c81e10d2-c836-482c-a664-6eb0416e1933" providerId="ADAL" clId="{B523C8A5-89DB-4A73-8236-306E36CE93B4}" dt="2020-06-20T22:48:46.942" v="2987" actId="20577"/>
          <ac:spMkLst>
            <pc:docMk/>
            <pc:sldMk cId="418330878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40.338" v="6219" actId="20577"/>
          <ac:spMkLst>
            <pc:docMk/>
            <pc:sldMk cId="4183308786" sldId="432"/>
            <ac:spMk id="4" creationId="{ED4844DB-D908-415A-95B0-5C6259DE470E}"/>
          </ac:spMkLst>
        </pc:spChg>
      </pc:sldChg>
      <pc:sldChg chg="addSp modSp add mod modTransition modAnim">
        <pc:chgData name="Brian Grey" userId="c81e10d2-c836-482c-a664-6eb0416e1933" providerId="ADAL" clId="{B523C8A5-89DB-4A73-8236-306E36CE93B4}" dt="2020-06-21T03:20:31.308" v="5746" actId="20577"/>
        <pc:sldMkLst>
          <pc:docMk/>
          <pc:sldMk cId="1992470119" sldId="433"/>
        </pc:sldMkLst>
        <pc:spChg chg="mod">
          <ac:chgData name="Brian Grey" userId="c81e10d2-c836-482c-a664-6eb0416e1933" providerId="ADAL" clId="{B523C8A5-89DB-4A73-8236-306E36CE93B4}" dt="2020-06-21T03:20:31.308" v="5746" actId="20577"/>
          <ac:spMkLst>
            <pc:docMk/>
            <pc:sldMk cId="1992470119" sldId="433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0T23:23:19.391" v="3581" actId="27614"/>
          <ac:picMkLst>
            <pc:docMk/>
            <pc:sldMk cId="1992470119" sldId="433"/>
            <ac:picMk id="5" creationId="{18168CBC-77BB-4240-A331-8B13BB4C24D3}"/>
          </ac:picMkLst>
        </pc:picChg>
      </pc:sldChg>
      <pc:sldChg chg="addSp delSp modSp add mod modAnim">
        <pc:chgData name="Brian Grey" userId="c81e10d2-c836-482c-a664-6eb0416e1933" providerId="ADAL" clId="{B523C8A5-89DB-4A73-8236-306E36CE93B4}" dt="2020-06-21T03:20:36.576" v="5748" actId="20577"/>
        <pc:sldMkLst>
          <pc:docMk/>
          <pc:sldMk cId="1950819862" sldId="434"/>
        </pc:sldMkLst>
        <pc:spChg chg="mod">
          <ac:chgData name="Brian Grey" userId="c81e10d2-c836-482c-a664-6eb0416e1933" providerId="ADAL" clId="{B523C8A5-89DB-4A73-8236-306E36CE93B4}" dt="2020-06-21T03:20:36.576" v="5748" actId="20577"/>
          <ac:spMkLst>
            <pc:docMk/>
            <pc:sldMk cId="1950819862" sldId="434"/>
            <ac:spMk id="4" creationId="{ED4844DB-D908-415A-95B0-5C6259DE470E}"/>
          </ac:spMkLst>
        </pc:spChg>
        <pc:picChg chg="del mod">
          <ac:chgData name="Brian Grey" userId="c81e10d2-c836-482c-a664-6eb0416e1933" providerId="ADAL" clId="{B523C8A5-89DB-4A73-8236-306E36CE93B4}" dt="2020-06-21T00:09:12.110" v="3683" actId="478"/>
          <ac:picMkLst>
            <pc:docMk/>
            <pc:sldMk cId="1950819862" sldId="434"/>
            <ac:picMk id="5" creationId="{18168CBC-77BB-4240-A331-8B13BB4C24D3}"/>
          </ac:picMkLst>
        </pc:picChg>
        <pc:picChg chg="add mod ord">
          <ac:chgData name="Brian Grey" userId="c81e10d2-c836-482c-a664-6eb0416e1933" providerId="ADAL" clId="{B523C8A5-89DB-4A73-8236-306E36CE93B4}" dt="2020-06-21T00:09:07.452" v="3682" actId="171"/>
          <ac:picMkLst>
            <pc:docMk/>
            <pc:sldMk cId="1950819862" sldId="434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0:44.695" v="5760" actId="20577"/>
        <pc:sldMkLst>
          <pc:docMk/>
          <pc:sldMk cId="2330916311" sldId="435"/>
        </pc:sldMkLst>
        <pc:spChg chg="mod">
          <ac:chgData name="Brian Grey" userId="c81e10d2-c836-482c-a664-6eb0416e1933" providerId="ADAL" clId="{B523C8A5-89DB-4A73-8236-306E36CE93B4}" dt="2020-06-21T03:20:44.695" v="5760" actId="20577"/>
          <ac:spMkLst>
            <pc:docMk/>
            <pc:sldMk cId="2330916311" sldId="435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09:52.314" v="3686" actId="14826"/>
          <ac:picMkLst>
            <pc:docMk/>
            <pc:sldMk cId="2330916311" sldId="435"/>
            <ac:picMk id="6" creationId="{30CBDA82-9805-4435-95C9-634436299B19}"/>
          </ac:picMkLst>
        </pc:picChg>
      </pc:sldChg>
      <pc:sldChg chg="addSp delSp modSp add mod">
        <pc:chgData name="Brian Grey" userId="c81e10d2-c836-482c-a664-6eb0416e1933" providerId="ADAL" clId="{B523C8A5-89DB-4A73-8236-306E36CE93B4}" dt="2020-06-21T03:20:55.514" v="5762"/>
        <pc:sldMkLst>
          <pc:docMk/>
          <pc:sldMk cId="2394438930" sldId="436"/>
        </pc:sldMkLst>
        <pc:spChg chg="mod">
          <ac:chgData name="Brian Grey" userId="c81e10d2-c836-482c-a664-6eb0416e1933" providerId="ADAL" clId="{B523C8A5-89DB-4A73-8236-306E36CE93B4}" dt="2020-06-21T03:20:55.514" v="5762"/>
          <ac:spMkLst>
            <pc:docMk/>
            <pc:sldMk cId="2394438930" sldId="43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B523C8A5-89DB-4A73-8236-306E36CE93B4}" dt="2020-06-21T00:10:02.941" v="3691" actId="931"/>
          <ac:picMkLst>
            <pc:docMk/>
            <pc:sldMk cId="2394438930" sldId="436"/>
            <ac:picMk id="5" creationId="{38875C17-DA19-4106-8A5E-61AD98ADA403}"/>
          </ac:picMkLst>
        </pc:picChg>
        <pc:picChg chg="mod">
          <ac:chgData name="Brian Grey" userId="c81e10d2-c836-482c-a664-6eb0416e1933" providerId="ADAL" clId="{B523C8A5-89DB-4A73-8236-306E36CE93B4}" dt="2020-06-21T00:10:12.294" v="3692" actId="14826"/>
          <ac:picMkLst>
            <pc:docMk/>
            <pc:sldMk cId="2394438930" sldId="436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1.735" v="5764" actId="6549"/>
        <pc:sldMkLst>
          <pc:docMk/>
          <pc:sldMk cId="3140033511" sldId="437"/>
        </pc:sldMkLst>
        <pc:spChg chg="mod">
          <ac:chgData name="Brian Grey" userId="c81e10d2-c836-482c-a664-6eb0416e1933" providerId="ADAL" clId="{B523C8A5-89DB-4A73-8236-306E36CE93B4}" dt="2020-06-21T03:21:01.735" v="5764" actId="6549"/>
          <ac:spMkLst>
            <pc:docMk/>
            <pc:sldMk cId="3140033511" sldId="437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29.042" v="3695" actId="14826"/>
          <ac:picMkLst>
            <pc:docMk/>
            <pc:sldMk cId="3140033511" sldId="437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8.549" v="5766"/>
        <pc:sldMkLst>
          <pc:docMk/>
          <pc:sldMk cId="942774765" sldId="438"/>
        </pc:sldMkLst>
        <pc:spChg chg="mod">
          <ac:chgData name="Brian Grey" userId="c81e10d2-c836-482c-a664-6eb0416e1933" providerId="ADAL" clId="{B523C8A5-89DB-4A73-8236-306E36CE93B4}" dt="2020-06-21T03:21:08.549" v="5766"/>
          <ac:spMkLst>
            <pc:docMk/>
            <pc:sldMk cId="942774765" sldId="438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47.225" v="3696" actId="14826"/>
          <ac:picMkLst>
            <pc:docMk/>
            <pc:sldMk cId="942774765" sldId="438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24.877" v="5774" actId="6549"/>
        <pc:sldMkLst>
          <pc:docMk/>
          <pc:sldMk cId="3904915048" sldId="439"/>
        </pc:sldMkLst>
        <pc:spChg chg="mod">
          <ac:chgData name="Brian Grey" userId="c81e10d2-c836-482c-a664-6eb0416e1933" providerId="ADAL" clId="{B523C8A5-89DB-4A73-8236-306E36CE93B4}" dt="2020-06-21T03:21:24.877" v="5774" actId="6549"/>
          <ac:spMkLst>
            <pc:docMk/>
            <pc:sldMk cId="3904915048" sldId="439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B523C8A5-89DB-4A73-8236-306E36CE93B4}" dt="2020-06-21T03:24:06.850" v="5860" actId="20577"/>
        <pc:sldMkLst>
          <pc:docMk/>
          <pc:sldMk cId="3290887434" sldId="440"/>
        </pc:sldMkLst>
        <pc:spChg chg="mod">
          <ac:chgData name="Brian Grey" userId="c81e10d2-c836-482c-a664-6eb0416e1933" providerId="ADAL" clId="{B523C8A5-89DB-4A73-8236-306E36CE93B4}" dt="2020-06-21T03:24:06.850" v="5860" actId="20577"/>
          <ac:spMkLst>
            <pc:docMk/>
            <pc:sldMk cId="3290887434" sldId="440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20:56.569" v="3743" actId="14826"/>
          <ac:picMkLst>
            <pc:docMk/>
            <pc:sldMk cId="3290887434" sldId="440"/>
            <ac:picMk id="6" creationId="{30CBDA82-9805-4435-95C9-634436299B19}"/>
          </ac:picMkLst>
        </pc:picChg>
      </pc:sldChg>
      <pc:sldChg chg="modSp add mod modAnim">
        <pc:chgData name="Brian Grey" userId="c81e10d2-c836-482c-a664-6eb0416e1933" providerId="ADAL" clId="{B523C8A5-89DB-4A73-8236-306E36CE93B4}" dt="2020-06-21T03:35:21.142" v="6215" actId="20577"/>
        <pc:sldMkLst>
          <pc:docMk/>
          <pc:sldMk cId="1873303937" sldId="441"/>
        </pc:sldMkLst>
        <pc:spChg chg="mod">
          <ac:chgData name="Brian Grey" userId="c81e10d2-c836-482c-a664-6eb0416e1933" providerId="ADAL" clId="{B523C8A5-89DB-4A73-8236-306E36CE93B4}" dt="2020-06-21T00:24:29.493" v="3783" actId="20577"/>
          <ac:spMkLst>
            <pc:docMk/>
            <pc:sldMk cId="1873303937" sldId="441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21.142" v="6215" actId="20577"/>
          <ac:spMkLst>
            <pc:docMk/>
            <pc:sldMk cId="1873303937" sldId="44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00:31:22.976" v="4519" actId="20577"/>
        <pc:sldMkLst>
          <pc:docMk/>
          <pc:sldMk cId="3031104688" sldId="442"/>
        </pc:sldMkLst>
        <pc:spChg chg="mod">
          <ac:chgData name="Brian Grey" userId="c81e10d2-c836-482c-a664-6eb0416e1933" providerId="ADAL" clId="{B523C8A5-89DB-4A73-8236-306E36CE93B4}" dt="2020-06-21T00:29:32.133" v="4316" actId="20577"/>
          <ac:spMkLst>
            <pc:docMk/>
            <pc:sldMk cId="3031104688" sldId="44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31:22.976" v="4519" actId="20577"/>
          <ac:spMkLst>
            <pc:docMk/>
            <pc:sldMk cId="3031104688" sldId="44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03:35:01.229" v="6202" actId="20577"/>
        <pc:sldMkLst>
          <pc:docMk/>
          <pc:sldMk cId="2179629565" sldId="443"/>
        </pc:sldMkLst>
        <pc:spChg chg="mod">
          <ac:chgData name="Brian Grey" userId="c81e10d2-c836-482c-a664-6eb0416e1933" providerId="ADAL" clId="{B523C8A5-89DB-4A73-8236-306E36CE93B4}" dt="2020-06-21T03:35:01.229" v="6202" actId="20577"/>
          <ac:spMkLst>
            <pc:docMk/>
            <pc:sldMk cId="2179629565" sldId="443"/>
            <ac:spMk id="4" creationId="{ED4844DB-D908-415A-95B0-5C6259DE470E}"/>
          </ac:spMkLst>
        </pc:spChg>
      </pc:sldChg>
      <pc:sldChg chg="modSp add del mod ord setBg">
        <pc:chgData name="Brian Grey" userId="c81e10d2-c836-482c-a664-6eb0416e1933" providerId="ADAL" clId="{B523C8A5-89DB-4A73-8236-306E36CE93B4}" dt="2020-06-21T13:13:27.874" v="6900" actId="2696"/>
        <pc:sldMkLst>
          <pc:docMk/>
          <pc:sldMk cId="234285554" sldId="444"/>
        </pc:sldMkLst>
        <pc:spChg chg="mod">
          <ac:chgData name="Brian Grey" userId="c81e10d2-c836-482c-a664-6eb0416e1933" providerId="ADAL" clId="{B523C8A5-89DB-4A73-8236-306E36CE93B4}" dt="2020-06-21T00:32:27.978" v="4602" actId="20577"/>
          <ac:spMkLst>
            <pc:docMk/>
            <pc:sldMk cId="234285554" sldId="444"/>
            <ac:spMk id="2" creationId="{FEF3F843-2670-4835-82E3-795A1C8AF460}"/>
          </ac:spMkLst>
        </pc:spChg>
      </pc:sldChg>
      <pc:sldChg chg="addSp modSp add del mod addAnim delAnim modAnim">
        <pc:chgData name="Brian Grey" userId="c81e10d2-c836-482c-a664-6eb0416e1933" providerId="ADAL" clId="{B523C8A5-89DB-4A73-8236-306E36CE93B4}" dt="2020-06-21T13:48:15.264" v="7404" actId="2696"/>
        <pc:sldMkLst>
          <pc:docMk/>
          <pc:sldMk cId="2550771755" sldId="445"/>
        </pc:sldMkLst>
        <pc:spChg chg="mod">
          <ac:chgData name="Brian Grey" userId="c81e10d2-c836-482c-a664-6eb0416e1933" providerId="ADAL" clId="{B523C8A5-89DB-4A73-8236-306E36CE93B4}" dt="2020-06-21T03:33:59.760" v="6165" actId="20577"/>
          <ac:spMkLst>
            <pc:docMk/>
            <pc:sldMk cId="2550771755" sldId="445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3:42:31.053" v="7317" actId="20577"/>
          <ac:spMkLst>
            <pc:docMk/>
            <pc:sldMk cId="2550771755" sldId="445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1T13:22:26.735" v="7046" actId="1076"/>
          <ac:picMkLst>
            <pc:docMk/>
            <pc:sldMk cId="2550771755" sldId="445"/>
            <ac:picMk id="5" creationId="{E03DF4A1-AF2D-4B92-98F7-36A7F03F3C1C}"/>
          </ac:picMkLst>
        </pc:picChg>
        <pc:picChg chg="add mod">
          <ac:chgData name="Brian Grey" userId="c81e10d2-c836-482c-a664-6eb0416e1933" providerId="ADAL" clId="{B523C8A5-89DB-4A73-8236-306E36CE93B4}" dt="2020-06-21T13:40:17.067" v="7222" actId="962"/>
          <ac:picMkLst>
            <pc:docMk/>
            <pc:sldMk cId="2550771755" sldId="445"/>
            <ac:picMk id="7" creationId="{A9E85DF0-27CA-4938-99FE-D8CFB6A50CA0}"/>
          </ac:picMkLst>
        </pc:picChg>
      </pc:sldChg>
      <pc:sldChg chg="modSp add del mod">
        <pc:chgData name="Brian Grey" userId="c81e10d2-c836-482c-a664-6eb0416e1933" providerId="ADAL" clId="{B523C8A5-89DB-4A73-8236-306E36CE93B4}" dt="2020-06-21T03:10:48.908" v="4892" actId="2696"/>
        <pc:sldMkLst>
          <pc:docMk/>
          <pc:sldMk cId="4276311789" sldId="445"/>
        </pc:sldMkLst>
        <pc:spChg chg="mod">
          <ac:chgData name="Brian Grey" userId="c81e10d2-c836-482c-a664-6eb0416e1933" providerId="ADAL" clId="{B523C8A5-89DB-4A73-8236-306E36CE93B4}" dt="2020-06-21T03:10:36.829" v="4891" actId="20577"/>
          <ac:spMkLst>
            <pc:docMk/>
            <pc:sldMk cId="4276311789" sldId="445"/>
            <ac:spMk id="2" creationId="{00000000-0000-0000-0000-000000000000}"/>
          </ac:spMkLst>
        </pc:spChg>
      </pc:sldChg>
      <pc:sldChg chg="modSp add del ord modAnim">
        <pc:chgData name="Brian Grey" userId="c81e10d2-c836-482c-a664-6eb0416e1933" providerId="ADAL" clId="{B523C8A5-89DB-4A73-8236-306E36CE93B4}" dt="2020-06-21T03:22:50.056" v="5800" actId="2696"/>
        <pc:sldMkLst>
          <pc:docMk/>
          <pc:sldMk cId="1249250195" sldId="446"/>
        </pc:sldMkLst>
        <pc:spChg chg="mod">
          <ac:chgData name="Brian Grey" userId="c81e10d2-c836-482c-a664-6eb0416e1933" providerId="ADAL" clId="{B523C8A5-89DB-4A73-8236-306E36CE93B4}" dt="2020-06-21T03:22:42.376" v="5797" actId="20577"/>
          <ac:spMkLst>
            <pc:docMk/>
            <pc:sldMk cId="1249250195" sldId="44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B523C8A5-89DB-4A73-8236-306E36CE93B4}" dt="2020-06-21T15:46:06.442" v="10201"/>
        <pc:sldMkLst>
          <pc:docMk/>
          <pc:sldMk cId="3771351884" sldId="446"/>
        </pc:sldMkLst>
        <pc:spChg chg="mod">
          <ac:chgData name="Brian Grey" userId="c81e10d2-c836-482c-a664-6eb0416e1933" providerId="ADAL" clId="{B523C8A5-89DB-4A73-8236-306E36CE93B4}" dt="2020-06-21T03:24:20.518" v="5873" actId="20577"/>
          <ac:spMkLst>
            <pc:docMk/>
            <pc:sldMk cId="3771351884" sldId="446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24:15.028" v="5863"/>
          <ac:spMkLst>
            <pc:docMk/>
            <pc:sldMk cId="3771351884" sldId="446"/>
            <ac:spMk id="4" creationId="{ED4844DB-D908-415A-95B0-5C6259DE470E}"/>
          </ac:spMkLst>
        </pc:spChg>
      </pc:sldChg>
      <pc:sldChg chg="modSp add del mod ord">
        <pc:chgData name="Brian Grey" userId="c81e10d2-c836-482c-a664-6eb0416e1933" providerId="ADAL" clId="{B523C8A5-89DB-4A73-8236-306E36CE93B4}" dt="2020-06-21T15:43:45.262" v="10199" actId="2696"/>
        <pc:sldMkLst>
          <pc:docMk/>
          <pc:sldMk cId="1245256101" sldId="447"/>
        </pc:sldMkLst>
        <pc:spChg chg="mod">
          <ac:chgData name="Brian Grey" userId="c81e10d2-c836-482c-a664-6eb0416e1933" providerId="ADAL" clId="{B523C8A5-89DB-4A73-8236-306E36CE93B4}" dt="2020-06-21T03:28:42.372" v="5929" actId="20577"/>
          <ac:spMkLst>
            <pc:docMk/>
            <pc:sldMk cId="1245256101" sldId="447"/>
            <ac:spMk id="2" creationId="{FEF3F843-2670-4835-82E3-795A1C8AF460}"/>
          </ac:spMkLst>
        </pc:spChg>
      </pc:sldChg>
      <pc:sldChg chg="modSp add del mod">
        <pc:chgData name="Brian Grey" userId="c81e10d2-c836-482c-a664-6eb0416e1933" providerId="ADAL" clId="{B523C8A5-89DB-4A73-8236-306E36CE93B4}" dt="2020-06-21T14:55:40.475" v="9111" actId="2696"/>
        <pc:sldMkLst>
          <pc:docMk/>
          <pc:sldMk cId="2397124520" sldId="448"/>
        </pc:sldMkLst>
        <pc:spChg chg="mod">
          <ac:chgData name="Brian Grey" userId="c81e10d2-c836-482c-a664-6eb0416e1933" providerId="ADAL" clId="{B523C8A5-89DB-4A73-8236-306E36CE93B4}" dt="2020-06-21T03:31:05.001" v="5976" actId="20577"/>
          <ac:spMkLst>
            <pc:docMk/>
            <pc:sldMk cId="2397124520" sldId="448"/>
            <ac:spMk id="2" creationId="{FEF3F843-2670-4835-82E3-795A1C8AF460}"/>
          </ac:spMkLst>
        </pc:spChg>
      </pc:sldChg>
      <pc:sldChg chg="modSp add modAnim">
        <pc:chgData name="Brian Grey" userId="c81e10d2-c836-482c-a664-6eb0416e1933" providerId="ADAL" clId="{B523C8A5-89DB-4A73-8236-306E36CE93B4}" dt="2020-06-21T14:24:30.155" v="8406"/>
        <pc:sldMkLst>
          <pc:docMk/>
          <pc:sldMk cId="2432907382" sldId="449"/>
        </pc:sldMkLst>
        <pc:spChg chg="mod">
          <ac:chgData name="Brian Grey" userId="c81e10d2-c836-482c-a664-6eb0416e1933" providerId="ADAL" clId="{B523C8A5-89DB-4A73-8236-306E36CE93B4}" dt="2020-06-21T14:24:00.786" v="8403" actId="20577"/>
          <ac:spMkLst>
            <pc:docMk/>
            <pc:sldMk cId="2432907382" sldId="449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33:00.220" v="9553" actId="2696"/>
        <pc:sldMkLst>
          <pc:docMk/>
          <pc:sldMk cId="3873112627" sldId="450"/>
        </pc:sldMkLst>
        <pc:spChg chg="mod">
          <ac:chgData name="Brian Grey" userId="c81e10d2-c836-482c-a664-6eb0416e1933" providerId="ADAL" clId="{B523C8A5-89DB-4A73-8236-306E36CE93B4}" dt="2020-06-21T03:42:30.820" v="6899" actId="20577"/>
          <ac:spMkLst>
            <pc:docMk/>
            <pc:sldMk cId="3873112627" sldId="450"/>
            <ac:spMk id="2" creationId="{FEF3F843-2670-4835-82E3-795A1C8AF460}"/>
          </ac:spMkLst>
        </pc:spChg>
      </pc:sldChg>
      <pc:sldChg chg="addSp delSp modSp add mod modTransition">
        <pc:chgData name="Brian Grey" userId="c81e10d2-c836-482c-a664-6eb0416e1933" providerId="ADAL" clId="{B523C8A5-89DB-4A73-8236-306E36CE93B4}" dt="2020-06-21T13:48:10.184" v="7403"/>
        <pc:sldMkLst>
          <pc:docMk/>
          <pc:sldMk cId="562171297" sldId="451"/>
        </pc:sldMkLst>
        <pc:picChg chg="add del mod">
          <ac:chgData name="Brian Grey" userId="c81e10d2-c836-482c-a664-6eb0416e1933" providerId="ADAL" clId="{B523C8A5-89DB-4A73-8236-306E36CE93B4}" dt="2020-06-21T13:47:06.883" v="7333" actId="931"/>
          <ac:picMkLst>
            <pc:docMk/>
            <pc:sldMk cId="562171297" sldId="451"/>
            <ac:picMk id="6" creationId="{D256EE7E-ABAE-4CE3-8A5F-EE8BD367777D}"/>
          </ac:picMkLst>
        </pc:picChg>
        <pc:picChg chg="mod">
          <ac:chgData name="Brian Grey" userId="c81e10d2-c836-482c-a664-6eb0416e1933" providerId="ADAL" clId="{B523C8A5-89DB-4A73-8236-306E36CE93B4}" dt="2020-06-21T13:47:43.270" v="7401" actId="1076"/>
          <ac:picMkLst>
            <pc:docMk/>
            <pc:sldMk cId="562171297" sldId="451"/>
            <ac:picMk id="7" creationId="{A9E85DF0-27CA-4938-99FE-D8CFB6A50CA0}"/>
          </ac:picMkLst>
        </pc:picChg>
      </pc:sldChg>
      <pc:sldChg chg="modSp add modAnim">
        <pc:chgData name="Brian Grey" userId="c81e10d2-c836-482c-a664-6eb0416e1933" providerId="ADAL" clId="{B523C8A5-89DB-4A73-8236-306E36CE93B4}" dt="2020-06-21T14:01:12.284" v="7717" actId="6549"/>
        <pc:sldMkLst>
          <pc:docMk/>
          <pc:sldMk cId="4100812863" sldId="452"/>
        </pc:sldMkLst>
        <pc:spChg chg="mod">
          <ac:chgData name="Brian Grey" userId="c81e10d2-c836-482c-a664-6eb0416e1933" providerId="ADAL" clId="{B523C8A5-89DB-4A73-8236-306E36CE93B4}" dt="2020-06-21T14:01:12.284" v="7717" actId="6549"/>
          <ac:spMkLst>
            <pc:docMk/>
            <pc:sldMk cId="4100812863" sldId="4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4:05:26.208" v="8032"/>
        <pc:sldMkLst>
          <pc:docMk/>
          <pc:sldMk cId="399701534" sldId="453"/>
        </pc:sldMkLst>
        <pc:spChg chg="mod">
          <ac:chgData name="Brian Grey" userId="c81e10d2-c836-482c-a664-6eb0416e1933" providerId="ADAL" clId="{B523C8A5-89DB-4A73-8236-306E36CE93B4}" dt="2020-06-21T14:05:26.208" v="8032"/>
          <ac:spMkLst>
            <pc:docMk/>
            <pc:sldMk cId="399701534" sldId="45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14:45:33.945" v="8881" actId="5793"/>
        <pc:sldMkLst>
          <pc:docMk/>
          <pc:sldMk cId="3598868825" sldId="454"/>
        </pc:sldMkLst>
        <pc:spChg chg="mod">
          <ac:chgData name="Brian Grey" userId="c81e10d2-c836-482c-a664-6eb0416e1933" providerId="ADAL" clId="{B523C8A5-89DB-4A73-8236-306E36CE93B4}" dt="2020-06-21T14:45:33.945" v="8881" actId="5793"/>
          <ac:spMkLst>
            <pc:docMk/>
            <pc:sldMk cId="3598868825" sldId="45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14:55:29.971" v="9109" actId="20577"/>
        <pc:sldMkLst>
          <pc:docMk/>
          <pc:sldMk cId="1652121689" sldId="455"/>
        </pc:sldMkLst>
        <pc:spChg chg="mod">
          <ac:chgData name="Brian Grey" userId="c81e10d2-c836-482c-a664-6eb0416e1933" providerId="ADAL" clId="{B523C8A5-89DB-4A73-8236-306E36CE93B4}" dt="2020-06-21T14:55:29.971" v="9109" actId="20577"/>
          <ac:spMkLst>
            <pc:docMk/>
            <pc:sldMk cId="1652121689" sldId="45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B523C8A5-89DB-4A73-8236-306E36CE93B4}" dt="2020-06-22T14:09:11.831" v="10214" actId="2696"/>
        <pc:sldMkLst>
          <pc:docMk/>
          <pc:sldMk cId="751630374" sldId="456"/>
        </pc:sldMkLst>
      </pc:sldChg>
      <pc:sldChg chg="modSp add mod modAnim">
        <pc:chgData name="Brian Grey" userId="c81e10d2-c836-482c-a664-6eb0416e1933" providerId="ADAL" clId="{B523C8A5-89DB-4A73-8236-306E36CE93B4}" dt="2020-06-21T15:07:02.711" v="9517" actId="6549"/>
        <pc:sldMkLst>
          <pc:docMk/>
          <pc:sldMk cId="1301871331" sldId="457"/>
        </pc:sldMkLst>
        <pc:spChg chg="mod">
          <ac:chgData name="Brian Grey" userId="c81e10d2-c836-482c-a664-6eb0416e1933" providerId="ADAL" clId="{B523C8A5-89DB-4A73-8236-306E36CE93B4}" dt="2020-06-21T15:04:31.475" v="9133" actId="20577"/>
          <ac:spMkLst>
            <pc:docMk/>
            <pc:sldMk cId="1301871331" sldId="45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7:02.711" v="9517" actId="6549"/>
          <ac:spMkLst>
            <pc:docMk/>
            <pc:sldMk cId="1301871331" sldId="45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5:36:47.557" v="9810" actId="20577"/>
        <pc:sldMkLst>
          <pc:docMk/>
          <pc:sldMk cId="3962758062" sldId="458"/>
        </pc:sldMkLst>
        <pc:spChg chg="mod">
          <ac:chgData name="Brian Grey" userId="c81e10d2-c836-482c-a664-6eb0416e1933" providerId="ADAL" clId="{B523C8A5-89DB-4A73-8236-306E36CE93B4}" dt="2020-06-21T15:36:47.557" v="9810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B523C8A5-89DB-4A73-8236-306E36CE93B4}" dt="2020-06-21T15:43:24.502" v="10198" actId="20577"/>
        <pc:sldMkLst>
          <pc:docMk/>
          <pc:sldMk cId="3137376104" sldId="459"/>
        </pc:sldMkLst>
        <pc:spChg chg="mod">
          <ac:chgData name="Brian Grey" userId="c81e10d2-c836-482c-a664-6eb0416e1933" providerId="ADAL" clId="{B523C8A5-89DB-4A73-8236-306E36CE93B4}" dt="2020-06-21T15:43:24.502" v="10198" actId="20577"/>
          <ac:spMkLst>
            <pc:docMk/>
            <pc:sldMk cId="3137376104" sldId="459"/>
            <ac:spMk id="4" creationId="{ED4844DB-D908-415A-95B0-5C6259DE470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6" creationId="{AD60EEDD-6E5D-4432-B70A-B1528074AE4A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7" creationId="{558CE358-01CB-496B-B003-B49EAB961FE7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9" creationId="{10F77FC2-2993-4169-9A33-B2C5F59BBD52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0" creationId="{6C2809C9-CAFA-4489-9E55-32284068239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1" creationId="{C177E5D9-40F1-4F59-9104-9F2FB089F31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2" creationId="{384B7191-2657-47F6-83EF-164001D9A44F}"/>
          </ac:spMkLst>
        </pc:spChg>
        <pc:grpChg chg="add del mod">
          <ac:chgData name="Brian Grey" userId="c81e10d2-c836-482c-a664-6eb0416e1933" providerId="ADAL" clId="{B523C8A5-89DB-4A73-8236-306E36CE93B4}" dt="2020-06-21T15:37:55.803" v="9846"/>
          <ac:grpSpMkLst>
            <pc:docMk/>
            <pc:sldMk cId="3137376104" sldId="459"/>
            <ac:grpSpMk id="5" creationId="{94E1EFDA-B459-473A-904C-7BA338883AAC}"/>
          </ac:grpSpMkLst>
        </pc:grpChg>
        <pc:picChg chg="add mod">
          <ac:chgData name="Brian Grey" userId="c81e10d2-c836-482c-a664-6eb0416e1933" providerId="ADAL" clId="{B523C8A5-89DB-4A73-8236-306E36CE93B4}" dt="2020-06-21T15:40:03.765" v="9850" actId="1076"/>
          <ac:picMkLst>
            <pc:docMk/>
            <pc:sldMk cId="3137376104" sldId="459"/>
            <ac:picMk id="13" creationId="{EE38BA14-F103-401A-8B5C-7C0C73DC7FD0}"/>
          </ac:picMkLst>
        </pc:picChg>
        <pc:picChg chg="add mod">
          <ac:chgData name="Brian Grey" userId="c81e10d2-c836-482c-a664-6eb0416e1933" providerId="ADAL" clId="{B523C8A5-89DB-4A73-8236-306E36CE93B4}" dt="2020-06-21T15:42:22.407" v="10046" actId="14826"/>
          <ac:picMkLst>
            <pc:docMk/>
            <pc:sldMk cId="3137376104" sldId="459"/>
            <ac:picMk id="14" creationId="{6A4B2A43-AC21-4FD5-ABCA-A620EB4F2DE4}"/>
          </ac:picMkLst>
        </pc:picChg>
      </pc:sldChg>
      <pc:sldChg chg="modSp add">
        <pc:chgData name="Brian Grey" userId="c81e10d2-c836-482c-a664-6eb0416e1933" providerId="ADAL" clId="{B523C8A5-89DB-4A73-8236-306E36CE93B4}" dt="2020-06-21T15:46:18.524" v="10202" actId="14826"/>
        <pc:sldMkLst>
          <pc:docMk/>
          <pc:sldMk cId="3882128715" sldId="460"/>
        </pc:sldMkLst>
        <pc:picChg chg="mod">
          <ac:chgData name="Brian Grey" userId="c81e10d2-c836-482c-a664-6eb0416e1933" providerId="ADAL" clId="{B523C8A5-89DB-4A73-8236-306E36CE93B4}" dt="2020-06-21T15:46:18.524" v="10202" actId="14826"/>
          <ac:picMkLst>
            <pc:docMk/>
            <pc:sldMk cId="3882128715" sldId="460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15:46:56.137" v="10211" actId="20577"/>
        <pc:sldMkLst>
          <pc:docMk/>
          <pc:sldMk cId="1830344958" sldId="461"/>
        </pc:sldMkLst>
        <pc:spChg chg="mod">
          <ac:chgData name="Brian Grey" userId="c81e10d2-c836-482c-a664-6eb0416e1933" providerId="ADAL" clId="{B523C8A5-89DB-4A73-8236-306E36CE93B4}" dt="2020-06-21T15:46:56.137" v="10211" actId="20577"/>
          <ac:spMkLst>
            <pc:docMk/>
            <pc:sldMk cId="1830344958" sldId="461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B523C8A5-89DB-4A73-8236-306E36CE93B4}" dt="2020-06-21T15:49:39.494" v="10213" actId="14826"/>
        <pc:sldMkLst>
          <pc:docMk/>
          <pc:sldMk cId="3922710382" sldId="462"/>
        </pc:sldMkLst>
        <pc:picChg chg="mod">
          <ac:chgData name="Brian Grey" userId="c81e10d2-c836-482c-a664-6eb0416e1933" providerId="ADAL" clId="{B523C8A5-89DB-4A73-8236-306E36CE93B4}" dt="2020-06-21T15:49:39.494" v="10213" actId="14826"/>
          <ac:picMkLst>
            <pc:docMk/>
            <pc:sldMk cId="3922710382" sldId="462"/>
            <ac:picMk id="6" creationId="{30CBDA82-9805-4435-95C9-634436299B19}"/>
          </ac:picMkLst>
        </pc:picChg>
      </pc:sldChg>
    </pc:docChg>
  </pc:docChgLst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43464BB6-BE6B-4E4D-BEFF-5864E08E74C8}"/>
    <pc:docChg chg="undo custSel modSld">
      <pc:chgData name="Brian Grey" userId="c81e10d2-c836-482c-a664-6eb0416e1933" providerId="ADAL" clId="{43464BB6-BE6B-4E4D-BEFF-5864E08E74C8}" dt="2020-09-09T00:29:16.565" v="40" actId="20577"/>
      <pc:docMkLst>
        <pc:docMk/>
      </pc:docMkLst>
      <pc:sldChg chg="modSp mod addAnim delAnim modAnim">
        <pc:chgData name="Brian Grey" userId="c81e10d2-c836-482c-a664-6eb0416e1933" providerId="ADAL" clId="{43464BB6-BE6B-4E4D-BEFF-5864E08E74C8}" dt="2020-09-09T00:29:16.565" v="40" actId="20577"/>
        <pc:sldMkLst>
          <pc:docMk/>
          <pc:sldMk cId="4100812863" sldId="452"/>
        </pc:sldMkLst>
        <pc:spChg chg="mod">
          <ac:chgData name="Brian Grey" userId="c81e10d2-c836-482c-a664-6eb0416e1933" providerId="ADAL" clId="{43464BB6-BE6B-4E4D-BEFF-5864E08E74C8}" dt="2020-09-09T00:29:16.565" v="40" actId="20577"/>
          <ac:spMkLst>
            <pc:docMk/>
            <pc:sldMk cId="4100812863" sldId="452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EB270540-B511-4D7E-A109-D0E2F04B3A1D}"/>
    <pc:docChg chg="modSld">
      <pc:chgData name="Brian Grey" userId="c81e10d2-c836-482c-a664-6eb0416e1933" providerId="ADAL" clId="{EB270540-B511-4D7E-A109-D0E2F04B3A1D}" dt="2020-09-02T00:49:58.107" v="2"/>
      <pc:docMkLst>
        <pc:docMk/>
      </pc:docMkLst>
      <pc:sldChg chg="modAnim">
        <pc:chgData name="Brian Grey" userId="c81e10d2-c836-482c-a664-6eb0416e1933" providerId="ADAL" clId="{EB270540-B511-4D7E-A109-D0E2F04B3A1D}" dt="2020-09-02T00:49:58.107" v="2"/>
        <pc:sldMkLst>
          <pc:docMk/>
          <pc:sldMk cId="3137376104" sldId="4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Heaps &amp; Priority Queues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 &amp; Algorithms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Heap-Order Property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Heap-order property states that there must be a certain relationship between a parent node and its child nodes throughout the heap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Max heap ordering property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Ordering value of the parent ≥ order value for all its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Min heap ordering property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Ordering value of the parent ≤ order value for all its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NOTE: For both ordering properties, the heap may be entirely populated by the same ordering value</a:t>
            </a:r>
          </a:p>
        </p:txBody>
      </p:sp>
    </p:spTree>
    <p:extLst>
      <p:ext uri="{BB962C8B-B14F-4D97-AF65-F5344CB8AC3E}">
        <p14:creationId xmlns:p14="http://schemas.microsoft.com/office/powerpoint/2010/main" val="374013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Heaps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 heap?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b="1" kern="0" dirty="0">
                <a:solidFill>
                  <a:srgbClr val="1E1C09"/>
                </a:solidFill>
                <a:latin typeface="Tahoma" pitchFamily="34" charset="0"/>
              </a:rPr>
              <a:t>A complete, self-balancing binary tree where each node meets the heap-order property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Complete tree?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Every level is completely filled except for (possibly) the last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last level is not completely filled, it is filled from left to right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Self-balancing tree?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Heap-order property?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Inserting into a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Two step procedure: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Insert a new node while keeping the tree complete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Restore the heap order via upheap bubbling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Insert a new node while keeping the tree complete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need to create a new node either: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the left most empty spot of the lowest level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lowest level is complete, as the left child of the left-most leaf</a:t>
            </a:r>
          </a:p>
        </p:txBody>
      </p:sp>
    </p:spTree>
    <p:extLst>
      <p:ext uri="{BB962C8B-B14F-4D97-AF65-F5344CB8AC3E}">
        <p14:creationId xmlns:p14="http://schemas.microsoft.com/office/powerpoint/2010/main" val="4674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Restore the heap order via upheap bubbling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Inserting the new node might violate the heap-order property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Upheaping is designed to restore the heap-order property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Algorithm: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Start with the newly-inserted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the current node is not the root and the relationship between the current node and its parent violates the heap-order property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Swap the data from the current node and its parent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Move the current node to the current node’s parent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consider inserting the value of 6 into this heap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18168CBC-77BB-4240-A331-8B13BB4C2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80" y="2566516"/>
            <a:ext cx="429523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consider inserting the value of 6 into this heap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consider inserting the value of 6 into this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consider inserting the value of 6 into this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consider inserting the value of 6 into this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consider inserting the value of 6 into this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Priority Queues (Briefly)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Self- Balancing </a:t>
            </a: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Trees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Heaps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Heap-Order Property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Insertion &amp; Upheaping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Deletion &amp; Downheaping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Storage Paradigm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Priority Queues &amp; Heaps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 this again on your own, this time with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 this again on your own, this time with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Deleting From a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Slightly more complicated (a three step procedure):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Swap the data between the root and the most recently added leaf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Remove the most recently added leaf node from the heap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Restore the heap order via downheap bubbling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Swapping the key-value pairs is easy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Remove the most recently added leaf node from the heap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Retain the data in the leaf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the leaf node’s parent to None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appropriate child of the parent to None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Downheap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Restore the heap order via upheap bubbling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Similar to but more complicated than upheap bubbling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Upheap bubbling only has to worry about the parent’s key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Downheap has to account for both children’s keys</a:t>
            </a:r>
          </a:p>
        </p:txBody>
      </p:sp>
    </p:spTree>
    <p:extLst>
      <p:ext uri="{BB962C8B-B14F-4D97-AF65-F5344CB8AC3E}">
        <p14:creationId xmlns:p14="http://schemas.microsoft.com/office/powerpoint/2010/main" val="30311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Downheap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Algorithm: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Start with the root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the current node is not a leaf and the relationship between the current node and either of its children violates the heap-order property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Swap the data from the current node and its child which fulfills the heap-order property the most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(i.e. The min key in a min heap, the max in a max)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Move the current node to the child node that it just swapped with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Downheap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Once again, 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when we remove an element?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Downheap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Once again, 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when we remove an element?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Downheap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Once again, 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when we remove an element (AGAIN)?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Downheap Bubbling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Once again, consider the following min heap: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when we remove an element (AGAIN)?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DA82-9805-4435-95C9-63443629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523" y="2566516"/>
            <a:ext cx="5038095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Heap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Heaps perform very well under all circumstances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adding or removing will, at most, traverse the height of the tree, both functions run in O(log n) time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Accessing the next value to be removed is O(1) as this value is stored at the root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Asymptotic analysis depends on accessing nodes in O(1)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Two values with the ordering value must be considered to be returned in an arbitrary order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Oh, and a heap can be constructed from an existing list of data in O(n) time</a:t>
            </a:r>
          </a:p>
        </p:txBody>
      </p:sp>
    </p:spTree>
    <p:extLst>
      <p:ext uri="{BB962C8B-B14F-4D97-AF65-F5344CB8AC3E}">
        <p14:creationId xmlns:p14="http://schemas.microsoft.com/office/powerpoint/2010/main" val="1139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Priority Queues (Briefly)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Think back to queues…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FIFO data structure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if we want to remove things based on importance instead of insertion order?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Priority Queues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are removed by priority (usually lowest being first)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Remember: “Priority 1” means “The highest priority”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of equal priority are removed arbitrarily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two items are tied for the highest priority, then you cannot depend on which item will be returned first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Array-Based Heap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Wait…I thought a heap is a binary tree?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will simulate the tree structure using an array and some clever math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Consider the heap: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root (1) goes at index 0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Left child of the root (4) at index 1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Right child of the root (5) at index 2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Continue this pattern across all levels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moving down levels as you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complete the previous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E03DF4A1-AF2D-4B92-98F7-36A7F03F3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91" y="2641853"/>
            <a:ext cx="4246158" cy="340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85DF0-27CA-4938-99FE-D8CFB6A50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509417" y="5343816"/>
            <a:ext cx="4682583" cy="14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Array-Based Heap Implementations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Do we see a pattern?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Children of the root at index 0 are at indices 1 and 2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Children of the right child of the root (index 2)</a:t>
                </a:r>
                <a:b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</a:b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are at indices 5 and 6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the index of the current node is </a:t>
                </a:r>
                <a14:m>
                  <m:oMath xmlns:m="http://schemas.openxmlformats.org/officeDocument/2006/math">
                    <m:r>
                      <a:rPr kumimoji="1" lang="en-US" sz="2800" i="1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left child is at </a:t>
                </a:r>
                <a14:m>
                  <m:oMath xmlns:m="http://schemas.openxmlformats.org/officeDocument/2006/math">
                    <m:r>
                      <a:rPr kumimoji="1" lang="en-US" sz="2800" b="0" i="0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sz="2800" b="0" i="1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right child is at </a:t>
                </a:r>
                <a14:m>
                  <m:oMath xmlns:m="http://schemas.openxmlformats.org/officeDocument/2006/math">
                    <m:r>
                      <a:rPr kumimoji="1" lang="en-US" sz="2800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parent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sz="2800" b="0" i="0" kern="0" dirty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 dirty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sz="2800" b="0" i="1" kern="0" dirty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sz="2800" b="0" i="1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//2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E03DF4A1-AF2D-4B92-98F7-36A7F03F3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91" y="2641853"/>
            <a:ext cx="4246158" cy="340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85DF0-27CA-4938-99FE-D8CFB6A50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509417" y="5343816"/>
            <a:ext cx="4682583" cy="14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Array-Based Heap Implementations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Benefits?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Math is fast (calculations are O(1))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Structure is static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have a heap size of </a:t>
                </a:r>
                <a14:m>
                  <m:oMath xmlns:m="http://schemas.openxmlformats.org/officeDocument/2006/math">
                    <m:r>
                      <a:rPr kumimoji="1" lang="en-US" sz="2800" b="0" i="1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a new node is as simple as writing</a:t>
                </a:r>
                <a:b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</a:b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to index </a:t>
                </a:r>
                <a14:m>
                  <m:oMath xmlns:m="http://schemas.openxmlformats.org/officeDocument/2006/math"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heap pictured has </a:t>
                </a:r>
                <a14:m>
                  <m:oMath xmlns:m="http://schemas.openxmlformats.org/officeDocument/2006/math"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= 9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Removing an element requires: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Swap index 0 and </a:t>
                </a:r>
                <a14:m>
                  <m:oMath xmlns:m="http://schemas.openxmlformats.org/officeDocument/2006/math"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b="0" i="0" kern="0" dirty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Remove index </a:t>
                </a:r>
                <a14:m>
                  <m:oMath xmlns:m="http://schemas.openxmlformats.org/officeDocument/2006/math"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E03DF4A1-AF2D-4B92-98F7-36A7F03F3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91" y="2641853"/>
            <a:ext cx="4246158" cy="340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85DF0-27CA-4938-99FE-D8CFB6A50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509417" y="5343816"/>
            <a:ext cx="4682583" cy="14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Bottom Up Heap Construction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Constructing a heap from a previously established list of data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Algorithm: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Start with data arbitrarily sorted in an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Starting with last internal node in the array and stopping at the root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Reheap/downheap on itself and its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Move to the previous internal node in the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0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Bottom Up Heap Construction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so what’s the big deal?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heap can be constructed in place without needing to recreate a new array/data structure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Far more efficient to create this way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leaves are assumed to be in order so we skip half of the nodes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 the first level above the leaves, we process half of the remaining nodes but only do a maximum of 1 swap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 the second level above the leaves, we process half of the nodes that are unprocessed but only do a maximum of 2 swap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88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Bottom Up Heap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Okay, so what’s the big deal?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 heap can be constructed in place without needing to recreate a new array/data structure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Far more efficient to create this way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Creation of heap can be accomplished in O(n) time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Compare this performance with top-down construction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elements to be inserted with a run time of O(log n)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Therefore, run time is O(n log n)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6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2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Using a Heap to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Yeah, it’s called </a:t>
                </a:r>
                <a:r>
                  <a:rPr kumimoji="1" lang="en-US" sz="3200" kern="0" dirty="0" err="1">
                    <a:solidFill>
                      <a:srgbClr val="1E1C09"/>
                    </a:solidFill>
                    <a:latin typeface="Tahoma" pitchFamily="34" charset="0"/>
                  </a:rPr>
                  <a:t>HeapSort</a:t>
                </a: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(Catchy, right?)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Getting the information into the heap can be done in either O(n) or O(n log n) time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Depends on top-down or bottom-up construction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need to iteratively remove </a:t>
                </a:r>
                <a14:m>
                  <m:oMath xmlns:m="http://schemas.openxmlformats.org/officeDocument/2006/math">
                    <m:r>
                      <a:rPr kumimoji="1" lang="en-US" sz="2800" i="1" kern="0" dirty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elements 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Each removal runs in O(log n)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Therefore, run time is O(n log n), regardless of heap construction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Runs slower than Quicksort in the average case, faster in the worst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87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Heaps &amp; Priority Queues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but what does this have to do priority queues?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an array-based heap implementation as the backing data structure is one of the fastest ways to implement a priority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slot in the array will store a key-value pair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Heaping will be done using the key, while the value is the relevant data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From an implementation perspective, the key does all the work, but the value is coming along for the ride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From a user perspective, the key is only there to make the machine work, but the value is what is most important to store and retrieve</a:t>
            </a:r>
          </a:p>
        </p:txBody>
      </p:sp>
    </p:spTree>
    <p:extLst>
      <p:ext uri="{BB962C8B-B14F-4D97-AF65-F5344CB8AC3E}">
        <p14:creationId xmlns:p14="http://schemas.microsoft.com/office/powerpoint/2010/main" val="33365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Priority Queues (Briefly)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Priority Queue 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add(k, x)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Inserts an item with key k and value 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remove_min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() (or, sometimes, just remove())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Removes and returns the next item (typically with smallest key)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min() (or, sometimes, next()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Returns, but does not remove, an item with smallest key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len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(P),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is_empty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Returns the number of elements in the PQ or if it’s empty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These methods are less universally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Priority Queues (Briefly)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will we store things?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Information must be stored in (key, value) pairs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Value: the value of interest to be stored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Key: the priority of the of that value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will our backing data structure be?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use anything we want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plain list would work…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Of course, would we want that list to be sorted or unsorted?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And what would the performance of that list be?</a:t>
            </a:r>
          </a:p>
        </p:txBody>
      </p:sp>
    </p:spTree>
    <p:extLst>
      <p:ext uri="{BB962C8B-B14F-4D97-AF65-F5344CB8AC3E}">
        <p14:creationId xmlns:p14="http://schemas.microsoft.com/office/powerpoint/2010/main" val="34679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Priority Queues (Briefly)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Consider the unsorted list: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Inserting into the list is easy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 can just go at the end, O(1)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Finding the next/min element is hard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element must be check in a sequential search, O(n)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Consider the sorted list: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Now, the next element is always at the front, O(1)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inserting means finding the right spot, O(n)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There’s got to be a better way!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38BA14-F103-401A-8B5C-7C0C73DC7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80" y="1434825"/>
            <a:ext cx="4800000" cy="6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4B2A43-AC21-4FD5-ABCA-A620EB4F2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2880" y="4070796"/>
            <a:ext cx="4800000" cy="6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Heaps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 heap?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complete, self-balancing binary tree where each node meets the heap-order property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Complete tree?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Every level is completely filled except for (possibly) the last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last level is not completely filled, it is filled from left to right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Self-balancing tree?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9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Self-Balancing Tree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is a self-balancing tree?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 tree that automatically distributes nodes evenly across a level before moving on and increasing the height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Red-black trees, AA trees, scapegoat trees, and heaps</a:t>
                </a:r>
              </a:p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Okay, so what’s the big deal?</a:t>
                </a: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Recall the equation for the height of any binary tree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sz="2800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+1))−1</m:t>
                        </m:r>
                      </m:e>
                    </m:func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can minimize the height and guarantee that we can find an element by iterating a path from root to leaf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Run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800" b="0" i="0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sz="2800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sz="2800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+1))−1</m:t>
                        </m:r>
                      </m:e>
                    </m:func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sz="2800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sz="2800" i="0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5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6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Heaps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 heap?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complete, self-balancing binary tree where each node meets the heap-order property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Complete tree?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Every level is completely filled except for (possibly) the last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last level is not completely filled, it is filled from left to right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Self-balancing tree?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Heap-order property?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11839</TotalTime>
  <Words>2064</Words>
  <Application>Microsoft Office PowerPoint</Application>
  <PresentationFormat>Widescreen</PresentationFormat>
  <Paragraphs>337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Lucida Console</vt:lpstr>
      <vt:lpstr>Tahoma</vt:lpstr>
      <vt:lpstr>Office Theme</vt:lpstr>
      <vt:lpstr>PowerPoint Presentation</vt:lpstr>
      <vt:lpstr>What are we doing today?</vt:lpstr>
      <vt:lpstr>Priority Queues (Briefly)</vt:lpstr>
      <vt:lpstr>Priority Queues (Briefly)</vt:lpstr>
      <vt:lpstr>Priority Queues (Briefly)</vt:lpstr>
      <vt:lpstr>Priority Queues (Briefly)</vt:lpstr>
      <vt:lpstr>Heaps</vt:lpstr>
      <vt:lpstr>Self-Balancing Tree</vt:lpstr>
      <vt:lpstr>Heaps</vt:lpstr>
      <vt:lpstr>Heap-Order Property</vt:lpstr>
      <vt:lpstr>Heaps</vt:lpstr>
      <vt:lpstr>Inserting into a Heap</vt:lpstr>
      <vt:lpstr>Upheap Bubbling</vt:lpstr>
      <vt:lpstr>Upheap Bubbling</vt:lpstr>
      <vt:lpstr>Upheap Bubbling</vt:lpstr>
      <vt:lpstr>Upheap Bubbling</vt:lpstr>
      <vt:lpstr>Upheap Bubbling</vt:lpstr>
      <vt:lpstr>Upheap Bubbling</vt:lpstr>
      <vt:lpstr>Upheap Bubbling</vt:lpstr>
      <vt:lpstr>Upheap Bubbling</vt:lpstr>
      <vt:lpstr>Upheap Bubbling</vt:lpstr>
      <vt:lpstr>Deleting From a Heap</vt:lpstr>
      <vt:lpstr>Downheap Bubbling</vt:lpstr>
      <vt:lpstr>Downheap Bubbling</vt:lpstr>
      <vt:lpstr>Downheap Bubbling</vt:lpstr>
      <vt:lpstr>Downheap Bubbling</vt:lpstr>
      <vt:lpstr>Downheap Bubbling</vt:lpstr>
      <vt:lpstr>Downheap Bubbling</vt:lpstr>
      <vt:lpstr>Heap Performance</vt:lpstr>
      <vt:lpstr>Array-Based Heap Implementations</vt:lpstr>
      <vt:lpstr>Array-Based Heap Implementations</vt:lpstr>
      <vt:lpstr>Array-Based Heap Implementations</vt:lpstr>
      <vt:lpstr>Bottom Up Heap Construction</vt:lpstr>
      <vt:lpstr>Bottom Up Heap Construction</vt:lpstr>
      <vt:lpstr>Bottom Up Heap Construction</vt:lpstr>
      <vt:lpstr>Using a Heap to Sort</vt:lpstr>
      <vt:lpstr>Heaps &amp; Priority Queues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2020-09-09T00:29:23Z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