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69" r:id="rId5"/>
    <p:sldId id="287" r:id="rId6"/>
    <p:sldId id="268" r:id="rId7"/>
    <p:sldId id="463" r:id="rId8"/>
    <p:sldId id="458" r:id="rId9"/>
    <p:sldId id="427" r:id="rId10"/>
    <p:sldId id="464" r:id="rId11"/>
    <p:sldId id="409" r:id="rId12"/>
    <p:sldId id="408" r:id="rId13"/>
    <p:sldId id="465" r:id="rId14"/>
    <p:sldId id="466" r:id="rId15"/>
    <p:sldId id="467" r:id="rId16"/>
    <p:sldId id="468" r:id="rId17"/>
    <p:sldId id="469" r:id="rId18"/>
    <p:sldId id="470" r:id="rId19"/>
    <p:sldId id="472" r:id="rId20"/>
    <p:sldId id="473" r:id="rId21"/>
    <p:sldId id="471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6" r:id="rId34"/>
    <p:sldId id="485" r:id="rId35"/>
    <p:sldId id="487" r:id="rId36"/>
    <p:sldId id="489" r:id="rId37"/>
    <p:sldId id="488" r:id="rId38"/>
    <p:sldId id="490" r:id="rId39"/>
    <p:sldId id="492" r:id="rId40"/>
    <p:sldId id="491" r:id="rId41"/>
    <p:sldId id="493" r:id="rId42"/>
    <p:sldId id="494" r:id="rId43"/>
    <p:sldId id="495" r:id="rId44"/>
    <p:sldId id="379" r:id="rId4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E75E5-25E0-4649-9B75-5067BCFA9AFB}" v="9903" dt="2020-07-26T14:56:56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6E0E75E5-25E0-4649-9B75-5067BCFA9AFB}"/>
    <pc:docChg chg="undo redo custSel addSld delSld modSld sldOrd">
      <pc:chgData name="Brian Grey" userId="c81e10d2-c836-482c-a664-6eb0416e1933" providerId="ADAL" clId="{6E0E75E5-25E0-4649-9B75-5067BCFA9AFB}" dt="2020-07-26T14:56:56.708" v="12665"/>
      <pc:docMkLst>
        <pc:docMk/>
      </pc:docMkLst>
      <pc:sldChg chg="modSp mod modAnim">
        <pc:chgData name="Brian Grey" userId="c81e10d2-c836-482c-a664-6eb0416e1933" providerId="ADAL" clId="{6E0E75E5-25E0-4649-9B75-5067BCFA9AFB}" dt="2020-07-19T23:49:04.027" v="500" actId="6549"/>
        <pc:sldMkLst>
          <pc:docMk/>
          <pc:sldMk cId="1324343561" sldId="268"/>
        </pc:sldMkLst>
        <pc:spChg chg="mod">
          <ac:chgData name="Brian Grey" userId="c81e10d2-c836-482c-a664-6eb0416e1933" providerId="ADAL" clId="{6E0E75E5-25E0-4649-9B75-5067BCFA9AFB}" dt="2020-07-19T23:25:00.491" v="164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19T23:49:04.027" v="500" actId="6549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6E0E75E5-25E0-4649-9B75-5067BCFA9AFB}" dt="2020-07-19T22:43:09.294" v="18" actId="20577"/>
        <pc:sldMkLst>
          <pc:docMk/>
          <pc:sldMk cId="2994068431" sldId="269"/>
        </pc:sldMkLst>
        <pc:spChg chg="mod">
          <ac:chgData name="Brian Grey" userId="c81e10d2-c836-482c-a664-6eb0416e1933" providerId="ADAL" clId="{6E0E75E5-25E0-4649-9B75-5067BCFA9AFB}" dt="2020-07-19T22:43:09.294" v="18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6E0E75E5-25E0-4649-9B75-5067BCFA9AFB}" dt="2020-07-19T23:24:47.424" v="144" actId="20577"/>
        <pc:sldMkLst>
          <pc:docMk/>
          <pc:sldMk cId="1541298972" sldId="287"/>
        </pc:sldMkLst>
        <pc:spChg chg="mod">
          <ac:chgData name="Brian Grey" userId="c81e10d2-c836-482c-a664-6eb0416e1933" providerId="ADAL" clId="{6E0E75E5-25E0-4649-9B75-5067BCFA9AFB}" dt="2020-07-19T23:24:47.424" v="144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13966358" sldId="387"/>
        </pc:sldMkLst>
      </pc:sldChg>
      <pc:sldChg chg="modSp mod modAnim">
        <pc:chgData name="Brian Grey" userId="c81e10d2-c836-482c-a664-6eb0416e1933" providerId="ADAL" clId="{6E0E75E5-25E0-4649-9B75-5067BCFA9AFB}" dt="2020-07-20T02:38:02.087" v="4432" actId="167"/>
        <pc:sldMkLst>
          <pc:docMk/>
          <pc:sldMk cId="939620794" sldId="408"/>
        </pc:sldMkLst>
        <pc:spChg chg="mod">
          <ac:chgData name="Brian Grey" userId="c81e10d2-c836-482c-a664-6eb0416e1933" providerId="ADAL" clId="{6E0E75E5-25E0-4649-9B75-5067BCFA9AFB}" dt="2020-07-20T01:29:28.587" v="2102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30:35.155" v="2205" actId="6549"/>
          <ac:spMkLst>
            <pc:docMk/>
            <pc:sldMk cId="939620794" sldId="40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8:02.087" v="4432" actId="167"/>
          <ac:picMkLst>
            <pc:docMk/>
            <pc:sldMk cId="939620794" sldId="408"/>
            <ac:picMk id="8" creationId="{00000000-0000-0000-0000-000000000000}"/>
          </ac:picMkLst>
        </pc:picChg>
      </pc:sldChg>
      <pc:sldChg chg="addSp modSp mod modTransition modAnim">
        <pc:chgData name="Brian Grey" userId="c81e10d2-c836-482c-a664-6eb0416e1933" providerId="ADAL" clId="{6E0E75E5-25E0-4649-9B75-5067BCFA9AFB}" dt="2020-07-20T02:38:07.344" v="4433" actId="167"/>
        <pc:sldMkLst>
          <pc:docMk/>
          <pc:sldMk cId="2383297416" sldId="409"/>
        </pc:sldMkLst>
        <pc:spChg chg="mod">
          <ac:chgData name="Brian Grey" userId="c81e10d2-c836-482c-a664-6eb0416e1933" providerId="ADAL" clId="{6E0E75E5-25E0-4649-9B75-5067BCFA9AFB}" dt="2020-07-20T01:13:23.588" v="2068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13:09.210" v="2059" actId="15"/>
          <ac:spMkLst>
            <pc:docMk/>
            <pc:sldMk cId="2383297416" sldId="40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1:12:00.081" v="1954" actId="1035"/>
          <ac:picMkLst>
            <pc:docMk/>
            <pc:sldMk cId="2383297416" sldId="409"/>
            <ac:picMk id="5" creationId="{39D02B96-F0D4-4FA2-B721-8E36AF20233C}"/>
          </ac:picMkLst>
        </pc:picChg>
        <pc:picChg chg="ord">
          <ac:chgData name="Brian Grey" userId="c81e10d2-c836-482c-a664-6eb0416e1933" providerId="ADAL" clId="{6E0E75E5-25E0-4649-9B75-5067BCFA9AFB}" dt="2020-07-20T02:38:07.344" v="4433" actId="167"/>
          <ac:picMkLst>
            <pc:docMk/>
            <pc:sldMk cId="2383297416" sldId="409"/>
            <ac:picMk id="8" creationId="{00000000-0000-0000-0000-000000000000}"/>
          </ac:picMkLst>
        </pc:pic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67426349" sldId="41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3336574127" sldId="412"/>
        </pc:sldMkLst>
      </pc:sldChg>
      <pc:sldChg chg="modSp mod modAnim">
        <pc:chgData name="Brian Grey" userId="c81e10d2-c836-482c-a664-6eb0416e1933" providerId="ADAL" clId="{6E0E75E5-25E0-4649-9B75-5067BCFA9AFB}" dt="2020-07-20T00:15:34.341" v="1304" actId="6549"/>
        <pc:sldMkLst>
          <pc:docMk/>
          <pc:sldMk cId="3467998527" sldId="427"/>
        </pc:sldMkLst>
        <pc:spChg chg="mod">
          <ac:chgData name="Brian Grey" userId="c81e10d2-c836-482c-a664-6eb0416e1933" providerId="ADAL" clId="{6E0E75E5-25E0-4649-9B75-5067BCFA9AFB}" dt="2020-07-20T00:01:49.157" v="887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15:34.341" v="1304" actId="6549"/>
          <ac:spMkLst>
            <pc:docMk/>
            <pc:sldMk cId="3467998527" sldId="42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2:37:37.224" v="4429" actId="2696"/>
        <pc:sldMkLst>
          <pc:docMk/>
          <pc:sldMk cId="2796789133" sldId="429"/>
        </pc:sldMkLst>
      </pc:sldChg>
      <pc:sldChg chg="del">
        <pc:chgData name="Brian Grey" userId="c81e10d2-c836-482c-a664-6eb0416e1933" providerId="ADAL" clId="{6E0E75E5-25E0-4649-9B75-5067BCFA9AFB}" dt="2020-07-20T01:47:09.917" v="3568" actId="2696"/>
        <pc:sldMkLst>
          <pc:docMk/>
          <pc:sldMk cId="3740134024" sldId="43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602840526" sldId="43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83308786" sldId="43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92470119" sldId="43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50819862" sldId="43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30916311" sldId="435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94438930" sldId="43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140033511" sldId="437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942774765" sldId="438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04915048" sldId="43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290887434" sldId="44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73303937" sldId="44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031104688" sldId="44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179629565" sldId="44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771351884" sldId="44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432907382" sldId="44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562171297" sldId="45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00812863" sldId="45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9701534" sldId="45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598868825" sldId="45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652121689" sldId="455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1301871331" sldId="457"/>
        </pc:sldMkLst>
      </pc:sldChg>
      <pc:sldChg chg="modSp mod modAnim">
        <pc:chgData name="Brian Grey" userId="c81e10d2-c836-482c-a664-6eb0416e1933" providerId="ADAL" clId="{6E0E75E5-25E0-4649-9B75-5067BCFA9AFB}" dt="2020-07-20T00:01:11.256" v="858" actId="20577"/>
        <pc:sldMkLst>
          <pc:docMk/>
          <pc:sldMk cId="3962758062" sldId="458"/>
        </pc:sldMkLst>
        <pc:spChg chg="mod">
          <ac:chgData name="Brian Grey" userId="c81e10d2-c836-482c-a664-6eb0416e1933" providerId="ADAL" clId="{6E0E75E5-25E0-4649-9B75-5067BCFA9AFB}" dt="2020-07-19T23:57:16.166" v="600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01:11.256" v="858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modSp del mod">
        <pc:chgData name="Brian Grey" userId="c81e10d2-c836-482c-a664-6eb0416e1933" providerId="ADAL" clId="{6E0E75E5-25E0-4649-9B75-5067BCFA9AFB}" dt="2020-07-20T00:22:18.602" v="1752" actId="2696"/>
        <pc:sldMkLst>
          <pc:docMk/>
          <pc:sldMk cId="3137376104" sldId="459"/>
        </pc:sldMkLst>
        <pc:spChg chg="mod">
          <ac:chgData name="Brian Grey" userId="c81e10d2-c836-482c-a664-6eb0416e1933" providerId="ADAL" clId="{6E0E75E5-25E0-4649-9B75-5067BCFA9AFB}" dt="2020-07-20T00:22:12.308" v="1751" actId="20577"/>
          <ac:spMkLst>
            <pc:docMk/>
            <pc:sldMk cId="3137376104" sldId="459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882128715" sldId="46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30344958" sldId="46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22710382" sldId="462"/>
        </pc:sldMkLst>
      </pc:sldChg>
      <pc:sldChg chg="addSp modSp add mod modTransition modAnim">
        <pc:chgData name="Brian Grey" userId="c81e10d2-c836-482c-a664-6eb0416e1933" providerId="ADAL" clId="{6E0E75E5-25E0-4649-9B75-5067BCFA9AFB}" dt="2020-07-26T14:56:56.708" v="12665"/>
        <pc:sldMkLst>
          <pc:docMk/>
          <pc:sldMk cId="4238038229" sldId="463"/>
        </pc:sldMkLst>
        <pc:spChg chg="mod">
          <ac:chgData name="Brian Grey" userId="c81e10d2-c836-482c-a664-6eb0416e1933" providerId="ADAL" clId="{6E0E75E5-25E0-4649-9B75-5067BCFA9AFB}" dt="2020-07-19T23:50:34.410" v="576" actId="20577"/>
          <ac:spMkLst>
            <pc:docMk/>
            <pc:sldMk cId="4238038229" sldId="463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19T23:56:50.684" v="579" actId="14826"/>
          <ac:picMkLst>
            <pc:docMk/>
            <pc:sldMk cId="4238038229" sldId="463"/>
            <ac:picMk id="5" creationId="{69BBB785-C1D7-4482-9F99-B6A1557D1ACC}"/>
          </ac:picMkLst>
        </pc:picChg>
      </pc:sldChg>
      <pc:sldChg chg="modSp add modAnim">
        <pc:chgData name="Brian Grey" userId="c81e10d2-c836-482c-a664-6eb0416e1933" providerId="ADAL" clId="{6E0E75E5-25E0-4649-9B75-5067BCFA9AFB}" dt="2020-07-20T00:19:05.635" v="1739"/>
        <pc:sldMkLst>
          <pc:docMk/>
          <pc:sldMk cId="1952598123" sldId="464"/>
        </pc:sldMkLst>
        <pc:spChg chg="mod">
          <ac:chgData name="Brian Grey" userId="c81e10d2-c836-482c-a664-6eb0416e1933" providerId="ADAL" clId="{6E0E75E5-25E0-4649-9B75-5067BCFA9AFB}" dt="2020-07-20T00:18:43.034" v="1737" actId="5793"/>
          <ac:spMkLst>
            <pc:docMk/>
            <pc:sldMk cId="1952598123" sldId="464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6E0E75E5-25E0-4649-9B75-5067BCFA9AFB}" dt="2020-07-20T02:37:58.016" v="4431" actId="167"/>
        <pc:sldMkLst>
          <pc:docMk/>
          <pc:sldMk cId="4244236776" sldId="465"/>
        </pc:sldMkLst>
        <pc:picChg chg="ord">
          <ac:chgData name="Brian Grey" userId="c81e10d2-c836-482c-a664-6eb0416e1933" providerId="ADAL" clId="{6E0E75E5-25E0-4649-9B75-5067BCFA9AFB}" dt="2020-07-20T02:37:58.016" v="4431" actId="167"/>
          <ac:picMkLst>
            <pc:docMk/>
            <pc:sldMk cId="4244236776" sldId="465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53.948" v="4430" actId="167"/>
        <pc:sldMkLst>
          <pc:docMk/>
          <pc:sldMk cId="2413909580" sldId="466"/>
        </pc:sldMkLst>
        <pc:spChg chg="mod">
          <ac:chgData name="Brian Grey" userId="c81e10d2-c836-482c-a664-6eb0416e1933" providerId="ADAL" clId="{6E0E75E5-25E0-4649-9B75-5067BCFA9AFB}" dt="2020-07-20T01:36:05.016" v="2581" actId="20577"/>
          <ac:spMkLst>
            <pc:docMk/>
            <pc:sldMk cId="2413909580" sldId="466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53.948" v="4430" actId="167"/>
          <ac:picMkLst>
            <pc:docMk/>
            <pc:sldMk cId="2413909580" sldId="466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3:49:13.550" v="7158" actId="20577"/>
        <pc:sldMkLst>
          <pc:docMk/>
          <pc:sldMk cId="3775107366" sldId="467"/>
        </pc:sldMkLst>
        <pc:spChg chg="mod">
          <ac:chgData name="Brian Grey" userId="c81e10d2-c836-482c-a664-6eb0416e1933" providerId="ADAL" clId="{6E0E75E5-25E0-4649-9B75-5067BCFA9AFB}" dt="2020-07-20T03:49:13.550" v="7158" actId="20577"/>
          <ac:spMkLst>
            <pc:docMk/>
            <pc:sldMk cId="3775107366" sldId="467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30.210" v="4428" actId="167"/>
          <ac:picMkLst>
            <pc:docMk/>
            <pc:sldMk cId="3775107366" sldId="467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23.279" v="4427" actId="167"/>
        <pc:sldMkLst>
          <pc:docMk/>
          <pc:sldMk cId="1163246860" sldId="468"/>
        </pc:sldMkLst>
        <pc:spChg chg="mod">
          <ac:chgData name="Brian Grey" userId="c81e10d2-c836-482c-a664-6eb0416e1933" providerId="ADAL" clId="{6E0E75E5-25E0-4649-9B75-5067BCFA9AFB}" dt="2020-07-20T01:51:47.840" v="3970" actId="20577"/>
          <ac:spMkLst>
            <pc:docMk/>
            <pc:sldMk cId="1163246860" sldId="46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23.279" v="4427" actId="167"/>
          <ac:picMkLst>
            <pc:docMk/>
            <pc:sldMk cId="1163246860" sldId="468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19.676" v="4426" actId="167"/>
        <pc:sldMkLst>
          <pc:docMk/>
          <pc:sldMk cId="3655232218" sldId="469"/>
        </pc:sldMkLst>
        <pc:spChg chg="mod">
          <ac:chgData name="Brian Grey" userId="c81e10d2-c836-482c-a664-6eb0416e1933" providerId="ADAL" clId="{6E0E75E5-25E0-4649-9B75-5067BCFA9AFB}" dt="2020-07-20T02:22:15.040" v="4188" actId="20577"/>
          <ac:spMkLst>
            <pc:docMk/>
            <pc:sldMk cId="3655232218" sldId="469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19.676" v="4426" actId="167"/>
          <ac:picMkLst>
            <pc:docMk/>
            <pc:sldMk cId="3655232218" sldId="469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09.840" v="4425" actId="167"/>
        <pc:sldMkLst>
          <pc:docMk/>
          <pc:sldMk cId="3047685291" sldId="470"/>
        </pc:sldMkLst>
        <pc:spChg chg="mod">
          <ac:chgData name="Brian Grey" userId="c81e10d2-c836-482c-a664-6eb0416e1933" providerId="ADAL" clId="{6E0E75E5-25E0-4649-9B75-5067BCFA9AFB}" dt="2020-07-20T02:33:18.131" v="4416" actId="6549"/>
          <ac:spMkLst>
            <pc:docMk/>
            <pc:sldMk cId="3047685291" sldId="470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9.840" v="4425" actId="167"/>
          <ac:picMkLst>
            <pc:docMk/>
            <pc:sldMk cId="3047685291" sldId="470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40:37.109" v="4500" actId="20577"/>
        <pc:sldMkLst>
          <pc:docMk/>
          <pc:sldMk cId="1581479898" sldId="471"/>
        </pc:sldMkLst>
        <pc:spChg chg="mod">
          <ac:chgData name="Brian Grey" userId="c81e10d2-c836-482c-a664-6eb0416e1933" providerId="ADAL" clId="{6E0E75E5-25E0-4649-9B75-5067BCFA9AFB}" dt="2020-07-20T02:40:37.109" v="4500" actId="20577"/>
          <ac:spMkLst>
            <pc:docMk/>
            <pc:sldMk cId="1581479898" sldId="471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7.329" v="4422" actId="167"/>
          <ac:picMkLst>
            <pc:docMk/>
            <pc:sldMk cId="1581479898" sldId="471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4.586" v="4424" actId="167"/>
        <pc:sldMkLst>
          <pc:docMk/>
          <pc:sldMk cId="3660889819" sldId="472"/>
        </pc:sldMkLst>
        <pc:spChg chg="mod">
          <ac:chgData name="Brian Grey" userId="c81e10d2-c836-482c-a664-6eb0416e1933" providerId="ADAL" clId="{6E0E75E5-25E0-4649-9B75-5067BCFA9AFB}" dt="2020-07-20T02:33:51.294" v="4417" actId="6549"/>
          <ac:spMkLst>
            <pc:docMk/>
            <pc:sldMk cId="3660889819" sldId="472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4.586" v="4424" actId="167"/>
          <ac:picMkLst>
            <pc:docMk/>
            <pc:sldMk cId="3660889819" sldId="472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1.114" v="4423" actId="167"/>
        <pc:sldMkLst>
          <pc:docMk/>
          <pc:sldMk cId="1283900490" sldId="473"/>
        </pc:sldMkLst>
        <pc:spChg chg="mod">
          <ac:chgData name="Brian Grey" userId="c81e10d2-c836-482c-a664-6eb0416e1933" providerId="ADAL" clId="{6E0E75E5-25E0-4649-9B75-5067BCFA9AFB}" dt="2020-07-20T02:34:01.221" v="4418" actId="6549"/>
          <ac:spMkLst>
            <pc:docMk/>
            <pc:sldMk cId="1283900490" sldId="473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1.114" v="4423" actId="167"/>
          <ac:picMkLst>
            <pc:docMk/>
            <pc:sldMk cId="1283900490" sldId="473"/>
            <ac:picMk id="8" creationId="{00000000-0000-0000-0000-000000000000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3:56:26.559" v="7526"/>
        <pc:sldMkLst>
          <pc:docMk/>
          <pc:sldMk cId="3753265589" sldId="474"/>
        </pc:sldMkLst>
        <pc:spChg chg="mod">
          <ac:chgData name="Brian Grey" userId="c81e10d2-c836-482c-a664-6eb0416e1933" providerId="ADAL" clId="{6E0E75E5-25E0-4649-9B75-5067BCFA9AFB}" dt="2020-07-20T02:40:41.713" v="4502" actId="20577"/>
          <ac:spMkLst>
            <pc:docMk/>
            <pc:sldMk cId="3753265589" sldId="474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2:46:26.342" v="5017" actId="20577"/>
          <ac:spMkLst>
            <pc:docMk/>
            <pc:sldMk cId="3753265589" sldId="474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1.199" v="4421" actId="167"/>
          <ac:picMkLst>
            <pc:docMk/>
            <pc:sldMk cId="3753265589" sldId="474"/>
            <ac:picMk id="8" creationId="{00000000-0000-0000-0000-000000000000}"/>
          </ac:picMkLst>
        </pc:picChg>
      </pc:sldChg>
      <pc:sldChg chg="add del">
        <pc:chgData name="Brian Grey" userId="c81e10d2-c836-482c-a664-6eb0416e1933" providerId="ADAL" clId="{6E0E75E5-25E0-4649-9B75-5067BCFA9AFB}" dt="2020-07-20T02:38:38.389" v="4435" actId="2696"/>
        <pc:sldMkLst>
          <pc:docMk/>
          <pc:sldMk cId="138059686" sldId="475"/>
        </pc:sldMkLst>
      </pc:sldChg>
      <pc:sldChg chg="modSp add mod modTransition modAnim">
        <pc:chgData name="Brian Grey" userId="c81e10d2-c836-482c-a664-6eb0416e1933" providerId="ADAL" clId="{6E0E75E5-25E0-4649-9B75-5067BCFA9AFB}" dt="2020-07-20T23:33:30.510" v="12660" actId="20577"/>
        <pc:sldMkLst>
          <pc:docMk/>
          <pc:sldMk cId="347048177" sldId="475"/>
        </pc:sldMkLst>
        <pc:spChg chg="mod">
          <ac:chgData name="Brian Grey" userId="c81e10d2-c836-482c-a664-6eb0416e1933" providerId="ADAL" clId="{6E0E75E5-25E0-4649-9B75-5067BCFA9AFB}" dt="2020-07-20T02:47:18.149" v="5060" actId="20577"/>
          <ac:spMkLst>
            <pc:docMk/>
            <pc:sldMk cId="347048177" sldId="475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3:33:30.510" v="12660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6E0E75E5-25E0-4649-9B75-5067BCFA9AFB}" dt="2020-07-20T23:33:33.963" v="12661" actId="20577"/>
        <pc:sldMkLst>
          <pc:docMk/>
          <pc:sldMk cId="1884488199" sldId="476"/>
        </pc:sldMkLst>
        <pc:spChg chg="mod">
          <ac:chgData name="Brian Grey" userId="c81e10d2-c836-482c-a664-6eb0416e1933" providerId="ADAL" clId="{6E0E75E5-25E0-4649-9B75-5067BCFA9AFB}" dt="2020-07-20T23:33:33.963" v="12661" actId="20577"/>
          <ac:spMkLst>
            <pc:docMk/>
            <pc:sldMk cId="1884488199" sldId="47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03:08:48.694" v="6743" actId="6549"/>
        <pc:sldMkLst>
          <pc:docMk/>
          <pc:sldMk cId="1472338012" sldId="477"/>
        </pc:sldMkLst>
        <pc:spChg chg="mod">
          <ac:chgData name="Brian Grey" userId="c81e10d2-c836-482c-a664-6eb0416e1933" providerId="ADAL" clId="{6E0E75E5-25E0-4649-9B75-5067BCFA9AFB}" dt="2020-07-20T03:08:48.694" v="6743" actId="6549"/>
          <ac:spMkLst>
            <pc:docMk/>
            <pc:sldMk cId="1472338012" sldId="477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6E0E75E5-25E0-4649-9B75-5067BCFA9AFB}" dt="2020-07-20T03:56:14.327" v="7525"/>
        <pc:sldMkLst>
          <pc:docMk/>
          <pc:sldMk cId="4279077463" sldId="478"/>
        </pc:sldMkLst>
        <pc:spChg chg="mod">
          <ac:chgData name="Brian Grey" userId="c81e10d2-c836-482c-a664-6eb0416e1933" providerId="ADAL" clId="{6E0E75E5-25E0-4649-9B75-5067BCFA9AFB}" dt="2020-07-20T03:23:11.749" v="6747"/>
          <ac:spMkLst>
            <pc:docMk/>
            <pc:sldMk cId="4279077463" sldId="47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3:56:00.679" v="7523" actId="20577"/>
          <ac:spMkLst>
            <pc:docMk/>
            <pc:sldMk cId="4279077463" sldId="478"/>
            <ac:spMk id="4" creationId="{ED4844DB-D908-415A-95B0-5C6259DE470E}"/>
          </ac:spMkLst>
        </pc:spChg>
      </pc:sldChg>
      <pc:sldChg chg="addSp modSp add mod or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87141794" sldId="479"/>
        </pc:sldMkLst>
        <pc:spChg chg="mod">
          <ac:chgData name="Brian Grey" userId="c81e10d2-c836-482c-a664-6eb0416e1933" providerId="ADAL" clId="{6E0E75E5-25E0-4649-9B75-5067BCFA9AFB}" dt="2020-07-20T04:22:40.845" v="8175" actId="20577"/>
          <ac:spMkLst>
            <pc:docMk/>
            <pc:sldMk cId="487141794" sldId="47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4:04:22.987" v="7548" actId="962"/>
          <ac:picMkLst>
            <pc:docMk/>
            <pc:sldMk cId="487141794" sldId="479"/>
            <ac:picMk id="5" creationId="{99ABEB9B-ECF4-4947-BBCB-17F30DB0F89F}"/>
          </ac:picMkLst>
        </pc:picChg>
        <pc:picChg chg="add mod">
          <ac:chgData name="Brian Grey" userId="c81e10d2-c836-482c-a664-6eb0416e1933" providerId="ADAL" clId="{6E0E75E5-25E0-4649-9B75-5067BCFA9AFB}" dt="2020-07-20T04:04:47.270" v="7553" actId="1076"/>
          <ac:picMkLst>
            <pc:docMk/>
            <pc:sldMk cId="487141794" sldId="479"/>
            <ac:picMk id="7" creationId="{C5FCD430-C78A-4117-B00F-9B5A29776F9D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1271743909" sldId="480"/>
        </pc:sldMkLst>
        <pc:spChg chg="mod">
          <ac:chgData name="Brian Grey" userId="c81e10d2-c836-482c-a664-6eb0416e1933" providerId="ADAL" clId="{6E0E75E5-25E0-4649-9B75-5067BCFA9AFB}" dt="2020-07-20T04:43:11.938" v="8940" actId="6549"/>
          <ac:spMkLst>
            <pc:docMk/>
            <pc:sldMk cId="1271743909" sldId="480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7841175" sldId="481"/>
        </pc:sldMkLst>
        <pc:spChg chg="mod">
          <ac:chgData name="Brian Grey" userId="c81e10d2-c836-482c-a664-6eb0416e1933" providerId="ADAL" clId="{6E0E75E5-25E0-4649-9B75-5067BCFA9AFB}" dt="2020-07-20T04:47:41.448" v="9022" actId="179"/>
          <ac:spMkLst>
            <pc:docMk/>
            <pc:sldMk cId="47841175" sldId="481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23:59:59.455" v="12663" actId="20577"/>
        <pc:sldMkLst>
          <pc:docMk/>
          <pc:sldMk cId="3210756915" sldId="482"/>
        </pc:sldMkLst>
        <pc:spChg chg="mod">
          <ac:chgData name="Brian Grey" userId="c81e10d2-c836-482c-a664-6eb0416e1933" providerId="ADAL" clId="{6E0E75E5-25E0-4649-9B75-5067BCFA9AFB}" dt="2020-07-20T23:59:59.455" v="12663" actId="20577"/>
          <ac:spMkLst>
            <pc:docMk/>
            <pc:sldMk cId="3210756915" sldId="48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6:18.333" v="9690"/>
        <pc:sldMkLst>
          <pc:docMk/>
          <pc:sldMk cId="100616001" sldId="483"/>
        </pc:sldMkLst>
        <pc:spChg chg="mod">
          <ac:chgData name="Brian Grey" userId="c81e10d2-c836-482c-a664-6eb0416e1933" providerId="ADAL" clId="{6E0E75E5-25E0-4649-9B75-5067BCFA9AFB}" dt="2020-07-20T05:05:47.407" v="9674"/>
          <ac:spMkLst>
            <pc:docMk/>
            <pc:sldMk cId="100616001" sldId="48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5:43.574" v="9673" actId="6549"/>
        <pc:sldMkLst>
          <pc:docMk/>
          <pc:sldMk cId="3015059793" sldId="484"/>
        </pc:sldMkLst>
        <pc:spChg chg="mod">
          <ac:chgData name="Brian Grey" userId="c81e10d2-c836-482c-a664-6eb0416e1933" providerId="ADAL" clId="{6E0E75E5-25E0-4649-9B75-5067BCFA9AFB}" dt="2020-07-20T05:05:43.574" v="9673" actId="6549"/>
          <ac:spMkLst>
            <pc:docMk/>
            <pc:sldMk cId="3015059793" sldId="484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10:17.596" v="9698" actId="5793"/>
        <pc:sldMkLst>
          <pc:docMk/>
          <pc:sldMk cId="1345207253" sldId="485"/>
        </pc:sldMkLst>
        <pc:spChg chg="mod">
          <ac:chgData name="Brian Grey" userId="c81e10d2-c836-482c-a664-6eb0416e1933" providerId="ADAL" clId="{6E0E75E5-25E0-4649-9B75-5067BCFA9AFB}" dt="2020-07-20T05:10:17.596" v="9698" actId="5793"/>
          <ac:spMkLst>
            <pc:docMk/>
            <pc:sldMk cId="1345207253" sldId="485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05:39.129" v="9670" actId="6549"/>
        <pc:sldMkLst>
          <pc:docMk/>
          <pc:sldMk cId="2444810779" sldId="486"/>
        </pc:sldMkLst>
        <pc:spChg chg="mod">
          <ac:chgData name="Brian Grey" userId="c81e10d2-c836-482c-a664-6eb0416e1933" providerId="ADAL" clId="{6E0E75E5-25E0-4649-9B75-5067BCFA9AFB}" dt="2020-07-20T05:05:39.129" v="9670" actId="6549"/>
          <ac:spMkLst>
            <pc:docMk/>
            <pc:sldMk cId="2444810779" sldId="486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6E0E75E5-25E0-4649-9B75-5067BCFA9AFB}" dt="2020-07-20T05:03:00.525" v="9551"/>
        <pc:sldMkLst>
          <pc:docMk/>
          <pc:sldMk cId="3720673168" sldId="486"/>
        </pc:sldMkLst>
      </pc:sldChg>
      <pc:sldChg chg="modSp add mod modTransition modAnim">
        <pc:chgData name="Brian Grey" userId="c81e10d2-c836-482c-a664-6eb0416e1933" providerId="ADAL" clId="{6E0E75E5-25E0-4649-9B75-5067BCFA9AFB}" dt="2020-07-20T21:19:09.637" v="10911"/>
        <pc:sldMkLst>
          <pc:docMk/>
          <pc:sldMk cId="3805732740" sldId="487"/>
        </pc:sldMkLst>
        <pc:spChg chg="mod">
          <ac:chgData name="Brian Grey" userId="c81e10d2-c836-482c-a664-6eb0416e1933" providerId="ADAL" clId="{6E0E75E5-25E0-4649-9B75-5067BCFA9AFB}" dt="2020-07-20T21:06:24.851" v="9701" actId="6549"/>
          <ac:spMkLst>
            <pc:docMk/>
            <pc:sldMk cId="3805732740" sldId="48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11:58.027" v="10243" actId="20577"/>
          <ac:spMkLst>
            <pc:docMk/>
            <pc:sldMk cId="3805732740" sldId="487"/>
            <ac:spMk id="4" creationId="{ED4844DB-D908-415A-95B0-5C6259DE470E}"/>
          </ac:spMkLst>
        </pc:spChg>
      </pc:sldChg>
      <pc:sldChg chg="addSp modSp add mod modAnim">
        <pc:chgData name="Brian Grey" userId="c81e10d2-c836-482c-a664-6eb0416e1933" providerId="ADAL" clId="{6E0E75E5-25E0-4649-9B75-5067BCFA9AFB}" dt="2020-07-20T21:39:49.276" v="11473" actId="14826"/>
        <pc:sldMkLst>
          <pc:docMk/>
          <pc:sldMk cId="1436177747" sldId="488"/>
        </pc:sldMkLst>
        <pc:spChg chg="mod">
          <ac:chgData name="Brian Grey" userId="c81e10d2-c836-482c-a664-6eb0416e1933" providerId="ADAL" clId="{6E0E75E5-25E0-4649-9B75-5067BCFA9AFB}" dt="2020-07-20T21:13:43.905" v="10269" actId="20577"/>
          <ac:spMkLst>
            <pc:docMk/>
            <pc:sldMk cId="1436177747" sldId="48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23:16.664" v="11082" actId="20577"/>
          <ac:spMkLst>
            <pc:docMk/>
            <pc:sldMk cId="1436177747" sldId="488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39:49.276" v="11473" actId="14826"/>
          <ac:picMkLst>
            <pc:docMk/>
            <pc:sldMk cId="1436177747" sldId="488"/>
            <ac:picMk id="5" creationId="{AE3B93CA-7B03-4F84-9F81-EB70FC7D48CF}"/>
          </ac:picMkLst>
        </pc:picChg>
      </pc:sldChg>
      <pc:sldChg chg="add ord modAnim">
        <pc:chgData name="Brian Grey" userId="c81e10d2-c836-482c-a664-6eb0416e1933" providerId="ADAL" clId="{6E0E75E5-25E0-4649-9B75-5067BCFA9AFB}" dt="2020-07-20T21:23:39.789" v="11086"/>
        <pc:sldMkLst>
          <pc:docMk/>
          <pc:sldMk cId="3763769278" sldId="489"/>
        </pc:sldMkLst>
      </pc:sldChg>
      <pc:sldChg chg="modSp add mod ord modAnim">
        <pc:chgData name="Brian Grey" userId="c81e10d2-c836-482c-a664-6eb0416e1933" providerId="ADAL" clId="{6E0E75E5-25E0-4649-9B75-5067BCFA9AFB}" dt="2020-07-20T21:37:17.070" v="11472" actId="6549"/>
        <pc:sldMkLst>
          <pc:docMk/>
          <pc:sldMk cId="3719190766" sldId="490"/>
        </pc:sldMkLst>
        <pc:spChg chg="mod">
          <ac:chgData name="Brian Grey" userId="c81e10d2-c836-482c-a664-6eb0416e1933" providerId="ADAL" clId="{6E0E75E5-25E0-4649-9B75-5067BCFA9AFB}" dt="2020-07-20T21:23:54.770" v="11104" actId="20577"/>
          <ac:spMkLst>
            <pc:docMk/>
            <pc:sldMk cId="3719190766" sldId="490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37:17.070" v="11472" actId="6549"/>
          <ac:spMkLst>
            <pc:docMk/>
            <pc:sldMk cId="3719190766" sldId="490"/>
            <ac:spMk id="4" creationId="{ED4844DB-D908-415A-95B0-5C6259DE470E}"/>
          </ac:spMkLst>
        </pc:spChg>
      </pc:sldChg>
      <pc:sldChg chg="addSp modSp add mod ord addAnim delAnim modAnim">
        <pc:chgData name="Brian Grey" userId="c81e10d2-c836-482c-a664-6eb0416e1933" providerId="ADAL" clId="{6E0E75E5-25E0-4649-9B75-5067BCFA9AFB}" dt="2020-07-20T21:49:56.660" v="11584" actId="6549"/>
        <pc:sldMkLst>
          <pc:docMk/>
          <pc:sldMk cId="3031514586" sldId="491"/>
        </pc:sldMkLst>
        <pc:spChg chg="mod">
          <ac:chgData name="Brian Grey" userId="c81e10d2-c836-482c-a664-6eb0416e1933" providerId="ADAL" clId="{6E0E75E5-25E0-4649-9B75-5067BCFA9AFB}" dt="2020-07-20T21:49:56.660" v="11584" actId="6549"/>
          <ac:spMkLst>
            <pc:docMk/>
            <pc:sldMk cId="3031514586" sldId="491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49:15.822" v="11583" actId="1076"/>
          <ac:picMkLst>
            <pc:docMk/>
            <pc:sldMk cId="3031514586" sldId="491"/>
            <ac:picMk id="5" creationId="{8A0145E9-A42B-4DE2-BE50-54B33DCAD427}"/>
          </ac:picMkLst>
        </pc:picChg>
      </pc:sldChg>
      <pc:sldChg chg="add">
        <pc:chgData name="Brian Grey" userId="c81e10d2-c836-482c-a664-6eb0416e1933" providerId="ADAL" clId="{6E0E75E5-25E0-4649-9B75-5067BCFA9AFB}" dt="2020-07-20T21:48:23.511" v="11575"/>
        <pc:sldMkLst>
          <pc:docMk/>
          <pc:sldMk cId="2846825889" sldId="492"/>
        </pc:sldMkLst>
      </pc:sldChg>
      <pc:sldChg chg="delSp modSp add mod modAnim">
        <pc:chgData name="Brian Grey" userId="c81e10d2-c836-482c-a664-6eb0416e1933" providerId="ADAL" clId="{6E0E75E5-25E0-4649-9B75-5067BCFA9AFB}" dt="2020-07-20T21:51:37.564" v="11763"/>
        <pc:sldMkLst>
          <pc:docMk/>
          <pc:sldMk cId="1636402956" sldId="493"/>
        </pc:sldMkLst>
        <pc:spChg chg="mod">
          <ac:chgData name="Brian Grey" userId="c81e10d2-c836-482c-a664-6eb0416e1933" providerId="ADAL" clId="{6E0E75E5-25E0-4649-9B75-5067BCFA9AFB}" dt="2020-07-20T21:51:30.224" v="11762"/>
          <ac:spMkLst>
            <pc:docMk/>
            <pc:sldMk cId="1636402956" sldId="493"/>
            <ac:spMk id="4" creationId="{ED4844DB-D908-415A-95B0-5C6259DE470E}"/>
          </ac:spMkLst>
        </pc:spChg>
        <pc:picChg chg="del">
          <ac:chgData name="Brian Grey" userId="c81e10d2-c836-482c-a664-6eb0416e1933" providerId="ADAL" clId="{6E0E75E5-25E0-4649-9B75-5067BCFA9AFB}" dt="2020-07-20T21:50:12.944" v="11592" actId="478"/>
          <ac:picMkLst>
            <pc:docMk/>
            <pc:sldMk cId="1636402956" sldId="493"/>
            <ac:picMk id="5" creationId="{8A0145E9-A42B-4DE2-BE50-54B33DCAD427}"/>
          </ac:picMkLst>
        </pc:picChg>
      </pc:sldChg>
      <pc:sldChg chg="modSp add ord modAnim">
        <pc:chgData name="Brian Grey" userId="c81e10d2-c836-482c-a664-6eb0416e1933" providerId="ADAL" clId="{6E0E75E5-25E0-4649-9B75-5067BCFA9AFB}" dt="2020-07-20T22:20:10.056" v="12363" actId="20577"/>
        <pc:sldMkLst>
          <pc:docMk/>
          <pc:sldMk cId="475321959" sldId="494"/>
        </pc:sldMkLst>
        <pc:spChg chg="mod">
          <ac:chgData name="Brian Grey" userId="c81e10d2-c836-482c-a664-6eb0416e1933" providerId="ADAL" clId="{6E0E75E5-25E0-4649-9B75-5067BCFA9AFB}" dt="2020-07-20T22:20:10.056" v="12363" actId="20577"/>
          <ac:spMkLst>
            <pc:docMk/>
            <pc:sldMk cId="475321959" sldId="49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22:25:59.095" v="12655" actId="20577"/>
        <pc:sldMkLst>
          <pc:docMk/>
          <pc:sldMk cId="4478732" sldId="495"/>
        </pc:sldMkLst>
        <pc:spChg chg="mod">
          <ac:chgData name="Brian Grey" userId="c81e10d2-c836-482c-a664-6eb0416e1933" providerId="ADAL" clId="{6E0E75E5-25E0-4649-9B75-5067BCFA9AFB}" dt="2020-07-20T22:25:59.095" v="12655" actId="20577"/>
          <ac:spMkLst>
            <pc:docMk/>
            <pc:sldMk cId="4478732" sldId="495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B523C8A5-89DB-4A73-8236-306E36CE93B4}"/>
    <pc:docChg chg="undo redo custSel addSld delSld modSld sldOrd">
      <pc:chgData name="Brian Grey" userId="c81e10d2-c836-482c-a664-6eb0416e1933" providerId="ADAL" clId="{B523C8A5-89DB-4A73-8236-306E36CE93B4}" dt="2020-06-22T14:09:11.831" v="10214" actId="2696"/>
      <pc:docMkLst>
        <pc:docMk/>
      </pc:docMkLst>
      <pc:sldChg chg="addSp delSp modSp add del mod delAnim modAnim">
        <pc:chgData name="Brian Grey" userId="c81e10d2-c836-482c-a664-6eb0416e1933" providerId="ADAL" clId="{B523C8A5-89DB-4A73-8236-306E36CE93B4}" dt="2020-06-21T15:31:53.975" v="9519" actId="2696"/>
        <pc:sldMkLst>
          <pc:docMk/>
          <pc:sldMk cId="1324343561" sldId="268"/>
        </pc:sldMkLst>
        <pc:spChg chg="mod">
          <ac:chgData name="Brian Grey" userId="c81e10d2-c836-482c-a664-6eb0416e1933" providerId="ADAL" clId="{B523C8A5-89DB-4A73-8236-306E36CE93B4}" dt="2020-06-20T18:41:37.353" v="236"/>
          <ac:spMkLst>
            <pc:docMk/>
            <pc:sldMk cId="1324343561" sldId="268"/>
            <ac:spMk id="2" creationId="{00000000-0000-0000-0000-000000000000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B523C8A5-89DB-4A73-8236-306E36CE93B4}" dt="2020-06-20T18:48:22.792" v="792" actId="20577"/>
          <ac:spMkLst>
            <pc:docMk/>
            <pc:sldMk cId="1324343561" sldId="268"/>
            <ac:spMk id="4" creationId="{ED4844DB-D908-415A-95B0-5C6259DE470E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6" creationId="{84E78529-73F6-4817-9F13-33EBD8003DAB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7" creationId="{E3187F8E-A901-4606-AB42-027CD3F09477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9" creationId="{301BC690-ABB0-4CE5-8B2F-01F741625ACC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0" creationId="{4249C1BB-E05E-4A64-802F-305A709F2D66}"/>
          </ac:spMkLst>
        </pc:spChg>
        <pc:spChg chg="del">
          <ac:chgData name="Brian Grey" userId="c81e10d2-c836-482c-a664-6eb0416e1933" providerId="ADAL" clId="{B523C8A5-89DB-4A73-8236-306E36CE93B4}" dt="2020-06-20T18:42:23.935" v="299" actId="478"/>
          <ac:spMkLst>
            <pc:docMk/>
            <pc:sldMk cId="1324343561" sldId="268"/>
            <ac:spMk id="11" creationId="{69CDE8EE-BE1E-489A-8AD2-85C278AA1DCC}"/>
          </ac:spMkLst>
        </pc:spChg>
        <pc:spChg chg="del mod">
          <ac:chgData name="Brian Grey" userId="c81e10d2-c836-482c-a664-6eb0416e1933" providerId="ADAL" clId="{B523C8A5-89DB-4A73-8236-306E36CE93B4}" dt="2020-06-20T18:42:24.935" v="300" actId="478"/>
          <ac:spMkLst>
            <pc:docMk/>
            <pc:sldMk cId="1324343561" sldId="268"/>
            <ac:spMk id="12" creationId="{82482CAC-E671-4DCF-BF82-32C8D7BD97D3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3" creationId="{D86DDC7F-577F-4694-9B6F-0547BB3EF808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4" creationId="{4D7A8D03-63D6-471C-B0EB-192331F2AEE6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5" creationId="{739F07C5-9A97-487B-BF5A-73450FEBEFC1}"/>
          </ac:spMkLst>
        </pc:spChg>
        <pc:picChg chg="add del">
          <ac:chgData name="Brian Grey" userId="c81e10d2-c836-482c-a664-6eb0416e1933" providerId="ADAL" clId="{B523C8A5-89DB-4A73-8236-306E36CE93B4}" dt="2020-06-21T03:42:08.900" v="6887" actId="22"/>
          <ac:picMkLst>
            <pc:docMk/>
            <pc:sldMk cId="1324343561" sldId="268"/>
            <ac:picMk id="5" creationId="{59272346-78FF-4480-BEB7-2692D3C5517B}"/>
          </ac:picMkLst>
        </pc:picChg>
        <pc:picChg chg="ord">
          <ac:chgData name="Brian Grey" userId="c81e10d2-c836-482c-a664-6eb0416e1933" providerId="ADAL" clId="{B523C8A5-89DB-4A73-8236-306E36CE93B4}" dt="2020-06-20T18:41:31.119" v="235" actId="167"/>
          <ac:picMkLst>
            <pc:docMk/>
            <pc:sldMk cId="1324343561" sldId="268"/>
            <ac:picMk id="8" creationId="{00000000-0000-0000-0000-000000000000}"/>
          </ac:picMkLst>
        </pc:picChg>
        <pc:cxnChg chg="del">
          <ac:chgData name="Brian Grey" userId="c81e10d2-c836-482c-a664-6eb0416e1933" providerId="ADAL" clId="{B523C8A5-89DB-4A73-8236-306E36CE93B4}" dt="2020-06-20T18:42:20.541" v="295" actId="478"/>
          <ac:cxnSpMkLst>
            <pc:docMk/>
            <pc:sldMk cId="1324343561" sldId="26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B523C8A5-89DB-4A73-8236-306E36CE93B4}" dt="2020-06-20T18:42:22.141" v="297" actId="478"/>
          <ac:cxnSpMkLst>
            <pc:docMk/>
            <pc:sldMk cId="1324343561" sldId="26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B523C8A5-89DB-4A73-8236-306E36CE93B4}" dt="2020-06-20T18:42:21.251" v="296" actId="478"/>
          <ac:cxnSpMkLst>
            <pc:docMk/>
            <pc:sldMk cId="1324343561" sldId="26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B523C8A5-89DB-4A73-8236-306E36CE93B4}" dt="2020-06-20T18:30:20.278" v="22" actId="20577"/>
        <pc:sldMkLst>
          <pc:docMk/>
          <pc:sldMk cId="2994068431" sldId="269"/>
        </pc:sldMkLst>
        <pc:spChg chg="mod">
          <ac:chgData name="Brian Grey" userId="c81e10d2-c836-482c-a664-6eb0416e1933" providerId="ADAL" clId="{B523C8A5-89DB-4A73-8236-306E36CE93B4}" dt="2020-06-20T18:30:20.278" v="22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B523C8A5-89DB-4A73-8236-306E36CE93B4}" dt="2020-06-20T19:42:23.857" v="2554" actId="6549"/>
        <pc:sldMkLst>
          <pc:docMk/>
          <pc:sldMk cId="1541298972" sldId="287"/>
        </pc:sldMkLst>
        <pc:spChg chg="mod">
          <ac:chgData name="Brian Grey" userId="c81e10d2-c836-482c-a664-6eb0416e1933" providerId="ADAL" clId="{B523C8A5-89DB-4A73-8236-306E36CE93B4}" dt="2020-06-20T19:42:23.857" v="2554" actId="6549"/>
          <ac:spMkLst>
            <pc:docMk/>
            <pc:sldMk cId="1541298972" sldId="287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56.227" v="1365" actId="167"/>
          <ac:picMkLst>
            <pc:docMk/>
            <pc:sldMk cId="1541298972" sldId="287"/>
            <ac:picMk id="8" creationId="{00000000-0000-0000-0000-000000000000}"/>
          </ac:picMkLst>
        </pc:picChg>
      </pc:sldChg>
      <pc:sldChg chg="modSp del mod ord">
        <pc:chgData name="Brian Grey" userId="c81e10d2-c836-482c-a664-6eb0416e1933" providerId="ADAL" clId="{B523C8A5-89DB-4A73-8236-306E36CE93B4}" dt="2020-06-21T03:11:47.871" v="4927" actId="2696"/>
        <pc:sldMkLst>
          <pc:docMk/>
          <pc:sldMk cId="2174891676" sldId="322"/>
        </pc:sldMkLst>
        <pc:spChg chg="mod">
          <ac:chgData name="Brian Grey" userId="c81e10d2-c836-482c-a664-6eb0416e1933" providerId="ADAL" clId="{B523C8A5-89DB-4A73-8236-306E36CE93B4}" dt="2020-06-21T03:10:57.191" v="4910" actId="20577"/>
          <ac:spMkLst>
            <pc:docMk/>
            <pc:sldMk cId="2174891676" sldId="322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451048578" sldId="35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135461300" sldId="35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718856979" sldId="386"/>
        </pc:sldMkLst>
      </pc:sldChg>
      <pc:sldChg chg="modSp mod ord addAnim delAnim modAnim">
        <pc:chgData name="Brian Grey" userId="c81e10d2-c836-482c-a664-6eb0416e1933" providerId="ADAL" clId="{B523C8A5-89DB-4A73-8236-306E36CE93B4}" dt="2020-06-21T03:33:15.524" v="6126" actId="20577"/>
        <pc:sldMkLst>
          <pc:docMk/>
          <pc:sldMk cId="113966358" sldId="387"/>
        </pc:sldMkLst>
        <pc:spChg chg="mod">
          <ac:chgData name="Brian Grey" userId="c81e10d2-c836-482c-a664-6eb0416e1933" providerId="ADAL" clId="{B523C8A5-89DB-4A73-8236-306E36CE93B4}" dt="2020-06-21T03:11:52.721" v="4932" actId="20577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3:15.524" v="6126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delSp modSp mod ord modAnim">
        <pc:chgData name="Brian Grey" userId="c81e10d2-c836-482c-a664-6eb0416e1933" providerId="ADAL" clId="{B523C8A5-89DB-4A73-8236-306E36CE93B4}" dt="2020-06-20T19:29:30.232" v="2232" actId="20577"/>
        <pc:sldMkLst>
          <pc:docMk/>
          <pc:sldMk cId="939620794" sldId="408"/>
        </pc:sldMkLst>
        <pc:spChg chg="mod">
          <ac:chgData name="Brian Grey" userId="c81e10d2-c836-482c-a664-6eb0416e1933" providerId="ADAL" clId="{B523C8A5-89DB-4A73-8236-306E36CE93B4}" dt="2020-06-20T19:15:18.647" v="1589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29:30.232" v="2232" actId="20577"/>
          <ac:spMkLst>
            <pc:docMk/>
            <pc:sldMk cId="939620794" sldId="408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15:09.638" v="1566" actId="478"/>
          <ac:picMkLst>
            <pc:docMk/>
            <pc:sldMk cId="939620794" sldId="408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1T00:21:37.212" v="3744" actId="6549"/>
        <pc:sldMkLst>
          <pc:docMk/>
          <pc:sldMk cId="2383297416" sldId="409"/>
        </pc:sldMkLst>
        <pc:spChg chg="mod">
          <ac:chgData name="Brian Grey" userId="c81e10d2-c836-482c-a664-6eb0416e1933" providerId="ADAL" clId="{B523C8A5-89DB-4A73-8236-306E36CE93B4}" dt="2020-06-20T18:57:12.256" v="1362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21:37.212" v="3744" actId="6549"/>
          <ac:spMkLst>
            <pc:docMk/>
            <pc:sldMk cId="2383297416" sldId="409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43.911" v="1364" actId="167"/>
          <ac:picMkLst>
            <pc:docMk/>
            <pc:sldMk cId="2383297416" sldId="409"/>
            <ac:picMk id="8" creationId="{00000000-0000-0000-0000-000000000000}"/>
          </ac:picMkLst>
        </pc:picChg>
        <pc:picChg chg="del">
          <ac:chgData name="Brian Grey" userId="c81e10d2-c836-482c-a664-6eb0416e1933" providerId="ADAL" clId="{B523C8A5-89DB-4A73-8236-306E36CE93B4}" dt="2020-06-20T18:57:15.607" v="1363" actId="478"/>
          <ac:picMkLst>
            <pc:docMk/>
            <pc:sldMk cId="2383297416" sldId="409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0T23:21:03.210" v="3391"/>
        <pc:sldMkLst>
          <pc:docMk/>
          <pc:sldMk cId="467426349" sldId="410"/>
        </pc:sldMkLst>
        <pc:spChg chg="mod">
          <ac:chgData name="Brian Grey" userId="c81e10d2-c836-482c-a664-6eb0416e1933" providerId="ADAL" clId="{B523C8A5-89DB-4A73-8236-306E36CE93B4}" dt="2020-06-20T20:38:42.635" v="2575" actId="20577"/>
          <ac:spMkLst>
            <pc:docMk/>
            <pc:sldMk cId="467426349" sldId="41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22:48:13.766" v="2967" actId="20577"/>
          <ac:spMkLst>
            <pc:docMk/>
            <pc:sldMk cId="467426349" sldId="410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41:32.207" v="2550" actId="478"/>
          <ac:picMkLst>
            <pc:docMk/>
            <pc:sldMk cId="467426349" sldId="410"/>
            <ac:picMk id="17" creationId="{DE0C244F-661E-459D-B6DA-7D3F61F9719D}"/>
          </ac:picMkLst>
        </pc:pic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209974104" sldId="411"/>
        </pc:sldMkLst>
      </pc:sldChg>
      <pc:sldChg chg="modSp mod ord modAnim">
        <pc:chgData name="Brian Grey" userId="c81e10d2-c836-482c-a664-6eb0416e1933" providerId="ADAL" clId="{B523C8A5-89DB-4A73-8236-306E36CE93B4}" dt="2020-06-21T15:03:58.210" v="9112" actId="313"/>
        <pc:sldMkLst>
          <pc:docMk/>
          <pc:sldMk cId="3336574127" sldId="412"/>
        </pc:sldMkLst>
        <pc:spChg chg="mod">
          <ac:chgData name="Brian Grey" userId="c81e10d2-c836-482c-a664-6eb0416e1933" providerId="ADAL" clId="{B523C8A5-89DB-4A73-8236-306E36CE93B4}" dt="2020-06-21T03:31:13.862" v="5999" actId="20577"/>
          <ac:spMkLst>
            <pc:docMk/>
            <pc:sldMk cId="3336574127" sldId="41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3:58.210" v="9112" actId="313"/>
          <ac:spMkLst>
            <pc:docMk/>
            <pc:sldMk cId="3336574127" sldId="41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53626351" sldId="41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744334669" sldId="416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708777003" sldId="419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415408271" sldId="421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6089062" sldId="42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921873773" sldId="423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864936374" sldId="424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596648912" sldId="42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68585018" sldId="426"/>
        </pc:sldMkLst>
      </pc:sldChg>
      <pc:sldChg chg="modSp add modAnim">
        <pc:chgData name="Brian Grey" userId="c81e10d2-c836-482c-a664-6eb0416e1933" providerId="ADAL" clId="{B523C8A5-89DB-4A73-8236-306E36CE93B4}" dt="2020-06-21T15:37:01.124" v="9813" actId="20577"/>
        <pc:sldMkLst>
          <pc:docMk/>
          <pc:sldMk cId="3467998527" sldId="427"/>
        </pc:sldMkLst>
        <pc:spChg chg="mod">
          <ac:chgData name="Brian Grey" userId="c81e10d2-c836-482c-a664-6eb0416e1933" providerId="ADAL" clId="{B523C8A5-89DB-4A73-8236-306E36CE93B4}" dt="2020-06-21T15:37:01.124" v="9813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42:32.290" v="10047" actId="2696"/>
        <pc:sldMkLst>
          <pc:docMk/>
          <pc:sldMk cId="37215015" sldId="428"/>
        </pc:sldMkLst>
        <pc:spChg chg="mod">
          <ac:chgData name="Brian Grey" userId="c81e10d2-c836-482c-a664-6eb0416e1933" providerId="ADAL" clId="{B523C8A5-89DB-4A73-8236-306E36CE93B4}" dt="2020-06-20T18:57:00.059" v="1350" actId="20577"/>
          <ac:spMkLst>
            <pc:docMk/>
            <pc:sldMk cId="37215015" sldId="428"/>
            <ac:spMk id="2" creationId="{FEF3F843-2670-4835-82E3-795A1C8AF460}"/>
          </ac:spMkLst>
        </pc:spChg>
      </pc:sldChg>
      <pc:sldChg chg="add modAnim">
        <pc:chgData name="Brian Grey" userId="c81e10d2-c836-482c-a664-6eb0416e1933" providerId="ADAL" clId="{B523C8A5-89DB-4A73-8236-306E36CE93B4}" dt="2020-06-20T19:15:00.309" v="1563"/>
        <pc:sldMkLst>
          <pc:docMk/>
          <pc:sldMk cId="2796789133" sldId="429"/>
        </pc:sldMkLst>
      </pc:sldChg>
      <pc:sldChg chg="modSp add mod ord modAnim">
        <pc:chgData name="Brian Grey" userId="c81e10d2-c836-482c-a664-6eb0416e1933" providerId="ADAL" clId="{B523C8A5-89DB-4A73-8236-306E36CE93B4}" dt="2020-06-20T21:07:22.177" v="2586"/>
        <pc:sldMkLst>
          <pc:docMk/>
          <pc:sldMk cId="3740134024" sldId="430"/>
        </pc:sldMkLst>
        <pc:spChg chg="mod">
          <ac:chgData name="Brian Grey" userId="c81e10d2-c836-482c-a664-6eb0416e1933" providerId="ADAL" clId="{B523C8A5-89DB-4A73-8236-306E36CE93B4}" dt="2020-06-20T19:29:51.775" v="2248" actId="20577"/>
          <ac:spMkLst>
            <pc:docMk/>
            <pc:sldMk cId="3740134024" sldId="43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34:35.966" v="2545" actId="6549"/>
          <ac:spMkLst>
            <pc:docMk/>
            <pc:sldMk cId="3740134024" sldId="43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00:22:13.014" v="3745"/>
        <pc:sldMkLst>
          <pc:docMk/>
          <pc:sldMk cId="602840526" sldId="431"/>
        </pc:sldMkLst>
        <pc:spChg chg="mod">
          <ac:chgData name="Brian Grey" userId="c81e10d2-c836-482c-a664-6eb0416e1933" providerId="ADAL" clId="{B523C8A5-89DB-4A73-8236-306E36CE93B4}" dt="2020-06-20T19:35:02.377" v="2549" actId="113"/>
          <ac:spMkLst>
            <pc:docMk/>
            <pc:sldMk cId="602840526" sldId="431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B523C8A5-89DB-4A73-8236-306E36CE93B4}" dt="2020-06-21T03:35:40.338" v="6219" actId="20577"/>
        <pc:sldMkLst>
          <pc:docMk/>
          <pc:sldMk cId="4183308786" sldId="432"/>
        </pc:sldMkLst>
        <pc:spChg chg="mod">
          <ac:chgData name="Brian Grey" userId="c81e10d2-c836-482c-a664-6eb0416e1933" providerId="ADAL" clId="{B523C8A5-89DB-4A73-8236-306E36CE93B4}" dt="2020-06-20T22:48:46.942" v="2987" actId="20577"/>
          <ac:spMkLst>
            <pc:docMk/>
            <pc:sldMk cId="418330878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40.338" v="6219" actId="20577"/>
          <ac:spMkLst>
            <pc:docMk/>
            <pc:sldMk cId="4183308786" sldId="432"/>
            <ac:spMk id="4" creationId="{ED4844DB-D908-415A-95B0-5C6259DE470E}"/>
          </ac:spMkLst>
        </pc:spChg>
      </pc:sldChg>
      <pc:sldChg chg="addSp modSp add mod modTransition modAnim">
        <pc:chgData name="Brian Grey" userId="c81e10d2-c836-482c-a664-6eb0416e1933" providerId="ADAL" clId="{B523C8A5-89DB-4A73-8236-306E36CE93B4}" dt="2020-06-21T03:20:31.308" v="5746" actId="20577"/>
        <pc:sldMkLst>
          <pc:docMk/>
          <pc:sldMk cId="1992470119" sldId="433"/>
        </pc:sldMkLst>
        <pc:spChg chg="mod">
          <ac:chgData name="Brian Grey" userId="c81e10d2-c836-482c-a664-6eb0416e1933" providerId="ADAL" clId="{B523C8A5-89DB-4A73-8236-306E36CE93B4}" dt="2020-06-21T03:20:31.308" v="5746" actId="20577"/>
          <ac:spMkLst>
            <pc:docMk/>
            <pc:sldMk cId="1992470119" sldId="433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0T23:23:19.391" v="3581" actId="27614"/>
          <ac:picMkLst>
            <pc:docMk/>
            <pc:sldMk cId="1992470119" sldId="433"/>
            <ac:picMk id="5" creationId="{18168CBC-77BB-4240-A331-8B13BB4C24D3}"/>
          </ac:picMkLst>
        </pc:picChg>
      </pc:sldChg>
      <pc:sldChg chg="addSp delSp modSp add mod modAnim">
        <pc:chgData name="Brian Grey" userId="c81e10d2-c836-482c-a664-6eb0416e1933" providerId="ADAL" clId="{B523C8A5-89DB-4A73-8236-306E36CE93B4}" dt="2020-06-21T03:20:36.576" v="5748" actId="20577"/>
        <pc:sldMkLst>
          <pc:docMk/>
          <pc:sldMk cId="1950819862" sldId="434"/>
        </pc:sldMkLst>
        <pc:spChg chg="mod">
          <ac:chgData name="Brian Grey" userId="c81e10d2-c836-482c-a664-6eb0416e1933" providerId="ADAL" clId="{B523C8A5-89DB-4A73-8236-306E36CE93B4}" dt="2020-06-21T03:20:36.576" v="5748" actId="20577"/>
          <ac:spMkLst>
            <pc:docMk/>
            <pc:sldMk cId="1950819862" sldId="434"/>
            <ac:spMk id="4" creationId="{ED4844DB-D908-415A-95B0-5C6259DE470E}"/>
          </ac:spMkLst>
        </pc:spChg>
        <pc:picChg chg="del mod">
          <ac:chgData name="Brian Grey" userId="c81e10d2-c836-482c-a664-6eb0416e1933" providerId="ADAL" clId="{B523C8A5-89DB-4A73-8236-306E36CE93B4}" dt="2020-06-21T00:09:12.110" v="3683" actId="478"/>
          <ac:picMkLst>
            <pc:docMk/>
            <pc:sldMk cId="1950819862" sldId="434"/>
            <ac:picMk id="5" creationId="{18168CBC-77BB-4240-A331-8B13BB4C24D3}"/>
          </ac:picMkLst>
        </pc:picChg>
        <pc:picChg chg="add mod ord">
          <ac:chgData name="Brian Grey" userId="c81e10d2-c836-482c-a664-6eb0416e1933" providerId="ADAL" clId="{B523C8A5-89DB-4A73-8236-306E36CE93B4}" dt="2020-06-21T00:09:07.452" v="3682" actId="171"/>
          <ac:picMkLst>
            <pc:docMk/>
            <pc:sldMk cId="1950819862" sldId="434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0:44.695" v="5760" actId="20577"/>
        <pc:sldMkLst>
          <pc:docMk/>
          <pc:sldMk cId="2330916311" sldId="435"/>
        </pc:sldMkLst>
        <pc:spChg chg="mod">
          <ac:chgData name="Brian Grey" userId="c81e10d2-c836-482c-a664-6eb0416e1933" providerId="ADAL" clId="{B523C8A5-89DB-4A73-8236-306E36CE93B4}" dt="2020-06-21T03:20:44.695" v="5760" actId="20577"/>
          <ac:spMkLst>
            <pc:docMk/>
            <pc:sldMk cId="2330916311" sldId="435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09:52.314" v="3686" actId="14826"/>
          <ac:picMkLst>
            <pc:docMk/>
            <pc:sldMk cId="2330916311" sldId="435"/>
            <ac:picMk id="6" creationId="{30CBDA82-9805-4435-95C9-634436299B19}"/>
          </ac:picMkLst>
        </pc:picChg>
      </pc:sldChg>
      <pc:sldChg chg="addSp delSp modSp add mod">
        <pc:chgData name="Brian Grey" userId="c81e10d2-c836-482c-a664-6eb0416e1933" providerId="ADAL" clId="{B523C8A5-89DB-4A73-8236-306E36CE93B4}" dt="2020-06-21T03:20:55.514" v="5762"/>
        <pc:sldMkLst>
          <pc:docMk/>
          <pc:sldMk cId="2394438930" sldId="436"/>
        </pc:sldMkLst>
        <pc:spChg chg="mod">
          <ac:chgData name="Brian Grey" userId="c81e10d2-c836-482c-a664-6eb0416e1933" providerId="ADAL" clId="{B523C8A5-89DB-4A73-8236-306E36CE93B4}" dt="2020-06-21T03:20:55.514" v="5762"/>
          <ac:spMkLst>
            <pc:docMk/>
            <pc:sldMk cId="2394438930" sldId="43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B523C8A5-89DB-4A73-8236-306E36CE93B4}" dt="2020-06-21T00:10:02.941" v="3691" actId="931"/>
          <ac:picMkLst>
            <pc:docMk/>
            <pc:sldMk cId="2394438930" sldId="436"/>
            <ac:picMk id="5" creationId="{38875C17-DA19-4106-8A5E-61AD98ADA403}"/>
          </ac:picMkLst>
        </pc:picChg>
        <pc:picChg chg="mod">
          <ac:chgData name="Brian Grey" userId="c81e10d2-c836-482c-a664-6eb0416e1933" providerId="ADAL" clId="{B523C8A5-89DB-4A73-8236-306E36CE93B4}" dt="2020-06-21T00:10:12.294" v="3692" actId="14826"/>
          <ac:picMkLst>
            <pc:docMk/>
            <pc:sldMk cId="2394438930" sldId="436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1.735" v="5764" actId="6549"/>
        <pc:sldMkLst>
          <pc:docMk/>
          <pc:sldMk cId="3140033511" sldId="437"/>
        </pc:sldMkLst>
        <pc:spChg chg="mod">
          <ac:chgData name="Brian Grey" userId="c81e10d2-c836-482c-a664-6eb0416e1933" providerId="ADAL" clId="{B523C8A5-89DB-4A73-8236-306E36CE93B4}" dt="2020-06-21T03:21:01.735" v="5764" actId="6549"/>
          <ac:spMkLst>
            <pc:docMk/>
            <pc:sldMk cId="3140033511" sldId="437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29.042" v="3695" actId="14826"/>
          <ac:picMkLst>
            <pc:docMk/>
            <pc:sldMk cId="3140033511" sldId="437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8.549" v="5766"/>
        <pc:sldMkLst>
          <pc:docMk/>
          <pc:sldMk cId="942774765" sldId="438"/>
        </pc:sldMkLst>
        <pc:spChg chg="mod">
          <ac:chgData name="Brian Grey" userId="c81e10d2-c836-482c-a664-6eb0416e1933" providerId="ADAL" clId="{B523C8A5-89DB-4A73-8236-306E36CE93B4}" dt="2020-06-21T03:21:08.549" v="5766"/>
          <ac:spMkLst>
            <pc:docMk/>
            <pc:sldMk cId="942774765" sldId="438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47.225" v="3696" actId="14826"/>
          <ac:picMkLst>
            <pc:docMk/>
            <pc:sldMk cId="942774765" sldId="438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24.877" v="5774" actId="6549"/>
        <pc:sldMkLst>
          <pc:docMk/>
          <pc:sldMk cId="3904915048" sldId="439"/>
        </pc:sldMkLst>
        <pc:spChg chg="mod">
          <ac:chgData name="Brian Grey" userId="c81e10d2-c836-482c-a664-6eb0416e1933" providerId="ADAL" clId="{B523C8A5-89DB-4A73-8236-306E36CE93B4}" dt="2020-06-21T03:21:24.877" v="5774" actId="6549"/>
          <ac:spMkLst>
            <pc:docMk/>
            <pc:sldMk cId="3904915048" sldId="439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B523C8A5-89DB-4A73-8236-306E36CE93B4}" dt="2020-06-21T03:24:06.850" v="5860" actId="20577"/>
        <pc:sldMkLst>
          <pc:docMk/>
          <pc:sldMk cId="3290887434" sldId="440"/>
        </pc:sldMkLst>
        <pc:spChg chg="mod">
          <ac:chgData name="Brian Grey" userId="c81e10d2-c836-482c-a664-6eb0416e1933" providerId="ADAL" clId="{B523C8A5-89DB-4A73-8236-306E36CE93B4}" dt="2020-06-21T03:24:06.850" v="5860" actId="20577"/>
          <ac:spMkLst>
            <pc:docMk/>
            <pc:sldMk cId="3290887434" sldId="440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20:56.569" v="3743" actId="14826"/>
          <ac:picMkLst>
            <pc:docMk/>
            <pc:sldMk cId="3290887434" sldId="440"/>
            <ac:picMk id="6" creationId="{30CBDA82-9805-4435-95C9-634436299B19}"/>
          </ac:picMkLst>
        </pc:picChg>
      </pc:sldChg>
      <pc:sldChg chg="modSp add mod modAnim">
        <pc:chgData name="Brian Grey" userId="c81e10d2-c836-482c-a664-6eb0416e1933" providerId="ADAL" clId="{B523C8A5-89DB-4A73-8236-306E36CE93B4}" dt="2020-06-21T03:35:21.142" v="6215" actId="20577"/>
        <pc:sldMkLst>
          <pc:docMk/>
          <pc:sldMk cId="1873303937" sldId="441"/>
        </pc:sldMkLst>
        <pc:spChg chg="mod">
          <ac:chgData name="Brian Grey" userId="c81e10d2-c836-482c-a664-6eb0416e1933" providerId="ADAL" clId="{B523C8A5-89DB-4A73-8236-306E36CE93B4}" dt="2020-06-21T00:24:29.493" v="3783" actId="20577"/>
          <ac:spMkLst>
            <pc:docMk/>
            <pc:sldMk cId="1873303937" sldId="441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21.142" v="6215" actId="20577"/>
          <ac:spMkLst>
            <pc:docMk/>
            <pc:sldMk cId="1873303937" sldId="44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00:31:22.976" v="4519" actId="20577"/>
        <pc:sldMkLst>
          <pc:docMk/>
          <pc:sldMk cId="3031104688" sldId="442"/>
        </pc:sldMkLst>
        <pc:spChg chg="mod">
          <ac:chgData name="Brian Grey" userId="c81e10d2-c836-482c-a664-6eb0416e1933" providerId="ADAL" clId="{B523C8A5-89DB-4A73-8236-306E36CE93B4}" dt="2020-06-21T00:29:32.133" v="4316" actId="20577"/>
          <ac:spMkLst>
            <pc:docMk/>
            <pc:sldMk cId="3031104688" sldId="44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31:22.976" v="4519" actId="20577"/>
          <ac:spMkLst>
            <pc:docMk/>
            <pc:sldMk cId="3031104688" sldId="44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03:35:01.229" v="6202" actId="20577"/>
        <pc:sldMkLst>
          <pc:docMk/>
          <pc:sldMk cId="2179629565" sldId="443"/>
        </pc:sldMkLst>
        <pc:spChg chg="mod">
          <ac:chgData name="Brian Grey" userId="c81e10d2-c836-482c-a664-6eb0416e1933" providerId="ADAL" clId="{B523C8A5-89DB-4A73-8236-306E36CE93B4}" dt="2020-06-21T03:35:01.229" v="6202" actId="20577"/>
          <ac:spMkLst>
            <pc:docMk/>
            <pc:sldMk cId="2179629565" sldId="443"/>
            <ac:spMk id="4" creationId="{ED4844DB-D908-415A-95B0-5C6259DE470E}"/>
          </ac:spMkLst>
        </pc:spChg>
      </pc:sldChg>
      <pc:sldChg chg="modSp add del mod ord setBg">
        <pc:chgData name="Brian Grey" userId="c81e10d2-c836-482c-a664-6eb0416e1933" providerId="ADAL" clId="{B523C8A5-89DB-4A73-8236-306E36CE93B4}" dt="2020-06-21T13:13:27.874" v="6900" actId="2696"/>
        <pc:sldMkLst>
          <pc:docMk/>
          <pc:sldMk cId="234285554" sldId="444"/>
        </pc:sldMkLst>
        <pc:spChg chg="mod">
          <ac:chgData name="Brian Grey" userId="c81e10d2-c836-482c-a664-6eb0416e1933" providerId="ADAL" clId="{B523C8A5-89DB-4A73-8236-306E36CE93B4}" dt="2020-06-21T00:32:27.978" v="4602" actId="20577"/>
          <ac:spMkLst>
            <pc:docMk/>
            <pc:sldMk cId="234285554" sldId="444"/>
            <ac:spMk id="2" creationId="{FEF3F843-2670-4835-82E3-795A1C8AF460}"/>
          </ac:spMkLst>
        </pc:spChg>
      </pc:sldChg>
      <pc:sldChg chg="addSp modSp add del mod addAnim delAnim modAnim">
        <pc:chgData name="Brian Grey" userId="c81e10d2-c836-482c-a664-6eb0416e1933" providerId="ADAL" clId="{B523C8A5-89DB-4A73-8236-306E36CE93B4}" dt="2020-06-21T13:48:15.264" v="7404" actId="2696"/>
        <pc:sldMkLst>
          <pc:docMk/>
          <pc:sldMk cId="2550771755" sldId="445"/>
        </pc:sldMkLst>
        <pc:spChg chg="mod">
          <ac:chgData name="Brian Grey" userId="c81e10d2-c836-482c-a664-6eb0416e1933" providerId="ADAL" clId="{B523C8A5-89DB-4A73-8236-306E36CE93B4}" dt="2020-06-21T03:33:59.760" v="6165" actId="20577"/>
          <ac:spMkLst>
            <pc:docMk/>
            <pc:sldMk cId="2550771755" sldId="445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3:42:31.053" v="7317" actId="20577"/>
          <ac:spMkLst>
            <pc:docMk/>
            <pc:sldMk cId="2550771755" sldId="445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1T13:22:26.735" v="7046" actId="1076"/>
          <ac:picMkLst>
            <pc:docMk/>
            <pc:sldMk cId="2550771755" sldId="445"/>
            <ac:picMk id="5" creationId="{E03DF4A1-AF2D-4B92-98F7-36A7F03F3C1C}"/>
          </ac:picMkLst>
        </pc:picChg>
        <pc:picChg chg="add mod">
          <ac:chgData name="Brian Grey" userId="c81e10d2-c836-482c-a664-6eb0416e1933" providerId="ADAL" clId="{B523C8A5-89DB-4A73-8236-306E36CE93B4}" dt="2020-06-21T13:40:17.067" v="7222" actId="962"/>
          <ac:picMkLst>
            <pc:docMk/>
            <pc:sldMk cId="2550771755" sldId="445"/>
            <ac:picMk id="7" creationId="{A9E85DF0-27CA-4938-99FE-D8CFB6A50CA0}"/>
          </ac:picMkLst>
        </pc:picChg>
      </pc:sldChg>
      <pc:sldChg chg="modSp add del mod">
        <pc:chgData name="Brian Grey" userId="c81e10d2-c836-482c-a664-6eb0416e1933" providerId="ADAL" clId="{B523C8A5-89DB-4A73-8236-306E36CE93B4}" dt="2020-06-21T03:10:48.908" v="4892" actId="2696"/>
        <pc:sldMkLst>
          <pc:docMk/>
          <pc:sldMk cId="4276311789" sldId="445"/>
        </pc:sldMkLst>
        <pc:spChg chg="mod">
          <ac:chgData name="Brian Grey" userId="c81e10d2-c836-482c-a664-6eb0416e1933" providerId="ADAL" clId="{B523C8A5-89DB-4A73-8236-306E36CE93B4}" dt="2020-06-21T03:10:36.829" v="4891" actId="20577"/>
          <ac:spMkLst>
            <pc:docMk/>
            <pc:sldMk cId="4276311789" sldId="445"/>
            <ac:spMk id="2" creationId="{00000000-0000-0000-0000-000000000000}"/>
          </ac:spMkLst>
        </pc:spChg>
      </pc:sldChg>
      <pc:sldChg chg="modSp add del ord modAnim">
        <pc:chgData name="Brian Grey" userId="c81e10d2-c836-482c-a664-6eb0416e1933" providerId="ADAL" clId="{B523C8A5-89DB-4A73-8236-306E36CE93B4}" dt="2020-06-21T03:22:50.056" v="5800" actId="2696"/>
        <pc:sldMkLst>
          <pc:docMk/>
          <pc:sldMk cId="1249250195" sldId="446"/>
        </pc:sldMkLst>
        <pc:spChg chg="mod">
          <ac:chgData name="Brian Grey" userId="c81e10d2-c836-482c-a664-6eb0416e1933" providerId="ADAL" clId="{B523C8A5-89DB-4A73-8236-306E36CE93B4}" dt="2020-06-21T03:22:42.376" v="5797" actId="20577"/>
          <ac:spMkLst>
            <pc:docMk/>
            <pc:sldMk cId="1249250195" sldId="44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B523C8A5-89DB-4A73-8236-306E36CE93B4}" dt="2020-06-21T15:46:06.442" v="10201"/>
        <pc:sldMkLst>
          <pc:docMk/>
          <pc:sldMk cId="3771351884" sldId="446"/>
        </pc:sldMkLst>
        <pc:spChg chg="mod">
          <ac:chgData name="Brian Grey" userId="c81e10d2-c836-482c-a664-6eb0416e1933" providerId="ADAL" clId="{B523C8A5-89DB-4A73-8236-306E36CE93B4}" dt="2020-06-21T03:24:20.518" v="5873" actId="20577"/>
          <ac:spMkLst>
            <pc:docMk/>
            <pc:sldMk cId="3771351884" sldId="446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24:15.028" v="5863"/>
          <ac:spMkLst>
            <pc:docMk/>
            <pc:sldMk cId="3771351884" sldId="446"/>
            <ac:spMk id="4" creationId="{ED4844DB-D908-415A-95B0-5C6259DE470E}"/>
          </ac:spMkLst>
        </pc:spChg>
      </pc:sldChg>
      <pc:sldChg chg="modSp add del mod ord">
        <pc:chgData name="Brian Grey" userId="c81e10d2-c836-482c-a664-6eb0416e1933" providerId="ADAL" clId="{B523C8A5-89DB-4A73-8236-306E36CE93B4}" dt="2020-06-21T15:43:45.262" v="10199" actId="2696"/>
        <pc:sldMkLst>
          <pc:docMk/>
          <pc:sldMk cId="1245256101" sldId="447"/>
        </pc:sldMkLst>
        <pc:spChg chg="mod">
          <ac:chgData name="Brian Grey" userId="c81e10d2-c836-482c-a664-6eb0416e1933" providerId="ADAL" clId="{B523C8A5-89DB-4A73-8236-306E36CE93B4}" dt="2020-06-21T03:28:42.372" v="5929" actId="20577"/>
          <ac:spMkLst>
            <pc:docMk/>
            <pc:sldMk cId="1245256101" sldId="447"/>
            <ac:spMk id="2" creationId="{FEF3F843-2670-4835-82E3-795A1C8AF460}"/>
          </ac:spMkLst>
        </pc:spChg>
      </pc:sldChg>
      <pc:sldChg chg="modSp add del mod">
        <pc:chgData name="Brian Grey" userId="c81e10d2-c836-482c-a664-6eb0416e1933" providerId="ADAL" clId="{B523C8A5-89DB-4A73-8236-306E36CE93B4}" dt="2020-06-21T14:55:40.475" v="9111" actId="2696"/>
        <pc:sldMkLst>
          <pc:docMk/>
          <pc:sldMk cId="2397124520" sldId="448"/>
        </pc:sldMkLst>
        <pc:spChg chg="mod">
          <ac:chgData name="Brian Grey" userId="c81e10d2-c836-482c-a664-6eb0416e1933" providerId="ADAL" clId="{B523C8A5-89DB-4A73-8236-306E36CE93B4}" dt="2020-06-21T03:31:05.001" v="5976" actId="20577"/>
          <ac:spMkLst>
            <pc:docMk/>
            <pc:sldMk cId="2397124520" sldId="448"/>
            <ac:spMk id="2" creationId="{FEF3F843-2670-4835-82E3-795A1C8AF460}"/>
          </ac:spMkLst>
        </pc:spChg>
      </pc:sldChg>
      <pc:sldChg chg="modSp add modAnim">
        <pc:chgData name="Brian Grey" userId="c81e10d2-c836-482c-a664-6eb0416e1933" providerId="ADAL" clId="{B523C8A5-89DB-4A73-8236-306E36CE93B4}" dt="2020-06-21T14:24:30.155" v="8406"/>
        <pc:sldMkLst>
          <pc:docMk/>
          <pc:sldMk cId="2432907382" sldId="449"/>
        </pc:sldMkLst>
        <pc:spChg chg="mod">
          <ac:chgData name="Brian Grey" userId="c81e10d2-c836-482c-a664-6eb0416e1933" providerId="ADAL" clId="{B523C8A5-89DB-4A73-8236-306E36CE93B4}" dt="2020-06-21T14:24:00.786" v="8403" actId="20577"/>
          <ac:spMkLst>
            <pc:docMk/>
            <pc:sldMk cId="2432907382" sldId="449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33:00.220" v="9553" actId="2696"/>
        <pc:sldMkLst>
          <pc:docMk/>
          <pc:sldMk cId="3873112627" sldId="450"/>
        </pc:sldMkLst>
        <pc:spChg chg="mod">
          <ac:chgData name="Brian Grey" userId="c81e10d2-c836-482c-a664-6eb0416e1933" providerId="ADAL" clId="{B523C8A5-89DB-4A73-8236-306E36CE93B4}" dt="2020-06-21T03:42:30.820" v="6899" actId="20577"/>
          <ac:spMkLst>
            <pc:docMk/>
            <pc:sldMk cId="3873112627" sldId="450"/>
            <ac:spMk id="2" creationId="{FEF3F843-2670-4835-82E3-795A1C8AF460}"/>
          </ac:spMkLst>
        </pc:spChg>
      </pc:sldChg>
      <pc:sldChg chg="addSp delSp modSp add mod modTransition">
        <pc:chgData name="Brian Grey" userId="c81e10d2-c836-482c-a664-6eb0416e1933" providerId="ADAL" clId="{B523C8A5-89DB-4A73-8236-306E36CE93B4}" dt="2020-06-21T13:48:10.184" v="7403"/>
        <pc:sldMkLst>
          <pc:docMk/>
          <pc:sldMk cId="562171297" sldId="451"/>
        </pc:sldMkLst>
        <pc:picChg chg="add del mod">
          <ac:chgData name="Brian Grey" userId="c81e10d2-c836-482c-a664-6eb0416e1933" providerId="ADAL" clId="{B523C8A5-89DB-4A73-8236-306E36CE93B4}" dt="2020-06-21T13:47:06.883" v="7333" actId="931"/>
          <ac:picMkLst>
            <pc:docMk/>
            <pc:sldMk cId="562171297" sldId="451"/>
            <ac:picMk id="6" creationId="{D256EE7E-ABAE-4CE3-8A5F-EE8BD367777D}"/>
          </ac:picMkLst>
        </pc:picChg>
        <pc:picChg chg="mod">
          <ac:chgData name="Brian Grey" userId="c81e10d2-c836-482c-a664-6eb0416e1933" providerId="ADAL" clId="{B523C8A5-89DB-4A73-8236-306E36CE93B4}" dt="2020-06-21T13:47:43.270" v="7401" actId="1076"/>
          <ac:picMkLst>
            <pc:docMk/>
            <pc:sldMk cId="562171297" sldId="451"/>
            <ac:picMk id="7" creationId="{A9E85DF0-27CA-4938-99FE-D8CFB6A50CA0}"/>
          </ac:picMkLst>
        </pc:picChg>
      </pc:sldChg>
      <pc:sldChg chg="modSp add modAnim">
        <pc:chgData name="Brian Grey" userId="c81e10d2-c836-482c-a664-6eb0416e1933" providerId="ADAL" clId="{B523C8A5-89DB-4A73-8236-306E36CE93B4}" dt="2020-06-21T14:01:12.284" v="7717" actId="6549"/>
        <pc:sldMkLst>
          <pc:docMk/>
          <pc:sldMk cId="4100812863" sldId="452"/>
        </pc:sldMkLst>
        <pc:spChg chg="mod">
          <ac:chgData name="Brian Grey" userId="c81e10d2-c836-482c-a664-6eb0416e1933" providerId="ADAL" clId="{B523C8A5-89DB-4A73-8236-306E36CE93B4}" dt="2020-06-21T14:01:12.284" v="7717" actId="6549"/>
          <ac:spMkLst>
            <pc:docMk/>
            <pc:sldMk cId="4100812863" sldId="4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4:05:26.208" v="8032"/>
        <pc:sldMkLst>
          <pc:docMk/>
          <pc:sldMk cId="399701534" sldId="453"/>
        </pc:sldMkLst>
        <pc:spChg chg="mod">
          <ac:chgData name="Brian Grey" userId="c81e10d2-c836-482c-a664-6eb0416e1933" providerId="ADAL" clId="{B523C8A5-89DB-4A73-8236-306E36CE93B4}" dt="2020-06-21T14:05:26.208" v="8032"/>
          <ac:spMkLst>
            <pc:docMk/>
            <pc:sldMk cId="399701534" sldId="45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14:45:33.945" v="8881" actId="5793"/>
        <pc:sldMkLst>
          <pc:docMk/>
          <pc:sldMk cId="3598868825" sldId="454"/>
        </pc:sldMkLst>
        <pc:spChg chg="mod">
          <ac:chgData name="Brian Grey" userId="c81e10d2-c836-482c-a664-6eb0416e1933" providerId="ADAL" clId="{B523C8A5-89DB-4A73-8236-306E36CE93B4}" dt="2020-06-21T14:45:33.945" v="8881" actId="5793"/>
          <ac:spMkLst>
            <pc:docMk/>
            <pc:sldMk cId="3598868825" sldId="45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14:55:29.971" v="9109" actId="20577"/>
        <pc:sldMkLst>
          <pc:docMk/>
          <pc:sldMk cId="1652121689" sldId="455"/>
        </pc:sldMkLst>
        <pc:spChg chg="mod">
          <ac:chgData name="Brian Grey" userId="c81e10d2-c836-482c-a664-6eb0416e1933" providerId="ADAL" clId="{B523C8A5-89DB-4A73-8236-306E36CE93B4}" dt="2020-06-21T14:55:29.971" v="9109" actId="20577"/>
          <ac:spMkLst>
            <pc:docMk/>
            <pc:sldMk cId="1652121689" sldId="45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B523C8A5-89DB-4A73-8236-306E36CE93B4}" dt="2020-06-22T14:09:11.831" v="10214" actId="2696"/>
        <pc:sldMkLst>
          <pc:docMk/>
          <pc:sldMk cId="751630374" sldId="456"/>
        </pc:sldMkLst>
      </pc:sldChg>
      <pc:sldChg chg="modSp add mod modAnim">
        <pc:chgData name="Brian Grey" userId="c81e10d2-c836-482c-a664-6eb0416e1933" providerId="ADAL" clId="{B523C8A5-89DB-4A73-8236-306E36CE93B4}" dt="2020-06-21T15:07:02.711" v="9517" actId="6549"/>
        <pc:sldMkLst>
          <pc:docMk/>
          <pc:sldMk cId="1301871331" sldId="457"/>
        </pc:sldMkLst>
        <pc:spChg chg="mod">
          <ac:chgData name="Brian Grey" userId="c81e10d2-c836-482c-a664-6eb0416e1933" providerId="ADAL" clId="{B523C8A5-89DB-4A73-8236-306E36CE93B4}" dt="2020-06-21T15:04:31.475" v="9133" actId="20577"/>
          <ac:spMkLst>
            <pc:docMk/>
            <pc:sldMk cId="1301871331" sldId="45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7:02.711" v="9517" actId="6549"/>
          <ac:spMkLst>
            <pc:docMk/>
            <pc:sldMk cId="1301871331" sldId="45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5:36:47.557" v="9810" actId="20577"/>
        <pc:sldMkLst>
          <pc:docMk/>
          <pc:sldMk cId="3962758062" sldId="458"/>
        </pc:sldMkLst>
        <pc:spChg chg="mod">
          <ac:chgData name="Brian Grey" userId="c81e10d2-c836-482c-a664-6eb0416e1933" providerId="ADAL" clId="{B523C8A5-89DB-4A73-8236-306E36CE93B4}" dt="2020-06-21T15:36:47.557" v="9810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B523C8A5-89DB-4A73-8236-306E36CE93B4}" dt="2020-06-21T15:43:24.502" v="10198" actId="20577"/>
        <pc:sldMkLst>
          <pc:docMk/>
          <pc:sldMk cId="3137376104" sldId="459"/>
        </pc:sldMkLst>
        <pc:spChg chg="mod">
          <ac:chgData name="Brian Grey" userId="c81e10d2-c836-482c-a664-6eb0416e1933" providerId="ADAL" clId="{B523C8A5-89DB-4A73-8236-306E36CE93B4}" dt="2020-06-21T15:43:24.502" v="10198" actId="20577"/>
          <ac:spMkLst>
            <pc:docMk/>
            <pc:sldMk cId="3137376104" sldId="459"/>
            <ac:spMk id="4" creationId="{ED4844DB-D908-415A-95B0-5C6259DE470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6" creationId="{AD60EEDD-6E5D-4432-B70A-B1528074AE4A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7" creationId="{558CE358-01CB-496B-B003-B49EAB961FE7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9" creationId="{10F77FC2-2993-4169-9A33-B2C5F59BBD52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0" creationId="{6C2809C9-CAFA-4489-9E55-32284068239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1" creationId="{C177E5D9-40F1-4F59-9104-9F2FB089F31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2" creationId="{384B7191-2657-47F6-83EF-164001D9A44F}"/>
          </ac:spMkLst>
        </pc:spChg>
        <pc:grpChg chg="add del mod">
          <ac:chgData name="Brian Grey" userId="c81e10d2-c836-482c-a664-6eb0416e1933" providerId="ADAL" clId="{B523C8A5-89DB-4A73-8236-306E36CE93B4}" dt="2020-06-21T15:37:55.803" v="9846"/>
          <ac:grpSpMkLst>
            <pc:docMk/>
            <pc:sldMk cId="3137376104" sldId="459"/>
            <ac:grpSpMk id="5" creationId="{94E1EFDA-B459-473A-904C-7BA338883AAC}"/>
          </ac:grpSpMkLst>
        </pc:grpChg>
        <pc:picChg chg="add mod">
          <ac:chgData name="Brian Grey" userId="c81e10d2-c836-482c-a664-6eb0416e1933" providerId="ADAL" clId="{B523C8A5-89DB-4A73-8236-306E36CE93B4}" dt="2020-06-21T15:40:03.765" v="9850" actId="1076"/>
          <ac:picMkLst>
            <pc:docMk/>
            <pc:sldMk cId="3137376104" sldId="459"/>
            <ac:picMk id="13" creationId="{EE38BA14-F103-401A-8B5C-7C0C73DC7FD0}"/>
          </ac:picMkLst>
        </pc:picChg>
        <pc:picChg chg="add mod">
          <ac:chgData name="Brian Grey" userId="c81e10d2-c836-482c-a664-6eb0416e1933" providerId="ADAL" clId="{B523C8A5-89DB-4A73-8236-306E36CE93B4}" dt="2020-06-21T15:42:22.407" v="10046" actId="14826"/>
          <ac:picMkLst>
            <pc:docMk/>
            <pc:sldMk cId="3137376104" sldId="459"/>
            <ac:picMk id="14" creationId="{6A4B2A43-AC21-4FD5-ABCA-A620EB4F2DE4}"/>
          </ac:picMkLst>
        </pc:picChg>
      </pc:sldChg>
      <pc:sldChg chg="modSp add">
        <pc:chgData name="Brian Grey" userId="c81e10d2-c836-482c-a664-6eb0416e1933" providerId="ADAL" clId="{B523C8A5-89DB-4A73-8236-306E36CE93B4}" dt="2020-06-21T15:46:18.524" v="10202" actId="14826"/>
        <pc:sldMkLst>
          <pc:docMk/>
          <pc:sldMk cId="3882128715" sldId="460"/>
        </pc:sldMkLst>
        <pc:picChg chg="mod">
          <ac:chgData name="Brian Grey" userId="c81e10d2-c836-482c-a664-6eb0416e1933" providerId="ADAL" clId="{B523C8A5-89DB-4A73-8236-306E36CE93B4}" dt="2020-06-21T15:46:18.524" v="10202" actId="14826"/>
          <ac:picMkLst>
            <pc:docMk/>
            <pc:sldMk cId="3882128715" sldId="460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15:46:56.137" v="10211" actId="20577"/>
        <pc:sldMkLst>
          <pc:docMk/>
          <pc:sldMk cId="1830344958" sldId="461"/>
        </pc:sldMkLst>
        <pc:spChg chg="mod">
          <ac:chgData name="Brian Grey" userId="c81e10d2-c836-482c-a664-6eb0416e1933" providerId="ADAL" clId="{B523C8A5-89DB-4A73-8236-306E36CE93B4}" dt="2020-06-21T15:46:56.137" v="10211" actId="20577"/>
          <ac:spMkLst>
            <pc:docMk/>
            <pc:sldMk cId="1830344958" sldId="461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B523C8A5-89DB-4A73-8236-306E36CE93B4}" dt="2020-06-21T15:49:39.494" v="10213" actId="14826"/>
        <pc:sldMkLst>
          <pc:docMk/>
          <pc:sldMk cId="3922710382" sldId="462"/>
        </pc:sldMkLst>
        <pc:picChg chg="mod">
          <ac:chgData name="Brian Grey" userId="c81e10d2-c836-482c-a664-6eb0416e1933" providerId="ADAL" clId="{B523C8A5-89DB-4A73-8236-306E36CE93B4}" dt="2020-06-21T15:49:39.494" v="10213" actId="14826"/>
          <ac:picMkLst>
            <pc:docMk/>
            <pc:sldMk cId="3922710382" sldId="462"/>
            <ac:picMk id="6" creationId="{30CBDA82-9805-4435-95C9-634436299B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6F66"/>
                </a:solidFill>
                <a:latin typeface="Calibri"/>
              </a:rPr>
              <a:t>String Algorithms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6F66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 &amp; Algorithms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Caleb Druckemiller, MSC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Strings (a 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but what is a string really? Like, behind the scenes?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character array. In C this looks like: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Remember: Under the hood, Python is implemented in C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Languages may store or terminate them differently but, at their core, this is true in all languages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BB785-C1D7-4482-9F99-B6A1557D1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2042" y="2617778"/>
            <a:ext cx="8038010" cy="25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Pattern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Start at one end and go to the other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What’s the complication? What are strings again?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can’t just compare an entire string to a section of another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have to go character by character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if the last character doesn’t match?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“Debases” versus “Debased”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Start all over!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Obviously, this worse if the pattern is long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Okay, okay, let’s get formal…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Pattern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Algorithm: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Start a string index counter at 0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each index in the searched string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a pattern index counter at 0, a temp string index counter to the current string index, and a “match” bit to true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match is still true and neither counter is out of bounds</a:t>
            </a:r>
          </a:p>
          <a:p>
            <a:pPr lvl="3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match = string[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temp_str_index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] == pattern[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pattern_index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]</a:t>
            </a:r>
          </a:p>
          <a:p>
            <a:pPr lvl="3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Increment both the temp string and pattern indicies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you get to the end of the pattern and match is true, return the string index counter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Increment the string index counter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Return that the pattern is not in the string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pattern and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searched string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Best case scenario?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pattern is the prefix of the string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pattern MUST be shorter than the string</a:t>
                </a:r>
              </a:p>
              <a:p>
                <a:pPr marL="2286000" lvl="4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That’s a simple test that we can test for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Each character in the pattern is examined once</a:t>
                </a:r>
                <a:endParaRPr kumimoji="1" lang="en-US" sz="2800" u="sng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2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pattern and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searched string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Worst case scenario?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All the characters in the string are AND the pattern are the same EXCEPT for the last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Each letter in the pattern MUST be examined </a:t>
                </a:r>
              </a:p>
              <a:p>
                <a:pPr marL="2286000" lvl="4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For every character in the string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+1))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2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pattern and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searched string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Worst case scenario?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+1))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 Isn’t it just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is relatively small, yes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happens 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approaches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Hey…what happens 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6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pattern and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searched string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Worst case scenario?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+1))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 Isn’t it just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is relatively small, yes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happens 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approaches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Hey…what happens 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8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pattern and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searched string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Worst case scenario?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+1))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 Isn’t it just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is relatively small, yes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happens 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approaches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Hey…what happens 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sz="280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9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pattern and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be the length of the searched string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Worst case scenario?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+1))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 Isn’t it just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is relatively small, yes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happens 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approaches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Hey…what happens when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sz="280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7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Rabin-Karp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Do you think we can do better than </a:t>
                </a:r>
                <a14:m>
                  <m:oMath xmlns:m="http://schemas.openxmlformats.org/officeDocument/2006/math">
                    <m:r>
                      <a:rPr kumimoji="1" lang="en-US" sz="32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32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sz="32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32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sz="32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sz="32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/</a:t>
                </a:r>
                <a:br>
                  <a:rPr kumimoji="1" lang="en-US" sz="3200" i="1" kern="0" dirty="0">
                    <a:solidFill>
                      <a:srgbClr val="1E1C09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+1))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 mean…yeah, I don’t like making these slideshows just for fun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What’s the upside to the brute force algorithm?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Easy to understand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As humans, easy is to tell if “</a:t>
                </a:r>
                <a:r>
                  <a:rPr kumimoji="1" lang="en-US" sz="2800" kern="0" dirty="0" err="1">
                    <a:solidFill>
                      <a:srgbClr val="1E1C09"/>
                    </a:solidFill>
                    <a:latin typeface="Tahoma" pitchFamily="34" charset="0"/>
                  </a:rPr>
                  <a:t>abcd</a:t>
                </a: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” is in the string “</a:t>
                </a:r>
                <a:r>
                  <a:rPr kumimoji="1" lang="en-US" sz="2800" kern="0" dirty="0" err="1">
                    <a:solidFill>
                      <a:srgbClr val="1E1C09"/>
                    </a:solidFill>
                    <a:latin typeface="Tahoma" pitchFamily="34" charset="0"/>
                  </a:rPr>
                  <a:t>zyxwvutsr</a:t>
                </a: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”?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about “</a:t>
                </a:r>
                <a:r>
                  <a:rPr kumimoji="1" lang="en-US" sz="2800" kern="0" dirty="0" err="1">
                    <a:solidFill>
                      <a:srgbClr val="1E1C09"/>
                    </a:solidFill>
                    <a:latin typeface="Tahoma" pitchFamily="34" charset="0"/>
                  </a:rPr>
                  <a:t>abaaaa</a:t>
                </a: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” in “</a:t>
                </a:r>
                <a:r>
                  <a:rPr kumimoji="1" lang="en-US" sz="2800" kern="0" dirty="0" err="1">
                    <a:solidFill>
                      <a:srgbClr val="1E1C09"/>
                    </a:solidFill>
                    <a:latin typeface="Tahoma" pitchFamily="34" charset="0"/>
                  </a:rPr>
                  <a:t>abaabaabbaababababaaabaaaba</a:t>
                </a: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?”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if we could use our brute force algorithm as a basis but ONLY do the comparison if we think we have a chance to match?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5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6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Strings (a review)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String Terminology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Pattern Matching Algorithms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Brute Force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Rabin-Karp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Knuth-Morris-Pratt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Boyer-Moore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 Brief Aside on Hashing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hashing?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 it’s most basic, mapping a complex set of data of an arbitrary size to a simpler set of data of a fixed size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Should be fast and minimize duplication (collisions)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poor example: For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numerics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recursively add the digits together until you get a single digit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573 = 5+7+3 = 15 = 1+5 = 6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Hashes are easy to compute into, but hard deconstruct back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of 6 could be from 6, 15, 33, 573, or 77777877777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More on this in later weeks</a:t>
            </a:r>
          </a:p>
        </p:txBody>
      </p:sp>
    </p:spTree>
    <p:extLst>
      <p:ext uri="{BB962C8B-B14F-4D97-AF65-F5344CB8AC3E}">
        <p14:creationId xmlns:p14="http://schemas.microsoft.com/office/powerpoint/2010/main" val="3470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Rabin-Karp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if we use a hash value in our brute force algorithm?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Instead of ALWAYS doing a character-by-character comparison between a substring and the pattern, first we compare hashes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hashes don’t match, we don’t do the comparisons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they do match, we don’t know that they’re the same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Remember 6, 15, 33, 573, or 77777877777 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Now we do our character-by-character comparison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Rabin-Karp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Complexity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Basically the same as brute force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Functionally faster for several reasons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functions are designed to minimize collisions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odds of every substring AND the pattern hashing to the same value is functionally 0If the hashes don’t match, we don’t do the comparisons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functions are fast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are elimination unnecessary comparisons for substrings that CANNOT match</a:t>
            </a:r>
          </a:p>
        </p:txBody>
      </p:sp>
    </p:spTree>
    <p:extLst>
      <p:ext uri="{BB962C8B-B14F-4D97-AF65-F5344CB8AC3E}">
        <p14:creationId xmlns:p14="http://schemas.microsoft.com/office/powerpoint/2010/main" val="14723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Knuth-Morris-Pratt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Abbreviated KMP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Rabin-Karp tried to be efficient when “matching”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However, near-matches will be rare and failures constant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KMP attempts to use those failures efficiently by using any patterns in the pattern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Based on the same brute force algorithm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However, when no match is detected, you do not increment the string position index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Instead it is jumped to the end of the last pattern check but backed off by a value computed by the prefix function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Knuth-Morris-Pratt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Two quick examples (we’ll go in more depth in a bit):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99ABEB9B-ECF4-4947-BBCB-17F30DB0F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5" y="2089746"/>
            <a:ext cx="4542857" cy="446666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FCD430-C78A-4117-B00F-9B5A29776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19" y="2627841"/>
            <a:ext cx="6552381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Knuth-Morris-Pratt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does the prefix/failure work?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Designed to precompute repetitions within the pattern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Naïve Algorithm: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tabLst>
                <a:tab pos="1371600" algn="l"/>
              </a:tabLst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Create an array of the length of the pattern string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each index in the pattern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Get a substring of the pattern from the start up to 		  that index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Calculate the maximum length of proper prefix of the 	 	substring that is also a suffix of the substring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Store that value in the array at that index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Shall we walk through some examples?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Knuth-Morris-Pratt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 1: Compute the prefix values for “abcabcd”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0: “a” → Default case (not proper) = 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1: “ab” → No suffix match on prefix = 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2: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abc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→ No suffix match on prefix = 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3: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abca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→ Suffix and prefix of “a” = 1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4: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abcab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→ Suffix and prefix of “ab” = 2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5: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abcabc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→ Suffix and prefix of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abc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= 3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6: “abcabcd” → No suffix match on prefix = 0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tabLst>
                <a:tab pos="3484563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	[a, b, c, a, b, c, d]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∴ Prefix array = [0, 0, 0, 1, 2, 3, 0]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Knuth-Morris-Pratt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Example 2: 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Compute the prefix values for “</a:t>
            </a:r>
            <a:r>
              <a:rPr kumimoji="1" lang="en-US" sz="3200" kern="0" dirty="0" err="1">
                <a:solidFill>
                  <a:srgbClr val="1E1C09"/>
                </a:solidFill>
                <a:latin typeface="Tahoma" pitchFamily="34" charset="0"/>
              </a:rPr>
              <a:t>aabaaab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0: “a” → Default case (not proper) = 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1: “aa” → Suffix and prefix of “a” = 1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2: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→ No suffix match on prefix = 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3: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→ Suffix and prefix of “a” = 1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4: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→ Suffix and prefix of “aa” = 2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5: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→ Suffix and prefix of “aa” = 2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Index 6: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→ No suffix match on prefix = 3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tabLst>
                <a:tab pos="3484563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	[a, a, b, a, a, a, b]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∴ Prefix array = [0, 1, 0, 1, 2, 2, 3]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Knuth-Morris-Pratt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now what do we do with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When we run the comparison, we will set what we consider to be the “start index” of our next substring to be: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Current position – prefix function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also restart from the prefix function’s position in the pattern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We are searching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aabaabaaab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for pattern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prefix array from the previous slide is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[0, 1, 0, 1, 2, 2, 3]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 index 5: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 =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 =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Knuth-Morris-Pratt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now what do we do with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When we run the comparison, we will set what we consider to be the “start index” of our next substring to be: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Current position – prefix function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also restart from the prefix function’s position in the pattern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We are searching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aabaabaaab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for pattern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prefix array from the previous slide is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[0, 1, 0, 1, 2, </a:t>
            </a:r>
            <a:r>
              <a:rPr kumimoji="1" lang="en-US" sz="2800" kern="0" dirty="0">
                <a:solidFill>
                  <a:srgbClr val="FF0000"/>
                </a:solidFill>
                <a:latin typeface="Tahoma" pitchFamily="34" charset="0"/>
                <a:ea typeface="Cambria Math" panose="02040503050406030204" pitchFamily="18" charset="0"/>
              </a:rPr>
              <a:t>2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, 3]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 index 5: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 =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</a:t>
            </a:r>
            <a:r>
              <a:rPr kumimoji="1" lang="en-US" sz="2800" kern="0" dirty="0" err="1">
                <a:solidFill>
                  <a:srgbClr val="FF0000"/>
                </a:solidFill>
                <a:latin typeface="Tahoma" pitchFamily="34" charset="0"/>
              </a:rPr>
              <a:t>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 =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</a:t>
            </a:r>
            <a:r>
              <a:rPr kumimoji="1" lang="en-US" sz="2800" kern="0" dirty="0" err="1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Strings (a 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 string?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Characters surrounded by quotes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Immutable sequence objects, with each character representing an element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Knuth-Morris-Pratt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now what do we do with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When we run the comparison, we will set what we consider to be the “start index” of our next substring to be: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Current position – prefix function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also restart from the prefix function’s position in the pattern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We are searching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aabaabaaab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for pattern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prefix array from the previous slide is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[0, 1, 0, 1, 2, </a:t>
            </a:r>
            <a:r>
              <a:rPr kumimoji="1" lang="en-US" sz="2800" kern="0" dirty="0">
                <a:solidFill>
                  <a:srgbClr val="FF0000"/>
                </a:solidFill>
                <a:latin typeface="Tahoma" pitchFamily="34" charset="0"/>
                <a:ea typeface="Cambria Math" panose="02040503050406030204" pitchFamily="18" charset="0"/>
              </a:rPr>
              <a:t>2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, 3]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 index 5: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 =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</a:t>
            </a:r>
            <a:r>
              <a:rPr kumimoji="1" lang="en-US" sz="2800" kern="0" dirty="0" err="1">
                <a:solidFill>
                  <a:srgbClr val="0070C0"/>
                </a:solidFill>
                <a:latin typeface="Tahoma" pitchFamily="34" charset="0"/>
              </a:rPr>
              <a:t>aa</a:t>
            </a:r>
            <a:r>
              <a:rPr kumimoji="1" lang="en-US" sz="2800" kern="0" dirty="0" err="1">
                <a:solidFill>
                  <a:srgbClr val="FF0000"/>
                </a:solidFill>
                <a:latin typeface="Tahoma" pitchFamily="34" charset="0"/>
              </a:rPr>
              <a:t>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 = “</a:t>
            </a:r>
            <a:r>
              <a:rPr kumimoji="1" lang="en-US" sz="2800" kern="0" dirty="0" err="1">
                <a:solidFill>
                  <a:srgbClr val="0070C0"/>
                </a:solidFill>
                <a:latin typeface="Tahoma" pitchFamily="34" charset="0"/>
              </a:rPr>
              <a:t>aa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baa</a:t>
            </a:r>
            <a:r>
              <a:rPr kumimoji="1" lang="en-US" sz="2800" kern="0" dirty="0" err="1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Knuth-Morris-Pratt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now what do we do with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When we run the comparison, we will set what we consider to be the “start index” of our next substring to be: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Current position – prefix function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also restart from the prefix function’s position in the pattern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We are searching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aabaabaaab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 for pattern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aabaaab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prefix array from the previous slide is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[0, 1, 0, 1, 2, </a:t>
            </a:r>
            <a:r>
              <a:rPr kumimoji="1" lang="en-US" sz="2800" kern="0" dirty="0">
                <a:solidFill>
                  <a:srgbClr val="FF0000"/>
                </a:solidFill>
                <a:latin typeface="Tahoma" pitchFamily="34" charset="0"/>
                <a:ea typeface="Cambria Math" panose="02040503050406030204" pitchFamily="18" charset="0"/>
              </a:rPr>
              <a:t>2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, 3]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Restart the string at index 5 – 2, pattern at 2 and keep going: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 = “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aab</a:t>
            </a:r>
            <a:r>
              <a:rPr kumimoji="1" lang="en-US" sz="2800" kern="0" dirty="0" err="1">
                <a:solidFill>
                  <a:srgbClr val="0070C0"/>
                </a:solidFill>
                <a:latin typeface="Tahoma" pitchFamily="34" charset="0"/>
              </a:rPr>
              <a:t>aa</a:t>
            </a:r>
            <a:r>
              <a:rPr kumimoji="1" lang="en-US" sz="2800" kern="0" dirty="0" err="1">
                <a:latin typeface="Tahoma" pitchFamily="34" charset="0"/>
              </a:rPr>
              <a:t>b</a:t>
            </a:r>
            <a:r>
              <a:rPr kumimoji="1" lang="en-US" sz="2800" kern="0" dirty="0">
                <a:latin typeface="Tahoma" pitchFamily="34" charset="0"/>
              </a:rPr>
              <a:t>…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 =      “</a:t>
            </a:r>
            <a:r>
              <a:rPr kumimoji="1" lang="en-US" sz="2800" kern="0" dirty="0" err="1">
                <a:solidFill>
                  <a:srgbClr val="0070C0"/>
                </a:solidFill>
                <a:latin typeface="Tahoma" pitchFamily="34" charset="0"/>
              </a:rPr>
              <a:t>aa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b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…”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Boyer-Moore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We’ve tried to be efficient on matching and mismatching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Boyer-Moore takes a different approach to “efficiency on mismatching”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Pattern is moved from left to right along the text string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Character-by-character search is done right to left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 a mismatch, two heuristics are used to maximize the distance that we can shift our pattern within the searched text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Bad character heuristic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Good suffix heuristic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By maximizing shifting, we can minimize comparisons</a:t>
            </a:r>
          </a:p>
        </p:txBody>
      </p:sp>
    </p:spTree>
    <p:extLst>
      <p:ext uri="{BB962C8B-B14F-4D97-AF65-F5344CB8AC3E}">
        <p14:creationId xmlns:p14="http://schemas.microsoft.com/office/powerpoint/2010/main" val="38057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Bad Character Heuristic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When a character doesn’t match, let’s figure out if it ever could match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character from the string isn’t in the pattern, we never have to examine that character again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Move the pattern past that character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(Set the string index counter to that index + 1)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that character exists once in the pattern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Shift the pattern so that the “bad character” from the string is inline with its one instance in the pattern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Restart your comparisons from the right side of the pattern</a:t>
            </a:r>
          </a:p>
        </p:txBody>
      </p:sp>
    </p:spTree>
    <p:extLst>
      <p:ext uri="{BB962C8B-B14F-4D97-AF65-F5344CB8AC3E}">
        <p14:creationId xmlns:p14="http://schemas.microsoft.com/office/powerpoint/2010/main" val="37637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Bad Character Heuristic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When a character doesn’t match, let’s figure out if it ever could match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if there’s more than one occurrence of the bad character in the pattern?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Which do we choose?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ea typeface="Cambria Math" panose="02040503050406030204" pitchFamily="18" charset="0"/>
              </a:rPr>
              <a:t>The option with the minimum number of shifts (#1)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B93CA-7B03-4F84-9F81-EB70FC7D4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7932" y="3042004"/>
            <a:ext cx="4376135" cy="25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Good Suffix Heuristic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When a character doesn’t match, use the information from the already matched suffix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know the suffix up until this point has matched the string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there’s another instance of that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subpattern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in the pattern, line those up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Or if a sub-suffix is the prefix of the pattern, line that up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Good Suffix Heuristic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When a character doesn’t match, use the information from the already matched suffix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there’s another instance of that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subpattern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in the pattern, line those up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the bad character heuristic, do the minimum shifts (#1)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  <a:ea typeface="Cambria Math" panose="020405030504060302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0145E9-A42B-4DE2-BE50-54B33DCAD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49" y="3104821"/>
            <a:ext cx="4813299" cy="28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Good Suffix Heuristic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When a character doesn’t match, use the information from the already matched suffix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Or if a sub-suffix is the prefix of the pattern, line that up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145E9-A42B-4DE2-BE50-54B33DCAD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2427" y="3071953"/>
            <a:ext cx="6727145" cy="30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Good Suffix Heuristic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When a character doesn’t match, use the information from the already matched suffix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Okay, but what neither situation is true?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if the suffix only occurs once in the pattern (at that point?)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Shift the pattern past that point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(Set the string index counter to that index + 1)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4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Boyer-Moore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so we have our bad character and good suffix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Now what? How do we combine them?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Step 1) Calculate both heuristics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Both heuristics calculate the maximum distance you can safely shift the pattern under that methodology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shift it the smaller distance, we know that we could have safely shifted it further by the other heuristic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Therefore, if we can safely shift our pattern by the larger shift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Step 2) Shift the pattern/string index counter by the larger amount</a:t>
            </a:r>
          </a:p>
        </p:txBody>
      </p:sp>
    </p:spTree>
    <p:extLst>
      <p:ext uri="{BB962C8B-B14F-4D97-AF65-F5344CB8AC3E}">
        <p14:creationId xmlns:p14="http://schemas.microsoft.com/office/powerpoint/2010/main" val="4753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Strings (a 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but what is a string really? Like, behind the scenes?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character array. In C this looks like: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Remember: Under the hood, Python is implemented in C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Languages may store or terminate them differently but, at their core, this is true in all languages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BB785-C1D7-4482-9F99-B6A1557D1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2042" y="2617778"/>
            <a:ext cx="8038010" cy="25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Boyer-Moore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Performance?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Great! (Especially when searching longer strings of text)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When the pattern appears in the string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When the pattern doesn’t appear in the string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Provable that the worst-case upper bound is </a:t>
                </a:r>
                <a14:m>
                  <m:oMath xmlns:m="http://schemas.openxmlformats.org/officeDocument/2006/math">
                    <m:r>
                      <a:rPr kumimoji="1" lang="en-US" sz="2800" b="0" i="0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comparisons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String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Some common terms we’re going to need: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Substring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Any contiguous sub-portion of a string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Subsequence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sequence from a string created by removing some of the characters but keeping the order of the characters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Prefix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substring of any length that starts a string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Suffix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substring of any length that ends a string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Talk Pattern Matching!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Attempting to find the location of a pattern of characters within a string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Pattern is a sequence of characters being searched for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basically breaks down to the question: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the index of the beginning of a substring of our searched string that equals our pattern?</a:t>
            </a:r>
          </a:p>
        </p:txBody>
      </p:sp>
    </p:spTree>
    <p:extLst>
      <p:ext uri="{BB962C8B-B14F-4D97-AF65-F5344CB8AC3E}">
        <p14:creationId xmlns:p14="http://schemas.microsoft.com/office/powerpoint/2010/main" val="34679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Talk Pattern Matching!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common is this?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“Find the first instance of a space in the string”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“Find all addresses with ‘Street’ and change it to ‘St.’”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“Which courses has this student taken that’s a 300 level?”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languages have some sort of built in functionality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Python: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str_var.find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(pattern)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Java: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str_var.indexOf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(pattern)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Excel: =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SEARCH(pattern,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str_var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Okay, so what’s the big deal then? Seems easy…</a:t>
            </a:r>
          </a:p>
        </p:txBody>
      </p:sp>
    </p:spTree>
    <p:extLst>
      <p:ext uri="{BB962C8B-B14F-4D97-AF65-F5344CB8AC3E}">
        <p14:creationId xmlns:p14="http://schemas.microsoft.com/office/powerpoint/2010/main" val="19525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Approach!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it?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General approach to implementing an algorithm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Slam your head into a brick wall until your head or the wall breaks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Start at a point and process every possible combination</a:t>
            </a:r>
          </a:p>
        </p:txBody>
      </p:sp>
      <p:pic>
        <p:nvPicPr>
          <p:cNvPr id="5" name="Picture 4" descr="A picture containing building, brick, street, front&#10;&#10;Description automatically generated">
            <a:extLst>
              <a:ext uri="{FF2B5EF4-FFF2-40B4-BE49-F238E27FC236}">
                <a16:creationId xmlns:a16="http://schemas.microsoft.com/office/drawing/2014/main" id="{39D02B96-F0D4-4FA2-B721-8E36AF202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1" y="1484649"/>
            <a:ext cx="45243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9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Brute Force Pattern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Start at one end and go to the other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What’s the complication? What are strings again?</a:t>
            </a:r>
          </a:p>
        </p:txBody>
      </p:sp>
    </p:spTree>
    <p:extLst>
      <p:ext uri="{BB962C8B-B14F-4D97-AF65-F5344CB8AC3E}">
        <p14:creationId xmlns:p14="http://schemas.microsoft.com/office/powerpoint/2010/main" val="9396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13208</TotalTime>
  <Words>2921</Words>
  <Application>Microsoft Office PowerPoint</Application>
  <PresentationFormat>Widescreen</PresentationFormat>
  <Paragraphs>345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Lucida Console</vt:lpstr>
      <vt:lpstr>Tahoma</vt:lpstr>
      <vt:lpstr>Office Theme</vt:lpstr>
      <vt:lpstr>PowerPoint Presentation</vt:lpstr>
      <vt:lpstr>What are we doing today?</vt:lpstr>
      <vt:lpstr>Strings (a review)</vt:lpstr>
      <vt:lpstr>Strings (a review)</vt:lpstr>
      <vt:lpstr>String Terminology</vt:lpstr>
      <vt:lpstr>Let’s Talk Pattern Matching!</vt:lpstr>
      <vt:lpstr>Let’s Talk Pattern Matching!</vt:lpstr>
      <vt:lpstr>Brute Force Approach!</vt:lpstr>
      <vt:lpstr>Brute Force Pattern Matching</vt:lpstr>
      <vt:lpstr>Strings (a review)</vt:lpstr>
      <vt:lpstr>Brute Force Pattern Matching</vt:lpstr>
      <vt:lpstr>Brute Force Pattern Matching</vt:lpstr>
      <vt:lpstr>Brute Force Pattern Matching</vt:lpstr>
      <vt:lpstr>Brute Force Pattern Matching</vt:lpstr>
      <vt:lpstr>Brute Force Pattern Matching</vt:lpstr>
      <vt:lpstr>Brute Force Pattern Matching</vt:lpstr>
      <vt:lpstr>Brute Force Pattern Matching</vt:lpstr>
      <vt:lpstr>Brute Force Pattern Matching</vt:lpstr>
      <vt:lpstr>Rabin-Karp Algorithm</vt:lpstr>
      <vt:lpstr>A Brief Aside on Hashing</vt:lpstr>
      <vt:lpstr>Rabin-Karp Algorithm</vt:lpstr>
      <vt:lpstr>Rabin-Karp Algorithm</vt:lpstr>
      <vt:lpstr>Knuth-Morris-Pratt Algorithm</vt:lpstr>
      <vt:lpstr>Knuth-Morris-Pratt Algorithm</vt:lpstr>
      <vt:lpstr>Knuth-Morris-Pratt Algorithm</vt:lpstr>
      <vt:lpstr>Knuth-Morris-Pratt Algorithm</vt:lpstr>
      <vt:lpstr>Knuth-Morris-Pratt Algorithm</vt:lpstr>
      <vt:lpstr>Knuth-Morris-Pratt Algorithm</vt:lpstr>
      <vt:lpstr>Knuth-Morris-Pratt Algorithm</vt:lpstr>
      <vt:lpstr>Knuth-Morris-Pratt Algorithm</vt:lpstr>
      <vt:lpstr>Knuth-Morris-Pratt Algorithm</vt:lpstr>
      <vt:lpstr>Boyer-Moore Algorithm</vt:lpstr>
      <vt:lpstr>Bad Character Heuristic</vt:lpstr>
      <vt:lpstr>Bad Character Heuristic</vt:lpstr>
      <vt:lpstr>Good Suffix Heuristic</vt:lpstr>
      <vt:lpstr>Good Suffix Heuristic</vt:lpstr>
      <vt:lpstr>Good Suffix Heuristic</vt:lpstr>
      <vt:lpstr>Good Suffix Heuristic</vt:lpstr>
      <vt:lpstr>Boyer-Moore Algorithm</vt:lpstr>
      <vt:lpstr>Boyer-Moore Algorithm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2020-07-26T14:57:02Z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