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9" r:id="rId5"/>
    <p:sldId id="287" r:id="rId6"/>
    <p:sldId id="475" r:id="rId7"/>
    <p:sldId id="496" r:id="rId8"/>
    <p:sldId id="476" r:id="rId9"/>
    <p:sldId id="268" r:id="rId10"/>
    <p:sldId id="458" r:id="rId11"/>
    <p:sldId id="497" r:id="rId12"/>
    <p:sldId id="500" r:id="rId13"/>
    <p:sldId id="499" r:id="rId14"/>
    <p:sldId id="427" r:id="rId15"/>
    <p:sldId id="498" r:id="rId16"/>
    <p:sldId id="464" r:id="rId17"/>
    <p:sldId id="501" r:id="rId18"/>
    <p:sldId id="502" r:id="rId19"/>
    <p:sldId id="503" r:id="rId20"/>
    <p:sldId id="504" r:id="rId21"/>
    <p:sldId id="505" r:id="rId22"/>
    <p:sldId id="507" r:id="rId23"/>
    <p:sldId id="506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379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EB95D-4BCD-45BB-A002-397732718971}" v="9377" dt="2020-10-07T01:07:47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8-04T23:39:00.409" v="12675" actId="20577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8-04T23:39:00.409" v="12675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6E0E75E5-25E0-4649-9B75-5067BCFA9AFB}" dt="2020-08-04T23:39:00.409" v="12675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26T14:56:56.708" v="12665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1B4EB95D-4BCD-45BB-A002-397732718971}"/>
    <pc:docChg chg="undo custSel addSld delSld modSld sldOrd">
      <pc:chgData name="Brian Grey" userId="c81e10d2-c836-482c-a664-6eb0416e1933" providerId="ADAL" clId="{1B4EB95D-4BCD-45BB-A002-397732718971}" dt="2020-10-07T01:07:47.786" v="9933" actId="20577"/>
      <pc:docMkLst>
        <pc:docMk/>
      </pc:docMkLst>
      <pc:sldChg chg="modSp mod modTransition modAnim">
        <pc:chgData name="Brian Grey" userId="c81e10d2-c836-482c-a664-6eb0416e1933" providerId="ADAL" clId="{1B4EB95D-4BCD-45BB-A002-397732718971}" dt="2020-10-07T00:18:04.412" v="9909"/>
        <pc:sldMkLst>
          <pc:docMk/>
          <pc:sldMk cId="1324343561" sldId="268"/>
        </pc:sldMkLst>
        <pc:spChg chg="mod">
          <ac:chgData name="Brian Grey" userId="c81e10d2-c836-482c-a664-6eb0416e1933" providerId="ADAL" clId="{1B4EB95D-4BCD-45BB-A002-397732718971}" dt="2020-10-05T23:58:56.132" v="1439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19:09:23.473" v="2101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1B4EB95D-4BCD-45BB-A002-397732718971}" dt="2020-10-05T19:29:54.437" v="26" actId="20577"/>
        <pc:sldMkLst>
          <pc:docMk/>
          <pc:sldMk cId="2994068431" sldId="269"/>
        </pc:sldMkLst>
        <pc:spChg chg="mod">
          <ac:chgData name="Brian Grey" userId="c81e10d2-c836-482c-a664-6eb0416e1933" providerId="ADAL" clId="{1B4EB95D-4BCD-45BB-A002-397732718971}" dt="2020-10-05T19:29:54.437" v="2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1B4EB95D-4BCD-45BB-A002-397732718971}" dt="2020-10-06T22:25:48.809" v="6073" actId="14"/>
        <pc:sldMkLst>
          <pc:docMk/>
          <pc:sldMk cId="1541298972" sldId="287"/>
        </pc:sldMkLst>
        <pc:spChg chg="mod">
          <ac:chgData name="Brian Grey" userId="c81e10d2-c836-482c-a664-6eb0416e1933" providerId="ADAL" clId="{1B4EB95D-4BCD-45BB-A002-397732718971}" dt="2020-10-06T22:25:48.809" v="6073" actId="14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939620794" sldId="40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383297416" sldId="409"/>
        </pc:sldMkLst>
      </pc:sldChg>
      <pc:sldChg chg="modSp mod modTransition modAnim">
        <pc:chgData name="Brian Grey" userId="c81e10d2-c836-482c-a664-6eb0416e1933" providerId="ADAL" clId="{1B4EB95D-4BCD-45BB-A002-397732718971}" dt="2020-10-06T20:14:15.711" v="3927"/>
        <pc:sldMkLst>
          <pc:docMk/>
          <pc:sldMk cId="3467998527" sldId="427"/>
        </pc:sldMkLst>
        <pc:spChg chg="mod">
          <ac:chgData name="Brian Grey" userId="c81e10d2-c836-482c-a664-6eb0416e1933" providerId="ADAL" clId="{1B4EB95D-4BCD-45BB-A002-397732718971}" dt="2020-10-06T19:30:50.334" v="3224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0:07:21.181" v="3629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1B4EB95D-4BCD-45BB-A002-397732718971}" dt="2020-10-06T19:25:45.779" v="2692" actId="20577"/>
        <pc:sldMkLst>
          <pc:docMk/>
          <pc:sldMk cId="3962758062" sldId="458"/>
        </pc:sldMkLst>
        <pc:spChg chg="mod">
          <ac:chgData name="Brian Grey" userId="c81e10d2-c836-482c-a664-6eb0416e1933" providerId="ADAL" clId="{1B4EB95D-4BCD-45BB-A002-397732718971}" dt="2020-10-06T19:10:22.193" v="2129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19:25:45.779" v="2692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19:10:04.461" v="2102" actId="2696"/>
        <pc:sldMkLst>
          <pc:docMk/>
          <pc:sldMk cId="4238038229" sldId="463"/>
        </pc:sldMkLst>
      </pc:sldChg>
      <pc:sldChg chg="modSp mod modAnim">
        <pc:chgData name="Brian Grey" userId="c81e10d2-c836-482c-a664-6eb0416e1933" providerId="ADAL" clId="{1B4EB95D-4BCD-45BB-A002-397732718971}" dt="2020-10-06T21:05:15.853" v="4798" actId="2711"/>
        <pc:sldMkLst>
          <pc:docMk/>
          <pc:sldMk cId="1952598123" sldId="464"/>
        </pc:sldMkLst>
        <pc:spChg chg="mod">
          <ac:chgData name="Brian Grey" userId="c81e10d2-c836-482c-a664-6eb0416e1933" providerId="ADAL" clId="{1B4EB95D-4BCD-45BB-A002-397732718971}" dt="2020-10-06T21:03:17.624" v="4614" actId="20577"/>
          <ac:spMkLst>
            <pc:docMk/>
            <pc:sldMk cId="1952598123" sldId="464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1:05:15.853" v="4798" actId="2711"/>
          <ac:spMkLst>
            <pc:docMk/>
            <pc:sldMk cId="1952598123" sldId="4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244236776" sldId="465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413909580" sldId="466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75107366" sldId="46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163246860" sldId="46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655232218" sldId="46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47685291" sldId="47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581479898" sldId="47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660889819" sldId="47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283900490" sldId="47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53265589" sldId="474"/>
        </pc:sldMkLst>
      </pc:sldChg>
      <pc:sldChg chg="modSp mod ord modTransition modAnim">
        <pc:chgData name="Brian Grey" userId="c81e10d2-c836-482c-a664-6eb0416e1933" providerId="ADAL" clId="{1B4EB95D-4BCD-45BB-A002-397732718971}" dt="2020-10-06T19:10:11.462" v="2103"/>
        <pc:sldMkLst>
          <pc:docMk/>
          <pc:sldMk cId="347048177" sldId="475"/>
        </pc:sldMkLst>
        <pc:spChg chg="mod">
          <ac:chgData name="Brian Grey" userId="c81e10d2-c836-482c-a664-6eb0416e1933" providerId="ADAL" clId="{1B4EB95D-4BCD-45BB-A002-397732718971}" dt="2020-10-05T22:55:22.833" v="227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5T23:00:43.495" v="516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mod ord modTransition modAnim">
        <pc:chgData name="Brian Grey" userId="c81e10d2-c836-482c-a664-6eb0416e1933" providerId="ADAL" clId="{1B4EB95D-4BCD-45BB-A002-397732718971}" dt="2020-10-07T00:14:34.249" v="9908" actId="20577"/>
        <pc:sldMkLst>
          <pc:docMk/>
          <pc:sldMk cId="1884488199" sldId="476"/>
        </pc:sldMkLst>
        <pc:spChg chg="mod">
          <ac:chgData name="Brian Grey" userId="c81e10d2-c836-482c-a664-6eb0416e1933" providerId="ADAL" clId="{1B4EB95D-4BCD-45BB-A002-397732718971}" dt="2020-10-05T23:39:22.093" v="966" actId="20577"/>
          <ac:spMkLst>
            <pc:docMk/>
            <pc:sldMk cId="1884488199" sldId="476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7T00:14:34.249" v="9908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472338012" sldId="47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279077463" sldId="47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87141794" sldId="47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271743909" sldId="48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7841175" sldId="48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210756915" sldId="48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00616001" sldId="48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15059793" sldId="484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345207253" sldId="485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444810779" sldId="486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805732740" sldId="48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436177747" sldId="48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63769278" sldId="48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19190766" sldId="49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31514586" sldId="49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846825889" sldId="49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636402956" sldId="49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75321959" sldId="494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478732" sldId="495"/>
        </pc:sldMkLst>
      </pc:sldChg>
      <pc:sldChg chg="modSp add mod modTransition modAnim">
        <pc:chgData name="Brian Grey" userId="c81e10d2-c836-482c-a664-6eb0416e1933" providerId="ADAL" clId="{1B4EB95D-4BCD-45BB-A002-397732718971}" dt="2020-10-07T00:11:34.738" v="9866" actId="20577"/>
        <pc:sldMkLst>
          <pc:docMk/>
          <pc:sldMk cId="1718669040" sldId="496"/>
        </pc:sldMkLst>
        <pc:spChg chg="mod">
          <ac:chgData name="Brian Grey" userId="c81e10d2-c836-482c-a664-6eb0416e1933" providerId="ADAL" clId="{1B4EB95D-4BCD-45BB-A002-397732718971}" dt="2020-10-07T00:11:34.738" v="9866" actId="20577"/>
          <ac:spMkLst>
            <pc:docMk/>
            <pc:sldMk cId="1718669040" sldId="496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7T00:25:31.367" v="9915" actId="20577"/>
        <pc:sldMkLst>
          <pc:docMk/>
          <pc:sldMk cId="629338554" sldId="497"/>
        </pc:sldMkLst>
        <pc:spChg chg="mod">
          <ac:chgData name="Brian Grey" userId="c81e10d2-c836-482c-a664-6eb0416e1933" providerId="ADAL" clId="{1B4EB95D-4BCD-45BB-A002-397732718971}" dt="2020-10-06T19:26:18.600" v="2712" actId="20577"/>
          <ac:spMkLst>
            <pc:docMk/>
            <pc:sldMk cId="629338554" sldId="49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7T00:25:31.367" v="9915" actId="20577"/>
          <ac:spMkLst>
            <pc:docMk/>
            <pc:sldMk cId="629338554" sldId="497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1B4EB95D-4BCD-45BB-A002-397732718971}" dt="2020-10-07T00:40:29.652" v="9919"/>
        <pc:sldMkLst>
          <pc:docMk/>
          <pc:sldMk cId="3620483159" sldId="498"/>
        </pc:sldMkLst>
        <pc:spChg chg="mod">
          <ac:chgData name="Brian Grey" userId="c81e10d2-c836-482c-a664-6eb0416e1933" providerId="ADAL" clId="{1B4EB95D-4BCD-45BB-A002-397732718971}" dt="2020-10-07T00:40:21.636" v="9918" actId="6549"/>
          <ac:spMkLst>
            <pc:docMk/>
            <pc:sldMk cId="3620483159" sldId="498"/>
            <ac:spMk id="4" creationId="{ED4844DB-D908-415A-95B0-5C6259DE470E}"/>
          </ac:spMkLst>
        </pc:spChg>
      </pc:sldChg>
      <pc:sldChg chg="modSp add ord modTransition modAnim">
        <pc:chgData name="Brian Grey" userId="c81e10d2-c836-482c-a664-6eb0416e1933" providerId="ADAL" clId="{1B4EB95D-4BCD-45BB-A002-397732718971}" dt="2020-10-06T20:14:46.095" v="3929" actId="20577"/>
        <pc:sldMkLst>
          <pc:docMk/>
          <pc:sldMk cId="3473735122" sldId="499"/>
        </pc:sldMkLst>
        <pc:spChg chg="mod">
          <ac:chgData name="Brian Grey" userId="c81e10d2-c836-482c-a664-6eb0416e1933" providerId="ADAL" clId="{1B4EB95D-4BCD-45BB-A002-397732718971}" dt="2020-10-06T20:14:46.095" v="3929" actId="20577"/>
          <ac:spMkLst>
            <pc:docMk/>
            <pc:sldMk cId="3473735122" sldId="49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0:14:49.988" v="3930" actId="6549"/>
        <pc:sldMkLst>
          <pc:docMk/>
          <pc:sldMk cId="2821785546" sldId="500"/>
        </pc:sldMkLst>
        <pc:spChg chg="mod">
          <ac:chgData name="Brian Grey" userId="c81e10d2-c836-482c-a664-6eb0416e1933" providerId="ADAL" clId="{1B4EB95D-4BCD-45BB-A002-397732718971}" dt="2020-10-06T20:14:49.988" v="3930" actId="6549"/>
          <ac:spMkLst>
            <pc:docMk/>
            <pc:sldMk cId="2821785546" sldId="500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07:46.314" v="5150" actId="14100"/>
        <pc:sldMkLst>
          <pc:docMk/>
          <pc:sldMk cId="1834634097" sldId="501"/>
        </pc:sldMkLst>
        <pc:spChg chg="mod">
          <ac:chgData name="Brian Grey" userId="c81e10d2-c836-482c-a664-6eb0416e1933" providerId="ADAL" clId="{1B4EB95D-4BCD-45BB-A002-397732718971}" dt="2020-10-06T21:03:27.403" v="4629" actId="20577"/>
          <ac:spMkLst>
            <pc:docMk/>
            <pc:sldMk cId="1834634097" sldId="501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07:46.314" v="5150" actId="14100"/>
          <ac:spMkLst>
            <pc:docMk/>
            <pc:sldMk cId="1834634097" sldId="50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7T00:48:28.312" v="9921"/>
        <pc:sldMkLst>
          <pc:docMk/>
          <pc:sldMk cId="90100560" sldId="502"/>
        </pc:sldMkLst>
        <pc:spChg chg="mod">
          <ac:chgData name="Brian Grey" userId="c81e10d2-c836-482c-a664-6eb0416e1933" providerId="ADAL" clId="{1B4EB95D-4BCD-45BB-A002-397732718971}" dt="2020-10-06T22:56:49.830" v="9092" actId="14100"/>
          <ac:spMkLst>
            <pc:docMk/>
            <pc:sldMk cId="90100560" sldId="502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48:22.473" v="9920"/>
        <pc:sldMkLst>
          <pc:docMk/>
          <pc:sldMk cId="1800898768" sldId="503"/>
        </pc:sldMkLst>
        <pc:spChg chg="mod">
          <ac:chgData name="Brian Grey" userId="c81e10d2-c836-482c-a664-6eb0416e1933" providerId="ADAL" clId="{1B4EB95D-4BCD-45BB-A002-397732718971}" dt="2020-10-06T22:56:44.654" v="9091" actId="14100"/>
          <ac:spMkLst>
            <pc:docMk/>
            <pc:sldMk cId="1800898768" sldId="503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48:32.265" v="9922"/>
        <pc:sldMkLst>
          <pc:docMk/>
          <pc:sldMk cId="1212371383" sldId="504"/>
        </pc:sldMkLst>
        <pc:spChg chg="mod">
          <ac:chgData name="Brian Grey" userId="c81e10d2-c836-482c-a664-6eb0416e1933" providerId="ADAL" clId="{1B4EB95D-4BCD-45BB-A002-397732718971}" dt="2020-10-06T22:56:40.885" v="9090" actId="14100"/>
          <ac:spMkLst>
            <pc:docMk/>
            <pc:sldMk cId="1212371383" sldId="504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51:03.648" v="9924"/>
        <pc:sldMkLst>
          <pc:docMk/>
          <pc:sldMk cId="1256327923" sldId="505"/>
        </pc:sldMkLst>
        <pc:spChg chg="mod">
          <ac:chgData name="Brian Grey" userId="c81e10d2-c836-482c-a664-6eb0416e1933" providerId="ADAL" clId="{1B4EB95D-4BCD-45BB-A002-397732718971}" dt="2020-10-06T22:56:35.886" v="9089" actId="14100"/>
          <ac:spMkLst>
            <pc:docMk/>
            <pc:sldMk cId="1256327923" sldId="505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1B4EB95D-4BCD-45BB-A002-397732718971}" dt="2020-10-06T22:56:25.462" v="9087" actId="14100"/>
        <pc:sldMkLst>
          <pc:docMk/>
          <pc:sldMk cId="851491379" sldId="506"/>
        </pc:sldMkLst>
        <pc:spChg chg="mod">
          <ac:chgData name="Brian Grey" userId="c81e10d2-c836-482c-a664-6eb0416e1933" providerId="ADAL" clId="{1B4EB95D-4BCD-45BB-A002-397732718971}" dt="2020-10-06T22:32:24.419" v="6510" actId="20577"/>
          <ac:spMkLst>
            <pc:docMk/>
            <pc:sldMk cId="851491379" sldId="506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25.462" v="9087" actId="14100"/>
          <ac:spMkLst>
            <pc:docMk/>
            <pc:sldMk cId="851491379" sldId="506"/>
            <ac:spMk id="4" creationId="{ED4844DB-D908-415A-95B0-5C6259DE470E}"/>
          </ac:spMkLst>
        </pc:spChg>
      </pc:sldChg>
      <pc:sldChg chg="modSp add mod ord">
        <pc:chgData name="Brian Grey" userId="c81e10d2-c836-482c-a664-6eb0416e1933" providerId="ADAL" clId="{1B4EB95D-4BCD-45BB-A002-397732718971}" dt="2020-10-06T22:56:29.894" v="9088" actId="14100"/>
        <pc:sldMkLst>
          <pc:docMk/>
          <pc:sldMk cId="2841045820" sldId="507"/>
        </pc:sldMkLst>
        <pc:spChg chg="mod">
          <ac:chgData name="Brian Grey" userId="c81e10d2-c836-482c-a664-6eb0416e1933" providerId="ADAL" clId="{1B4EB95D-4BCD-45BB-A002-397732718971}" dt="2020-10-06T22:32:09.651" v="6480" actId="6549"/>
          <ac:spMkLst>
            <pc:docMk/>
            <pc:sldMk cId="2841045820" sldId="50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29.894" v="9088" actId="14100"/>
          <ac:spMkLst>
            <pc:docMk/>
            <pc:sldMk cId="2841045820" sldId="50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1:07:47.786" v="9933" actId="20577"/>
        <pc:sldMkLst>
          <pc:docMk/>
          <pc:sldMk cId="2175162875" sldId="508"/>
        </pc:sldMkLst>
        <pc:spChg chg="mod">
          <ac:chgData name="Brian Grey" userId="c81e10d2-c836-482c-a664-6eb0416e1933" providerId="ADAL" clId="{1B4EB95D-4BCD-45BB-A002-397732718971}" dt="2020-10-07T01:07:47.786" v="9933" actId="20577"/>
          <ac:spMkLst>
            <pc:docMk/>
            <pc:sldMk cId="2175162875" sldId="508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1B4EB95D-4BCD-45BB-A002-397732718971}" dt="2020-10-06T22:56:18.478" v="9085" actId="14100"/>
        <pc:sldMkLst>
          <pc:docMk/>
          <pc:sldMk cId="3703380742" sldId="509"/>
        </pc:sldMkLst>
        <pc:spChg chg="mod">
          <ac:chgData name="Brian Grey" userId="c81e10d2-c836-482c-a664-6eb0416e1933" providerId="ADAL" clId="{1B4EB95D-4BCD-45BB-A002-397732718971}" dt="2020-10-06T22:40:19.354" v="7453" actId="20577"/>
          <ac:spMkLst>
            <pc:docMk/>
            <pc:sldMk cId="3703380742" sldId="509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18.478" v="9085" actId="14100"/>
          <ac:spMkLst>
            <pc:docMk/>
            <pc:sldMk cId="3703380742" sldId="509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56:13.478" v="9084" actId="14100"/>
        <pc:sldMkLst>
          <pc:docMk/>
          <pc:sldMk cId="1646128253" sldId="510"/>
        </pc:sldMkLst>
        <pc:spChg chg="mod">
          <ac:chgData name="Brian Grey" userId="c81e10d2-c836-482c-a664-6eb0416e1933" providerId="ADAL" clId="{1B4EB95D-4BCD-45BB-A002-397732718971}" dt="2020-10-06T22:43:46.292" v="7889" actId="20577"/>
          <ac:spMkLst>
            <pc:docMk/>
            <pc:sldMk cId="1646128253" sldId="510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13.478" v="9084" actId="14100"/>
          <ac:spMkLst>
            <pc:docMk/>
            <pc:sldMk cId="1646128253" sldId="510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56:09.830" v="9083" actId="14100"/>
        <pc:sldMkLst>
          <pc:docMk/>
          <pc:sldMk cId="4261826805" sldId="511"/>
        </pc:sldMkLst>
        <pc:spChg chg="mod">
          <ac:chgData name="Brian Grey" userId="c81e10d2-c836-482c-a664-6eb0416e1933" providerId="ADAL" clId="{1B4EB95D-4BCD-45BB-A002-397732718971}" dt="2020-10-06T22:56:09.830" v="9083" actId="14100"/>
          <ac:spMkLst>
            <pc:docMk/>
            <pc:sldMk cId="4261826805" sldId="51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3:01:13.106" v="9262" actId="20577"/>
        <pc:sldMkLst>
          <pc:docMk/>
          <pc:sldMk cId="632014134" sldId="512"/>
        </pc:sldMkLst>
        <pc:spChg chg="mod">
          <ac:chgData name="Brian Grey" userId="c81e10d2-c836-482c-a664-6eb0416e1933" providerId="ADAL" clId="{1B4EB95D-4BCD-45BB-A002-397732718971}" dt="2020-10-06T22:53:36.741" v="8772" actId="20577"/>
          <ac:spMkLst>
            <pc:docMk/>
            <pc:sldMk cId="632014134" sldId="512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3:01:13.106" v="9262" actId="20577"/>
          <ac:spMkLst>
            <pc:docMk/>
            <pc:sldMk cId="632014134" sldId="512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3:04:06.653" v="9604" actId="20577"/>
        <pc:sldMkLst>
          <pc:docMk/>
          <pc:sldMk cId="545315304" sldId="513"/>
        </pc:sldMkLst>
        <pc:spChg chg="mod">
          <ac:chgData name="Brian Grey" userId="c81e10d2-c836-482c-a664-6eb0416e1933" providerId="ADAL" clId="{1B4EB95D-4BCD-45BB-A002-397732718971}" dt="2020-10-06T23:04:06.653" v="9604" actId="20577"/>
          <ac:spMkLst>
            <pc:docMk/>
            <pc:sldMk cId="545315304" sldId="51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3:07:15.673" v="9865" actId="20577"/>
        <pc:sldMkLst>
          <pc:docMk/>
          <pc:sldMk cId="329554018" sldId="514"/>
        </pc:sldMkLst>
        <pc:spChg chg="mod">
          <ac:chgData name="Brian Grey" userId="c81e10d2-c836-482c-a664-6eb0416e1933" providerId="ADAL" clId="{1B4EB95D-4BCD-45BB-A002-397732718971}" dt="2020-10-06T23:07:15.673" v="9865" actId="20577"/>
          <ac:spMkLst>
            <pc:docMk/>
            <pc:sldMk cId="329554018" sldId="514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884DF63C-BC27-4D8B-90B4-56D4BE6EFF01}"/>
    <pc:docChg chg="modSld">
      <pc:chgData name="Brian Grey" userId="c81e10d2-c836-482c-a664-6eb0416e1933" providerId="ADAL" clId="{884DF63C-BC27-4D8B-90B4-56D4BE6EFF01}" dt="2020-09-30T01:31:59.781" v="33" actId="167"/>
      <pc:docMkLst>
        <pc:docMk/>
      </pc:docMkLst>
      <pc:sldChg chg="modAnim">
        <pc:chgData name="Brian Grey" userId="c81e10d2-c836-482c-a664-6eb0416e1933" providerId="ADAL" clId="{884DF63C-BC27-4D8B-90B4-56D4BE6EFF01}" dt="2020-09-30T00:20:23.025" v="6"/>
        <pc:sldMkLst>
          <pc:docMk/>
          <pc:sldMk cId="1324343561" sldId="268"/>
        </pc:sldMkLst>
      </pc:sldChg>
      <pc:sldChg chg="modSp mod">
        <pc:chgData name="Brian Grey" userId="c81e10d2-c836-482c-a664-6eb0416e1933" providerId="ADAL" clId="{884DF63C-BC27-4D8B-90B4-56D4BE6EFF01}" dt="2020-09-30T01:31:59.781" v="33" actId="167"/>
        <pc:sldMkLst>
          <pc:docMk/>
          <pc:sldMk cId="1667231941" sldId="379"/>
        </pc:sldMkLst>
        <pc:picChg chg="ord">
          <ac:chgData name="Brian Grey" userId="c81e10d2-c836-482c-a664-6eb0416e1933" providerId="ADAL" clId="{884DF63C-BC27-4D8B-90B4-56D4BE6EFF01}" dt="2020-09-30T01:31:59.781" v="33" actId="167"/>
          <ac:picMkLst>
            <pc:docMk/>
            <pc:sldMk cId="1667231941" sldId="379"/>
            <ac:picMk id="5" creationId="{00000000-0000-0000-0000-000000000000}"/>
          </ac:picMkLst>
        </pc:picChg>
      </pc:sldChg>
      <pc:sldChg chg="modAnim">
        <pc:chgData name="Brian Grey" userId="c81e10d2-c836-482c-a664-6eb0416e1933" providerId="ADAL" clId="{884DF63C-BC27-4D8B-90B4-56D4BE6EFF01}" dt="2020-09-30T00:28:27.058" v="7"/>
        <pc:sldMkLst>
          <pc:docMk/>
          <pc:sldMk cId="1952598123" sldId="464"/>
        </pc:sldMkLst>
      </pc:sldChg>
      <pc:sldChg chg="modAnim">
        <pc:chgData name="Brian Grey" userId="c81e10d2-c836-482c-a664-6eb0416e1933" providerId="ADAL" clId="{884DF63C-BC27-4D8B-90B4-56D4BE6EFF01}" dt="2020-09-30T00:36:57.614" v="8"/>
        <pc:sldMkLst>
          <pc:docMk/>
          <pc:sldMk cId="2413909580" sldId="466"/>
        </pc:sldMkLst>
      </pc:sldChg>
      <pc:sldChg chg="modSp">
        <pc:chgData name="Brian Grey" userId="c81e10d2-c836-482c-a664-6eb0416e1933" providerId="ADAL" clId="{884DF63C-BC27-4D8B-90B4-56D4BE6EFF01}" dt="2020-09-30T00:43:13.565" v="26" actId="20577"/>
        <pc:sldMkLst>
          <pc:docMk/>
          <pc:sldMk cId="3655232218" sldId="469"/>
        </pc:sldMkLst>
        <pc:spChg chg="mod">
          <ac:chgData name="Brian Grey" userId="c81e10d2-c836-482c-a664-6eb0416e1933" providerId="ADAL" clId="{884DF63C-BC27-4D8B-90B4-56D4BE6EFF01}" dt="2020-09-30T00:43:13.565" v="26" actId="20577"/>
          <ac:spMkLst>
            <pc:docMk/>
            <pc:sldMk cId="3655232218" sldId="469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884DF63C-BC27-4D8B-90B4-56D4BE6EFF01}" dt="2020-09-29T23:58:24.388" v="5" actId="20577"/>
        <pc:sldMkLst>
          <pc:docMk/>
          <pc:sldMk cId="347048177" sldId="475"/>
        </pc:sldMkLst>
        <pc:spChg chg="mod">
          <ac:chgData name="Brian Grey" userId="c81e10d2-c836-482c-a664-6eb0416e1933" providerId="ADAL" clId="{884DF63C-BC27-4D8B-90B4-56D4BE6EFF01}" dt="2020-09-29T23:58:24.388" v="5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884DF63C-BC27-4D8B-90B4-56D4BE6EFF01}" dt="2020-09-30T00:58:32.342" v="32" actId="20577"/>
        <pc:sldMkLst>
          <pc:docMk/>
          <pc:sldMk cId="1472338012" sldId="477"/>
        </pc:sldMkLst>
        <pc:spChg chg="mod">
          <ac:chgData name="Brian Grey" userId="c81e10d2-c836-482c-a664-6eb0416e1933" providerId="ADAL" clId="{884DF63C-BC27-4D8B-90B4-56D4BE6EFF01}" dt="2020-09-30T00:58:32.342" v="32" actId="20577"/>
          <ac:spMkLst>
            <pc:docMk/>
            <pc:sldMk cId="1472338012" sldId="477"/>
            <ac:spMk id="4" creationId="{ED4844DB-D908-415A-95B0-5C6259DE4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6F66"/>
                </a:solidFill>
                <a:latin typeface="Calibri"/>
              </a:rPr>
              <a:t>Hashing &amp; Hash Tables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RS Hash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b = 378551; a = 63689; hash = 0; i = 0;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4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hash * a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    a    = a * b;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Created by Robert Sedgewick in Algorithms in 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Designed to be simple</a:t>
            </a:r>
          </a:p>
        </p:txBody>
      </p:sp>
    </p:spTree>
    <p:extLst>
      <p:ext uri="{BB962C8B-B14F-4D97-AF65-F5344CB8AC3E}">
        <p14:creationId xmlns:p14="http://schemas.microsoft.com/office/powerpoint/2010/main" val="34737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DJB2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HASH_SEED = 5381; HASH_MULTIPLIER = 33;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HASH_MASK = 0x7FFFFFFF;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HASH_MULTIPLIER *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</a:t>
            </a:r>
          </a:p>
          <a:p>
            <a:pPr lvl="4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&amp; HASH_MASK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Produced by Professor Daniel J. Bernstein of University of Chicago in 1990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popular C hash algorithm</a:t>
            </a:r>
          </a:p>
        </p:txBody>
      </p:sp>
    </p:spTree>
    <p:extLst>
      <p:ext uri="{BB962C8B-B14F-4D97-AF65-F5344CB8AC3E}">
        <p14:creationId xmlns:p14="http://schemas.microsoft.com/office/powerpoint/2010/main" val="34679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SDBM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 = 0;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 + (hash &lt;&lt; 6) + (hash &lt;&lt; 16) - hash;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hash;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Created for the open source SDBM hashing project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SDBM can be downloaded and installed from GitHub</a:t>
            </a:r>
          </a:p>
        </p:txBody>
      </p:sp>
    </p:spTree>
    <p:extLst>
      <p:ext uri="{BB962C8B-B14F-4D97-AF65-F5344CB8AC3E}">
        <p14:creationId xmlns:p14="http://schemas.microsoft.com/office/powerpoint/2010/main" val="36204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ADT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are they?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data structure where the position within the data structure isn’t explicitly determined by an integer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Typically, elements are stored and accessed by strings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Elements can be determined by other, complex data types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position an element is stored is known as a slot or bucket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Storage of information can be thought of as (key, value) pairs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Insertion is done via a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put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Accessing is done via a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get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19525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“oversized” array or dynamic array with a pre-determined number of (initially) empty slots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Count of elements stored should be maintained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class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HashTable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def __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init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__(self):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256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[None for i in range 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)]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self._count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346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potential problems?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two keys hash to the same hash code/we experience a collision?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Hold onto that thought</a:t>
            </a:r>
          </a:p>
        </p:txBody>
      </p:sp>
    </p:spTree>
    <p:extLst>
      <p:ext uri="{BB962C8B-B14F-4D97-AF65-F5344CB8AC3E}">
        <p14:creationId xmlns:p14="http://schemas.microsoft.com/office/powerpoint/2010/main" val="901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potential problems?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Wait, does this mean that our hash values have to be less than the size of the table’s internal array?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would we know the internal implementation?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Does this mean that we need specific hashes for each object/table pair?</a:t>
            </a:r>
          </a:p>
        </p:txBody>
      </p:sp>
    </p:spTree>
    <p:extLst>
      <p:ext uri="{BB962C8B-B14F-4D97-AF65-F5344CB8AC3E}">
        <p14:creationId xmlns:p14="http://schemas.microsoft.com/office/powerpoint/2010/main" val="180089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use our array’s size as a way to make sure that we don’t index out of bounds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modulus and the array’s size means that we can have “generic” hash functions which can be used by dynamically by any hash table implementation 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1237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 %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use our array’s size as a way to make sure that we don’t index out of bounds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modulus and the array’s size means that we can have “generic” hash functions which can be used by dynamically by any hash table implementation or configuration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still leaves the collision problem…</a:t>
            </a:r>
          </a:p>
        </p:txBody>
      </p:sp>
    </p:spTree>
    <p:extLst>
      <p:ext uri="{BB962C8B-B14F-4D97-AF65-F5344CB8AC3E}">
        <p14:creationId xmlns:p14="http://schemas.microsoft.com/office/powerpoint/2010/main" val="12563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Why are collisions a thing?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aren’t perfect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EVEN IF THEY WERE PERFECT…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We’re assigning a slot based on modulus array size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pigeon-hole principle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our maximum number of elements?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(And we’ll see we don’t want to get to that point)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Collisions are going to be baked in</a:t>
            </a:r>
          </a:p>
        </p:txBody>
      </p:sp>
    </p:spTree>
    <p:extLst>
      <p:ext uri="{BB962C8B-B14F-4D97-AF65-F5344CB8AC3E}">
        <p14:creationId xmlns:p14="http://schemas.microsoft.com/office/powerpoint/2010/main" val="28410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Hashing (Again)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Non-Strings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Function Examples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Implementation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Dealing with Collisions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Open Addressing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Chaining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Growing a Hash Table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#1: Open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if you go to an address and it’s occupied?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Try next door!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“Increase” the index of storage until you find an open slot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Different approaches can be taken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Linear probing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by a fixed amount, usually 1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Quadratic probing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based on a quadratic formula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Double hashing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based on another hash function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#1: Open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could happen with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linear probing?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Information could cluster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Common hashes lead to increasing long put/get times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benefit to hashing is relative speed with a goal of O(1)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could happen in the most extreme?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Constant hashing to the same location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Incremental indexing leads to clustering of all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Put or get actions take O(n)</a:t>
            </a:r>
          </a:p>
        </p:txBody>
      </p:sp>
    </p:spTree>
    <p:extLst>
      <p:ext uri="{BB962C8B-B14F-4D97-AF65-F5344CB8AC3E}">
        <p14:creationId xmlns:p14="http://schemas.microsoft.com/office/powerpoint/2010/main" val="2175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#2: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if you go to an address and it’s occupied?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Make a linked list!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Store a reference to the head node of a 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Inside of the linked list you can store the item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Results?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number of elements can be stored at a given hash value!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we run into the same problem as we did with open addressing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always hash to the same value, we have performance issues approaching O(n) as the list grows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Growing a 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Eventually your table may run out of slots or lose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WILL happen as your table becomes populated due to chaining or open addressing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underlying array CAN be expanded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(Doubled isn’t a bad call)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decisions to grow is usually based on the number of used SLOTS, not the number of elements in the table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performance reasons, this is typically done when the table is around 75% full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Growing a 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Eventually your table may run out of slots or lose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simply copy the data over as we would when resizing arrays?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 %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 = value</a:t>
            </a:r>
            <a:endParaRPr kumimoji="1" lang="en-US" sz="32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we are taking array size into account, all data must be rehashed to be reinserted in the proper spot of the underlying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are chaining, what could be the result?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Rehashed values could be spread out to several/many slots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functions are designed to be O(1) fast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data is being stored in an underlying array, access of, writing to, or deleting from any slot is O(1)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as mentioned previously, if there are many collisions, finding the appropriate slot can drift towards O(n)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will become more and more likely as the hash table fills</a:t>
            </a:r>
          </a:p>
        </p:txBody>
      </p:sp>
    </p:spTree>
    <p:extLst>
      <p:ext uri="{BB962C8B-B14F-4D97-AF65-F5344CB8AC3E}">
        <p14:creationId xmlns:p14="http://schemas.microsoft.com/office/powerpoint/2010/main" val="6320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Iterating over a hash table is slow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there’s no way to know where the elements of a hash table reside, all slots of the underlying array need to be iterated over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Technically, runs in O(n)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because we want to keep our table sparsely populated, this tends to be a slow O(n)</a:t>
            </a:r>
          </a:p>
        </p:txBody>
      </p:sp>
    </p:spTree>
    <p:extLst>
      <p:ext uri="{BB962C8B-B14F-4D97-AF65-F5344CB8AC3E}">
        <p14:creationId xmlns:p14="http://schemas.microsoft.com/office/powerpoint/2010/main" val="5453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tables are memory hogs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sparse population of the desired to ensure fast processing and minimal collisions means that vast swaths of memory are reserved but unused by the table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Technically, uses O(n) slots but is a large O(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n)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(On More Time!)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hashing?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it’s most basic, mapping a complex set of data of an arbitrary size to a simpler set of data of a fixed size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Mapping of one set onto another is what mathematical concept?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take data, usually but (not exclusively strings), and turns them into integers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computed hash value can then be said to represent the string/data</a:t>
            </a:r>
          </a:p>
        </p:txBody>
      </p:sp>
    </p:spTree>
    <p:extLst>
      <p:ext uri="{BB962C8B-B14F-4D97-AF65-F5344CB8AC3E}">
        <p14:creationId xmlns:p14="http://schemas.microsoft.com/office/powerpoint/2010/main" val="3470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(On More Time!)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run our very poor example again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Assume we have an arbitrarily large integer that we need to compress to a single digit number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add the digits together recursively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573 = 5+7+3 = 15 = 1+5 = 6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we usually hash strings. How could we hash them?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Equivalent could be to add Unicode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	= ‘U’ + ‘n’ + ‘i’ + ‘c’ + ‘o’ + ‘d’ + ‘e’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= 85 + 110 + 105 + 99 + 111 + 100 + 101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= 711</a:t>
            </a:r>
          </a:p>
        </p:txBody>
      </p:sp>
    </p:spTree>
    <p:extLst>
      <p:ext uri="{BB962C8B-B14F-4D97-AF65-F5344CB8AC3E}">
        <p14:creationId xmlns:p14="http://schemas.microsoft.com/office/powerpoint/2010/main" val="1718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Makes a Good Hash Function?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makes a good hash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are easy to compute into, but hard deconstruct back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of 6 could be from 6, 15, 33, 573, or 77777877777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of ‘Unicode’ could be from ‘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Vmjbqcd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’ or ‘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ɐw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’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are fast to compute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the efficiency of either has function?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O(length of thing hashed)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 we’re not hashing HUGE strings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generate unique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Oh…um…this is awkward…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Perfect Hashing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would make something a “perfect” hashing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Something that returns a unique integer for any input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Oh, and does it very quickly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you think that these are practical assumptions?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Most functions can be easily analyzed to find two different inputs that hash to the same hash code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of looking for perfect hash functions, we assume that “close enough is good enough” and work on strategies to handle when two inputs generate the same hash code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“Good Enough”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Below are some strategies for generating better hash codes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Multiply strings by position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counting and multiply each Unicode value by its position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	= (1×85) + (2×110) + (3×105)…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Include the intermediate hash value in your next hash step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 the intermediate hash value for s[0] through s[i-1] as input to s[i]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3087688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‘Unicode’[0] = (5×85) = 425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‘Unicode’[1] = (5×(425 + 110)) = 2,625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Include random (preferably odd) seed values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Non-Strings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we’re working in OOP. How do we hash custom objects?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languages have built-in meta-methods that can be overridden and would allow you to define the object’s hashing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Python, you redefine the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__hash__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Java, you redefine the </a:t>
            </a:r>
            <a:r>
              <a:rPr kumimoji="1" lang="en-US" sz="28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C#, you redefine the </a:t>
            </a:r>
            <a:r>
              <a:rPr kumimoji="1" lang="en-US" sz="28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GetHashCode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you calculate the hash is up to you and defined in-method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Frequently involves serialization of object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Lose 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Lose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 = 0;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hash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“Add up the Unicode values of all characters”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simple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 wonder why it’s called “Lose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Lose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8217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14992</TotalTime>
  <Words>2053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Tahoma</vt:lpstr>
      <vt:lpstr>Office Theme</vt:lpstr>
      <vt:lpstr>PowerPoint Presentation</vt:lpstr>
      <vt:lpstr>What are we doing today?</vt:lpstr>
      <vt:lpstr>Hashing (On More Time!)</vt:lpstr>
      <vt:lpstr>Hashing (On More Time!)</vt:lpstr>
      <vt:lpstr>What Makes a Good Hash Function?</vt:lpstr>
      <vt:lpstr>Perfect Hashing Functions</vt:lpstr>
      <vt:lpstr>“Good Enough” Functions</vt:lpstr>
      <vt:lpstr>Hashing Non-Strings</vt:lpstr>
      <vt:lpstr>Some Hash Method Examples</vt:lpstr>
      <vt:lpstr>Some Hash Method Examples</vt:lpstr>
      <vt:lpstr>Some Hash Method Examples</vt:lpstr>
      <vt:lpstr>Some Hash Method Examples</vt:lpstr>
      <vt:lpstr>Hash Table ADT</vt:lpstr>
      <vt:lpstr>Hash Table Implementation</vt:lpstr>
      <vt:lpstr>Hash Table Implementation</vt:lpstr>
      <vt:lpstr>Hash Table Implementation</vt:lpstr>
      <vt:lpstr>Hash Table Implementation</vt:lpstr>
      <vt:lpstr>Hash Table Implementation</vt:lpstr>
      <vt:lpstr>Collisions</vt:lpstr>
      <vt:lpstr>Option #1: Open Addressing</vt:lpstr>
      <vt:lpstr>Option #1: Open Addressing</vt:lpstr>
      <vt:lpstr>Option #2: Chaining</vt:lpstr>
      <vt:lpstr>Growing a Hash Table</vt:lpstr>
      <vt:lpstr>Growing a Hash Table</vt:lpstr>
      <vt:lpstr>Hash Table Performance</vt:lpstr>
      <vt:lpstr>Hash Table Performance</vt:lpstr>
      <vt:lpstr>Hash Table Performance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2020-10-07T01:08:11Z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