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2" r:id="rId7"/>
    <p:sldId id="310" r:id="rId8"/>
    <p:sldId id="311" r:id="rId9"/>
    <p:sldId id="265" r:id="rId10"/>
    <p:sldId id="312" r:id="rId11"/>
    <p:sldId id="313" r:id="rId12"/>
    <p:sldId id="314" r:id="rId13"/>
    <p:sldId id="270" r:id="rId14"/>
    <p:sldId id="315" r:id="rId15"/>
    <p:sldId id="316" r:id="rId16"/>
    <p:sldId id="274" r:id="rId17"/>
    <p:sldId id="317" r:id="rId18"/>
    <p:sldId id="322" r:id="rId19"/>
    <p:sldId id="288" r:id="rId20"/>
  </p:sldIdLst>
  <p:sldSz cx="9144000" cy="5143500"/>
  <p:notesSz cx="6858000" cy="9144000"/>
  <p:embeddedFontLst>
    <p:embeddedFont>
      <p:font typeface="Yeseva One" panose="00000500000000000000"/>
      <p:regular r:id="rId24"/>
    </p:embeddedFont>
    <p:embeddedFont>
      <p:font typeface="Raleway"/>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8"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9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1" name="Shape 4471"/>
        <p:cNvGrpSpPr/>
        <p:nvPr/>
      </p:nvGrpSpPr>
      <p:grpSpPr>
        <a:xfrm>
          <a:off x="0" y="0"/>
          <a:ext cx="0" cy="0"/>
          <a:chOff x="0" y="0"/>
          <a:chExt cx="0" cy="0"/>
        </a:xfrm>
      </p:grpSpPr>
      <p:sp>
        <p:nvSpPr>
          <p:cNvPr id="4472" name="Google Shape;447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3" name="Google Shape;447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92" name="Shape 6692"/>
        <p:cNvGrpSpPr/>
        <p:nvPr/>
      </p:nvGrpSpPr>
      <p:grpSpPr>
        <a:xfrm>
          <a:off x="0" y="0"/>
          <a:ext cx="0" cy="0"/>
          <a:chOff x="0" y="0"/>
          <a:chExt cx="0" cy="0"/>
        </a:xfrm>
      </p:grpSpPr>
      <p:sp>
        <p:nvSpPr>
          <p:cNvPr id="6693" name="Google Shape;6693;g1104839377c_0_4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4" name="Google Shape;6694;g1104839377c_0_4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82" name="Shape 7582"/>
        <p:cNvGrpSpPr/>
        <p:nvPr/>
      </p:nvGrpSpPr>
      <p:grpSpPr>
        <a:xfrm>
          <a:off x="0" y="0"/>
          <a:ext cx="0" cy="0"/>
          <a:chOff x="0" y="0"/>
          <a:chExt cx="0" cy="0"/>
        </a:xfrm>
      </p:grpSpPr>
      <p:sp>
        <p:nvSpPr>
          <p:cNvPr id="7583" name="Google Shape;7583;g1104839377c_0_9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4" name="Google Shape;7584;g1104839377c_0_9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08" name="Shape 9508"/>
        <p:cNvGrpSpPr/>
        <p:nvPr/>
      </p:nvGrpSpPr>
      <p:grpSpPr>
        <a:xfrm>
          <a:off x="0" y="0"/>
          <a:ext cx="0" cy="0"/>
          <a:chOff x="0" y="0"/>
          <a:chExt cx="0" cy="0"/>
        </a:xfrm>
      </p:grpSpPr>
      <p:sp>
        <p:nvSpPr>
          <p:cNvPr id="9509" name="Google Shape;9509;gb1fa4ddd8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0" name="Google Shape;9510;gb1fa4ddd8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52" name="Shape 4952"/>
        <p:cNvGrpSpPr/>
        <p:nvPr/>
      </p:nvGrpSpPr>
      <p:grpSpPr>
        <a:xfrm>
          <a:off x="0" y="0"/>
          <a:ext cx="0" cy="0"/>
          <a:chOff x="0" y="0"/>
          <a:chExt cx="0" cy="0"/>
        </a:xfrm>
      </p:grpSpPr>
      <p:sp>
        <p:nvSpPr>
          <p:cNvPr id="4953" name="Google Shape;4953;g1003d90df77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4" name="Google Shape;4954;g1003d90df77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7" name="Shape 4987"/>
        <p:cNvGrpSpPr/>
        <p:nvPr/>
      </p:nvGrpSpPr>
      <p:grpSpPr>
        <a:xfrm>
          <a:off x="0" y="0"/>
          <a:ext cx="0" cy="0"/>
          <a:chOff x="0" y="0"/>
          <a:chExt cx="0" cy="0"/>
        </a:xfrm>
      </p:grpSpPr>
      <p:sp>
        <p:nvSpPr>
          <p:cNvPr id="4988" name="Google Shape;4988;g10c720c946d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9" name="Google Shape;4989;g10c720c946d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81" name="Shape 5481"/>
        <p:cNvGrpSpPr/>
        <p:nvPr/>
      </p:nvGrpSpPr>
      <p:grpSpPr>
        <a:xfrm>
          <a:off x="0" y="0"/>
          <a:ext cx="0" cy="0"/>
          <a:chOff x="0" y="0"/>
          <a:chExt cx="0" cy="0"/>
        </a:xfrm>
      </p:grpSpPr>
      <p:sp>
        <p:nvSpPr>
          <p:cNvPr id="5482" name="Google Shape;5482;g1104839377c_0_9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3" name="Google Shape;5483;g1104839377c_0_9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0" name="Shape 5330"/>
        <p:cNvGrpSpPr/>
        <p:nvPr/>
      </p:nvGrpSpPr>
      <p:grpSpPr>
        <a:xfrm>
          <a:off x="0" y="0"/>
          <a:ext cx="0" cy="0"/>
          <a:chOff x="0" y="0"/>
          <a:chExt cx="0" cy="0"/>
        </a:xfrm>
      </p:grpSpPr>
      <p:sp>
        <p:nvSpPr>
          <p:cNvPr id="5331" name="Google Shape;5331;g1003d90df7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2" name="Google Shape;5332;g1003d90df7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3" y="2701925"/>
            <a:ext cx="9143992" cy="2441587"/>
          </a:xfrm>
          <a:custGeom>
            <a:avLst/>
            <a:gdLst/>
            <a:ahLst/>
            <a:cxnLst/>
            <a:rect l="l" t="t" r="r" b="b"/>
            <a:pathLst>
              <a:path w="227053" h="80355" extrusionOk="0">
                <a:moveTo>
                  <a:pt x="195442" y="0"/>
                </a:moveTo>
                <a:cubicBezTo>
                  <a:pt x="193206" y="0"/>
                  <a:pt x="190993" y="362"/>
                  <a:pt x="188845" y="1202"/>
                </a:cubicBezTo>
                <a:cubicBezTo>
                  <a:pt x="184509" y="2896"/>
                  <a:pt x="181126" y="6325"/>
                  <a:pt x="177878" y="9654"/>
                </a:cubicBezTo>
                <a:cubicBezTo>
                  <a:pt x="172280" y="15394"/>
                  <a:pt x="166686" y="21133"/>
                  <a:pt x="161090" y="26877"/>
                </a:cubicBezTo>
                <a:cubicBezTo>
                  <a:pt x="150965" y="37264"/>
                  <a:pt x="139212" y="48380"/>
                  <a:pt x="124708" y="48505"/>
                </a:cubicBezTo>
                <a:cubicBezTo>
                  <a:pt x="124629" y="48505"/>
                  <a:pt x="124550" y="48506"/>
                  <a:pt x="124472" y="48506"/>
                </a:cubicBezTo>
                <a:cubicBezTo>
                  <a:pt x="114982" y="48506"/>
                  <a:pt x="106238" y="43724"/>
                  <a:pt x="97581" y="39807"/>
                </a:cubicBezTo>
                <a:cubicBezTo>
                  <a:pt x="91433" y="37024"/>
                  <a:pt x="84638" y="34617"/>
                  <a:pt x="78026" y="34617"/>
                </a:cubicBezTo>
                <a:cubicBezTo>
                  <a:pt x="75250" y="34617"/>
                  <a:pt x="72506" y="35041"/>
                  <a:pt x="69856" y="36040"/>
                </a:cubicBezTo>
                <a:cubicBezTo>
                  <a:pt x="64274" y="38140"/>
                  <a:pt x="59553" y="42664"/>
                  <a:pt x="53623" y="43296"/>
                </a:cubicBezTo>
                <a:cubicBezTo>
                  <a:pt x="53132" y="43349"/>
                  <a:pt x="52647" y="43374"/>
                  <a:pt x="52168" y="43374"/>
                </a:cubicBezTo>
                <a:cubicBezTo>
                  <a:pt x="43942" y="43374"/>
                  <a:pt x="37368" y="35944"/>
                  <a:pt x="31815" y="29550"/>
                </a:cubicBezTo>
                <a:cubicBezTo>
                  <a:pt x="26084" y="22953"/>
                  <a:pt x="19808" y="16770"/>
                  <a:pt x="12793" y="11543"/>
                </a:cubicBezTo>
                <a:cubicBezTo>
                  <a:pt x="10169" y="9582"/>
                  <a:pt x="5259" y="6024"/>
                  <a:pt x="0" y="3253"/>
                </a:cubicBezTo>
                <a:lnTo>
                  <a:pt x="0" y="80354"/>
                </a:lnTo>
                <a:lnTo>
                  <a:pt x="227052" y="80354"/>
                </a:lnTo>
                <a:lnTo>
                  <a:pt x="227052" y="13952"/>
                </a:lnTo>
                <a:cubicBezTo>
                  <a:pt x="222861" y="11196"/>
                  <a:pt x="218566" y="8599"/>
                  <a:pt x="214182" y="6164"/>
                </a:cubicBezTo>
                <a:cubicBezTo>
                  <a:pt x="208414" y="2961"/>
                  <a:pt x="201836" y="0"/>
                  <a:pt x="195442" y="0"/>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subTitle" idx="1"/>
          </p:nvPr>
        </p:nvSpPr>
        <p:spPr>
          <a:xfrm rot="-637">
            <a:off x="2144373" y="2523296"/>
            <a:ext cx="48552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type="ctrTitle"/>
          </p:nvPr>
        </p:nvSpPr>
        <p:spPr>
          <a:xfrm>
            <a:off x="1020600" y="540000"/>
            <a:ext cx="7102800" cy="2143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91919"/>
              </a:buClr>
              <a:buSzPts val="5200"/>
              <a:buNone/>
              <a:defRPr sz="63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p:txBody>
      </p:sp>
      <p:grpSp>
        <p:nvGrpSpPr>
          <p:cNvPr id="13" name="Google Shape;13;p2"/>
          <p:cNvGrpSpPr/>
          <p:nvPr/>
        </p:nvGrpSpPr>
        <p:grpSpPr>
          <a:xfrm>
            <a:off x="317478" y="374347"/>
            <a:ext cx="7985241" cy="4113813"/>
            <a:chOff x="317478" y="374347"/>
            <a:chExt cx="7985241" cy="4113813"/>
          </a:xfrm>
        </p:grpSpPr>
        <p:grpSp>
          <p:nvGrpSpPr>
            <p:cNvPr id="14" name="Google Shape;14;p2"/>
            <p:cNvGrpSpPr/>
            <p:nvPr/>
          </p:nvGrpSpPr>
          <p:grpSpPr>
            <a:xfrm>
              <a:off x="8041453" y="1760222"/>
              <a:ext cx="139138" cy="127771"/>
              <a:chOff x="585175" y="1520600"/>
              <a:chExt cx="54425" cy="49975"/>
            </a:xfrm>
          </p:grpSpPr>
          <p:sp>
            <p:nvSpPr>
              <p:cNvPr id="15" name="Google Shape;15;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Google Shape;20;p2"/>
            <p:cNvSpPr/>
            <p:nvPr/>
          </p:nvSpPr>
          <p:spPr>
            <a:xfrm>
              <a:off x="8240319" y="2088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015119" y="2966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468844" y="3392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856544" y="2811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806594" y="3802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808119" y="4425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7048969" y="3455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079819" y="884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165444" y="407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2963744" y="469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042044" y="2025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56619" y="1433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180044" y="753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2"/>
            <p:cNvGrpSpPr/>
            <p:nvPr/>
          </p:nvGrpSpPr>
          <p:grpSpPr>
            <a:xfrm>
              <a:off x="8159478" y="625322"/>
              <a:ext cx="139138" cy="127771"/>
              <a:chOff x="585175" y="1520600"/>
              <a:chExt cx="54425" cy="49975"/>
            </a:xfrm>
          </p:grpSpPr>
          <p:sp>
            <p:nvSpPr>
              <p:cNvPr id="34" name="Google Shape;34;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5429628" y="476110"/>
              <a:ext cx="139138" cy="127771"/>
              <a:chOff x="585175" y="1520600"/>
              <a:chExt cx="54425" cy="49975"/>
            </a:xfrm>
          </p:grpSpPr>
          <p:sp>
            <p:nvSpPr>
              <p:cNvPr id="40" name="Google Shape;40;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2"/>
            <p:cNvGrpSpPr/>
            <p:nvPr/>
          </p:nvGrpSpPr>
          <p:grpSpPr>
            <a:xfrm>
              <a:off x="3151578" y="374347"/>
              <a:ext cx="139138" cy="127771"/>
              <a:chOff x="585175" y="1520600"/>
              <a:chExt cx="54425" cy="49975"/>
            </a:xfrm>
          </p:grpSpPr>
          <p:sp>
            <p:nvSpPr>
              <p:cNvPr id="46" name="Google Shape;46;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 name="Google Shape;51;p2"/>
            <p:cNvGrpSpPr/>
            <p:nvPr/>
          </p:nvGrpSpPr>
          <p:grpSpPr>
            <a:xfrm>
              <a:off x="937153" y="531822"/>
              <a:ext cx="139138" cy="127771"/>
              <a:chOff x="585175" y="1520600"/>
              <a:chExt cx="54425" cy="49975"/>
            </a:xfrm>
          </p:grpSpPr>
          <p:sp>
            <p:nvSpPr>
              <p:cNvPr id="52" name="Google Shape;52;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57;p2"/>
            <p:cNvGrpSpPr/>
            <p:nvPr/>
          </p:nvGrpSpPr>
          <p:grpSpPr>
            <a:xfrm>
              <a:off x="317478" y="1123597"/>
              <a:ext cx="139138" cy="127771"/>
              <a:chOff x="585175" y="1520600"/>
              <a:chExt cx="54425" cy="49975"/>
            </a:xfrm>
          </p:grpSpPr>
          <p:sp>
            <p:nvSpPr>
              <p:cNvPr id="58" name="Google Shape;58;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 name="Google Shape;63;p2"/>
            <p:cNvGrpSpPr/>
            <p:nvPr/>
          </p:nvGrpSpPr>
          <p:grpSpPr>
            <a:xfrm>
              <a:off x="1076303" y="1670822"/>
              <a:ext cx="139138" cy="127771"/>
              <a:chOff x="585175" y="1520600"/>
              <a:chExt cx="54425" cy="49975"/>
            </a:xfrm>
          </p:grpSpPr>
          <p:sp>
            <p:nvSpPr>
              <p:cNvPr id="64" name="Google Shape;64;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 name="Google Shape;69;p2"/>
            <p:cNvGrpSpPr/>
            <p:nvPr/>
          </p:nvGrpSpPr>
          <p:grpSpPr>
            <a:xfrm>
              <a:off x="1610828" y="2873472"/>
              <a:ext cx="139138" cy="127771"/>
              <a:chOff x="585175" y="1520600"/>
              <a:chExt cx="54425" cy="49975"/>
            </a:xfrm>
          </p:grpSpPr>
          <p:sp>
            <p:nvSpPr>
              <p:cNvPr id="70" name="Google Shape;70;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2"/>
            <p:cNvGrpSpPr/>
            <p:nvPr/>
          </p:nvGrpSpPr>
          <p:grpSpPr>
            <a:xfrm>
              <a:off x="580853" y="3897947"/>
              <a:ext cx="139138" cy="127771"/>
              <a:chOff x="585175" y="1520600"/>
              <a:chExt cx="54425" cy="49975"/>
            </a:xfrm>
          </p:grpSpPr>
          <p:sp>
            <p:nvSpPr>
              <p:cNvPr id="76" name="Google Shape;76;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2"/>
            <p:cNvGrpSpPr/>
            <p:nvPr/>
          </p:nvGrpSpPr>
          <p:grpSpPr>
            <a:xfrm>
              <a:off x="2329703" y="3192972"/>
              <a:ext cx="139138" cy="127771"/>
              <a:chOff x="585175" y="1520600"/>
              <a:chExt cx="54425" cy="49975"/>
            </a:xfrm>
          </p:grpSpPr>
          <p:sp>
            <p:nvSpPr>
              <p:cNvPr id="82" name="Google Shape;82;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2"/>
            <p:cNvGrpSpPr/>
            <p:nvPr/>
          </p:nvGrpSpPr>
          <p:grpSpPr>
            <a:xfrm>
              <a:off x="4843178" y="3001247"/>
              <a:ext cx="139138" cy="127771"/>
              <a:chOff x="585175" y="1520600"/>
              <a:chExt cx="54425" cy="49975"/>
            </a:xfrm>
          </p:grpSpPr>
          <p:sp>
            <p:nvSpPr>
              <p:cNvPr id="88" name="Google Shape;88;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93;p2"/>
            <p:cNvGrpSpPr/>
            <p:nvPr/>
          </p:nvGrpSpPr>
          <p:grpSpPr>
            <a:xfrm>
              <a:off x="6812903" y="3264847"/>
              <a:ext cx="139138" cy="127771"/>
              <a:chOff x="585175" y="1520600"/>
              <a:chExt cx="54425" cy="49975"/>
            </a:xfrm>
          </p:grpSpPr>
          <p:sp>
            <p:nvSpPr>
              <p:cNvPr id="94" name="Google Shape;94;p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937" name="Shape 937"/>
        <p:cNvGrpSpPr/>
        <p:nvPr/>
      </p:nvGrpSpPr>
      <p:grpSpPr>
        <a:xfrm>
          <a:off x="0" y="0"/>
          <a:ext cx="0" cy="0"/>
          <a:chOff x="0" y="0"/>
          <a:chExt cx="0" cy="0"/>
        </a:xfrm>
      </p:grpSpPr>
      <p:sp>
        <p:nvSpPr>
          <p:cNvPr id="938" name="Google Shape;938;p11"/>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1"/>
          <p:cNvSpPr/>
          <p:nvPr/>
        </p:nvSpPr>
        <p:spPr>
          <a:xfrm>
            <a:off x="2743001" y="1251075"/>
            <a:ext cx="3657774" cy="2641312"/>
          </a:xfrm>
          <a:custGeom>
            <a:avLst/>
            <a:gdLst/>
            <a:ahLst/>
            <a:cxnLst/>
            <a:rect l="l" t="t" r="r" b="b"/>
            <a:pathLst>
              <a:path w="28961" h="20913" extrusionOk="0">
                <a:moveTo>
                  <a:pt x="6287" y="1"/>
                </a:moveTo>
                <a:cubicBezTo>
                  <a:pt x="5932" y="1"/>
                  <a:pt x="5566" y="26"/>
                  <a:pt x="5189" y="81"/>
                </a:cubicBezTo>
                <a:cubicBezTo>
                  <a:pt x="4090" y="243"/>
                  <a:pt x="2876" y="898"/>
                  <a:pt x="2999" y="1880"/>
                </a:cubicBezTo>
                <a:cubicBezTo>
                  <a:pt x="3105" y="2703"/>
                  <a:pt x="4115" y="3306"/>
                  <a:pt x="4199" y="4129"/>
                </a:cubicBezTo>
                <a:cubicBezTo>
                  <a:pt x="4296" y="5069"/>
                  <a:pt x="3217" y="5669"/>
                  <a:pt x="2408" y="6246"/>
                </a:cubicBezTo>
                <a:cubicBezTo>
                  <a:pt x="1481" y="6910"/>
                  <a:pt x="778" y="7803"/>
                  <a:pt x="388" y="8799"/>
                </a:cubicBezTo>
                <a:cubicBezTo>
                  <a:pt x="67" y="9619"/>
                  <a:pt x="0" y="10640"/>
                  <a:pt x="681" y="11307"/>
                </a:cubicBezTo>
                <a:cubicBezTo>
                  <a:pt x="1384" y="11996"/>
                  <a:pt x="2556" y="12032"/>
                  <a:pt x="3588" y="12088"/>
                </a:cubicBezTo>
                <a:cubicBezTo>
                  <a:pt x="4620" y="12144"/>
                  <a:pt x="5842" y="12395"/>
                  <a:pt x="6263" y="13237"/>
                </a:cubicBezTo>
                <a:cubicBezTo>
                  <a:pt x="6495" y="13698"/>
                  <a:pt x="6414" y="14219"/>
                  <a:pt x="6286" y="14694"/>
                </a:cubicBezTo>
                <a:cubicBezTo>
                  <a:pt x="5873" y="16217"/>
                  <a:pt x="5011" y="17696"/>
                  <a:pt x="5242" y="19272"/>
                </a:cubicBezTo>
                <a:cubicBezTo>
                  <a:pt x="5351" y="20003"/>
                  <a:pt x="5859" y="20831"/>
                  <a:pt x="6693" y="20907"/>
                </a:cubicBezTo>
                <a:cubicBezTo>
                  <a:pt x="6736" y="20911"/>
                  <a:pt x="6778" y="20913"/>
                  <a:pt x="6821" y="20913"/>
                </a:cubicBezTo>
                <a:cubicBezTo>
                  <a:pt x="7300" y="20913"/>
                  <a:pt x="7735" y="20662"/>
                  <a:pt x="8130" y="20421"/>
                </a:cubicBezTo>
                <a:cubicBezTo>
                  <a:pt x="9014" y="19886"/>
                  <a:pt x="9898" y="19353"/>
                  <a:pt x="10780" y="18814"/>
                </a:cubicBezTo>
                <a:cubicBezTo>
                  <a:pt x="11396" y="18441"/>
                  <a:pt x="12078" y="18051"/>
                  <a:pt x="12826" y="18051"/>
                </a:cubicBezTo>
                <a:cubicBezTo>
                  <a:pt x="12894" y="18051"/>
                  <a:pt x="12962" y="18054"/>
                  <a:pt x="13031" y="18061"/>
                </a:cubicBezTo>
                <a:cubicBezTo>
                  <a:pt x="14409" y="18195"/>
                  <a:pt x="15163" y="19556"/>
                  <a:pt x="16290" y="20296"/>
                </a:cubicBezTo>
                <a:cubicBezTo>
                  <a:pt x="16900" y="20698"/>
                  <a:pt x="17658" y="20907"/>
                  <a:pt x="18405" y="20907"/>
                </a:cubicBezTo>
                <a:cubicBezTo>
                  <a:pt x="18861" y="20907"/>
                  <a:pt x="19313" y="20829"/>
                  <a:pt x="19724" y="20669"/>
                </a:cubicBezTo>
                <a:cubicBezTo>
                  <a:pt x="20809" y="20248"/>
                  <a:pt x="21568" y="19275"/>
                  <a:pt x="21635" y="18217"/>
                </a:cubicBezTo>
                <a:cubicBezTo>
                  <a:pt x="21702" y="17193"/>
                  <a:pt x="21230" y="15958"/>
                  <a:pt x="22067" y="15268"/>
                </a:cubicBezTo>
                <a:cubicBezTo>
                  <a:pt x="22386" y="15005"/>
                  <a:pt x="22810" y="14908"/>
                  <a:pt x="23260" y="14908"/>
                </a:cubicBezTo>
                <a:cubicBezTo>
                  <a:pt x="23657" y="14908"/>
                  <a:pt x="24074" y="14984"/>
                  <a:pt x="24455" y="15087"/>
                </a:cubicBezTo>
                <a:cubicBezTo>
                  <a:pt x="25115" y="15266"/>
                  <a:pt x="25795" y="15504"/>
                  <a:pt x="26459" y="15504"/>
                </a:cubicBezTo>
                <a:cubicBezTo>
                  <a:pt x="26615" y="15504"/>
                  <a:pt x="26770" y="15491"/>
                  <a:pt x="26924" y="15461"/>
                </a:cubicBezTo>
                <a:cubicBezTo>
                  <a:pt x="28523" y="15146"/>
                  <a:pt x="28897" y="13134"/>
                  <a:pt x="27993" y="11882"/>
                </a:cubicBezTo>
                <a:cubicBezTo>
                  <a:pt x="27636" y="11391"/>
                  <a:pt x="27134" y="10936"/>
                  <a:pt x="27050" y="10364"/>
                </a:cubicBezTo>
                <a:cubicBezTo>
                  <a:pt x="26933" y="9561"/>
                  <a:pt x="27678" y="8919"/>
                  <a:pt x="28169" y="8252"/>
                </a:cubicBezTo>
                <a:cubicBezTo>
                  <a:pt x="28699" y="7530"/>
                  <a:pt x="28961" y="6623"/>
                  <a:pt x="28738" y="5758"/>
                </a:cubicBezTo>
                <a:cubicBezTo>
                  <a:pt x="28515" y="4896"/>
                  <a:pt x="27770" y="4107"/>
                  <a:pt x="26799" y="3861"/>
                </a:cubicBezTo>
                <a:cubicBezTo>
                  <a:pt x="26453" y="3774"/>
                  <a:pt x="26085" y="3753"/>
                  <a:pt x="25714" y="3753"/>
                </a:cubicBezTo>
                <a:cubicBezTo>
                  <a:pt x="25377" y="3753"/>
                  <a:pt x="25037" y="3770"/>
                  <a:pt x="24707" y="3770"/>
                </a:cubicBezTo>
                <a:cubicBezTo>
                  <a:pt x="24059" y="3770"/>
                  <a:pt x="23449" y="3705"/>
                  <a:pt x="22977" y="3317"/>
                </a:cubicBezTo>
                <a:cubicBezTo>
                  <a:pt x="22092" y="2594"/>
                  <a:pt x="22338" y="1197"/>
                  <a:pt x="21415" y="513"/>
                </a:cubicBezTo>
                <a:cubicBezTo>
                  <a:pt x="21056" y="247"/>
                  <a:pt x="20608" y="154"/>
                  <a:pt x="20144" y="154"/>
                </a:cubicBezTo>
                <a:cubicBezTo>
                  <a:pt x="19773" y="154"/>
                  <a:pt x="19392" y="213"/>
                  <a:pt x="19040" y="290"/>
                </a:cubicBezTo>
                <a:cubicBezTo>
                  <a:pt x="17866" y="555"/>
                  <a:pt x="16739" y="971"/>
                  <a:pt x="15709" y="1520"/>
                </a:cubicBezTo>
                <a:cubicBezTo>
                  <a:pt x="14785" y="2016"/>
                  <a:pt x="14375" y="2580"/>
                  <a:pt x="13700" y="2580"/>
                </a:cubicBezTo>
                <a:cubicBezTo>
                  <a:pt x="13436" y="2580"/>
                  <a:pt x="13131" y="2493"/>
                  <a:pt x="12738" y="2282"/>
                </a:cubicBezTo>
                <a:cubicBezTo>
                  <a:pt x="10646" y="1162"/>
                  <a:pt x="8693" y="1"/>
                  <a:pt x="6287" y="1"/>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0" name="Google Shape;940;p11"/>
          <p:cNvGrpSpPr/>
          <p:nvPr/>
        </p:nvGrpSpPr>
        <p:grpSpPr>
          <a:xfrm>
            <a:off x="460953" y="414111"/>
            <a:ext cx="7816916" cy="4341175"/>
            <a:chOff x="460953" y="414111"/>
            <a:chExt cx="7816916" cy="4341175"/>
          </a:xfrm>
        </p:grpSpPr>
        <p:grpSp>
          <p:nvGrpSpPr>
            <p:cNvPr id="941" name="Google Shape;941;p11"/>
            <p:cNvGrpSpPr/>
            <p:nvPr/>
          </p:nvGrpSpPr>
          <p:grpSpPr>
            <a:xfrm>
              <a:off x="5864871" y="3926742"/>
              <a:ext cx="564135" cy="256951"/>
              <a:chOff x="700250" y="1477300"/>
              <a:chExt cx="309675" cy="141050"/>
            </a:xfrm>
          </p:grpSpPr>
          <p:sp>
            <p:nvSpPr>
              <p:cNvPr id="942" name="Google Shape;942;p1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11"/>
            <p:cNvGrpSpPr/>
            <p:nvPr/>
          </p:nvGrpSpPr>
          <p:grpSpPr>
            <a:xfrm>
              <a:off x="7867803" y="3078872"/>
              <a:ext cx="139138" cy="127771"/>
              <a:chOff x="585175" y="1520600"/>
              <a:chExt cx="54425" cy="49975"/>
            </a:xfrm>
          </p:grpSpPr>
          <p:sp>
            <p:nvSpPr>
              <p:cNvPr id="947" name="Google Shape;947;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2" name="Google Shape;952;p11"/>
            <p:cNvSpPr/>
            <p:nvPr/>
          </p:nvSpPr>
          <p:spPr>
            <a:xfrm>
              <a:off x="7867794" y="1942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3" name="Google Shape;953;p11"/>
            <p:cNvGrpSpPr/>
            <p:nvPr/>
          </p:nvGrpSpPr>
          <p:grpSpPr>
            <a:xfrm>
              <a:off x="2485971" y="1209642"/>
              <a:ext cx="564135" cy="256951"/>
              <a:chOff x="700250" y="1477300"/>
              <a:chExt cx="309675" cy="141050"/>
            </a:xfrm>
          </p:grpSpPr>
          <p:sp>
            <p:nvSpPr>
              <p:cNvPr id="954" name="Google Shape;954;p1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8" name="Google Shape;958;p11"/>
            <p:cNvGrpSpPr/>
            <p:nvPr/>
          </p:nvGrpSpPr>
          <p:grpSpPr>
            <a:xfrm>
              <a:off x="5430678" y="4306972"/>
              <a:ext cx="139138" cy="127771"/>
              <a:chOff x="585175" y="1520600"/>
              <a:chExt cx="54425" cy="49975"/>
            </a:xfrm>
          </p:grpSpPr>
          <p:sp>
            <p:nvSpPr>
              <p:cNvPr id="959" name="Google Shape;959;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4" name="Google Shape;964;p11"/>
            <p:cNvGrpSpPr/>
            <p:nvPr/>
          </p:nvGrpSpPr>
          <p:grpSpPr>
            <a:xfrm>
              <a:off x="2866278" y="3708822"/>
              <a:ext cx="139138" cy="127771"/>
              <a:chOff x="585175" y="1520600"/>
              <a:chExt cx="54425" cy="49975"/>
            </a:xfrm>
          </p:grpSpPr>
          <p:sp>
            <p:nvSpPr>
              <p:cNvPr id="965" name="Google Shape;965;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0" name="Google Shape;970;p11"/>
            <p:cNvGrpSpPr/>
            <p:nvPr/>
          </p:nvGrpSpPr>
          <p:grpSpPr>
            <a:xfrm>
              <a:off x="460953" y="3798972"/>
              <a:ext cx="139138" cy="127771"/>
              <a:chOff x="585175" y="1520600"/>
              <a:chExt cx="54425" cy="49975"/>
            </a:xfrm>
          </p:grpSpPr>
          <p:sp>
            <p:nvSpPr>
              <p:cNvPr id="971" name="Google Shape;971;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6" name="Google Shape;976;p11"/>
            <p:cNvGrpSpPr/>
            <p:nvPr/>
          </p:nvGrpSpPr>
          <p:grpSpPr>
            <a:xfrm>
              <a:off x="600103" y="2005347"/>
              <a:ext cx="139138" cy="127771"/>
              <a:chOff x="585175" y="1520600"/>
              <a:chExt cx="54425" cy="49975"/>
            </a:xfrm>
          </p:grpSpPr>
          <p:sp>
            <p:nvSpPr>
              <p:cNvPr id="977" name="Google Shape;977;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2" name="Google Shape;982;p11"/>
            <p:cNvGrpSpPr/>
            <p:nvPr/>
          </p:nvGrpSpPr>
          <p:grpSpPr>
            <a:xfrm>
              <a:off x="981903" y="656347"/>
              <a:ext cx="139138" cy="127771"/>
              <a:chOff x="585175" y="1520600"/>
              <a:chExt cx="54425" cy="49975"/>
            </a:xfrm>
          </p:grpSpPr>
          <p:sp>
            <p:nvSpPr>
              <p:cNvPr id="983" name="Google Shape;983;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8" name="Google Shape;988;p11"/>
            <p:cNvGrpSpPr/>
            <p:nvPr/>
          </p:nvGrpSpPr>
          <p:grpSpPr>
            <a:xfrm>
              <a:off x="2150603" y="1629147"/>
              <a:ext cx="139138" cy="127771"/>
              <a:chOff x="585175" y="1520600"/>
              <a:chExt cx="54425" cy="49975"/>
            </a:xfrm>
          </p:grpSpPr>
          <p:sp>
            <p:nvSpPr>
              <p:cNvPr id="989" name="Google Shape;989;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4" name="Google Shape;994;p11"/>
            <p:cNvGrpSpPr/>
            <p:nvPr/>
          </p:nvGrpSpPr>
          <p:grpSpPr>
            <a:xfrm>
              <a:off x="3353278" y="784122"/>
              <a:ext cx="139138" cy="127771"/>
              <a:chOff x="585175" y="1520600"/>
              <a:chExt cx="54425" cy="49975"/>
            </a:xfrm>
          </p:grpSpPr>
          <p:sp>
            <p:nvSpPr>
              <p:cNvPr id="995" name="Google Shape;995;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0" name="Google Shape;1000;p11"/>
            <p:cNvGrpSpPr/>
            <p:nvPr/>
          </p:nvGrpSpPr>
          <p:grpSpPr>
            <a:xfrm>
              <a:off x="4502316" y="1413972"/>
              <a:ext cx="139138" cy="127771"/>
              <a:chOff x="585175" y="1520600"/>
              <a:chExt cx="54425" cy="49975"/>
            </a:xfrm>
          </p:grpSpPr>
          <p:sp>
            <p:nvSpPr>
              <p:cNvPr id="1001" name="Google Shape;1001;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6" name="Google Shape;1006;p11"/>
            <p:cNvGrpSpPr/>
            <p:nvPr/>
          </p:nvGrpSpPr>
          <p:grpSpPr>
            <a:xfrm>
              <a:off x="4941366" y="1032172"/>
              <a:ext cx="139138" cy="127771"/>
              <a:chOff x="585175" y="1520600"/>
              <a:chExt cx="54425" cy="49975"/>
            </a:xfrm>
          </p:grpSpPr>
          <p:sp>
            <p:nvSpPr>
              <p:cNvPr id="1007" name="Google Shape;1007;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2" name="Google Shape;1012;p11"/>
            <p:cNvGrpSpPr/>
            <p:nvPr/>
          </p:nvGrpSpPr>
          <p:grpSpPr>
            <a:xfrm>
              <a:off x="6042216" y="1466597"/>
              <a:ext cx="139138" cy="127771"/>
              <a:chOff x="585175" y="1520600"/>
              <a:chExt cx="54425" cy="49975"/>
            </a:xfrm>
          </p:grpSpPr>
          <p:sp>
            <p:nvSpPr>
              <p:cNvPr id="1013" name="Google Shape;1013;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8" name="Google Shape;1018;p11"/>
            <p:cNvGrpSpPr/>
            <p:nvPr/>
          </p:nvGrpSpPr>
          <p:grpSpPr>
            <a:xfrm>
              <a:off x="5768616" y="476110"/>
              <a:ext cx="139138" cy="127771"/>
              <a:chOff x="585175" y="1520600"/>
              <a:chExt cx="54425" cy="49975"/>
            </a:xfrm>
          </p:grpSpPr>
          <p:sp>
            <p:nvSpPr>
              <p:cNvPr id="1019" name="Google Shape;1019;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4" name="Google Shape;1024;p11"/>
            <p:cNvGrpSpPr/>
            <p:nvPr/>
          </p:nvGrpSpPr>
          <p:grpSpPr>
            <a:xfrm>
              <a:off x="3821466" y="4402235"/>
              <a:ext cx="139138" cy="127771"/>
              <a:chOff x="585175" y="1520600"/>
              <a:chExt cx="54425" cy="49975"/>
            </a:xfrm>
          </p:grpSpPr>
          <p:sp>
            <p:nvSpPr>
              <p:cNvPr id="1025" name="Google Shape;1025;p1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0" name="Google Shape;1030;p11"/>
            <p:cNvSpPr/>
            <p:nvPr/>
          </p:nvSpPr>
          <p:spPr>
            <a:xfrm>
              <a:off x="8215469" y="3016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1"/>
            <p:cNvSpPr/>
            <p:nvPr/>
          </p:nvSpPr>
          <p:spPr>
            <a:xfrm>
              <a:off x="8087619" y="4467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1"/>
            <p:cNvSpPr/>
            <p:nvPr/>
          </p:nvSpPr>
          <p:spPr>
            <a:xfrm>
              <a:off x="5907744" y="4539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1"/>
            <p:cNvSpPr/>
            <p:nvPr/>
          </p:nvSpPr>
          <p:spPr>
            <a:xfrm>
              <a:off x="6620419" y="3708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1"/>
            <p:cNvSpPr/>
            <p:nvPr/>
          </p:nvSpPr>
          <p:spPr>
            <a:xfrm>
              <a:off x="5018094" y="4052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1"/>
            <p:cNvSpPr/>
            <p:nvPr/>
          </p:nvSpPr>
          <p:spPr>
            <a:xfrm>
              <a:off x="5208994" y="4692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1"/>
            <p:cNvSpPr/>
            <p:nvPr/>
          </p:nvSpPr>
          <p:spPr>
            <a:xfrm>
              <a:off x="4337219" y="4402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1"/>
            <p:cNvSpPr/>
            <p:nvPr/>
          </p:nvSpPr>
          <p:spPr>
            <a:xfrm>
              <a:off x="4082694" y="418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1"/>
            <p:cNvSpPr/>
            <p:nvPr/>
          </p:nvSpPr>
          <p:spPr>
            <a:xfrm>
              <a:off x="3353269" y="4434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1"/>
            <p:cNvSpPr/>
            <p:nvPr/>
          </p:nvSpPr>
          <p:spPr>
            <a:xfrm>
              <a:off x="3461444" y="3831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1"/>
            <p:cNvSpPr/>
            <p:nvPr/>
          </p:nvSpPr>
          <p:spPr>
            <a:xfrm>
              <a:off x="2736832" y="4024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1"/>
            <p:cNvSpPr/>
            <p:nvPr/>
          </p:nvSpPr>
          <p:spPr>
            <a:xfrm>
              <a:off x="638482" y="3615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1"/>
            <p:cNvSpPr/>
            <p:nvPr/>
          </p:nvSpPr>
          <p:spPr>
            <a:xfrm>
              <a:off x="576082" y="1661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1"/>
            <p:cNvSpPr/>
            <p:nvPr/>
          </p:nvSpPr>
          <p:spPr>
            <a:xfrm>
              <a:off x="866507" y="603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1"/>
            <p:cNvSpPr/>
            <p:nvPr/>
          </p:nvSpPr>
          <p:spPr>
            <a:xfrm>
              <a:off x="1199682" y="476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1"/>
            <p:cNvSpPr/>
            <p:nvPr/>
          </p:nvSpPr>
          <p:spPr>
            <a:xfrm>
              <a:off x="1944182" y="1724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1"/>
            <p:cNvSpPr/>
            <p:nvPr/>
          </p:nvSpPr>
          <p:spPr>
            <a:xfrm>
              <a:off x="3050107" y="666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1"/>
            <p:cNvSpPr/>
            <p:nvPr/>
          </p:nvSpPr>
          <p:spPr>
            <a:xfrm>
              <a:off x="3578257" y="414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1"/>
            <p:cNvSpPr/>
            <p:nvPr/>
          </p:nvSpPr>
          <p:spPr>
            <a:xfrm>
              <a:off x="4119132" y="1306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1"/>
            <p:cNvSpPr/>
            <p:nvPr/>
          </p:nvSpPr>
          <p:spPr>
            <a:xfrm>
              <a:off x="3960607" y="784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1"/>
            <p:cNvSpPr/>
            <p:nvPr/>
          </p:nvSpPr>
          <p:spPr>
            <a:xfrm>
              <a:off x="5615407" y="1097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1"/>
            <p:cNvSpPr/>
            <p:nvPr/>
          </p:nvSpPr>
          <p:spPr>
            <a:xfrm>
              <a:off x="5271407" y="603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1"/>
            <p:cNvSpPr/>
            <p:nvPr/>
          </p:nvSpPr>
          <p:spPr>
            <a:xfrm>
              <a:off x="4641457" y="1020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1"/>
            <p:cNvSpPr/>
            <p:nvPr/>
          </p:nvSpPr>
          <p:spPr>
            <a:xfrm>
              <a:off x="6366607" y="849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1"/>
            <p:cNvSpPr/>
            <p:nvPr/>
          </p:nvSpPr>
          <p:spPr>
            <a:xfrm>
              <a:off x="4537194" y="539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5" name="Google Shape;1055;p11"/>
          <p:cNvSpPr txBox="1"/>
          <p:nvPr>
            <p:ph type="title" hasCustomPrompt="1"/>
          </p:nvPr>
        </p:nvSpPr>
        <p:spPr>
          <a:xfrm rot="293">
            <a:off x="1056225" y="1624538"/>
            <a:ext cx="7031400" cy="1560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6" name="Google Shape;1056;p11"/>
          <p:cNvSpPr txBox="1"/>
          <p:nvPr>
            <p:ph type="subTitle" idx="1"/>
          </p:nvPr>
        </p:nvSpPr>
        <p:spPr>
          <a:xfrm>
            <a:off x="2150600" y="3078863"/>
            <a:ext cx="48426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057" name="Shape 10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58" name="Shape 1058"/>
        <p:cNvGrpSpPr/>
        <p:nvPr/>
      </p:nvGrpSpPr>
      <p:grpSpPr>
        <a:xfrm>
          <a:off x="0" y="0"/>
          <a:ext cx="0" cy="0"/>
          <a:chOff x="0" y="0"/>
          <a:chExt cx="0" cy="0"/>
        </a:xfrm>
      </p:grpSpPr>
      <p:sp>
        <p:nvSpPr>
          <p:cNvPr id="1059" name="Google Shape;1059;p13"/>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3"/>
          <p:cNvSpPr txBox="1"/>
          <p:nvPr>
            <p:ph type="title" hasCustomPrompt="1"/>
          </p:nvPr>
        </p:nvSpPr>
        <p:spPr>
          <a:xfrm rot="1973">
            <a:off x="1365600" y="12562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1" name="Google Shape;1061;p13"/>
          <p:cNvSpPr txBox="1"/>
          <p:nvPr>
            <p:ph type="title" idx="2"/>
          </p:nvPr>
        </p:nvSpPr>
        <p:spPr>
          <a:xfrm>
            <a:off x="720000" y="18284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62" name="Google Shape;1062;p13"/>
          <p:cNvSpPr txBox="1"/>
          <p:nvPr>
            <p:ph type="subTitle" idx="1"/>
          </p:nvPr>
        </p:nvSpPr>
        <p:spPr>
          <a:xfrm>
            <a:off x="720000" y="21655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3" name="Google Shape;1063;p13"/>
          <p:cNvSpPr txBox="1"/>
          <p:nvPr>
            <p:ph type="title" idx="3" hasCustomPrompt="1"/>
          </p:nvPr>
        </p:nvSpPr>
        <p:spPr>
          <a:xfrm rot="1973">
            <a:off x="4049400" y="12562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4" name="Google Shape;1064;p13"/>
          <p:cNvSpPr txBox="1"/>
          <p:nvPr>
            <p:ph type="title" idx="4"/>
          </p:nvPr>
        </p:nvSpPr>
        <p:spPr>
          <a:xfrm>
            <a:off x="3403800" y="18284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65" name="Google Shape;1065;p13"/>
          <p:cNvSpPr txBox="1"/>
          <p:nvPr>
            <p:ph type="subTitle" idx="5"/>
          </p:nvPr>
        </p:nvSpPr>
        <p:spPr>
          <a:xfrm>
            <a:off x="3403800" y="21655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6" name="Google Shape;1066;p13"/>
          <p:cNvSpPr txBox="1"/>
          <p:nvPr>
            <p:ph type="title" idx="6" hasCustomPrompt="1"/>
          </p:nvPr>
        </p:nvSpPr>
        <p:spPr>
          <a:xfrm rot="1973">
            <a:off x="6733200" y="12562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7" name="Google Shape;1067;p13"/>
          <p:cNvSpPr txBox="1"/>
          <p:nvPr>
            <p:ph type="title" idx="7"/>
          </p:nvPr>
        </p:nvSpPr>
        <p:spPr>
          <a:xfrm>
            <a:off x="6087600" y="18284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68" name="Google Shape;1068;p13"/>
          <p:cNvSpPr txBox="1"/>
          <p:nvPr>
            <p:ph type="subTitle" idx="8"/>
          </p:nvPr>
        </p:nvSpPr>
        <p:spPr>
          <a:xfrm>
            <a:off x="6087600" y="21655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9" name="Google Shape;1069;p13"/>
          <p:cNvSpPr txBox="1"/>
          <p:nvPr>
            <p:ph type="title" idx="9" hasCustomPrompt="1"/>
          </p:nvPr>
        </p:nvSpPr>
        <p:spPr>
          <a:xfrm rot="1973">
            <a:off x="1365600" y="30914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0" name="Google Shape;1070;p13"/>
          <p:cNvSpPr txBox="1"/>
          <p:nvPr>
            <p:ph type="title" idx="13"/>
          </p:nvPr>
        </p:nvSpPr>
        <p:spPr>
          <a:xfrm>
            <a:off x="720000" y="36636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71" name="Google Shape;1071;p13"/>
          <p:cNvSpPr txBox="1"/>
          <p:nvPr>
            <p:ph type="subTitle" idx="14"/>
          </p:nvPr>
        </p:nvSpPr>
        <p:spPr>
          <a:xfrm>
            <a:off x="720000" y="40007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2" name="Google Shape;1072;p13"/>
          <p:cNvSpPr txBox="1"/>
          <p:nvPr>
            <p:ph type="title" idx="15" hasCustomPrompt="1"/>
          </p:nvPr>
        </p:nvSpPr>
        <p:spPr>
          <a:xfrm rot="1973">
            <a:off x="4049400" y="30914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3" name="Google Shape;1073;p13"/>
          <p:cNvSpPr txBox="1"/>
          <p:nvPr>
            <p:ph type="title" idx="16"/>
          </p:nvPr>
        </p:nvSpPr>
        <p:spPr>
          <a:xfrm>
            <a:off x="3403800" y="36636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74" name="Google Shape;1074;p13"/>
          <p:cNvSpPr txBox="1"/>
          <p:nvPr>
            <p:ph type="subTitle" idx="17"/>
          </p:nvPr>
        </p:nvSpPr>
        <p:spPr>
          <a:xfrm>
            <a:off x="3403800" y="40007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5" name="Google Shape;1075;p13"/>
          <p:cNvSpPr txBox="1"/>
          <p:nvPr>
            <p:ph type="title" idx="18" hasCustomPrompt="1"/>
          </p:nvPr>
        </p:nvSpPr>
        <p:spPr>
          <a:xfrm rot="1973">
            <a:off x="6733200" y="3091480"/>
            <a:ext cx="1045200" cy="56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6" name="Google Shape;1076;p13"/>
          <p:cNvSpPr txBox="1"/>
          <p:nvPr>
            <p:ph type="title" idx="19"/>
          </p:nvPr>
        </p:nvSpPr>
        <p:spPr>
          <a:xfrm>
            <a:off x="6087600" y="3663654"/>
            <a:ext cx="2336400" cy="527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077" name="Google Shape;1077;p13"/>
          <p:cNvSpPr txBox="1"/>
          <p:nvPr>
            <p:ph type="subTitle" idx="20"/>
          </p:nvPr>
        </p:nvSpPr>
        <p:spPr>
          <a:xfrm>
            <a:off x="6087600" y="4000790"/>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078" name="Google Shape;1078;p13"/>
          <p:cNvGrpSpPr/>
          <p:nvPr/>
        </p:nvGrpSpPr>
        <p:grpSpPr>
          <a:xfrm>
            <a:off x="360457" y="393185"/>
            <a:ext cx="8435584" cy="3860576"/>
            <a:chOff x="360457" y="393185"/>
            <a:chExt cx="8435584" cy="3860576"/>
          </a:xfrm>
        </p:grpSpPr>
        <p:grpSp>
          <p:nvGrpSpPr>
            <p:cNvPr id="1079" name="Google Shape;1079;p13"/>
            <p:cNvGrpSpPr/>
            <p:nvPr/>
          </p:nvGrpSpPr>
          <p:grpSpPr>
            <a:xfrm>
              <a:off x="719996" y="3256079"/>
              <a:ext cx="564135" cy="256951"/>
              <a:chOff x="700250" y="1477300"/>
              <a:chExt cx="309675" cy="141050"/>
            </a:xfrm>
          </p:grpSpPr>
          <p:sp>
            <p:nvSpPr>
              <p:cNvPr id="1080" name="Google Shape;1080;p1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4" name="Google Shape;1084;p13"/>
            <p:cNvGrpSpPr/>
            <p:nvPr/>
          </p:nvGrpSpPr>
          <p:grpSpPr>
            <a:xfrm>
              <a:off x="2917253" y="3727622"/>
              <a:ext cx="139138" cy="127771"/>
              <a:chOff x="585175" y="1520600"/>
              <a:chExt cx="54425" cy="49975"/>
            </a:xfrm>
          </p:grpSpPr>
          <p:sp>
            <p:nvSpPr>
              <p:cNvPr id="1085" name="Google Shape;1085;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0" name="Google Shape;1090;p13"/>
            <p:cNvSpPr/>
            <p:nvPr/>
          </p:nvSpPr>
          <p:spPr>
            <a:xfrm>
              <a:off x="7715994" y="593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1" name="Google Shape;1091;p13"/>
            <p:cNvGrpSpPr/>
            <p:nvPr/>
          </p:nvGrpSpPr>
          <p:grpSpPr>
            <a:xfrm>
              <a:off x="5725296" y="1408004"/>
              <a:ext cx="564135" cy="256951"/>
              <a:chOff x="700250" y="1477300"/>
              <a:chExt cx="309675" cy="141050"/>
            </a:xfrm>
          </p:grpSpPr>
          <p:sp>
            <p:nvSpPr>
              <p:cNvPr id="1092" name="Google Shape;1092;p1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6" name="Google Shape;1096;p13"/>
            <p:cNvGrpSpPr/>
            <p:nvPr/>
          </p:nvGrpSpPr>
          <p:grpSpPr>
            <a:xfrm>
              <a:off x="3369053" y="1472585"/>
              <a:ext cx="139138" cy="127771"/>
              <a:chOff x="585175" y="1520600"/>
              <a:chExt cx="54425" cy="49975"/>
            </a:xfrm>
          </p:grpSpPr>
          <p:sp>
            <p:nvSpPr>
              <p:cNvPr id="1097" name="Google Shape;1097;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2" name="Google Shape;1102;p13"/>
            <p:cNvGrpSpPr/>
            <p:nvPr/>
          </p:nvGrpSpPr>
          <p:grpSpPr>
            <a:xfrm>
              <a:off x="422853" y="2089810"/>
              <a:ext cx="139138" cy="127771"/>
              <a:chOff x="585175" y="1520600"/>
              <a:chExt cx="54425" cy="49975"/>
            </a:xfrm>
          </p:grpSpPr>
          <p:sp>
            <p:nvSpPr>
              <p:cNvPr id="1103" name="Google Shape;1103;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8" name="Google Shape;1108;p13"/>
            <p:cNvGrpSpPr/>
            <p:nvPr/>
          </p:nvGrpSpPr>
          <p:grpSpPr>
            <a:xfrm>
              <a:off x="5653453" y="3010110"/>
              <a:ext cx="139138" cy="127771"/>
              <a:chOff x="585175" y="1520600"/>
              <a:chExt cx="54425" cy="49975"/>
            </a:xfrm>
          </p:grpSpPr>
          <p:sp>
            <p:nvSpPr>
              <p:cNvPr id="1109" name="Google Shape;1109;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4" name="Google Shape;1114;p13"/>
            <p:cNvGrpSpPr/>
            <p:nvPr/>
          </p:nvGrpSpPr>
          <p:grpSpPr>
            <a:xfrm>
              <a:off x="6251603" y="3385260"/>
              <a:ext cx="139138" cy="127771"/>
              <a:chOff x="585175" y="1520600"/>
              <a:chExt cx="54425" cy="49975"/>
            </a:xfrm>
          </p:grpSpPr>
          <p:sp>
            <p:nvSpPr>
              <p:cNvPr id="1115" name="Google Shape;1115;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13"/>
            <p:cNvGrpSpPr/>
            <p:nvPr/>
          </p:nvGrpSpPr>
          <p:grpSpPr>
            <a:xfrm>
              <a:off x="6448853" y="393185"/>
              <a:ext cx="139138" cy="127771"/>
              <a:chOff x="585175" y="1520600"/>
              <a:chExt cx="54425" cy="49975"/>
            </a:xfrm>
          </p:grpSpPr>
          <p:sp>
            <p:nvSpPr>
              <p:cNvPr id="1121" name="Google Shape;1121;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6" name="Google Shape;1126;p13"/>
            <p:cNvGrpSpPr/>
            <p:nvPr/>
          </p:nvGrpSpPr>
          <p:grpSpPr>
            <a:xfrm>
              <a:off x="7893303" y="864060"/>
              <a:ext cx="139138" cy="127771"/>
              <a:chOff x="585175" y="1520600"/>
              <a:chExt cx="54425" cy="49975"/>
            </a:xfrm>
          </p:grpSpPr>
          <p:sp>
            <p:nvSpPr>
              <p:cNvPr id="1127" name="Google Shape;1127;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2" name="Google Shape;1132;p13"/>
            <p:cNvGrpSpPr/>
            <p:nvPr/>
          </p:nvGrpSpPr>
          <p:grpSpPr>
            <a:xfrm>
              <a:off x="8656903" y="2302160"/>
              <a:ext cx="139138" cy="127771"/>
              <a:chOff x="585175" y="1520600"/>
              <a:chExt cx="54425" cy="49975"/>
            </a:xfrm>
          </p:grpSpPr>
          <p:sp>
            <p:nvSpPr>
              <p:cNvPr id="1133" name="Google Shape;1133;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8" name="Google Shape;1138;p13"/>
            <p:cNvGrpSpPr/>
            <p:nvPr/>
          </p:nvGrpSpPr>
          <p:grpSpPr>
            <a:xfrm>
              <a:off x="8354428" y="3428460"/>
              <a:ext cx="139138" cy="127771"/>
              <a:chOff x="585175" y="1520600"/>
              <a:chExt cx="54425" cy="49975"/>
            </a:xfrm>
          </p:grpSpPr>
          <p:sp>
            <p:nvSpPr>
              <p:cNvPr id="1139" name="Google Shape;1139;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4" name="Google Shape;1144;p13"/>
            <p:cNvSpPr/>
            <p:nvPr/>
          </p:nvSpPr>
          <p:spPr>
            <a:xfrm>
              <a:off x="6131544" y="65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3"/>
            <p:cNvSpPr/>
            <p:nvPr/>
          </p:nvSpPr>
          <p:spPr>
            <a:xfrm>
              <a:off x="5927919" y="2679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3"/>
            <p:cNvSpPr/>
            <p:nvPr/>
          </p:nvSpPr>
          <p:spPr>
            <a:xfrm>
              <a:off x="6087607" y="3701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3"/>
            <p:cNvSpPr/>
            <p:nvPr/>
          </p:nvSpPr>
          <p:spPr>
            <a:xfrm>
              <a:off x="6231707" y="3091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3"/>
            <p:cNvSpPr/>
            <p:nvPr/>
          </p:nvSpPr>
          <p:spPr>
            <a:xfrm>
              <a:off x="5372657" y="3256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3"/>
            <p:cNvSpPr/>
            <p:nvPr/>
          </p:nvSpPr>
          <p:spPr>
            <a:xfrm>
              <a:off x="3105444" y="1315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3"/>
            <p:cNvSpPr/>
            <p:nvPr/>
          </p:nvSpPr>
          <p:spPr>
            <a:xfrm>
              <a:off x="2955619" y="1766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3"/>
            <p:cNvSpPr/>
            <p:nvPr/>
          </p:nvSpPr>
          <p:spPr>
            <a:xfrm>
              <a:off x="3267419" y="2061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3"/>
            <p:cNvSpPr/>
            <p:nvPr/>
          </p:nvSpPr>
          <p:spPr>
            <a:xfrm>
              <a:off x="3105432" y="3353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3"/>
            <p:cNvSpPr/>
            <p:nvPr/>
          </p:nvSpPr>
          <p:spPr>
            <a:xfrm>
              <a:off x="2628182" y="3010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3"/>
            <p:cNvSpPr/>
            <p:nvPr/>
          </p:nvSpPr>
          <p:spPr>
            <a:xfrm>
              <a:off x="3608132" y="2978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5" name="Google Shape;1155;p13"/>
            <p:cNvGrpSpPr/>
            <p:nvPr/>
          </p:nvGrpSpPr>
          <p:grpSpPr>
            <a:xfrm>
              <a:off x="3403803" y="3307785"/>
              <a:ext cx="139138" cy="127771"/>
              <a:chOff x="585175" y="1520600"/>
              <a:chExt cx="54425" cy="49975"/>
            </a:xfrm>
          </p:grpSpPr>
          <p:sp>
            <p:nvSpPr>
              <p:cNvPr id="1156" name="Google Shape;1156;p1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1" name="Google Shape;1161;p13"/>
            <p:cNvSpPr/>
            <p:nvPr/>
          </p:nvSpPr>
          <p:spPr>
            <a:xfrm>
              <a:off x="3205032" y="4191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3"/>
            <p:cNvSpPr/>
            <p:nvPr/>
          </p:nvSpPr>
          <p:spPr>
            <a:xfrm>
              <a:off x="608807" y="1754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3"/>
            <p:cNvSpPr/>
            <p:nvPr/>
          </p:nvSpPr>
          <p:spPr>
            <a:xfrm>
              <a:off x="360457" y="1255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3"/>
            <p:cNvSpPr/>
            <p:nvPr/>
          </p:nvSpPr>
          <p:spPr>
            <a:xfrm>
              <a:off x="422857" y="2884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3"/>
            <p:cNvSpPr/>
            <p:nvPr/>
          </p:nvSpPr>
          <p:spPr>
            <a:xfrm>
              <a:off x="8173307" y="3184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3"/>
            <p:cNvSpPr/>
            <p:nvPr/>
          </p:nvSpPr>
          <p:spPr>
            <a:xfrm>
              <a:off x="8542382" y="2884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3"/>
            <p:cNvSpPr/>
            <p:nvPr/>
          </p:nvSpPr>
          <p:spPr>
            <a:xfrm>
              <a:off x="8493582" y="3896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3"/>
            <p:cNvSpPr/>
            <p:nvPr/>
          </p:nvSpPr>
          <p:spPr>
            <a:xfrm>
              <a:off x="8695282" y="1816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3"/>
            <p:cNvSpPr/>
            <p:nvPr/>
          </p:nvSpPr>
          <p:spPr>
            <a:xfrm>
              <a:off x="8493582" y="1255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3"/>
            <p:cNvSpPr/>
            <p:nvPr/>
          </p:nvSpPr>
          <p:spPr>
            <a:xfrm>
              <a:off x="5541032" y="458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3"/>
            <p:cNvSpPr/>
            <p:nvPr/>
          </p:nvSpPr>
          <p:spPr>
            <a:xfrm>
              <a:off x="5310257" y="801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72" name="Google Shape;1172;p13"/>
          <p:cNvSpPr txBox="1"/>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173" name="Shape 1173"/>
        <p:cNvGrpSpPr/>
        <p:nvPr/>
      </p:nvGrpSpPr>
      <p:grpSpPr>
        <a:xfrm>
          <a:off x="0" y="0"/>
          <a:ext cx="0" cy="0"/>
          <a:chOff x="0" y="0"/>
          <a:chExt cx="0" cy="0"/>
        </a:xfrm>
      </p:grpSpPr>
      <p:sp>
        <p:nvSpPr>
          <p:cNvPr id="1174" name="Google Shape;1174;p14"/>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4"/>
          <p:cNvSpPr txBox="1"/>
          <p:nvPr>
            <p:ph type="title"/>
          </p:nvPr>
        </p:nvSpPr>
        <p:spPr>
          <a:xfrm rot="-985">
            <a:off x="720000" y="3248758"/>
            <a:ext cx="3140100" cy="60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76" name="Google Shape;1176;p14"/>
          <p:cNvSpPr txBox="1"/>
          <p:nvPr>
            <p:ph type="subTitle" idx="1"/>
          </p:nvPr>
        </p:nvSpPr>
        <p:spPr>
          <a:xfrm>
            <a:off x="720125" y="1289788"/>
            <a:ext cx="3479700" cy="20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1177" name="Google Shape;1177;p14"/>
          <p:cNvGrpSpPr/>
          <p:nvPr/>
        </p:nvGrpSpPr>
        <p:grpSpPr>
          <a:xfrm>
            <a:off x="357703" y="413698"/>
            <a:ext cx="8395416" cy="4307600"/>
            <a:chOff x="357703" y="413698"/>
            <a:chExt cx="8395416" cy="4307600"/>
          </a:xfrm>
        </p:grpSpPr>
        <p:grpSp>
          <p:nvGrpSpPr>
            <p:cNvPr id="1178" name="Google Shape;1178;p14"/>
            <p:cNvGrpSpPr/>
            <p:nvPr/>
          </p:nvGrpSpPr>
          <p:grpSpPr>
            <a:xfrm>
              <a:off x="7859871" y="539992"/>
              <a:ext cx="564135" cy="256951"/>
              <a:chOff x="700250" y="1477300"/>
              <a:chExt cx="309675" cy="141050"/>
            </a:xfrm>
          </p:grpSpPr>
          <p:sp>
            <p:nvSpPr>
              <p:cNvPr id="1179" name="Google Shape;1179;p1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3" name="Google Shape;1183;p14"/>
            <p:cNvGrpSpPr/>
            <p:nvPr/>
          </p:nvGrpSpPr>
          <p:grpSpPr>
            <a:xfrm>
              <a:off x="4135328" y="1982910"/>
              <a:ext cx="139138" cy="127771"/>
              <a:chOff x="585175" y="1520600"/>
              <a:chExt cx="54425" cy="49975"/>
            </a:xfrm>
          </p:grpSpPr>
          <p:sp>
            <p:nvSpPr>
              <p:cNvPr id="1184" name="Google Shape;1184;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9" name="Google Shape;1189;p14"/>
            <p:cNvSpPr/>
            <p:nvPr/>
          </p:nvSpPr>
          <p:spPr>
            <a:xfrm>
              <a:off x="4334194" y="2310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0" name="Google Shape;1190;p14"/>
            <p:cNvGrpSpPr/>
            <p:nvPr/>
          </p:nvGrpSpPr>
          <p:grpSpPr>
            <a:xfrm>
              <a:off x="720121" y="4346542"/>
              <a:ext cx="564135" cy="256951"/>
              <a:chOff x="700250" y="1477300"/>
              <a:chExt cx="309675" cy="141050"/>
            </a:xfrm>
          </p:grpSpPr>
          <p:sp>
            <p:nvSpPr>
              <p:cNvPr id="1191" name="Google Shape;1191;p1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5" name="Google Shape;1195;p14"/>
            <p:cNvGrpSpPr/>
            <p:nvPr/>
          </p:nvGrpSpPr>
          <p:grpSpPr>
            <a:xfrm>
              <a:off x="7546053" y="796960"/>
              <a:ext cx="139138" cy="127771"/>
              <a:chOff x="585175" y="1520600"/>
              <a:chExt cx="54425" cy="49975"/>
            </a:xfrm>
          </p:grpSpPr>
          <p:sp>
            <p:nvSpPr>
              <p:cNvPr id="1196" name="Google Shape;1196;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1" name="Google Shape;1201;p14"/>
            <p:cNvGrpSpPr/>
            <p:nvPr/>
          </p:nvGrpSpPr>
          <p:grpSpPr>
            <a:xfrm>
              <a:off x="8589953" y="1216935"/>
              <a:ext cx="139138" cy="127771"/>
              <a:chOff x="585175" y="1520600"/>
              <a:chExt cx="54425" cy="49975"/>
            </a:xfrm>
          </p:grpSpPr>
          <p:sp>
            <p:nvSpPr>
              <p:cNvPr id="1202" name="Google Shape;1202;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7" name="Google Shape;1207;p14"/>
            <p:cNvGrpSpPr/>
            <p:nvPr/>
          </p:nvGrpSpPr>
          <p:grpSpPr>
            <a:xfrm>
              <a:off x="8354428" y="2278172"/>
              <a:ext cx="139138" cy="127771"/>
              <a:chOff x="585175" y="1520600"/>
              <a:chExt cx="54425" cy="49975"/>
            </a:xfrm>
          </p:grpSpPr>
          <p:sp>
            <p:nvSpPr>
              <p:cNvPr id="1208" name="Google Shape;1208;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14"/>
            <p:cNvGrpSpPr/>
            <p:nvPr/>
          </p:nvGrpSpPr>
          <p:grpSpPr>
            <a:xfrm>
              <a:off x="5096453" y="973697"/>
              <a:ext cx="139138" cy="127771"/>
              <a:chOff x="585175" y="1520600"/>
              <a:chExt cx="54425" cy="49975"/>
            </a:xfrm>
          </p:grpSpPr>
          <p:sp>
            <p:nvSpPr>
              <p:cNvPr id="1214" name="Google Shape;1214;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9" name="Google Shape;1219;p14"/>
            <p:cNvGrpSpPr/>
            <p:nvPr/>
          </p:nvGrpSpPr>
          <p:grpSpPr>
            <a:xfrm>
              <a:off x="6114578" y="476110"/>
              <a:ext cx="139138" cy="127771"/>
              <a:chOff x="585175" y="1520600"/>
              <a:chExt cx="54425" cy="49975"/>
            </a:xfrm>
          </p:grpSpPr>
          <p:sp>
            <p:nvSpPr>
              <p:cNvPr id="1220" name="Google Shape;1220;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5" name="Google Shape;1225;p14"/>
            <p:cNvGrpSpPr/>
            <p:nvPr/>
          </p:nvGrpSpPr>
          <p:grpSpPr>
            <a:xfrm>
              <a:off x="4396603" y="730635"/>
              <a:ext cx="139138" cy="127771"/>
              <a:chOff x="585175" y="1520600"/>
              <a:chExt cx="54425" cy="49975"/>
            </a:xfrm>
          </p:grpSpPr>
          <p:sp>
            <p:nvSpPr>
              <p:cNvPr id="1226" name="Google Shape;1226;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14"/>
            <p:cNvGrpSpPr/>
            <p:nvPr/>
          </p:nvGrpSpPr>
          <p:grpSpPr>
            <a:xfrm>
              <a:off x="3219403" y="540010"/>
              <a:ext cx="139138" cy="127771"/>
              <a:chOff x="585175" y="1520600"/>
              <a:chExt cx="54425" cy="49975"/>
            </a:xfrm>
          </p:grpSpPr>
          <p:sp>
            <p:nvSpPr>
              <p:cNvPr id="1232" name="Google Shape;1232;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14"/>
            <p:cNvGrpSpPr/>
            <p:nvPr/>
          </p:nvGrpSpPr>
          <p:grpSpPr>
            <a:xfrm>
              <a:off x="2390403" y="973710"/>
              <a:ext cx="139138" cy="127771"/>
              <a:chOff x="585175" y="1520600"/>
              <a:chExt cx="54425" cy="49975"/>
            </a:xfrm>
          </p:grpSpPr>
          <p:sp>
            <p:nvSpPr>
              <p:cNvPr id="1238" name="Google Shape;1238;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3" name="Google Shape;1243;p14"/>
            <p:cNvGrpSpPr/>
            <p:nvPr/>
          </p:nvGrpSpPr>
          <p:grpSpPr>
            <a:xfrm>
              <a:off x="1811353" y="730635"/>
              <a:ext cx="139138" cy="127771"/>
              <a:chOff x="585175" y="1520600"/>
              <a:chExt cx="54425" cy="49975"/>
            </a:xfrm>
          </p:grpSpPr>
          <p:sp>
            <p:nvSpPr>
              <p:cNvPr id="1244" name="Google Shape;1244;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9" name="Google Shape;1249;p14"/>
            <p:cNvGrpSpPr/>
            <p:nvPr/>
          </p:nvGrpSpPr>
          <p:grpSpPr>
            <a:xfrm>
              <a:off x="1145103" y="973710"/>
              <a:ext cx="139138" cy="127771"/>
              <a:chOff x="585175" y="1520600"/>
              <a:chExt cx="54425" cy="49975"/>
            </a:xfrm>
          </p:grpSpPr>
          <p:sp>
            <p:nvSpPr>
              <p:cNvPr id="1250" name="Google Shape;1250;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5" name="Google Shape;1255;p14"/>
            <p:cNvGrpSpPr/>
            <p:nvPr/>
          </p:nvGrpSpPr>
          <p:grpSpPr>
            <a:xfrm>
              <a:off x="650428" y="502835"/>
              <a:ext cx="139138" cy="127771"/>
              <a:chOff x="585175" y="1520600"/>
              <a:chExt cx="54425" cy="49975"/>
            </a:xfrm>
          </p:grpSpPr>
          <p:sp>
            <p:nvSpPr>
              <p:cNvPr id="1256" name="Google Shape;1256;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1" name="Google Shape;1261;p14"/>
            <p:cNvGrpSpPr/>
            <p:nvPr/>
          </p:nvGrpSpPr>
          <p:grpSpPr>
            <a:xfrm>
              <a:off x="357703" y="1762760"/>
              <a:ext cx="139138" cy="127771"/>
              <a:chOff x="585175" y="1520600"/>
              <a:chExt cx="54425" cy="49975"/>
            </a:xfrm>
          </p:grpSpPr>
          <p:sp>
            <p:nvSpPr>
              <p:cNvPr id="1262" name="Google Shape;1262;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7" name="Google Shape;1267;p14"/>
            <p:cNvGrpSpPr/>
            <p:nvPr/>
          </p:nvGrpSpPr>
          <p:grpSpPr>
            <a:xfrm>
              <a:off x="453153" y="3054485"/>
              <a:ext cx="139138" cy="127771"/>
              <a:chOff x="585175" y="1520600"/>
              <a:chExt cx="54425" cy="49975"/>
            </a:xfrm>
          </p:grpSpPr>
          <p:sp>
            <p:nvSpPr>
              <p:cNvPr id="1268" name="Google Shape;1268;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3" name="Google Shape;1273;p14"/>
            <p:cNvGrpSpPr/>
            <p:nvPr/>
          </p:nvGrpSpPr>
          <p:grpSpPr>
            <a:xfrm>
              <a:off x="1235828" y="3958060"/>
              <a:ext cx="139138" cy="127771"/>
              <a:chOff x="585175" y="1520600"/>
              <a:chExt cx="54425" cy="49975"/>
            </a:xfrm>
          </p:grpSpPr>
          <p:sp>
            <p:nvSpPr>
              <p:cNvPr id="1274" name="Google Shape;1274;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9" name="Google Shape;1279;p14"/>
            <p:cNvGrpSpPr/>
            <p:nvPr/>
          </p:nvGrpSpPr>
          <p:grpSpPr>
            <a:xfrm>
              <a:off x="1811353" y="4411147"/>
              <a:ext cx="139138" cy="127771"/>
              <a:chOff x="585175" y="1520600"/>
              <a:chExt cx="54425" cy="49975"/>
            </a:xfrm>
          </p:grpSpPr>
          <p:sp>
            <p:nvSpPr>
              <p:cNvPr id="1280" name="Google Shape;1280;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5" name="Google Shape;1285;p14"/>
            <p:cNvGrpSpPr/>
            <p:nvPr/>
          </p:nvGrpSpPr>
          <p:grpSpPr>
            <a:xfrm>
              <a:off x="2288603" y="4085822"/>
              <a:ext cx="139138" cy="127771"/>
              <a:chOff x="585175" y="1520600"/>
              <a:chExt cx="54425" cy="49975"/>
            </a:xfrm>
          </p:grpSpPr>
          <p:sp>
            <p:nvSpPr>
              <p:cNvPr id="1286" name="Google Shape;1286;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1" name="Google Shape;1291;p14"/>
            <p:cNvGrpSpPr/>
            <p:nvPr/>
          </p:nvGrpSpPr>
          <p:grpSpPr>
            <a:xfrm>
              <a:off x="3255828" y="4174897"/>
              <a:ext cx="139138" cy="127771"/>
              <a:chOff x="585175" y="1520600"/>
              <a:chExt cx="54425" cy="49975"/>
            </a:xfrm>
          </p:grpSpPr>
          <p:sp>
            <p:nvSpPr>
              <p:cNvPr id="1292" name="Google Shape;1292;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7" name="Google Shape;1297;p14"/>
            <p:cNvGrpSpPr/>
            <p:nvPr/>
          </p:nvGrpSpPr>
          <p:grpSpPr>
            <a:xfrm>
              <a:off x="8589953" y="3774022"/>
              <a:ext cx="139138" cy="127771"/>
              <a:chOff x="585175" y="1520600"/>
              <a:chExt cx="54425" cy="49975"/>
            </a:xfrm>
          </p:grpSpPr>
          <p:sp>
            <p:nvSpPr>
              <p:cNvPr id="1298" name="Google Shape;1298;p1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3" name="Google Shape;1303;p14"/>
            <p:cNvSpPr/>
            <p:nvPr/>
          </p:nvSpPr>
          <p:spPr>
            <a:xfrm>
              <a:off x="4334194" y="1795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4"/>
            <p:cNvSpPr/>
            <p:nvPr/>
          </p:nvSpPr>
          <p:spPr>
            <a:xfrm>
              <a:off x="4135319" y="924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4"/>
            <p:cNvSpPr/>
            <p:nvPr/>
          </p:nvSpPr>
          <p:spPr>
            <a:xfrm>
              <a:off x="4072919" y="41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4"/>
            <p:cNvSpPr/>
            <p:nvPr/>
          </p:nvSpPr>
          <p:spPr>
            <a:xfrm>
              <a:off x="4823794" y="603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4"/>
            <p:cNvSpPr/>
            <p:nvPr/>
          </p:nvSpPr>
          <p:spPr>
            <a:xfrm>
              <a:off x="4886194" y="97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4"/>
            <p:cNvSpPr/>
            <p:nvPr/>
          </p:nvSpPr>
          <p:spPr>
            <a:xfrm>
              <a:off x="5299819" y="730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4"/>
            <p:cNvSpPr/>
            <p:nvPr/>
          </p:nvSpPr>
          <p:spPr>
            <a:xfrm>
              <a:off x="5878869" y="41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4"/>
            <p:cNvSpPr/>
            <p:nvPr/>
          </p:nvSpPr>
          <p:spPr>
            <a:xfrm>
              <a:off x="6191319" y="829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4"/>
            <p:cNvSpPr/>
            <p:nvPr/>
          </p:nvSpPr>
          <p:spPr>
            <a:xfrm>
              <a:off x="7483644" y="476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4"/>
            <p:cNvSpPr/>
            <p:nvPr/>
          </p:nvSpPr>
          <p:spPr>
            <a:xfrm>
              <a:off x="7254569" y="730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4"/>
            <p:cNvSpPr/>
            <p:nvPr/>
          </p:nvSpPr>
          <p:spPr>
            <a:xfrm>
              <a:off x="8081794" y="1067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4"/>
            <p:cNvSpPr/>
            <p:nvPr/>
          </p:nvSpPr>
          <p:spPr>
            <a:xfrm>
              <a:off x="8628319" y="796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4"/>
            <p:cNvSpPr/>
            <p:nvPr/>
          </p:nvSpPr>
          <p:spPr>
            <a:xfrm>
              <a:off x="6999319" y="50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4"/>
            <p:cNvSpPr/>
            <p:nvPr/>
          </p:nvSpPr>
          <p:spPr>
            <a:xfrm>
              <a:off x="8493569" y="1609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4"/>
            <p:cNvSpPr/>
            <p:nvPr/>
          </p:nvSpPr>
          <p:spPr>
            <a:xfrm>
              <a:off x="8690719" y="2110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4"/>
            <p:cNvSpPr/>
            <p:nvPr/>
          </p:nvSpPr>
          <p:spPr>
            <a:xfrm>
              <a:off x="8423994" y="2746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4"/>
            <p:cNvSpPr/>
            <p:nvPr/>
          </p:nvSpPr>
          <p:spPr>
            <a:xfrm>
              <a:off x="8628319" y="34342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4"/>
            <p:cNvSpPr/>
            <p:nvPr/>
          </p:nvSpPr>
          <p:spPr>
            <a:xfrm>
              <a:off x="8527544" y="4118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4"/>
            <p:cNvSpPr/>
            <p:nvPr/>
          </p:nvSpPr>
          <p:spPr>
            <a:xfrm>
              <a:off x="8690719" y="4411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4"/>
            <p:cNvSpPr/>
            <p:nvPr/>
          </p:nvSpPr>
          <p:spPr>
            <a:xfrm>
              <a:off x="3536469" y="4023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4"/>
            <p:cNvSpPr/>
            <p:nvPr/>
          </p:nvSpPr>
          <p:spPr>
            <a:xfrm>
              <a:off x="3110144" y="3990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4"/>
            <p:cNvSpPr/>
            <p:nvPr/>
          </p:nvSpPr>
          <p:spPr>
            <a:xfrm>
              <a:off x="3394969" y="4658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4"/>
            <p:cNvSpPr/>
            <p:nvPr/>
          </p:nvSpPr>
          <p:spPr>
            <a:xfrm>
              <a:off x="2622807" y="4346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14"/>
            <p:cNvSpPr/>
            <p:nvPr/>
          </p:nvSpPr>
          <p:spPr>
            <a:xfrm>
              <a:off x="2428782" y="3853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4"/>
            <p:cNvSpPr/>
            <p:nvPr/>
          </p:nvSpPr>
          <p:spPr>
            <a:xfrm>
              <a:off x="2002432" y="4023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4"/>
            <p:cNvSpPr/>
            <p:nvPr/>
          </p:nvSpPr>
          <p:spPr>
            <a:xfrm>
              <a:off x="2097882" y="4411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4"/>
            <p:cNvSpPr/>
            <p:nvPr/>
          </p:nvSpPr>
          <p:spPr>
            <a:xfrm>
              <a:off x="1563357" y="4174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4"/>
            <p:cNvSpPr/>
            <p:nvPr/>
          </p:nvSpPr>
          <p:spPr>
            <a:xfrm>
              <a:off x="882482" y="4068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4"/>
            <p:cNvSpPr/>
            <p:nvPr/>
          </p:nvSpPr>
          <p:spPr>
            <a:xfrm>
              <a:off x="357707" y="355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4"/>
            <p:cNvSpPr/>
            <p:nvPr/>
          </p:nvSpPr>
          <p:spPr>
            <a:xfrm>
              <a:off x="491532" y="4302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4"/>
            <p:cNvSpPr/>
            <p:nvPr/>
          </p:nvSpPr>
          <p:spPr>
            <a:xfrm>
              <a:off x="553932" y="2746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4"/>
            <p:cNvSpPr/>
            <p:nvPr/>
          </p:nvSpPr>
          <p:spPr>
            <a:xfrm>
              <a:off x="357707" y="2173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4"/>
            <p:cNvSpPr/>
            <p:nvPr/>
          </p:nvSpPr>
          <p:spPr>
            <a:xfrm>
              <a:off x="553932" y="1344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4"/>
            <p:cNvSpPr/>
            <p:nvPr/>
          </p:nvSpPr>
          <p:spPr>
            <a:xfrm>
              <a:off x="491532" y="730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4"/>
            <p:cNvSpPr/>
            <p:nvPr/>
          </p:nvSpPr>
          <p:spPr>
            <a:xfrm>
              <a:off x="1183482" y="413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4"/>
            <p:cNvSpPr/>
            <p:nvPr/>
          </p:nvSpPr>
          <p:spPr>
            <a:xfrm>
              <a:off x="944882" y="763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4"/>
            <p:cNvSpPr/>
            <p:nvPr/>
          </p:nvSpPr>
          <p:spPr>
            <a:xfrm>
              <a:off x="1500957" y="730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4"/>
            <p:cNvSpPr/>
            <p:nvPr/>
          </p:nvSpPr>
          <p:spPr>
            <a:xfrm>
              <a:off x="1849732" y="41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4"/>
            <p:cNvSpPr/>
            <p:nvPr/>
          </p:nvSpPr>
          <p:spPr>
            <a:xfrm>
              <a:off x="2444069" y="680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4"/>
            <p:cNvSpPr/>
            <p:nvPr/>
          </p:nvSpPr>
          <p:spPr>
            <a:xfrm>
              <a:off x="3536469" y="892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4"/>
            <p:cNvSpPr/>
            <p:nvPr/>
          </p:nvSpPr>
          <p:spPr>
            <a:xfrm>
              <a:off x="3054019" y="1006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4"/>
            <p:cNvSpPr/>
            <p:nvPr/>
          </p:nvSpPr>
          <p:spPr>
            <a:xfrm>
              <a:off x="3054019" y="413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4"/>
            <p:cNvSpPr/>
            <p:nvPr/>
          </p:nvSpPr>
          <p:spPr>
            <a:xfrm>
              <a:off x="3760319" y="637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accent3"/>
        </a:solidFill>
        <a:effectLst/>
      </p:bgPr>
    </p:bg>
    <p:spTree>
      <p:nvGrpSpPr>
        <p:cNvPr id="1346" name="Shape 1346"/>
        <p:cNvGrpSpPr/>
        <p:nvPr/>
      </p:nvGrpSpPr>
      <p:grpSpPr>
        <a:xfrm>
          <a:off x="0" y="0"/>
          <a:ext cx="0" cy="0"/>
          <a:chOff x="0" y="0"/>
          <a:chExt cx="0" cy="0"/>
        </a:xfrm>
      </p:grpSpPr>
      <p:sp>
        <p:nvSpPr>
          <p:cNvPr id="1347" name="Google Shape;1347;p15"/>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5"/>
          <p:cNvSpPr txBox="1"/>
          <p:nvPr>
            <p:ph type="title" hasCustomPrompt="1"/>
          </p:nvPr>
        </p:nvSpPr>
        <p:spPr>
          <a:xfrm>
            <a:off x="3861988" y="1291575"/>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349" name="Google Shape;1349;p15"/>
          <p:cNvSpPr txBox="1"/>
          <p:nvPr>
            <p:ph type="subTitle" idx="1"/>
          </p:nvPr>
        </p:nvSpPr>
        <p:spPr>
          <a:xfrm rot="473">
            <a:off x="2391900" y="4027113"/>
            <a:ext cx="4360200" cy="45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160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p:txBody>
      </p:sp>
      <p:sp>
        <p:nvSpPr>
          <p:cNvPr id="1350" name="Google Shape;1350;p15"/>
          <p:cNvSpPr txBox="1"/>
          <p:nvPr>
            <p:ph type="title" idx="2"/>
          </p:nvPr>
        </p:nvSpPr>
        <p:spPr>
          <a:xfrm>
            <a:off x="1641850" y="3000888"/>
            <a:ext cx="5860500" cy="10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600"/>
              <a:buNone/>
              <a:defRPr sz="60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p:txBody>
      </p:sp>
      <p:grpSp>
        <p:nvGrpSpPr>
          <p:cNvPr id="1351" name="Google Shape;1351;p15"/>
          <p:cNvGrpSpPr/>
          <p:nvPr/>
        </p:nvGrpSpPr>
        <p:grpSpPr>
          <a:xfrm>
            <a:off x="382844" y="362448"/>
            <a:ext cx="8311450" cy="4211200"/>
            <a:chOff x="382844" y="362448"/>
            <a:chExt cx="8311450" cy="4211200"/>
          </a:xfrm>
        </p:grpSpPr>
        <p:grpSp>
          <p:nvGrpSpPr>
            <p:cNvPr id="1352" name="Google Shape;1352;p15"/>
            <p:cNvGrpSpPr/>
            <p:nvPr/>
          </p:nvGrpSpPr>
          <p:grpSpPr>
            <a:xfrm>
              <a:off x="5582971" y="766392"/>
              <a:ext cx="564135" cy="256951"/>
              <a:chOff x="700250" y="1477300"/>
              <a:chExt cx="309675" cy="141050"/>
            </a:xfrm>
          </p:grpSpPr>
          <p:sp>
            <p:nvSpPr>
              <p:cNvPr id="1353" name="Google Shape;1353;p1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7" name="Google Shape;1357;p15"/>
            <p:cNvGrpSpPr/>
            <p:nvPr/>
          </p:nvGrpSpPr>
          <p:grpSpPr>
            <a:xfrm>
              <a:off x="5281303" y="602085"/>
              <a:ext cx="139138" cy="127771"/>
              <a:chOff x="585175" y="1520600"/>
              <a:chExt cx="54425" cy="49975"/>
            </a:xfrm>
          </p:grpSpPr>
          <p:sp>
            <p:nvSpPr>
              <p:cNvPr id="1358" name="Google Shape;1358;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3" name="Google Shape;1363;p15"/>
            <p:cNvSpPr/>
            <p:nvPr/>
          </p:nvSpPr>
          <p:spPr>
            <a:xfrm>
              <a:off x="6326469" y="2232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4" name="Google Shape;1364;p15"/>
            <p:cNvGrpSpPr/>
            <p:nvPr/>
          </p:nvGrpSpPr>
          <p:grpSpPr>
            <a:xfrm>
              <a:off x="2905796" y="2693642"/>
              <a:ext cx="564135" cy="256951"/>
              <a:chOff x="700250" y="1477300"/>
              <a:chExt cx="309675" cy="141050"/>
            </a:xfrm>
          </p:grpSpPr>
          <p:sp>
            <p:nvSpPr>
              <p:cNvPr id="1365" name="Google Shape;1365;p1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15"/>
            <p:cNvGrpSpPr/>
            <p:nvPr/>
          </p:nvGrpSpPr>
          <p:grpSpPr>
            <a:xfrm>
              <a:off x="3225978" y="1098410"/>
              <a:ext cx="139138" cy="127771"/>
              <a:chOff x="585175" y="1520600"/>
              <a:chExt cx="54425" cy="49975"/>
            </a:xfrm>
          </p:grpSpPr>
          <p:sp>
            <p:nvSpPr>
              <p:cNvPr id="1370" name="Google Shape;1370;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5" name="Google Shape;1375;p15"/>
            <p:cNvGrpSpPr/>
            <p:nvPr/>
          </p:nvGrpSpPr>
          <p:grpSpPr>
            <a:xfrm>
              <a:off x="1876978" y="2294685"/>
              <a:ext cx="139138" cy="127771"/>
              <a:chOff x="585175" y="1520600"/>
              <a:chExt cx="54425" cy="49975"/>
            </a:xfrm>
          </p:grpSpPr>
          <p:sp>
            <p:nvSpPr>
              <p:cNvPr id="1376" name="Google Shape;1376;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1" name="Google Shape;1381;p15"/>
            <p:cNvGrpSpPr/>
            <p:nvPr/>
          </p:nvGrpSpPr>
          <p:grpSpPr>
            <a:xfrm>
              <a:off x="1317028" y="830997"/>
              <a:ext cx="139138" cy="127771"/>
              <a:chOff x="585175" y="1520600"/>
              <a:chExt cx="54425" cy="49975"/>
            </a:xfrm>
          </p:grpSpPr>
          <p:sp>
            <p:nvSpPr>
              <p:cNvPr id="1382" name="Google Shape;1382;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7" name="Google Shape;1387;p15"/>
            <p:cNvGrpSpPr/>
            <p:nvPr/>
          </p:nvGrpSpPr>
          <p:grpSpPr>
            <a:xfrm>
              <a:off x="445253" y="3000897"/>
              <a:ext cx="139138" cy="127771"/>
              <a:chOff x="585175" y="1520600"/>
              <a:chExt cx="54425" cy="49975"/>
            </a:xfrm>
          </p:grpSpPr>
          <p:sp>
            <p:nvSpPr>
              <p:cNvPr id="1388" name="Google Shape;1388;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15"/>
            <p:cNvGrpSpPr/>
            <p:nvPr/>
          </p:nvGrpSpPr>
          <p:grpSpPr>
            <a:xfrm>
              <a:off x="1221578" y="4318097"/>
              <a:ext cx="139138" cy="127771"/>
              <a:chOff x="585175" y="1520600"/>
              <a:chExt cx="54425" cy="49975"/>
            </a:xfrm>
          </p:grpSpPr>
          <p:sp>
            <p:nvSpPr>
              <p:cNvPr id="1394" name="Google Shape;1394;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9" name="Google Shape;1399;p15"/>
            <p:cNvGrpSpPr/>
            <p:nvPr/>
          </p:nvGrpSpPr>
          <p:grpSpPr>
            <a:xfrm>
              <a:off x="6007953" y="2507860"/>
              <a:ext cx="139138" cy="127771"/>
              <a:chOff x="585175" y="1520600"/>
              <a:chExt cx="54425" cy="49975"/>
            </a:xfrm>
          </p:grpSpPr>
          <p:sp>
            <p:nvSpPr>
              <p:cNvPr id="1400" name="Google Shape;1400;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5" name="Google Shape;1405;p15"/>
            <p:cNvGrpSpPr/>
            <p:nvPr/>
          </p:nvGrpSpPr>
          <p:grpSpPr>
            <a:xfrm>
              <a:off x="7464328" y="3000910"/>
              <a:ext cx="139138" cy="127771"/>
              <a:chOff x="585175" y="1520600"/>
              <a:chExt cx="54425" cy="49975"/>
            </a:xfrm>
          </p:grpSpPr>
          <p:sp>
            <p:nvSpPr>
              <p:cNvPr id="1406" name="Google Shape;1406;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15"/>
            <p:cNvGrpSpPr/>
            <p:nvPr/>
          </p:nvGrpSpPr>
          <p:grpSpPr>
            <a:xfrm>
              <a:off x="7750678" y="1982785"/>
              <a:ext cx="139138" cy="127771"/>
              <a:chOff x="585175" y="1520600"/>
              <a:chExt cx="54425" cy="49975"/>
            </a:xfrm>
          </p:grpSpPr>
          <p:sp>
            <p:nvSpPr>
              <p:cNvPr id="1412" name="Google Shape;1412;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7" name="Google Shape;1417;p15"/>
            <p:cNvGrpSpPr/>
            <p:nvPr/>
          </p:nvGrpSpPr>
          <p:grpSpPr>
            <a:xfrm>
              <a:off x="7603478" y="801872"/>
              <a:ext cx="139138" cy="127771"/>
              <a:chOff x="585175" y="1520600"/>
              <a:chExt cx="54425" cy="49975"/>
            </a:xfrm>
          </p:grpSpPr>
          <p:sp>
            <p:nvSpPr>
              <p:cNvPr id="1418" name="Google Shape;1418;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3" name="Google Shape;1423;p15"/>
            <p:cNvGrpSpPr/>
            <p:nvPr/>
          </p:nvGrpSpPr>
          <p:grpSpPr>
            <a:xfrm>
              <a:off x="8492753" y="3000897"/>
              <a:ext cx="139138" cy="127771"/>
              <a:chOff x="585175" y="1520600"/>
              <a:chExt cx="54425" cy="49975"/>
            </a:xfrm>
          </p:grpSpPr>
          <p:sp>
            <p:nvSpPr>
              <p:cNvPr id="1424" name="Google Shape;1424;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9" name="Google Shape;1429;p15"/>
            <p:cNvGrpSpPr/>
            <p:nvPr/>
          </p:nvGrpSpPr>
          <p:grpSpPr>
            <a:xfrm>
              <a:off x="8104603" y="3767747"/>
              <a:ext cx="139138" cy="127771"/>
              <a:chOff x="585175" y="1520600"/>
              <a:chExt cx="54425" cy="49975"/>
            </a:xfrm>
          </p:grpSpPr>
          <p:sp>
            <p:nvSpPr>
              <p:cNvPr id="1430" name="Google Shape;1430;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5" name="Google Shape;1435;p15"/>
            <p:cNvGrpSpPr/>
            <p:nvPr/>
          </p:nvGrpSpPr>
          <p:grpSpPr>
            <a:xfrm>
              <a:off x="7048303" y="4445872"/>
              <a:ext cx="139138" cy="127771"/>
              <a:chOff x="585175" y="1520600"/>
              <a:chExt cx="54425" cy="49975"/>
            </a:xfrm>
          </p:grpSpPr>
          <p:sp>
            <p:nvSpPr>
              <p:cNvPr id="1436" name="Google Shape;1436;p1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1" name="Google Shape;1441;p15"/>
            <p:cNvSpPr/>
            <p:nvPr/>
          </p:nvSpPr>
          <p:spPr>
            <a:xfrm>
              <a:off x="6663719" y="2790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5"/>
            <p:cNvSpPr/>
            <p:nvPr/>
          </p:nvSpPr>
          <p:spPr>
            <a:xfrm>
              <a:off x="7502694" y="2571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5"/>
            <p:cNvSpPr/>
            <p:nvPr/>
          </p:nvSpPr>
          <p:spPr>
            <a:xfrm>
              <a:off x="7922969" y="3033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5"/>
            <p:cNvSpPr/>
            <p:nvPr/>
          </p:nvSpPr>
          <p:spPr>
            <a:xfrm>
              <a:off x="7680219" y="3625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5"/>
            <p:cNvSpPr/>
            <p:nvPr/>
          </p:nvSpPr>
          <p:spPr>
            <a:xfrm>
              <a:off x="8631894" y="3345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5"/>
            <p:cNvSpPr/>
            <p:nvPr/>
          </p:nvSpPr>
          <p:spPr>
            <a:xfrm>
              <a:off x="8569494" y="2294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5"/>
            <p:cNvSpPr/>
            <p:nvPr/>
          </p:nvSpPr>
          <p:spPr>
            <a:xfrm>
              <a:off x="7464319" y="1852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5"/>
            <p:cNvSpPr/>
            <p:nvPr/>
          </p:nvSpPr>
          <p:spPr>
            <a:xfrm>
              <a:off x="7889819" y="634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5"/>
            <p:cNvSpPr/>
            <p:nvPr/>
          </p:nvSpPr>
          <p:spPr>
            <a:xfrm>
              <a:off x="6084694" y="1291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5"/>
            <p:cNvSpPr/>
            <p:nvPr/>
          </p:nvSpPr>
          <p:spPr>
            <a:xfrm>
              <a:off x="6358319" y="50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15"/>
            <p:cNvSpPr/>
            <p:nvPr/>
          </p:nvSpPr>
          <p:spPr>
            <a:xfrm>
              <a:off x="5893819" y="362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5"/>
            <p:cNvSpPr/>
            <p:nvPr/>
          </p:nvSpPr>
          <p:spPr>
            <a:xfrm>
              <a:off x="7464319" y="4167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5"/>
            <p:cNvSpPr/>
            <p:nvPr/>
          </p:nvSpPr>
          <p:spPr>
            <a:xfrm>
              <a:off x="7680219" y="4511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5"/>
            <p:cNvSpPr/>
            <p:nvPr/>
          </p:nvSpPr>
          <p:spPr>
            <a:xfrm>
              <a:off x="1514594" y="4142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5"/>
            <p:cNvSpPr/>
            <p:nvPr/>
          </p:nvSpPr>
          <p:spPr>
            <a:xfrm>
              <a:off x="2016119" y="4350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5"/>
            <p:cNvSpPr/>
            <p:nvPr/>
          </p:nvSpPr>
          <p:spPr>
            <a:xfrm>
              <a:off x="584394" y="3472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5"/>
            <p:cNvSpPr/>
            <p:nvPr/>
          </p:nvSpPr>
          <p:spPr>
            <a:xfrm>
              <a:off x="445244" y="2507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5"/>
            <p:cNvSpPr/>
            <p:nvPr/>
          </p:nvSpPr>
          <p:spPr>
            <a:xfrm>
              <a:off x="382844" y="3869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5"/>
            <p:cNvSpPr/>
            <p:nvPr/>
          </p:nvSpPr>
          <p:spPr>
            <a:xfrm>
              <a:off x="2178994" y="2635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5"/>
            <p:cNvSpPr/>
            <p:nvPr/>
          </p:nvSpPr>
          <p:spPr>
            <a:xfrm>
              <a:off x="1953719" y="1790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5"/>
            <p:cNvSpPr/>
            <p:nvPr/>
          </p:nvSpPr>
          <p:spPr>
            <a:xfrm>
              <a:off x="1586219" y="2950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5"/>
            <p:cNvSpPr/>
            <p:nvPr/>
          </p:nvSpPr>
          <p:spPr>
            <a:xfrm>
              <a:off x="1586219" y="109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5"/>
            <p:cNvSpPr/>
            <p:nvPr/>
          </p:nvSpPr>
          <p:spPr>
            <a:xfrm>
              <a:off x="2016119" y="69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5"/>
            <p:cNvSpPr/>
            <p:nvPr/>
          </p:nvSpPr>
          <p:spPr>
            <a:xfrm>
              <a:off x="1648619" y="362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5"/>
            <p:cNvSpPr/>
            <p:nvPr/>
          </p:nvSpPr>
          <p:spPr>
            <a:xfrm>
              <a:off x="3633969" y="958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5"/>
            <p:cNvSpPr/>
            <p:nvPr/>
          </p:nvSpPr>
          <p:spPr>
            <a:xfrm>
              <a:off x="3321794" y="69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5"/>
            <p:cNvSpPr/>
            <p:nvPr/>
          </p:nvSpPr>
          <p:spPr>
            <a:xfrm>
              <a:off x="3029094" y="1555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solidFill>
          <a:schemeClr val="accent3"/>
        </a:solidFill>
        <a:effectLst/>
      </p:bgPr>
    </p:bg>
    <p:spTree>
      <p:nvGrpSpPr>
        <p:cNvPr id="1468" name="Shape 1468"/>
        <p:cNvGrpSpPr/>
        <p:nvPr/>
      </p:nvGrpSpPr>
      <p:grpSpPr>
        <a:xfrm>
          <a:off x="0" y="0"/>
          <a:ext cx="0" cy="0"/>
          <a:chOff x="0" y="0"/>
          <a:chExt cx="0" cy="0"/>
        </a:xfrm>
      </p:grpSpPr>
      <p:sp>
        <p:nvSpPr>
          <p:cNvPr id="1469" name="Google Shape;1469;p16"/>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6"/>
          <p:cNvSpPr txBox="1"/>
          <p:nvPr>
            <p:ph type="title" hasCustomPrompt="1"/>
          </p:nvPr>
        </p:nvSpPr>
        <p:spPr>
          <a:xfrm>
            <a:off x="5533888" y="1170588"/>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471" name="Google Shape;1471;p16"/>
          <p:cNvSpPr txBox="1"/>
          <p:nvPr>
            <p:ph type="subTitle" idx="1"/>
          </p:nvPr>
        </p:nvSpPr>
        <p:spPr>
          <a:xfrm rot="473">
            <a:off x="4063800" y="3906125"/>
            <a:ext cx="4360200" cy="45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160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p:txBody>
      </p:sp>
      <p:sp>
        <p:nvSpPr>
          <p:cNvPr id="1472" name="Google Shape;1472;p16"/>
          <p:cNvSpPr txBox="1"/>
          <p:nvPr>
            <p:ph type="title" idx="2"/>
          </p:nvPr>
        </p:nvSpPr>
        <p:spPr>
          <a:xfrm>
            <a:off x="4063800" y="2879901"/>
            <a:ext cx="4360200" cy="10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600"/>
              <a:buNone/>
              <a:defRPr sz="60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p:txBody>
      </p:sp>
      <p:grpSp>
        <p:nvGrpSpPr>
          <p:cNvPr id="1473" name="Google Shape;1473;p16"/>
          <p:cNvGrpSpPr/>
          <p:nvPr/>
        </p:nvGrpSpPr>
        <p:grpSpPr>
          <a:xfrm>
            <a:off x="324419" y="415198"/>
            <a:ext cx="8399397" cy="4300525"/>
            <a:chOff x="324419" y="415198"/>
            <a:chExt cx="8399397" cy="4300525"/>
          </a:xfrm>
        </p:grpSpPr>
        <p:grpSp>
          <p:nvGrpSpPr>
            <p:cNvPr id="1474" name="Google Shape;1474;p16"/>
            <p:cNvGrpSpPr/>
            <p:nvPr/>
          </p:nvGrpSpPr>
          <p:grpSpPr>
            <a:xfrm>
              <a:off x="1300446" y="781967"/>
              <a:ext cx="564135" cy="256951"/>
              <a:chOff x="700250" y="1477300"/>
              <a:chExt cx="309675" cy="141050"/>
            </a:xfrm>
          </p:grpSpPr>
          <p:sp>
            <p:nvSpPr>
              <p:cNvPr id="1475" name="Google Shape;1475;p1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9" name="Google Shape;1479;p16"/>
            <p:cNvGrpSpPr/>
            <p:nvPr/>
          </p:nvGrpSpPr>
          <p:grpSpPr>
            <a:xfrm>
              <a:off x="7744728" y="2670760"/>
              <a:ext cx="139138" cy="127771"/>
              <a:chOff x="585175" y="1520600"/>
              <a:chExt cx="54425" cy="49975"/>
            </a:xfrm>
          </p:grpSpPr>
          <p:sp>
            <p:nvSpPr>
              <p:cNvPr id="1480" name="Google Shape;1480;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5" name="Google Shape;1485;p16"/>
            <p:cNvSpPr/>
            <p:nvPr/>
          </p:nvSpPr>
          <p:spPr>
            <a:xfrm>
              <a:off x="8005794" y="110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6" name="Google Shape;1486;p16"/>
            <p:cNvGrpSpPr/>
            <p:nvPr/>
          </p:nvGrpSpPr>
          <p:grpSpPr>
            <a:xfrm>
              <a:off x="8584678" y="3348822"/>
              <a:ext cx="139138" cy="127771"/>
              <a:chOff x="585175" y="1520600"/>
              <a:chExt cx="54425" cy="49975"/>
            </a:xfrm>
          </p:grpSpPr>
          <p:sp>
            <p:nvSpPr>
              <p:cNvPr id="1487" name="Google Shape;1487;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2" name="Google Shape;1492;p16"/>
            <p:cNvGrpSpPr/>
            <p:nvPr/>
          </p:nvGrpSpPr>
          <p:grpSpPr>
            <a:xfrm>
              <a:off x="6847503" y="4361522"/>
              <a:ext cx="139138" cy="127771"/>
              <a:chOff x="585175" y="1520600"/>
              <a:chExt cx="54425" cy="49975"/>
            </a:xfrm>
          </p:grpSpPr>
          <p:sp>
            <p:nvSpPr>
              <p:cNvPr id="1493" name="Google Shape;1493;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8" name="Google Shape;1498;p16"/>
            <p:cNvGrpSpPr/>
            <p:nvPr/>
          </p:nvGrpSpPr>
          <p:grpSpPr>
            <a:xfrm>
              <a:off x="5096478" y="4587947"/>
              <a:ext cx="139138" cy="127771"/>
              <a:chOff x="585175" y="1520600"/>
              <a:chExt cx="54425" cy="49975"/>
            </a:xfrm>
          </p:grpSpPr>
          <p:sp>
            <p:nvSpPr>
              <p:cNvPr id="1499" name="Google Shape;1499;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4" name="Google Shape;1504;p16"/>
            <p:cNvGrpSpPr/>
            <p:nvPr/>
          </p:nvGrpSpPr>
          <p:grpSpPr>
            <a:xfrm>
              <a:off x="5300103" y="2507872"/>
              <a:ext cx="139138" cy="127771"/>
              <a:chOff x="585175" y="1520600"/>
              <a:chExt cx="54425" cy="49975"/>
            </a:xfrm>
          </p:grpSpPr>
          <p:sp>
            <p:nvSpPr>
              <p:cNvPr id="1505" name="Google Shape;1505;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0" name="Google Shape;1510;p16"/>
            <p:cNvGrpSpPr/>
            <p:nvPr/>
          </p:nvGrpSpPr>
          <p:grpSpPr>
            <a:xfrm>
              <a:off x="3753828" y="1209772"/>
              <a:ext cx="139138" cy="127771"/>
              <a:chOff x="585175" y="1520600"/>
              <a:chExt cx="54425" cy="49975"/>
            </a:xfrm>
          </p:grpSpPr>
          <p:sp>
            <p:nvSpPr>
              <p:cNvPr id="1511" name="Google Shape;1511;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6" name="Google Shape;1516;p16"/>
            <p:cNvGrpSpPr/>
            <p:nvPr/>
          </p:nvGrpSpPr>
          <p:grpSpPr>
            <a:xfrm>
              <a:off x="4231078" y="623710"/>
              <a:ext cx="139138" cy="127771"/>
              <a:chOff x="585175" y="1520600"/>
              <a:chExt cx="54425" cy="49975"/>
            </a:xfrm>
          </p:grpSpPr>
          <p:sp>
            <p:nvSpPr>
              <p:cNvPr id="1517" name="Google Shape;1517;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16"/>
            <p:cNvGrpSpPr/>
            <p:nvPr/>
          </p:nvGrpSpPr>
          <p:grpSpPr>
            <a:xfrm>
              <a:off x="4802278" y="1209785"/>
              <a:ext cx="139138" cy="127771"/>
              <a:chOff x="585175" y="1520600"/>
              <a:chExt cx="54425" cy="49975"/>
            </a:xfrm>
          </p:grpSpPr>
          <p:sp>
            <p:nvSpPr>
              <p:cNvPr id="1523" name="Google Shape;1523;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8" name="Google Shape;1528;p16"/>
            <p:cNvGrpSpPr/>
            <p:nvPr/>
          </p:nvGrpSpPr>
          <p:grpSpPr>
            <a:xfrm>
              <a:off x="2143928" y="555585"/>
              <a:ext cx="139138" cy="127771"/>
              <a:chOff x="585175" y="1520600"/>
              <a:chExt cx="54425" cy="49975"/>
            </a:xfrm>
          </p:grpSpPr>
          <p:sp>
            <p:nvSpPr>
              <p:cNvPr id="1529" name="Google Shape;1529;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4" name="Google Shape;1534;p16"/>
            <p:cNvGrpSpPr/>
            <p:nvPr/>
          </p:nvGrpSpPr>
          <p:grpSpPr>
            <a:xfrm>
              <a:off x="545253" y="3817735"/>
              <a:ext cx="139138" cy="127771"/>
              <a:chOff x="585175" y="1520600"/>
              <a:chExt cx="54425" cy="49975"/>
            </a:xfrm>
          </p:grpSpPr>
          <p:sp>
            <p:nvSpPr>
              <p:cNvPr id="1535" name="Google Shape;1535;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0" name="Google Shape;1540;p16"/>
            <p:cNvGrpSpPr/>
            <p:nvPr/>
          </p:nvGrpSpPr>
          <p:grpSpPr>
            <a:xfrm>
              <a:off x="8181178" y="1337560"/>
              <a:ext cx="139138" cy="127771"/>
              <a:chOff x="585175" y="1520600"/>
              <a:chExt cx="54425" cy="49975"/>
            </a:xfrm>
          </p:grpSpPr>
          <p:sp>
            <p:nvSpPr>
              <p:cNvPr id="1541" name="Google Shape;1541;p1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6" name="Google Shape;1546;p16"/>
            <p:cNvSpPr/>
            <p:nvPr/>
          </p:nvSpPr>
          <p:spPr>
            <a:xfrm>
              <a:off x="7682319" y="1540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16"/>
            <p:cNvSpPr/>
            <p:nvPr/>
          </p:nvSpPr>
          <p:spPr>
            <a:xfrm>
              <a:off x="8181169" y="2234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6"/>
            <p:cNvSpPr/>
            <p:nvPr/>
          </p:nvSpPr>
          <p:spPr>
            <a:xfrm>
              <a:off x="8219544" y="3526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6"/>
            <p:cNvSpPr/>
            <p:nvPr/>
          </p:nvSpPr>
          <p:spPr>
            <a:xfrm>
              <a:off x="8584669" y="2736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6"/>
            <p:cNvSpPr/>
            <p:nvPr/>
          </p:nvSpPr>
          <p:spPr>
            <a:xfrm>
              <a:off x="7451994" y="781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6"/>
            <p:cNvSpPr/>
            <p:nvPr/>
          </p:nvSpPr>
          <p:spPr>
            <a:xfrm>
              <a:off x="5173219" y="879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6"/>
            <p:cNvSpPr/>
            <p:nvPr/>
          </p:nvSpPr>
          <p:spPr>
            <a:xfrm>
              <a:off x="4509594" y="976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16"/>
            <p:cNvSpPr/>
            <p:nvPr/>
          </p:nvSpPr>
          <p:spPr>
            <a:xfrm>
              <a:off x="4617769" y="477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6"/>
            <p:cNvSpPr/>
            <p:nvPr/>
          </p:nvSpPr>
          <p:spPr>
            <a:xfrm>
              <a:off x="3830569" y="844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6"/>
            <p:cNvSpPr/>
            <p:nvPr/>
          </p:nvSpPr>
          <p:spPr>
            <a:xfrm>
              <a:off x="3391519" y="976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6"/>
            <p:cNvSpPr/>
            <p:nvPr/>
          </p:nvSpPr>
          <p:spPr>
            <a:xfrm>
              <a:off x="2487919" y="415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16"/>
            <p:cNvSpPr/>
            <p:nvPr/>
          </p:nvSpPr>
          <p:spPr>
            <a:xfrm>
              <a:off x="324419" y="366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6"/>
            <p:cNvSpPr/>
            <p:nvPr/>
          </p:nvSpPr>
          <p:spPr>
            <a:xfrm>
              <a:off x="5471494" y="4455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6"/>
            <p:cNvSpPr/>
            <p:nvPr/>
          </p:nvSpPr>
          <p:spPr>
            <a:xfrm>
              <a:off x="4941419" y="2736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6"/>
            <p:cNvSpPr/>
            <p:nvPr/>
          </p:nvSpPr>
          <p:spPr>
            <a:xfrm>
              <a:off x="5134844" y="2234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6"/>
            <p:cNvSpPr/>
            <p:nvPr/>
          </p:nvSpPr>
          <p:spPr>
            <a:xfrm>
              <a:off x="5713894" y="781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16"/>
            <p:cNvSpPr/>
            <p:nvPr/>
          </p:nvSpPr>
          <p:spPr>
            <a:xfrm>
              <a:off x="7451994" y="2879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16"/>
            <p:cNvSpPr/>
            <p:nvPr/>
          </p:nvSpPr>
          <p:spPr>
            <a:xfrm>
              <a:off x="7076569" y="2409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6"/>
            <p:cNvSpPr/>
            <p:nvPr/>
          </p:nvSpPr>
          <p:spPr>
            <a:xfrm>
              <a:off x="7343819" y="4361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6"/>
            <p:cNvSpPr/>
            <p:nvPr/>
          </p:nvSpPr>
          <p:spPr>
            <a:xfrm>
              <a:off x="6516594" y="4653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16"/>
            <p:cNvSpPr/>
            <p:nvPr/>
          </p:nvSpPr>
          <p:spPr>
            <a:xfrm>
              <a:off x="4095494" y="4455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6"/>
            <p:cNvSpPr/>
            <p:nvPr/>
          </p:nvSpPr>
          <p:spPr>
            <a:xfrm>
              <a:off x="3001019" y="4653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6"/>
            <p:cNvSpPr/>
            <p:nvPr/>
          </p:nvSpPr>
          <p:spPr>
            <a:xfrm>
              <a:off x="7883869" y="4620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1_1">
    <p:bg>
      <p:bgPr>
        <a:solidFill>
          <a:schemeClr val="accent3"/>
        </a:solidFill>
        <a:effectLst/>
      </p:bgPr>
    </p:bg>
    <p:spTree>
      <p:nvGrpSpPr>
        <p:cNvPr id="1569" name="Shape 1569"/>
        <p:cNvGrpSpPr/>
        <p:nvPr/>
      </p:nvGrpSpPr>
      <p:grpSpPr>
        <a:xfrm>
          <a:off x="0" y="0"/>
          <a:ext cx="0" cy="0"/>
          <a:chOff x="0" y="0"/>
          <a:chExt cx="0" cy="0"/>
        </a:xfrm>
      </p:grpSpPr>
      <p:sp>
        <p:nvSpPr>
          <p:cNvPr id="1570" name="Google Shape;1570;p17"/>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7"/>
          <p:cNvSpPr txBox="1"/>
          <p:nvPr>
            <p:ph type="title" hasCustomPrompt="1"/>
          </p:nvPr>
        </p:nvSpPr>
        <p:spPr>
          <a:xfrm>
            <a:off x="2043513" y="1160438"/>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572" name="Google Shape;1572;p17"/>
          <p:cNvSpPr txBox="1"/>
          <p:nvPr>
            <p:ph type="subTitle" idx="1"/>
          </p:nvPr>
        </p:nvSpPr>
        <p:spPr>
          <a:xfrm rot="384">
            <a:off x="4175612" y="2373550"/>
            <a:ext cx="2682600" cy="646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600">
                <a:solidFill>
                  <a:schemeClr val="dk2"/>
                </a:solidFill>
              </a:defRPr>
            </a:lvl1pPr>
            <a:lvl2pPr lvl="1" rtl="0">
              <a:lnSpc>
                <a:spcPct val="100000"/>
              </a:lnSpc>
              <a:spcBef>
                <a:spcPts val="1600"/>
              </a:spcBef>
              <a:spcAft>
                <a:spcPts val="0"/>
              </a:spcAft>
              <a:buClr>
                <a:schemeClr val="dk2"/>
              </a:buClr>
              <a:buSzPts val="1400"/>
              <a:buNone/>
              <a:defRPr>
                <a:solidFill>
                  <a:schemeClr val="dk2"/>
                </a:solidFill>
              </a:defRPr>
            </a:lvl2pPr>
            <a:lvl3pPr lvl="2" rtl="0">
              <a:lnSpc>
                <a:spcPct val="100000"/>
              </a:lnSpc>
              <a:spcBef>
                <a:spcPts val="1600"/>
              </a:spcBef>
              <a:spcAft>
                <a:spcPts val="0"/>
              </a:spcAft>
              <a:buClr>
                <a:schemeClr val="dk2"/>
              </a:buClr>
              <a:buSzPts val="1400"/>
              <a:buNone/>
              <a:defRPr>
                <a:solidFill>
                  <a:schemeClr val="dk2"/>
                </a:solidFill>
              </a:defRPr>
            </a:lvl3pPr>
            <a:lvl4pPr lvl="3" rtl="0">
              <a:lnSpc>
                <a:spcPct val="100000"/>
              </a:lnSpc>
              <a:spcBef>
                <a:spcPts val="1600"/>
              </a:spcBef>
              <a:spcAft>
                <a:spcPts val="0"/>
              </a:spcAft>
              <a:buClr>
                <a:schemeClr val="dk2"/>
              </a:buClr>
              <a:buSzPts val="1400"/>
              <a:buNone/>
              <a:defRPr>
                <a:solidFill>
                  <a:schemeClr val="dk2"/>
                </a:solidFill>
              </a:defRPr>
            </a:lvl4pPr>
            <a:lvl5pPr lvl="4" rtl="0">
              <a:lnSpc>
                <a:spcPct val="100000"/>
              </a:lnSpc>
              <a:spcBef>
                <a:spcPts val="1600"/>
              </a:spcBef>
              <a:spcAft>
                <a:spcPts val="0"/>
              </a:spcAft>
              <a:buClr>
                <a:schemeClr val="dk2"/>
              </a:buClr>
              <a:buSzPts val="1400"/>
              <a:buNone/>
              <a:defRPr>
                <a:solidFill>
                  <a:schemeClr val="dk2"/>
                </a:solidFill>
              </a:defRPr>
            </a:lvl5pPr>
            <a:lvl6pPr lvl="5" rtl="0">
              <a:lnSpc>
                <a:spcPct val="100000"/>
              </a:lnSpc>
              <a:spcBef>
                <a:spcPts val="1600"/>
              </a:spcBef>
              <a:spcAft>
                <a:spcPts val="0"/>
              </a:spcAft>
              <a:buClr>
                <a:schemeClr val="dk2"/>
              </a:buClr>
              <a:buSzPts val="1400"/>
              <a:buNone/>
              <a:defRPr>
                <a:solidFill>
                  <a:schemeClr val="dk2"/>
                </a:solidFill>
              </a:defRPr>
            </a:lvl6pPr>
            <a:lvl7pPr lvl="6" rtl="0">
              <a:lnSpc>
                <a:spcPct val="100000"/>
              </a:lnSpc>
              <a:spcBef>
                <a:spcPts val="1600"/>
              </a:spcBef>
              <a:spcAft>
                <a:spcPts val="0"/>
              </a:spcAft>
              <a:buClr>
                <a:schemeClr val="dk2"/>
              </a:buClr>
              <a:buSzPts val="1400"/>
              <a:buNone/>
              <a:defRPr>
                <a:solidFill>
                  <a:schemeClr val="dk2"/>
                </a:solidFill>
              </a:defRPr>
            </a:lvl7pPr>
            <a:lvl8pPr lvl="7" rtl="0">
              <a:lnSpc>
                <a:spcPct val="100000"/>
              </a:lnSpc>
              <a:spcBef>
                <a:spcPts val="1600"/>
              </a:spcBef>
              <a:spcAft>
                <a:spcPts val="0"/>
              </a:spcAft>
              <a:buClr>
                <a:schemeClr val="dk2"/>
              </a:buClr>
              <a:buSzPts val="1400"/>
              <a:buNone/>
              <a:defRPr>
                <a:solidFill>
                  <a:schemeClr val="dk2"/>
                </a:solidFill>
              </a:defRPr>
            </a:lvl8pPr>
            <a:lvl9pPr lvl="8" rtl="0">
              <a:lnSpc>
                <a:spcPct val="100000"/>
              </a:lnSpc>
              <a:spcBef>
                <a:spcPts val="1600"/>
              </a:spcBef>
              <a:spcAft>
                <a:spcPts val="1600"/>
              </a:spcAft>
              <a:buClr>
                <a:schemeClr val="dk2"/>
              </a:buClr>
              <a:buSzPts val="1400"/>
              <a:buNone/>
              <a:defRPr>
                <a:solidFill>
                  <a:schemeClr val="dk2"/>
                </a:solidFill>
              </a:defRPr>
            </a:lvl9pPr>
          </a:lstStyle>
          <a:p/>
        </p:txBody>
      </p:sp>
      <p:sp>
        <p:nvSpPr>
          <p:cNvPr id="1573" name="Google Shape;1573;p17"/>
          <p:cNvSpPr txBox="1"/>
          <p:nvPr>
            <p:ph type="title" idx="2"/>
          </p:nvPr>
        </p:nvSpPr>
        <p:spPr>
          <a:xfrm>
            <a:off x="4175613" y="540000"/>
            <a:ext cx="3223500" cy="187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6000">
                <a:solidFill>
                  <a:schemeClr val="dk2"/>
                </a:solidFill>
              </a:defRPr>
            </a:lvl1pPr>
            <a:lvl2pPr lvl="1" rtl="0">
              <a:spcBef>
                <a:spcPts val="0"/>
              </a:spcBef>
              <a:spcAft>
                <a:spcPts val="0"/>
              </a:spcAft>
              <a:buClr>
                <a:schemeClr val="dk2"/>
              </a:buClr>
              <a:buSzPts val="3600"/>
              <a:buNone/>
              <a:defRPr sz="3600">
                <a:solidFill>
                  <a:schemeClr val="dk2"/>
                </a:solidFill>
              </a:defRPr>
            </a:lvl2pPr>
            <a:lvl3pPr lvl="2" rtl="0">
              <a:spcBef>
                <a:spcPts val="0"/>
              </a:spcBef>
              <a:spcAft>
                <a:spcPts val="0"/>
              </a:spcAft>
              <a:buClr>
                <a:schemeClr val="dk2"/>
              </a:buClr>
              <a:buSzPts val="3600"/>
              <a:buNone/>
              <a:defRPr sz="3600">
                <a:solidFill>
                  <a:schemeClr val="dk2"/>
                </a:solidFill>
              </a:defRPr>
            </a:lvl3pPr>
            <a:lvl4pPr lvl="3" rtl="0">
              <a:spcBef>
                <a:spcPts val="0"/>
              </a:spcBef>
              <a:spcAft>
                <a:spcPts val="0"/>
              </a:spcAft>
              <a:buClr>
                <a:schemeClr val="dk2"/>
              </a:buClr>
              <a:buSzPts val="3600"/>
              <a:buNone/>
              <a:defRPr sz="3600">
                <a:solidFill>
                  <a:schemeClr val="dk2"/>
                </a:solidFill>
              </a:defRPr>
            </a:lvl4pPr>
            <a:lvl5pPr lvl="4" rtl="0">
              <a:spcBef>
                <a:spcPts val="0"/>
              </a:spcBef>
              <a:spcAft>
                <a:spcPts val="0"/>
              </a:spcAft>
              <a:buClr>
                <a:schemeClr val="dk2"/>
              </a:buClr>
              <a:buSzPts val="3600"/>
              <a:buNone/>
              <a:defRPr sz="3600">
                <a:solidFill>
                  <a:schemeClr val="dk2"/>
                </a:solidFill>
              </a:defRPr>
            </a:lvl5pPr>
            <a:lvl6pPr lvl="5" rtl="0">
              <a:spcBef>
                <a:spcPts val="0"/>
              </a:spcBef>
              <a:spcAft>
                <a:spcPts val="0"/>
              </a:spcAft>
              <a:buClr>
                <a:schemeClr val="dk2"/>
              </a:buClr>
              <a:buSzPts val="3600"/>
              <a:buNone/>
              <a:defRPr sz="3600">
                <a:solidFill>
                  <a:schemeClr val="dk2"/>
                </a:solidFill>
              </a:defRPr>
            </a:lvl6pPr>
            <a:lvl7pPr lvl="6" rtl="0">
              <a:spcBef>
                <a:spcPts val="0"/>
              </a:spcBef>
              <a:spcAft>
                <a:spcPts val="0"/>
              </a:spcAft>
              <a:buClr>
                <a:schemeClr val="dk2"/>
              </a:buClr>
              <a:buSzPts val="3600"/>
              <a:buNone/>
              <a:defRPr sz="3600">
                <a:solidFill>
                  <a:schemeClr val="dk2"/>
                </a:solidFill>
              </a:defRPr>
            </a:lvl7pPr>
            <a:lvl8pPr lvl="7" rtl="0">
              <a:spcBef>
                <a:spcPts val="0"/>
              </a:spcBef>
              <a:spcAft>
                <a:spcPts val="0"/>
              </a:spcAft>
              <a:buClr>
                <a:schemeClr val="dk2"/>
              </a:buClr>
              <a:buSzPts val="3600"/>
              <a:buNone/>
              <a:defRPr sz="3600">
                <a:solidFill>
                  <a:schemeClr val="dk2"/>
                </a:solidFill>
              </a:defRPr>
            </a:lvl8pPr>
            <a:lvl9pPr lvl="8" rtl="0">
              <a:spcBef>
                <a:spcPts val="0"/>
              </a:spcBef>
              <a:spcAft>
                <a:spcPts val="0"/>
              </a:spcAft>
              <a:buClr>
                <a:schemeClr val="dk2"/>
              </a:buClr>
              <a:buSzPts val="3600"/>
              <a:buNone/>
              <a:defRPr sz="3600">
                <a:solidFill>
                  <a:schemeClr val="dk2"/>
                </a:solidFill>
              </a:defRPr>
            </a:lvl9pPr>
          </a:lstStyle>
          <a:p/>
        </p:txBody>
      </p:sp>
      <p:grpSp>
        <p:nvGrpSpPr>
          <p:cNvPr id="1574" name="Google Shape;1574;p17"/>
          <p:cNvGrpSpPr/>
          <p:nvPr/>
        </p:nvGrpSpPr>
        <p:grpSpPr>
          <a:xfrm>
            <a:off x="719996" y="693261"/>
            <a:ext cx="7951223" cy="3941437"/>
            <a:chOff x="719996" y="693261"/>
            <a:chExt cx="7951223" cy="3941437"/>
          </a:xfrm>
        </p:grpSpPr>
        <p:grpSp>
          <p:nvGrpSpPr>
            <p:cNvPr id="1575" name="Google Shape;1575;p17"/>
            <p:cNvGrpSpPr/>
            <p:nvPr/>
          </p:nvGrpSpPr>
          <p:grpSpPr>
            <a:xfrm>
              <a:off x="7859871" y="903492"/>
              <a:ext cx="564135" cy="256951"/>
              <a:chOff x="700250" y="1477300"/>
              <a:chExt cx="309675" cy="141050"/>
            </a:xfrm>
          </p:grpSpPr>
          <p:sp>
            <p:nvSpPr>
              <p:cNvPr id="1576" name="Google Shape;1576;p17"/>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7"/>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7"/>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7"/>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17"/>
            <p:cNvGrpSpPr/>
            <p:nvPr/>
          </p:nvGrpSpPr>
          <p:grpSpPr>
            <a:xfrm>
              <a:off x="1933653" y="3497360"/>
              <a:ext cx="139138" cy="127771"/>
              <a:chOff x="585175" y="1520600"/>
              <a:chExt cx="54425" cy="49975"/>
            </a:xfrm>
          </p:grpSpPr>
          <p:sp>
            <p:nvSpPr>
              <p:cNvPr id="1581" name="Google Shape;1581;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6" name="Google Shape;1586;p17"/>
            <p:cNvSpPr/>
            <p:nvPr/>
          </p:nvSpPr>
          <p:spPr>
            <a:xfrm>
              <a:off x="3638144" y="4102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7" name="Google Shape;1587;p17"/>
            <p:cNvGrpSpPr/>
            <p:nvPr/>
          </p:nvGrpSpPr>
          <p:grpSpPr>
            <a:xfrm>
              <a:off x="719996" y="2258867"/>
              <a:ext cx="564135" cy="256951"/>
              <a:chOff x="700250" y="1477300"/>
              <a:chExt cx="309675" cy="141050"/>
            </a:xfrm>
          </p:grpSpPr>
          <p:sp>
            <p:nvSpPr>
              <p:cNvPr id="1588" name="Google Shape;1588;p17"/>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7"/>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7"/>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7"/>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2" name="Google Shape;1592;p17"/>
            <p:cNvGrpSpPr/>
            <p:nvPr/>
          </p:nvGrpSpPr>
          <p:grpSpPr>
            <a:xfrm>
              <a:off x="3499003" y="2924660"/>
              <a:ext cx="139138" cy="127771"/>
              <a:chOff x="585175" y="1520600"/>
              <a:chExt cx="54425" cy="49975"/>
            </a:xfrm>
          </p:grpSpPr>
          <p:sp>
            <p:nvSpPr>
              <p:cNvPr id="1593" name="Google Shape;1593;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8" name="Google Shape;1598;p17"/>
            <p:cNvGrpSpPr/>
            <p:nvPr/>
          </p:nvGrpSpPr>
          <p:grpSpPr>
            <a:xfrm>
              <a:off x="1437303" y="1085685"/>
              <a:ext cx="139138" cy="127771"/>
              <a:chOff x="585175" y="1520600"/>
              <a:chExt cx="54425" cy="49975"/>
            </a:xfrm>
          </p:grpSpPr>
          <p:sp>
            <p:nvSpPr>
              <p:cNvPr id="1599" name="Google Shape;1599;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4" name="Google Shape;1604;p17"/>
            <p:cNvGrpSpPr/>
            <p:nvPr/>
          </p:nvGrpSpPr>
          <p:grpSpPr>
            <a:xfrm>
              <a:off x="7367853" y="722985"/>
              <a:ext cx="139138" cy="127771"/>
              <a:chOff x="585175" y="1520600"/>
              <a:chExt cx="54425" cy="49975"/>
            </a:xfrm>
          </p:grpSpPr>
          <p:sp>
            <p:nvSpPr>
              <p:cNvPr id="1605" name="Google Shape;1605;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0" name="Google Shape;1610;p17"/>
            <p:cNvGrpSpPr/>
            <p:nvPr/>
          </p:nvGrpSpPr>
          <p:grpSpPr>
            <a:xfrm>
              <a:off x="8201453" y="1830185"/>
              <a:ext cx="139138" cy="127771"/>
              <a:chOff x="585175" y="1520600"/>
              <a:chExt cx="54425" cy="49975"/>
            </a:xfrm>
          </p:grpSpPr>
          <p:sp>
            <p:nvSpPr>
              <p:cNvPr id="1611" name="Google Shape;1611;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6" name="Google Shape;1616;p17"/>
            <p:cNvGrpSpPr/>
            <p:nvPr/>
          </p:nvGrpSpPr>
          <p:grpSpPr>
            <a:xfrm>
              <a:off x="8072366" y="3128285"/>
              <a:ext cx="139138" cy="127771"/>
              <a:chOff x="585175" y="1520600"/>
              <a:chExt cx="54425" cy="49975"/>
            </a:xfrm>
          </p:grpSpPr>
          <p:sp>
            <p:nvSpPr>
              <p:cNvPr id="1617" name="Google Shape;1617;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2" name="Google Shape;1622;p17"/>
            <p:cNvGrpSpPr/>
            <p:nvPr/>
          </p:nvGrpSpPr>
          <p:grpSpPr>
            <a:xfrm>
              <a:off x="5215266" y="4038235"/>
              <a:ext cx="139138" cy="127771"/>
              <a:chOff x="585175" y="1520600"/>
              <a:chExt cx="54425" cy="49975"/>
            </a:xfrm>
          </p:grpSpPr>
          <p:sp>
            <p:nvSpPr>
              <p:cNvPr id="1623" name="Google Shape;1623;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8" name="Google Shape;1628;p17"/>
            <p:cNvGrpSpPr/>
            <p:nvPr/>
          </p:nvGrpSpPr>
          <p:grpSpPr>
            <a:xfrm>
              <a:off x="5447353" y="3625135"/>
              <a:ext cx="139138" cy="127771"/>
              <a:chOff x="585175" y="1520600"/>
              <a:chExt cx="54425" cy="49975"/>
            </a:xfrm>
          </p:grpSpPr>
          <p:sp>
            <p:nvSpPr>
              <p:cNvPr id="1629" name="Google Shape;1629;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4" name="Google Shape;1634;p17"/>
            <p:cNvGrpSpPr/>
            <p:nvPr/>
          </p:nvGrpSpPr>
          <p:grpSpPr>
            <a:xfrm>
              <a:off x="3395391" y="4273660"/>
              <a:ext cx="139138" cy="127771"/>
              <a:chOff x="585175" y="1520600"/>
              <a:chExt cx="54425" cy="49975"/>
            </a:xfrm>
          </p:grpSpPr>
          <p:sp>
            <p:nvSpPr>
              <p:cNvPr id="1635" name="Google Shape;1635;p1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1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1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1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40" name="Google Shape;1640;p17"/>
            <p:cNvSpPr/>
            <p:nvPr/>
          </p:nvSpPr>
          <p:spPr>
            <a:xfrm>
              <a:off x="5706194" y="4164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7"/>
            <p:cNvSpPr/>
            <p:nvPr/>
          </p:nvSpPr>
          <p:spPr>
            <a:xfrm>
              <a:off x="5114419" y="3343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7"/>
            <p:cNvSpPr/>
            <p:nvPr/>
          </p:nvSpPr>
          <p:spPr>
            <a:xfrm>
              <a:off x="4624469" y="4339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7"/>
            <p:cNvSpPr/>
            <p:nvPr/>
          </p:nvSpPr>
          <p:spPr>
            <a:xfrm>
              <a:off x="4175619"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7"/>
            <p:cNvSpPr/>
            <p:nvPr/>
          </p:nvSpPr>
          <p:spPr>
            <a:xfrm>
              <a:off x="4238019" y="3530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7"/>
            <p:cNvSpPr/>
            <p:nvPr/>
          </p:nvSpPr>
          <p:spPr>
            <a:xfrm>
              <a:off x="3213544" y="3281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7"/>
            <p:cNvSpPr/>
            <p:nvPr/>
          </p:nvSpPr>
          <p:spPr>
            <a:xfrm>
              <a:off x="3395394" y="2413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7"/>
            <p:cNvSpPr/>
            <p:nvPr/>
          </p:nvSpPr>
          <p:spPr>
            <a:xfrm>
              <a:off x="2434544" y="3497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7"/>
            <p:cNvSpPr/>
            <p:nvPr/>
          </p:nvSpPr>
          <p:spPr>
            <a:xfrm>
              <a:off x="1871244" y="2725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7"/>
            <p:cNvSpPr/>
            <p:nvPr/>
          </p:nvSpPr>
          <p:spPr>
            <a:xfrm>
              <a:off x="1400369" y="2957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7"/>
            <p:cNvSpPr/>
            <p:nvPr/>
          </p:nvSpPr>
          <p:spPr>
            <a:xfrm>
              <a:off x="1101294" y="1445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7"/>
            <p:cNvSpPr/>
            <p:nvPr/>
          </p:nvSpPr>
          <p:spPr>
            <a:xfrm>
              <a:off x="859494" y="755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7"/>
            <p:cNvSpPr/>
            <p:nvPr/>
          </p:nvSpPr>
          <p:spPr>
            <a:xfrm>
              <a:off x="2010394" y="1213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7"/>
            <p:cNvSpPr/>
            <p:nvPr/>
          </p:nvSpPr>
          <p:spPr>
            <a:xfrm>
              <a:off x="1682469" y="693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7"/>
            <p:cNvSpPr/>
            <p:nvPr/>
          </p:nvSpPr>
          <p:spPr>
            <a:xfrm>
              <a:off x="3537369" y="1023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7"/>
            <p:cNvSpPr/>
            <p:nvPr/>
          </p:nvSpPr>
          <p:spPr>
            <a:xfrm>
              <a:off x="7598294" y="1118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7"/>
            <p:cNvSpPr/>
            <p:nvPr/>
          </p:nvSpPr>
          <p:spPr>
            <a:xfrm>
              <a:off x="8546419" y="1507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7"/>
            <p:cNvSpPr/>
            <p:nvPr/>
          </p:nvSpPr>
          <p:spPr>
            <a:xfrm>
              <a:off x="7859869" y="1719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17"/>
            <p:cNvSpPr/>
            <p:nvPr/>
          </p:nvSpPr>
          <p:spPr>
            <a:xfrm>
              <a:off x="8392794" y="2413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7"/>
            <p:cNvSpPr/>
            <p:nvPr/>
          </p:nvSpPr>
          <p:spPr>
            <a:xfrm>
              <a:off x="7686469" y="2665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7"/>
            <p:cNvSpPr/>
            <p:nvPr/>
          </p:nvSpPr>
          <p:spPr>
            <a:xfrm>
              <a:off x="6286569" y="3160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7"/>
            <p:cNvSpPr/>
            <p:nvPr/>
          </p:nvSpPr>
          <p:spPr>
            <a:xfrm>
              <a:off x="8608819" y="3311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_HEADER_1_1_1_1">
    <p:bg>
      <p:bgPr>
        <a:solidFill>
          <a:schemeClr val="accent3"/>
        </a:solidFill>
        <a:effectLst/>
      </p:bgPr>
    </p:bg>
    <p:spTree>
      <p:nvGrpSpPr>
        <p:cNvPr id="1662" name="Shape 1662"/>
        <p:cNvGrpSpPr/>
        <p:nvPr/>
      </p:nvGrpSpPr>
      <p:grpSpPr>
        <a:xfrm>
          <a:off x="0" y="0"/>
          <a:ext cx="0" cy="0"/>
          <a:chOff x="0" y="0"/>
          <a:chExt cx="0" cy="0"/>
        </a:xfrm>
      </p:grpSpPr>
      <p:sp>
        <p:nvSpPr>
          <p:cNvPr id="1663" name="Google Shape;1663;p18"/>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8"/>
          <p:cNvSpPr txBox="1"/>
          <p:nvPr>
            <p:ph type="title" hasCustomPrompt="1"/>
          </p:nvPr>
        </p:nvSpPr>
        <p:spPr>
          <a:xfrm flipH="1">
            <a:off x="6029700" y="1204888"/>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665" name="Google Shape;1665;p18"/>
          <p:cNvSpPr txBox="1"/>
          <p:nvPr>
            <p:ph type="subTitle" idx="1"/>
          </p:nvPr>
        </p:nvSpPr>
        <p:spPr>
          <a:xfrm rot="-491" flipH="1">
            <a:off x="1119912" y="2109975"/>
            <a:ext cx="4197000" cy="4551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600">
                <a:solidFill>
                  <a:schemeClr val="dk2"/>
                </a:solidFill>
              </a:defRPr>
            </a:lvl1pPr>
            <a:lvl2pPr lvl="1" algn="r" rtl="0">
              <a:lnSpc>
                <a:spcPct val="100000"/>
              </a:lnSpc>
              <a:spcBef>
                <a:spcPts val="1600"/>
              </a:spcBef>
              <a:spcAft>
                <a:spcPts val="0"/>
              </a:spcAft>
              <a:buClr>
                <a:schemeClr val="dk2"/>
              </a:buClr>
              <a:buSzPts val="1400"/>
              <a:buNone/>
              <a:defRPr>
                <a:solidFill>
                  <a:schemeClr val="dk2"/>
                </a:solidFill>
              </a:defRPr>
            </a:lvl2pPr>
            <a:lvl3pPr lvl="2" algn="r" rtl="0">
              <a:lnSpc>
                <a:spcPct val="100000"/>
              </a:lnSpc>
              <a:spcBef>
                <a:spcPts val="1600"/>
              </a:spcBef>
              <a:spcAft>
                <a:spcPts val="0"/>
              </a:spcAft>
              <a:buClr>
                <a:schemeClr val="dk2"/>
              </a:buClr>
              <a:buSzPts val="1400"/>
              <a:buNone/>
              <a:defRPr>
                <a:solidFill>
                  <a:schemeClr val="dk2"/>
                </a:solidFill>
              </a:defRPr>
            </a:lvl3pPr>
            <a:lvl4pPr lvl="3" algn="r" rtl="0">
              <a:lnSpc>
                <a:spcPct val="100000"/>
              </a:lnSpc>
              <a:spcBef>
                <a:spcPts val="1600"/>
              </a:spcBef>
              <a:spcAft>
                <a:spcPts val="0"/>
              </a:spcAft>
              <a:buClr>
                <a:schemeClr val="dk2"/>
              </a:buClr>
              <a:buSzPts val="1400"/>
              <a:buNone/>
              <a:defRPr>
                <a:solidFill>
                  <a:schemeClr val="dk2"/>
                </a:solidFill>
              </a:defRPr>
            </a:lvl4pPr>
            <a:lvl5pPr lvl="4" algn="r" rtl="0">
              <a:lnSpc>
                <a:spcPct val="100000"/>
              </a:lnSpc>
              <a:spcBef>
                <a:spcPts val="1600"/>
              </a:spcBef>
              <a:spcAft>
                <a:spcPts val="0"/>
              </a:spcAft>
              <a:buClr>
                <a:schemeClr val="dk2"/>
              </a:buClr>
              <a:buSzPts val="1400"/>
              <a:buNone/>
              <a:defRPr>
                <a:solidFill>
                  <a:schemeClr val="dk2"/>
                </a:solidFill>
              </a:defRPr>
            </a:lvl5pPr>
            <a:lvl6pPr lvl="5" algn="r" rtl="0">
              <a:lnSpc>
                <a:spcPct val="100000"/>
              </a:lnSpc>
              <a:spcBef>
                <a:spcPts val="1600"/>
              </a:spcBef>
              <a:spcAft>
                <a:spcPts val="0"/>
              </a:spcAft>
              <a:buClr>
                <a:schemeClr val="dk2"/>
              </a:buClr>
              <a:buSzPts val="1400"/>
              <a:buNone/>
              <a:defRPr>
                <a:solidFill>
                  <a:schemeClr val="dk2"/>
                </a:solidFill>
              </a:defRPr>
            </a:lvl6pPr>
            <a:lvl7pPr lvl="6" algn="r" rtl="0">
              <a:lnSpc>
                <a:spcPct val="100000"/>
              </a:lnSpc>
              <a:spcBef>
                <a:spcPts val="1600"/>
              </a:spcBef>
              <a:spcAft>
                <a:spcPts val="0"/>
              </a:spcAft>
              <a:buClr>
                <a:schemeClr val="dk2"/>
              </a:buClr>
              <a:buSzPts val="1400"/>
              <a:buNone/>
              <a:defRPr>
                <a:solidFill>
                  <a:schemeClr val="dk2"/>
                </a:solidFill>
              </a:defRPr>
            </a:lvl7pPr>
            <a:lvl8pPr lvl="7" algn="r" rtl="0">
              <a:lnSpc>
                <a:spcPct val="100000"/>
              </a:lnSpc>
              <a:spcBef>
                <a:spcPts val="1600"/>
              </a:spcBef>
              <a:spcAft>
                <a:spcPts val="0"/>
              </a:spcAft>
              <a:buClr>
                <a:schemeClr val="dk2"/>
              </a:buClr>
              <a:buSzPts val="1400"/>
              <a:buNone/>
              <a:defRPr>
                <a:solidFill>
                  <a:schemeClr val="dk2"/>
                </a:solidFill>
              </a:defRPr>
            </a:lvl8pPr>
            <a:lvl9pPr lvl="8" algn="r" rtl="0">
              <a:lnSpc>
                <a:spcPct val="100000"/>
              </a:lnSpc>
              <a:spcBef>
                <a:spcPts val="1600"/>
              </a:spcBef>
              <a:spcAft>
                <a:spcPts val="1600"/>
              </a:spcAft>
              <a:buClr>
                <a:schemeClr val="dk2"/>
              </a:buClr>
              <a:buSzPts val="1400"/>
              <a:buNone/>
              <a:defRPr>
                <a:solidFill>
                  <a:schemeClr val="dk2"/>
                </a:solidFill>
              </a:defRPr>
            </a:lvl9pPr>
          </a:lstStyle>
          <a:p/>
        </p:txBody>
      </p:sp>
      <p:sp>
        <p:nvSpPr>
          <p:cNvPr id="1666" name="Google Shape;1666;p18"/>
          <p:cNvSpPr txBox="1"/>
          <p:nvPr>
            <p:ph type="title" idx="2"/>
          </p:nvPr>
        </p:nvSpPr>
        <p:spPr>
          <a:xfrm flipH="1">
            <a:off x="1119913" y="1083750"/>
            <a:ext cx="4197000" cy="1065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6000">
                <a:solidFill>
                  <a:schemeClr val="dk2"/>
                </a:solidFill>
              </a:defRPr>
            </a:lvl1pPr>
            <a:lvl2pPr lvl="1" algn="r" rtl="0">
              <a:spcBef>
                <a:spcPts val="0"/>
              </a:spcBef>
              <a:spcAft>
                <a:spcPts val="0"/>
              </a:spcAft>
              <a:buClr>
                <a:schemeClr val="dk2"/>
              </a:buClr>
              <a:buSzPts val="3600"/>
              <a:buNone/>
              <a:defRPr sz="3600">
                <a:solidFill>
                  <a:schemeClr val="dk2"/>
                </a:solidFill>
              </a:defRPr>
            </a:lvl2pPr>
            <a:lvl3pPr lvl="2" algn="r" rtl="0">
              <a:spcBef>
                <a:spcPts val="0"/>
              </a:spcBef>
              <a:spcAft>
                <a:spcPts val="0"/>
              </a:spcAft>
              <a:buClr>
                <a:schemeClr val="dk2"/>
              </a:buClr>
              <a:buSzPts val="3600"/>
              <a:buNone/>
              <a:defRPr sz="3600">
                <a:solidFill>
                  <a:schemeClr val="dk2"/>
                </a:solidFill>
              </a:defRPr>
            </a:lvl3pPr>
            <a:lvl4pPr lvl="3" algn="r" rtl="0">
              <a:spcBef>
                <a:spcPts val="0"/>
              </a:spcBef>
              <a:spcAft>
                <a:spcPts val="0"/>
              </a:spcAft>
              <a:buClr>
                <a:schemeClr val="dk2"/>
              </a:buClr>
              <a:buSzPts val="3600"/>
              <a:buNone/>
              <a:defRPr sz="3600">
                <a:solidFill>
                  <a:schemeClr val="dk2"/>
                </a:solidFill>
              </a:defRPr>
            </a:lvl4pPr>
            <a:lvl5pPr lvl="4" algn="r" rtl="0">
              <a:spcBef>
                <a:spcPts val="0"/>
              </a:spcBef>
              <a:spcAft>
                <a:spcPts val="0"/>
              </a:spcAft>
              <a:buClr>
                <a:schemeClr val="dk2"/>
              </a:buClr>
              <a:buSzPts val="3600"/>
              <a:buNone/>
              <a:defRPr sz="3600">
                <a:solidFill>
                  <a:schemeClr val="dk2"/>
                </a:solidFill>
              </a:defRPr>
            </a:lvl5pPr>
            <a:lvl6pPr lvl="5" algn="r" rtl="0">
              <a:spcBef>
                <a:spcPts val="0"/>
              </a:spcBef>
              <a:spcAft>
                <a:spcPts val="0"/>
              </a:spcAft>
              <a:buClr>
                <a:schemeClr val="dk2"/>
              </a:buClr>
              <a:buSzPts val="3600"/>
              <a:buNone/>
              <a:defRPr sz="3600">
                <a:solidFill>
                  <a:schemeClr val="dk2"/>
                </a:solidFill>
              </a:defRPr>
            </a:lvl6pPr>
            <a:lvl7pPr lvl="6" algn="r" rtl="0">
              <a:spcBef>
                <a:spcPts val="0"/>
              </a:spcBef>
              <a:spcAft>
                <a:spcPts val="0"/>
              </a:spcAft>
              <a:buClr>
                <a:schemeClr val="dk2"/>
              </a:buClr>
              <a:buSzPts val="3600"/>
              <a:buNone/>
              <a:defRPr sz="3600">
                <a:solidFill>
                  <a:schemeClr val="dk2"/>
                </a:solidFill>
              </a:defRPr>
            </a:lvl7pPr>
            <a:lvl8pPr lvl="7" algn="r" rtl="0">
              <a:spcBef>
                <a:spcPts val="0"/>
              </a:spcBef>
              <a:spcAft>
                <a:spcPts val="0"/>
              </a:spcAft>
              <a:buClr>
                <a:schemeClr val="dk2"/>
              </a:buClr>
              <a:buSzPts val="3600"/>
              <a:buNone/>
              <a:defRPr sz="3600">
                <a:solidFill>
                  <a:schemeClr val="dk2"/>
                </a:solidFill>
              </a:defRPr>
            </a:lvl8pPr>
            <a:lvl9pPr lvl="8" algn="r" rtl="0">
              <a:spcBef>
                <a:spcPts val="0"/>
              </a:spcBef>
              <a:spcAft>
                <a:spcPts val="0"/>
              </a:spcAft>
              <a:buClr>
                <a:schemeClr val="dk2"/>
              </a:buClr>
              <a:buSzPts val="3600"/>
              <a:buNone/>
              <a:defRPr sz="3600">
                <a:solidFill>
                  <a:schemeClr val="dk2"/>
                </a:solidFill>
              </a:defRPr>
            </a:lvl9pPr>
          </a:lstStyle>
          <a:p/>
        </p:txBody>
      </p:sp>
      <p:grpSp>
        <p:nvGrpSpPr>
          <p:cNvPr id="1667" name="Google Shape;1667;p18"/>
          <p:cNvGrpSpPr/>
          <p:nvPr/>
        </p:nvGrpSpPr>
        <p:grpSpPr>
          <a:xfrm>
            <a:off x="389382" y="539998"/>
            <a:ext cx="8326438" cy="4191270"/>
            <a:chOff x="389382" y="539998"/>
            <a:chExt cx="8326438" cy="4191270"/>
          </a:xfrm>
        </p:grpSpPr>
        <p:grpSp>
          <p:nvGrpSpPr>
            <p:cNvPr id="1668" name="Google Shape;1668;p18"/>
            <p:cNvGrpSpPr/>
            <p:nvPr/>
          </p:nvGrpSpPr>
          <p:grpSpPr>
            <a:xfrm>
              <a:off x="7689146" y="3109242"/>
              <a:ext cx="564135" cy="256951"/>
              <a:chOff x="700250" y="1477300"/>
              <a:chExt cx="309675" cy="141050"/>
            </a:xfrm>
          </p:grpSpPr>
          <p:sp>
            <p:nvSpPr>
              <p:cNvPr id="1669" name="Google Shape;1669;p18"/>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8"/>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8"/>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8"/>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3" name="Google Shape;1673;p18"/>
            <p:cNvGrpSpPr/>
            <p:nvPr/>
          </p:nvGrpSpPr>
          <p:grpSpPr>
            <a:xfrm>
              <a:off x="7660578" y="3677535"/>
              <a:ext cx="139138" cy="127771"/>
              <a:chOff x="585175" y="1520600"/>
              <a:chExt cx="54425" cy="49975"/>
            </a:xfrm>
          </p:grpSpPr>
          <p:sp>
            <p:nvSpPr>
              <p:cNvPr id="1674" name="Google Shape;1674;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9" name="Google Shape;1679;p18"/>
            <p:cNvSpPr/>
            <p:nvPr/>
          </p:nvSpPr>
          <p:spPr>
            <a:xfrm>
              <a:off x="7286744" y="3585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80" name="Google Shape;1680;p18"/>
            <p:cNvGrpSpPr/>
            <p:nvPr/>
          </p:nvGrpSpPr>
          <p:grpSpPr>
            <a:xfrm>
              <a:off x="861371" y="4114642"/>
              <a:ext cx="564135" cy="256951"/>
              <a:chOff x="700250" y="1477300"/>
              <a:chExt cx="309675" cy="141050"/>
            </a:xfrm>
          </p:grpSpPr>
          <p:sp>
            <p:nvSpPr>
              <p:cNvPr id="1681" name="Google Shape;1681;p18"/>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8"/>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8"/>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8"/>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5" name="Google Shape;1685;p18"/>
            <p:cNvGrpSpPr/>
            <p:nvPr/>
          </p:nvGrpSpPr>
          <p:grpSpPr>
            <a:xfrm>
              <a:off x="8201453" y="2392585"/>
              <a:ext cx="139138" cy="127771"/>
              <a:chOff x="585175" y="1520600"/>
              <a:chExt cx="54425" cy="49975"/>
            </a:xfrm>
          </p:grpSpPr>
          <p:sp>
            <p:nvSpPr>
              <p:cNvPr id="1686" name="Google Shape;1686;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1" name="Google Shape;1691;p18"/>
            <p:cNvGrpSpPr/>
            <p:nvPr/>
          </p:nvGrpSpPr>
          <p:grpSpPr>
            <a:xfrm>
              <a:off x="7593028" y="827210"/>
              <a:ext cx="139138" cy="127771"/>
              <a:chOff x="585175" y="1520600"/>
              <a:chExt cx="54425" cy="49975"/>
            </a:xfrm>
          </p:grpSpPr>
          <p:sp>
            <p:nvSpPr>
              <p:cNvPr id="1692" name="Google Shape;1692;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7" name="Google Shape;1697;p18"/>
            <p:cNvGrpSpPr/>
            <p:nvPr/>
          </p:nvGrpSpPr>
          <p:grpSpPr>
            <a:xfrm>
              <a:off x="5493153" y="1083760"/>
              <a:ext cx="139138" cy="127771"/>
              <a:chOff x="585175" y="1520600"/>
              <a:chExt cx="54425" cy="49975"/>
            </a:xfrm>
          </p:grpSpPr>
          <p:sp>
            <p:nvSpPr>
              <p:cNvPr id="1698" name="Google Shape;1698;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3" name="Google Shape;1703;p18"/>
            <p:cNvGrpSpPr/>
            <p:nvPr/>
          </p:nvGrpSpPr>
          <p:grpSpPr>
            <a:xfrm>
              <a:off x="3546003" y="584985"/>
              <a:ext cx="139138" cy="127771"/>
              <a:chOff x="585175" y="1520600"/>
              <a:chExt cx="54425" cy="49975"/>
            </a:xfrm>
          </p:grpSpPr>
          <p:sp>
            <p:nvSpPr>
              <p:cNvPr id="1704" name="Google Shape;1704;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9" name="Google Shape;1709;p18"/>
            <p:cNvGrpSpPr/>
            <p:nvPr/>
          </p:nvGrpSpPr>
          <p:grpSpPr>
            <a:xfrm>
              <a:off x="1119928" y="1083760"/>
              <a:ext cx="139138" cy="127771"/>
              <a:chOff x="585175" y="1520600"/>
              <a:chExt cx="54425" cy="49975"/>
            </a:xfrm>
          </p:grpSpPr>
          <p:sp>
            <p:nvSpPr>
              <p:cNvPr id="1710" name="Google Shape;1710;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5" name="Google Shape;1715;p18"/>
            <p:cNvGrpSpPr/>
            <p:nvPr/>
          </p:nvGrpSpPr>
          <p:grpSpPr>
            <a:xfrm>
              <a:off x="451778" y="2273647"/>
              <a:ext cx="139138" cy="127771"/>
              <a:chOff x="585175" y="1520600"/>
              <a:chExt cx="54425" cy="49975"/>
            </a:xfrm>
          </p:grpSpPr>
          <p:sp>
            <p:nvSpPr>
              <p:cNvPr id="1716" name="Google Shape;1716;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1" name="Google Shape;1721;p18"/>
            <p:cNvGrpSpPr/>
            <p:nvPr/>
          </p:nvGrpSpPr>
          <p:grpSpPr>
            <a:xfrm>
              <a:off x="1835978" y="3011772"/>
              <a:ext cx="139138" cy="127771"/>
              <a:chOff x="585175" y="1520600"/>
              <a:chExt cx="54425" cy="49975"/>
            </a:xfrm>
          </p:grpSpPr>
          <p:sp>
            <p:nvSpPr>
              <p:cNvPr id="1722" name="Google Shape;1722;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18"/>
            <p:cNvGrpSpPr/>
            <p:nvPr/>
          </p:nvGrpSpPr>
          <p:grpSpPr>
            <a:xfrm>
              <a:off x="1358728" y="3489522"/>
              <a:ext cx="139138" cy="127771"/>
              <a:chOff x="585175" y="1520600"/>
              <a:chExt cx="54425" cy="49975"/>
            </a:xfrm>
          </p:grpSpPr>
          <p:sp>
            <p:nvSpPr>
              <p:cNvPr id="1728" name="Google Shape;1728;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3" name="Google Shape;1733;p18"/>
            <p:cNvGrpSpPr/>
            <p:nvPr/>
          </p:nvGrpSpPr>
          <p:grpSpPr>
            <a:xfrm>
              <a:off x="5493153" y="4603497"/>
              <a:ext cx="139138" cy="127771"/>
              <a:chOff x="585175" y="1520600"/>
              <a:chExt cx="54425" cy="49975"/>
            </a:xfrm>
          </p:grpSpPr>
          <p:sp>
            <p:nvSpPr>
              <p:cNvPr id="1734" name="Google Shape;1734;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9" name="Google Shape;1739;p18"/>
            <p:cNvGrpSpPr/>
            <p:nvPr/>
          </p:nvGrpSpPr>
          <p:grpSpPr>
            <a:xfrm>
              <a:off x="4322328" y="2745422"/>
              <a:ext cx="139138" cy="127771"/>
              <a:chOff x="585175" y="1520600"/>
              <a:chExt cx="54425" cy="49975"/>
            </a:xfrm>
          </p:grpSpPr>
          <p:sp>
            <p:nvSpPr>
              <p:cNvPr id="1740" name="Google Shape;1740;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5" name="Google Shape;1745;p18"/>
            <p:cNvGrpSpPr/>
            <p:nvPr/>
          </p:nvGrpSpPr>
          <p:grpSpPr>
            <a:xfrm>
              <a:off x="5913728" y="2873197"/>
              <a:ext cx="139138" cy="127771"/>
              <a:chOff x="585175" y="1520600"/>
              <a:chExt cx="54425" cy="49975"/>
            </a:xfrm>
          </p:grpSpPr>
          <p:sp>
            <p:nvSpPr>
              <p:cNvPr id="1746" name="Google Shape;1746;p1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1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1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1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1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51" name="Google Shape;1751;p18"/>
            <p:cNvSpPr/>
            <p:nvPr/>
          </p:nvSpPr>
          <p:spPr>
            <a:xfrm>
              <a:off x="7631394" y="4211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18"/>
            <p:cNvSpPr/>
            <p:nvPr/>
          </p:nvSpPr>
          <p:spPr>
            <a:xfrm>
              <a:off x="8239819" y="3900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8"/>
            <p:cNvSpPr/>
            <p:nvPr/>
          </p:nvSpPr>
          <p:spPr>
            <a:xfrm>
              <a:off x="8519794" y="2633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8"/>
            <p:cNvSpPr/>
            <p:nvPr/>
          </p:nvSpPr>
          <p:spPr>
            <a:xfrm>
              <a:off x="8653419" y="1908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18"/>
            <p:cNvSpPr/>
            <p:nvPr/>
          </p:nvSpPr>
          <p:spPr>
            <a:xfrm>
              <a:off x="8340594" y="2086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18"/>
            <p:cNvSpPr/>
            <p:nvPr/>
          </p:nvSpPr>
          <p:spPr>
            <a:xfrm>
              <a:off x="8392794" y="1386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18"/>
            <p:cNvSpPr/>
            <p:nvPr/>
          </p:nvSpPr>
          <p:spPr>
            <a:xfrm>
              <a:off x="7940007" y="617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18"/>
            <p:cNvSpPr/>
            <p:nvPr/>
          </p:nvSpPr>
          <p:spPr>
            <a:xfrm>
              <a:off x="7844557" y="1116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18"/>
            <p:cNvSpPr/>
            <p:nvPr/>
          </p:nvSpPr>
          <p:spPr>
            <a:xfrm>
              <a:off x="5763757" y="712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8"/>
            <p:cNvSpPr/>
            <p:nvPr/>
          </p:nvSpPr>
          <p:spPr>
            <a:xfrm>
              <a:off x="5191057" y="954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8"/>
            <p:cNvSpPr/>
            <p:nvPr/>
          </p:nvSpPr>
          <p:spPr>
            <a:xfrm>
              <a:off x="5191057" y="539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8"/>
            <p:cNvSpPr/>
            <p:nvPr/>
          </p:nvSpPr>
          <p:spPr>
            <a:xfrm>
              <a:off x="3975682" y="775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8"/>
            <p:cNvSpPr/>
            <p:nvPr/>
          </p:nvSpPr>
          <p:spPr>
            <a:xfrm>
              <a:off x="2893932" y="859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8"/>
            <p:cNvSpPr/>
            <p:nvPr/>
          </p:nvSpPr>
          <p:spPr>
            <a:xfrm>
              <a:off x="2626657" y="650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8"/>
            <p:cNvSpPr/>
            <p:nvPr/>
          </p:nvSpPr>
          <p:spPr>
            <a:xfrm>
              <a:off x="2251232" y="954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8"/>
            <p:cNvSpPr/>
            <p:nvPr/>
          </p:nvSpPr>
          <p:spPr>
            <a:xfrm>
              <a:off x="1425507" y="775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18"/>
            <p:cNvSpPr/>
            <p:nvPr/>
          </p:nvSpPr>
          <p:spPr>
            <a:xfrm>
              <a:off x="590932" y="1083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18"/>
            <p:cNvSpPr/>
            <p:nvPr/>
          </p:nvSpPr>
          <p:spPr>
            <a:xfrm>
              <a:off x="861382" y="150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8"/>
            <p:cNvSpPr/>
            <p:nvPr/>
          </p:nvSpPr>
          <p:spPr>
            <a:xfrm>
              <a:off x="988632" y="680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8"/>
            <p:cNvSpPr/>
            <p:nvPr/>
          </p:nvSpPr>
          <p:spPr>
            <a:xfrm>
              <a:off x="389382" y="19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8"/>
            <p:cNvSpPr/>
            <p:nvPr/>
          </p:nvSpPr>
          <p:spPr>
            <a:xfrm>
              <a:off x="653332" y="2745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8"/>
            <p:cNvSpPr/>
            <p:nvPr/>
          </p:nvSpPr>
          <p:spPr>
            <a:xfrm>
              <a:off x="1435482" y="2996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8"/>
            <p:cNvSpPr/>
            <p:nvPr/>
          </p:nvSpPr>
          <p:spPr>
            <a:xfrm>
              <a:off x="1021882" y="3454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8"/>
            <p:cNvSpPr/>
            <p:nvPr/>
          </p:nvSpPr>
          <p:spPr>
            <a:xfrm>
              <a:off x="988632" y="2933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18"/>
            <p:cNvSpPr/>
            <p:nvPr/>
          </p:nvSpPr>
          <p:spPr>
            <a:xfrm>
              <a:off x="451782" y="3454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8"/>
            <p:cNvSpPr/>
            <p:nvPr/>
          </p:nvSpPr>
          <p:spPr>
            <a:xfrm>
              <a:off x="1835982" y="4001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18"/>
            <p:cNvSpPr/>
            <p:nvPr/>
          </p:nvSpPr>
          <p:spPr>
            <a:xfrm>
              <a:off x="1106757" y="463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18"/>
            <p:cNvSpPr/>
            <p:nvPr/>
          </p:nvSpPr>
          <p:spPr>
            <a:xfrm>
              <a:off x="5096532" y="4458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18"/>
            <p:cNvSpPr/>
            <p:nvPr/>
          </p:nvSpPr>
          <p:spPr>
            <a:xfrm>
              <a:off x="4702007" y="2606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18"/>
            <p:cNvSpPr/>
            <p:nvPr/>
          </p:nvSpPr>
          <p:spPr>
            <a:xfrm>
              <a:off x="4509607" y="3139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8"/>
            <p:cNvSpPr/>
            <p:nvPr/>
          </p:nvSpPr>
          <p:spPr>
            <a:xfrm>
              <a:off x="3913282" y="2905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8"/>
            <p:cNvSpPr/>
            <p:nvPr/>
          </p:nvSpPr>
          <p:spPr>
            <a:xfrm>
              <a:off x="5454807" y="2876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8"/>
            <p:cNvSpPr/>
            <p:nvPr/>
          </p:nvSpPr>
          <p:spPr>
            <a:xfrm>
              <a:off x="6466582" y="3303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8"/>
            <p:cNvSpPr/>
            <p:nvPr/>
          </p:nvSpPr>
          <p:spPr>
            <a:xfrm>
              <a:off x="5701357" y="2502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SECTION_HEADER_1_1_1_2">
    <p:bg>
      <p:bgPr>
        <a:solidFill>
          <a:schemeClr val="accent3"/>
        </a:solidFill>
        <a:effectLst/>
      </p:bgPr>
    </p:bg>
    <p:spTree>
      <p:nvGrpSpPr>
        <p:cNvPr id="1785" name="Shape 1785"/>
        <p:cNvGrpSpPr/>
        <p:nvPr/>
      </p:nvGrpSpPr>
      <p:grpSpPr>
        <a:xfrm>
          <a:off x="0" y="0"/>
          <a:ext cx="0" cy="0"/>
          <a:chOff x="0" y="0"/>
          <a:chExt cx="0" cy="0"/>
        </a:xfrm>
      </p:grpSpPr>
      <p:sp>
        <p:nvSpPr>
          <p:cNvPr id="1786" name="Google Shape;1786;p19"/>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9"/>
          <p:cNvSpPr txBox="1"/>
          <p:nvPr>
            <p:ph type="title" hasCustomPrompt="1"/>
          </p:nvPr>
        </p:nvSpPr>
        <p:spPr>
          <a:xfrm>
            <a:off x="1325850" y="2761188"/>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788" name="Google Shape;1788;p19"/>
          <p:cNvSpPr txBox="1"/>
          <p:nvPr>
            <p:ph type="subTitle" idx="1"/>
          </p:nvPr>
        </p:nvSpPr>
        <p:spPr>
          <a:xfrm rot="473">
            <a:off x="3457937" y="3666263"/>
            <a:ext cx="4360200" cy="455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600">
                <a:solidFill>
                  <a:schemeClr val="dk2"/>
                </a:solidFill>
              </a:defRPr>
            </a:lvl1pPr>
            <a:lvl2pPr lvl="1" rtl="0">
              <a:lnSpc>
                <a:spcPct val="100000"/>
              </a:lnSpc>
              <a:spcBef>
                <a:spcPts val="1600"/>
              </a:spcBef>
              <a:spcAft>
                <a:spcPts val="0"/>
              </a:spcAft>
              <a:buClr>
                <a:schemeClr val="dk2"/>
              </a:buClr>
              <a:buSzPts val="1400"/>
              <a:buNone/>
              <a:defRPr>
                <a:solidFill>
                  <a:schemeClr val="dk2"/>
                </a:solidFill>
              </a:defRPr>
            </a:lvl2pPr>
            <a:lvl3pPr lvl="2" rtl="0">
              <a:lnSpc>
                <a:spcPct val="100000"/>
              </a:lnSpc>
              <a:spcBef>
                <a:spcPts val="1600"/>
              </a:spcBef>
              <a:spcAft>
                <a:spcPts val="0"/>
              </a:spcAft>
              <a:buClr>
                <a:schemeClr val="dk2"/>
              </a:buClr>
              <a:buSzPts val="1400"/>
              <a:buNone/>
              <a:defRPr>
                <a:solidFill>
                  <a:schemeClr val="dk2"/>
                </a:solidFill>
              </a:defRPr>
            </a:lvl3pPr>
            <a:lvl4pPr lvl="3" rtl="0">
              <a:lnSpc>
                <a:spcPct val="100000"/>
              </a:lnSpc>
              <a:spcBef>
                <a:spcPts val="1600"/>
              </a:spcBef>
              <a:spcAft>
                <a:spcPts val="0"/>
              </a:spcAft>
              <a:buClr>
                <a:schemeClr val="dk2"/>
              </a:buClr>
              <a:buSzPts val="1400"/>
              <a:buNone/>
              <a:defRPr>
                <a:solidFill>
                  <a:schemeClr val="dk2"/>
                </a:solidFill>
              </a:defRPr>
            </a:lvl4pPr>
            <a:lvl5pPr lvl="4" rtl="0">
              <a:lnSpc>
                <a:spcPct val="100000"/>
              </a:lnSpc>
              <a:spcBef>
                <a:spcPts val="1600"/>
              </a:spcBef>
              <a:spcAft>
                <a:spcPts val="0"/>
              </a:spcAft>
              <a:buClr>
                <a:schemeClr val="dk2"/>
              </a:buClr>
              <a:buSzPts val="1400"/>
              <a:buNone/>
              <a:defRPr>
                <a:solidFill>
                  <a:schemeClr val="dk2"/>
                </a:solidFill>
              </a:defRPr>
            </a:lvl5pPr>
            <a:lvl6pPr lvl="5" rtl="0">
              <a:lnSpc>
                <a:spcPct val="100000"/>
              </a:lnSpc>
              <a:spcBef>
                <a:spcPts val="1600"/>
              </a:spcBef>
              <a:spcAft>
                <a:spcPts val="0"/>
              </a:spcAft>
              <a:buClr>
                <a:schemeClr val="dk2"/>
              </a:buClr>
              <a:buSzPts val="1400"/>
              <a:buNone/>
              <a:defRPr>
                <a:solidFill>
                  <a:schemeClr val="dk2"/>
                </a:solidFill>
              </a:defRPr>
            </a:lvl6pPr>
            <a:lvl7pPr lvl="6" rtl="0">
              <a:lnSpc>
                <a:spcPct val="100000"/>
              </a:lnSpc>
              <a:spcBef>
                <a:spcPts val="1600"/>
              </a:spcBef>
              <a:spcAft>
                <a:spcPts val="0"/>
              </a:spcAft>
              <a:buClr>
                <a:schemeClr val="dk2"/>
              </a:buClr>
              <a:buSzPts val="1400"/>
              <a:buNone/>
              <a:defRPr>
                <a:solidFill>
                  <a:schemeClr val="dk2"/>
                </a:solidFill>
              </a:defRPr>
            </a:lvl7pPr>
            <a:lvl8pPr lvl="7" rtl="0">
              <a:lnSpc>
                <a:spcPct val="100000"/>
              </a:lnSpc>
              <a:spcBef>
                <a:spcPts val="1600"/>
              </a:spcBef>
              <a:spcAft>
                <a:spcPts val="0"/>
              </a:spcAft>
              <a:buClr>
                <a:schemeClr val="dk2"/>
              </a:buClr>
              <a:buSzPts val="1400"/>
              <a:buNone/>
              <a:defRPr>
                <a:solidFill>
                  <a:schemeClr val="dk2"/>
                </a:solidFill>
              </a:defRPr>
            </a:lvl8pPr>
            <a:lvl9pPr lvl="8" rtl="0">
              <a:lnSpc>
                <a:spcPct val="100000"/>
              </a:lnSpc>
              <a:spcBef>
                <a:spcPts val="1600"/>
              </a:spcBef>
              <a:spcAft>
                <a:spcPts val="1600"/>
              </a:spcAft>
              <a:buClr>
                <a:schemeClr val="dk2"/>
              </a:buClr>
              <a:buSzPts val="1400"/>
              <a:buNone/>
              <a:defRPr>
                <a:solidFill>
                  <a:schemeClr val="dk2"/>
                </a:solidFill>
              </a:defRPr>
            </a:lvl9pPr>
          </a:lstStyle>
          <a:p/>
        </p:txBody>
      </p:sp>
      <p:sp>
        <p:nvSpPr>
          <p:cNvPr id="1789" name="Google Shape;1789;p19"/>
          <p:cNvSpPr txBox="1"/>
          <p:nvPr>
            <p:ph type="title" idx="2"/>
          </p:nvPr>
        </p:nvSpPr>
        <p:spPr>
          <a:xfrm>
            <a:off x="3457938" y="2640038"/>
            <a:ext cx="4360200" cy="1065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6000">
                <a:solidFill>
                  <a:schemeClr val="dk2"/>
                </a:solidFill>
              </a:defRPr>
            </a:lvl1pPr>
            <a:lvl2pPr lvl="1" rtl="0">
              <a:spcBef>
                <a:spcPts val="0"/>
              </a:spcBef>
              <a:spcAft>
                <a:spcPts val="0"/>
              </a:spcAft>
              <a:buClr>
                <a:schemeClr val="dk2"/>
              </a:buClr>
              <a:buSzPts val="3600"/>
              <a:buNone/>
              <a:defRPr sz="3600">
                <a:solidFill>
                  <a:schemeClr val="dk2"/>
                </a:solidFill>
              </a:defRPr>
            </a:lvl2pPr>
            <a:lvl3pPr lvl="2" rtl="0">
              <a:spcBef>
                <a:spcPts val="0"/>
              </a:spcBef>
              <a:spcAft>
                <a:spcPts val="0"/>
              </a:spcAft>
              <a:buClr>
                <a:schemeClr val="dk2"/>
              </a:buClr>
              <a:buSzPts val="3600"/>
              <a:buNone/>
              <a:defRPr sz="3600">
                <a:solidFill>
                  <a:schemeClr val="dk2"/>
                </a:solidFill>
              </a:defRPr>
            </a:lvl3pPr>
            <a:lvl4pPr lvl="3" rtl="0">
              <a:spcBef>
                <a:spcPts val="0"/>
              </a:spcBef>
              <a:spcAft>
                <a:spcPts val="0"/>
              </a:spcAft>
              <a:buClr>
                <a:schemeClr val="dk2"/>
              </a:buClr>
              <a:buSzPts val="3600"/>
              <a:buNone/>
              <a:defRPr sz="3600">
                <a:solidFill>
                  <a:schemeClr val="dk2"/>
                </a:solidFill>
              </a:defRPr>
            </a:lvl4pPr>
            <a:lvl5pPr lvl="4" rtl="0">
              <a:spcBef>
                <a:spcPts val="0"/>
              </a:spcBef>
              <a:spcAft>
                <a:spcPts val="0"/>
              </a:spcAft>
              <a:buClr>
                <a:schemeClr val="dk2"/>
              </a:buClr>
              <a:buSzPts val="3600"/>
              <a:buNone/>
              <a:defRPr sz="3600">
                <a:solidFill>
                  <a:schemeClr val="dk2"/>
                </a:solidFill>
              </a:defRPr>
            </a:lvl5pPr>
            <a:lvl6pPr lvl="5" rtl="0">
              <a:spcBef>
                <a:spcPts val="0"/>
              </a:spcBef>
              <a:spcAft>
                <a:spcPts val="0"/>
              </a:spcAft>
              <a:buClr>
                <a:schemeClr val="dk2"/>
              </a:buClr>
              <a:buSzPts val="3600"/>
              <a:buNone/>
              <a:defRPr sz="3600">
                <a:solidFill>
                  <a:schemeClr val="dk2"/>
                </a:solidFill>
              </a:defRPr>
            </a:lvl6pPr>
            <a:lvl7pPr lvl="6" rtl="0">
              <a:spcBef>
                <a:spcPts val="0"/>
              </a:spcBef>
              <a:spcAft>
                <a:spcPts val="0"/>
              </a:spcAft>
              <a:buClr>
                <a:schemeClr val="dk2"/>
              </a:buClr>
              <a:buSzPts val="3600"/>
              <a:buNone/>
              <a:defRPr sz="3600">
                <a:solidFill>
                  <a:schemeClr val="dk2"/>
                </a:solidFill>
              </a:defRPr>
            </a:lvl7pPr>
            <a:lvl8pPr lvl="7" rtl="0">
              <a:spcBef>
                <a:spcPts val="0"/>
              </a:spcBef>
              <a:spcAft>
                <a:spcPts val="0"/>
              </a:spcAft>
              <a:buClr>
                <a:schemeClr val="dk2"/>
              </a:buClr>
              <a:buSzPts val="3600"/>
              <a:buNone/>
              <a:defRPr sz="3600">
                <a:solidFill>
                  <a:schemeClr val="dk2"/>
                </a:solidFill>
              </a:defRPr>
            </a:lvl8pPr>
            <a:lvl9pPr lvl="8" rtl="0">
              <a:spcBef>
                <a:spcPts val="0"/>
              </a:spcBef>
              <a:spcAft>
                <a:spcPts val="0"/>
              </a:spcAft>
              <a:buClr>
                <a:schemeClr val="dk2"/>
              </a:buClr>
              <a:buSzPts val="3600"/>
              <a:buNone/>
              <a:defRPr sz="3600">
                <a:solidFill>
                  <a:schemeClr val="dk2"/>
                </a:solidFill>
              </a:defRPr>
            </a:lvl9pPr>
          </a:lstStyle>
          <a:p/>
        </p:txBody>
      </p:sp>
      <p:grpSp>
        <p:nvGrpSpPr>
          <p:cNvPr id="1790" name="Google Shape;1790;p19"/>
          <p:cNvGrpSpPr/>
          <p:nvPr/>
        </p:nvGrpSpPr>
        <p:grpSpPr>
          <a:xfrm>
            <a:off x="512169" y="438022"/>
            <a:ext cx="8202700" cy="4282263"/>
            <a:chOff x="512169" y="438022"/>
            <a:chExt cx="8202700" cy="4282263"/>
          </a:xfrm>
        </p:grpSpPr>
        <p:grpSp>
          <p:nvGrpSpPr>
            <p:cNvPr id="1791" name="Google Shape;1791;p19"/>
            <p:cNvGrpSpPr/>
            <p:nvPr/>
          </p:nvGrpSpPr>
          <p:grpSpPr>
            <a:xfrm>
              <a:off x="7593721" y="2640042"/>
              <a:ext cx="564135" cy="256951"/>
              <a:chOff x="700250" y="1477300"/>
              <a:chExt cx="309675" cy="141050"/>
            </a:xfrm>
          </p:grpSpPr>
          <p:sp>
            <p:nvSpPr>
              <p:cNvPr id="1792" name="Google Shape;1792;p1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6" name="Google Shape;1796;p19"/>
            <p:cNvGrpSpPr/>
            <p:nvPr/>
          </p:nvGrpSpPr>
          <p:grpSpPr>
            <a:xfrm>
              <a:off x="8284853" y="1999310"/>
              <a:ext cx="139138" cy="127771"/>
              <a:chOff x="585175" y="1520600"/>
              <a:chExt cx="54425" cy="49975"/>
            </a:xfrm>
          </p:grpSpPr>
          <p:sp>
            <p:nvSpPr>
              <p:cNvPr id="1797" name="Google Shape;1797;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2" name="Google Shape;1802;p19"/>
            <p:cNvSpPr/>
            <p:nvPr/>
          </p:nvSpPr>
          <p:spPr>
            <a:xfrm>
              <a:off x="5371444" y="1054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03" name="Google Shape;1803;p19"/>
            <p:cNvGrpSpPr/>
            <p:nvPr/>
          </p:nvGrpSpPr>
          <p:grpSpPr>
            <a:xfrm>
              <a:off x="1071371" y="539992"/>
              <a:ext cx="564135" cy="256951"/>
              <a:chOff x="700250" y="1477300"/>
              <a:chExt cx="309675" cy="141050"/>
            </a:xfrm>
          </p:grpSpPr>
          <p:sp>
            <p:nvSpPr>
              <p:cNvPr id="1804" name="Google Shape;1804;p1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8" name="Google Shape;1808;p19"/>
            <p:cNvGrpSpPr/>
            <p:nvPr/>
          </p:nvGrpSpPr>
          <p:grpSpPr>
            <a:xfrm>
              <a:off x="7786878" y="796960"/>
              <a:ext cx="139138" cy="127771"/>
              <a:chOff x="585175" y="1520600"/>
              <a:chExt cx="54425" cy="49975"/>
            </a:xfrm>
          </p:grpSpPr>
          <p:sp>
            <p:nvSpPr>
              <p:cNvPr id="1809" name="Google Shape;1809;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4" name="Google Shape;1814;p19"/>
            <p:cNvGrpSpPr/>
            <p:nvPr/>
          </p:nvGrpSpPr>
          <p:grpSpPr>
            <a:xfrm>
              <a:off x="5371453" y="1284347"/>
              <a:ext cx="139138" cy="127771"/>
              <a:chOff x="585175" y="1520600"/>
              <a:chExt cx="54425" cy="49975"/>
            </a:xfrm>
          </p:grpSpPr>
          <p:sp>
            <p:nvSpPr>
              <p:cNvPr id="1815" name="Google Shape;1815;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0" name="Google Shape;1820;p19"/>
            <p:cNvGrpSpPr/>
            <p:nvPr/>
          </p:nvGrpSpPr>
          <p:grpSpPr>
            <a:xfrm>
              <a:off x="3457953" y="438022"/>
              <a:ext cx="139138" cy="127771"/>
              <a:chOff x="585175" y="1520600"/>
              <a:chExt cx="54425" cy="49975"/>
            </a:xfrm>
          </p:grpSpPr>
          <p:sp>
            <p:nvSpPr>
              <p:cNvPr id="1821" name="Google Shape;1821;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6" name="Google Shape;1826;p19"/>
            <p:cNvGrpSpPr/>
            <p:nvPr/>
          </p:nvGrpSpPr>
          <p:grpSpPr>
            <a:xfrm>
              <a:off x="3521578" y="2194272"/>
              <a:ext cx="139138" cy="127771"/>
              <a:chOff x="585175" y="1520600"/>
              <a:chExt cx="54425" cy="49975"/>
            </a:xfrm>
          </p:grpSpPr>
          <p:sp>
            <p:nvSpPr>
              <p:cNvPr id="1827" name="Google Shape;1827;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2" name="Google Shape;1832;p19"/>
            <p:cNvGrpSpPr/>
            <p:nvPr/>
          </p:nvGrpSpPr>
          <p:grpSpPr>
            <a:xfrm>
              <a:off x="1727153" y="1538847"/>
              <a:ext cx="139138" cy="127771"/>
              <a:chOff x="585175" y="1520600"/>
              <a:chExt cx="54425" cy="49975"/>
            </a:xfrm>
          </p:grpSpPr>
          <p:sp>
            <p:nvSpPr>
              <p:cNvPr id="1833" name="Google Shape;1833;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8" name="Google Shape;1838;p19"/>
            <p:cNvGrpSpPr/>
            <p:nvPr/>
          </p:nvGrpSpPr>
          <p:grpSpPr>
            <a:xfrm>
              <a:off x="842678" y="989197"/>
              <a:ext cx="139138" cy="127771"/>
              <a:chOff x="585175" y="1520600"/>
              <a:chExt cx="54425" cy="49975"/>
            </a:xfrm>
          </p:grpSpPr>
          <p:sp>
            <p:nvSpPr>
              <p:cNvPr id="1839" name="Google Shape;1839;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4" name="Google Shape;1844;p19"/>
            <p:cNvGrpSpPr/>
            <p:nvPr/>
          </p:nvGrpSpPr>
          <p:grpSpPr>
            <a:xfrm>
              <a:off x="613603" y="2322047"/>
              <a:ext cx="139138" cy="127771"/>
              <a:chOff x="585175" y="1520600"/>
              <a:chExt cx="54425" cy="49975"/>
            </a:xfrm>
          </p:grpSpPr>
          <p:sp>
            <p:nvSpPr>
              <p:cNvPr id="1845" name="Google Shape;1845;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0" name="Google Shape;1850;p19"/>
            <p:cNvGrpSpPr/>
            <p:nvPr/>
          </p:nvGrpSpPr>
          <p:grpSpPr>
            <a:xfrm>
              <a:off x="1283866" y="4205547"/>
              <a:ext cx="139138" cy="127771"/>
              <a:chOff x="585175" y="1520600"/>
              <a:chExt cx="54425" cy="49975"/>
            </a:xfrm>
          </p:grpSpPr>
          <p:sp>
            <p:nvSpPr>
              <p:cNvPr id="1851" name="Google Shape;1851;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6" name="Google Shape;1856;p19"/>
            <p:cNvGrpSpPr/>
            <p:nvPr/>
          </p:nvGrpSpPr>
          <p:grpSpPr>
            <a:xfrm>
              <a:off x="3014666" y="4370972"/>
              <a:ext cx="139138" cy="127771"/>
              <a:chOff x="585175" y="1520600"/>
              <a:chExt cx="54425" cy="49975"/>
            </a:xfrm>
          </p:grpSpPr>
          <p:sp>
            <p:nvSpPr>
              <p:cNvPr id="1857" name="Google Shape;1857;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2" name="Google Shape;1862;p19"/>
            <p:cNvGrpSpPr/>
            <p:nvPr/>
          </p:nvGrpSpPr>
          <p:grpSpPr>
            <a:xfrm>
              <a:off x="4961816" y="4121672"/>
              <a:ext cx="139138" cy="127771"/>
              <a:chOff x="585175" y="1520600"/>
              <a:chExt cx="54425" cy="49975"/>
            </a:xfrm>
          </p:grpSpPr>
          <p:sp>
            <p:nvSpPr>
              <p:cNvPr id="1863" name="Google Shape;1863;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8" name="Google Shape;1868;p19"/>
            <p:cNvGrpSpPr/>
            <p:nvPr/>
          </p:nvGrpSpPr>
          <p:grpSpPr>
            <a:xfrm>
              <a:off x="6431741" y="4498747"/>
              <a:ext cx="139138" cy="127771"/>
              <a:chOff x="585175" y="1520600"/>
              <a:chExt cx="54425" cy="49975"/>
            </a:xfrm>
          </p:grpSpPr>
          <p:sp>
            <p:nvSpPr>
              <p:cNvPr id="1869" name="Google Shape;1869;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4" name="Google Shape;1874;p19"/>
            <p:cNvGrpSpPr/>
            <p:nvPr/>
          </p:nvGrpSpPr>
          <p:grpSpPr>
            <a:xfrm>
              <a:off x="7978016" y="4027872"/>
              <a:ext cx="139138" cy="127771"/>
              <a:chOff x="585175" y="1520600"/>
              <a:chExt cx="54425" cy="49975"/>
            </a:xfrm>
          </p:grpSpPr>
          <p:sp>
            <p:nvSpPr>
              <p:cNvPr id="1875" name="Google Shape;1875;p1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1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1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1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0" name="Google Shape;1880;p19"/>
            <p:cNvSpPr/>
            <p:nvPr/>
          </p:nvSpPr>
          <p:spPr>
            <a:xfrm>
              <a:off x="5100944" y="1317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19"/>
            <p:cNvSpPr/>
            <p:nvPr/>
          </p:nvSpPr>
          <p:spPr>
            <a:xfrm>
              <a:off x="5163344" y="693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9"/>
            <p:cNvSpPr/>
            <p:nvPr/>
          </p:nvSpPr>
          <p:spPr>
            <a:xfrm>
              <a:off x="7377769" y="565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19"/>
            <p:cNvSpPr/>
            <p:nvPr/>
          </p:nvSpPr>
          <p:spPr>
            <a:xfrm>
              <a:off x="8157844" y="637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9"/>
            <p:cNvSpPr/>
            <p:nvPr/>
          </p:nvSpPr>
          <p:spPr>
            <a:xfrm>
              <a:off x="7825244" y="1317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19"/>
            <p:cNvSpPr/>
            <p:nvPr/>
          </p:nvSpPr>
          <p:spPr>
            <a:xfrm>
              <a:off x="8251594" y="1643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19"/>
            <p:cNvSpPr/>
            <p:nvPr/>
          </p:nvSpPr>
          <p:spPr>
            <a:xfrm>
              <a:off x="8652469" y="19369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19"/>
            <p:cNvSpPr/>
            <p:nvPr/>
          </p:nvSpPr>
          <p:spPr>
            <a:xfrm>
              <a:off x="8410819" y="2834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9"/>
            <p:cNvSpPr/>
            <p:nvPr/>
          </p:nvSpPr>
          <p:spPr>
            <a:xfrm>
              <a:off x="8652469" y="3292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19"/>
            <p:cNvSpPr/>
            <p:nvPr/>
          </p:nvSpPr>
          <p:spPr>
            <a:xfrm>
              <a:off x="7825244" y="3612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19"/>
            <p:cNvSpPr/>
            <p:nvPr/>
          </p:nvSpPr>
          <p:spPr>
            <a:xfrm>
              <a:off x="8251594" y="3862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9"/>
            <p:cNvSpPr/>
            <p:nvPr/>
          </p:nvSpPr>
          <p:spPr>
            <a:xfrm>
              <a:off x="8016382" y="4467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19"/>
            <p:cNvSpPr/>
            <p:nvPr/>
          </p:nvSpPr>
          <p:spPr>
            <a:xfrm>
              <a:off x="6845532" y="43333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19"/>
            <p:cNvSpPr/>
            <p:nvPr/>
          </p:nvSpPr>
          <p:spPr>
            <a:xfrm>
              <a:off x="7220957" y="4657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9"/>
            <p:cNvSpPr/>
            <p:nvPr/>
          </p:nvSpPr>
          <p:spPr>
            <a:xfrm>
              <a:off x="5814682" y="43333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19"/>
            <p:cNvSpPr/>
            <p:nvPr/>
          </p:nvSpPr>
          <p:spPr>
            <a:xfrm>
              <a:off x="5309057" y="4467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19"/>
            <p:cNvSpPr/>
            <p:nvPr/>
          </p:nvSpPr>
          <p:spPr>
            <a:xfrm>
              <a:off x="4469107" y="4175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9"/>
            <p:cNvSpPr/>
            <p:nvPr/>
          </p:nvSpPr>
          <p:spPr>
            <a:xfrm>
              <a:off x="3395557" y="4238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19"/>
            <p:cNvSpPr/>
            <p:nvPr/>
          </p:nvSpPr>
          <p:spPr>
            <a:xfrm>
              <a:off x="3834632" y="4498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19"/>
            <p:cNvSpPr/>
            <p:nvPr/>
          </p:nvSpPr>
          <p:spPr>
            <a:xfrm>
              <a:off x="2682757" y="4403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9"/>
            <p:cNvSpPr/>
            <p:nvPr/>
          </p:nvSpPr>
          <p:spPr>
            <a:xfrm>
              <a:off x="1423007" y="4531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19"/>
            <p:cNvSpPr/>
            <p:nvPr/>
          </p:nvSpPr>
          <p:spPr>
            <a:xfrm>
              <a:off x="919432" y="4175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19"/>
            <p:cNvSpPr/>
            <p:nvPr/>
          </p:nvSpPr>
          <p:spPr>
            <a:xfrm>
              <a:off x="3195782" y="2031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9"/>
            <p:cNvSpPr/>
            <p:nvPr/>
          </p:nvSpPr>
          <p:spPr>
            <a:xfrm>
              <a:off x="5473807" y="2413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19"/>
            <p:cNvSpPr/>
            <p:nvPr/>
          </p:nvSpPr>
          <p:spPr>
            <a:xfrm>
              <a:off x="5163357" y="2540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19"/>
            <p:cNvSpPr/>
            <p:nvPr/>
          </p:nvSpPr>
          <p:spPr>
            <a:xfrm>
              <a:off x="3014682" y="2413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19"/>
            <p:cNvSpPr/>
            <p:nvPr/>
          </p:nvSpPr>
          <p:spPr>
            <a:xfrm>
              <a:off x="2682757" y="2094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9"/>
            <p:cNvSpPr/>
            <p:nvPr/>
          </p:nvSpPr>
          <p:spPr>
            <a:xfrm>
              <a:off x="3809057" y="637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19"/>
            <p:cNvSpPr/>
            <p:nvPr/>
          </p:nvSpPr>
          <p:spPr>
            <a:xfrm>
              <a:off x="2004307" y="637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19"/>
            <p:cNvSpPr/>
            <p:nvPr/>
          </p:nvSpPr>
          <p:spPr>
            <a:xfrm>
              <a:off x="2297007" y="1412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19"/>
            <p:cNvSpPr/>
            <p:nvPr/>
          </p:nvSpPr>
          <p:spPr>
            <a:xfrm>
              <a:off x="1765532" y="19369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19"/>
            <p:cNvSpPr/>
            <p:nvPr/>
          </p:nvSpPr>
          <p:spPr>
            <a:xfrm>
              <a:off x="1322244" y="1747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19"/>
            <p:cNvSpPr/>
            <p:nvPr/>
          </p:nvSpPr>
          <p:spPr>
            <a:xfrm>
              <a:off x="1283869" y="1054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9"/>
            <p:cNvSpPr/>
            <p:nvPr/>
          </p:nvSpPr>
          <p:spPr>
            <a:xfrm>
              <a:off x="881044" y="1412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19"/>
            <p:cNvSpPr/>
            <p:nvPr/>
          </p:nvSpPr>
          <p:spPr>
            <a:xfrm>
              <a:off x="919419" y="2156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19"/>
            <p:cNvSpPr/>
            <p:nvPr/>
          </p:nvSpPr>
          <p:spPr>
            <a:xfrm>
              <a:off x="512169" y="2156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916" name="Shape 1916"/>
        <p:cNvGrpSpPr/>
        <p:nvPr/>
      </p:nvGrpSpPr>
      <p:grpSpPr>
        <a:xfrm>
          <a:off x="0" y="0"/>
          <a:ext cx="0" cy="0"/>
          <a:chOff x="0" y="0"/>
          <a:chExt cx="0" cy="0"/>
        </a:xfrm>
      </p:grpSpPr>
      <p:sp>
        <p:nvSpPr>
          <p:cNvPr id="1917" name="Google Shape;1917;p20"/>
          <p:cNvSpPr/>
          <p:nvPr/>
        </p:nvSpPr>
        <p:spPr>
          <a:xfrm>
            <a:off x="2519975" y="1089900"/>
            <a:ext cx="4104208" cy="2963686"/>
          </a:xfrm>
          <a:custGeom>
            <a:avLst/>
            <a:gdLst/>
            <a:ahLst/>
            <a:cxnLst/>
            <a:rect l="l" t="t" r="r" b="b"/>
            <a:pathLst>
              <a:path w="28961" h="20913" extrusionOk="0">
                <a:moveTo>
                  <a:pt x="6287" y="1"/>
                </a:moveTo>
                <a:cubicBezTo>
                  <a:pt x="5932" y="1"/>
                  <a:pt x="5566" y="26"/>
                  <a:pt x="5189" y="81"/>
                </a:cubicBezTo>
                <a:cubicBezTo>
                  <a:pt x="4090" y="243"/>
                  <a:pt x="2876" y="898"/>
                  <a:pt x="2999" y="1880"/>
                </a:cubicBezTo>
                <a:cubicBezTo>
                  <a:pt x="3105" y="2703"/>
                  <a:pt x="4115" y="3306"/>
                  <a:pt x="4199" y="4129"/>
                </a:cubicBezTo>
                <a:cubicBezTo>
                  <a:pt x="4296" y="5069"/>
                  <a:pt x="3217" y="5669"/>
                  <a:pt x="2408" y="6246"/>
                </a:cubicBezTo>
                <a:cubicBezTo>
                  <a:pt x="1481" y="6910"/>
                  <a:pt x="778" y="7803"/>
                  <a:pt x="388" y="8799"/>
                </a:cubicBezTo>
                <a:cubicBezTo>
                  <a:pt x="67" y="9619"/>
                  <a:pt x="0" y="10640"/>
                  <a:pt x="681" y="11307"/>
                </a:cubicBezTo>
                <a:cubicBezTo>
                  <a:pt x="1384" y="11996"/>
                  <a:pt x="2556" y="12032"/>
                  <a:pt x="3588" y="12088"/>
                </a:cubicBezTo>
                <a:cubicBezTo>
                  <a:pt x="4620" y="12144"/>
                  <a:pt x="5842" y="12395"/>
                  <a:pt x="6263" y="13237"/>
                </a:cubicBezTo>
                <a:cubicBezTo>
                  <a:pt x="6495" y="13698"/>
                  <a:pt x="6414" y="14219"/>
                  <a:pt x="6286" y="14694"/>
                </a:cubicBezTo>
                <a:cubicBezTo>
                  <a:pt x="5873" y="16217"/>
                  <a:pt x="5011" y="17696"/>
                  <a:pt x="5242" y="19272"/>
                </a:cubicBezTo>
                <a:cubicBezTo>
                  <a:pt x="5351" y="20003"/>
                  <a:pt x="5859" y="20831"/>
                  <a:pt x="6693" y="20907"/>
                </a:cubicBezTo>
                <a:cubicBezTo>
                  <a:pt x="6736" y="20911"/>
                  <a:pt x="6778" y="20913"/>
                  <a:pt x="6821" y="20913"/>
                </a:cubicBezTo>
                <a:cubicBezTo>
                  <a:pt x="7300" y="20913"/>
                  <a:pt x="7735" y="20662"/>
                  <a:pt x="8130" y="20421"/>
                </a:cubicBezTo>
                <a:cubicBezTo>
                  <a:pt x="9014" y="19886"/>
                  <a:pt x="9898" y="19353"/>
                  <a:pt x="10780" y="18814"/>
                </a:cubicBezTo>
                <a:cubicBezTo>
                  <a:pt x="11396" y="18441"/>
                  <a:pt x="12078" y="18051"/>
                  <a:pt x="12826" y="18051"/>
                </a:cubicBezTo>
                <a:cubicBezTo>
                  <a:pt x="12894" y="18051"/>
                  <a:pt x="12962" y="18054"/>
                  <a:pt x="13031" y="18061"/>
                </a:cubicBezTo>
                <a:cubicBezTo>
                  <a:pt x="14409" y="18195"/>
                  <a:pt x="15163" y="19556"/>
                  <a:pt x="16290" y="20296"/>
                </a:cubicBezTo>
                <a:cubicBezTo>
                  <a:pt x="16900" y="20698"/>
                  <a:pt x="17658" y="20907"/>
                  <a:pt x="18405" y="20907"/>
                </a:cubicBezTo>
                <a:cubicBezTo>
                  <a:pt x="18861" y="20907"/>
                  <a:pt x="19313" y="20829"/>
                  <a:pt x="19724" y="20669"/>
                </a:cubicBezTo>
                <a:cubicBezTo>
                  <a:pt x="20809" y="20248"/>
                  <a:pt x="21568" y="19275"/>
                  <a:pt x="21635" y="18217"/>
                </a:cubicBezTo>
                <a:cubicBezTo>
                  <a:pt x="21702" y="17193"/>
                  <a:pt x="21230" y="15958"/>
                  <a:pt x="22067" y="15268"/>
                </a:cubicBezTo>
                <a:cubicBezTo>
                  <a:pt x="22386" y="15005"/>
                  <a:pt x="22810" y="14908"/>
                  <a:pt x="23260" y="14908"/>
                </a:cubicBezTo>
                <a:cubicBezTo>
                  <a:pt x="23657" y="14908"/>
                  <a:pt x="24074" y="14984"/>
                  <a:pt x="24455" y="15087"/>
                </a:cubicBezTo>
                <a:cubicBezTo>
                  <a:pt x="25115" y="15266"/>
                  <a:pt x="25795" y="15504"/>
                  <a:pt x="26459" y="15504"/>
                </a:cubicBezTo>
                <a:cubicBezTo>
                  <a:pt x="26615" y="15504"/>
                  <a:pt x="26770" y="15491"/>
                  <a:pt x="26924" y="15461"/>
                </a:cubicBezTo>
                <a:cubicBezTo>
                  <a:pt x="28523" y="15146"/>
                  <a:pt x="28897" y="13134"/>
                  <a:pt x="27993" y="11882"/>
                </a:cubicBezTo>
                <a:cubicBezTo>
                  <a:pt x="27636" y="11391"/>
                  <a:pt x="27134" y="10936"/>
                  <a:pt x="27050" y="10364"/>
                </a:cubicBezTo>
                <a:cubicBezTo>
                  <a:pt x="26933" y="9561"/>
                  <a:pt x="27678" y="8919"/>
                  <a:pt x="28169" y="8252"/>
                </a:cubicBezTo>
                <a:cubicBezTo>
                  <a:pt x="28699" y="7530"/>
                  <a:pt x="28961" y="6623"/>
                  <a:pt x="28738" y="5758"/>
                </a:cubicBezTo>
                <a:cubicBezTo>
                  <a:pt x="28515" y="4896"/>
                  <a:pt x="27770" y="4107"/>
                  <a:pt x="26799" y="3861"/>
                </a:cubicBezTo>
                <a:cubicBezTo>
                  <a:pt x="26453" y="3774"/>
                  <a:pt x="26085" y="3753"/>
                  <a:pt x="25714" y="3753"/>
                </a:cubicBezTo>
                <a:cubicBezTo>
                  <a:pt x="25377" y="3753"/>
                  <a:pt x="25037" y="3770"/>
                  <a:pt x="24707" y="3770"/>
                </a:cubicBezTo>
                <a:cubicBezTo>
                  <a:pt x="24059" y="3770"/>
                  <a:pt x="23449" y="3705"/>
                  <a:pt x="22977" y="3317"/>
                </a:cubicBezTo>
                <a:cubicBezTo>
                  <a:pt x="22092" y="2594"/>
                  <a:pt x="22338" y="1197"/>
                  <a:pt x="21415" y="513"/>
                </a:cubicBezTo>
                <a:cubicBezTo>
                  <a:pt x="21056" y="247"/>
                  <a:pt x="20608" y="154"/>
                  <a:pt x="20144" y="154"/>
                </a:cubicBezTo>
                <a:cubicBezTo>
                  <a:pt x="19773" y="154"/>
                  <a:pt x="19392" y="213"/>
                  <a:pt x="19040" y="290"/>
                </a:cubicBezTo>
                <a:cubicBezTo>
                  <a:pt x="17866" y="555"/>
                  <a:pt x="16739" y="971"/>
                  <a:pt x="15709" y="1520"/>
                </a:cubicBezTo>
                <a:cubicBezTo>
                  <a:pt x="14785" y="2016"/>
                  <a:pt x="14375" y="2580"/>
                  <a:pt x="13700" y="2580"/>
                </a:cubicBezTo>
                <a:cubicBezTo>
                  <a:pt x="13436" y="2580"/>
                  <a:pt x="13131" y="2493"/>
                  <a:pt x="12738" y="2282"/>
                </a:cubicBezTo>
                <a:cubicBezTo>
                  <a:pt x="10646" y="1162"/>
                  <a:pt x="8693" y="1"/>
                  <a:pt x="6287" y="1"/>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0"/>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0"/>
          <p:cNvSpPr txBox="1"/>
          <p:nvPr>
            <p:ph type="subTitle" idx="1"/>
          </p:nvPr>
        </p:nvSpPr>
        <p:spPr>
          <a:xfrm rot="209">
            <a:off x="2106000" y="3413025"/>
            <a:ext cx="4932000" cy="688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20" name="Google Shape;1920;p20"/>
          <p:cNvSpPr txBox="1"/>
          <p:nvPr>
            <p:ph type="title"/>
          </p:nvPr>
        </p:nvSpPr>
        <p:spPr>
          <a:xfrm>
            <a:off x="1202625" y="1041825"/>
            <a:ext cx="6738900" cy="228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grpSp>
        <p:nvGrpSpPr>
          <p:cNvPr id="1921" name="Google Shape;1921;p20"/>
          <p:cNvGrpSpPr/>
          <p:nvPr/>
        </p:nvGrpSpPr>
        <p:grpSpPr>
          <a:xfrm>
            <a:off x="466619" y="414623"/>
            <a:ext cx="8243063" cy="4316645"/>
            <a:chOff x="466619" y="414623"/>
            <a:chExt cx="8243063" cy="4316645"/>
          </a:xfrm>
        </p:grpSpPr>
        <p:grpSp>
          <p:nvGrpSpPr>
            <p:cNvPr id="1922" name="Google Shape;1922;p20"/>
            <p:cNvGrpSpPr/>
            <p:nvPr/>
          </p:nvGrpSpPr>
          <p:grpSpPr>
            <a:xfrm>
              <a:off x="7621096" y="4135542"/>
              <a:ext cx="564135" cy="256951"/>
              <a:chOff x="700250" y="1477300"/>
              <a:chExt cx="309675" cy="141050"/>
            </a:xfrm>
          </p:grpSpPr>
          <p:sp>
            <p:nvSpPr>
              <p:cNvPr id="1923" name="Google Shape;1923;p20"/>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0"/>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0"/>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0"/>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7" name="Google Shape;1927;p20"/>
            <p:cNvGrpSpPr/>
            <p:nvPr/>
          </p:nvGrpSpPr>
          <p:grpSpPr>
            <a:xfrm>
              <a:off x="6317928" y="589360"/>
              <a:ext cx="139138" cy="127771"/>
              <a:chOff x="585175" y="1520600"/>
              <a:chExt cx="54425" cy="49975"/>
            </a:xfrm>
          </p:grpSpPr>
          <p:sp>
            <p:nvSpPr>
              <p:cNvPr id="1928" name="Google Shape;1928;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33" name="Google Shape;1933;p20"/>
            <p:cNvSpPr/>
            <p:nvPr/>
          </p:nvSpPr>
          <p:spPr>
            <a:xfrm>
              <a:off x="6516794" y="917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34" name="Google Shape;1934;p20"/>
            <p:cNvGrpSpPr/>
            <p:nvPr/>
          </p:nvGrpSpPr>
          <p:grpSpPr>
            <a:xfrm>
              <a:off x="958771" y="750992"/>
              <a:ext cx="564135" cy="256951"/>
              <a:chOff x="700250" y="1477300"/>
              <a:chExt cx="309675" cy="141050"/>
            </a:xfrm>
          </p:grpSpPr>
          <p:sp>
            <p:nvSpPr>
              <p:cNvPr id="1935" name="Google Shape;1935;p20"/>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0"/>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0"/>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0"/>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9" name="Google Shape;1939;p20"/>
            <p:cNvGrpSpPr/>
            <p:nvPr/>
          </p:nvGrpSpPr>
          <p:grpSpPr>
            <a:xfrm>
              <a:off x="7621103" y="884622"/>
              <a:ext cx="139138" cy="127771"/>
              <a:chOff x="585175" y="1520600"/>
              <a:chExt cx="54425" cy="49975"/>
            </a:xfrm>
          </p:grpSpPr>
          <p:sp>
            <p:nvSpPr>
              <p:cNvPr id="1940" name="Google Shape;1940;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5" name="Google Shape;1945;p20"/>
            <p:cNvGrpSpPr/>
            <p:nvPr/>
          </p:nvGrpSpPr>
          <p:grpSpPr>
            <a:xfrm>
              <a:off x="8531053" y="1928197"/>
              <a:ext cx="139138" cy="127771"/>
              <a:chOff x="585175" y="1520600"/>
              <a:chExt cx="54425" cy="49975"/>
            </a:xfrm>
          </p:grpSpPr>
          <p:sp>
            <p:nvSpPr>
              <p:cNvPr id="1946" name="Google Shape;1946;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1" name="Google Shape;1951;p20"/>
            <p:cNvGrpSpPr/>
            <p:nvPr/>
          </p:nvGrpSpPr>
          <p:grpSpPr>
            <a:xfrm>
              <a:off x="8136528" y="2933572"/>
              <a:ext cx="139138" cy="127771"/>
              <a:chOff x="585175" y="1520600"/>
              <a:chExt cx="54425" cy="49975"/>
            </a:xfrm>
          </p:grpSpPr>
          <p:sp>
            <p:nvSpPr>
              <p:cNvPr id="1952" name="Google Shape;1952;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7" name="Google Shape;1957;p20"/>
            <p:cNvGrpSpPr/>
            <p:nvPr/>
          </p:nvGrpSpPr>
          <p:grpSpPr>
            <a:xfrm>
              <a:off x="8327403" y="3773522"/>
              <a:ext cx="139138" cy="127771"/>
              <a:chOff x="585175" y="1520600"/>
              <a:chExt cx="54425" cy="49975"/>
            </a:xfrm>
          </p:grpSpPr>
          <p:sp>
            <p:nvSpPr>
              <p:cNvPr id="1958" name="Google Shape;1958;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3" name="Google Shape;1963;p20"/>
            <p:cNvGrpSpPr/>
            <p:nvPr/>
          </p:nvGrpSpPr>
          <p:grpSpPr>
            <a:xfrm>
              <a:off x="7038003" y="4053572"/>
              <a:ext cx="139138" cy="127771"/>
              <a:chOff x="585175" y="1520600"/>
              <a:chExt cx="54425" cy="49975"/>
            </a:xfrm>
          </p:grpSpPr>
          <p:sp>
            <p:nvSpPr>
              <p:cNvPr id="1964" name="Google Shape;1964;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9" name="Google Shape;1969;p20"/>
            <p:cNvGrpSpPr/>
            <p:nvPr/>
          </p:nvGrpSpPr>
          <p:grpSpPr>
            <a:xfrm>
              <a:off x="7566153" y="3544522"/>
              <a:ext cx="139138" cy="127771"/>
              <a:chOff x="585175" y="1520600"/>
              <a:chExt cx="54425" cy="49975"/>
            </a:xfrm>
          </p:grpSpPr>
          <p:sp>
            <p:nvSpPr>
              <p:cNvPr id="1970" name="Google Shape;1970;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5" name="Google Shape;1975;p20"/>
            <p:cNvGrpSpPr/>
            <p:nvPr/>
          </p:nvGrpSpPr>
          <p:grpSpPr>
            <a:xfrm>
              <a:off x="7330728" y="4603497"/>
              <a:ext cx="139138" cy="127771"/>
              <a:chOff x="585175" y="1520600"/>
              <a:chExt cx="54425" cy="49975"/>
            </a:xfrm>
          </p:grpSpPr>
          <p:sp>
            <p:nvSpPr>
              <p:cNvPr id="1976" name="Google Shape;1976;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1" name="Google Shape;1981;p20"/>
            <p:cNvGrpSpPr/>
            <p:nvPr/>
          </p:nvGrpSpPr>
          <p:grpSpPr>
            <a:xfrm>
              <a:off x="6102628" y="4310772"/>
              <a:ext cx="139138" cy="127771"/>
              <a:chOff x="585175" y="1520600"/>
              <a:chExt cx="54425" cy="49975"/>
            </a:xfrm>
          </p:grpSpPr>
          <p:sp>
            <p:nvSpPr>
              <p:cNvPr id="1982" name="Google Shape;1982;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7" name="Google Shape;1987;p20"/>
            <p:cNvGrpSpPr/>
            <p:nvPr/>
          </p:nvGrpSpPr>
          <p:grpSpPr>
            <a:xfrm>
              <a:off x="4969953" y="4475722"/>
              <a:ext cx="139138" cy="127771"/>
              <a:chOff x="585175" y="1520600"/>
              <a:chExt cx="54425" cy="49975"/>
            </a:xfrm>
          </p:grpSpPr>
          <p:sp>
            <p:nvSpPr>
              <p:cNvPr id="1988" name="Google Shape;1988;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3" name="Google Shape;1993;p20"/>
            <p:cNvGrpSpPr/>
            <p:nvPr/>
          </p:nvGrpSpPr>
          <p:grpSpPr>
            <a:xfrm>
              <a:off x="3856378" y="4264722"/>
              <a:ext cx="139138" cy="127771"/>
              <a:chOff x="585175" y="1520600"/>
              <a:chExt cx="54425" cy="49975"/>
            </a:xfrm>
          </p:grpSpPr>
          <p:sp>
            <p:nvSpPr>
              <p:cNvPr id="1994" name="Google Shape;1994;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9" name="Google Shape;1999;p20"/>
            <p:cNvGrpSpPr/>
            <p:nvPr/>
          </p:nvGrpSpPr>
          <p:grpSpPr>
            <a:xfrm>
              <a:off x="2609178" y="4512872"/>
              <a:ext cx="139138" cy="127771"/>
              <a:chOff x="585175" y="1520600"/>
              <a:chExt cx="54425" cy="49975"/>
            </a:xfrm>
          </p:grpSpPr>
          <p:sp>
            <p:nvSpPr>
              <p:cNvPr id="2000" name="Google Shape;2000;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5" name="Google Shape;2005;p20"/>
            <p:cNvGrpSpPr/>
            <p:nvPr/>
          </p:nvGrpSpPr>
          <p:grpSpPr>
            <a:xfrm>
              <a:off x="1522903" y="4053572"/>
              <a:ext cx="139138" cy="127771"/>
              <a:chOff x="585175" y="1520600"/>
              <a:chExt cx="54425" cy="49975"/>
            </a:xfrm>
          </p:grpSpPr>
          <p:sp>
            <p:nvSpPr>
              <p:cNvPr id="2006" name="Google Shape;2006;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1" name="Google Shape;2011;p20"/>
            <p:cNvGrpSpPr/>
            <p:nvPr/>
          </p:nvGrpSpPr>
          <p:grpSpPr>
            <a:xfrm>
              <a:off x="892953" y="3412872"/>
              <a:ext cx="139138" cy="127771"/>
              <a:chOff x="585175" y="1520600"/>
              <a:chExt cx="54425" cy="49975"/>
            </a:xfrm>
          </p:grpSpPr>
          <p:sp>
            <p:nvSpPr>
              <p:cNvPr id="2012" name="Google Shape;2012;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7" name="Google Shape;2017;p20"/>
            <p:cNvGrpSpPr/>
            <p:nvPr/>
          </p:nvGrpSpPr>
          <p:grpSpPr>
            <a:xfrm>
              <a:off x="466628" y="3973897"/>
              <a:ext cx="139138" cy="127771"/>
              <a:chOff x="585175" y="1520600"/>
              <a:chExt cx="54425" cy="49975"/>
            </a:xfrm>
          </p:grpSpPr>
          <p:sp>
            <p:nvSpPr>
              <p:cNvPr id="2018" name="Google Shape;2018;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3" name="Google Shape;2023;p20"/>
            <p:cNvGrpSpPr/>
            <p:nvPr/>
          </p:nvGrpSpPr>
          <p:grpSpPr>
            <a:xfrm>
              <a:off x="988428" y="4347947"/>
              <a:ext cx="139138" cy="127771"/>
              <a:chOff x="585175" y="1520600"/>
              <a:chExt cx="54425" cy="49975"/>
            </a:xfrm>
          </p:grpSpPr>
          <p:sp>
            <p:nvSpPr>
              <p:cNvPr id="2024" name="Google Shape;2024;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9" name="Google Shape;2029;p20"/>
            <p:cNvGrpSpPr/>
            <p:nvPr/>
          </p:nvGrpSpPr>
          <p:grpSpPr>
            <a:xfrm>
              <a:off x="523903" y="2507860"/>
              <a:ext cx="139138" cy="127771"/>
              <a:chOff x="585175" y="1520600"/>
              <a:chExt cx="54425" cy="49975"/>
            </a:xfrm>
          </p:grpSpPr>
          <p:sp>
            <p:nvSpPr>
              <p:cNvPr id="2030" name="Google Shape;2030;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5" name="Google Shape;2035;p20"/>
            <p:cNvGrpSpPr/>
            <p:nvPr/>
          </p:nvGrpSpPr>
          <p:grpSpPr>
            <a:xfrm>
              <a:off x="849278" y="1216110"/>
              <a:ext cx="139138" cy="127771"/>
              <a:chOff x="585175" y="1520600"/>
              <a:chExt cx="54425" cy="49975"/>
            </a:xfrm>
          </p:grpSpPr>
          <p:sp>
            <p:nvSpPr>
              <p:cNvPr id="2036" name="Google Shape;2036;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1" name="Google Shape;2041;p20"/>
            <p:cNvGrpSpPr/>
            <p:nvPr/>
          </p:nvGrpSpPr>
          <p:grpSpPr>
            <a:xfrm>
              <a:off x="1829203" y="509810"/>
              <a:ext cx="139138" cy="127771"/>
              <a:chOff x="585175" y="1520600"/>
              <a:chExt cx="54425" cy="49975"/>
            </a:xfrm>
          </p:grpSpPr>
          <p:sp>
            <p:nvSpPr>
              <p:cNvPr id="2042" name="Google Shape;2042;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7" name="Google Shape;2047;p20"/>
            <p:cNvGrpSpPr/>
            <p:nvPr/>
          </p:nvGrpSpPr>
          <p:grpSpPr>
            <a:xfrm>
              <a:off x="550203" y="540010"/>
              <a:ext cx="139138" cy="127771"/>
              <a:chOff x="585175" y="1520600"/>
              <a:chExt cx="54425" cy="49975"/>
            </a:xfrm>
          </p:grpSpPr>
          <p:sp>
            <p:nvSpPr>
              <p:cNvPr id="2048" name="Google Shape;2048;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3" name="Google Shape;2053;p20"/>
            <p:cNvGrpSpPr/>
            <p:nvPr/>
          </p:nvGrpSpPr>
          <p:grpSpPr>
            <a:xfrm>
              <a:off x="2519978" y="1041835"/>
              <a:ext cx="139138" cy="127771"/>
              <a:chOff x="585175" y="1520600"/>
              <a:chExt cx="54425" cy="49975"/>
            </a:xfrm>
          </p:grpSpPr>
          <p:sp>
            <p:nvSpPr>
              <p:cNvPr id="2054" name="Google Shape;2054;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9" name="Google Shape;2059;p20"/>
            <p:cNvGrpSpPr/>
            <p:nvPr/>
          </p:nvGrpSpPr>
          <p:grpSpPr>
            <a:xfrm>
              <a:off x="3717228" y="540010"/>
              <a:ext cx="139138" cy="127771"/>
              <a:chOff x="585175" y="1520600"/>
              <a:chExt cx="54425" cy="49975"/>
            </a:xfrm>
          </p:grpSpPr>
          <p:sp>
            <p:nvSpPr>
              <p:cNvPr id="2060" name="Google Shape;2060;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5" name="Google Shape;2065;p20"/>
            <p:cNvGrpSpPr/>
            <p:nvPr/>
          </p:nvGrpSpPr>
          <p:grpSpPr>
            <a:xfrm>
              <a:off x="4798978" y="1539035"/>
              <a:ext cx="139138" cy="127771"/>
              <a:chOff x="585175" y="1520600"/>
              <a:chExt cx="54425" cy="49975"/>
            </a:xfrm>
          </p:grpSpPr>
          <p:sp>
            <p:nvSpPr>
              <p:cNvPr id="2066" name="Google Shape;2066;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1" name="Google Shape;2071;p20"/>
            <p:cNvGrpSpPr/>
            <p:nvPr/>
          </p:nvGrpSpPr>
          <p:grpSpPr>
            <a:xfrm>
              <a:off x="5206228" y="751010"/>
              <a:ext cx="139138" cy="127771"/>
              <a:chOff x="585175" y="1520600"/>
              <a:chExt cx="54425" cy="49975"/>
            </a:xfrm>
          </p:grpSpPr>
          <p:sp>
            <p:nvSpPr>
              <p:cNvPr id="2072" name="Google Shape;2072;p2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2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2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2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2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7" name="Google Shape;2077;p20"/>
            <p:cNvSpPr/>
            <p:nvPr/>
          </p:nvSpPr>
          <p:spPr>
            <a:xfrm>
              <a:off x="6834944" y="447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20"/>
            <p:cNvSpPr/>
            <p:nvPr/>
          </p:nvSpPr>
          <p:spPr>
            <a:xfrm>
              <a:off x="6897344" y="891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20"/>
            <p:cNvSpPr/>
            <p:nvPr/>
          </p:nvSpPr>
          <p:spPr>
            <a:xfrm>
              <a:off x="7800919" y="667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20"/>
            <p:cNvSpPr/>
            <p:nvPr/>
          </p:nvSpPr>
          <p:spPr>
            <a:xfrm>
              <a:off x="7871957" y="1169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20"/>
            <p:cNvSpPr/>
            <p:nvPr/>
          </p:nvSpPr>
          <p:spPr>
            <a:xfrm>
              <a:off x="8185232" y="917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20"/>
            <p:cNvSpPr/>
            <p:nvPr/>
          </p:nvSpPr>
          <p:spPr>
            <a:xfrm>
              <a:off x="8185232" y="1839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20"/>
            <p:cNvSpPr/>
            <p:nvPr/>
          </p:nvSpPr>
          <p:spPr>
            <a:xfrm>
              <a:off x="8607807" y="1476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20"/>
            <p:cNvSpPr/>
            <p:nvPr/>
          </p:nvSpPr>
          <p:spPr>
            <a:xfrm>
              <a:off x="8531057" y="2386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20"/>
            <p:cNvSpPr/>
            <p:nvPr/>
          </p:nvSpPr>
          <p:spPr>
            <a:xfrm>
              <a:off x="8424007" y="3182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20"/>
            <p:cNvSpPr/>
            <p:nvPr/>
          </p:nvSpPr>
          <p:spPr>
            <a:xfrm>
              <a:off x="8136532" y="3262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20"/>
            <p:cNvSpPr/>
            <p:nvPr/>
          </p:nvSpPr>
          <p:spPr>
            <a:xfrm>
              <a:off x="8647282" y="36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20"/>
            <p:cNvSpPr/>
            <p:nvPr/>
          </p:nvSpPr>
          <p:spPr>
            <a:xfrm>
              <a:off x="8466557" y="4181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20"/>
            <p:cNvSpPr/>
            <p:nvPr/>
          </p:nvSpPr>
          <p:spPr>
            <a:xfrm>
              <a:off x="7811444" y="3698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20"/>
            <p:cNvSpPr/>
            <p:nvPr/>
          </p:nvSpPr>
          <p:spPr>
            <a:xfrm>
              <a:off x="6900232" y="4232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20"/>
            <p:cNvSpPr/>
            <p:nvPr/>
          </p:nvSpPr>
          <p:spPr>
            <a:xfrm>
              <a:off x="7407482" y="4297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20"/>
            <p:cNvSpPr/>
            <p:nvPr/>
          </p:nvSpPr>
          <p:spPr>
            <a:xfrm>
              <a:off x="7114757"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20"/>
            <p:cNvSpPr/>
            <p:nvPr/>
          </p:nvSpPr>
          <p:spPr>
            <a:xfrm>
              <a:off x="6457082" y="442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20"/>
            <p:cNvSpPr/>
            <p:nvPr/>
          </p:nvSpPr>
          <p:spPr>
            <a:xfrm>
              <a:off x="5846207"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20"/>
            <p:cNvSpPr/>
            <p:nvPr/>
          </p:nvSpPr>
          <p:spPr>
            <a:xfrm>
              <a:off x="5699857" y="4232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20"/>
            <p:cNvSpPr/>
            <p:nvPr/>
          </p:nvSpPr>
          <p:spPr>
            <a:xfrm>
              <a:off x="5244607" y="442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20"/>
            <p:cNvSpPr/>
            <p:nvPr/>
          </p:nvSpPr>
          <p:spPr>
            <a:xfrm>
              <a:off x="4736582" y="4232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20"/>
            <p:cNvSpPr/>
            <p:nvPr/>
          </p:nvSpPr>
          <p:spPr>
            <a:xfrm>
              <a:off x="4674182" y="463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20"/>
            <p:cNvSpPr/>
            <p:nvPr/>
          </p:nvSpPr>
          <p:spPr>
            <a:xfrm>
              <a:off x="4222407" y="4380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20"/>
            <p:cNvSpPr/>
            <p:nvPr/>
          </p:nvSpPr>
          <p:spPr>
            <a:xfrm>
              <a:off x="3547882" y="4135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20"/>
            <p:cNvSpPr/>
            <p:nvPr/>
          </p:nvSpPr>
          <p:spPr>
            <a:xfrm>
              <a:off x="3407907" y="4508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20"/>
            <p:cNvSpPr/>
            <p:nvPr/>
          </p:nvSpPr>
          <p:spPr>
            <a:xfrm>
              <a:off x="2898832" y="4343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20"/>
            <p:cNvSpPr/>
            <p:nvPr/>
          </p:nvSpPr>
          <p:spPr>
            <a:xfrm>
              <a:off x="2106007"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20"/>
            <p:cNvSpPr/>
            <p:nvPr/>
          </p:nvSpPr>
          <p:spPr>
            <a:xfrm>
              <a:off x="2290532" y="4189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20"/>
            <p:cNvSpPr/>
            <p:nvPr/>
          </p:nvSpPr>
          <p:spPr>
            <a:xfrm>
              <a:off x="1705107" y="3699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20"/>
            <p:cNvSpPr/>
            <p:nvPr/>
          </p:nvSpPr>
          <p:spPr>
            <a:xfrm>
              <a:off x="1829207" y="4297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20"/>
            <p:cNvSpPr/>
            <p:nvPr/>
          </p:nvSpPr>
          <p:spPr>
            <a:xfrm>
              <a:off x="1447194" y="4343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20"/>
            <p:cNvSpPr/>
            <p:nvPr/>
          </p:nvSpPr>
          <p:spPr>
            <a:xfrm>
              <a:off x="1269019" y="3838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20"/>
            <p:cNvSpPr/>
            <p:nvPr/>
          </p:nvSpPr>
          <p:spPr>
            <a:xfrm>
              <a:off x="1127569" y="2871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0"/>
            <p:cNvSpPr/>
            <p:nvPr/>
          </p:nvSpPr>
          <p:spPr>
            <a:xfrm>
              <a:off x="504994" y="3244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20"/>
            <p:cNvSpPr/>
            <p:nvPr/>
          </p:nvSpPr>
          <p:spPr>
            <a:xfrm>
              <a:off x="753169" y="3911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20"/>
            <p:cNvSpPr/>
            <p:nvPr/>
          </p:nvSpPr>
          <p:spPr>
            <a:xfrm>
              <a:off x="605769" y="4545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20"/>
            <p:cNvSpPr/>
            <p:nvPr/>
          </p:nvSpPr>
          <p:spPr>
            <a:xfrm>
              <a:off x="849269" y="2324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20"/>
            <p:cNvSpPr/>
            <p:nvPr/>
          </p:nvSpPr>
          <p:spPr>
            <a:xfrm>
              <a:off x="466619" y="1777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20"/>
            <p:cNvSpPr/>
            <p:nvPr/>
          </p:nvSpPr>
          <p:spPr>
            <a:xfrm>
              <a:off x="529019" y="917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20"/>
            <p:cNvSpPr/>
            <p:nvPr/>
          </p:nvSpPr>
          <p:spPr>
            <a:xfrm>
              <a:off x="1032094" y="414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20"/>
            <p:cNvSpPr/>
            <p:nvPr/>
          </p:nvSpPr>
          <p:spPr>
            <a:xfrm>
              <a:off x="1705094" y="891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20"/>
            <p:cNvSpPr/>
            <p:nvPr/>
          </p:nvSpPr>
          <p:spPr>
            <a:xfrm>
              <a:off x="2405044" y="783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20"/>
            <p:cNvSpPr/>
            <p:nvPr/>
          </p:nvSpPr>
          <p:spPr>
            <a:xfrm>
              <a:off x="2685919" y="508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20"/>
            <p:cNvSpPr/>
            <p:nvPr/>
          </p:nvSpPr>
          <p:spPr>
            <a:xfrm>
              <a:off x="3309519" y="542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0"/>
            <p:cNvSpPr/>
            <p:nvPr/>
          </p:nvSpPr>
          <p:spPr>
            <a:xfrm>
              <a:off x="3713182" y="891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20"/>
            <p:cNvSpPr/>
            <p:nvPr/>
          </p:nvSpPr>
          <p:spPr>
            <a:xfrm>
              <a:off x="4284807" y="622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20"/>
            <p:cNvSpPr/>
            <p:nvPr/>
          </p:nvSpPr>
          <p:spPr>
            <a:xfrm>
              <a:off x="4509607" y="124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0"/>
            <p:cNvSpPr/>
            <p:nvPr/>
          </p:nvSpPr>
          <p:spPr>
            <a:xfrm>
              <a:off x="4837357" y="1074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0"/>
            <p:cNvSpPr/>
            <p:nvPr/>
          </p:nvSpPr>
          <p:spPr>
            <a:xfrm>
              <a:off x="5008332" y="542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0"/>
            <p:cNvSpPr/>
            <p:nvPr/>
          </p:nvSpPr>
          <p:spPr>
            <a:xfrm>
              <a:off x="5721257" y="848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20"/>
            <p:cNvSpPr/>
            <p:nvPr/>
          </p:nvSpPr>
          <p:spPr>
            <a:xfrm>
              <a:off x="6102632" y="124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99" name="Shape 99"/>
        <p:cNvGrpSpPr/>
        <p:nvPr/>
      </p:nvGrpSpPr>
      <p:grpSpPr>
        <a:xfrm>
          <a:off x="0" y="0"/>
          <a:ext cx="0" cy="0"/>
          <a:chOff x="0" y="0"/>
          <a:chExt cx="0" cy="0"/>
        </a:xfrm>
      </p:grpSpPr>
      <p:sp>
        <p:nvSpPr>
          <p:cNvPr id="100" name="Google Shape;100;p3"/>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txBox="1"/>
          <p:nvPr>
            <p:ph type="title" hasCustomPrompt="1"/>
          </p:nvPr>
        </p:nvSpPr>
        <p:spPr>
          <a:xfrm>
            <a:off x="2190088" y="1170588"/>
            <a:ext cx="1419300" cy="1239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6000"/>
              <a:buNone/>
              <a:defRPr sz="7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02" name="Google Shape;102;p3"/>
          <p:cNvSpPr txBox="1"/>
          <p:nvPr>
            <p:ph type="subTitle" idx="1"/>
          </p:nvPr>
        </p:nvSpPr>
        <p:spPr>
          <a:xfrm rot="473">
            <a:off x="720000" y="3906125"/>
            <a:ext cx="4360200" cy="45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160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p:txBody>
      </p:sp>
      <p:grpSp>
        <p:nvGrpSpPr>
          <p:cNvPr id="103" name="Google Shape;103;p3"/>
          <p:cNvGrpSpPr/>
          <p:nvPr/>
        </p:nvGrpSpPr>
        <p:grpSpPr>
          <a:xfrm>
            <a:off x="346994" y="540010"/>
            <a:ext cx="7970122" cy="4127371"/>
            <a:chOff x="346994" y="540010"/>
            <a:chExt cx="7970122" cy="4127371"/>
          </a:xfrm>
        </p:grpSpPr>
        <p:grpSp>
          <p:nvGrpSpPr>
            <p:cNvPr id="104" name="Google Shape;104;p3"/>
            <p:cNvGrpSpPr/>
            <p:nvPr/>
          </p:nvGrpSpPr>
          <p:grpSpPr>
            <a:xfrm>
              <a:off x="928234" y="791104"/>
              <a:ext cx="564135" cy="256951"/>
              <a:chOff x="700250" y="1477300"/>
              <a:chExt cx="309675" cy="141050"/>
            </a:xfrm>
          </p:grpSpPr>
          <p:sp>
            <p:nvSpPr>
              <p:cNvPr id="105" name="Google Shape;105;p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3"/>
            <p:cNvGrpSpPr/>
            <p:nvPr/>
          </p:nvGrpSpPr>
          <p:grpSpPr>
            <a:xfrm>
              <a:off x="3742803" y="1048222"/>
              <a:ext cx="139138" cy="127771"/>
              <a:chOff x="585175" y="1520600"/>
              <a:chExt cx="54425" cy="49975"/>
            </a:xfrm>
          </p:grpSpPr>
          <p:sp>
            <p:nvSpPr>
              <p:cNvPr id="110" name="Google Shape;110;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3"/>
            <p:cNvSpPr/>
            <p:nvPr/>
          </p:nvSpPr>
          <p:spPr>
            <a:xfrm>
              <a:off x="4915244" y="1904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 name="Google Shape;116;p3"/>
            <p:cNvGrpSpPr/>
            <p:nvPr/>
          </p:nvGrpSpPr>
          <p:grpSpPr>
            <a:xfrm>
              <a:off x="4307134" y="2532454"/>
              <a:ext cx="564135" cy="256951"/>
              <a:chOff x="700250" y="1477300"/>
              <a:chExt cx="309675" cy="141050"/>
            </a:xfrm>
          </p:grpSpPr>
          <p:sp>
            <p:nvSpPr>
              <p:cNvPr id="117" name="Google Shape;117;p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 name="Google Shape;121;p3"/>
            <p:cNvGrpSpPr/>
            <p:nvPr/>
          </p:nvGrpSpPr>
          <p:grpSpPr>
            <a:xfrm>
              <a:off x="2151978" y="4415497"/>
              <a:ext cx="139138" cy="127771"/>
              <a:chOff x="585175" y="1520600"/>
              <a:chExt cx="54425" cy="49975"/>
            </a:xfrm>
          </p:grpSpPr>
          <p:sp>
            <p:nvSpPr>
              <p:cNvPr id="122" name="Google Shape;122;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3"/>
            <p:cNvGrpSpPr/>
            <p:nvPr/>
          </p:nvGrpSpPr>
          <p:grpSpPr>
            <a:xfrm>
              <a:off x="4111878" y="4539610"/>
              <a:ext cx="139138" cy="127771"/>
              <a:chOff x="585175" y="1520600"/>
              <a:chExt cx="54425" cy="49975"/>
            </a:xfrm>
          </p:grpSpPr>
          <p:sp>
            <p:nvSpPr>
              <p:cNvPr id="128" name="Google Shape;128;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3"/>
            <p:cNvGrpSpPr/>
            <p:nvPr/>
          </p:nvGrpSpPr>
          <p:grpSpPr>
            <a:xfrm>
              <a:off x="6498078" y="1377085"/>
              <a:ext cx="139138" cy="127771"/>
              <a:chOff x="585175" y="1520600"/>
              <a:chExt cx="54425" cy="49975"/>
            </a:xfrm>
          </p:grpSpPr>
          <p:sp>
            <p:nvSpPr>
              <p:cNvPr id="134" name="Google Shape;134;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 name="Google Shape;139;p3"/>
            <p:cNvGrpSpPr/>
            <p:nvPr/>
          </p:nvGrpSpPr>
          <p:grpSpPr>
            <a:xfrm>
              <a:off x="8177978" y="1504860"/>
              <a:ext cx="139138" cy="127771"/>
              <a:chOff x="585175" y="1520600"/>
              <a:chExt cx="54425" cy="49975"/>
            </a:xfrm>
          </p:grpSpPr>
          <p:sp>
            <p:nvSpPr>
              <p:cNvPr id="140" name="Google Shape;140;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3"/>
            <p:cNvGrpSpPr/>
            <p:nvPr/>
          </p:nvGrpSpPr>
          <p:grpSpPr>
            <a:xfrm>
              <a:off x="7268028" y="540010"/>
              <a:ext cx="139138" cy="127771"/>
              <a:chOff x="585175" y="1520600"/>
              <a:chExt cx="54425" cy="49975"/>
            </a:xfrm>
          </p:grpSpPr>
          <p:sp>
            <p:nvSpPr>
              <p:cNvPr id="146" name="Google Shape;146;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3"/>
            <p:cNvGrpSpPr/>
            <p:nvPr/>
          </p:nvGrpSpPr>
          <p:grpSpPr>
            <a:xfrm>
              <a:off x="834778" y="2413060"/>
              <a:ext cx="139138" cy="127771"/>
              <a:chOff x="585175" y="1520600"/>
              <a:chExt cx="54425" cy="49975"/>
            </a:xfrm>
          </p:grpSpPr>
          <p:sp>
            <p:nvSpPr>
              <p:cNvPr id="152" name="Google Shape;152;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3"/>
            <p:cNvGrpSpPr/>
            <p:nvPr/>
          </p:nvGrpSpPr>
          <p:grpSpPr>
            <a:xfrm>
              <a:off x="491153" y="1439485"/>
              <a:ext cx="139138" cy="127771"/>
              <a:chOff x="585175" y="1520600"/>
              <a:chExt cx="54425" cy="49975"/>
            </a:xfrm>
          </p:grpSpPr>
          <p:sp>
            <p:nvSpPr>
              <p:cNvPr id="158" name="Google Shape;158;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3"/>
            <p:cNvGrpSpPr/>
            <p:nvPr/>
          </p:nvGrpSpPr>
          <p:grpSpPr>
            <a:xfrm>
              <a:off x="1954703" y="572835"/>
              <a:ext cx="139138" cy="127771"/>
              <a:chOff x="585175" y="1520600"/>
              <a:chExt cx="54425" cy="49975"/>
            </a:xfrm>
          </p:grpSpPr>
          <p:sp>
            <p:nvSpPr>
              <p:cNvPr id="164" name="Google Shape;164;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3"/>
            <p:cNvGrpSpPr/>
            <p:nvPr/>
          </p:nvGrpSpPr>
          <p:grpSpPr>
            <a:xfrm>
              <a:off x="4648378" y="700597"/>
              <a:ext cx="139138" cy="127771"/>
              <a:chOff x="585175" y="1520600"/>
              <a:chExt cx="54425" cy="49975"/>
            </a:xfrm>
          </p:grpSpPr>
          <p:sp>
            <p:nvSpPr>
              <p:cNvPr id="170" name="Google Shape;170;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 name="Google Shape;175;p3"/>
            <p:cNvGrpSpPr/>
            <p:nvPr/>
          </p:nvGrpSpPr>
          <p:grpSpPr>
            <a:xfrm>
              <a:off x="5571028" y="1078422"/>
              <a:ext cx="139138" cy="127771"/>
              <a:chOff x="585175" y="1520600"/>
              <a:chExt cx="54425" cy="49975"/>
            </a:xfrm>
          </p:grpSpPr>
          <p:sp>
            <p:nvSpPr>
              <p:cNvPr id="176" name="Google Shape;176;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 name="Google Shape;181;p3"/>
            <p:cNvGrpSpPr/>
            <p:nvPr/>
          </p:nvGrpSpPr>
          <p:grpSpPr>
            <a:xfrm>
              <a:off x="4648378" y="2202322"/>
              <a:ext cx="139138" cy="127771"/>
              <a:chOff x="585175" y="1520600"/>
              <a:chExt cx="54425" cy="49975"/>
            </a:xfrm>
          </p:grpSpPr>
          <p:sp>
            <p:nvSpPr>
              <p:cNvPr id="182" name="Google Shape;182;p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 name="Google Shape;187;p3"/>
            <p:cNvSpPr/>
            <p:nvPr/>
          </p:nvSpPr>
          <p:spPr>
            <a:xfrm>
              <a:off x="3648969" y="2509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3400819" y="2789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4111869" y="273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5508619" y="257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4465044" y="444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3287844" y="4510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1722469" y="460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1028869" y="4448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538244" y="293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1492369" y="273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1301469" y="1759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346994" y="3610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630294" y="196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538244" y="955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2291119" y="828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3546994" y="638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4307819" y="888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4021494" y="1346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5080194" y="1080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6072869" y="63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6836469" y="1048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6898869" y="667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7986969" y="1175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 name="Google Shape;210;p3"/>
          <p:cNvSpPr txBox="1"/>
          <p:nvPr>
            <p:ph type="title" idx="2"/>
          </p:nvPr>
        </p:nvSpPr>
        <p:spPr>
          <a:xfrm>
            <a:off x="720000" y="2879901"/>
            <a:ext cx="4360200" cy="1065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600"/>
              <a:buNone/>
              <a:defRPr sz="60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BLANK_1_1_1_2_1">
    <p:spTree>
      <p:nvGrpSpPr>
        <p:cNvPr id="2128" name="Shape 2128"/>
        <p:cNvGrpSpPr/>
        <p:nvPr/>
      </p:nvGrpSpPr>
      <p:grpSpPr>
        <a:xfrm>
          <a:off x="0" y="0"/>
          <a:ext cx="0" cy="0"/>
          <a:chOff x="0" y="0"/>
          <a:chExt cx="0" cy="0"/>
        </a:xfrm>
      </p:grpSpPr>
      <p:sp>
        <p:nvSpPr>
          <p:cNvPr id="2129" name="Google Shape;2129;p21"/>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1"/>
          <p:cNvSpPr txBox="1"/>
          <p:nvPr>
            <p:ph type="subTitle" idx="1"/>
          </p:nvPr>
        </p:nvSpPr>
        <p:spPr>
          <a:xfrm>
            <a:off x="1282675" y="2856300"/>
            <a:ext cx="2830800" cy="1011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31" name="Google Shape;2131;p21"/>
          <p:cNvSpPr txBox="1"/>
          <p:nvPr>
            <p:ph type="title"/>
          </p:nvPr>
        </p:nvSpPr>
        <p:spPr>
          <a:xfrm>
            <a:off x="1473775" y="1275300"/>
            <a:ext cx="2639700" cy="165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132" name="Google Shape;2132;p21"/>
          <p:cNvGrpSpPr/>
          <p:nvPr/>
        </p:nvGrpSpPr>
        <p:grpSpPr>
          <a:xfrm>
            <a:off x="450266" y="351323"/>
            <a:ext cx="8299028" cy="4379945"/>
            <a:chOff x="450266" y="351323"/>
            <a:chExt cx="8299028" cy="4379945"/>
          </a:xfrm>
        </p:grpSpPr>
        <p:grpSp>
          <p:nvGrpSpPr>
            <p:cNvPr id="2133" name="Google Shape;2133;p21"/>
            <p:cNvGrpSpPr/>
            <p:nvPr/>
          </p:nvGrpSpPr>
          <p:grpSpPr>
            <a:xfrm>
              <a:off x="1141346" y="1024842"/>
              <a:ext cx="564135" cy="256951"/>
              <a:chOff x="700250" y="1477300"/>
              <a:chExt cx="309675" cy="141050"/>
            </a:xfrm>
          </p:grpSpPr>
          <p:sp>
            <p:nvSpPr>
              <p:cNvPr id="2134" name="Google Shape;2134;p2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2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2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2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8" name="Google Shape;2138;p21"/>
            <p:cNvGrpSpPr/>
            <p:nvPr/>
          </p:nvGrpSpPr>
          <p:grpSpPr>
            <a:xfrm>
              <a:off x="1736378" y="608435"/>
              <a:ext cx="139138" cy="127771"/>
              <a:chOff x="585175" y="1520600"/>
              <a:chExt cx="54425" cy="49975"/>
            </a:xfrm>
          </p:grpSpPr>
          <p:sp>
            <p:nvSpPr>
              <p:cNvPr id="2139" name="Google Shape;2139;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44" name="Google Shape;2144;p21"/>
            <p:cNvSpPr/>
            <p:nvPr/>
          </p:nvSpPr>
          <p:spPr>
            <a:xfrm>
              <a:off x="4109307" y="780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45" name="Google Shape;2145;p21"/>
            <p:cNvGrpSpPr/>
            <p:nvPr/>
          </p:nvGrpSpPr>
          <p:grpSpPr>
            <a:xfrm>
              <a:off x="851903" y="1601110"/>
              <a:ext cx="139138" cy="127771"/>
              <a:chOff x="585175" y="1520600"/>
              <a:chExt cx="54425" cy="49975"/>
            </a:xfrm>
          </p:grpSpPr>
          <p:sp>
            <p:nvSpPr>
              <p:cNvPr id="2146" name="Google Shape;2146;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1" name="Google Shape;2151;p21"/>
            <p:cNvGrpSpPr/>
            <p:nvPr/>
          </p:nvGrpSpPr>
          <p:grpSpPr>
            <a:xfrm>
              <a:off x="892253" y="2373260"/>
              <a:ext cx="139138" cy="127771"/>
              <a:chOff x="585175" y="1520600"/>
              <a:chExt cx="54425" cy="49975"/>
            </a:xfrm>
          </p:grpSpPr>
          <p:sp>
            <p:nvSpPr>
              <p:cNvPr id="2152" name="Google Shape;2152;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7" name="Google Shape;2157;p21"/>
            <p:cNvGrpSpPr/>
            <p:nvPr/>
          </p:nvGrpSpPr>
          <p:grpSpPr>
            <a:xfrm>
              <a:off x="1392016" y="4078635"/>
              <a:ext cx="139138" cy="127771"/>
              <a:chOff x="585175" y="1520600"/>
              <a:chExt cx="54425" cy="49975"/>
            </a:xfrm>
          </p:grpSpPr>
          <p:sp>
            <p:nvSpPr>
              <p:cNvPr id="2158" name="Google Shape;2158;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3" name="Google Shape;2163;p21"/>
            <p:cNvGrpSpPr/>
            <p:nvPr/>
          </p:nvGrpSpPr>
          <p:grpSpPr>
            <a:xfrm>
              <a:off x="1939241" y="4434960"/>
              <a:ext cx="139138" cy="127771"/>
              <a:chOff x="585175" y="1520600"/>
              <a:chExt cx="54425" cy="49975"/>
            </a:xfrm>
          </p:grpSpPr>
          <p:sp>
            <p:nvSpPr>
              <p:cNvPr id="2164" name="Google Shape;2164;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9" name="Google Shape;2169;p21"/>
            <p:cNvGrpSpPr/>
            <p:nvPr/>
          </p:nvGrpSpPr>
          <p:grpSpPr>
            <a:xfrm>
              <a:off x="2454666" y="4206410"/>
              <a:ext cx="139138" cy="127771"/>
              <a:chOff x="585175" y="1520600"/>
              <a:chExt cx="54425" cy="49975"/>
            </a:xfrm>
          </p:grpSpPr>
          <p:sp>
            <p:nvSpPr>
              <p:cNvPr id="2170" name="Google Shape;2170;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5" name="Google Shape;2175;p21"/>
            <p:cNvGrpSpPr/>
            <p:nvPr/>
          </p:nvGrpSpPr>
          <p:grpSpPr>
            <a:xfrm>
              <a:off x="3440966" y="4034610"/>
              <a:ext cx="139138" cy="127771"/>
              <a:chOff x="585175" y="1520600"/>
              <a:chExt cx="54425" cy="49975"/>
            </a:xfrm>
          </p:grpSpPr>
          <p:sp>
            <p:nvSpPr>
              <p:cNvPr id="2176" name="Google Shape;2176;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1" name="Google Shape;2181;p21"/>
            <p:cNvGrpSpPr/>
            <p:nvPr/>
          </p:nvGrpSpPr>
          <p:grpSpPr>
            <a:xfrm>
              <a:off x="4070941" y="4475735"/>
              <a:ext cx="139138" cy="127771"/>
              <a:chOff x="585175" y="1520600"/>
              <a:chExt cx="54425" cy="49975"/>
            </a:xfrm>
          </p:grpSpPr>
          <p:sp>
            <p:nvSpPr>
              <p:cNvPr id="2182" name="Google Shape;2182;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7" name="Google Shape;2187;p21"/>
            <p:cNvGrpSpPr/>
            <p:nvPr/>
          </p:nvGrpSpPr>
          <p:grpSpPr>
            <a:xfrm>
              <a:off x="3873691" y="608435"/>
              <a:ext cx="139138" cy="127771"/>
              <a:chOff x="585175" y="1520600"/>
              <a:chExt cx="54425" cy="49975"/>
            </a:xfrm>
          </p:grpSpPr>
          <p:sp>
            <p:nvSpPr>
              <p:cNvPr id="2188" name="Google Shape;2188;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3" name="Google Shape;2193;p21"/>
            <p:cNvGrpSpPr/>
            <p:nvPr/>
          </p:nvGrpSpPr>
          <p:grpSpPr>
            <a:xfrm>
              <a:off x="3351916" y="971135"/>
              <a:ext cx="139138" cy="127771"/>
              <a:chOff x="585175" y="1520600"/>
              <a:chExt cx="54425" cy="49975"/>
            </a:xfrm>
          </p:grpSpPr>
          <p:sp>
            <p:nvSpPr>
              <p:cNvPr id="2194" name="Google Shape;2194;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9" name="Google Shape;2199;p21"/>
            <p:cNvGrpSpPr/>
            <p:nvPr/>
          </p:nvGrpSpPr>
          <p:grpSpPr>
            <a:xfrm>
              <a:off x="2537416" y="843360"/>
              <a:ext cx="139138" cy="127771"/>
              <a:chOff x="585175" y="1520600"/>
              <a:chExt cx="54425" cy="49975"/>
            </a:xfrm>
          </p:grpSpPr>
          <p:sp>
            <p:nvSpPr>
              <p:cNvPr id="2200" name="Google Shape;2200;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5" name="Google Shape;2205;p21"/>
            <p:cNvGrpSpPr/>
            <p:nvPr/>
          </p:nvGrpSpPr>
          <p:grpSpPr>
            <a:xfrm>
              <a:off x="450266" y="2183085"/>
              <a:ext cx="139138" cy="127771"/>
              <a:chOff x="585175" y="1520600"/>
              <a:chExt cx="54425" cy="49975"/>
            </a:xfrm>
          </p:grpSpPr>
          <p:sp>
            <p:nvSpPr>
              <p:cNvPr id="2206" name="Google Shape;2206;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1" name="Google Shape;2211;p21"/>
            <p:cNvGrpSpPr/>
            <p:nvPr/>
          </p:nvGrpSpPr>
          <p:grpSpPr>
            <a:xfrm>
              <a:off x="593666" y="3194835"/>
              <a:ext cx="139138" cy="127771"/>
              <a:chOff x="585175" y="1520600"/>
              <a:chExt cx="54425" cy="49975"/>
            </a:xfrm>
          </p:grpSpPr>
          <p:sp>
            <p:nvSpPr>
              <p:cNvPr id="2212" name="Google Shape;2212;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7" name="Google Shape;2217;p21"/>
            <p:cNvGrpSpPr/>
            <p:nvPr/>
          </p:nvGrpSpPr>
          <p:grpSpPr>
            <a:xfrm>
              <a:off x="5830641" y="476122"/>
              <a:ext cx="139138" cy="127771"/>
              <a:chOff x="585175" y="1520600"/>
              <a:chExt cx="54425" cy="49975"/>
            </a:xfrm>
          </p:grpSpPr>
          <p:sp>
            <p:nvSpPr>
              <p:cNvPr id="2218" name="Google Shape;2218;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3" name="Google Shape;2223;p21"/>
            <p:cNvGrpSpPr/>
            <p:nvPr/>
          </p:nvGrpSpPr>
          <p:grpSpPr>
            <a:xfrm>
              <a:off x="6861491" y="539997"/>
              <a:ext cx="139138" cy="127771"/>
              <a:chOff x="585175" y="1520600"/>
              <a:chExt cx="54425" cy="49975"/>
            </a:xfrm>
          </p:grpSpPr>
          <p:sp>
            <p:nvSpPr>
              <p:cNvPr id="2224" name="Google Shape;2224;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9" name="Google Shape;2229;p21"/>
            <p:cNvGrpSpPr/>
            <p:nvPr/>
          </p:nvGrpSpPr>
          <p:grpSpPr>
            <a:xfrm>
              <a:off x="8127791" y="1024847"/>
              <a:ext cx="139138" cy="127771"/>
              <a:chOff x="585175" y="1520600"/>
              <a:chExt cx="54425" cy="49975"/>
            </a:xfrm>
          </p:grpSpPr>
          <p:sp>
            <p:nvSpPr>
              <p:cNvPr id="2230" name="Google Shape;2230;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5" name="Google Shape;2235;p21"/>
            <p:cNvGrpSpPr/>
            <p:nvPr/>
          </p:nvGrpSpPr>
          <p:grpSpPr>
            <a:xfrm>
              <a:off x="8547766" y="1934797"/>
              <a:ext cx="139138" cy="127771"/>
              <a:chOff x="585175" y="1520600"/>
              <a:chExt cx="54425" cy="49975"/>
            </a:xfrm>
          </p:grpSpPr>
          <p:sp>
            <p:nvSpPr>
              <p:cNvPr id="2236" name="Google Shape;2236;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1" name="Google Shape;2241;p21"/>
            <p:cNvGrpSpPr/>
            <p:nvPr/>
          </p:nvGrpSpPr>
          <p:grpSpPr>
            <a:xfrm>
              <a:off x="8266916" y="2889272"/>
              <a:ext cx="139138" cy="127771"/>
              <a:chOff x="585175" y="1520600"/>
              <a:chExt cx="54425" cy="49975"/>
            </a:xfrm>
          </p:grpSpPr>
          <p:sp>
            <p:nvSpPr>
              <p:cNvPr id="2242" name="Google Shape;2242;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7" name="Google Shape;2247;p21"/>
            <p:cNvGrpSpPr/>
            <p:nvPr/>
          </p:nvGrpSpPr>
          <p:grpSpPr>
            <a:xfrm>
              <a:off x="8605041" y="3570147"/>
              <a:ext cx="139138" cy="127771"/>
              <a:chOff x="585175" y="1520600"/>
              <a:chExt cx="54425" cy="49975"/>
            </a:xfrm>
          </p:grpSpPr>
          <p:sp>
            <p:nvSpPr>
              <p:cNvPr id="2248" name="Google Shape;2248;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3" name="Google Shape;2253;p21"/>
            <p:cNvGrpSpPr/>
            <p:nvPr/>
          </p:nvGrpSpPr>
          <p:grpSpPr>
            <a:xfrm>
              <a:off x="7396016" y="4347947"/>
              <a:ext cx="139138" cy="127771"/>
              <a:chOff x="585175" y="1520600"/>
              <a:chExt cx="54425" cy="49975"/>
            </a:xfrm>
          </p:grpSpPr>
          <p:sp>
            <p:nvSpPr>
              <p:cNvPr id="2254" name="Google Shape;2254;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9" name="Google Shape;2259;p21"/>
            <p:cNvGrpSpPr/>
            <p:nvPr/>
          </p:nvGrpSpPr>
          <p:grpSpPr>
            <a:xfrm>
              <a:off x="6441541" y="4603497"/>
              <a:ext cx="139138" cy="127771"/>
              <a:chOff x="585175" y="1520600"/>
              <a:chExt cx="54425" cy="49975"/>
            </a:xfrm>
          </p:grpSpPr>
          <p:sp>
            <p:nvSpPr>
              <p:cNvPr id="2260" name="Google Shape;2260;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5" name="Google Shape;2265;p21"/>
            <p:cNvGrpSpPr/>
            <p:nvPr/>
          </p:nvGrpSpPr>
          <p:grpSpPr>
            <a:xfrm>
              <a:off x="5652516" y="4434947"/>
              <a:ext cx="139138" cy="127771"/>
              <a:chOff x="585175" y="1520600"/>
              <a:chExt cx="54425" cy="49975"/>
            </a:xfrm>
          </p:grpSpPr>
          <p:sp>
            <p:nvSpPr>
              <p:cNvPr id="2266" name="Google Shape;2266;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1" name="Google Shape;2271;p21"/>
            <p:cNvGrpSpPr/>
            <p:nvPr/>
          </p:nvGrpSpPr>
          <p:grpSpPr>
            <a:xfrm>
              <a:off x="4920741" y="4562722"/>
              <a:ext cx="139138" cy="127771"/>
              <a:chOff x="585175" y="1520600"/>
              <a:chExt cx="54425" cy="49975"/>
            </a:xfrm>
          </p:grpSpPr>
          <p:sp>
            <p:nvSpPr>
              <p:cNvPr id="2272" name="Google Shape;2272;p2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2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2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2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2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7" name="Google Shape;2277;p21"/>
            <p:cNvSpPr/>
            <p:nvPr/>
          </p:nvSpPr>
          <p:spPr>
            <a:xfrm>
              <a:off x="4408382" y="50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21"/>
            <p:cNvSpPr/>
            <p:nvPr/>
          </p:nvSpPr>
          <p:spPr>
            <a:xfrm>
              <a:off x="3479344" y="476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21"/>
            <p:cNvSpPr/>
            <p:nvPr/>
          </p:nvSpPr>
          <p:spPr>
            <a:xfrm>
              <a:off x="3154819" y="823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21"/>
            <p:cNvSpPr/>
            <p:nvPr/>
          </p:nvSpPr>
          <p:spPr>
            <a:xfrm>
              <a:off x="3778419" y="1057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21"/>
            <p:cNvSpPr/>
            <p:nvPr/>
          </p:nvSpPr>
          <p:spPr>
            <a:xfrm>
              <a:off x="2168519" y="9087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21"/>
            <p:cNvSpPr/>
            <p:nvPr/>
          </p:nvSpPr>
          <p:spPr>
            <a:xfrm>
              <a:off x="2537419" y="539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21"/>
            <p:cNvSpPr/>
            <p:nvPr/>
          </p:nvSpPr>
          <p:spPr>
            <a:xfrm>
              <a:off x="1329619" y="667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21"/>
            <p:cNvSpPr/>
            <p:nvPr/>
          </p:nvSpPr>
          <p:spPr>
            <a:xfrm>
              <a:off x="1031394" y="508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21"/>
            <p:cNvSpPr/>
            <p:nvPr/>
          </p:nvSpPr>
          <p:spPr>
            <a:xfrm>
              <a:off x="657594" y="1057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21"/>
            <p:cNvSpPr/>
            <p:nvPr/>
          </p:nvSpPr>
          <p:spPr>
            <a:xfrm>
              <a:off x="1363919" y="1633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21"/>
            <p:cNvSpPr/>
            <p:nvPr/>
          </p:nvSpPr>
          <p:spPr>
            <a:xfrm>
              <a:off x="1141344" y="1967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21"/>
            <p:cNvSpPr/>
            <p:nvPr/>
          </p:nvSpPr>
          <p:spPr>
            <a:xfrm>
              <a:off x="526994" y="1802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21"/>
            <p:cNvSpPr/>
            <p:nvPr/>
          </p:nvSpPr>
          <p:spPr>
            <a:xfrm>
              <a:off x="632032" y="2673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21"/>
            <p:cNvSpPr/>
            <p:nvPr/>
          </p:nvSpPr>
          <p:spPr>
            <a:xfrm>
              <a:off x="450282" y="3570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21"/>
            <p:cNvSpPr/>
            <p:nvPr/>
          </p:nvSpPr>
          <p:spPr>
            <a:xfrm>
              <a:off x="930632" y="3507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21"/>
            <p:cNvSpPr/>
            <p:nvPr/>
          </p:nvSpPr>
          <p:spPr>
            <a:xfrm>
              <a:off x="991057" y="4111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21"/>
            <p:cNvSpPr/>
            <p:nvPr/>
          </p:nvSpPr>
          <p:spPr>
            <a:xfrm>
              <a:off x="1500132"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21"/>
            <p:cNvSpPr/>
            <p:nvPr/>
          </p:nvSpPr>
          <p:spPr>
            <a:xfrm>
              <a:off x="2200082" y="41737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21"/>
            <p:cNvSpPr/>
            <p:nvPr/>
          </p:nvSpPr>
          <p:spPr>
            <a:xfrm>
              <a:off x="2721882" y="4595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21"/>
            <p:cNvSpPr/>
            <p:nvPr/>
          </p:nvSpPr>
          <p:spPr>
            <a:xfrm>
              <a:off x="3154832" y="4206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21"/>
            <p:cNvSpPr/>
            <p:nvPr/>
          </p:nvSpPr>
          <p:spPr>
            <a:xfrm>
              <a:off x="3468369" y="4508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21"/>
            <p:cNvSpPr/>
            <p:nvPr/>
          </p:nvSpPr>
          <p:spPr>
            <a:xfrm>
              <a:off x="3855332" y="4249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21"/>
            <p:cNvSpPr/>
            <p:nvPr/>
          </p:nvSpPr>
          <p:spPr>
            <a:xfrm>
              <a:off x="4600957" y="4467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21"/>
            <p:cNvSpPr/>
            <p:nvPr/>
          </p:nvSpPr>
          <p:spPr>
            <a:xfrm>
              <a:off x="5364557" y="4595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21"/>
            <p:cNvSpPr/>
            <p:nvPr/>
          </p:nvSpPr>
          <p:spPr>
            <a:xfrm>
              <a:off x="6242682" y="4467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21"/>
            <p:cNvSpPr/>
            <p:nvPr/>
          </p:nvSpPr>
          <p:spPr>
            <a:xfrm>
              <a:off x="7082632" y="4595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21"/>
            <p:cNvSpPr/>
            <p:nvPr/>
          </p:nvSpPr>
          <p:spPr>
            <a:xfrm>
              <a:off x="7798932" y="4467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21"/>
            <p:cNvSpPr/>
            <p:nvPr/>
          </p:nvSpPr>
          <p:spPr>
            <a:xfrm>
              <a:off x="8305294" y="3920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21"/>
            <p:cNvSpPr/>
            <p:nvPr/>
          </p:nvSpPr>
          <p:spPr>
            <a:xfrm>
              <a:off x="8643407" y="3194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21"/>
            <p:cNvSpPr/>
            <p:nvPr/>
          </p:nvSpPr>
          <p:spPr>
            <a:xfrm>
              <a:off x="8065407" y="3194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21"/>
            <p:cNvSpPr/>
            <p:nvPr/>
          </p:nvSpPr>
          <p:spPr>
            <a:xfrm>
              <a:off x="8166169" y="2405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21"/>
            <p:cNvSpPr/>
            <p:nvPr/>
          </p:nvSpPr>
          <p:spPr>
            <a:xfrm>
              <a:off x="8485369" y="2310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21"/>
            <p:cNvSpPr/>
            <p:nvPr/>
          </p:nvSpPr>
          <p:spPr>
            <a:xfrm>
              <a:off x="8686894" y="1571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21"/>
            <p:cNvSpPr/>
            <p:nvPr/>
          </p:nvSpPr>
          <p:spPr>
            <a:xfrm>
              <a:off x="8485369" y="1057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21"/>
            <p:cNvSpPr/>
            <p:nvPr/>
          </p:nvSpPr>
          <p:spPr>
            <a:xfrm>
              <a:off x="8228569" y="1382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21"/>
            <p:cNvSpPr/>
            <p:nvPr/>
          </p:nvSpPr>
          <p:spPr>
            <a:xfrm>
              <a:off x="8166169" y="641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21"/>
            <p:cNvSpPr/>
            <p:nvPr/>
          </p:nvSpPr>
          <p:spPr>
            <a:xfrm>
              <a:off x="7535144" y="41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21"/>
            <p:cNvSpPr/>
            <p:nvPr/>
          </p:nvSpPr>
          <p:spPr>
            <a:xfrm>
              <a:off x="6618819" y="47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21"/>
            <p:cNvSpPr/>
            <p:nvPr/>
          </p:nvSpPr>
          <p:spPr>
            <a:xfrm>
              <a:off x="6128869" y="572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21"/>
            <p:cNvSpPr/>
            <p:nvPr/>
          </p:nvSpPr>
          <p:spPr>
            <a:xfrm>
              <a:off x="5498894" y="602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21"/>
            <p:cNvSpPr/>
            <p:nvPr/>
          </p:nvSpPr>
          <p:spPr>
            <a:xfrm>
              <a:off x="4997469" y="351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BLANK_1_1_1_2_2">
    <p:spTree>
      <p:nvGrpSpPr>
        <p:cNvPr id="2318" name="Shape 2318"/>
        <p:cNvGrpSpPr/>
        <p:nvPr/>
      </p:nvGrpSpPr>
      <p:grpSpPr>
        <a:xfrm>
          <a:off x="0" y="0"/>
          <a:ext cx="0" cy="0"/>
          <a:chOff x="0" y="0"/>
          <a:chExt cx="0" cy="0"/>
        </a:xfrm>
      </p:grpSpPr>
      <p:sp>
        <p:nvSpPr>
          <p:cNvPr id="2319" name="Google Shape;2319;p22"/>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22"/>
          <p:cNvSpPr txBox="1"/>
          <p:nvPr>
            <p:ph type="subTitle" idx="1"/>
          </p:nvPr>
        </p:nvSpPr>
        <p:spPr>
          <a:xfrm>
            <a:off x="2771700" y="3912750"/>
            <a:ext cx="3600600" cy="83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21" name="Google Shape;2321;p22"/>
          <p:cNvSpPr/>
          <p:nvPr/>
        </p:nvSpPr>
        <p:spPr>
          <a:xfrm rot="-2699932">
            <a:off x="1681283" y="1379154"/>
            <a:ext cx="2081820" cy="1732251"/>
          </a:xfrm>
          <a:custGeom>
            <a:avLst/>
            <a:gdLst/>
            <a:ahLst/>
            <a:cxnLst/>
            <a:rect l="l" t="t" r="r" b="b"/>
            <a:pathLst>
              <a:path w="23401" h="19472" extrusionOk="0">
                <a:moveTo>
                  <a:pt x="11947" y="0"/>
                </a:moveTo>
                <a:cubicBezTo>
                  <a:pt x="11726" y="0"/>
                  <a:pt x="11502" y="49"/>
                  <a:pt x="11302" y="141"/>
                </a:cubicBezTo>
                <a:cubicBezTo>
                  <a:pt x="10816" y="364"/>
                  <a:pt x="10454" y="791"/>
                  <a:pt x="10172" y="1245"/>
                </a:cubicBezTo>
                <a:cubicBezTo>
                  <a:pt x="9332" y="2612"/>
                  <a:pt x="9131" y="4272"/>
                  <a:pt x="9061" y="5877"/>
                </a:cubicBezTo>
                <a:cubicBezTo>
                  <a:pt x="9048" y="6183"/>
                  <a:pt x="9025" y="6524"/>
                  <a:pt x="8796" y="6727"/>
                </a:cubicBezTo>
                <a:cubicBezTo>
                  <a:pt x="8675" y="6839"/>
                  <a:pt x="8528" y="6885"/>
                  <a:pt x="8372" y="6885"/>
                </a:cubicBezTo>
                <a:cubicBezTo>
                  <a:pt x="8072" y="6885"/>
                  <a:pt x="7739" y="6715"/>
                  <a:pt x="7494" y="6515"/>
                </a:cubicBezTo>
                <a:cubicBezTo>
                  <a:pt x="6724" y="5890"/>
                  <a:pt x="6171" y="5026"/>
                  <a:pt x="5404" y="4392"/>
                </a:cubicBezTo>
                <a:cubicBezTo>
                  <a:pt x="4900" y="3975"/>
                  <a:pt x="4231" y="3675"/>
                  <a:pt x="3597" y="3675"/>
                </a:cubicBezTo>
                <a:cubicBezTo>
                  <a:pt x="3265" y="3675"/>
                  <a:pt x="2943" y="3756"/>
                  <a:pt x="2659" y="3946"/>
                </a:cubicBezTo>
                <a:cubicBezTo>
                  <a:pt x="1808" y="4518"/>
                  <a:pt x="1733" y="5745"/>
                  <a:pt x="1947" y="6750"/>
                </a:cubicBezTo>
                <a:cubicBezTo>
                  <a:pt x="2204" y="7927"/>
                  <a:pt x="2740" y="9026"/>
                  <a:pt x="3340" y="10072"/>
                </a:cubicBezTo>
                <a:cubicBezTo>
                  <a:pt x="3487" y="10326"/>
                  <a:pt x="3635" y="10588"/>
                  <a:pt x="3683" y="10879"/>
                </a:cubicBezTo>
                <a:cubicBezTo>
                  <a:pt x="3727" y="11169"/>
                  <a:pt x="3633" y="11504"/>
                  <a:pt x="3381" y="11651"/>
                </a:cubicBezTo>
                <a:cubicBezTo>
                  <a:pt x="3262" y="11725"/>
                  <a:pt x="3119" y="11748"/>
                  <a:pt x="2975" y="11748"/>
                </a:cubicBezTo>
                <a:cubicBezTo>
                  <a:pt x="2935" y="11748"/>
                  <a:pt x="2894" y="11747"/>
                  <a:pt x="2854" y="11743"/>
                </a:cubicBezTo>
                <a:cubicBezTo>
                  <a:pt x="2352" y="11702"/>
                  <a:pt x="1886" y="11467"/>
                  <a:pt x="1390" y="11392"/>
                </a:cubicBezTo>
                <a:cubicBezTo>
                  <a:pt x="1302" y="11377"/>
                  <a:pt x="1210" y="11370"/>
                  <a:pt x="1118" y="11370"/>
                </a:cubicBezTo>
                <a:cubicBezTo>
                  <a:pt x="694" y="11370"/>
                  <a:pt x="257" y="11530"/>
                  <a:pt x="89" y="11908"/>
                </a:cubicBezTo>
                <a:cubicBezTo>
                  <a:pt x="0" y="12112"/>
                  <a:pt x="3" y="12346"/>
                  <a:pt x="17" y="12569"/>
                </a:cubicBezTo>
                <a:cubicBezTo>
                  <a:pt x="142" y="14823"/>
                  <a:pt x="982" y="17008"/>
                  <a:pt x="2310" y="18818"/>
                </a:cubicBezTo>
                <a:cubicBezTo>
                  <a:pt x="2635" y="19261"/>
                  <a:pt x="4127" y="19472"/>
                  <a:pt x="6161" y="19472"/>
                </a:cubicBezTo>
                <a:cubicBezTo>
                  <a:pt x="11446" y="19472"/>
                  <a:pt x="20387" y="18047"/>
                  <a:pt x="21973" y="15563"/>
                </a:cubicBezTo>
                <a:cubicBezTo>
                  <a:pt x="22768" y="14310"/>
                  <a:pt x="23401" y="12887"/>
                  <a:pt x="23354" y="11406"/>
                </a:cubicBezTo>
                <a:cubicBezTo>
                  <a:pt x="23328" y="10683"/>
                  <a:pt x="23061" y="9871"/>
                  <a:pt x="22386" y="9612"/>
                </a:cubicBezTo>
                <a:cubicBezTo>
                  <a:pt x="22231" y="9552"/>
                  <a:pt x="22072" y="9527"/>
                  <a:pt x="21910" y="9527"/>
                </a:cubicBezTo>
                <a:cubicBezTo>
                  <a:pt x="21496" y="9527"/>
                  <a:pt x="21064" y="9686"/>
                  <a:pt x="20653" y="9805"/>
                </a:cubicBezTo>
                <a:cubicBezTo>
                  <a:pt x="20416" y="9874"/>
                  <a:pt x="20153" y="9923"/>
                  <a:pt x="19900" y="9923"/>
                </a:cubicBezTo>
                <a:cubicBezTo>
                  <a:pt x="19546" y="9923"/>
                  <a:pt x="19211" y="9827"/>
                  <a:pt x="18993" y="9559"/>
                </a:cubicBezTo>
                <a:cubicBezTo>
                  <a:pt x="18714" y="9219"/>
                  <a:pt x="18742" y="8722"/>
                  <a:pt x="18806" y="8284"/>
                </a:cubicBezTo>
                <a:cubicBezTo>
                  <a:pt x="18937" y="7363"/>
                  <a:pt x="19169" y="6457"/>
                  <a:pt x="19492" y="5581"/>
                </a:cubicBezTo>
                <a:cubicBezTo>
                  <a:pt x="19671" y="5101"/>
                  <a:pt x="19880" y="4621"/>
                  <a:pt x="19917" y="4111"/>
                </a:cubicBezTo>
                <a:cubicBezTo>
                  <a:pt x="19958" y="3597"/>
                  <a:pt x="19794" y="3037"/>
                  <a:pt x="19367" y="2749"/>
                </a:cubicBezTo>
                <a:cubicBezTo>
                  <a:pt x="19174" y="2619"/>
                  <a:pt x="18956" y="2563"/>
                  <a:pt x="18730" y="2563"/>
                </a:cubicBezTo>
                <a:cubicBezTo>
                  <a:pt x="18283" y="2563"/>
                  <a:pt x="17809" y="2782"/>
                  <a:pt x="17453" y="3073"/>
                </a:cubicBezTo>
                <a:cubicBezTo>
                  <a:pt x="16912" y="3514"/>
                  <a:pt x="16505" y="4105"/>
                  <a:pt x="15919" y="4479"/>
                </a:cubicBezTo>
                <a:cubicBezTo>
                  <a:pt x="15717" y="4610"/>
                  <a:pt x="15486" y="4712"/>
                  <a:pt x="15247" y="4712"/>
                </a:cubicBezTo>
                <a:cubicBezTo>
                  <a:pt x="15211" y="4712"/>
                  <a:pt x="15176" y="4709"/>
                  <a:pt x="15140" y="4705"/>
                </a:cubicBezTo>
                <a:cubicBezTo>
                  <a:pt x="14580" y="4632"/>
                  <a:pt x="14290" y="4016"/>
                  <a:pt x="14097" y="3483"/>
                </a:cubicBezTo>
                <a:cubicBezTo>
                  <a:pt x="13826" y="2718"/>
                  <a:pt x="13553" y="1957"/>
                  <a:pt x="13282" y="1198"/>
                </a:cubicBezTo>
                <a:cubicBezTo>
                  <a:pt x="13171" y="880"/>
                  <a:pt x="13048" y="554"/>
                  <a:pt x="12805" y="319"/>
                </a:cubicBezTo>
                <a:cubicBezTo>
                  <a:pt x="12575" y="101"/>
                  <a:pt x="12264" y="0"/>
                  <a:pt x="11947" y="0"/>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2" name="Google Shape;2322;p22"/>
          <p:cNvGrpSpPr/>
          <p:nvPr/>
        </p:nvGrpSpPr>
        <p:grpSpPr>
          <a:xfrm>
            <a:off x="417482" y="1307698"/>
            <a:ext cx="8200088" cy="3327013"/>
            <a:chOff x="417482" y="1307698"/>
            <a:chExt cx="8200088" cy="3327013"/>
          </a:xfrm>
        </p:grpSpPr>
        <p:grpSp>
          <p:nvGrpSpPr>
            <p:cNvPr id="2323" name="Google Shape;2323;p22"/>
            <p:cNvGrpSpPr/>
            <p:nvPr/>
          </p:nvGrpSpPr>
          <p:grpSpPr>
            <a:xfrm>
              <a:off x="7019246" y="3840267"/>
              <a:ext cx="564135" cy="256951"/>
              <a:chOff x="700250" y="1477300"/>
              <a:chExt cx="309675" cy="141050"/>
            </a:xfrm>
          </p:grpSpPr>
          <p:sp>
            <p:nvSpPr>
              <p:cNvPr id="2324" name="Google Shape;2324;p22"/>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22"/>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22"/>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22"/>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8" name="Google Shape;2328;p22"/>
            <p:cNvGrpSpPr/>
            <p:nvPr/>
          </p:nvGrpSpPr>
          <p:grpSpPr>
            <a:xfrm>
              <a:off x="7444228" y="2181410"/>
              <a:ext cx="139138" cy="127771"/>
              <a:chOff x="585175" y="1520600"/>
              <a:chExt cx="54425" cy="49975"/>
            </a:xfrm>
          </p:grpSpPr>
          <p:sp>
            <p:nvSpPr>
              <p:cNvPr id="2329" name="Google Shape;2329;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34" name="Google Shape;2334;p22"/>
            <p:cNvSpPr/>
            <p:nvPr/>
          </p:nvSpPr>
          <p:spPr>
            <a:xfrm>
              <a:off x="7643094" y="2509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5" name="Google Shape;2335;p22"/>
            <p:cNvGrpSpPr/>
            <p:nvPr/>
          </p:nvGrpSpPr>
          <p:grpSpPr>
            <a:xfrm>
              <a:off x="1069596" y="1893092"/>
              <a:ext cx="564135" cy="256951"/>
              <a:chOff x="700250" y="1477300"/>
              <a:chExt cx="309675" cy="141050"/>
            </a:xfrm>
          </p:grpSpPr>
          <p:sp>
            <p:nvSpPr>
              <p:cNvPr id="2336" name="Google Shape;2336;p22"/>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22"/>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22"/>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22"/>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0" name="Google Shape;2340;p22"/>
            <p:cNvGrpSpPr/>
            <p:nvPr/>
          </p:nvGrpSpPr>
          <p:grpSpPr>
            <a:xfrm>
              <a:off x="7819653" y="1531560"/>
              <a:ext cx="139138" cy="127771"/>
              <a:chOff x="585175" y="1520600"/>
              <a:chExt cx="54425" cy="49975"/>
            </a:xfrm>
          </p:grpSpPr>
          <p:sp>
            <p:nvSpPr>
              <p:cNvPr id="2341" name="Google Shape;2341;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6" name="Google Shape;2346;p22"/>
            <p:cNvGrpSpPr/>
            <p:nvPr/>
          </p:nvGrpSpPr>
          <p:grpSpPr>
            <a:xfrm>
              <a:off x="8451753" y="2381585"/>
              <a:ext cx="139138" cy="127771"/>
              <a:chOff x="585175" y="1520600"/>
              <a:chExt cx="54425" cy="49975"/>
            </a:xfrm>
          </p:grpSpPr>
          <p:sp>
            <p:nvSpPr>
              <p:cNvPr id="2347" name="Google Shape;2347;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2" name="Google Shape;2352;p22"/>
            <p:cNvGrpSpPr/>
            <p:nvPr/>
          </p:nvGrpSpPr>
          <p:grpSpPr>
            <a:xfrm>
              <a:off x="8082953" y="3565160"/>
              <a:ext cx="139138" cy="127771"/>
              <a:chOff x="585175" y="1520600"/>
              <a:chExt cx="54425" cy="49975"/>
            </a:xfrm>
          </p:grpSpPr>
          <p:sp>
            <p:nvSpPr>
              <p:cNvPr id="2353" name="Google Shape;2353;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8" name="Google Shape;2358;p22"/>
            <p:cNvGrpSpPr/>
            <p:nvPr/>
          </p:nvGrpSpPr>
          <p:grpSpPr>
            <a:xfrm>
              <a:off x="7077553" y="4328760"/>
              <a:ext cx="139138" cy="127771"/>
              <a:chOff x="585175" y="1520600"/>
              <a:chExt cx="54425" cy="49975"/>
            </a:xfrm>
          </p:grpSpPr>
          <p:sp>
            <p:nvSpPr>
              <p:cNvPr id="2359" name="Google Shape;2359;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4" name="Google Shape;2364;p22"/>
            <p:cNvGrpSpPr/>
            <p:nvPr/>
          </p:nvGrpSpPr>
          <p:grpSpPr>
            <a:xfrm>
              <a:off x="7363903" y="3120485"/>
              <a:ext cx="139138" cy="127771"/>
              <a:chOff x="585175" y="1520600"/>
              <a:chExt cx="54425" cy="49975"/>
            </a:xfrm>
          </p:grpSpPr>
          <p:sp>
            <p:nvSpPr>
              <p:cNvPr id="2365" name="Google Shape;2365;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0" name="Google Shape;2370;p22"/>
            <p:cNvGrpSpPr/>
            <p:nvPr/>
          </p:nvGrpSpPr>
          <p:grpSpPr>
            <a:xfrm>
              <a:off x="6880103" y="1733285"/>
              <a:ext cx="139138" cy="127771"/>
              <a:chOff x="585175" y="1520600"/>
              <a:chExt cx="54425" cy="49975"/>
            </a:xfrm>
          </p:grpSpPr>
          <p:sp>
            <p:nvSpPr>
              <p:cNvPr id="2371" name="Google Shape;2371;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6" name="Google Shape;2376;p22"/>
            <p:cNvGrpSpPr/>
            <p:nvPr/>
          </p:nvGrpSpPr>
          <p:grpSpPr>
            <a:xfrm>
              <a:off x="1633728" y="1565860"/>
              <a:ext cx="139138" cy="127771"/>
              <a:chOff x="585175" y="1520600"/>
              <a:chExt cx="54425" cy="49975"/>
            </a:xfrm>
          </p:grpSpPr>
          <p:sp>
            <p:nvSpPr>
              <p:cNvPr id="2377" name="Google Shape;2377;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2" name="Google Shape;2382;p22"/>
            <p:cNvGrpSpPr/>
            <p:nvPr/>
          </p:nvGrpSpPr>
          <p:grpSpPr>
            <a:xfrm>
              <a:off x="782753" y="2646435"/>
              <a:ext cx="139138" cy="127771"/>
              <a:chOff x="585175" y="1520600"/>
              <a:chExt cx="54425" cy="49975"/>
            </a:xfrm>
          </p:grpSpPr>
          <p:sp>
            <p:nvSpPr>
              <p:cNvPr id="2383" name="Google Shape;2383;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8" name="Google Shape;2388;p22"/>
            <p:cNvGrpSpPr/>
            <p:nvPr/>
          </p:nvGrpSpPr>
          <p:grpSpPr>
            <a:xfrm>
              <a:off x="1213453" y="3120485"/>
              <a:ext cx="139138" cy="127771"/>
              <a:chOff x="585175" y="1520600"/>
              <a:chExt cx="54425" cy="49975"/>
            </a:xfrm>
          </p:grpSpPr>
          <p:sp>
            <p:nvSpPr>
              <p:cNvPr id="2389" name="Google Shape;2389;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4" name="Google Shape;2394;p22"/>
            <p:cNvGrpSpPr/>
            <p:nvPr/>
          </p:nvGrpSpPr>
          <p:grpSpPr>
            <a:xfrm>
              <a:off x="997103" y="1403785"/>
              <a:ext cx="139138" cy="127771"/>
              <a:chOff x="585175" y="1520600"/>
              <a:chExt cx="54425" cy="49975"/>
            </a:xfrm>
          </p:grpSpPr>
          <p:sp>
            <p:nvSpPr>
              <p:cNvPr id="2395" name="Google Shape;2395;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0" name="Google Shape;2400;p22"/>
            <p:cNvGrpSpPr/>
            <p:nvPr/>
          </p:nvGrpSpPr>
          <p:grpSpPr>
            <a:xfrm>
              <a:off x="1772878" y="2911885"/>
              <a:ext cx="139138" cy="127771"/>
              <a:chOff x="585175" y="1520600"/>
              <a:chExt cx="54425" cy="49975"/>
            </a:xfrm>
          </p:grpSpPr>
          <p:sp>
            <p:nvSpPr>
              <p:cNvPr id="2401" name="Google Shape;2401;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6" name="Google Shape;2406;p22"/>
            <p:cNvGrpSpPr/>
            <p:nvPr/>
          </p:nvGrpSpPr>
          <p:grpSpPr>
            <a:xfrm>
              <a:off x="1594703" y="3745485"/>
              <a:ext cx="139138" cy="127771"/>
              <a:chOff x="585175" y="1520600"/>
              <a:chExt cx="54425" cy="49975"/>
            </a:xfrm>
          </p:grpSpPr>
          <p:sp>
            <p:nvSpPr>
              <p:cNvPr id="2407" name="Google Shape;2407;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2" name="Google Shape;2412;p22"/>
            <p:cNvGrpSpPr/>
            <p:nvPr/>
          </p:nvGrpSpPr>
          <p:grpSpPr>
            <a:xfrm>
              <a:off x="857953" y="3745485"/>
              <a:ext cx="139138" cy="127771"/>
              <a:chOff x="585175" y="1520600"/>
              <a:chExt cx="54425" cy="49975"/>
            </a:xfrm>
          </p:grpSpPr>
          <p:sp>
            <p:nvSpPr>
              <p:cNvPr id="2413" name="Google Shape;2413;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8" name="Google Shape;2418;p22"/>
            <p:cNvGrpSpPr/>
            <p:nvPr/>
          </p:nvGrpSpPr>
          <p:grpSpPr>
            <a:xfrm>
              <a:off x="1282091" y="4267260"/>
              <a:ext cx="139138" cy="127771"/>
              <a:chOff x="585175" y="1520600"/>
              <a:chExt cx="54425" cy="49975"/>
            </a:xfrm>
          </p:grpSpPr>
          <p:sp>
            <p:nvSpPr>
              <p:cNvPr id="2419" name="Google Shape;2419;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4" name="Google Shape;2424;p22"/>
            <p:cNvGrpSpPr/>
            <p:nvPr/>
          </p:nvGrpSpPr>
          <p:grpSpPr>
            <a:xfrm>
              <a:off x="2255691" y="4238110"/>
              <a:ext cx="139138" cy="127771"/>
              <a:chOff x="585175" y="1520600"/>
              <a:chExt cx="54425" cy="49975"/>
            </a:xfrm>
          </p:grpSpPr>
          <p:sp>
            <p:nvSpPr>
              <p:cNvPr id="2425" name="Google Shape;2425;p22"/>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22"/>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22"/>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22"/>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22"/>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0" name="Google Shape;2430;p22"/>
            <p:cNvSpPr/>
            <p:nvPr/>
          </p:nvSpPr>
          <p:spPr>
            <a:xfrm>
              <a:off x="7858019" y="2214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22"/>
            <p:cNvSpPr/>
            <p:nvPr/>
          </p:nvSpPr>
          <p:spPr>
            <a:xfrm>
              <a:off x="7587569" y="1677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22"/>
            <p:cNvSpPr/>
            <p:nvPr/>
          </p:nvSpPr>
          <p:spPr>
            <a:xfrm>
              <a:off x="8262069" y="1598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22"/>
            <p:cNvSpPr/>
            <p:nvPr/>
          </p:nvSpPr>
          <p:spPr>
            <a:xfrm>
              <a:off x="8222094" y="2309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22"/>
            <p:cNvSpPr/>
            <p:nvPr/>
          </p:nvSpPr>
          <p:spPr>
            <a:xfrm>
              <a:off x="8528494" y="1893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22"/>
            <p:cNvSpPr/>
            <p:nvPr/>
          </p:nvSpPr>
          <p:spPr>
            <a:xfrm>
              <a:off x="7154294" y="1990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22"/>
            <p:cNvSpPr/>
            <p:nvPr/>
          </p:nvSpPr>
          <p:spPr>
            <a:xfrm>
              <a:off x="8555169" y="3248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22"/>
            <p:cNvSpPr/>
            <p:nvPr/>
          </p:nvSpPr>
          <p:spPr>
            <a:xfrm>
              <a:off x="8038069" y="3248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22"/>
            <p:cNvSpPr/>
            <p:nvPr/>
          </p:nvSpPr>
          <p:spPr>
            <a:xfrm>
              <a:off x="8262069" y="4034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22"/>
            <p:cNvSpPr/>
            <p:nvPr/>
          </p:nvSpPr>
          <p:spPr>
            <a:xfrm>
              <a:off x="7525169" y="3392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22"/>
            <p:cNvSpPr/>
            <p:nvPr/>
          </p:nvSpPr>
          <p:spPr>
            <a:xfrm>
              <a:off x="7301494" y="2711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22"/>
            <p:cNvSpPr/>
            <p:nvPr/>
          </p:nvSpPr>
          <p:spPr>
            <a:xfrm>
              <a:off x="7705494" y="4204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22"/>
            <p:cNvSpPr/>
            <p:nvPr/>
          </p:nvSpPr>
          <p:spPr>
            <a:xfrm>
              <a:off x="7482594"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22"/>
            <p:cNvSpPr/>
            <p:nvPr/>
          </p:nvSpPr>
          <p:spPr>
            <a:xfrm>
              <a:off x="1811244" y="1436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22"/>
            <p:cNvSpPr/>
            <p:nvPr/>
          </p:nvSpPr>
          <p:spPr>
            <a:xfrm>
              <a:off x="1373694" y="1598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22"/>
            <p:cNvSpPr/>
            <p:nvPr/>
          </p:nvSpPr>
          <p:spPr>
            <a:xfrm>
              <a:off x="760469" y="1307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22"/>
            <p:cNvSpPr/>
            <p:nvPr/>
          </p:nvSpPr>
          <p:spPr>
            <a:xfrm>
              <a:off x="518669" y="1893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22"/>
            <p:cNvSpPr/>
            <p:nvPr/>
          </p:nvSpPr>
          <p:spPr>
            <a:xfrm>
              <a:off x="896319" y="2381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22"/>
            <p:cNvSpPr/>
            <p:nvPr/>
          </p:nvSpPr>
          <p:spPr>
            <a:xfrm>
              <a:off x="622719" y="3053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22"/>
            <p:cNvSpPr/>
            <p:nvPr/>
          </p:nvSpPr>
          <p:spPr>
            <a:xfrm>
              <a:off x="1320457" y="2853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22"/>
            <p:cNvSpPr/>
            <p:nvPr/>
          </p:nvSpPr>
          <p:spPr>
            <a:xfrm>
              <a:off x="1912032" y="3313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22"/>
            <p:cNvSpPr/>
            <p:nvPr/>
          </p:nvSpPr>
          <p:spPr>
            <a:xfrm>
              <a:off x="1594707" y="3454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22"/>
            <p:cNvSpPr/>
            <p:nvPr/>
          </p:nvSpPr>
          <p:spPr>
            <a:xfrm>
              <a:off x="1320457"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22"/>
            <p:cNvSpPr/>
            <p:nvPr/>
          </p:nvSpPr>
          <p:spPr>
            <a:xfrm>
              <a:off x="1035482" y="4238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22"/>
            <p:cNvSpPr/>
            <p:nvPr/>
          </p:nvSpPr>
          <p:spPr>
            <a:xfrm>
              <a:off x="417482" y="2584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22"/>
            <p:cNvSpPr/>
            <p:nvPr/>
          </p:nvSpPr>
          <p:spPr>
            <a:xfrm>
              <a:off x="657607" y="4097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22"/>
            <p:cNvSpPr/>
            <p:nvPr/>
          </p:nvSpPr>
          <p:spPr>
            <a:xfrm>
              <a:off x="882007" y="3392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22"/>
            <p:cNvSpPr/>
            <p:nvPr/>
          </p:nvSpPr>
          <p:spPr>
            <a:xfrm>
              <a:off x="417482" y="3630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22"/>
            <p:cNvSpPr/>
            <p:nvPr/>
          </p:nvSpPr>
          <p:spPr>
            <a:xfrm>
              <a:off x="2091032" y="3965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22"/>
            <p:cNvSpPr/>
            <p:nvPr/>
          </p:nvSpPr>
          <p:spPr>
            <a:xfrm>
              <a:off x="2091032"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0" name="Google Shape;2460;p22"/>
          <p:cNvSpPr/>
          <p:nvPr/>
        </p:nvSpPr>
        <p:spPr>
          <a:xfrm rot="3134593" flipH="1">
            <a:off x="5296500" y="1637687"/>
            <a:ext cx="2081803" cy="1732280"/>
          </a:xfrm>
          <a:custGeom>
            <a:avLst/>
            <a:gdLst/>
            <a:ahLst/>
            <a:cxnLst/>
            <a:rect l="l" t="t" r="r" b="b"/>
            <a:pathLst>
              <a:path w="23401" h="19472" extrusionOk="0">
                <a:moveTo>
                  <a:pt x="11947" y="0"/>
                </a:moveTo>
                <a:cubicBezTo>
                  <a:pt x="11726" y="0"/>
                  <a:pt x="11502" y="49"/>
                  <a:pt x="11302" y="141"/>
                </a:cubicBezTo>
                <a:cubicBezTo>
                  <a:pt x="10816" y="364"/>
                  <a:pt x="10454" y="791"/>
                  <a:pt x="10172" y="1245"/>
                </a:cubicBezTo>
                <a:cubicBezTo>
                  <a:pt x="9332" y="2612"/>
                  <a:pt x="9131" y="4272"/>
                  <a:pt x="9061" y="5877"/>
                </a:cubicBezTo>
                <a:cubicBezTo>
                  <a:pt x="9048" y="6183"/>
                  <a:pt x="9025" y="6524"/>
                  <a:pt x="8796" y="6727"/>
                </a:cubicBezTo>
                <a:cubicBezTo>
                  <a:pt x="8675" y="6839"/>
                  <a:pt x="8528" y="6885"/>
                  <a:pt x="8372" y="6885"/>
                </a:cubicBezTo>
                <a:cubicBezTo>
                  <a:pt x="8072" y="6885"/>
                  <a:pt x="7739" y="6715"/>
                  <a:pt x="7494" y="6515"/>
                </a:cubicBezTo>
                <a:cubicBezTo>
                  <a:pt x="6724" y="5890"/>
                  <a:pt x="6171" y="5026"/>
                  <a:pt x="5404" y="4392"/>
                </a:cubicBezTo>
                <a:cubicBezTo>
                  <a:pt x="4900" y="3975"/>
                  <a:pt x="4231" y="3675"/>
                  <a:pt x="3597" y="3675"/>
                </a:cubicBezTo>
                <a:cubicBezTo>
                  <a:pt x="3265" y="3675"/>
                  <a:pt x="2943" y="3756"/>
                  <a:pt x="2659" y="3946"/>
                </a:cubicBezTo>
                <a:cubicBezTo>
                  <a:pt x="1808" y="4518"/>
                  <a:pt x="1733" y="5745"/>
                  <a:pt x="1947" y="6750"/>
                </a:cubicBezTo>
                <a:cubicBezTo>
                  <a:pt x="2204" y="7927"/>
                  <a:pt x="2740" y="9026"/>
                  <a:pt x="3340" y="10072"/>
                </a:cubicBezTo>
                <a:cubicBezTo>
                  <a:pt x="3487" y="10326"/>
                  <a:pt x="3635" y="10588"/>
                  <a:pt x="3683" y="10879"/>
                </a:cubicBezTo>
                <a:cubicBezTo>
                  <a:pt x="3727" y="11169"/>
                  <a:pt x="3633" y="11504"/>
                  <a:pt x="3381" y="11651"/>
                </a:cubicBezTo>
                <a:cubicBezTo>
                  <a:pt x="3262" y="11725"/>
                  <a:pt x="3119" y="11748"/>
                  <a:pt x="2975" y="11748"/>
                </a:cubicBezTo>
                <a:cubicBezTo>
                  <a:pt x="2935" y="11748"/>
                  <a:pt x="2894" y="11747"/>
                  <a:pt x="2854" y="11743"/>
                </a:cubicBezTo>
                <a:cubicBezTo>
                  <a:pt x="2352" y="11702"/>
                  <a:pt x="1886" y="11467"/>
                  <a:pt x="1390" y="11392"/>
                </a:cubicBezTo>
                <a:cubicBezTo>
                  <a:pt x="1302" y="11377"/>
                  <a:pt x="1210" y="11370"/>
                  <a:pt x="1118" y="11370"/>
                </a:cubicBezTo>
                <a:cubicBezTo>
                  <a:pt x="694" y="11370"/>
                  <a:pt x="257" y="11530"/>
                  <a:pt x="89" y="11908"/>
                </a:cubicBezTo>
                <a:cubicBezTo>
                  <a:pt x="0" y="12112"/>
                  <a:pt x="3" y="12346"/>
                  <a:pt x="17" y="12569"/>
                </a:cubicBezTo>
                <a:cubicBezTo>
                  <a:pt x="142" y="14823"/>
                  <a:pt x="982" y="17008"/>
                  <a:pt x="2310" y="18818"/>
                </a:cubicBezTo>
                <a:cubicBezTo>
                  <a:pt x="2635" y="19261"/>
                  <a:pt x="4127" y="19472"/>
                  <a:pt x="6161" y="19472"/>
                </a:cubicBezTo>
                <a:cubicBezTo>
                  <a:pt x="11446" y="19472"/>
                  <a:pt x="20387" y="18047"/>
                  <a:pt x="21973" y="15563"/>
                </a:cubicBezTo>
                <a:cubicBezTo>
                  <a:pt x="22768" y="14310"/>
                  <a:pt x="23401" y="12887"/>
                  <a:pt x="23354" y="11406"/>
                </a:cubicBezTo>
                <a:cubicBezTo>
                  <a:pt x="23328" y="10683"/>
                  <a:pt x="23061" y="9871"/>
                  <a:pt x="22386" y="9612"/>
                </a:cubicBezTo>
                <a:cubicBezTo>
                  <a:pt x="22231" y="9552"/>
                  <a:pt x="22072" y="9527"/>
                  <a:pt x="21910" y="9527"/>
                </a:cubicBezTo>
                <a:cubicBezTo>
                  <a:pt x="21496" y="9527"/>
                  <a:pt x="21064" y="9686"/>
                  <a:pt x="20653" y="9805"/>
                </a:cubicBezTo>
                <a:cubicBezTo>
                  <a:pt x="20416" y="9874"/>
                  <a:pt x="20153" y="9923"/>
                  <a:pt x="19900" y="9923"/>
                </a:cubicBezTo>
                <a:cubicBezTo>
                  <a:pt x="19546" y="9923"/>
                  <a:pt x="19211" y="9827"/>
                  <a:pt x="18993" y="9559"/>
                </a:cubicBezTo>
                <a:cubicBezTo>
                  <a:pt x="18714" y="9219"/>
                  <a:pt x="18742" y="8722"/>
                  <a:pt x="18806" y="8284"/>
                </a:cubicBezTo>
                <a:cubicBezTo>
                  <a:pt x="18937" y="7363"/>
                  <a:pt x="19169" y="6457"/>
                  <a:pt x="19492" y="5581"/>
                </a:cubicBezTo>
                <a:cubicBezTo>
                  <a:pt x="19671" y="5101"/>
                  <a:pt x="19880" y="4621"/>
                  <a:pt x="19917" y="4111"/>
                </a:cubicBezTo>
                <a:cubicBezTo>
                  <a:pt x="19958" y="3597"/>
                  <a:pt x="19794" y="3037"/>
                  <a:pt x="19367" y="2749"/>
                </a:cubicBezTo>
                <a:cubicBezTo>
                  <a:pt x="19174" y="2619"/>
                  <a:pt x="18956" y="2563"/>
                  <a:pt x="18730" y="2563"/>
                </a:cubicBezTo>
                <a:cubicBezTo>
                  <a:pt x="18283" y="2563"/>
                  <a:pt x="17809" y="2782"/>
                  <a:pt x="17453" y="3073"/>
                </a:cubicBezTo>
                <a:cubicBezTo>
                  <a:pt x="16912" y="3514"/>
                  <a:pt x="16505" y="4105"/>
                  <a:pt x="15919" y="4479"/>
                </a:cubicBezTo>
                <a:cubicBezTo>
                  <a:pt x="15717" y="4610"/>
                  <a:pt x="15486" y="4712"/>
                  <a:pt x="15247" y="4712"/>
                </a:cubicBezTo>
                <a:cubicBezTo>
                  <a:pt x="15211" y="4712"/>
                  <a:pt x="15176" y="4709"/>
                  <a:pt x="15140" y="4705"/>
                </a:cubicBezTo>
                <a:cubicBezTo>
                  <a:pt x="14580" y="4632"/>
                  <a:pt x="14290" y="4016"/>
                  <a:pt x="14097" y="3483"/>
                </a:cubicBezTo>
                <a:cubicBezTo>
                  <a:pt x="13826" y="2718"/>
                  <a:pt x="13553" y="1957"/>
                  <a:pt x="13282" y="1198"/>
                </a:cubicBezTo>
                <a:cubicBezTo>
                  <a:pt x="13171" y="880"/>
                  <a:pt x="13048" y="554"/>
                  <a:pt x="12805" y="319"/>
                </a:cubicBezTo>
                <a:cubicBezTo>
                  <a:pt x="12575" y="101"/>
                  <a:pt x="12264" y="0"/>
                  <a:pt x="11947" y="0"/>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22"/>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BLANK_1_1_1_1_2">
    <p:spTree>
      <p:nvGrpSpPr>
        <p:cNvPr id="2462" name="Shape 2462"/>
        <p:cNvGrpSpPr/>
        <p:nvPr/>
      </p:nvGrpSpPr>
      <p:grpSpPr>
        <a:xfrm>
          <a:off x="0" y="0"/>
          <a:ext cx="0" cy="0"/>
          <a:chOff x="0" y="0"/>
          <a:chExt cx="0" cy="0"/>
        </a:xfrm>
      </p:grpSpPr>
      <p:sp>
        <p:nvSpPr>
          <p:cNvPr id="2463" name="Google Shape;2463;p23"/>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23"/>
          <p:cNvSpPr txBox="1"/>
          <p:nvPr>
            <p:ph type="subTitle" idx="1"/>
          </p:nvPr>
        </p:nvSpPr>
        <p:spPr>
          <a:xfrm>
            <a:off x="941750" y="1451688"/>
            <a:ext cx="7260600" cy="29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grpSp>
        <p:nvGrpSpPr>
          <p:cNvPr id="2465" name="Google Shape;2465;p23"/>
          <p:cNvGrpSpPr/>
          <p:nvPr/>
        </p:nvGrpSpPr>
        <p:grpSpPr>
          <a:xfrm>
            <a:off x="322119" y="349836"/>
            <a:ext cx="8454672" cy="4371875"/>
            <a:chOff x="322119" y="349836"/>
            <a:chExt cx="8454672" cy="4371875"/>
          </a:xfrm>
        </p:grpSpPr>
        <p:grpSp>
          <p:nvGrpSpPr>
            <p:cNvPr id="2466" name="Google Shape;2466;p23"/>
            <p:cNvGrpSpPr/>
            <p:nvPr/>
          </p:nvGrpSpPr>
          <p:grpSpPr>
            <a:xfrm>
              <a:off x="6231971" y="539992"/>
              <a:ext cx="564135" cy="256951"/>
              <a:chOff x="700250" y="1477300"/>
              <a:chExt cx="309675" cy="141050"/>
            </a:xfrm>
          </p:grpSpPr>
          <p:sp>
            <p:nvSpPr>
              <p:cNvPr id="2467" name="Google Shape;2467;p2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2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2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2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1" name="Google Shape;2471;p23"/>
            <p:cNvGrpSpPr/>
            <p:nvPr/>
          </p:nvGrpSpPr>
          <p:grpSpPr>
            <a:xfrm>
              <a:off x="5494203" y="709222"/>
              <a:ext cx="139138" cy="127771"/>
              <a:chOff x="585175" y="1520600"/>
              <a:chExt cx="54425" cy="49975"/>
            </a:xfrm>
          </p:grpSpPr>
          <p:sp>
            <p:nvSpPr>
              <p:cNvPr id="2472" name="Google Shape;2472;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7" name="Google Shape;2477;p23"/>
            <p:cNvSpPr/>
            <p:nvPr/>
          </p:nvSpPr>
          <p:spPr>
            <a:xfrm>
              <a:off x="753594" y="1506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78" name="Google Shape;2478;p23"/>
            <p:cNvGrpSpPr/>
            <p:nvPr/>
          </p:nvGrpSpPr>
          <p:grpSpPr>
            <a:xfrm>
              <a:off x="437934" y="3454367"/>
              <a:ext cx="564135" cy="256951"/>
              <a:chOff x="700250" y="1477300"/>
              <a:chExt cx="309675" cy="141050"/>
            </a:xfrm>
          </p:grpSpPr>
          <p:sp>
            <p:nvSpPr>
              <p:cNvPr id="2479" name="Google Shape;2479;p2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2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2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2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3" name="Google Shape;2483;p23"/>
            <p:cNvGrpSpPr/>
            <p:nvPr/>
          </p:nvGrpSpPr>
          <p:grpSpPr>
            <a:xfrm>
              <a:off x="7085003" y="1174497"/>
              <a:ext cx="139138" cy="127771"/>
              <a:chOff x="585175" y="1520600"/>
              <a:chExt cx="54425" cy="49975"/>
            </a:xfrm>
          </p:grpSpPr>
          <p:sp>
            <p:nvSpPr>
              <p:cNvPr id="2484" name="Google Shape;2484;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9" name="Google Shape;2489;p23"/>
            <p:cNvGrpSpPr/>
            <p:nvPr/>
          </p:nvGrpSpPr>
          <p:grpSpPr>
            <a:xfrm>
              <a:off x="7695878" y="836997"/>
              <a:ext cx="139138" cy="127771"/>
              <a:chOff x="585175" y="1520600"/>
              <a:chExt cx="54425" cy="49975"/>
            </a:xfrm>
          </p:grpSpPr>
          <p:sp>
            <p:nvSpPr>
              <p:cNvPr id="2490" name="Google Shape;2490;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5" name="Google Shape;2495;p23"/>
            <p:cNvGrpSpPr/>
            <p:nvPr/>
          </p:nvGrpSpPr>
          <p:grpSpPr>
            <a:xfrm>
              <a:off x="8637653" y="1568772"/>
              <a:ext cx="139138" cy="127771"/>
              <a:chOff x="585175" y="1520600"/>
              <a:chExt cx="54425" cy="49975"/>
            </a:xfrm>
          </p:grpSpPr>
          <p:sp>
            <p:nvSpPr>
              <p:cNvPr id="2496" name="Google Shape;2496;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1" name="Google Shape;2501;p23"/>
            <p:cNvGrpSpPr/>
            <p:nvPr/>
          </p:nvGrpSpPr>
          <p:grpSpPr>
            <a:xfrm>
              <a:off x="8166778" y="3025972"/>
              <a:ext cx="139138" cy="127771"/>
              <a:chOff x="585175" y="1520600"/>
              <a:chExt cx="54425" cy="49975"/>
            </a:xfrm>
          </p:grpSpPr>
          <p:sp>
            <p:nvSpPr>
              <p:cNvPr id="2502" name="Google Shape;2502;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7" name="Google Shape;2507;p23"/>
            <p:cNvGrpSpPr/>
            <p:nvPr/>
          </p:nvGrpSpPr>
          <p:grpSpPr>
            <a:xfrm>
              <a:off x="8424003" y="3802297"/>
              <a:ext cx="139138" cy="127771"/>
              <a:chOff x="585175" y="1520600"/>
              <a:chExt cx="54425" cy="49975"/>
            </a:xfrm>
          </p:grpSpPr>
          <p:sp>
            <p:nvSpPr>
              <p:cNvPr id="2508" name="Google Shape;2508;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3" name="Google Shape;2513;p23"/>
            <p:cNvGrpSpPr/>
            <p:nvPr/>
          </p:nvGrpSpPr>
          <p:grpSpPr>
            <a:xfrm>
              <a:off x="5494203" y="4475722"/>
              <a:ext cx="139138" cy="127771"/>
              <a:chOff x="585175" y="1520600"/>
              <a:chExt cx="54425" cy="49975"/>
            </a:xfrm>
          </p:grpSpPr>
          <p:sp>
            <p:nvSpPr>
              <p:cNvPr id="2514" name="Google Shape;2514;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9" name="Google Shape;2519;p23"/>
            <p:cNvGrpSpPr/>
            <p:nvPr/>
          </p:nvGrpSpPr>
          <p:grpSpPr>
            <a:xfrm>
              <a:off x="3387978" y="4577547"/>
              <a:ext cx="139138" cy="127771"/>
              <a:chOff x="585175" y="1520600"/>
              <a:chExt cx="54425" cy="49975"/>
            </a:xfrm>
          </p:grpSpPr>
          <p:sp>
            <p:nvSpPr>
              <p:cNvPr id="2520" name="Google Shape;2520;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5" name="Google Shape;2525;p23"/>
            <p:cNvGrpSpPr/>
            <p:nvPr/>
          </p:nvGrpSpPr>
          <p:grpSpPr>
            <a:xfrm>
              <a:off x="384528" y="3802297"/>
              <a:ext cx="139138" cy="127771"/>
              <a:chOff x="585175" y="1520600"/>
              <a:chExt cx="54425" cy="49975"/>
            </a:xfrm>
          </p:grpSpPr>
          <p:sp>
            <p:nvSpPr>
              <p:cNvPr id="2526" name="Google Shape;2526;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1" name="Google Shape;2531;p23"/>
            <p:cNvGrpSpPr/>
            <p:nvPr/>
          </p:nvGrpSpPr>
          <p:grpSpPr>
            <a:xfrm>
              <a:off x="753603" y="2745997"/>
              <a:ext cx="139138" cy="127771"/>
              <a:chOff x="585175" y="1520600"/>
              <a:chExt cx="54425" cy="49975"/>
            </a:xfrm>
          </p:grpSpPr>
          <p:sp>
            <p:nvSpPr>
              <p:cNvPr id="2532" name="Google Shape;2532;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7" name="Google Shape;2537;p23"/>
            <p:cNvGrpSpPr/>
            <p:nvPr/>
          </p:nvGrpSpPr>
          <p:grpSpPr>
            <a:xfrm>
              <a:off x="479978" y="1759697"/>
              <a:ext cx="139138" cy="127771"/>
              <a:chOff x="585175" y="1520600"/>
              <a:chExt cx="54425" cy="49975"/>
            </a:xfrm>
          </p:grpSpPr>
          <p:sp>
            <p:nvSpPr>
              <p:cNvPr id="2538" name="Google Shape;2538;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3" name="Google Shape;2543;p23"/>
            <p:cNvGrpSpPr/>
            <p:nvPr/>
          </p:nvGrpSpPr>
          <p:grpSpPr>
            <a:xfrm>
              <a:off x="4476103" y="1116972"/>
              <a:ext cx="139138" cy="127771"/>
              <a:chOff x="585175" y="1520600"/>
              <a:chExt cx="54425" cy="49975"/>
            </a:xfrm>
          </p:grpSpPr>
          <p:sp>
            <p:nvSpPr>
              <p:cNvPr id="2544" name="Google Shape;2544;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9" name="Google Shape;2549;p23"/>
            <p:cNvGrpSpPr/>
            <p:nvPr/>
          </p:nvGrpSpPr>
          <p:grpSpPr>
            <a:xfrm>
              <a:off x="4157928" y="412222"/>
              <a:ext cx="139138" cy="127771"/>
              <a:chOff x="585175" y="1520600"/>
              <a:chExt cx="54425" cy="49975"/>
            </a:xfrm>
          </p:grpSpPr>
          <p:sp>
            <p:nvSpPr>
              <p:cNvPr id="2550" name="Google Shape;2550;p2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2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55" name="Google Shape;2555;p23"/>
            <p:cNvSpPr/>
            <p:nvPr/>
          </p:nvSpPr>
          <p:spPr>
            <a:xfrm>
              <a:off x="479969" y="2250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23"/>
            <p:cNvSpPr/>
            <p:nvPr/>
          </p:nvSpPr>
          <p:spPr>
            <a:xfrm>
              <a:off x="322119" y="1568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3"/>
            <p:cNvSpPr/>
            <p:nvPr/>
          </p:nvSpPr>
          <p:spPr>
            <a:xfrm>
              <a:off x="879344" y="2421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3"/>
            <p:cNvSpPr/>
            <p:nvPr/>
          </p:nvSpPr>
          <p:spPr>
            <a:xfrm>
              <a:off x="586644" y="4018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3"/>
            <p:cNvSpPr/>
            <p:nvPr/>
          </p:nvSpPr>
          <p:spPr>
            <a:xfrm>
              <a:off x="619119" y="3025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23"/>
            <p:cNvSpPr/>
            <p:nvPr/>
          </p:nvSpPr>
          <p:spPr>
            <a:xfrm>
              <a:off x="2992619" y="4475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23"/>
            <p:cNvSpPr/>
            <p:nvPr/>
          </p:nvSpPr>
          <p:spPr>
            <a:xfrm>
              <a:off x="3813494"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3"/>
            <p:cNvSpPr/>
            <p:nvPr/>
          </p:nvSpPr>
          <p:spPr>
            <a:xfrm>
              <a:off x="5200694" y="4475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3"/>
            <p:cNvSpPr/>
            <p:nvPr/>
          </p:nvSpPr>
          <p:spPr>
            <a:xfrm>
              <a:off x="5957919" y="4659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23"/>
            <p:cNvSpPr/>
            <p:nvPr/>
          </p:nvSpPr>
          <p:spPr>
            <a:xfrm>
              <a:off x="8305919" y="4188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23"/>
            <p:cNvSpPr/>
            <p:nvPr/>
          </p:nvSpPr>
          <p:spPr>
            <a:xfrm>
              <a:off x="8637644" y="3494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3"/>
            <p:cNvSpPr/>
            <p:nvPr/>
          </p:nvSpPr>
          <p:spPr>
            <a:xfrm>
              <a:off x="8392794" y="3316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3"/>
            <p:cNvSpPr/>
            <p:nvPr/>
          </p:nvSpPr>
          <p:spPr>
            <a:xfrm>
              <a:off x="8563144" y="1825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3"/>
            <p:cNvSpPr/>
            <p:nvPr/>
          </p:nvSpPr>
          <p:spPr>
            <a:xfrm>
              <a:off x="8392794" y="1389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3"/>
            <p:cNvSpPr/>
            <p:nvPr/>
          </p:nvSpPr>
          <p:spPr>
            <a:xfrm>
              <a:off x="8004644" y="1007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23"/>
            <p:cNvSpPr/>
            <p:nvPr/>
          </p:nvSpPr>
          <p:spPr>
            <a:xfrm>
              <a:off x="8104369" y="741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3"/>
            <p:cNvSpPr/>
            <p:nvPr/>
          </p:nvSpPr>
          <p:spPr>
            <a:xfrm>
              <a:off x="6857169" y="1149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3"/>
            <p:cNvSpPr/>
            <p:nvPr/>
          </p:nvSpPr>
          <p:spPr>
            <a:xfrm>
              <a:off x="5851769" y="869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3"/>
            <p:cNvSpPr/>
            <p:nvPr/>
          </p:nvSpPr>
          <p:spPr>
            <a:xfrm>
              <a:off x="5633344" y="4449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3"/>
            <p:cNvSpPr/>
            <p:nvPr/>
          </p:nvSpPr>
          <p:spPr>
            <a:xfrm>
              <a:off x="4023444" y="349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23"/>
            <p:cNvSpPr/>
            <p:nvPr/>
          </p:nvSpPr>
          <p:spPr>
            <a:xfrm>
              <a:off x="3908894" y="679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3"/>
            <p:cNvSpPr/>
            <p:nvPr/>
          </p:nvSpPr>
          <p:spPr>
            <a:xfrm>
              <a:off x="4571994" y="637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3"/>
            <p:cNvSpPr/>
            <p:nvPr/>
          </p:nvSpPr>
          <p:spPr>
            <a:xfrm>
              <a:off x="4297069" y="1007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3"/>
            <p:cNvSpPr/>
            <p:nvPr/>
          </p:nvSpPr>
          <p:spPr>
            <a:xfrm>
              <a:off x="4927019" y="964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79" name="Google Shape;2579;p23"/>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2580" name="Shape 2580"/>
        <p:cNvGrpSpPr/>
        <p:nvPr/>
      </p:nvGrpSpPr>
      <p:grpSpPr>
        <a:xfrm>
          <a:off x="0" y="0"/>
          <a:ext cx="0" cy="0"/>
          <a:chOff x="0" y="0"/>
          <a:chExt cx="0" cy="0"/>
        </a:xfrm>
      </p:grpSpPr>
      <p:sp>
        <p:nvSpPr>
          <p:cNvPr id="2581" name="Google Shape;2581;p24"/>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4"/>
          <p:cNvSpPr txBox="1"/>
          <p:nvPr>
            <p:ph type="body" idx="1"/>
          </p:nvPr>
        </p:nvSpPr>
        <p:spPr>
          <a:xfrm>
            <a:off x="720000" y="1237075"/>
            <a:ext cx="3777300" cy="3366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5"/>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2583" name="Google Shape;2583;p24"/>
          <p:cNvSpPr txBox="1"/>
          <p:nvPr>
            <p:ph type="body" idx="2"/>
          </p:nvPr>
        </p:nvSpPr>
        <p:spPr>
          <a:xfrm>
            <a:off x="4646700" y="1237075"/>
            <a:ext cx="3777300" cy="3366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5"/>
              </a:buClr>
              <a:buSzPts val="1200"/>
              <a:buChar char="●"/>
              <a:defRPr sz="1200"/>
            </a:lvl1pPr>
            <a:lvl2pPr marL="914400" lvl="1" indent="-304800" rtl="0">
              <a:lnSpc>
                <a:spcPct val="115000"/>
              </a:lnSpc>
              <a:spcBef>
                <a:spcPts val="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2584" name="Google Shape;2584;p24"/>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585" name="Google Shape;2585;p24"/>
          <p:cNvGrpSpPr/>
          <p:nvPr/>
        </p:nvGrpSpPr>
        <p:grpSpPr>
          <a:xfrm>
            <a:off x="304594" y="415023"/>
            <a:ext cx="8331200" cy="4313338"/>
            <a:chOff x="304594" y="415023"/>
            <a:chExt cx="8331200" cy="4313338"/>
          </a:xfrm>
        </p:grpSpPr>
        <p:grpSp>
          <p:nvGrpSpPr>
            <p:cNvPr id="2586" name="Google Shape;2586;p24"/>
            <p:cNvGrpSpPr/>
            <p:nvPr/>
          </p:nvGrpSpPr>
          <p:grpSpPr>
            <a:xfrm>
              <a:off x="5196746" y="3477529"/>
              <a:ext cx="564135" cy="256951"/>
              <a:chOff x="700250" y="1477300"/>
              <a:chExt cx="309675" cy="141050"/>
            </a:xfrm>
          </p:grpSpPr>
          <p:sp>
            <p:nvSpPr>
              <p:cNvPr id="2587" name="Google Shape;2587;p2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2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1" name="Google Shape;2591;p24"/>
            <p:cNvGrpSpPr/>
            <p:nvPr/>
          </p:nvGrpSpPr>
          <p:grpSpPr>
            <a:xfrm>
              <a:off x="4502428" y="3778572"/>
              <a:ext cx="139138" cy="127771"/>
              <a:chOff x="585175" y="1520600"/>
              <a:chExt cx="54425" cy="49975"/>
            </a:xfrm>
          </p:grpSpPr>
          <p:sp>
            <p:nvSpPr>
              <p:cNvPr id="2592" name="Google Shape;2592;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97" name="Google Shape;2597;p24"/>
            <p:cNvSpPr/>
            <p:nvPr/>
          </p:nvSpPr>
          <p:spPr>
            <a:xfrm>
              <a:off x="5239769" y="3985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98" name="Google Shape;2598;p24"/>
            <p:cNvGrpSpPr/>
            <p:nvPr/>
          </p:nvGrpSpPr>
          <p:grpSpPr>
            <a:xfrm>
              <a:off x="6800296" y="2605779"/>
              <a:ext cx="564135" cy="256951"/>
              <a:chOff x="700250" y="1477300"/>
              <a:chExt cx="309675" cy="141050"/>
            </a:xfrm>
          </p:grpSpPr>
          <p:sp>
            <p:nvSpPr>
              <p:cNvPr id="2599" name="Google Shape;2599;p2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2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2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3" name="Google Shape;2603;p24"/>
            <p:cNvGrpSpPr/>
            <p:nvPr/>
          </p:nvGrpSpPr>
          <p:grpSpPr>
            <a:xfrm>
              <a:off x="6182328" y="2900447"/>
              <a:ext cx="139138" cy="127771"/>
              <a:chOff x="585175" y="1520600"/>
              <a:chExt cx="54425" cy="49975"/>
            </a:xfrm>
          </p:grpSpPr>
          <p:sp>
            <p:nvSpPr>
              <p:cNvPr id="2604" name="Google Shape;2604;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9" name="Google Shape;2609;p24"/>
            <p:cNvGrpSpPr/>
            <p:nvPr/>
          </p:nvGrpSpPr>
          <p:grpSpPr>
            <a:xfrm>
              <a:off x="7565378" y="3952885"/>
              <a:ext cx="139138" cy="127771"/>
              <a:chOff x="585175" y="1520600"/>
              <a:chExt cx="54425" cy="49975"/>
            </a:xfrm>
          </p:grpSpPr>
          <p:sp>
            <p:nvSpPr>
              <p:cNvPr id="2610" name="Google Shape;2610;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5" name="Google Shape;2615;p24"/>
            <p:cNvGrpSpPr/>
            <p:nvPr/>
          </p:nvGrpSpPr>
          <p:grpSpPr>
            <a:xfrm>
              <a:off x="6000003" y="3952885"/>
              <a:ext cx="139138" cy="127771"/>
              <a:chOff x="585175" y="1520600"/>
              <a:chExt cx="54425" cy="49975"/>
            </a:xfrm>
          </p:grpSpPr>
          <p:sp>
            <p:nvSpPr>
              <p:cNvPr id="2616" name="Google Shape;2616;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1" name="Google Shape;2621;p24"/>
            <p:cNvGrpSpPr/>
            <p:nvPr/>
          </p:nvGrpSpPr>
          <p:grpSpPr>
            <a:xfrm>
              <a:off x="6865403" y="4506485"/>
              <a:ext cx="139138" cy="127771"/>
              <a:chOff x="585175" y="1520600"/>
              <a:chExt cx="54425" cy="49975"/>
            </a:xfrm>
          </p:grpSpPr>
          <p:sp>
            <p:nvSpPr>
              <p:cNvPr id="2622" name="Google Shape;2622;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7" name="Google Shape;2627;p24"/>
            <p:cNvGrpSpPr/>
            <p:nvPr/>
          </p:nvGrpSpPr>
          <p:grpSpPr>
            <a:xfrm>
              <a:off x="8214403" y="2336610"/>
              <a:ext cx="139138" cy="127771"/>
              <a:chOff x="585175" y="1520600"/>
              <a:chExt cx="54425" cy="49975"/>
            </a:xfrm>
          </p:grpSpPr>
          <p:sp>
            <p:nvSpPr>
              <p:cNvPr id="2628" name="Google Shape;2628;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3" name="Google Shape;2633;p24"/>
            <p:cNvGrpSpPr/>
            <p:nvPr/>
          </p:nvGrpSpPr>
          <p:grpSpPr>
            <a:xfrm>
              <a:off x="7158103" y="540010"/>
              <a:ext cx="139138" cy="127771"/>
              <a:chOff x="585175" y="1520600"/>
              <a:chExt cx="54425" cy="49975"/>
            </a:xfrm>
          </p:grpSpPr>
          <p:sp>
            <p:nvSpPr>
              <p:cNvPr id="2634" name="Google Shape;2634;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9" name="Google Shape;2639;p24"/>
            <p:cNvGrpSpPr/>
            <p:nvPr/>
          </p:nvGrpSpPr>
          <p:grpSpPr>
            <a:xfrm>
              <a:off x="4975503" y="845460"/>
              <a:ext cx="139138" cy="127771"/>
              <a:chOff x="585175" y="1520600"/>
              <a:chExt cx="54425" cy="49975"/>
            </a:xfrm>
          </p:grpSpPr>
          <p:sp>
            <p:nvSpPr>
              <p:cNvPr id="2640" name="Google Shape;2640;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45" name="Google Shape;2645;p24"/>
            <p:cNvGrpSpPr/>
            <p:nvPr/>
          </p:nvGrpSpPr>
          <p:grpSpPr>
            <a:xfrm>
              <a:off x="3664678" y="501835"/>
              <a:ext cx="139138" cy="127771"/>
              <a:chOff x="585175" y="1520600"/>
              <a:chExt cx="54425" cy="49975"/>
            </a:xfrm>
          </p:grpSpPr>
          <p:sp>
            <p:nvSpPr>
              <p:cNvPr id="2646" name="Google Shape;2646;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1" name="Google Shape;2651;p24"/>
            <p:cNvGrpSpPr/>
            <p:nvPr/>
          </p:nvGrpSpPr>
          <p:grpSpPr>
            <a:xfrm>
              <a:off x="5923628" y="629610"/>
              <a:ext cx="139138" cy="127771"/>
              <a:chOff x="585175" y="1520600"/>
              <a:chExt cx="54425" cy="49975"/>
            </a:xfrm>
          </p:grpSpPr>
          <p:sp>
            <p:nvSpPr>
              <p:cNvPr id="2652" name="Google Shape;2652;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7" name="Google Shape;2657;p24"/>
            <p:cNvGrpSpPr/>
            <p:nvPr/>
          </p:nvGrpSpPr>
          <p:grpSpPr>
            <a:xfrm>
              <a:off x="431453" y="1845010"/>
              <a:ext cx="139138" cy="127771"/>
              <a:chOff x="585175" y="1520600"/>
              <a:chExt cx="54425" cy="49975"/>
            </a:xfrm>
          </p:grpSpPr>
          <p:sp>
            <p:nvSpPr>
              <p:cNvPr id="2658" name="Google Shape;2658;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3" name="Google Shape;2663;p24"/>
            <p:cNvGrpSpPr/>
            <p:nvPr/>
          </p:nvGrpSpPr>
          <p:grpSpPr>
            <a:xfrm>
              <a:off x="650428" y="2900460"/>
              <a:ext cx="139138" cy="127771"/>
              <a:chOff x="585175" y="1520600"/>
              <a:chExt cx="54425" cy="49975"/>
            </a:xfrm>
          </p:grpSpPr>
          <p:sp>
            <p:nvSpPr>
              <p:cNvPr id="2664" name="Google Shape;2664;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9" name="Google Shape;2669;p24"/>
            <p:cNvGrpSpPr/>
            <p:nvPr/>
          </p:nvGrpSpPr>
          <p:grpSpPr>
            <a:xfrm>
              <a:off x="511278" y="3542122"/>
              <a:ext cx="139138" cy="127771"/>
              <a:chOff x="585175" y="1520600"/>
              <a:chExt cx="54425" cy="49975"/>
            </a:xfrm>
          </p:grpSpPr>
          <p:sp>
            <p:nvSpPr>
              <p:cNvPr id="2670" name="Google Shape;2670;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5" name="Google Shape;2675;p24"/>
            <p:cNvGrpSpPr/>
            <p:nvPr/>
          </p:nvGrpSpPr>
          <p:grpSpPr>
            <a:xfrm>
              <a:off x="7704528" y="2937622"/>
              <a:ext cx="139138" cy="127771"/>
              <a:chOff x="585175" y="1520600"/>
              <a:chExt cx="54425" cy="49975"/>
            </a:xfrm>
          </p:grpSpPr>
          <p:sp>
            <p:nvSpPr>
              <p:cNvPr id="2676" name="Google Shape;2676;p2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2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2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81" name="Google Shape;2681;p24"/>
            <p:cNvSpPr/>
            <p:nvPr/>
          </p:nvSpPr>
          <p:spPr>
            <a:xfrm>
              <a:off x="4646694" y="3374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4"/>
            <p:cNvSpPr/>
            <p:nvPr/>
          </p:nvSpPr>
          <p:spPr>
            <a:xfrm>
              <a:off x="4277619" y="3734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4"/>
            <p:cNvSpPr/>
            <p:nvPr/>
          </p:nvSpPr>
          <p:spPr>
            <a:xfrm>
              <a:off x="5013869" y="4358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4"/>
            <p:cNvSpPr/>
            <p:nvPr/>
          </p:nvSpPr>
          <p:spPr>
            <a:xfrm>
              <a:off x="6402569" y="3985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24"/>
            <p:cNvSpPr/>
            <p:nvPr/>
          </p:nvSpPr>
          <p:spPr>
            <a:xfrm>
              <a:off x="6220694" y="4295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4"/>
            <p:cNvSpPr/>
            <p:nvPr/>
          </p:nvSpPr>
          <p:spPr>
            <a:xfrm>
              <a:off x="7158094" y="4233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4"/>
            <p:cNvSpPr/>
            <p:nvPr/>
          </p:nvSpPr>
          <p:spPr>
            <a:xfrm>
              <a:off x="7302019" y="36699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24"/>
            <p:cNvSpPr/>
            <p:nvPr/>
          </p:nvSpPr>
          <p:spPr>
            <a:xfrm>
              <a:off x="6464969" y="3173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24"/>
            <p:cNvSpPr/>
            <p:nvPr/>
          </p:nvSpPr>
          <p:spPr>
            <a:xfrm>
              <a:off x="5861219" y="3065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4"/>
            <p:cNvSpPr/>
            <p:nvPr/>
          </p:nvSpPr>
          <p:spPr>
            <a:xfrm>
              <a:off x="6321469" y="2509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24"/>
            <p:cNvSpPr/>
            <p:nvPr/>
          </p:nvSpPr>
          <p:spPr>
            <a:xfrm>
              <a:off x="8026819" y="3285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4"/>
            <p:cNvSpPr/>
            <p:nvPr/>
          </p:nvSpPr>
          <p:spPr>
            <a:xfrm>
              <a:off x="7924994" y="2305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4"/>
            <p:cNvSpPr/>
            <p:nvPr/>
          </p:nvSpPr>
          <p:spPr>
            <a:xfrm>
              <a:off x="8214394" y="1688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4"/>
            <p:cNvSpPr/>
            <p:nvPr/>
          </p:nvSpPr>
          <p:spPr>
            <a:xfrm>
              <a:off x="8573394" y="28003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4"/>
            <p:cNvSpPr/>
            <p:nvPr/>
          </p:nvSpPr>
          <p:spPr>
            <a:xfrm>
              <a:off x="8151994" y="4018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4"/>
            <p:cNvSpPr/>
            <p:nvPr/>
          </p:nvSpPr>
          <p:spPr>
            <a:xfrm>
              <a:off x="7891119" y="4665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4"/>
            <p:cNvSpPr/>
            <p:nvPr/>
          </p:nvSpPr>
          <p:spPr>
            <a:xfrm>
              <a:off x="7603744" y="878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24"/>
            <p:cNvSpPr/>
            <p:nvPr/>
          </p:nvSpPr>
          <p:spPr>
            <a:xfrm>
              <a:off x="6800294" y="899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24"/>
            <p:cNvSpPr/>
            <p:nvPr/>
          </p:nvSpPr>
          <p:spPr>
            <a:xfrm>
              <a:off x="6383869" y="415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4"/>
            <p:cNvSpPr/>
            <p:nvPr/>
          </p:nvSpPr>
          <p:spPr>
            <a:xfrm>
              <a:off x="5642194" y="1001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4"/>
            <p:cNvSpPr/>
            <p:nvPr/>
          </p:nvSpPr>
          <p:spPr>
            <a:xfrm>
              <a:off x="5302169" y="572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4"/>
            <p:cNvSpPr/>
            <p:nvPr/>
          </p:nvSpPr>
          <p:spPr>
            <a:xfrm>
              <a:off x="4812194" y="826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4"/>
            <p:cNvSpPr/>
            <p:nvPr/>
          </p:nvSpPr>
          <p:spPr>
            <a:xfrm>
              <a:off x="4035869" y="415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4"/>
            <p:cNvSpPr/>
            <p:nvPr/>
          </p:nvSpPr>
          <p:spPr>
            <a:xfrm>
              <a:off x="3908594" y="757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4"/>
            <p:cNvSpPr/>
            <p:nvPr/>
          </p:nvSpPr>
          <p:spPr>
            <a:xfrm>
              <a:off x="508194" y="1546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4"/>
            <p:cNvSpPr/>
            <p:nvPr/>
          </p:nvSpPr>
          <p:spPr>
            <a:xfrm>
              <a:off x="304594" y="2055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4"/>
            <p:cNvSpPr/>
            <p:nvPr/>
          </p:nvSpPr>
          <p:spPr>
            <a:xfrm>
              <a:off x="549644" y="2653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24"/>
            <p:cNvSpPr/>
            <p:nvPr/>
          </p:nvSpPr>
          <p:spPr>
            <a:xfrm>
              <a:off x="366994" y="3285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24"/>
            <p:cNvSpPr/>
            <p:nvPr/>
          </p:nvSpPr>
          <p:spPr>
            <a:xfrm>
              <a:off x="429394" y="3811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2710" name="Shape 2710"/>
        <p:cNvGrpSpPr/>
        <p:nvPr/>
      </p:nvGrpSpPr>
      <p:grpSpPr>
        <a:xfrm>
          <a:off x="0" y="0"/>
          <a:ext cx="0" cy="0"/>
          <a:chOff x="0" y="0"/>
          <a:chExt cx="0" cy="0"/>
        </a:xfrm>
      </p:grpSpPr>
      <p:sp>
        <p:nvSpPr>
          <p:cNvPr id="2711" name="Google Shape;2711;p25"/>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5"/>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713" name="Google Shape;2713;p25"/>
          <p:cNvSpPr txBox="1"/>
          <p:nvPr>
            <p:ph type="title" idx="2"/>
          </p:nvPr>
        </p:nvSpPr>
        <p:spPr>
          <a:xfrm>
            <a:off x="720000" y="1608050"/>
            <a:ext cx="2336400" cy="802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714" name="Google Shape;2714;p25"/>
          <p:cNvSpPr txBox="1"/>
          <p:nvPr>
            <p:ph type="subTitle" idx="1"/>
          </p:nvPr>
        </p:nvSpPr>
        <p:spPr>
          <a:xfrm>
            <a:off x="720000" y="36960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15" name="Google Shape;2715;p25"/>
          <p:cNvSpPr txBox="1"/>
          <p:nvPr>
            <p:ph type="title" idx="3"/>
          </p:nvPr>
        </p:nvSpPr>
        <p:spPr>
          <a:xfrm>
            <a:off x="3403800" y="1608069"/>
            <a:ext cx="2336400" cy="802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716" name="Google Shape;2716;p25"/>
          <p:cNvSpPr txBox="1"/>
          <p:nvPr>
            <p:ph type="subTitle" idx="4"/>
          </p:nvPr>
        </p:nvSpPr>
        <p:spPr>
          <a:xfrm>
            <a:off x="3403800" y="3696016"/>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17" name="Google Shape;2717;p25"/>
          <p:cNvSpPr txBox="1"/>
          <p:nvPr>
            <p:ph type="title" idx="5"/>
          </p:nvPr>
        </p:nvSpPr>
        <p:spPr>
          <a:xfrm>
            <a:off x="6087600" y="1608050"/>
            <a:ext cx="2336400" cy="802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718" name="Google Shape;2718;p25"/>
          <p:cNvSpPr txBox="1"/>
          <p:nvPr>
            <p:ph type="subTitle" idx="6"/>
          </p:nvPr>
        </p:nvSpPr>
        <p:spPr>
          <a:xfrm>
            <a:off x="6087600" y="3696003"/>
            <a:ext cx="23364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719" name="Google Shape;2719;p25"/>
          <p:cNvGrpSpPr/>
          <p:nvPr/>
        </p:nvGrpSpPr>
        <p:grpSpPr>
          <a:xfrm>
            <a:off x="336082" y="418298"/>
            <a:ext cx="8422863" cy="4356995"/>
            <a:chOff x="336082" y="418298"/>
            <a:chExt cx="8422863" cy="4356995"/>
          </a:xfrm>
        </p:grpSpPr>
        <p:grpSp>
          <p:nvGrpSpPr>
            <p:cNvPr id="2720" name="Google Shape;2720;p25"/>
            <p:cNvGrpSpPr/>
            <p:nvPr/>
          </p:nvGrpSpPr>
          <p:grpSpPr>
            <a:xfrm>
              <a:off x="3009028" y="2873585"/>
              <a:ext cx="139138" cy="127771"/>
              <a:chOff x="585175" y="1520600"/>
              <a:chExt cx="54425" cy="49975"/>
            </a:xfrm>
          </p:grpSpPr>
          <p:sp>
            <p:nvSpPr>
              <p:cNvPr id="2721" name="Google Shape;2721;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26" name="Google Shape;2726;p25"/>
            <p:cNvSpPr/>
            <p:nvPr/>
          </p:nvSpPr>
          <p:spPr>
            <a:xfrm>
              <a:off x="3239719" y="3001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27" name="Google Shape;2727;p25"/>
            <p:cNvGrpSpPr/>
            <p:nvPr/>
          </p:nvGrpSpPr>
          <p:grpSpPr>
            <a:xfrm>
              <a:off x="3264653" y="1282785"/>
              <a:ext cx="139138" cy="127771"/>
              <a:chOff x="585175" y="1520600"/>
              <a:chExt cx="54425" cy="49975"/>
            </a:xfrm>
          </p:grpSpPr>
          <p:sp>
            <p:nvSpPr>
              <p:cNvPr id="2728" name="Google Shape;2728;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3" name="Google Shape;2733;p25"/>
            <p:cNvGrpSpPr/>
            <p:nvPr/>
          </p:nvGrpSpPr>
          <p:grpSpPr>
            <a:xfrm>
              <a:off x="1708478" y="1371885"/>
              <a:ext cx="139138" cy="127771"/>
              <a:chOff x="585175" y="1520600"/>
              <a:chExt cx="54425" cy="49975"/>
            </a:xfrm>
          </p:grpSpPr>
          <p:sp>
            <p:nvSpPr>
              <p:cNvPr id="2734" name="Google Shape;2734;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9" name="Google Shape;2739;p25"/>
            <p:cNvGrpSpPr/>
            <p:nvPr/>
          </p:nvGrpSpPr>
          <p:grpSpPr>
            <a:xfrm>
              <a:off x="461278" y="1327335"/>
              <a:ext cx="139138" cy="127771"/>
              <a:chOff x="585175" y="1520600"/>
              <a:chExt cx="54425" cy="49975"/>
            </a:xfrm>
          </p:grpSpPr>
          <p:sp>
            <p:nvSpPr>
              <p:cNvPr id="2740" name="Google Shape;2740;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5" name="Google Shape;2745;p25"/>
            <p:cNvGrpSpPr/>
            <p:nvPr/>
          </p:nvGrpSpPr>
          <p:grpSpPr>
            <a:xfrm>
              <a:off x="537628" y="2745810"/>
              <a:ext cx="139138" cy="127771"/>
              <a:chOff x="585175" y="1520600"/>
              <a:chExt cx="54425" cy="49975"/>
            </a:xfrm>
          </p:grpSpPr>
          <p:sp>
            <p:nvSpPr>
              <p:cNvPr id="2746" name="Google Shape;2746;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1" name="Google Shape;2751;p25"/>
            <p:cNvGrpSpPr/>
            <p:nvPr/>
          </p:nvGrpSpPr>
          <p:grpSpPr>
            <a:xfrm>
              <a:off x="398478" y="3933472"/>
              <a:ext cx="139138" cy="127771"/>
              <a:chOff x="585175" y="1520600"/>
              <a:chExt cx="54425" cy="49975"/>
            </a:xfrm>
          </p:grpSpPr>
          <p:sp>
            <p:nvSpPr>
              <p:cNvPr id="2752" name="Google Shape;2752;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7" name="Google Shape;2757;p25"/>
            <p:cNvGrpSpPr/>
            <p:nvPr/>
          </p:nvGrpSpPr>
          <p:grpSpPr>
            <a:xfrm>
              <a:off x="1034803" y="4475722"/>
              <a:ext cx="139138" cy="127771"/>
              <a:chOff x="585175" y="1520600"/>
              <a:chExt cx="54425" cy="49975"/>
            </a:xfrm>
          </p:grpSpPr>
          <p:sp>
            <p:nvSpPr>
              <p:cNvPr id="2758" name="Google Shape;2758;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3" name="Google Shape;2763;p25"/>
            <p:cNvGrpSpPr/>
            <p:nvPr/>
          </p:nvGrpSpPr>
          <p:grpSpPr>
            <a:xfrm>
              <a:off x="2447453" y="4647522"/>
              <a:ext cx="139138" cy="127771"/>
              <a:chOff x="585175" y="1520600"/>
              <a:chExt cx="54425" cy="49975"/>
            </a:xfrm>
          </p:grpSpPr>
          <p:sp>
            <p:nvSpPr>
              <p:cNvPr id="2764" name="Google Shape;2764;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9" name="Google Shape;2769;p25"/>
            <p:cNvGrpSpPr/>
            <p:nvPr/>
          </p:nvGrpSpPr>
          <p:grpSpPr>
            <a:xfrm>
              <a:off x="3993728" y="4392997"/>
              <a:ext cx="139138" cy="127771"/>
              <a:chOff x="585175" y="1520600"/>
              <a:chExt cx="54425" cy="49975"/>
            </a:xfrm>
          </p:grpSpPr>
          <p:sp>
            <p:nvSpPr>
              <p:cNvPr id="2770" name="Google Shape;2770;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75" name="Google Shape;2775;p25"/>
            <p:cNvGrpSpPr/>
            <p:nvPr/>
          </p:nvGrpSpPr>
          <p:grpSpPr>
            <a:xfrm>
              <a:off x="5310903" y="4647522"/>
              <a:ext cx="139138" cy="127771"/>
              <a:chOff x="585175" y="1520600"/>
              <a:chExt cx="54425" cy="49975"/>
            </a:xfrm>
          </p:grpSpPr>
          <p:sp>
            <p:nvSpPr>
              <p:cNvPr id="2776" name="Google Shape;2776;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81" name="Google Shape;2781;p25"/>
            <p:cNvGrpSpPr/>
            <p:nvPr/>
          </p:nvGrpSpPr>
          <p:grpSpPr>
            <a:xfrm>
              <a:off x="6278128" y="4392997"/>
              <a:ext cx="139138" cy="127771"/>
              <a:chOff x="585175" y="1520600"/>
              <a:chExt cx="54425" cy="49975"/>
            </a:xfrm>
          </p:grpSpPr>
          <p:sp>
            <p:nvSpPr>
              <p:cNvPr id="2782" name="Google Shape;2782;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87" name="Google Shape;2787;p25"/>
            <p:cNvGrpSpPr/>
            <p:nvPr/>
          </p:nvGrpSpPr>
          <p:grpSpPr>
            <a:xfrm>
              <a:off x="7671678" y="4539610"/>
              <a:ext cx="139138" cy="127771"/>
              <a:chOff x="585175" y="1520600"/>
              <a:chExt cx="54425" cy="49975"/>
            </a:xfrm>
          </p:grpSpPr>
          <p:sp>
            <p:nvSpPr>
              <p:cNvPr id="2788" name="Google Shape;2788;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3" name="Google Shape;2793;p25"/>
            <p:cNvGrpSpPr/>
            <p:nvPr/>
          </p:nvGrpSpPr>
          <p:grpSpPr>
            <a:xfrm>
              <a:off x="8619803" y="3203460"/>
              <a:ext cx="139138" cy="127771"/>
              <a:chOff x="585175" y="1520600"/>
              <a:chExt cx="54425" cy="49975"/>
            </a:xfrm>
          </p:grpSpPr>
          <p:sp>
            <p:nvSpPr>
              <p:cNvPr id="2794" name="Google Shape;2794;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9" name="Google Shape;2799;p25"/>
            <p:cNvGrpSpPr/>
            <p:nvPr/>
          </p:nvGrpSpPr>
          <p:grpSpPr>
            <a:xfrm>
              <a:off x="8480653" y="2038985"/>
              <a:ext cx="139138" cy="127771"/>
              <a:chOff x="585175" y="1520600"/>
              <a:chExt cx="54425" cy="49975"/>
            </a:xfrm>
          </p:grpSpPr>
          <p:sp>
            <p:nvSpPr>
              <p:cNvPr id="2800" name="Google Shape;2800;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5" name="Google Shape;2805;p25"/>
            <p:cNvGrpSpPr/>
            <p:nvPr/>
          </p:nvGrpSpPr>
          <p:grpSpPr>
            <a:xfrm>
              <a:off x="8576103" y="1020860"/>
              <a:ext cx="139138" cy="127771"/>
              <a:chOff x="585175" y="1520600"/>
              <a:chExt cx="54425" cy="49975"/>
            </a:xfrm>
          </p:grpSpPr>
          <p:sp>
            <p:nvSpPr>
              <p:cNvPr id="2806" name="Google Shape;2806;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1" name="Google Shape;2811;p25"/>
            <p:cNvGrpSpPr/>
            <p:nvPr/>
          </p:nvGrpSpPr>
          <p:grpSpPr>
            <a:xfrm>
              <a:off x="7671678" y="1174510"/>
              <a:ext cx="139138" cy="127771"/>
              <a:chOff x="585175" y="1520600"/>
              <a:chExt cx="54425" cy="49975"/>
            </a:xfrm>
          </p:grpSpPr>
          <p:sp>
            <p:nvSpPr>
              <p:cNvPr id="2812" name="Google Shape;2812;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7" name="Google Shape;2817;p25"/>
            <p:cNvGrpSpPr/>
            <p:nvPr/>
          </p:nvGrpSpPr>
          <p:grpSpPr>
            <a:xfrm>
              <a:off x="7003553" y="540010"/>
              <a:ext cx="139138" cy="127771"/>
              <a:chOff x="585175" y="1520600"/>
              <a:chExt cx="54425" cy="49975"/>
            </a:xfrm>
          </p:grpSpPr>
          <p:sp>
            <p:nvSpPr>
              <p:cNvPr id="2818" name="Google Shape;2818;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3" name="Google Shape;2823;p25"/>
            <p:cNvGrpSpPr/>
            <p:nvPr/>
          </p:nvGrpSpPr>
          <p:grpSpPr>
            <a:xfrm>
              <a:off x="6322678" y="1174510"/>
              <a:ext cx="139138" cy="127771"/>
              <a:chOff x="585175" y="1520600"/>
              <a:chExt cx="54425" cy="49975"/>
            </a:xfrm>
          </p:grpSpPr>
          <p:sp>
            <p:nvSpPr>
              <p:cNvPr id="2824" name="Google Shape;2824;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9" name="Google Shape;2829;p25"/>
            <p:cNvGrpSpPr/>
            <p:nvPr/>
          </p:nvGrpSpPr>
          <p:grpSpPr>
            <a:xfrm>
              <a:off x="5450053" y="1410560"/>
              <a:ext cx="139138" cy="127771"/>
              <a:chOff x="585175" y="1520600"/>
              <a:chExt cx="54425" cy="49975"/>
            </a:xfrm>
          </p:grpSpPr>
          <p:sp>
            <p:nvSpPr>
              <p:cNvPr id="2830" name="Google Shape;2830;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5" name="Google Shape;2835;p25"/>
            <p:cNvGrpSpPr/>
            <p:nvPr/>
          </p:nvGrpSpPr>
          <p:grpSpPr>
            <a:xfrm>
              <a:off x="4502416" y="1327410"/>
              <a:ext cx="139138" cy="127771"/>
              <a:chOff x="585175" y="1520600"/>
              <a:chExt cx="54425" cy="49975"/>
            </a:xfrm>
          </p:grpSpPr>
          <p:sp>
            <p:nvSpPr>
              <p:cNvPr id="2836" name="Google Shape;2836;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1" name="Google Shape;2841;p25"/>
            <p:cNvGrpSpPr/>
            <p:nvPr/>
          </p:nvGrpSpPr>
          <p:grpSpPr>
            <a:xfrm>
              <a:off x="5997791" y="2618035"/>
              <a:ext cx="139138" cy="127771"/>
              <a:chOff x="585175" y="1520600"/>
              <a:chExt cx="54425" cy="49975"/>
            </a:xfrm>
          </p:grpSpPr>
          <p:sp>
            <p:nvSpPr>
              <p:cNvPr id="2842" name="Google Shape;2842;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7" name="Google Shape;2847;p25"/>
            <p:cNvGrpSpPr/>
            <p:nvPr/>
          </p:nvGrpSpPr>
          <p:grpSpPr>
            <a:xfrm>
              <a:off x="5752591" y="3146185"/>
              <a:ext cx="139138" cy="127771"/>
              <a:chOff x="585175" y="1520600"/>
              <a:chExt cx="54425" cy="49975"/>
            </a:xfrm>
          </p:grpSpPr>
          <p:sp>
            <p:nvSpPr>
              <p:cNvPr id="2848" name="Google Shape;2848;p2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53" name="Google Shape;2853;p25"/>
            <p:cNvSpPr/>
            <p:nvPr/>
          </p:nvSpPr>
          <p:spPr>
            <a:xfrm>
              <a:off x="3085769" y="2473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5"/>
            <p:cNvSpPr/>
            <p:nvPr/>
          </p:nvSpPr>
          <p:spPr>
            <a:xfrm>
              <a:off x="3148169" y="3531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25"/>
            <p:cNvSpPr/>
            <p:nvPr/>
          </p:nvSpPr>
          <p:spPr>
            <a:xfrm>
              <a:off x="2994032" y="1443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25"/>
            <p:cNvSpPr/>
            <p:nvPr/>
          </p:nvSpPr>
          <p:spPr>
            <a:xfrm>
              <a:off x="2485832" y="1207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5"/>
            <p:cNvSpPr/>
            <p:nvPr/>
          </p:nvSpPr>
          <p:spPr>
            <a:xfrm>
              <a:off x="2103632" y="1381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5"/>
            <p:cNvSpPr/>
            <p:nvPr/>
          </p:nvSpPr>
          <p:spPr>
            <a:xfrm>
              <a:off x="1338857" y="1282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5"/>
            <p:cNvSpPr/>
            <p:nvPr/>
          </p:nvSpPr>
          <p:spPr>
            <a:xfrm>
              <a:off x="778882" y="1404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5"/>
            <p:cNvSpPr/>
            <p:nvPr/>
          </p:nvSpPr>
          <p:spPr>
            <a:xfrm>
              <a:off x="436857" y="990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5"/>
            <p:cNvSpPr/>
            <p:nvPr/>
          </p:nvSpPr>
          <p:spPr>
            <a:xfrm>
              <a:off x="336082" y="1741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5"/>
            <p:cNvSpPr/>
            <p:nvPr/>
          </p:nvSpPr>
          <p:spPr>
            <a:xfrm>
              <a:off x="576007" y="2410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5"/>
            <p:cNvSpPr/>
            <p:nvPr/>
          </p:nvSpPr>
          <p:spPr>
            <a:xfrm>
              <a:off x="374457" y="2938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5"/>
            <p:cNvSpPr/>
            <p:nvPr/>
          </p:nvSpPr>
          <p:spPr>
            <a:xfrm>
              <a:off x="576007" y="3633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25"/>
            <p:cNvSpPr/>
            <p:nvPr/>
          </p:nvSpPr>
          <p:spPr>
            <a:xfrm>
              <a:off x="778882" y="4425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25"/>
            <p:cNvSpPr/>
            <p:nvPr/>
          </p:nvSpPr>
          <p:spPr>
            <a:xfrm>
              <a:off x="1587032" y="4463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5"/>
            <p:cNvSpPr/>
            <p:nvPr/>
          </p:nvSpPr>
          <p:spPr>
            <a:xfrm>
              <a:off x="2166032" y="4680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5"/>
            <p:cNvSpPr/>
            <p:nvPr/>
          </p:nvSpPr>
          <p:spPr>
            <a:xfrm>
              <a:off x="2853257" y="4463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5"/>
            <p:cNvSpPr/>
            <p:nvPr/>
          </p:nvSpPr>
          <p:spPr>
            <a:xfrm>
              <a:off x="3585007" y="4508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5"/>
            <p:cNvSpPr/>
            <p:nvPr/>
          </p:nvSpPr>
          <p:spPr>
            <a:xfrm>
              <a:off x="4208607" y="4647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5"/>
            <p:cNvSpPr/>
            <p:nvPr/>
          </p:nvSpPr>
          <p:spPr>
            <a:xfrm>
              <a:off x="5093082" y="45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5"/>
            <p:cNvSpPr/>
            <p:nvPr/>
          </p:nvSpPr>
          <p:spPr>
            <a:xfrm>
              <a:off x="5582982" y="45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5"/>
            <p:cNvSpPr/>
            <p:nvPr/>
          </p:nvSpPr>
          <p:spPr>
            <a:xfrm>
              <a:off x="6136932" y="4603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5"/>
            <p:cNvSpPr/>
            <p:nvPr/>
          </p:nvSpPr>
          <p:spPr>
            <a:xfrm>
              <a:off x="6855982" y="4393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25"/>
            <p:cNvSpPr/>
            <p:nvPr/>
          </p:nvSpPr>
          <p:spPr>
            <a:xfrm>
              <a:off x="7931357" y="4393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25"/>
            <p:cNvSpPr/>
            <p:nvPr/>
          </p:nvSpPr>
          <p:spPr>
            <a:xfrm>
              <a:off x="7505032"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5"/>
            <p:cNvSpPr/>
            <p:nvPr/>
          </p:nvSpPr>
          <p:spPr>
            <a:xfrm>
              <a:off x="5882682" y="3382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5"/>
            <p:cNvSpPr/>
            <p:nvPr/>
          </p:nvSpPr>
          <p:spPr>
            <a:xfrm>
              <a:off x="5790969" y="2683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5"/>
            <p:cNvSpPr/>
            <p:nvPr/>
          </p:nvSpPr>
          <p:spPr>
            <a:xfrm>
              <a:off x="5997794" y="2244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25"/>
            <p:cNvSpPr/>
            <p:nvPr/>
          </p:nvSpPr>
          <p:spPr>
            <a:xfrm>
              <a:off x="4820819" y="1381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25"/>
            <p:cNvSpPr/>
            <p:nvPr/>
          </p:nvSpPr>
          <p:spPr>
            <a:xfrm>
              <a:off x="5267194" y="1269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5"/>
            <p:cNvSpPr/>
            <p:nvPr/>
          </p:nvSpPr>
          <p:spPr>
            <a:xfrm>
              <a:off x="6068019" y="1360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5"/>
            <p:cNvSpPr/>
            <p:nvPr/>
          </p:nvSpPr>
          <p:spPr>
            <a:xfrm>
              <a:off x="6706394" y="990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5"/>
            <p:cNvSpPr/>
            <p:nvPr/>
          </p:nvSpPr>
          <p:spPr>
            <a:xfrm>
              <a:off x="6643994" y="1360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25"/>
            <p:cNvSpPr/>
            <p:nvPr/>
          </p:nvSpPr>
          <p:spPr>
            <a:xfrm>
              <a:off x="7343944" y="780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25"/>
            <p:cNvSpPr/>
            <p:nvPr/>
          </p:nvSpPr>
          <p:spPr>
            <a:xfrm>
              <a:off x="7671669" y="418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5"/>
            <p:cNvSpPr/>
            <p:nvPr/>
          </p:nvSpPr>
          <p:spPr>
            <a:xfrm>
              <a:off x="7993744" y="1112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5"/>
            <p:cNvSpPr/>
            <p:nvPr/>
          </p:nvSpPr>
          <p:spPr>
            <a:xfrm>
              <a:off x="8248269" y="826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5"/>
            <p:cNvSpPr/>
            <p:nvPr/>
          </p:nvSpPr>
          <p:spPr>
            <a:xfrm>
              <a:off x="8392794" y="1315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5"/>
            <p:cNvSpPr/>
            <p:nvPr/>
          </p:nvSpPr>
          <p:spPr>
            <a:xfrm>
              <a:off x="8696544" y="1679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5"/>
            <p:cNvSpPr/>
            <p:nvPr/>
          </p:nvSpPr>
          <p:spPr>
            <a:xfrm>
              <a:off x="8519019" y="2473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5"/>
            <p:cNvSpPr/>
            <p:nvPr/>
          </p:nvSpPr>
          <p:spPr>
            <a:xfrm>
              <a:off x="8658169" y="2906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5"/>
            <p:cNvSpPr/>
            <p:nvPr/>
          </p:nvSpPr>
          <p:spPr>
            <a:xfrm>
              <a:off x="8519019" y="3822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2894" name="Shape 2894"/>
        <p:cNvGrpSpPr/>
        <p:nvPr/>
      </p:nvGrpSpPr>
      <p:grpSpPr>
        <a:xfrm>
          <a:off x="0" y="0"/>
          <a:ext cx="0" cy="0"/>
          <a:chOff x="0" y="0"/>
          <a:chExt cx="0" cy="0"/>
        </a:xfrm>
      </p:grpSpPr>
      <p:sp>
        <p:nvSpPr>
          <p:cNvPr id="2895" name="Google Shape;2895;p26"/>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26"/>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897" name="Google Shape;2897;p26"/>
          <p:cNvSpPr txBox="1"/>
          <p:nvPr>
            <p:ph type="title" idx="2"/>
          </p:nvPr>
        </p:nvSpPr>
        <p:spPr>
          <a:xfrm>
            <a:off x="1770147" y="1832184"/>
            <a:ext cx="2531700" cy="47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898" name="Google Shape;2898;p26"/>
          <p:cNvSpPr txBox="1"/>
          <p:nvPr>
            <p:ph type="subTitle" idx="1"/>
          </p:nvPr>
        </p:nvSpPr>
        <p:spPr>
          <a:xfrm>
            <a:off x="1770147" y="2214134"/>
            <a:ext cx="25317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99" name="Google Shape;2899;p26"/>
          <p:cNvSpPr txBox="1"/>
          <p:nvPr>
            <p:ph type="title" idx="3"/>
          </p:nvPr>
        </p:nvSpPr>
        <p:spPr>
          <a:xfrm>
            <a:off x="5892422" y="1832184"/>
            <a:ext cx="2531700" cy="47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900" name="Google Shape;2900;p26"/>
          <p:cNvSpPr txBox="1"/>
          <p:nvPr>
            <p:ph type="subTitle" idx="4"/>
          </p:nvPr>
        </p:nvSpPr>
        <p:spPr>
          <a:xfrm>
            <a:off x="5892422" y="2214134"/>
            <a:ext cx="25317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901" name="Google Shape;2901;p26"/>
          <p:cNvSpPr txBox="1"/>
          <p:nvPr>
            <p:ph type="title" idx="5"/>
          </p:nvPr>
        </p:nvSpPr>
        <p:spPr>
          <a:xfrm>
            <a:off x="1770125" y="3163096"/>
            <a:ext cx="2531700" cy="47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902" name="Google Shape;2902;p26"/>
          <p:cNvSpPr txBox="1"/>
          <p:nvPr>
            <p:ph type="subTitle" idx="6"/>
          </p:nvPr>
        </p:nvSpPr>
        <p:spPr>
          <a:xfrm>
            <a:off x="1770136" y="3545021"/>
            <a:ext cx="25317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903" name="Google Shape;2903;p26"/>
          <p:cNvSpPr txBox="1"/>
          <p:nvPr>
            <p:ph type="title" idx="7"/>
          </p:nvPr>
        </p:nvSpPr>
        <p:spPr>
          <a:xfrm>
            <a:off x="5892400" y="3163096"/>
            <a:ext cx="2531700" cy="47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904" name="Google Shape;2904;p26"/>
          <p:cNvSpPr txBox="1"/>
          <p:nvPr>
            <p:ph type="subTitle" idx="8"/>
          </p:nvPr>
        </p:nvSpPr>
        <p:spPr>
          <a:xfrm>
            <a:off x="5892411" y="3545021"/>
            <a:ext cx="25317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905" name="Google Shape;2905;p26"/>
          <p:cNvGrpSpPr/>
          <p:nvPr/>
        </p:nvGrpSpPr>
        <p:grpSpPr>
          <a:xfrm>
            <a:off x="311028" y="728767"/>
            <a:ext cx="8475703" cy="4001019"/>
            <a:chOff x="311028" y="728767"/>
            <a:chExt cx="8475703" cy="4001019"/>
          </a:xfrm>
        </p:grpSpPr>
        <p:grpSp>
          <p:nvGrpSpPr>
            <p:cNvPr id="2906" name="Google Shape;2906;p26"/>
            <p:cNvGrpSpPr/>
            <p:nvPr/>
          </p:nvGrpSpPr>
          <p:grpSpPr>
            <a:xfrm>
              <a:off x="7859996" y="728767"/>
              <a:ext cx="564135" cy="256951"/>
              <a:chOff x="700250" y="1477300"/>
              <a:chExt cx="309675" cy="141050"/>
            </a:xfrm>
          </p:grpSpPr>
          <p:sp>
            <p:nvSpPr>
              <p:cNvPr id="2907" name="Google Shape;2907;p2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2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2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2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1" name="Google Shape;2911;p26"/>
            <p:cNvGrpSpPr/>
            <p:nvPr/>
          </p:nvGrpSpPr>
          <p:grpSpPr>
            <a:xfrm>
              <a:off x="4103503" y="2183085"/>
              <a:ext cx="139138" cy="127771"/>
              <a:chOff x="585175" y="1520600"/>
              <a:chExt cx="54425" cy="49975"/>
            </a:xfrm>
          </p:grpSpPr>
          <p:sp>
            <p:nvSpPr>
              <p:cNvPr id="2912" name="Google Shape;2912;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17" name="Google Shape;2917;p26"/>
            <p:cNvSpPr/>
            <p:nvPr/>
          </p:nvSpPr>
          <p:spPr>
            <a:xfrm>
              <a:off x="4334194" y="2310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18" name="Google Shape;2918;p26"/>
            <p:cNvGrpSpPr/>
            <p:nvPr/>
          </p:nvGrpSpPr>
          <p:grpSpPr>
            <a:xfrm>
              <a:off x="2603946" y="4346542"/>
              <a:ext cx="564135" cy="256951"/>
              <a:chOff x="700250" y="1477300"/>
              <a:chExt cx="309675" cy="141050"/>
            </a:xfrm>
          </p:grpSpPr>
          <p:sp>
            <p:nvSpPr>
              <p:cNvPr id="2919" name="Google Shape;2919;p2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2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3" name="Google Shape;2923;p26"/>
            <p:cNvGrpSpPr/>
            <p:nvPr/>
          </p:nvGrpSpPr>
          <p:grpSpPr>
            <a:xfrm>
              <a:off x="3231753" y="1381310"/>
              <a:ext cx="139138" cy="127771"/>
              <a:chOff x="585175" y="1520600"/>
              <a:chExt cx="54425" cy="49975"/>
            </a:xfrm>
          </p:grpSpPr>
          <p:sp>
            <p:nvSpPr>
              <p:cNvPr id="2924" name="Google Shape;2924;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9" name="Google Shape;2929;p26"/>
            <p:cNvGrpSpPr/>
            <p:nvPr/>
          </p:nvGrpSpPr>
          <p:grpSpPr>
            <a:xfrm>
              <a:off x="2092728" y="1509085"/>
              <a:ext cx="139138" cy="127771"/>
              <a:chOff x="585175" y="1520600"/>
              <a:chExt cx="54425" cy="49975"/>
            </a:xfrm>
          </p:grpSpPr>
          <p:sp>
            <p:nvSpPr>
              <p:cNvPr id="2930" name="Google Shape;2930;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5" name="Google Shape;2935;p26"/>
            <p:cNvGrpSpPr/>
            <p:nvPr/>
          </p:nvGrpSpPr>
          <p:grpSpPr>
            <a:xfrm>
              <a:off x="1284603" y="1318185"/>
              <a:ext cx="139138" cy="127771"/>
              <a:chOff x="585175" y="1520600"/>
              <a:chExt cx="54425" cy="49975"/>
            </a:xfrm>
          </p:grpSpPr>
          <p:sp>
            <p:nvSpPr>
              <p:cNvPr id="2936" name="Google Shape;2936;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1" name="Google Shape;2941;p26"/>
            <p:cNvGrpSpPr/>
            <p:nvPr/>
          </p:nvGrpSpPr>
          <p:grpSpPr>
            <a:xfrm>
              <a:off x="311028" y="2815410"/>
              <a:ext cx="139138" cy="127771"/>
              <a:chOff x="585175" y="1520600"/>
              <a:chExt cx="54425" cy="49975"/>
            </a:xfrm>
          </p:grpSpPr>
          <p:sp>
            <p:nvSpPr>
              <p:cNvPr id="2942" name="Google Shape;2942;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7" name="Google Shape;2947;p26"/>
            <p:cNvGrpSpPr/>
            <p:nvPr/>
          </p:nvGrpSpPr>
          <p:grpSpPr>
            <a:xfrm>
              <a:off x="412853" y="3604147"/>
              <a:ext cx="139138" cy="127771"/>
              <a:chOff x="585175" y="1520600"/>
              <a:chExt cx="54425" cy="49975"/>
            </a:xfrm>
          </p:grpSpPr>
          <p:sp>
            <p:nvSpPr>
              <p:cNvPr id="2948" name="Google Shape;2948;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3" name="Google Shape;2953;p26"/>
            <p:cNvGrpSpPr/>
            <p:nvPr/>
          </p:nvGrpSpPr>
          <p:grpSpPr>
            <a:xfrm>
              <a:off x="1770153" y="4494022"/>
              <a:ext cx="139138" cy="127771"/>
              <a:chOff x="585175" y="1520600"/>
              <a:chExt cx="54425" cy="49975"/>
            </a:xfrm>
          </p:grpSpPr>
          <p:sp>
            <p:nvSpPr>
              <p:cNvPr id="2954" name="Google Shape;2954;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9" name="Google Shape;2959;p26"/>
            <p:cNvGrpSpPr/>
            <p:nvPr/>
          </p:nvGrpSpPr>
          <p:grpSpPr>
            <a:xfrm>
              <a:off x="4022753" y="4290397"/>
              <a:ext cx="139138" cy="127771"/>
              <a:chOff x="585175" y="1520600"/>
              <a:chExt cx="54425" cy="49975"/>
            </a:xfrm>
          </p:grpSpPr>
          <p:sp>
            <p:nvSpPr>
              <p:cNvPr id="2960" name="Google Shape;2960;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5" name="Google Shape;2965;p26"/>
            <p:cNvGrpSpPr/>
            <p:nvPr/>
          </p:nvGrpSpPr>
          <p:grpSpPr>
            <a:xfrm>
              <a:off x="5219028" y="4520647"/>
              <a:ext cx="139138" cy="127771"/>
              <a:chOff x="585175" y="1520600"/>
              <a:chExt cx="54425" cy="49975"/>
            </a:xfrm>
          </p:grpSpPr>
          <p:sp>
            <p:nvSpPr>
              <p:cNvPr id="2966" name="Google Shape;2966;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1" name="Google Shape;2971;p26"/>
            <p:cNvGrpSpPr/>
            <p:nvPr/>
          </p:nvGrpSpPr>
          <p:grpSpPr>
            <a:xfrm>
              <a:off x="6835303" y="4346547"/>
              <a:ext cx="139138" cy="127771"/>
              <a:chOff x="585175" y="1520600"/>
              <a:chExt cx="54425" cy="49975"/>
            </a:xfrm>
          </p:grpSpPr>
          <p:sp>
            <p:nvSpPr>
              <p:cNvPr id="2972" name="Google Shape;2972;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7" name="Google Shape;2977;p26"/>
            <p:cNvGrpSpPr/>
            <p:nvPr/>
          </p:nvGrpSpPr>
          <p:grpSpPr>
            <a:xfrm>
              <a:off x="7987053" y="4539610"/>
              <a:ext cx="139138" cy="127771"/>
              <a:chOff x="585175" y="1520600"/>
              <a:chExt cx="54425" cy="49975"/>
            </a:xfrm>
          </p:grpSpPr>
          <p:sp>
            <p:nvSpPr>
              <p:cNvPr id="2978" name="Google Shape;2978;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3" name="Google Shape;2983;p26"/>
            <p:cNvGrpSpPr/>
            <p:nvPr/>
          </p:nvGrpSpPr>
          <p:grpSpPr>
            <a:xfrm>
              <a:off x="8585178" y="3189760"/>
              <a:ext cx="139138" cy="127771"/>
              <a:chOff x="585175" y="1520600"/>
              <a:chExt cx="54425" cy="49975"/>
            </a:xfrm>
          </p:grpSpPr>
          <p:sp>
            <p:nvSpPr>
              <p:cNvPr id="2984" name="Google Shape;2984;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9" name="Google Shape;2989;p26"/>
            <p:cNvGrpSpPr/>
            <p:nvPr/>
          </p:nvGrpSpPr>
          <p:grpSpPr>
            <a:xfrm>
              <a:off x="8424003" y="1832185"/>
              <a:ext cx="139138" cy="127771"/>
              <a:chOff x="585175" y="1520600"/>
              <a:chExt cx="54425" cy="49975"/>
            </a:xfrm>
          </p:grpSpPr>
          <p:sp>
            <p:nvSpPr>
              <p:cNvPr id="2990" name="Google Shape;2990;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5" name="Google Shape;2995;p26"/>
            <p:cNvGrpSpPr/>
            <p:nvPr/>
          </p:nvGrpSpPr>
          <p:grpSpPr>
            <a:xfrm>
              <a:off x="7297703" y="1253535"/>
              <a:ext cx="139138" cy="127771"/>
              <a:chOff x="585175" y="1520600"/>
              <a:chExt cx="54425" cy="49975"/>
            </a:xfrm>
          </p:grpSpPr>
          <p:sp>
            <p:nvSpPr>
              <p:cNvPr id="2996" name="Google Shape;2996;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1" name="Google Shape;3001;p26"/>
            <p:cNvGrpSpPr/>
            <p:nvPr/>
          </p:nvGrpSpPr>
          <p:grpSpPr>
            <a:xfrm>
              <a:off x="6661378" y="1476260"/>
              <a:ext cx="139138" cy="127771"/>
              <a:chOff x="585175" y="1520600"/>
              <a:chExt cx="54425" cy="49975"/>
            </a:xfrm>
          </p:grpSpPr>
          <p:sp>
            <p:nvSpPr>
              <p:cNvPr id="3002" name="Google Shape;3002;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7" name="Google Shape;3007;p26"/>
            <p:cNvGrpSpPr/>
            <p:nvPr/>
          </p:nvGrpSpPr>
          <p:grpSpPr>
            <a:xfrm>
              <a:off x="6800528" y="903560"/>
              <a:ext cx="139138" cy="127771"/>
              <a:chOff x="585175" y="1520600"/>
              <a:chExt cx="54425" cy="49975"/>
            </a:xfrm>
          </p:grpSpPr>
          <p:sp>
            <p:nvSpPr>
              <p:cNvPr id="3008" name="Google Shape;3008;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3" name="Google Shape;3013;p26"/>
            <p:cNvGrpSpPr/>
            <p:nvPr/>
          </p:nvGrpSpPr>
          <p:grpSpPr>
            <a:xfrm>
              <a:off x="5470603" y="1356735"/>
              <a:ext cx="139138" cy="127771"/>
              <a:chOff x="585175" y="1520600"/>
              <a:chExt cx="54425" cy="49975"/>
            </a:xfrm>
          </p:grpSpPr>
          <p:sp>
            <p:nvSpPr>
              <p:cNvPr id="3014" name="Google Shape;3014;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9" name="Google Shape;3019;p26"/>
            <p:cNvGrpSpPr/>
            <p:nvPr/>
          </p:nvGrpSpPr>
          <p:grpSpPr>
            <a:xfrm>
              <a:off x="4572003" y="1318185"/>
              <a:ext cx="139138" cy="127771"/>
              <a:chOff x="585175" y="1520600"/>
              <a:chExt cx="54425" cy="49975"/>
            </a:xfrm>
          </p:grpSpPr>
          <p:sp>
            <p:nvSpPr>
              <p:cNvPr id="3020" name="Google Shape;3020;p2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2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2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25" name="Google Shape;3025;p26"/>
            <p:cNvSpPr/>
            <p:nvPr/>
          </p:nvSpPr>
          <p:spPr>
            <a:xfrm>
              <a:off x="4378069" y="1959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6"/>
            <p:cNvSpPr/>
            <p:nvPr/>
          </p:nvSpPr>
          <p:spPr>
            <a:xfrm>
              <a:off x="4141869" y="1472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6"/>
            <p:cNvSpPr/>
            <p:nvPr/>
          </p:nvSpPr>
          <p:spPr>
            <a:xfrm>
              <a:off x="5923569" y="1253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6"/>
            <p:cNvSpPr/>
            <p:nvPr/>
          </p:nvSpPr>
          <p:spPr>
            <a:xfrm>
              <a:off x="7235294" y="782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26"/>
            <p:cNvSpPr/>
            <p:nvPr/>
          </p:nvSpPr>
          <p:spPr>
            <a:xfrm>
              <a:off x="7924644" y="1191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26"/>
            <p:cNvSpPr/>
            <p:nvPr/>
          </p:nvSpPr>
          <p:spPr>
            <a:xfrm>
              <a:off x="8110857" y="1694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26"/>
            <p:cNvSpPr/>
            <p:nvPr/>
          </p:nvSpPr>
          <p:spPr>
            <a:xfrm>
              <a:off x="8585169" y="1508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26"/>
            <p:cNvSpPr/>
            <p:nvPr/>
          </p:nvSpPr>
          <p:spPr>
            <a:xfrm>
              <a:off x="7080007" y="154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26"/>
            <p:cNvSpPr/>
            <p:nvPr/>
          </p:nvSpPr>
          <p:spPr>
            <a:xfrm>
              <a:off x="8724332" y="2778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26"/>
            <p:cNvSpPr/>
            <p:nvPr/>
          </p:nvSpPr>
          <p:spPr>
            <a:xfrm>
              <a:off x="8522782" y="3841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26"/>
            <p:cNvSpPr/>
            <p:nvPr/>
          </p:nvSpPr>
          <p:spPr>
            <a:xfrm>
              <a:off x="7727357" y="4648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26"/>
            <p:cNvSpPr/>
            <p:nvPr/>
          </p:nvSpPr>
          <p:spPr>
            <a:xfrm>
              <a:off x="8063807" y="4293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26"/>
            <p:cNvSpPr/>
            <p:nvPr/>
          </p:nvSpPr>
          <p:spPr>
            <a:xfrm>
              <a:off x="7142407" y="4323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26"/>
            <p:cNvSpPr/>
            <p:nvPr/>
          </p:nvSpPr>
          <p:spPr>
            <a:xfrm>
              <a:off x="6772907" y="4667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26"/>
            <p:cNvSpPr/>
            <p:nvPr/>
          </p:nvSpPr>
          <p:spPr>
            <a:xfrm>
              <a:off x="6372032" y="4346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6"/>
            <p:cNvSpPr/>
            <p:nvPr/>
          </p:nvSpPr>
          <p:spPr>
            <a:xfrm>
              <a:off x="5508982" y="4379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26"/>
            <p:cNvSpPr/>
            <p:nvPr/>
          </p:nvSpPr>
          <p:spPr>
            <a:xfrm>
              <a:off x="4842282" y="4520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26"/>
            <p:cNvSpPr/>
            <p:nvPr/>
          </p:nvSpPr>
          <p:spPr>
            <a:xfrm>
              <a:off x="4378082" y="4346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6"/>
            <p:cNvSpPr/>
            <p:nvPr/>
          </p:nvSpPr>
          <p:spPr>
            <a:xfrm>
              <a:off x="4242657" y="3818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26"/>
            <p:cNvSpPr/>
            <p:nvPr/>
          </p:nvSpPr>
          <p:spPr>
            <a:xfrm>
              <a:off x="1613757" y="4323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26"/>
            <p:cNvSpPr/>
            <p:nvPr/>
          </p:nvSpPr>
          <p:spPr>
            <a:xfrm>
              <a:off x="1222207" y="4520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26"/>
            <p:cNvSpPr/>
            <p:nvPr/>
          </p:nvSpPr>
          <p:spPr>
            <a:xfrm>
              <a:off x="349407" y="390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26"/>
            <p:cNvSpPr/>
            <p:nvPr/>
          </p:nvSpPr>
          <p:spPr>
            <a:xfrm>
              <a:off x="552007" y="3317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26"/>
            <p:cNvSpPr/>
            <p:nvPr/>
          </p:nvSpPr>
          <p:spPr>
            <a:xfrm>
              <a:off x="412857" y="2465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6"/>
            <p:cNvSpPr/>
            <p:nvPr/>
          </p:nvSpPr>
          <p:spPr>
            <a:xfrm>
              <a:off x="985557" y="154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26"/>
            <p:cNvSpPr/>
            <p:nvPr/>
          </p:nvSpPr>
          <p:spPr>
            <a:xfrm>
              <a:off x="1676157" y="1253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26"/>
            <p:cNvSpPr/>
            <p:nvPr/>
          </p:nvSpPr>
          <p:spPr>
            <a:xfrm>
              <a:off x="2398382" y="1413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6"/>
            <p:cNvSpPr/>
            <p:nvPr/>
          </p:nvSpPr>
          <p:spPr>
            <a:xfrm>
              <a:off x="3004782" y="1571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26"/>
            <p:cNvSpPr/>
            <p:nvPr/>
          </p:nvSpPr>
          <p:spPr>
            <a:xfrm>
              <a:off x="3704732" y="1253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3054" name="Shape 3054"/>
        <p:cNvGrpSpPr/>
        <p:nvPr/>
      </p:nvGrpSpPr>
      <p:grpSpPr>
        <a:xfrm>
          <a:off x="0" y="0"/>
          <a:ext cx="0" cy="0"/>
          <a:chOff x="0" y="0"/>
          <a:chExt cx="0" cy="0"/>
        </a:xfrm>
      </p:grpSpPr>
      <p:sp>
        <p:nvSpPr>
          <p:cNvPr id="3055" name="Google Shape;3055;p27"/>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27"/>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057" name="Google Shape;3057;p27"/>
          <p:cNvSpPr txBox="1"/>
          <p:nvPr>
            <p:ph type="title" idx="2"/>
          </p:nvPr>
        </p:nvSpPr>
        <p:spPr>
          <a:xfrm>
            <a:off x="720050" y="1610950"/>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58" name="Google Shape;3058;p27"/>
          <p:cNvSpPr txBox="1"/>
          <p:nvPr>
            <p:ph type="subTitle" idx="1"/>
          </p:nvPr>
        </p:nvSpPr>
        <p:spPr>
          <a:xfrm>
            <a:off x="720050" y="2310925"/>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59" name="Google Shape;3059;p27"/>
          <p:cNvSpPr txBox="1"/>
          <p:nvPr>
            <p:ph type="title" idx="3"/>
          </p:nvPr>
        </p:nvSpPr>
        <p:spPr>
          <a:xfrm>
            <a:off x="3498475" y="1610950"/>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60" name="Google Shape;3060;p27"/>
          <p:cNvSpPr txBox="1"/>
          <p:nvPr>
            <p:ph type="subTitle" idx="4"/>
          </p:nvPr>
        </p:nvSpPr>
        <p:spPr>
          <a:xfrm>
            <a:off x="3498475" y="2310925"/>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61" name="Google Shape;3061;p27"/>
          <p:cNvSpPr txBox="1"/>
          <p:nvPr>
            <p:ph type="title" idx="5"/>
          </p:nvPr>
        </p:nvSpPr>
        <p:spPr>
          <a:xfrm>
            <a:off x="720050" y="3325475"/>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62" name="Google Shape;3062;p27"/>
          <p:cNvSpPr txBox="1"/>
          <p:nvPr>
            <p:ph type="subTitle" idx="6"/>
          </p:nvPr>
        </p:nvSpPr>
        <p:spPr>
          <a:xfrm>
            <a:off x="720050" y="4025400"/>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63" name="Google Shape;3063;p27"/>
          <p:cNvSpPr txBox="1"/>
          <p:nvPr>
            <p:ph type="title" idx="7"/>
          </p:nvPr>
        </p:nvSpPr>
        <p:spPr>
          <a:xfrm>
            <a:off x="3498475" y="3325475"/>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64" name="Google Shape;3064;p27"/>
          <p:cNvSpPr txBox="1"/>
          <p:nvPr>
            <p:ph type="subTitle" idx="8"/>
          </p:nvPr>
        </p:nvSpPr>
        <p:spPr>
          <a:xfrm>
            <a:off x="3498475" y="4025400"/>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65" name="Google Shape;3065;p27"/>
          <p:cNvSpPr txBox="1"/>
          <p:nvPr>
            <p:ph type="title" idx="9"/>
          </p:nvPr>
        </p:nvSpPr>
        <p:spPr>
          <a:xfrm>
            <a:off x="6276900" y="1610950"/>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66" name="Google Shape;3066;p27"/>
          <p:cNvSpPr txBox="1"/>
          <p:nvPr>
            <p:ph type="subTitle" idx="13"/>
          </p:nvPr>
        </p:nvSpPr>
        <p:spPr>
          <a:xfrm>
            <a:off x="6276900" y="2310925"/>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67" name="Google Shape;3067;p27"/>
          <p:cNvSpPr txBox="1"/>
          <p:nvPr>
            <p:ph type="title" idx="14"/>
          </p:nvPr>
        </p:nvSpPr>
        <p:spPr>
          <a:xfrm>
            <a:off x="6276900" y="3325475"/>
            <a:ext cx="2147100" cy="800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i="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068" name="Google Shape;3068;p27"/>
          <p:cNvSpPr txBox="1"/>
          <p:nvPr>
            <p:ph type="subTitle" idx="15"/>
          </p:nvPr>
        </p:nvSpPr>
        <p:spPr>
          <a:xfrm>
            <a:off x="6276900" y="4025400"/>
            <a:ext cx="21471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3069" name="Google Shape;3069;p27"/>
          <p:cNvGrpSpPr/>
          <p:nvPr/>
        </p:nvGrpSpPr>
        <p:grpSpPr>
          <a:xfrm>
            <a:off x="349394" y="634136"/>
            <a:ext cx="8414738" cy="3760313"/>
            <a:chOff x="349394" y="634136"/>
            <a:chExt cx="8414738" cy="3760313"/>
          </a:xfrm>
        </p:grpSpPr>
        <p:grpSp>
          <p:nvGrpSpPr>
            <p:cNvPr id="3070" name="Google Shape;3070;p27"/>
            <p:cNvGrpSpPr/>
            <p:nvPr/>
          </p:nvGrpSpPr>
          <p:grpSpPr>
            <a:xfrm>
              <a:off x="3036266" y="3213935"/>
              <a:ext cx="139138" cy="127771"/>
              <a:chOff x="585175" y="1520600"/>
              <a:chExt cx="54425" cy="49975"/>
            </a:xfrm>
          </p:grpSpPr>
          <p:sp>
            <p:nvSpPr>
              <p:cNvPr id="3071" name="Google Shape;3071;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6" name="Google Shape;3076;p27"/>
            <p:cNvSpPr/>
            <p:nvPr/>
          </p:nvSpPr>
          <p:spPr>
            <a:xfrm>
              <a:off x="3266957" y="3341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77" name="Google Shape;3077;p27"/>
            <p:cNvGrpSpPr/>
            <p:nvPr/>
          </p:nvGrpSpPr>
          <p:grpSpPr>
            <a:xfrm>
              <a:off x="3175391" y="2411060"/>
              <a:ext cx="139138" cy="127771"/>
              <a:chOff x="585175" y="1520600"/>
              <a:chExt cx="54425" cy="49975"/>
            </a:xfrm>
          </p:grpSpPr>
          <p:sp>
            <p:nvSpPr>
              <p:cNvPr id="3078" name="Google Shape;3078;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3" name="Google Shape;3083;p27"/>
            <p:cNvGrpSpPr/>
            <p:nvPr/>
          </p:nvGrpSpPr>
          <p:grpSpPr>
            <a:xfrm>
              <a:off x="3314516" y="3897635"/>
              <a:ext cx="139138" cy="127771"/>
              <a:chOff x="585175" y="1520600"/>
              <a:chExt cx="54425" cy="49975"/>
            </a:xfrm>
          </p:grpSpPr>
          <p:sp>
            <p:nvSpPr>
              <p:cNvPr id="3084" name="Google Shape;3084;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89" name="Google Shape;3089;p27"/>
            <p:cNvGrpSpPr/>
            <p:nvPr/>
          </p:nvGrpSpPr>
          <p:grpSpPr>
            <a:xfrm>
              <a:off x="2897141" y="1483185"/>
              <a:ext cx="139138" cy="127771"/>
              <a:chOff x="585175" y="1520600"/>
              <a:chExt cx="54425" cy="49975"/>
            </a:xfrm>
          </p:grpSpPr>
          <p:sp>
            <p:nvSpPr>
              <p:cNvPr id="3090" name="Google Shape;3090;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5" name="Google Shape;3095;p27"/>
            <p:cNvGrpSpPr/>
            <p:nvPr/>
          </p:nvGrpSpPr>
          <p:grpSpPr>
            <a:xfrm>
              <a:off x="3826191" y="1273210"/>
              <a:ext cx="139138" cy="127771"/>
              <a:chOff x="585175" y="1520600"/>
              <a:chExt cx="54425" cy="49975"/>
            </a:xfrm>
          </p:grpSpPr>
          <p:sp>
            <p:nvSpPr>
              <p:cNvPr id="3096" name="Google Shape;3096;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1" name="Google Shape;3101;p27"/>
            <p:cNvGrpSpPr/>
            <p:nvPr/>
          </p:nvGrpSpPr>
          <p:grpSpPr>
            <a:xfrm>
              <a:off x="5105191" y="1432310"/>
              <a:ext cx="139138" cy="127771"/>
              <a:chOff x="585175" y="1520600"/>
              <a:chExt cx="54425" cy="49975"/>
            </a:xfrm>
          </p:grpSpPr>
          <p:sp>
            <p:nvSpPr>
              <p:cNvPr id="3102" name="Google Shape;3102;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7" name="Google Shape;3107;p27"/>
            <p:cNvGrpSpPr/>
            <p:nvPr/>
          </p:nvGrpSpPr>
          <p:grpSpPr>
            <a:xfrm>
              <a:off x="6034216" y="834160"/>
              <a:ext cx="139138" cy="127771"/>
              <a:chOff x="585175" y="1520600"/>
              <a:chExt cx="54425" cy="49975"/>
            </a:xfrm>
          </p:grpSpPr>
          <p:sp>
            <p:nvSpPr>
              <p:cNvPr id="3108" name="Google Shape;3108;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3" name="Google Shape;3113;p27"/>
            <p:cNvGrpSpPr/>
            <p:nvPr/>
          </p:nvGrpSpPr>
          <p:grpSpPr>
            <a:xfrm>
              <a:off x="6173341" y="1483185"/>
              <a:ext cx="139138" cy="127771"/>
              <a:chOff x="585175" y="1520600"/>
              <a:chExt cx="54425" cy="49975"/>
            </a:xfrm>
          </p:grpSpPr>
          <p:sp>
            <p:nvSpPr>
              <p:cNvPr id="3114" name="Google Shape;3114;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19" name="Google Shape;3119;p27"/>
            <p:cNvGrpSpPr/>
            <p:nvPr/>
          </p:nvGrpSpPr>
          <p:grpSpPr>
            <a:xfrm>
              <a:off x="5708816" y="3086160"/>
              <a:ext cx="139138" cy="127771"/>
              <a:chOff x="585175" y="1520600"/>
              <a:chExt cx="54425" cy="49975"/>
            </a:xfrm>
          </p:grpSpPr>
          <p:sp>
            <p:nvSpPr>
              <p:cNvPr id="3120" name="Google Shape;3120;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5" name="Google Shape;3125;p27"/>
            <p:cNvGrpSpPr/>
            <p:nvPr/>
          </p:nvGrpSpPr>
          <p:grpSpPr>
            <a:xfrm>
              <a:off x="5982416" y="3614310"/>
              <a:ext cx="139138" cy="127771"/>
              <a:chOff x="585175" y="1520600"/>
              <a:chExt cx="54425" cy="49975"/>
            </a:xfrm>
          </p:grpSpPr>
          <p:sp>
            <p:nvSpPr>
              <p:cNvPr id="3126" name="Google Shape;3126;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31" name="Google Shape;3131;p27"/>
            <p:cNvGrpSpPr/>
            <p:nvPr/>
          </p:nvGrpSpPr>
          <p:grpSpPr>
            <a:xfrm>
              <a:off x="7388691" y="2958385"/>
              <a:ext cx="139138" cy="127771"/>
              <a:chOff x="585175" y="1520600"/>
              <a:chExt cx="54425" cy="49975"/>
            </a:xfrm>
          </p:grpSpPr>
          <p:sp>
            <p:nvSpPr>
              <p:cNvPr id="3132" name="Google Shape;3132;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37" name="Google Shape;3137;p27"/>
            <p:cNvGrpSpPr/>
            <p:nvPr/>
          </p:nvGrpSpPr>
          <p:grpSpPr>
            <a:xfrm>
              <a:off x="8553166" y="3309022"/>
              <a:ext cx="139138" cy="127771"/>
              <a:chOff x="585175" y="1520600"/>
              <a:chExt cx="54425" cy="49975"/>
            </a:xfrm>
          </p:grpSpPr>
          <p:sp>
            <p:nvSpPr>
              <p:cNvPr id="3138" name="Google Shape;3138;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3" name="Google Shape;3143;p27"/>
            <p:cNvGrpSpPr/>
            <p:nvPr/>
          </p:nvGrpSpPr>
          <p:grpSpPr>
            <a:xfrm>
              <a:off x="8597716" y="1743672"/>
              <a:ext cx="139138" cy="127771"/>
              <a:chOff x="585175" y="1520600"/>
              <a:chExt cx="54425" cy="49975"/>
            </a:xfrm>
          </p:grpSpPr>
          <p:sp>
            <p:nvSpPr>
              <p:cNvPr id="3144" name="Google Shape;3144;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9" name="Google Shape;3149;p27"/>
            <p:cNvGrpSpPr/>
            <p:nvPr/>
          </p:nvGrpSpPr>
          <p:grpSpPr>
            <a:xfrm>
              <a:off x="8101391" y="878272"/>
              <a:ext cx="139138" cy="127771"/>
              <a:chOff x="585175" y="1520600"/>
              <a:chExt cx="54425" cy="49975"/>
            </a:xfrm>
          </p:grpSpPr>
          <p:sp>
            <p:nvSpPr>
              <p:cNvPr id="3150" name="Google Shape;3150;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5" name="Google Shape;3155;p27"/>
            <p:cNvGrpSpPr/>
            <p:nvPr/>
          </p:nvGrpSpPr>
          <p:grpSpPr>
            <a:xfrm>
              <a:off x="7694141" y="1221872"/>
              <a:ext cx="139138" cy="127771"/>
              <a:chOff x="585175" y="1520600"/>
              <a:chExt cx="54425" cy="49975"/>
            </a:xfrm>
          </p:grpSpPr>
          <p:sp>
            <p:nvSpPr>
              <p:cNvPr id="3156" name="Google Shape;3156;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1" name="Google Shape;3161;p27"/>
            <p:cNvGrpSpPr/>
            <p:nvPr/>
          </p:nvGrpSpPr>
          <p:grpSpPr>
            <a:xfrm>
              <a:off x="6955991" y="1046772"/>
              <a:ext cx="139138" cy="127771"/>
              <a:chOff x="585175" y="1520600"/>
              <a:chExt cx="54425" cy="49975"/>
            </a:xfrm>
          </p:grpSpPr>
          <p:sp>
            <p:nvSpPr>
              <p:cNvPr id="3162" name="Google Shape;3162;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7" name="Google Shape;3167;p27"/>
            <p:cNvGrpSpPr/>
            <p:nvPr/>
          </p:nvGrpSpPr>
          <p:grpSpPr>
            <a:xfrm>
              <a:off x="1724028" y="1328835"/>
              <a:ext cx="139138" cy="127771"/>
              <a:chOff x="585175" y="1520600"/>
              <a:chExt cx="54425" cy="49975"/>
            </a:xfrm>
          </p:grpSpPr>
          <p:sp>
            <p:nvSpPr>
              <p:cNvPr id="3168" name="Google Shape;3168;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3" name="Google Shape;3173;p27"/>
            <p:cNvGrpSpPr/>
            <p:nvPr/>
          </p:nvGrpSpPr>
          <p:grpSpPr>
            <a:xfrm>
              <a:off x="400478" y="1483185"/>
              <a:ext cx="139138" cy="127771"/>
              <a:chOff x="585175" y="1520600"/>
              <a:chExt cx="54425" cy="49975"/>
            </a:xfrm>
          </p:grpSpPr>
          <p:sp>
            <p:nvSpPr>
              <p:cNvPr id="3174" name="Google Shape;3174;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9" name="Google Shape;3179;p27"/>
            <p:cNvGrpSpPr/>
            <p:nvPr/>
          </p:nvGrpSpPr>
          <p:grpSpPr>
            <a:xfrm>
              <a:off x="539628" y="2380410"/>
              <a:ext cx="139138" cy="127771"/>
              <a:chOff x="585175" y="1520600"/>
              <a:chExt cx="54425" cy="49975"/>
            </a:xfrm>
          </p:grpSpPr>
          <p:sp>
            <p:nvSpPr>
              <p:cNvPr id="3180" name="Google Shape;3180;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5" name="Google Shape;3185;p27"/>
            <p:cNvGrpSpPr/>
            <p:nvPr/>
          </p:nvGrpSpPr>
          <p:grpSpPr>
            <a:xfrm>
              <a:off x="363703" y="3118535"/>
              <a:ext cx="139138" cy="127771"/>
              <a:chOff x="585175" y="1520600"/>
              <a:chExt cx="54425" cy="49975"/>
            </a:xfrm>
          </p:grpSpPr>
          <p:sp>
            <p:nvSpPr>
              <p:cNvPr id="3186" name="Google Shape;3186;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1" name="Google Shape;3191;p27"/>
            <p:cNvGrpSpPr/>
            <p:nvPr/>
          </p:nvGrpSpPr>
          <p:grpSpPr>
            <a:xfrm>
              <a:off x="539628" y="3769860"/>
              <a:ext cx="139138" cy="127771"/>
              <a:chOff x="585175" y="1520600"/>
              <a:chExt cx="54425" cy="49975"/>
            </a:xfrm>
          </p:grpSpPr>
          <p:sp>
            <p:nvSpPr>
              <p:cNvPr id="3192" name="Google Shape;3192;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7" name="Google Shape;3197;p27"/>
            <p:cNvGrpSpPr/>
            <p:nvPr/>
          </p:nvGrpSpPr>
          <p:grpSpPr>
            <a:xfrm>
              <a:off x="6075653" y="2889035"/>
              <a:ext cx="139138" cy="127771"/>
              <a:chOff x="585175" y="1520600"/>
              <a:chExt cx="54425" cy="49975"/>
            </a:xfrm>
          </p:grpSpPr>
          <p:sp>
            <p:nvSpPr>
              <p:cNvPr id="3198" name="Google Shape;3198;p2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2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2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2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03" name="Google Shape;3203;p27"/>
            <p:cNvSpPr/>
            <p:nvPr/>
          </p:nvSpPr>
          <p:spPr>
            <a:xfrm>
              <a:off x="3266957" y="2826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27"/>
            <p:cNvSpPr/>
            <p:nvPr/>
          </p:nvSpPr>
          <p:spPr>
            <a:xfrm>
              <a:off x="3036282" y="2113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27"/>
            <p:cNvSpPr/>
            <p:nvPr/>
          </p:nvSpPr>
          <p:spPr>
            <a:xfrm>
              <a:off x="3151619" y="1743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7"/>
            <p:cNvSpPr/>
            <p:nvPr/>
          </p:nvSpPr>
          <p:spPr>
            <a:xfrm>
              <a:off x="3453644" y="1305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27"/>
            <p:cNvSpPr/>
            <p:nvPr/>
          </p:nvSpPr>
          <p:spPr>
            <a:xfrm>
              <a:off x="4204519" y="1400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27"/>
            <p:cNvSpPr/>
            <p:nvPr/>
          </p:nvSpPr>
          <p:spPr>
            <a:xfrm>
              <a:off x="4828119" y="1254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7"/>
            <p:cNvSpPr/>
            <p:nvPr/>
          </p:nvSpPr>
          <p:spPr>
            <a:xfrm>
              <a:off x="5528069" y="1361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27"/>
            <p:cNvSpPr/>
            <p:nvPr/>
          </p:nvSpPr>
          <p:spPr>
            <a:xfrm>
              <a:off x="6020782" y="177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27"/>
            <p:cNvSpPr/>
            <p:nvPr/>
          </p:nvSpPr>
          <p:spPr>
            <a:xfrm>
              <a:off x="6415307" y="1254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27"/>
            <p:cNvSpPr/>
            <p:nvPr/>
          </p:nvSpPr>
          <p:spPr>
            <a:xfrm>
              <a:off x="6352907" y="634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27"/>
            <p:cNvSpPr/>
            <p:nvPr/>
          </p:nvSpPr>
          <p:spPr>
            <a:xfrm>
              <a:off x="7095132" y="77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27"/>
            <p:cNvSpPr/>
            <p:nvPr/>
          </p:nvSpPr>
          <p:spPr>
            <a:xfrm>
              <a:off x="7427069" y="1112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27"/>
            <p:cNvSpPr/>
            <p:nvPr/>
          </p:nvSpPr>
          <p:spPr>
            <a:xfrm>
              <a:off x="7878869" y="866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7"/>
            <p:cNvSpPr/>
            <p:nvPr/>
          </p:nvSpPr>
          <p:spPr>
            <a:xfrm>
              <a:off x="8591532" y="1112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27"/>
            <p:cNvSpPr/>
            <p:nvPr/>
          </p:nvSpPr>
          <p:spPr>
            <a:xfrm>
              <a:off x="8361607" y="143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27"/>
            <p:cNvSpPr/>
            <p:nvPr/>
          </p:nvSpPr>
          <p:spPr>
            <a:xfrm>
              <a:off x="8701732" y="2958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7"/>
            <p:cNvSpPr/>
            <p:nvPr/>
          </p:nvSpPr>
          <p:spPr>
            <a:xfrm>
              <a:off x="8636094" y="3769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27"/>
            <p:cNvSpPr/>
            <p:nvPr/>
          </p:nvSpPr>
          <p:spPr>
            <a:xfrm>
              <a:off x="7732519" y="2991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27"/>
            <p:cNvSpPr/>
            <p:nvPr/>
          </p:nvSpPr>
          <p:spPr>
            <a:xfrm>
              <a:off x="7032719" y="3076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27"/>
            <p:cNvSpPr/>
            <p:nvPr/>
          </p:nvSpPr>
          <p:spPr>
            <a:xfrm>
              <a:off x="5982419" y="2653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27"/>
            <p:cNvSpPr/>
            <p:nvPr/>
          </p:nvSpPr>
          <p:spPr>
            <a:xfrm>
              <a:off x="5323219" y="3118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27"/>
            <p:cNvSpPr/>
            <p:nvPr/>
          </p:nvSpPr>
          <p:spPr>
            <a:xfrm>
              <a:off x="6085319" y="3341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27"/>
            <p:cNvSpPr/>
            <p:nvPr/>
          </p:nvSpPr>
          <p:spPr>
            <a:xfrm>
              <a:off x="5818069" y="3962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27"/>
            <p:cNvSpPr/>
            <p:nvPr/>
          </p:nvSpPr>
          <p:spPr>
            <a:xfrm>
              <a:off x="5982419" y="4332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27"/>
            <p:cNvSpPr/>
            <p:nvPr/>
          </p:nvSpPr>
          <p:spPr>
            <a:xfrm>
              <a:off x="3736582" y="3076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27"/>
            <p:cNvSpPr/>
            <p:nvPr/>
          </p:nvSpPr>
          <p:spPr>
            <a:xfrm>
              <a:off x="3151619" y="3694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27"/>
            <p:cNvSpPr/>
            <p:nvPr/>
          </p:nvSpPr>
          <p:spPr>
            <a:xfrm>
              <a:off x="2706194" y="3076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27"/>
            <p:cNvSpPr/>
            <p:nvPr/>
          </p:nvSpPr>
          <p:spPr>
            <a:xfrm>
              <a:off x="765394" y="3053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27"/>
            <p:cNvSpPr/>
            <p:nvPr/>
          </p:nvSpPr>
          <p:spPr>
            <a:xfrm>
              <a:off x="402069" y="3551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27"/>
            <p:cNvSpPr/>
            <p:nvPr/>
          </p:nvSpPr>
          <p:spPr>
            <a:xfrm>
              <a:off x="349394" y="2508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27"/>
            <p:cNvSpPr/>
            <p:nvPr/>
          </p:nvSpPr>
          <p:spPr>
            <a:xfrm>
              <a:off x="616369" y="1935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27"/>
            <p:cNvSpPr/>
            <p:nvPr/>
          </p:nvSpPr>
          <p:spPr>
            <a:xfrm>
              <a:off x="765394" y="1305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27"/>
            <p:cNvSpPr/>
            <p:nvPr/>
          </p:nvSpPr>
          <p:spPr>
            <a:xfrm>
              <a:off x="1401719" y="1400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27"/>
            <p:cNvSpPr/>
            <p:nvPr/>
          </p:nvSpPr>
          <p:spPr>
            <a:xfrm>
              <a:off x="2201044" y="1361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eight columns">
  <p:cSld name="BLANK_1_1_1_1_1_2">
    <p:spTree>
      <p:nvGrpSpPr>
        <p:cNvPr id="3237" name="Shape 3237"/>
        <p:cNvGrpSpPr/>
        <p:nvPr/>
      </p:nvGrpSpPr>
      <p:grpSpPr>
        <a:xfrm>
          <a:off x="0" y="0"/>
          <a:ext cx="0" cy="0"/>
          <a:chOff x="0" y="0"/>
          <a:chExt cx="0" cy="0"/>
        </a:xfrm>
      </p:grpSpPr>
      <p:sp>
        <p:nvSpPr>
          <p:cNvPr id="3238" name="Google Shape;3238;p28"/>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8"/>
          <p:cNvSpPr txBox="1"/>
          <p:nvPr>
            <p:ph type="title"/>
          </p:nvPr>
        </p:nvSpPr>
        <p:spPr>
          <a:xfrm>
            <a:off x="720050" y="1978987"/>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40" name="Google Shape;3240;p28"/>
          <p:cNvSpPr txBox="1"/>
          <p:nvPr>
            <p:ph type="subTitle" idx="1"/>
          </p:nvPr>
        </p:nvSpPr>
        <p:spPr>
          <a:xfrm>
            <a:off x="720050" y="2310925"/>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41" name="Google Shape;3241;p28"/>
          <p:cNvSpPr txBox="1"/>
          <p:nvPr>
            <p:ph type="title" idx="2"/>
          </p:nvPr>
        </p:nvSpPr>
        <p:spPr>
          <a:xfrm>
            <a:off x="2689633" y="1978987"/>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42" name="Google Shape;3242;p28"/>
          <p:cNvSpPr txBox="1"/>
          <p:nvPr>
            <p:ph type="subTitle" idx="3"/>
          </p:nvPr>
        </p:nvSpPr>
        <p:spPr>
          <a:xfrm>
            <a:off x="2689633" y="2310925"/>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43" name="Google Shape;3243;p28"/>
          <p:cNvSpPr txBox="1"/>
          <p:nvPr>
            <p:ph type="title" idx="4"/>
          </p:nvPr>
        </p:nvSpPr>
        <p:spPr>
          <a:xfrm>
            <a:off x="4659217" y="1978987"/>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44" name="Google Shape;3244;p28"/>
          <p:cNvSpPr txBox="1"/>
          <p:nvPr>
            <p:ph type="subTitle" idx="5"/>
          </p:nvPr>
        </p:nvSpPr>
        <p:spPr>
          <a:xfrm>
            <a:off x="4659217" y="2310925"/>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45" name="Google Shape;3245;p28"/>
          <p:cNvSpPr txBox="1"/>
          <p:nvPr>
            <p:ph type="title" idx="6"/>
          </p:nvPr>
        </p:nvSpPr>
        <p:spPr>
          <a:xfrm>
            <a:off x="6628800" y="1978987"/>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46" name="Google Shape;3246;p28"/>
          <p:cNvSpPr txBox="1"/>
          <p:nvPr>
            <p:ph type="subTitle" idx="7"/>
          </p:nvPr>
        </p:nvSpPr>
        <p:spPr>
          <a:xfrm>
            <a:off x="6628800" y="2310925"/>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47" name="Google Shape;3247;p28"/>
          <p:cNvSpPr txBox="1"/>
          <p:nvPr>
            <p:ph type="title" idx="8"/>
          </p:nvPr>
        </p:nvSpPr>
        <p:spPr>
          <a:xfrm>
            <a:off x="720050" y="3801528"/>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48" name="Google Shape;3248;p28"/>
          <p:cNvSpPr txBox="1"/>
          <p:nvPr>
            <p:ph type="subTitle" idx="9"/>
          </p:nvPr>
        </p:nvSpPr>
        <p:spPr>
          <a:xfrm>
            <a:off x="720050" y="4133466"/>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49" name="Google Shape;3249;p28"/>
          <p:cNvSpPr txBox="1"/>
          <p:nvPr>
            <p:ph type="title" idx="13"/>
          </p:nvPr>
        </p:nvSpPr>
        <p:spPr>
          <a:xfrm>
            <a:off x="2689633" y="3801528"/>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50" name="Google Shape;3250;p28"/>
          <p:cNvSpPr txBox="1"/>
          <p:nvPr>
            <p:ph type="subTitle" idx="14"/>
          </p:nvPr>
        </p:nvSpPr>
        <p:spPr>
          <a:xfrm>
            <a:off x="2689633" y="4133466"/>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51" name="Google Shape;3251;p28"/>
          <p:cNvSpPr txBox="1"/>
          <p:nvPr>
            <p:ph type="title" idx="15"/>
          </p:nvPr>
        </p:nvSpPr>
        <p:spPr>
          <a:xfrm>
            <a:off x="4659217" y="3801528"/>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52" name="Google Shape;3252;p28"/>
          <p:cNvSpPr txBox="1"/>
          <p:nvPr>
            <p:ph type="subTitle" idx="16"/>
          </p:nvPr>
        </p:nvSpPr>
        <p:spPr>
          <a:xfrm>
            <a:off x="4659217" y="4133466"/>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53" name="Google Shape;3253;p28"/>
          <p:cNvSpPr txBox="1"/>
          <p:nvPr>
            <p:ph type="title" idx="17"/>
          </p:nvPr>
        </p:nvSpPr>
        <p:spPr>
          <a:xfrm>
            <a:off x="6628800" y="3801528"/>
            <a:ext cx="1795200" cy="57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254" name="Google Shape;3254;p28"/>
          <p:cNvSpPr txBox="1"/>
          <p:nvPr>
            <p:ph type="subTitle" idx="18"/>
          </p:nvPr>
        </p:nvSpPr>
        <p:spPr>
          <a:xfrm>
            <a:off x="6628800" y="4133466"/>
            <a:ext cx="1795200" cy="57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55" name="Google Shape;3255;p28"/>
          <p:cNvSpPr txBox="1"/>
          <p:nvPr>
            <p:ph type="title" idx="19"/>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3256" name="Google Shape;3256;p28"/>
          <p:cNvGrpSpPr/>
          <p:nvPr/>
        </p:nvGrpSpPr>
        <p:grpSpPr>
          <a:xfrm>
            <a:off x="332453" y="449297"/>
            <a:ext cx="8377213" cy="3550251"/>
            <a:chOff x="332453" y="449297"/>
            <a:chExt cx="8377213" cy="3550251"/>
          </a:xfrm>
        </p:grpSpPr>
        <p:grpSp>
          <p:nvGrpSpPr>
            <p:cNvPr id="3257" name="Google Shape;3257;p28"/>
            <p:cNvGrpSpPr/>
            <p:nvPr/>
          </p:nvGrpSpPr>
          <p:grpSpPr>
            <a:xfrm>
              <a:off x="6305203" y="984335"/>
              <a:ext cx="139138" cy="127771"/>
              <a:chOff x="585175" y="1520600"/>
              <a:chExt cx="54425" cy="49975"/>
            </a:xfrm>
          </p:grpSpPr>
          <p:sp>
            <p:nvSpPr>
              <p:cNvPr id="3258" name="Google Shape;3258;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3" name="Google Shape;3263;p28"/>
            <p:cNvSpPr/>
            <p:nvPr/>
          </p:nvSpPr>
          <p:spPr>
            <a:xfrm>
              <a:off x="6535894" y="1112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64" name="Google Shape;3264;p28"/>
            <p:cNvGrpSpPr/>
            <p:nvPr/>
          </p:nvGrpSpPr>
          <p:grpSpPr>
            <a:xfrm>
              <a:off x="7253328" y="577085"/>
              <a:ext cx="139138" cy="127771"/>
              <a:chOff x="585175" y="1520600"/>
              <a:chExt cx="54425" cy="49975"/>
            </a:xfrm>
          </p:grpSpPr>
          <p:sp>
            <p:nvSpPr>
              <p:cNvPr id="3265" name="Google Shape;3265;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0" name="Google Shape;3270;p28"/>
            <p:cNvGrpSpPr/>
            <p:nvPr/>
          </p:nvGrpSpPr>
          <p:grpSpPr>
            <a:xfrm>
              <a:off x="8163278" y="938710"/>
              <a:ext cx="139138" cy="127771"/>
              <a:chOff x="585175" y="1520600"/>
              <a:chExt cx="54425" cy="49975"/>
            </a:xfrm>
          </p:grpSpPr>
          <p:sp>
            <p:nvSpPr>
              <p:cNvPr id="3271" name="Google Shape;3271;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6" name="Google Shape;3276;p28"/>
            <p:cNvGrpSpPr/>
            <p:nvPr/>
          </p:nvGrpSpPr>
          <p:grpSpPr>
            <a:xfrm>
              <a:off x="8570528" y="1802185"/>
              <a:ext cx="139138" cy="127771"/>
              <a:chOff x="585175" y="1520600"/>
              <a:chExt cx="54425" cy="49975"/>
            </a:xfrm>
          </p:grpSpPr>
          <p:sp>
            <p:nvSpPr>
              <p:cNvPr id="3277" name="Google Shape;3277;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2" name="Google Shape;3282;p28"/>
            <p:cNvGrpSpPr/>
            <p:nvPr/>
          </p:nvGrpSpPr>
          <p:grpSpPr>
            <a:xfrm>
              <a:off x="8424003" y="3088435"/>
              <a:ext cx="139138" cy="127771"/>
              <a:chOff x="585175" y="1520600"/>
              <a:chExt cx="54425" cy="49975"/>
            </a:xfrm>
          </p:grpSpPr>
          <p:sp>
            <p:nvSpPr>
              <p:cNvPr id="3283" name="Google Shape;3283;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8" name="Google Shape;3288;p28"/>
            <p:cNvGrpSpPr/>
            <p:nvPr/>
          </p:nvGrpSpPr>
          <p:grpSpPr>
            <a:xfrm>
              <a:off x="6444353" y="3037510"/>
              <a:ext cx="139138" cy="127771"/>
              <a:chOff x="585175" y="1520600"/>
              <a:chExt cx="54425" cy="49975"/>
            </a:xfrm>
          </p:grpSpPr>
          <p:sp>
            <p:nvSpPr>
              <p:cNvPr id="3289" name="Google Shape;3289;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4" name="Google Shape;3294;p28"/>
            <p:cNvGrpSpPr/>
            <p:nvPr/>
          </p:nvGrpSpPr>
          <p:grpSpPr>
            <a:xfrm>
              <a:off x="6563691" y="3361560"/>
              <a:ext cx="139138" cy="127771"/>
              <a:chOff x="585175" y="1520600"/>
              <a:chExt cx="54425" cy="49975"/>
            </a:xfrm>
          </p:grpSpPr>
          <p:sp>
            <p:nvSpPr>
              <p:cNvPr id="3295" name="Google Shape;3295;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0" name="Google Shape;3300;p28"/>
            <p:cNvGrpSpPr/>
            <p:nvPr/>
          </p:nvGrpSpPr>
          <p:grpSpPr>
            <a:xfrm>
              <a:off x="6598291" y="1558535"/>
              <a:ext cx="139138" cy="127771"/>
              <a:chOff x="585175" y="1520600"/>
              <a:chExt cx="54425" cy="49975"/>
            </a:xfrm>
          </p:grpSpPr>
          <p:sp>
            <p:nvSpPr>
              <p:cNvPr id="3301" name="Google Shape;3301;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6" name="Google Shape;3306;p28"/>
            <p:cNvGrpSpPr/>
            <p:nvPr/>
          </p:nvGrpSpPr>
          <p:grpSpPr>
            <a:xfrm>
              <a:off x="4594103" y="1336660"/>
              <a:ext cx="139138" cy="127771"/>
              <a:chOff x="585175" y="1520600"/>
              <a:chExt cx="54425" cy="49975"/>
            </a:xfrm>
          </p:grpSpPr>
          <p:sp>
            <p:nvSpPr>
              <p:cNvPr id="3307" name="Google Shape;3307;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2" name="Google Shape;3312;p28"/>
            <p:cNvGrpSpPr/>
            <p:nvPr/>
          </p:nvGrpSpPr>
          <p:grpSpPr>
            <a:xfrm>
              <a:off x="4410828" y="1597535"/>
              <a:ext cx="139138" cy="127771"/>
              <a:chOff x="585175" y="1520600"/>
              <a:chExt cx="54425" cy="49975"/>
            </a:xfrm>
          </p:grpSpPr>
          <p:sp>
            <p:nvSpPr>
              <p:cNvPr id="3313" name="Google Shape;3313;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8" name="Google Shape;3318;p28"/>
            <p:cNvGrpSpPr/>
            <p:nvPr/>
          </p:nvGrpSpPr>
          <p:grpSpPr>
            <a:xfrm>
              <a:off x="4733253" y="3165285"/>
              <a:ext cx="139138" cy="127771"/>
              <a:chOff x="585175" y="1520600"/>
              <a:chExt cx="54425" cy="49975"/>
            </a:xfrm>
          </p:grpSpPr>
          <p:sp>
            <p:nvSpPr>
              <p:cNvPr id="3319" name="Google Shape;3319;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4" name="Google Shape;3324;p28"/>
            <p:cNvGrpSpPr/>
            <p:nvPr/>
          </p:nvGrpSpPr>
          <p:grpSpPr>
            <a:xfrm>
              <a:off x="4345678" y="3293060"/>
              <a:ext cx="139138" cy="127771"/>
              <a:chOff x="585175" y="1520600"/>
              <a:chExt cx="54425" cy="49975"/>
            </a:xfrm>
          </p:grpSpPr>
          <p:sp>
            <p:nvSpPr>
              <p:cNvPr id="3325" name="Google Shape;3325;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0" name="Google Shape;3330;p28"/>
            <p:cNvGrpSpPr/>
            <p:nvPr/>
          </p:nvGrpSpPr>
          <p:grpSpPr>
            <a:xfrm>
              <a:off x="2659428" y="1512860"/>
              <a:ext cx="139138" cy="127771"/>
              <a:chOff x="585175" y="1520600"/>
              <a:chExt cx="54425" cy="49975"/>
            </a:xfrm>
          </p:grpSpPr>
          <p:sp>
            <p:nvSpPr>
              <p:cNvPr id="3331" name="Google Shape;3331;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6" name="Google Shape;3336;p28"/>
            <p:cNvGrpSpPr/>
            <p:nvPr/>
          </p:nvGrpSpPr>
          <p:grpSpPr>
            <a:xfrm>
              <a:off x="2376103" y="3037510"/>
              <a:ext cx="139138" cy="127771"/>
              <a:chOff x="585175" y="1520600"/>
              <a:chExt cx="54425" cy="49975"/>
            </a:xfrm>
          </p:grpSpPr>
          <p:sp>
            <p:nvSpPr>
              <p:cNvPr id="3337" name="Google Shape;3337;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2" name="Google Shape;3342;p28"/>
            <p:cNvGrpSpPr/>
            <p:nvPr/>
          </p:nvGrpSpPr>
          <p:grpSpPr>
            <a:xfrm>
              <a:off x="2689628" y="3447372"/>
              <a:ext cx="139138" cy="127771"/>
              <a:chOff x="585175" y="1520600"/>
              <a:chExt cx="54425" cy="49975"/>
            </a:xfrm>
          </p:grpSpPr>
          <p:sp>
            <p:nvSpPr>
              <p:cNvPr id="3343" name="Google Shape;3343;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8" name="Google Shape;3348;p28"/>
            <p:cNvGrpSpPr/>
            <p:nvPr/>
          </p:nvGrpSpPr>
          <p:grpSpPr>
            <a:xfrm>
              <a:off x="471603" y="3319597"/>
              <a:ext cx="139138" cy="127771"/>
              <a:chOff x="585175" y="1520600"/>
              <a:chExt cx="54425" cy="49975"/>
            </a:xfrm>
          </p:grpSpPr>
          <p:sp>
            <p:nvSpPr>
              <p:cNvPr id="3349" name="Google Shape;3349;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4" name="Google Shape;3354;p28"/>
            <p:cNvGrpSpPr/>
            <p:nvPr/>
          </p:nvGrpSpPr>
          <p:grpSpPr>
            <a:xfrm>
              <a:off x="528878" y="1978972"/>
              <a:ext cx="139138" cy="127771"/>
              <a:chOff x="585175" y="1520600"/>
              <a:chExt cx="54425" cy="49975"/>
            </a:xfrm>
          </p:grpSpPr>
          <p:sp>
            <p:nvSpPr>
              <p:cNvPr id="3355" name="Google Shape;3355;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0" name="Google Shape;3360;p28"/>
            <p:cNvGrpSpPr/>
            <p:nvPr/>
          </p:nvGrpSpPr>
          <p:grpSpPr>
            <a:xfrm>
              <a:off x="332453" y="1265872"/>
              <a:ext cx="139138" cy="127771"/>
              <a:chOff x="585175" y="1520600"/>
              <a:chExt cx="54425" cy="49975"/>
            </a:xfrm>
          </p:grpSpPr>
          <p:sp>
            <p:nvSpPr>
              <p:cNvPr id="3361" name="Google Shape;3361;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66" name="Google Shape;3366;p28"/>
            <p:cNvGrpSpPr/>
            <p:nvPr/>
          </p:nvGrpSpPr>
          <p:grpSpPr>
            <a:xfrm>
              <a:off x="5664853" y="539997"/>
              <a:ext cx="139138" cy="127771"/>
              <a:chOff x="585175" y="1520600"/>
              <a:chExt cx="54425" cy="49975"/>
            </a:xfrm>
          </p:grpSpPr>
          <p:sp>
            <p:nvSpPr>
              <p:cNvPr id="3367" name="Google Shape;3367;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2" name="Google Shape;3372;p28"/>
            <p:cNvGrpSpPr/>
            <p:nvPr/>
          </p:nvGrpSpPr>
          <p:grpSpPr>
            <a:xfrm>
              <a:off x="5085803" y="856547"/>
              <a:ext cx="139138" cy="127771"/>
              <a:chOff x="585175" y="1520600"/>
              <a:chExt cx="54425" cy="49975"/>
            </a:xfrm>
          </p:grpSpPr>
          <p:sp>
            <p:nvSpPr>
              <p:cNvPr id="3373" name="Google Shape;3373;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8" name="Google Shape;3378;p28"/>
            <p:cNvGrpSpPr/>
            <p:nvPr/>
          </p:nvGrpSpPr>
          <p:grpSpPr>
            <a:xfrm>
              <a:off x="4345678" y="449297"/>
              <a:ext cx="139138" cy="127771"/>
              <a:chOff x="585175" y="1520600"/>
              <a:chExt cx="54425" cy="49975"/>
            </a:xfrm>
          </p:grpSpPr>
          <p:sp>
            <p:nvSpPr>
              <p:cNvPr id="3379" name="Google Shape;3379;p2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2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2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2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2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84" name="Google Shape;3384;p28"/>
            <p:cNvSpPr/>
            <p:nvPr/>
          </p:nvSpPr>
          <p:spPr>
            <a:xfrm>
              <a:off x="6636657" y="871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28"/>
            <p:cNvSpPr/>
            <p:nvPr/>
          </p:nvSpPr>
          <p:spPr>
            <a:xfrm>
              <a:off x="6305207" y="704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28"/>
            <p:cNvSpPr/>
            <p:nvPr/>
          </p:nvSpPr>
          <p:spPr>
            <a:xfrm>
              <a:off x="5664857" y="871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28"/>
            <p:cNvSpPr/>
            <p:nvPr/>
          </p:nvSpPr>
          <p:spPr>
            <a:xfrm>
              <a:off x="5357082" y="672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28"/>
            <p:cNvSpPr/>
            <p:nvPr/>
          </p:nvSpPr>
          <p:spPr>
            <a:xfrm>
              <a:off x="4771632" y="449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28"/>
            <p:cNvSpPr/>
            <p:nvPr/>
          </p:nvSpPr>
          <p:spPr>
            <a:xfrm>
              <a:off x="4834032" y="889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28"/>
            <p:cNvSpPr/>
            <p:nvPr/>
          </p:nvSpPr>
          <p:spPr>
            <a:xfrm>
              <a:off x="4384057" y="1246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28"/>
            <p:cNvSpPr/>
            <p:nvPr/>
          </p:nvSpPr>
          <p:spPr>
            <a:xfrm>
              <a:off x="4709232" y="1690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28"/>
            <p:cNvSpPr/>
            <p:nvPr/>
          </p:nvSpPr>
          <p:spPr>
            <a:xfrm>
              <a:off x="7643757" y="609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28"/>
            <p:cNvSpPr/>
            <p:nvPr/>
          </p:nvSpPr>
          <p:spPr>
            <a:xfrm>
              <a:off x="8201657" y="124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28"/>
            <p:cNvSpPr/>
            <p:nvPr/>
          </p:nvSpPr>
          <p:spPr>
            <a:xfrm>
              <a:off x="8576257" y="1298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28"/>
            <p:cNvSpPr/>
            <p:nvPr/>
          </p:nvSpPr>
          <p:spPr>
            <a:xfrm>
              <a:off x="8608907" y="2889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28"/>
            <p:cNvSpPr/>
            <p:nvPr/>
          </p:nvSpPr>
          <p:spPr>
            <a:xfrm>
              <a:off x="8576257" y="3480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28"/>
            <p:cNvSpPr/>
            <p:nvPr/>
          </p:nvSpPr>
          <p:spPr>
            <a:xfrm>
              <a:off x="6737432" y="3037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28"/>
            <p:cNvSpPr/>
            <p:nvPr/>
          </p:nvSpPr>
          <p:spPr>
            <a:xfrm>
              <a:off x="6343582" y="3361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28"/>
            <p:cNvSpPr/>
            <p:nvPr/>
          </p:nvSpPr>
          <p:spPr>
            <a:xfrm>
              <a:off x="4594107" y="361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28"/>
            <p:cNvSpPr/>
            <p:nvPr/>
          </p:nvSpPr>
          <p:spPr>
            <a:xfrm>
              <a:off x="4540832" y="2862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28"/>
            <p:cNvSpPr/>
            <p:nvPr/>
          </p:nvSpPr>
          <p:spPr>
            <a:xfrm>
              <a:off x="2627257" y="3136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28"/>
            <p:cNvSpPr/>
            <p:nvPr/>
          </p:nvSpPr>
          <p:spPr>
            <a:xfrm>
              <a:off x="2571244" y="2761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28"/>
            <p:cNvSpPr/>
            <p:nvPr/>
          </p:nvSpPr>
          <p:spPr>
            <a:xfrm>
              <a:off x="2479582" y="3542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28"/>
            <p:cNvSpPr/>
            <p:nvPr/>
          </p:nvSpPr>
          <p:spPr>
            <a:xfrm>
              <a:off x="720057" y="3148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28"/>
            <p:cNvSpPr/>
            <p:nvPr/>
          </p:nvSpPr>
          <p:spPr>
            <a:xfrm>
              <a:off x="567257" y="3937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28"/>
            <p:cNvSpPr/>
            <p:nvPr/>
          </p:nvSpPr>
          <p:spPr>
            <a:xfrm>
              <a:off x="332457" y="2800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28"/>
            <p:cNvSpPr/>
            <p:nvPr/>
          </p:nvSpPr>
          <p:spPr>
            <a:xfrm>
              <a:off x="629657" y="1690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28"/>
            <p:cNvSpPr/>
            <p:nvPr/>
          </p:nvSpPr>
          <p:spPr>
            <a:xfrm>
              <a:off x="332457" y="1630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28"/>
            <p:cNvSpPr/>
            <p:nvPr/>
          </p:nvSpPr>
          <p:spPr>
            <a:xfrm>
              <a:off x="567257" y="1174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28"/>
            <p:cNvSpPr/>
            <p:nvPr/>
          </p:nvSpPr>
          <p:spPr>
            <a:xfrm>
              <a:off x="2501657" y="1336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28"/>
            <p:cNvSpPr/>
            <p:nvPr/>
          </p:nvSpPr>
          <p:spPr>
            <a:xfrm>
              <a:off x="2479594" y="1657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3412" name="Shape 3412"/>
        <p:cNvGrpSpPr/>
        <p:nvPr/>
      </p:nvGrpSpPr>
      <p:grpSpPr>
        <a:xfrm>
          <a:off x="0" y="0"/>
          <a:ext cx="0" cy="0"/>
          <a:chOff x="0" y="0"/>
          <a:chExt cx="0" cy="0"/>
        </a:xfrm>
      </p:grpSpPr>
      <p:sp>
        <p:nvSpPr>
          <p:cNvPr id="3413" name="Google Shape;3413;p29"/>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29"/>
          <p:cNvSpPr txBox="1"/>
          <p:nvPr>
            <p:ph type="title" hasCustomPrompt="1"/>
          </p:nvPr>
        </p:nvSpPr>
        <p:spPr>
          <a:xfrm rot="-255">
            <a:off x="2547125" y="717446"/>
            <a:ext cx="4049700" cy="1198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415" name="Google Shape;3415;p29"/>
          <p:cNvSpPr txBox="1"/>
          <p:nvPr>
            <p:ph type="subTitle" idx="1"/>
          </p:nvPr>
        </p:nvSpPr>
        <p:spPr>
          <a:xfrm>
            <a:off x="2547163" y="17132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16" name="Google Shape;3416;p29"/>
          <p:cNvSpPr txBox="1"/>
          <p:nvPr>
            <p:ph type="title" idx="2" hasCustomPrompt="1"/>
          </p:nvPr>
        </p:nvSpPr>
        <p:spPr>
          <a:xfrm>
            <a:off x="2547150" y="2985099"/>
            <a:ext cx="4049700" cy="1198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417" name="Google Shape;3417;p29"/>
          <p:cNvSpPr txBox="1"/>
          <p:nvPr>
            <p:ph type="subTitle" idx="3"/>
          </p:nvPr>
        </p:nvSpPr>
        <p:spPr>
          <a:xfrm>
            <a:off x="2547125" y="39809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3418" name="Google Shape;3418;p29"/>
          <p:cNvGrpSpPr/>
          <p:nvPr/>
        </p:nvGrpSpPr>
        <p:grpSpPr>
          <a:xfrm>
            <a:off x="657594" y="413736"/>
            <a:ext cx="7998600" cy="4253658"/>
            <a:chOff x="657594" y="413736"/>
            <a:chExt cx="7998600" cy="4253658"/>
          </a:xfrm>
        </p:grpSpPr>
        <p:grpSp>
          <p:nvGrpSpPr>
            <p:cNvPr id="3419" name="Google Shape;3419;p29"/>
            <p:cNvGrpSpPr/>
            <p:nvPr/>
          </p:nvGrpSpPr>
          <p:grpSpPr>
            <a:xfrm>
              <a:off x="1299184" y="962842"/>
              <a:ext cx="564135" cy="256951"/>
              <a:chOff x="700250" y="1477300"/>
              <a:chExt cx="309675" cy="141050"/>
            </a:xfrm>
          </p:grpSpPr>
          <p:sp>
            <p:nvSpPr>
              <p:cNvPr id="3420" name="Google Shape;3420;p2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2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2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2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4" name="Google Shape;3424;p29"/>
            <p:cNvGrpSpPr/>
            <p:nvPr/>
          </p:nvGrpSpPr>
          <p:grpSpPr>
            <a:xfrm>
              <a:off x="2996303" y="3420985"/>
              <a:ext cx="139138" cy="127771"/>
              <a:chOff x="585175" y="1520600"/>
              <a:chExt cx="54425" cy="49975"/>
            </a:xfrm>
          </p:grpSpPr>
          <p:sp>
            <p:nvSpPr>
              <p:cNvPr id="3425" name="Google Shape;3425;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30" name="Google Shape;3430;p29"/>
            <p:cNvSpPr/>
            <p:nvPr/>
          </p:nvSpPr>
          <p:spPr>
            <a:xfrm>
              <a:off x="4334194" y="2310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1" name="Google Shape;3431;p29"/>
            <p:cNvGrpSpPr/>
            <p:nvPr/>
          </p:nvGrpSpPr>
          <p:grpSpPr>
            <a:xfrm>
              <a:off x="7280634" y="962842"/>
              <a:ext cx="564135" cy="256951"/>
              <a:chOff x="700250" y="1477300"/>
              <a:chExt cx="309675" cy="141050"/>
            </a:xfrm>
          </p:grpSpPr>
          <p:sp>
            <p:nvSpPr>
              <p:cNvPr id="3432" name="Google Shape;3432;p2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2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2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2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6" name="Google Shape;3436;p29"/>
            <p:cNvGrpSpPr/>
            <p:nvPr/>
          </p:nvGrpSpPr>
          <p:grpSpPr>
            <a:xfrm>
              <a:off x="5827953" y="2507922"/>
              <a:ext cx="139138" cy="127771"/>
              <a:chOff x="585175" y="1520600"/>
              <a:chExt cx="54425" cy="49975"/>
            </a:xfrm>
          </p:grpSpPr>
          <p:sp>
            <p:nvSpPr>
              <p:cNvPr id="3437" name="Google Shape;3437;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2" name="Google Shape;3442;p29"/>
            <p:cNvGrpSpPr/>
            <p:nvPr/>
          </p:nvGrpSpPr>
          <p:grpSpPr>
            <a:xfrm>
              <a:off x="6826978" y="2857322"/>
              <a:ext cx="139138" cy="127771"/>
              <a:chOff x="585175" y="1520600"/>
              <a:chExt cx="54425" cy="49975"/>
            </a:xfrm>
          </p:grpSpPr>
          <p:sp>
            <p:nvSpPr>
              <p:cNvPr id="3443" name="Google Shape;3443;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8" name="Google Shape;3448;p29"/>
            <p:cNvGrpSpPr/>
            <p:nvPr/>
          </p:nvGrpSpPr>
          <p:grpSpPr>
            <a:xfrm>
              <a:off x="6826978" y="1368322"/>
              <a:ext cx="139138" cy="127771"/>
              <a:chOff x="585175" y="1520600"/>
              <a:chExt cx="54425" cy="49975"/>
            </a:xfrm>
          </p:grpSpPr>
          <p:sp>
            <p:nvSpPr>
              <p:cNvPr id="3449" name="Google Shape;3449;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4" name="Google Shape;3454;p29"/>
            <p:cNvGrpSpPr/>
            <p:nvPr/>
          </p:nvGrpSpPr>
          <p:grpSpPr>
            <a:xfrm>
              <a:off x="2547178" y="2386560"/>
              <a:ext cx="139138" cy="127771"/>
              <a:chOff x="585175" y="1520600"/>
              <a:chExt cx="54425" cy="49975"/>
            </a:xfrm>
          </p:grpSpPr>
          <p:sp>
            <p:nvSpPr>
              <p:cNvPr id="3455" name="Google Shape;3455;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0" name="Google Shape;3460;p29"/>
            <p:cNvGrpSpPr/>
            <p:nvPr/>
          </p:nvGrpSpPr>
          <p:grpSpPr>
            <a:xfrm>
              <a:off x="3756178" y="2635710"/>
              <a:ext cx="139138" cy="127771"/>
              <a:chOff x="585175" y="1520600"/>
              <a:chExt cx="54425" cy="49975"/>
            </a:xfrm>
          </p:grpSpPr>
          <p:sp>
            <p:nvSpPr>
              <p:cNvPr id="3461" name="Google Shape;3461;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6" name="Google Shape;3466;p29"/>
            <p:cNvGrpSpPr/>
            <p:nvPr/>
          </p:nvGrpSpPr>
          <p:grpSpPr>
            <a:xfrm>
              <a:off x="2655353" y="682185"/>
              <a:ext cx="139138" cy="127771"/>
              <a:chOff x="585175" y="1520600"/>
              <a:chExt cx="54425" cy="49975"/>
            </a:xfrm>
          </p:grpSpPr>
          <p:sp>
            <p:nvSpPr>
              <p:cNvPr id="3467" name="Google Shape;3467;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2" name="Google Shape;3472;p29"/>
            <p:cNvGrpSpPr/>
            <p:nvPr/>
          </p:nvGrpSpPr>
          <p:grpSpPr>
            <a:xfrm>
              <a:off x="886378" y="809960"/>
              <a:ext cx="139138" cy="127771"/>
              <a:chOff x="585175" y="1520600"/>
              <a:chExt cx="54425" cy="49975"/>
            </a:xfrm>
          </p:grpSpPr>
          <p:sp>
            <p:nvSpPr>
              <p:cNvPr id="3473" name="Google Shape;3473;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8" name="Google Shape;3478;p29"/>
            <p:cNvGrpSpPr/>
            <p:nvPr/>
          </p:nvGrpSpPr>
          <p:grpSpPr>
            <a:xfrm>
              <a:off x="4334203" y="476122"/>
              <a:ext cx="139138" cy="127771"/>
              <a:chOff x="585175" y="1520600"/>
              <a:chExt cx="54425" cy="49975"/>
            </a:xfrm>
          </p:grpSpPr>
          <p:sp>
            <p:nvSpPr>
              <p:cNvPr id="3479" name="Google Shape;3479;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4" name="Google Shape;3484;p29"/>
            <p:cNvGrpSpPr/>
            <p:nvPr/>
          </p:nvGrpSpPr>
          <p:grpSpPr>
            <a:xfrm>
              <a:off x="5861378" y="682172"/>
              <a:ext cx="139138" cy="127771"/>
              <a:chOff x="585175" y="1520600"/>
              <a:chExt cx="54425" cy="49975"/>
            </a:xfrm>
          </p:grpSpPr>
          <p:sp>
            <p:nvSpPr>
              <p:cNvPr id="3485" name="Google Shape;3485;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0" name="Google Shape;3490;p29"/>
            <p:cNvGrpSpPr/>
            <p:nvPr/>
          </p:nvGrpSpPr>
          <p:grpSpPr>
            <a:xfrm>
              <a:off x="7980353" y="539997"/>
              <a:ext cx="139138" cy="127771"/>
              <a:chOff x="585175" y="1520600"/>
              <a:chExt cx="54425" cy="49975"/>
            </a:xfrm>
          </p:grpSpPr>
          <p:sp>
            <p:nvSpPr>
              <p:cNvPr id="3491" name="Google Shape;3491;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6" name="Google Shape;3496;p29"/>
            <p:cNvGrpSpPr/>
            <p:nvPr/>
          </p:nvGrpSpPr>
          <p:grpSpPr>
            <a:xfrm>
              <a:off x="8379891" y="1160897"/>
              <a:ext cx="139138" cy="127771"/>
              <a:chOff x="585175" y="1520600"/>
              <a:chExt cx="54425" cy="49975"/>
            </a:xfrm>
          </p:grpSpPr>
          <p:sp>
            <p:nvSpPr>
              <p:cNvPr id="3497" name="Google Shape;3497;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2" name="Google Shape;3502;p29"/>
            <p:cNvGrpSpPr/>
            <p:nvPr/>
          </p:nvGrpSpPr>
          <p:grpSpPr>
            <a:xfrm>
              <a:off x="4901578" y="4539622"/>
              <a:ext cx="139138" cy="127771"/>
              <a:chOff x="585175" y="1520600"/>
              <a:chExt cx="54425" cy="49975"/>
            </a:xfrm>
          </p:grpSpPr>
          <p:sp>
            <p:nvSpPr>
              <p:cNvPr id="3503" name="Google Shape;3503;p2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2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2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2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2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08" name="Google Shape;3508;p29"/>
            <p:cNvSpPr/>
            <p:nvPr/>
          </p:nvSpPr>
          <p:spPr>
            <a:xfrm>
              <a:off x="3557894" y="2540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29"/>
            <p:cNvSpPr/>
            <p:nvPr/>
          </p:nvSpPr>
          <p:spPr>
            <a:xfrm>
              <a:off x="2762469" y="3329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29"/>
            <p:cNvSpPr/>
            <p:nvPr/>
          </p:nvSpPr>
          <p:spPr>
            <a:xfrm>
              <a:off x="2824869" y="2540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29"/>
            <p:cNvSpPr/>
            <p:nvPr/>
          </p:nvSpPr>
          <p:spPr>
            <a:xfrm>
              <a:off x="4716094" y="2540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29"/>
            <p:cNvSpPr/>
            <p:nvPr/>
          </p:nvSpPr>
          <p:spPr>
            <a:xfrm>
              <a:off x="5479694" y="2419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29"/>
            <p:cNvSpPr/>
            <p:nvPr/>
          </p:nvSpPr>
          <p:spPr>
            <a:xfrm>
              <a:off x="6179644" y="2310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29"/>
            <p:cNvSpPr/>
            <p:nvPr/>
          </p:nvSpPr>
          <p:spPr>
            <a:xfrm>
              <a:off x="6319644" y="2890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29"/>
            <p:cNvSpPr/>
            <p:nvPr/>
          </p:nvSpPr>
          <p:spPr>
            <a:xfrm>
              <a:off x="6663244" y="2419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29"/>
            <p:cNvSpPr/>
            <p:nvPr/>
          </p:nvSpPr>
          <p:spPr>
            <a:xfrm>
              <a:off x="5167894" y="4477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29"/>
            <p:cNvSpPr/>
            <p:nvPr/>
          </p:nvSpPr>
          <p:spPr>
            <a:xfrm>
              <a:off x="4372569" y="4572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29"/>
            <p:cNvSpPr/>
            <p:nvPr/>
          </p:nvSpPr>
          <p:spPr>
            <a:xfrm>
              <a:off x="7140569" y="1683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29"/>
            <p:cNvSpPr/>
            <p:nvPr/>
          </p:nvSpPr>
          <p:spPr>
            <a:xfrm>
              <a:off x="6907519" y="9377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29"/>
            <p:cNvSpPr/>
            <p:nvPr/>
          </p:nvSpPr>
          <p:spPr>
            <a:xfrm>
              <a:off x="7652019" y="704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29"/>
            <p:cNvSpPr/>
            <p:nvPr/>
          </p:nvSpPr>
          <p:spPr>
            <a:xfrm>
              <a:off x="8593794" y="900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29"/>
            <p:cNvSpPr/>
            <p:nvPr/>
          </p:nvSpPr>
          <p:spPr>
            <a:xfrm>
              <a:off x="6283919" y="572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29"/>
            <p:cNvSpPr/>
            <p:nvPr/>
          </p:nvSpPr>
          <p:spPr>
            <a:xfrm>
              <a:off x="5356219" y="635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29"/>
            <p:cNvSpPr/>
            <p:nvPr/>
          </p:nvSpPr>
          <p:spPr>
            <a:xfrm>
              <a:off x="4653694" y="41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29"/>
            <p:cNvSpPr/>
            <p:nvPr/>
          </p:nvSpPr>
          <p:spPr>
            <a:xfrm>
              <a:off x="3794544" y="47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29"/>
            <p:cNvSpPr/>
            <p:nvPr/>
          </p:nvSpPr>
          <p:spPr>
            <a:xfrm>
              <a:off x="2967319" y="572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29"/>
            <p:cNvSpPr/>
            <p:nvPr/>
          </p:nvSpPr>
          <p:spPr>
            <a:xfrm>
              <a:off x="2174019" y="1000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29"/>
            <p:cNvSpPr/>
            <p:nvPr/>
          </p:nvSpPr>
          <p:spPr>
            <a:xfrm>
              <a:off x="2399694" y="1415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29"/>
            <p:cNvSpPr/>
            <p:nvPr/>
          </p:nvSpPr>
          <p:spPr>
            <a:xfrm>
              <a:off x="1197044" y="572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29"/>
            <p:cNvSpPr/>
            <p:nvPr/>
          </p:nvSpPr>
          <p:spPr>
            <a:xfrm>
              <a:off x="657594" y="704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3531" name="Shape 3531"/>
        <p:cNvGrpSpPr/>
        <p:nvPr/>
      </p:nvGrpSpPr>
      <p:grpSpPr>
        <a:xfrm>
          <a:off x="0" y="0"/>
          <a:ext cx="0" cy="0"/>
          <a:chOff x="0" y="0"/>
          <a:chExt cx="0" cy="0"/>
        </a:xfrm>
      </p:grpSpPr>
      <p:sp>
        <p:nvSpPr>
          <p:cNvPr id="3532" name="Google Shape;3532;p30"/>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30"/>
          <p:cNvSpPr txBox="1"/>
          <p:nvPr>
            <p:ph type="subTitle" idx="1"/>
          </p:nvPr>
        </p:nvSpPr>
        <p:spPr>
          <a:xfrm>
            <a:off x="5835125" y="1507875"/>
            <a:ext cx="2589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34" name="Google Shape;3534;p30"/>
          <p:cNvSpPr txBox="1"/>
          <p:nvPr>
            <p:ph type="subTitle" idx="2"/>
          </p:nvPr>
        </p:nvSpPr>
        <p:spPr>
          <a:xfrm>
            <a:off x="5835125" y="2328250"/>
            <a:ext cx="2589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35" name="Google Shape;3535;p30"/>
          <p:cNvSpPr txBox="1"/>
          <p:nvPr>
            <p:ph type="title" hasCustomPrompt="1"/>
          </p:nvPr>
        </p:nvSpPr>
        <p:spPr>
          <a:xfrm>
            <a:off x="720000" y="1507875"/>
            <a:ext cx="1150800" cy="634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36" name="Google Shape;3536;p30"/>
          <p:cNvSpPr txBox="1"/>
          <p:nvPr>
            <p:ph type="title" idx="3" hasCustomPrompt="1"/>
          </p:nvPr>
        </p:nvSpPr>
        <p:spPr>
          <a:xfrm>
            <a:off x="720000" y="2328250"/>
            <a:ext cx="1150800" cy="634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37" name="Google Shape;3537;p30"/>
          <p:cNvSpPr txBox="1"/>
          <p:nvPr>
            <p:ph type="subTitle" idx="4"/>
          </p:nvPr>
        </p:nvSpPr>
        <p:spPr>
          <a:xfrm>
            <a:off x="5835125" y="3148625"/>
            <a:ext cx="2589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38" name="Google Shape;3538;p30"/>
          <p:cNvSpPr txBox="1"/>
          <p:nvPr>
            <p:ph type="title" idx="5" hasCustomPrompt="1"/>
          </p:nvPr>
        </p:nvSpPr>
        <p:spPr>
          <a:xfrm>
            <a:off x="720000" y="3148625"/>
            <a:ext cx="1150800" cy="634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39" name="Google Shape;3539;p30"/>
          <p:cNvSpPr txBox="1"/>
          <p:nvPr>
            <p:ph type="subTitle" idx="6"/>
          </p:nvPr>
        </p:nvSpPr>
        <p:spPr>
          <a:xfrm>
            <a:off x="5835125" y="3969000"/>
            <a:ext cx="2589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40" name="Google Shape;3540;p30"/>
          <p:cNvSpPr txBox="1"/>
          <p:nvPr>
            <p:ph type="title" idx="7" hasCustomPrompt="1"/>
          </p:nvPr>
        </p:nvSpPr>
        <p:spPr>
          <a:xfrm>
            <a:off x="720000" y="3969000"/>
            <a:ext cx="1150800" cy="6345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541" name="Google Shape;3541;p30"/>
          <p:cNvSpPr txBox="1"/>
          <p:nvPr>
            <p:ph type="title" idx="8"/>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3542" name="Google Shape;3542;p30"/>
          <p:cNvGrpSpPr/>
          <p:nvPr/>
        </p:nvGrpSpPr>
        <p:grpSpPr>
          <a:xfrm>
            <a:off x="294544" y="347886"/>
            <a:ext cx="8474972" cy="3621113"/>
            <a:chOff x="294544" y="347886"/>
            <a:chExt cx="8474972" cy="3621113"/>
          </a:xfrm>
        </p:grpSpPr>
        <p:grpSp>
          <p:nvGrpSpPr>
            <p:cNvPr id="3543" name="Google Shape;3543;p30"/>
            <p:cNvGrpSpPr/>
            <p:nvPr/>
          </p:nvGrpSpPr>
          <p:grpSpPr>
            <a:xfrm>
              <a:off x="6725178" y="888435"/>
              <a:ext cx="139138" cy="127771"/>
              <a:chOff x="585175" y="1520600"/>
              <a:chExt cx="54425" cy="49975"/>
            </a:xfrm>
          </p:grpSpPr>
          <p:sp>
            <p:nvSpPr>
              <p:cNvPr id="3544" name="Google Shape;3544;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49" name="Google Shape;3549;p30"/>
            <p:cNvSpPr/>
            <p:nvPr/>
          </p:nvSpPr>
          <p:spPr>
            <a:xfrm>
              <a:off x="6924044" y="1216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50" name="Google Shape;3550;p30"/>
            <p:cNvGrpSpPr/>
            <p:nvPr/>
          </p:nvGrpSpPr>
          <p:grpSpPr>
            <a:xfrm>
              <a:off x="7902378" y="1016210"/>
              <a:ext cx="139138" cy="127771"/>
              <a:chOff x="585175" y="1520600"/>
              <a:chExt cx="54425" cy="49975"/>
            </a:xfrm>
          </p:grpSpPr>
          <p:sp>
            <p:nvSpPr>
              <p:cNvPr id="3551" name="Google Shape;3551;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6" name="Google Shape;3556;p30"/>
            <p:cNvGrpSpPr/>
            <p:nvPr/>
          </p:nvGrpSpPr>
          <p:grpSpPr>
            <a:xfrm>
              <a:off x="5897178" y="1216385"/>
              <a:ext cx="139138" cy="127771"/>
              <a:chOff x="585175" y="1520600"/>
              <a:chExt cx="54425" cy="49975"/>
            </a:xfrm>
          </p:grpSpPr>
          <p:sp>
            <p:nvSpPr>
              <p:cNvPr id="3557" name="Google Shape;3557;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2" name="Google Shape;3562;p30"/>
            <p:cNvGrpSpPr/>
            <p:nvPr/>
          </p:nvGrpSpPr>
          <p:grpSpPr>
            <a:xfrm>
              <a:off x="475678" y="2419610"/>
              <a:ext cx="139138" cy="127771"/>
              <a:chOff x="585175" y="1520600"/>
              <a:chExt cx="54425" cy="49975"/>
            </a:xfrm>
          </p:grpSpPr>
          <p:sp>
            <p:nvSpPr>
              <p:cNvPr id="3563" name="Google Shape;3563;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68" name="Google Shape;3568;p30"/>
            <p:cNvGrpSpPr/>
            <p:nvPr/>
          </p:nvGrpSpPr>
          <p:grpSpPr>
            <a:xfrm>
              <a:off x="580853" y="3488635"/>
              <a:ext cx="139138" cy="127771"/>
              <a:chOff x="585175" y="1520600"/>
              <a:chExt cx="54425" cy="49975"/>
            </a:xfrm>
          </p:grpSpPr>
          <p:sp>
            <p:nvSpPr>
              <p:cNvPr id="3569" name="Google Shape;3569;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4" name="Google Shape;3574;p30"/>
            <p:cNvGrpSpPr/>
            <p:nvPr/>
          </p:nvGrpSpPr>
          <p:grpSpPr>
            <a:xfrm>
              <a:off x="8630378" y="2355985"/>
              <a:ext cx="139138" cy="127771"/>
              <a:chOff x="585175" y="1520600"/>
              <a:chExt cx="54425" cy="49975"/>
            </a:xfrm>
          </p:grpSpPr>
          <p:sp>
            <p:nvSpPr>
              <p:cNvPr id="3575" name="Google Shape;3575;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0" name="Google Shape;3580;p30"/>
            <p:cNvGrpSpPr/>
            <p:nvPr/>
          </p:nvGrpSpPr>
          <p:grpSpPr>
            <a:xfrm>
              <a:off x="8452203" y="3020860"/>
              <a:ext cx="139138" cy="127771"/>
              <a:chOff x="585175" y="1520600"/>
              <a:chExt cx="54425" cy="49975"/>
            </a:xfrm>
          </p:grpSpPr>
          <p:sp>
            <p:nvSpPr>
              <p:cNvPr id="3581" name="Google Shape;3581;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6" name="Google Shape;3586;p30"/>
            <p:cNvGrpSpPr/>
            <p:nvPr/>
          </p:nvGrpSpPr>
          <p:grpSpPr>
            <a:xfrm>
              <a:off x="3783403" y="348285"/>
              <a:ext cx="139138" cy="127771"/>
              <a:chOff x="585175" y="1520600"/>
              <a:chExt cx="54425" cy="49975"/>
            </a:xfrm>
          </p:grpSpPr>
          <p:sp>
            <p:nvSpPr>
              <p:cNvPr id="3587" name="Google Shape;3587;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2" name="Google Shape;3592;p30"/>
            <p:cNvGrpSpPr/>
            <p:nvPr/>
          </p:nvGrpSpPr>
          <p:grpSpPr>
            <a:xfrm>
              <a:off x="1870803" y="412235"/>
              <a:ext cx="139138" cy="127771"/>
              <a:chOff x="585175" y="1520600"/>
              <a:chExt cx="54425" cy="49975"/>
            </a:xfrm>
          </p:grpSpPr>
          <p:sp>
            <p:nvSpPr>
              <p:cNvPr id="3593" name="Google Shape;3593;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8" name="Google Shape;3598;p30"/>
            <p:cNvGrpSpPr/>
            <p:nvPr/>
          </p:nvGrpSpPr>
          <p:grpSpPr>
            <a:xfrm>
              <a:off x="6112353" y="760660"/>
              <a:ext cx="139138" cy="127771"/>
              <a:chOff x="585175" y="1520600"/>
              <a:chExt cx="54425" cy="49975"/>
            </a:xfrm>
          </p:grpSpPr>
          <p:sp>
            <p:nvSpPr>
              <p:cNvPr id="3599" name="Google Shape;3599;p3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3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3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3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3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4" name="Google Shape;3604;p30"/>
            <p:cNvSpPr/>
            <p:nvPr/>
          </p:nvSpPr>
          <p:spPr>
            <a:xfrm>
              <a:off x="7098419" y="921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30"/>
            <p:cNvSpPr/>
            <p:nvPr/>
          </p:nvSpPr>
          <p:spPr>
            <a:xfrm>
              <a:off x="6372994" y="540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30"/>
            <p:cNvSpPr/>
            <p:nvPr/>
          </p:nvSpPr>
          <p:spPr>
            <a:xfrm>
              <a:off x="5772719" y="629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30"/>
            <p:cNvSpPr/>
            <p:nvPr/>
          </p:nvSpPr>
          <p:spPr>
            <a:xfrm>
              <a:off x="6251494" y="1369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30"/>
            <p:cNvSpPr/>
            <p:nvPr/>
          </p:nvSpPr>
          <p:spPr>
            <a:xfrm>
              <a:off x="5416394" y="1249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30"/>
            <p:cNvSpPr/>
            <p:nvPr/>
          </p:nvSpPr>
          <p:spPr>
            <a:xfrm>
              <a:off x="7280819" y="1140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30"/>
            <p:cNvSpPr/>
            <p:nvPr/>
          </p:nvSpPr>
          <p:spPr>
            <a:xfrm>
              <a:off x="7700794" y="826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30"/>
            <p:cNvSpPr/>
            <p:nvPr/>
          </p:nvSpPr>
          <p:spPr>
            <a:xfrm>
              <a:off x="8392794" y="101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30"/>
            <p:cNvSpPr/>
            <p:nvPr/>
          </p:nvSpPr>
          <p:spPr>
            <a:xfrm>
              <a:off x="8131894" y="1278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30"/>
            <p:cNvSpPr/>
            <p:nvPr/>
          </p:nvSpPr>
          <p:spPr>
            <a:xfrm>
              <a:off x="8567969" y="1857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30"/>
            <p:cNvSpPr/>
            <p:nvPr/>
          </p:nvSpPr>
          <p:spPr>
            <a:xfrm>
              <a:off x="8668744" y="2808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30"/>
            <p:cNvSpPr/>
            <p:nvPr/>
          </p:nvSpPr>
          <p:spPr>
            <a:xfrm>
              <a:off x="8591344" y="3616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30"/>
            <p:cNvSpPr/>
            <p:nvPr/>
          </p:nvSpPr>
          <p:spPr>
            <a:xfrm>
              <a:off x="413269" y="3906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30"/>
            <p:cNvSpPr/>
            <p:nvPr/>
          </p:nvSpPr>
          <p:spPr>
            <a:xfrm>
              <a:off x="356944" y="3340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30"/>
            <p:cNvSpPr/>
            <p:nvPr/>
          </p:nvSpPr>
          <p:spPr>
            <a:xfrm>
              <a:off x="619219" y="2986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30"/>
            <p:cNvSpPr/>
            <p:nvPr/>
          </p:nvSpPr>
          <p:spPr>
            <a:xfrm>
              <a:off x="294544" y="2178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30"/>
            <p:cNvSpPr/>
            <p:nvPr/>
          </p:nvSpPr>
          <p:spPr>
            <a:xfrm>
              <a:off x="580844" y="1793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30"/>
            <p:cNvSpPr/>
            <p:nvPr/>
          </p:nvSpPr>
          <p:spPr>
            <a:xfrm>
              <a:off x="413269" y="14317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30"/>
            <p:cNvSpPr/>
            <p:nvPr/>
          </p:nvSpPr>
          <p:spPr>
            <a:xfrm>
              <a:off x="1482294" y="380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30"/>
            <p:cNvSpPr/>
            <p:nvPr/>
          </p:nvSpPr>
          <p:spPr>
            <a:xfrm>
              <a:off x="2244494" y="347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30"/>
            <p:cNvSpPr/>
            <p:nvPr/>
          </p:nvSpPr>
          <p:spPr>
            <a:xfrm>
              <a:off x="3383519" y="412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30"/>
            <p:cNvSpPr/>
            <p:nvPr/>
          </p:nvSpPr>
          <p:spPr>
            <a:xfrm>
              <a:off x="4255294" y="347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30"/>
            <p:cNvSpPr/>
            <p:nvPr/>
          </p:nvSpPr>
          <p:spPr>
            <a:xfrm>
              <a:off x="5082519" y="793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1" name="Shape 211"/>
        <p:cNvGrpSpPr/>
        <p:nvPr/>
      </p:nvGrpSpPr>
      <p:grpSpPr>
        <a:xfrm>
          <a:off x="0" y="0"/>
          <a:ext cx="0" cy="0"/>
          <a:chOff x="0" y="0"/>
          <a:chExt cx="0" cy="0"/>
        </a:xfrm>
      </p:grpSpPr>
      <p:sp>
        <p:nvSpPr>
          <p:cNvPr id="212" name="Google Shape;212;p4"/>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14" name="Google Shape;214;p4"/>
          <p:cNvSpPr txBox="1"/>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295275" rtl="0">
              <a:spcBef>
                <a:spcPts val="0"/>
              </a:spcBef>
              <a:spcAft>
                <a:spcPts val="0"/>
              </a:spcAft>
              <a:buSzPts val="1050"/>
              <a:buAutoNum type="arabicPeriod"/>
              <a:defRPr sz="105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p:txBody>
      </p:sp>
      <p:grpSp>
        <p:nvGrpSpPr>
          <p:cNvPr id="215" name="Google Shape;215;p4"/>
          <p:cNvGrpSpPr/>
          <p:nvPr/>
        </p:nvGrpSpPr>
        <p:grpSpPr>
          <a:xfrm>
            <a:off x="297544" y="728779"/>
            <a:ext cx="8488800" cy="4002489"/>
            <a:chOff x="297544" y="728779"/>
            <a:chExt cx="8488800" cy="4002489"/>
          </a:xfrm>
        </p:grpSpPr>
        <p:grpSp>
          <p:nvGrpSpPr>
            <p:cNvPr id="216" name="Google Shape;216;p4"/>
            <p:cNvGrpSpPr/>
            <p:nvPr/>
          </p:nvGrpSpPr>
          <p:grpSpPr>
            <a:xfrm>
              <a:off x="7859871" y="728779"/>
              <a:ext cx="564135" cy="256951"/>
              <a:chOff x="700250" y="1477300"/>
              <a:chExt cx="309675" cy="141050"/>
            </a:xfrm>
          </p:grpSpPr>
          <p:sp>
            <p:nvSpPr>
              <p:cNvPr id="217" name="Google Shape;217;p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 name="Google Shape;221;p4"/>
            <p:cNvGrpSpPr/>
            <p:nvPr/>
          </p:nvGrpSpPr>
          <p:grpSpPr>
            <a:xfrm>
              <a:off x="6705178" y="1072997"/>
              <a:ext cx="139138" cy="127771"/>
              <a:chOff x="585175" y="1520600"/>
              <a:chExt cx="54425" cy="49975"/>
            </a:xfrm>
          </p:grpSpPr>
          <p:sp>
            <p:nvSpPr>
              <p:cNvPr id="222" name="Google Shape;222;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 name="Google Shape;227;p4"/>
            <p:cNvSpPr/>
            <p:nvPr/>
          </p:nvSpPr>
          <p:spPr>
            <a:xfrm>
              <a:off x="7241294" y="1237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8" name="Google Shape;228;p4"/>
            <p:cNvGrpSpPr/>
            <p:nvPr/>
          </p:nvGrpSpPr>
          <p:grpSpPr>
            <a:xfrm>
              <a:off x="405553" y="3255572"/>
              <a:ext cx="139138" cy="127771"/>
              <a:chOff x="585175" y="1520600"/>
              <a:chExt cx="54425" cy="49975"/>
            </a:xfrm>
          </p:grpSpPr>
          <p:sp>
            <p:nvSpPr>
              <p:cNvPr id="229" name="Google Shape;229;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4"/>
            <p:cNvGrpSpPr/>
            <p:nvPr/>
          </p:nvGrpSpPr>
          <p:grpSpPr>
            <a:xfrm>
              <a:off x="7164553" y="4305497"/>
              <a:ext cx="139138" cy="127771"/>
              <a:chOff x="585175" y="1520600"/>
              <a:chExt cx="54425" cy="49975"/>
            </a:xfrm>
          </p:grpSpPr>
          <p:sp>
            <p:nvSpPr>
              <p:cNvPr id="235" name="Google Shape;235;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4"/>
            <p:cNvGrpSpPr/>
            <p:nvPr/>
          </p:nvGrpSpPr>
          <p:grpSpPr>
            <a:xfrm>
              <a:off x="6070078" y="4603497"/>
              <a:ext cx="139138" cy="127771"/>
              <a:chOff x="585175" y="1520600"/>
              <a:chExt cx="54425" cy="49975"/>
            </a:xfrm>
          </p:grpSpPr>
          <p:sp>
            <p:nvSpPr>
              <p:cNvPr id="241" name="Google Shape;241;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 name="Google Shape;246;p4"/>
            <p:cNvGrpSpPr/>
            <p:nvPr/>
          </p:nvGrpSpPr>
          <p:grpSpPr>
            <a:xfrm>
              <a:off x="8507203" y="2751797"/>
              <a:ext cx="139138" cy="127771"/>
              <a:chOff x="585175" y="1520600"/>
              <a:chExt cx="54425" cy="49975"/>
            </a:xfrm>
          </p:grpSpPr>
          <p:sp>
            <p:nvSpPr>
              <p:cNvPr id="247" name="Google Shape;247;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 name="Google Shape;252;p4"/>
            <p:cNvGrpSpPr/>
            <p:nvPr/>
          </p:nvGrpSpPr>
          <p:grpSpPr>
            <a:xfrm>
              <a:off x="508603" y="1141897"/>
              <a:ext cx="139138" cy="127771"/>
              <a:chOff x="585175" y="1520600"/>
              <a:chExt cx="54425" cy="49975"/>
            </a:xfrm>
          </p:grpSpPr>
          <p:sp>
            <p:nvSpPr>
              <p:cNvPr id="253" name="Google Shape;253;p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8" name="Google Shape;258;p4"/>
            <p:cNvSpPr/>
            <p:nvPr/>
          </p:nvSpPr>
          <p:spPr>
            <a:xfrm>
              <a:off x="7005844" y="772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4"/>
            <p:cNvSpPr/>
            <p:nvPr/>
          </p:nvSpPr>
          <p:spPr>
            <a:xfrm>
              <a:off x="405544" y="1396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4"/>
            <p:cNvSpPr/>
            <p:nvPr/>
          </p:nvSpPr>
          <p:spPr>
            <a:xfrm>
              <a:off x="546969" y="2159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4"/>
            <p:cNvSpPr/>
            <p:nvPr/>
          </p:nvSpPr>
          <p:spPr>
            <a:xfrm>
              <a:off x="443919" y="2993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4"/>
            <p:cNvSpPr/>
            <p:nvPr/>
          </p:nvSpPr>
          <p:spPr>
            <a:xfrm>
              <a:off x="297544" y="3839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4"/>
            <p:cNvSpPr/>
            <p:nvPr/>
          </p:nvSpPr>
          <p:spPr>
            <a:xfrm>
              <a:off x="546969" y="4081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4"/>
            <p:cNvSpPr/>
            <p:nvPr/>
          </p:nvSpPr>
          <p:spPr>
            <a:xfrm>
              <a:off x="5771194" y="4433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4"/>
            <p:cNvSpPr/>
            <p:nvPr/>
          </p:nvSpPr>
          <p:spPr>
            <a:xfrm>
              <a:off x="6375694" y="433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4"/>
            <p:cNvSpPr/>
            <p:nvPr/>
          </p:nvSpPr>
          <p:spPr>
            <a:xfrm>
              <a:off x="6891119" y="4665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4"/>
            <p:cNvSpPr/>
            <p:nvPr/>
          </p:nvSpPr>
          <p:spPr>
            <a:xfrm>
              <a:off x="7673819" y="4433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4"/>
            <p:cNvSpPr/>
            <p:nvPr/>
          </p:nvSpPr>
          <p:spPr>
            <a:xfrm>
              <a:off x="8444794" y="3224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4"/>
            <p:cNvSpPr/>
            <p:nvPr/>
          </p:nvSpPr>
          <p:spPr>
            <a:xfrm>
              <a:off x="8583944" y="2040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4"/>
            <p:cNvSpPr/>
            <p:nvPr/>
          </p:nvSpPr>
          <p:spPr>
            <a:xfrm>
              <a:off x="8723944" y="3777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4"/>
            <p:cNvSpPr/>
            <p:nvPr/>
          </p:nvSpPr>
          <p:spPr>
            <a:xfrm>
              <a:off x="7553094" y="888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4"/>
            <p:cNvSpPr/>
            <p:nvPr/>
          </p:nvSpPr>
          <p:spPr>
            <a:xfrm>
              <a:off x="6313294" y="1174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3627" name="Shape 3627"/>
        <p:cNvGrpSpPr/>
        <p:nvPr/>
      </p:nvGrpSpPr>
      <p:grpSpPr>
        <a:xfrm>
          <a:off x="0" y="0"/>
          <a:ext cx="0" cy="0"/>
          <a:chOff x="0" y="0"/>
          <a:chExt cx="0" cy="0"/>
        </a:xfrm>
      </p:grpSpPr>
      <p:sp>
        <p:nvSpPr>
          <p:cNvPr id="3628" name="Google Shape;3628;p31"/>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31"/>
          <p:cNvSpPr txBox="1"/>
          <p:nvPr>
            <p:ph type="ctrTitle"/>
          </p:nvPr>
        </p:nvSpPr>
        <p:spPr>
          <a:xfrm>
            <a:off x="1679975" y="540000"/>
            <a:ext cx="5784300" cy="1722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630" name="Google Shape;3630;p31"/>
          <p:cNvSpPr txBox="1"/>
          <p:nvPr>
            <p:ph type="subTitle" idx="1"/>
          </p:nvPr>
        </p:nvSpPr>
        <p:spPr>
          <a:xfrm>
            <a:off x="2679300" y="2220730"/>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3631" name="Google Shape;3631;p31"/>
          <p:cNvSpPr txBox="1"/>
          <p:nvPr>
            <p:ph type="subTitle" idx="2"/>
          </p:nvPr>
        </p:nvSpPr>
        <p:spPr>
          <a:xfrm rot="-1090">
            <a:off x="2679300" y="4184190"/>
            <a:ext cx="37854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p:txBody>
      </p:sp>
      <p:sp>
        <p:nvSpPr>
          <p:cNvPr id="3632" name="Google Shape;3632;p31"/>
          <p:cNvSpPr txBox="1"/>
          <p:nvPr/>
        </p:nvSpPr>
        <p:spPr>
          <a:xfrm>
            <a:off x="2908075" y="3406460"/>
            <a:ext cx="3327900" cy="819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100" b="1">
                <a:solidFill>
                  <a:schemeClr val="accent4"/>
                </a:solidFill>
                <a:latin typeface="Raleway"/>
                <a:ea typeface="Raleway"/>
                <a:cs typeface="Raleway"/>
                <a:sym typeface="Raleway"/>
              </a:rPr>
              <a:t>CREDITS:</a:t>
            </a:r>
            <a:r>
              <a:rPr lang="en-GB" sz="1100">
                <a:solidFill>
                  <a:schemeClr val="accent4"/>
                </a:solidFill>
                <a:latin typeface="Raleway"/>
                <a:ea typeface="Raleway"/>
                <a:cs typeface="Raleway"/>
                <a:sym typeface="Raleway"/>
              </a:rPr>
              <a:t> This presentation template was created by </a:t>
            </a:r>
            <a:r>
              <a:rPr lang="en-GB" sz="1100" b="1">
                <a:solidFill>
                  <a:schemeClr val="accent4"/>
                </a:solidFill>
                <a:uFill>
                  <a:noFill/>
                </a:uFill>
                <a:latin typeface="Raleway"/>
                <a:ea typeface="Raleway"/>
                <a:cs typeface="Raleway"/>
                <a:sym typeface="Raleway"/>
                <a:hlinkClick r:id="rId2"/>
              </a:rPr>
              <a:t>Slidesgo</a:t>
            </a:r>
            <a:r>
              <a:rPr lang="en-GB" sz="1100" b="1">
                <a:solidFill>
                  <a:schemeClr val="accent4"/>
                </a:solidFill>
                <a:latin typeface="Raleway"/>
                <a:ea typeface="Raleway"/>
                <a:cs typeface="Raleway"/>
                <a:sym typeface="Raleway"/>
              </a:rPr>
              <a:t>,</a:t>
            </a:r>
            <a:r>
              <a:rPr lang="en-GB" sz="1100">
                <a:solidFill>
                  <a:schemeClr val="accent4"/>
                </a:solidFill>
                <a:latin typeface="Raleway"/>
                <a:ea typeface="Raleway"/>
                <a:cs typeface="Raleway"/>
                <a:sym typeface="Raleway"/>
              </a:rPr>
              <a:t> including icons by </a:t>
            </a:r>
            <a:r>
              <a:rPr lang="en-GB" sz="1100" b="1">
                <a:solidFill>
                  <a:schemeClr val="accent4"/>
                </a:solidFill>
                <a:uFill>
                  <a:noFill/>
                </a:uFill>
                <a:latin typeface="Raleway"/>
                <a:ea typeface="Raleway"/>
                <a:cs typeface="Raleway"/>
                <a:sym typeface="Raleway"/>
                <a:hlinkClick r:id="rId3"/>
              </a:rPr>
              <a:t>Flaticon</a:t>
            </a:r>
            <a:r>
              <a:rPr lang="en-GB" sz="1100" b="1">
                <a:solidFill>
                  <a:schemeClr val="accent4"/>
                </a:solidFill>
                <a:latin typeface="Raleway"/>
                <a:ea typeface="Raleway"/>
                <a:cs typeface="Raleway"/>
                <a:sym typeface="Raleway"/>
              </a:rPr>
              <a:t>,</a:t>
            </a:r>
            <a:r>
              <a:rPr lang="en-GB" sz="1100">
                <a:solidFill>
                  <a:schemeClr val="accent4"/>
                </a:solidFill>
                <a:latin typeface="Raleway"/>
                <a:ea typeface="Raleway"/>
                <a:cs typeface="Raleway"/>
                <a:sym typeface="Raleway"/>
              </a:rPr>
              <a:t> and infographics &amp; images by </a:t>
            </a:r>
            <a:r>
              <a:rPr lang="en-GB" sz="1100" b="1">
                <a:solidFill>
                  <a:schemeClr val="accent4"/>
                </a:solidFill>
                <a:uFill>
                  <a:noFill/>
                </a:uFill>
                <a:latin typeface="Raleway"/>
                <a:ea typeface="Raleway"/>
                <a:cs typeface="Raleway"/>
                <a:sym typeface="Raleway"/>
                <a:hlinkClick r:id="rId4"/>
              </a:rPr>
              <a:t>Freepik</a:t>
            </a:r>
            <a:endParaRPr sz="1100" b="1">
              <a:solidFill>
                <a:schemeClr val="accent4"/>
              </a:solidFill>
              <a:latin typeface="Raleway"/>
              <a:ea typeface="Raleway"/>
              <a:cs typeface="Raleway"/>
              <a:sym typeface="Raleway"/>
            </a:endParaRPr>
          </a:p>
        </p:txBody>
      </p:sp>
      <p:grpSp>
        <p:nvGrpSpPr>
          <p:cNvPr id="3633" name="Google Shape;3633;p31"/>
          <p:cNvGrpSpPr/>
          <p:nvPr/>
        </p:nvGrpSpPr>
        <p:grpSpPr>
          <a:xfrm>
            <a:off x="451853" y="348335"/>
            <a:ext cx="8254215" cy="4286376"/>
            <a:chOff x="451853" y="348335"/>
            <a:chExt cx="8254215" cy="4286376"/>
          </a:xfrm>
        </p:grpSpPr>
        <p:grpSp>
          <p:nvGrpSpPr>
            <p:cNvPr id="3634" name="Google Shape;3634;p31"/>
            <p:cNvGrpSpPr/>
            <p:nvPr/>
          </p:nvGrpSpPr>
          <p:grpSpPr>
            <a:xfrm>
              <a:off x="719996" y="3219454"/>
              <a:ext cx="564135" cy="256951"/>
              <a:chOff x="700250" y="1477300"/>
              <a:chExt cx="309675" cy="141050"/>
            </a:xfrm>
          </p:grpSpPr>
          <p:sp>
            <p:nvSpPr>
              <p:cNvPr id="3635" name="Google Shape;3635;p3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3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9" name="Google Shape;3639;p31"/>
            <p:cNvGrpSpPr/>
            <p:nvPr/>
          </p:nvGrpSpPr>
          <p:grpSpPr>
            <a:xfrm>
              <a:off x="7178953" y="3369310"/>
              <a:ext cx="139138" cy="127771"/>
              <a:chOff x="585175" y="1520600"/>
              <a:chExt cx="54425" cy="49975"/>
            </a:xfrm>
          </p:grpSpPr>
          <p:sp>
            <p:nvSpPr>
              <p:cNvPr id="3640" name="Google Shape;3640;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45" name="Google Shape;3645;p31"/>
            <p:cNvSpPr/>
            <p:nvPr/>
          </p:nvSpPr>
          <p:spPr>
            <a:xfrm>
              <a:off x="8472294" y="2220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46" name="Google Shape;3646;p31"/>
            <p:cNvGrpSpPr/>
            <p:nvPr/>
          </p:nvGrpSpPr>
          <p:grpSpPr>
            <a:xfrm>
              <a:off x="4290059" y="540004"/>
              <a:ext cx="564135" cy="256951"/>
              <a:chOff x="700250" y="1477300"/>
              <a:chExt cx="309675" cy="141050"/>
            </a:xfrm>
          </p:grpSpPr>
          <p:sp>
            <p:nvSpPr>
              <p:cNvPr id="3647" name="Google Shape;3647;p3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3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3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3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1" name="Google Shape;3651;p31"/>
            <p:cNvGrpSpPr/>
            <p:nvPr/>
          </p:nvGrpSpPr>
          <p:grpSpPr>
            <a:xfrm>
              <a:off x="8141934" y="2443279"/>
              <a:ext cx="564135" cy="256951"/>
              <a:chOff x="700250" y="1477300"/>
              <a:chExt cx="309675" cy="141050"/>
            </a:xfrm>
          </p:grpSpPr>
          <p:sp>
            <p:nvSpPr>
              <p:cNvPr id="3652" name="Google Shape;3652;p31"/>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1"/>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1"/>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1"/>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6" name="Google Shape;3656;p31"/>
            <p:cNvGrpSpPr/>
            <p:nvPr/>
          </p:nvGrpSpPr>
          <p:grpSpPr>
            <a:xfrm>
              <a:off x="6071728" y="2993885"/>
              <a:ext cx="139138" cy="127771"/>
              <a:chOff x="585175" y="1520600"/>
              <a:chExt cx="54425" cy="49975"/>
            </a:xfrm>
          </p:grpSpPr>
          <p:sp>
            <p:nvSpPr>
              <p:cNvPr id="3657" name="Google Shape;3657;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2" name="Google Shape;3662;p31"/>
            <p:cNvGrpSpPr/>
            <p:nvPr/>
          </p:nvGrpSpPr>
          <p:grpSpPr>
            <a:xfrm>
              <a:off x="7751628" y="1337572"/>
              <a:ext cx="139138" cy="127771"/>
              <a:chOff x="585175" y="1520600"/>
              <a:chExt cx="54425" cy="49975"/>
            </a:xfrm>
          </p:grpSpPr>
          <p:sp>
            <p:nvSpPr>
              <p:cNvPr id="3663" name="Google Shape;3663;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8" name="Google Shape;3668;p31"/>
            <p:cNvGrpSpPr/>
            <p:nvPr/>
          </p:nvGrpSpPr>
          <p:grpSpPr>
            <a:xfrm>
              <a:off x="6358078" y="476110"/>
              <a:ext cx="139138" cy="127771"/>
              <a:chOff x="585175" y="1520600"/>
              <a:chExt cx="54425" cy="49975"/>
            </a:xfrm>
          </p:grpSpPr>
          <p:sp>
            <p:nvSpPr>
              <p:cNvPr id="3669" name="Google Shape;3669;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4" name="Google Shape;3674;p31"/>
            <p:cNvGrpSpPr/>
            <p:nvPr/>
          </p:nvGrpSpPr>
          <p:grpSpPr>
            <a:xfrm>
              <a:off x="5021778" y="348335"/>
              <a:ext cx="139138" cy="127771"/>
              <a:chOff x="585175" y="1520600"/>
              <a:chExt cx="54425" cy="49975"/>
            </a:xfrm>
          </p:grpSpPr>
          <p:sp>
            <p:nvSpPr>
              <p:cNvPr id="3675" name="Google Shape;3675;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31"/>
            <p:cNvGrpSpPr/>
            <p:nvPr/>
          </p:nvGrpSpPr>
          <p:grpSpPr>
            <a:xfrm>
              <a:off x="3430978" y="669185"/>
              <a:ext cx="139138" cy="127771"/>
              <a:chOff x="585175" y="1520600"/>
              <a:chExt cx="54425" cy="49975"/>
            </a:xfrm>
          </p:grpSpPr>
          <p:sp>
            <p:nvSpPr>
              <p:cNvPr id="3681" name="Google Shape;3681;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6" name="Google Shape;3686;p31"/>
            <p:cNvGrpSpPr/>
            <p:nvPr/>
          </p:nvGrpSpPr>
          <p:grpSpPr>
            <a:xfrm>
              <a:off x="1144978" y="503735"/>
              <a:ext cx="139138" cy="127771"/>
              <a:chOff x="585175" y="1520600"/>
              <a:chExt cx="54425" cy="49975"/>
            </a:xfrm>
          </p:grpSpPr>
          <p:sp>
            <p:nvSpPr>
              <p:cNvPr id="3687" name="Google Shape;3687;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92" name="Google Shape;3692;p31"/>
            <p:cNvGrpSpPr/>
            <p:nvPr/>
          </p:nvGrpSpPr>
          <p:grpSpPr>
            <a:xfrm>
              <a:off x="1679978" y="1273685"/>
              <a:ext cx="139138" cy="127771"/>
              <a:chOff x="585175" y="1520600"/>
              <a:chExt cx="54425" cy="49975"/>
            </a:xfrm>
          </p:grpSpPr>
          <p:sp>
            <p:nvSpPr>
              <p:cNvPr id="3693" name="Google Shape;3693;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98" name="Google Shape;3698;p31"/>
            <p:cNvGrpSpPr/>
            <p:nvPr/>
          </p:nvGrpSpPr>
          <p:grpSpPr>
            <a:xfrm>
              <a:off x="451853" y="1986385"/>
              <a:ext cx="139138" cy="127771"/>
              <a:chOff x="585175" y="1520600"/>
              <a:chExt cx="54425" cy="49975"/>
            </a:xfrm>
          </p:grpSpPr>
          <p:sp>
            <p:nvSpPr>
              <p:cNvPr id="3699" name="Google Shape;3699;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04" name="Google Shape;3704;p31"/>
            <p:cNvGrpSpPr/>
            <p:nvPr/>
          </p:nvGrpSpPr>
          <p:grpSpPr>
            <a:xfrm>
              <a:off x="789103" y="2677297"/>
              <a:ext cx="139138" cy="127771"/>
              <a:chOff x="585175" y="1520600"/>
              <a:chExt cx="54425" cy="49975"/>
            </a:xfrm>
          </p:grpSpPr>
          <p:sp>
            <p:nvSpPr>
              <p:cNvPr id="3705" name="Google Shape;3705;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0" name="Google Shape;3710;p31"/>
            <p:cNvGrpSpPr/>
            <p:nvPr/>
          </p:nvGrpSpPr>
          <p:grpSpPr>
            <a:xfrm>
              <a:off x="580853" y="3899022"/>
              <a:ext cx="139138" cy="127771"/>
              <a:chOff x="585175" y="1520600"/>
              <a:chExt cx="54425" cy="49975"/>
            </a:xfrm>
          </p:grpSpPr>
          <p:sp>
            <p:nvSpPr>
              <p:cNvPr id="3711" name="Google Shape;3711;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6" name="Google Shape;3716;p31"/>
            <p:cNvGrpSpPr/>
            <p:nvPr/>
          </p:nvGrpSpPr>
          <p:grpSpPr>
            <a:xfrm>
              <a:off x="2744378" y="2805072"/>
              <a:ext cx="139138" cy="127771"/>
              <a:chOff x="585175" y="1520600"/>
              <a:chExt cx="54425" cy="49975"/>
            </a:xfrm>
          </p:grpSpPr>
          <p:sp>
            <p:nvSpPr>
              <p:cNvPr id="3717" name="Google Shape;3717;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22" name="Google Shape;3722;p31"/>
            <p:cNvGrpSpPr/>
            <p:nvPr/>
          </p:nvGrpSpPr>
          <p:grpSpPr>
            <a:xfrm>
              <a:off x="2941653" y="3159360"/>
              <a:ext cx="139138" cy="127771"/>
              <a:chOff x="585175" y="1520600"/>
              <a:chExt cx="54425" cy="49975"/>
            </a:xfrm>
          </p:grpSpPr>
          <p:sp>
            <p:nvSpPr>
              <p:cNvPr id="3723" name="Google Shape;3723;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28" name="Google Shape;3728;p31"/>
            <p:cNvGrpSpPr/>
            <p:nvPr/>
          </p:nvGrpSpPr>
          <p:grpSpPr>
            <a:xfrm>
              <a:off x="2605228" y="4329722"/>
              <a:ext cx="139138" cy="127771"/>
              <a:chOff x="585175" y="1520600"/>
              <a:chExt cx="54425" cy="49975"/>
            </a:xfrm>
          </p:grpSpPr>
          <p:sp>
            <p:nvSpPr>
              <p:cNvPr id="3729" name="Google Shape;3729;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34" name="Google Shape;3734;p31"/>
            <p:cNvGrpSpPr/>
            <p:nvPr/>
          </p:nvGrpSpPr>
          <p:grpSpPr>
            <a:xfrm>
              <a:off x="8103078" y="4061335"/>
              <a:ext cx="139138" cy="127771"/>
              <a:chOff x="585175" y="1520600"/>
              <a:chExt cx="54425" cy="49975"/>
            </a:xfrm>
          </p:grpSpPr>
          <p:sp>
            <p:nvSpPr>
              <p:cNvPr id="3735" name="Google Shape;3735;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0" name="Google Shape;3740;p31"/>
            <p:cNvGrpSpPr/>
            <p:nvPr/>
          </p:nvGrpSpPr>
          <p:grpSpPr>
            <a:xfrm>
              <a:off x="8534703" y="2896860"/>
              <a:ext cx="139138" cy="127771"/>
              <a:chOff x="585175" y="1520600"/>
              <a:chExt cx="54425" cy="49975"/>
            </a:xfrm>
          </p:grpSpPr>
          <p:sp>
            <p:nvSpPr>
              <p:cNvPr id="3741" name="Google Shape;3741;p31"/>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31"/>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31"/>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31"/>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31"/>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46" name="Google Shape;3746;p31"/>
            <p:cNvSpPr/>
            <p:nvPr/>
          </p:nvSpPr>
          <p:spPr>
            <a:xfrm>
              <a:off x="8179819" y="2896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31"/>
            <p:cNvSpPr/>
            <p:nvPr/>
          </p:nvSpPr>
          <p:spPr>
            <a:xfrm>
              <a:off x="8392794" y="3497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31"/>
            <p:cNvSpPr/>
            <p:nvPr/>
          </p:nvSpPr>
          <p:spPr>
            <a:xfrm>
              <a:off x="7890769" y="3899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31"/>
            <p:cNvSpPr/>
            <p:nvPr/>
          </p:nvSpPr>
          <p:spPr>
            <a:xfrm>
              <a:off x="7979844" y="4457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31"/>
            <p:cNvSpPr/>
            <p:nvPr/>
          </p:nvSpPr>
          <p:spPr>
            <a:xfrm>
              <a:off x="7464269" y="3316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31"/>
            <p:cNvSpPr/>
            <p:nvPr/>
          </p:nvSpPr>
          <p:spPr>
            <a:xfrm>
              <a:off x="6396444" y="3287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31"/>
            <p:cNvSpPr/>
            <p:nvPr/>
          </p:nvSpPr>
          <p:spPr>
            <a:xfrm>
              <a:off x="6237369" y="257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31"/>
            <p:cNvSpPr/>
            <p:nvPr/>
          </p:nvSpPr>
          <p:spPr>
            <a:xfrm>
              <a:off x="7664844" y="1642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31"/>
            <p:cNvSpPr/>
            <p:nvPr/>
          </p:nvSpPr>
          <p:spPr>
            <a:xfrm>
              <a:off x="8042244" y="1782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31"/>
            <p:cNvSpPr/>
            <p:nvPr/>
          </p:nvSpPr>
          <p:spPr>
            <a:xfrm>
              <a:off x="8242219" y="1306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31"/>
            <p:cNvSpPr/>
            <p:nvPr/>
          </p:nvSpPr>
          <p:spPr>
            <a:xfrm>
              <a:off x="7789994" y="701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31"/>
            <p:cNvSpPr/>
            <p:nvPr/>
          </p:nvSpPr>
          <p:spPr>
            <a:xfrm>
              <a:off x="6690919" y="603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31"/>
            <p:cNvSpPr/>
            <p:nvPr/>
          </p:nvSpPr>
          <p:spPr>
            <a:xfrm>
              <a:off x="5424619" y="41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31"/>
            <p:cNvSpPr/>
            <p:nvPr/>
          </p:nvSpPr>
          <p:spPr>
            <a:xfrm>
              <a:off x="3700169" y="476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31"/>
            <p:cNvSpPr/>
            <p:nvPr/>
          </p:nvSpPr>
          <p:spPr>
            <a:xfrm>
              <a:off x="3051119" y="508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31"/>
            <p:cNvSpPr/>
            <p:nvPr/>
          </p:nvSpPr>
          <p:spPr>
            <a:xfrm>
              <a:off x="1479419" y="413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31"/>
            <p:cNvSpPr/>
            <p:nvPr/>
          </p:nvSpPr>
          <p:spPr>
            <a:xfrm>
              <a:off x="1014894" y="865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31"/>
            <p:cNvSpPr/>
            <p:nvPr/>
          </p:nvSpPr>
          <p:spPr>
            <a:xfrm>
              <a:off x="1479419" y="9279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31"/>
            <p:cNvSpPr/>
            <p:nvPr/>
          </p:nvSpPr>
          <p:spPr>
            <a:xfrm>
              <a:off x="1284119" y="1465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31"/>
            <p:cNvSpPr/>
            <p:nvPr/>
          </p:nvSpPr>
          <p:spPr>
            <a:xfrm>
              <a:off x="1653169" y="1800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31"/>
            <p:cNvSpPr/>
            <p:nvPr/>
          </p:nvSpPr>
          <p:spPr>
            <a:xfrm>
              <a:off x="657594" y="1782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31"/>
            <p:cNvSpPr/>
            <p:nvPr/>
          </p:nvSpPr>
          <p:spPr>
            <a:xfrm>
              <a:off x="490219" y="2380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31"/>
            <p:cNvSpPr/>
            <p:nvPr/>
          </p:nvSpPr>
          <p:spPr>
            <a:xfrm>
              <a:off x="1082569" y="2443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31"/>
            <p:cNvSpPr/>
            <p:nvPr/>
          </p:nvSpPr>
          <p:spPr>
            <a:xfrm>
              <a:off x="1284119" y="2803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31"/>
            <p:cNvSpPr/>
            <p:nvPr/>
          </p:nvSpPr>
          <p:spPr>
            <a:xfrm>
              <a:off x="928244" y="3836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31"/>
            <p:cNvSpPr/>
            <p:nvPr/>
          </p:nvSpPr>
          <p:spPr>
            <a:xfrm>
              <a:off x="1082569" y="4572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31"/>
            <p:cNvSpPr/>
            <p:nvPr/>
          </p:nvSpPr>
          <p:spPr>
            <a:xfrm>
              <a:off x="2744369" y="39317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31"/>
            <p:cNvSpPr/>
            <p:nvPr/>
          </p:nvSpPr>
          <p:spPr>
            <a:xfrm>
              <a:off x="2643594" y="3159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31"/>
            <p:cNvSpPr/>
            <p:nvPr/>
          </p:nvSpPr>
          <p:spPr>
            <a:xfrm>
              <a:off x="2782744" y="2380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31"/>
            <p:cNvSpPr/>
            <p:nvPr/>
          </p:nvSpPr>
          <p:spPr>
            <a:xfrm>
              <a:off x="6358069" y="3717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3776" name="Shape 3776"/>
        <p:cNvGrpSpPr/>
        <p:nvPr/>
      </p:nvGrpSpPr>
      <p:grpSpPr>
        <a:xfrm>
          <a:off x="0" y="0"/>
          <a:ext cx="0" cy="0"/>
          <a:chOff x="0" y="0"/>
          <a:chExt cx="0" cy="0"/>
        </a:xfrm>
      </p:grpSpPr>
      <p:sp>
        <p:nvSpPr>
          <p:cNvPr id="3777" name="Google Shape;3777;p32"/>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SECTION_HEADER_2">
    <p:bg>
      <p:bgPr>
        <a:solidFill>
          <a:schemeClr val="accent3"/>
        </a:solidFill>
        <a:effectLst/>
      </p:bgPr>
    </p:bg>
    <p:spTree>
      <p:nvGrpSpPr>
        <p:cNvPr id="3778" name="Shape 3778"/>
        <p:cNvGrpSpPr/>
        <p:nvPr/>
      </p:nvGrpSpPr>
      <p:grpSpPr>
        <a:xfrm>
          <a:off x="0" y="0"/>
          <a:ext cx="0" cy="0"/>
          <a:chOff x="0" y="0"/>
          <a:chExt cx="0" cy="0"/>
        </a:xfrm>
      </p:grpSpPr>
      <p:sp>
        <p:nvSpPr>
          <p:cNvPr id="3779" name="Google Shape;3779;p33"/>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80" name="Google Shape;3780;p33"/>
          <p:cNvGrpSpPr/>
          <p:nvPr/>
        </p:nvGrpSpPr>
        <p:grpSpPr>
          <a:xfrm>
            <a:off x="346994" y="540010"/>
            <a:ext cx="7970122" cy="4127371"/>
            <a:chOff x="346994" y="540010"/>
            <a:chExt cx="7970122" cy="4127371"/>
          </a:xfrm>
        </p:grpSpPr>
        <p:grpSp>
          <p:nvGrpSpPr>
            <p:cNvPr id="3781" name="Google Shape;3781;p33"/>
            <p:cNvGrpSpPr/>
            <p:nvPr/>
          </p:nvGrpSpPr>
          <p:grpSpPr>
            <a:xfrm>
              <a:off x="928234" y="791104"/>
              <a:ext cx="564135" cy="256951"/>
              <a:chOff x="700250" y="1477300"/>
              <a:chExt cx="309675" cy="141050"/>
            </a:xfrm>
          </p:grpSpPr>
          <p:sp>
            <p:nvSpPr>
              <p:cNvPr id="3782" name="Google Shape;3782;p3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3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3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3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6" name="Google Shape;3786;p33"/>
            <p:cNvGrpSpPr/>
            <p:nvPr/>
          </p:nvGrpSpPr>
          <p:grpSpPr>
            <a:xfrm>
              <a:off x="3742803" y="1048222"/>
              <a:ext cx="139138" cy="127771"/>
              <a:chOff x="585175" y="1520600"/>
              <a:chExt cx="54425" cy="49975"/>
            </a:xfrm>
          </p:grpSpPr>
          <p:sp>
            <p:nvSpPr>
              <p:cNvPr id="3787" name="Google Shape;3787;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2" name="Google Shape;3792;p33"/>
            <p:cNvSpPr/>
            <p:nvPr/>
          </p:nvSpPr>
          <p:spPr>
            <a:xfrm>
              <a:off x="4915244" y="1904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93" name="Google Shape;3793;p33"/>
            <p:cNvGrpSpPr/>
            <p:nvPr/>
          </p:nvGrpSpPr>
          <p:grpSpPr>
            <a:xfrm>
              <a:off x="4307134" y="2532454"/>
              <a:ext cx="564135" cy="256951"/>
              <a:chOff x="700250" y="1477300"/>
              <a:chExt cx="309675" cy="141050"/>
            </a:xfrm>
          </p:grpSpPr>
          <p:sp>
            <p:nvSpPr>
              <p:cNvPr id="3794" name="Google Shape;3794;p33"/>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33"/>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33"/>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33"/>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8" name="Google Shape;3798;p33"/>
            <p:cNvGrpSpPr/>
            <p:nvPr/>
          </p:nvGrpSpPr>
          <p:grpSpPr>
            <a:xfrm>
              <a:off x="2151978" y="4415497"/>
              <a:ext cx="139138" cy="127771"/>
              <a:chOff x="585175" y="1520600"/>
              <a:chExt cx="54425" cy="49975"/>
            </a:xfrm>
          </p:grpSpPr>
          <p:sp>
            <p:nvSpPr>
              <p:cNvPr id="3799" name="Google Shape;3799;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4" name="Google Shape;3804;p33"/>
            <p:cNvGrpSpPr/>
            <p:nvPr/>
          </p:nvGrpSpPr>
          <p:grpSpPr>
            <a:xfrm>
              <a:off x="4111878" y="4539610"/>
              <a:ext cx="139138" cy="127771"/>
              <a:chOff x="585175" y="1520600"/>
              <a:chExt cx="54425" cy="49975"/>
            </a:xfrm>
          </p:grpSpPr>
          <p:sp>
            <p:nvSpPr>
              <p:cNvPr id="3805" name="Google Shape;3805;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0" name="Google Shape;3810;p33"/>
            <p:cNvGrpSpPr/>
            <p:nvPr/>
          </p:nvGrpSpPr>
          <p:grpSpPr>
            <a:xfrm>
              <a:off x="6498078" y="1377085"/>
              <a:ext cx="139138" cy="127771"/>
              <a:chOff x="585175" y="1520600"/>
              <a:chExt cx="54425" cy="49975"/>
            </a:xfrm>
          </p:grpSpPr>
          <p:sp>
            <p:nvSpPr>
              <p:cNvPr id="3811" name="Google Shape;3811;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6" name="Google Shape;3816;p33"/>
            <p:cNvGrpSpPr/>
            <p:nvPr/>
          </p:nvGrpSpPr>
          <p:grpSpPr>
            <a:xfrm>
              <a:off x="8177978" y="1504860"/>
              <a:ext cx="139138" cy="127771"/>
              <a:chOff x="585175" y="1520600"/>
              <a:chExt cx="54425" cy="49975"/>
            </a:xfrm>
          </p:grpSpPr>
          <p:sp>
            <p:nvSpPr>
              <p:cNvPr id="3817" name="Google Shape;3817;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2" name="Google Shape;3822;p33"/>
            <p:cNvGrpSpPr/>
            <p:nvPr/>
          </p:nvGrpSpPr>
          <p:grpSpPr>
            <a:xfrm>
              <a:off x="7268028" y="540010"/>
              <a:ext cx="139138" cy="127771"/>
              <a:chOff x="585175" y="1520600"/>
              <a:chExt cx="54425" cy="49975"/>
            </a:xfrm>
          </p:grpSpPr>
          <p:sp>
            <p:nvSpPr>
              <p:cNvPr id="3823" name="Google Shape;3823;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8" name="Google Shape;3828;p33"/>
            <p:cNvGrpSpPr/>
            <p:nvPr/>
          </p:nvGrpSpPr>
          <p:grpSpPr>
            <a:xfrm>
              <a:off x="834778" y="2413060"/>
              <a:ext cx="139138" cy="127771"/>
              <a:chOff x="585175" y="1520600"/>
              <a:chExt cx="54425" cy="49975"/>
            </a:xfrm>
          </p:grpSpPr>
          <p:sp>
            <p:nvSpPr>
              <p:cNvPr id="3829" name="Google Shape;3829;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4" name="Google Shape;3834;p33"/>
            <p:cNvGrpSpPr/>
            <p:nvPr/>
          </p:nvGrpSpPr>
          <p:grpSpPr>
            <a:xfrm>
              <a:off x="491153" y="1439485"/>
              <a:ext cx="139138" cy="127771"/>
              <a:chOff x="585175" y="1520600"/>
              <a:chExt cx="54425" cy="49975"/>
            </a:xfrm>
          </p:grpSpPr>
          <p:sp>
            <p:nvSpPr>
              <p:cNvPr id="3835" name="Google Shape;3835;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0" name="Google Shape;3840;p33"/>
            <p:cNvGrpSpPr/>
            <p:nvPr/>
          </p:nvGrpSpPr>
          <p:grpSpPr>
            <a:xfrm>
              <a:off x="1954703" y="572835"/>
              <a:ext cx="139138" cy="127771"/>
              <a:chOff x="585175" y="1520600"/>
              <a:chExt cx="54425" cy="49975"/>
            </a:xfrm>
          </p:grpSpPr>
          <p:sp>
            <p:nvSpPr>
              <p:cNvPr id="3841" name="Google Shape;3841;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6" name="Google Shape;3846;p33"/>
            <p:cNvGrpSpPr/>
            <p:nvPr/>
          </p:nvGrpSpPr>
          <p:grpSpPr>
            <a:xfrm>
              <a:off x="4648378" y="700597"/>
              <a:ext cx="139138" cy="127771"/>
              <a:chOff x="585175" y="1520600"/>
              <a:chExt cx="54425" cy="49975"/>
            </a:xfrm>
          </p:grpSpPr>
          <p:sp>
            <p:nvSpPr>
              <p:cNvPr id="3847" name="Google Shape;3847;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2" name="Google Shape;3852;p33"/>
            <p:cNvGrpSpPr/>
            <p:nvPr/>
          </p:nvGrpSpPr>
          <p:grpSpPr>
            <a:xfrm>
              <a:off x="5571028" y="1078422"/>
              <a:ext cx="139138" cy="127771"/>
              <a:chOff x="585175" y="1520600"/>
              <a:chExt cx="54425" cy="49975"/>
            </a:xfrm>
          </p:grpSpPr>
          <p:sp>
            <p:nvSpPr>
              <p:cNvPr id="3853" name="Google Shape;3853;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8" name="Google Shape;3858;p33"/>
            <p:cNvGrpSpPr/>
            <p:nvPr/>
          </p:nvGrpSpPr>
          <p:grpSpPr>
            <a:xfrm>
              <a:off x="4648378" y="2202322"/>
              <a:ext cx="139138" cy="127771"/>
              <a:chOff x="585175" y="1520600"/>
              <a:chExt cx="54425" cy="49975"/>
            </a:xfrm>
          </p:grpSpPr>
          <p:sp>
            <p:nvSpPr>
              <p:cNvPr id="3859" name="Google Shape;3859;p33"/>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33"/>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33"/>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33"/>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33"/>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64" name="Google Shape;3864;p33"/>
            <p:cNvSpPr/>
            <p:nvPr/>
          </p:nvSpPr>
          <p:spPr>
            <a:xfrm>
              <a:off x="3648969" y="2509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33"/>
            <p:cNvSpPr/>
            <p:nvPr/>
          </p:nvSpPr>
          <p:spPr>
            <a:xfrm>
              <a:off x="3400819" y="2789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33"/>
            <p:cNvSpPr/>
            <p:nvPr/>
          </p:nvSpPr>
          <p:spPr>
            <a:xfrm>
              <a:off x="4111869" y="273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33"/>
            <p:cNvSpPr/>
            <p:nvPr/>
          </p:nvSpPr>
          <p:spPr>
            <a:xfrm>
              <a:off x="5508619" y="2571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33"/>
            <p:cNvSpPr/>
            <p:nvPr/>
          </p:nvSpPr>
          <p:spPr>
            <a:xfrm>
              <a:off x="4465044" y="444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33"/>
            <p:cNvSpPr/>
            <p:nvPr/>
          </p:nvSpPr>
          <p:spPr>
            <a:xfrm>
              <a:off x="3287844" y="4510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33"/>
            <p:cNvSpPr/>
            <p:nvPr/>
          </p:nvSpPr>
          <p:spPr>
            <a:xfrm>
              <a:off x="1722469" y="460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33"/>
            <p:cNvSpPr/>
            <p:nvPr/>
          </p:nvSpPr>
          <p:spPr>
            <a:xfrm>
              <a:off x="1028869" y="4448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33"/>
            <p:cNvSpPr/>
            <p:nvPr/>
          </p:nvSpPr>
          <p:spPr>
            <a:xfrm>
              <a:off x="538244" y="293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33"/>
            <p:cNvSpPr/>
            <p:nvPr/>
          </p:nvSpPr>
          <p:spPr>
            <a:xfrm>
              <a:off x="1492369" y="27361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33"/>
            <p:cNvSpPr/>
            <p:nvPr/>
          </p:nvSpPr>
          <p:spPr>
            <a:xfrm>
              <a:off x="1301469" y="1759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33"/>
            <p:cNvSpPr/>
            <p:nvPr/>
          </p:nvSpPr>
          <p:spPr>
            <a:xfrm>
              <a:off x="346994" y="3610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33"/>
            <p:cNvSpPr/>
            <p:nvPr/>
          </p:nvSpPr>
          <p:spPr>
            <a:xfrm>
              <a:off x="630294" y="196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33"/>
            <p:cNvSpPr/>
            <p:nvPr/>
          </p:nvSpPr>
          <p:spPr>
            <a:xfrm>
              <a:off x="538244" y="955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33"/>
            <p:cNvSpPr/>
            <p:nvPr/>
          </p:nvSpPr>
          <p:spPr>
            <a:xfrm>
              <a:off x="2291119" y="828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33"/>
            <p:cNvSpPr/>
            <p:nvPr/>
          </p:nvSpPr>
          <p:spPr>
            <a:xfrm>
              <a:off x="3546994" y="638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33"/>
            <p:cNvSpPr/>
            <p:nvPr/>
          </p:nvSpPr>
          <p:spPr>
            <a:xfrm>
              <a:off x="4307819" y="888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33"/>
            <p:cNvSpPr/>
            <p:nvPr/>
          </p:nvSpPr>
          <p:spPr>
            <a:xfrm>
              <a:off x="4021494" y="1346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33"/>
            <p:cNvSpPr/>
            <p:nvPr/>
          </p:nvSpPr>
          <p:spPr>
            <a:xfrm>
              <a:off x="5080194" y="1080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33"/>
            <p:cNvSpPr/>
            <p:nvPr/>
          </p:nvSpPr>
          <p:spPr>
            <a:xfrm>
              <a:off x="6072869" y="638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33"/>
            <p:cNvSpPr/>
            <p:nvPr/>
          </p:nvSpPr>
          <p:spPr>
            <a:xfrm>
              <a:off x="6836469" y="1048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33"/>
            <p:cNvSpPr/>
            <p:nvPr/>
          </p:nvSpPr>
          <p:spPr>
            <a:xfrm>
              <a:off x="6898869" y="667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33"/>
            <p:cNvSpPr/>
            <p:nvPr/>
          </p:nvSpPr>
          <p:spPr>
            <a:xfrm>
              <a:off x="7986969" y="1175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ONE_COLUMN_TEXT_1">
    <p:spTree>
      <p:nvGrpSpPr>
        <p:cNvPr id="3887" name="Shape 3887"/>
        <p:cNvGrpSpPr/>
        <p:nvPr/>
      </p:nvGrpSpPr>
      <p:grpSpPr>
        <a:xfrm>
          <a:off x="0" y="0"/>
          <a:ext cx="0" cy="0"/>
          <a:chOff x="0" y="0"/>
          <a:chExt cx="0" cy="0"/>
        </a:xfrm>
      </p:grpSpPr>
      <p:sp>
        <p:nvSpPr>
          <p:cNvPr id="3888" name="Google Shape;3888;p34"/>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89" name="Google Shape;3889;p34"/>
          <p:cNvGrpSpPr/>
          <p:nvPr/>
        </p:nvGrpSpPr>
        <p:grpSpPr>
          <a:xfrm>
            <a:off x="345157" y="412461"/>
            <a:ext cx="8488825" cy="4370233"/>
            <a:chOff x="345157" y="412461"/>
            <a:chExt cx="8488825" cy="4370233"/>
          </a:xfrm>
        </p:grpSpPr>
        <p:grpSp>
          <p:nvGrpSpPr>
            <p:cNvPr id="3890" name="Google Shape;3890;p34"/>
            <p:cNvGrpSpPr/>
            <p:nvPr/>
          </p:nvGrpSpPr>
          <p:grpSpPr>
            <a:xfrm>
              <a:off x="2261296" y="4182667"/>
              <a:ext cx="564135" cy="256951"/>
              <a:chOff x="700250" y="1477300"/>
              <a:chExt cx="309675" cy="141050"/>
            </a:xfrm>
          </p:grpSpPr>
          <p:sp>
            <p:nvSpPr>
              <p:cNvPr id="3891" name="Google Shape;3891;p34"/>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34"/>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34"/>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34"/>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34"/>
            <p:cNvGrpSpPr/>
            <p:nvPr/>
          </p:nvGrpSpPr>
          <p:grpSpPr>
            <a:xfrm>
              <a:off x="4632603" y="1574960"/>
              <a:ext cx="139138" cy="127771"/>
              <a:chOff x="585175" y="1520600"/>
              <a:chExt cx="54425" cy="49975"/>
            </a:xfrm>
          </p:grpSpPr>
          <p:sp>
            <p:nvSpPr>
              <p:cNvPr id="3896" name="Google Shape;3896;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01" name="Google Shape;3901;p34"/>
            <p:cNvSpPr/>
            <p:nvPr/>
          </p:nvSpPr>
          <p:spPr>
            <a:xfrm>
              <a:off x="4849582" y="2445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02" name="Google Shape;3902;p34"/>
            <p:cNvGrpSpPr/>
            <p:nvPr/>
          </p:nvGrpSpPr>
          <p:grpSpPr>
            <a:xfrm>
              <a:off x="6859753" y="1046735"/>
              <a:ext cx="139138" cy="127771"/>
              <a:chOff x="585175" y="1520600"/>
              <a:chExt cx="54425" cy="49975"/>
            </a:xfrm>
          </p:grpSpPr>
          <p:sp>
            <p:nvSpPr>
              <p:cNvPr id="3903" name="Google Shape;3903;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8" name="Google Shape;3908;p34"/>
            <p:cNvGrpSpPr/>
            <p:nvPr/>
          </p:nvGrpSpPr>
          <p:grpSpPr>
            <a:xfrm>
              <a:off x="7814253" y="540010"/>
              <a:ext cx="139138" cy="127771"/>
              <a:chOff x="585175" y="1520600"/>
              <a:chExt cx="54425" cy="49975"/>
            </a:xfrm>
          </p:grpSpPr>
          <p:sp>
            <p:nvSpPr>
              <p:cNvPr id="3909" name="Google Shape;3909;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4" name="Google Shape;3914;p34"/>
            <p:cNvGrpSpPr/>
            <p:nvPr/>
          </p:nvGrpSpPr>
          <p:grpSpPr>
            <a:xfrm>
              <a:off x="7839728" y="1329060"/>
              <a:ext cx="139138" cy="127771"/>
              <a:chOff x="585175" y="1520600"/>
              <a:chExt cx="54425" cy="49975"/>
            </a:xfrm>
          </p:grpSpPr>
          <p:sp>
            <p:nvSpPr>
              <p:cNvPr id="3915" name="Google Shape;3915;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20" name="Google Shape;3920;p34"/>
            <p:cNvGrpSpPr/>
            <p:nvPr/>
          </p:nvGrpSpPr>
          <p:grpSpPr>
            <a:xfrm>
              <a:off x="8520603" y="1099985"/>
              <a:ext cx="139138" cy="127771"/>
              <a:chOff x="585175" y="1520600"/>
              <a:chExt cx="54425" cy="49975"/>
            </a:xfrm>
          </p:grpSpPr>
          <p:sp>
            <p:nvSpPr>
              <p:cNvPr id="3921" name="Google Shape;3921;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26" name="Google Shape;3926;p34"/>
            <p:cNvGrpSpPr/>
            <p:nvPr/>
          </p:nvGrpSpPr>
          <p:grpSpPr>
            <a:xfrm>
              <a:off x="8403353" y="2507872"/>
              <a:ext cx="139138" cy="127771"/>
              <a:chOff x="585175" y="1520600"/>
              <a:chExt cx="54425" cy="49975"/>
            </a:xfrm>
          </p:grpSpPr>
          <p:sp>
            <p:nvSpPr>
              <p:cNvPr id="3927" name="Google Shape;3927;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2" name="Google Shape;3932;p34"/>
            <p:cNvGrpSpPr/>
            <p:nvPr/>
          </p:nvGrpSpPr>
          <p:grpSpPr>
            <a:xfrm>
              <a:off x="8632428" y="3532372"/>
              <a:ext cx="139138" cy="127771"/>
              <a:chOff x="585175" y="1520600"/>
              <a:chExt cx="54425" cy="49975"/>
            </a:xfrm>
          </p:grpSpPr>
          <p:sp>
            <p:nvSpPr>
              <p:cNvPr id="3933" name="Google Shape;3933;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8" name="Google Shape;3938;p34"/>
            <p:cNvGrpSpPr/>
            <p:nvPr/>
          </p:nvGrpSpPr>
          <p:grpSpPr>
            <a:xfrm>
              <a:off x="7814253" y="4475722"/>
              <a:ext cx="139138" cy="127771"/>
              <a:chOff x="585175" y="1520600"/>
              <a:chExt cx="54425" cy="49975"/>
            </a:xfrm>
          </p:grpSpPr>
          <p:sp>
            <p:nvSpPr>
              <p:cNvPr id="3939" name="Google Shape;3939;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44" name="Google Shape;3944;p34"/>
            <p:cNvGrpSpPr/>
            <p:nvPr/>
          </p:nvGrpSpPr>
          <p:grpSpPr>
            <a:xfrm>
              <a:off x="5714378" y="4399372"/>
              <a:ext cx="139138" cy="127771"/>
              <a:chOff x="585175" y="1520600"/>
              <a:chExt cx="54425" cy="49975"/>
            </a:xfrm>
          </p:grpSpPr>
          <p:sp>
            <p:nvSpPr>
              <p:cNvPr id="3945" name="Google Shape;3945;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0" name="Google Shape;3950;p34"/>
            <p:cNvGrpSpPr/>
            <p:nvPr/>
          </p:nvGrpSpPr>
          <p:grpSpPr>
            <a:xfrm>
              <a:off x="4810803" y="4527147"/>
              <a:ext cx="139138" cy="127771"/>
              <a:chOff x="585175" y="1520600"/>
              <a:chExt cx="54425" cy="49975"/>
            </a:xfrm>
          </p:grpSpPr>
          <p:sp>
            <p:nvSpPr>
              <p:cNvPr id="3951" name="Google Shape;3951;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6" name="Google Shape;3956;p34"/>
            <p:cNvGrpSpPr/>
            <p:nvPr/>
          </p:nvGrpSpPr>
          <p:grpSpPr>
            <a:xfrm>
              <a:off x="5039878" y="3566297"/>
              <a:ext cx="139138" cy="127771"/>
              <a:chOff x="585175" y="1520600"/>
              <a:chExt cx="54425" cy="49975"/>
            </a:xfrm>
          </p:grpSpPr>
          <p:sp>
            <p:nvSpPr>
              <p:cNvPr id="3957" name="Google Shape;3957;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2" name="Google Shape;3962;p34"/>
            <p:cNvGrpSpPr/>
            <p:nvPr/>
          </p:nvGrpSpPr>
          <p:grpSpPr>
            <a:xfrm>
              <a:off x="5128978" y="2373247"/>
              <a:ext cx="139138" cy="127771"/>
              <a:chOff x="585175" y="1520600"/>
              <a:chExt cx="54425" cy="49975"/>
            </a:xfrm>
          </p:grpSpPr>
          <p:sp>
            <p:nvSpPr>
              <p:cNvPr id="3963" name="Google Shape;3963;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8" name="Google Shape;3968;p34"/>
            <p:cNvGrpSpPr/>
            <p:nvPr/>
          </p:nvGrpSpPr>
          <p:grpSpPr>
            <a:xfrm>
              <a:off x="3550903" y="4182672"/>
              <a:ext cx="139138" cy="127771"/>
              <a:chOff x="585175" y="1520600"/>
              <a:chExt cx="54425" cy="49975"/>
            </a:xfrm>
          </p:grpSpPr>
          <p:sp>
            <p:nvSpPr>
              <p:cNvPr id="3969" name="Google Shape;3969;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74" name="Google Shape;3974;p34"/>
            <p:cNvGrpSpPr/>
            <p:nvPr/>
          </p:nvGrpSpPr>
          <p:grpSpPr>
            <a:xfrm>
              <a:off x="2261303" y="4654922"/>
              <a:ext cx="139138" cy="127771"/>
              <a:chOff x="585175" y="1520600"/>
              <a:chExt cx="54425" cy="49975"/>
            </a:xfrm>
          </p:grpSpPr>
          <p:sp>
            <p:nvSpPr>
              <p:cNvPr id="3975" name="Google Shape;3975;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0" name="Google Shape;3980;p34"/>
            <p:cNvGrpSpPr/>
            <p:nvPr/>
          </p:nvGrpSpPr>
          <p:grpSpPr>
            <a:xfrm>
              <a:off x="1364103" y="4247260"/>
              <a:ext cx="139138" cy="127771"/>
              <a:chOff x="585175" y="1520600"/>
              <a:chExt cx="54425" cy="49975"/>
            </a:xfrm>
          </p:grpSpPr>
          <p:sp>
            <p:nvSpPr>
              <p:cNvPr id="3981" name="Google Shape;3981;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4" name="Google Shape;3984;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5" name="Google Shape;3985;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6" name="Google Shape;3986;p34"/>
            <p:cNvGrpSpPr/>
            <p:nvPr/>
          </p:nvGrpSpPr>
          <p:grpSpPr>
            <a:xfrm>
              <a:off x="371453" y="3184610"/>
              <a:ext cx="139138" cy="127771"/>
              <a:chOff x="585175" y="1520600"/>
              <a:chExt cx="54425" cy="49975"/>
            </a:xfrm>
          </p:grpSpPr>
          <p:sp>
            <p:nvSpPr>
              <p:cNvPr id="3987" name="Google Shape;3987;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2" name="Google Shape;3992;p34"/>
            <p:cNvGrpSpPr/>
            <p:nvPr/>
          </p:nvGrpSpPr>
          <p:grpSpPr>
            <a:xfrm>
              <a:off x="473253" y="1962860"/>
              <a:ext cx="139138" cy="127771"/>
              <a:chOff x="585175" y="1520600"/>
              <a:chExt cx="54425" cy="49975"/>
            </a:xfrm>
          </p:grpSpPr>
          <p:sp>
            <p:nvSpPr>
              <p:cNvPr id="3993" name="Google Shape;3993;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8" name="Google Shape;3998;p34"/>
            <p:cNvGrpSpPr/>
            <p:nvPr/>
          </p:nvGrpSpPr>
          <p:grpSpPr>
            <a:xfrm>
              <a:off x="1612278" y="1374735"/>
              <a:ext cx="139138" cy="127771"/>
              <a:chOff x="585175" y="1520600"/>
              <a:chExt cx="54425" cy="49975"/>
            </a:xfrm>
          </p:grpSpPr>
          <p:sp>
            <p:nvSpPr>
              <p:cNvPr id="3999" name="Google Shape;3999;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4" name="Google Shape;4004;p34"/>
            <p:cNvGrpSpPr/>
            <p:nvPr/>
          </p:nvGrpSpPr>
          <p:grpSpPr>
            <a:xfrm>
              <a:off x="2776753" y="1502510"/>
              <a:ext cx="139138" cy="127771"/>
              <a:chOff x="585175" y="1520600"/>
              <a:chExt cx="54425" cy="49975"/>
            </a:xfrm>
          </p:grpSpPr>
          <p:sp>
            <p:nvSpPr>
              <p:cNvPr id="4005" name="Google Shape;4005;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0" name="Google Shape;4010;p34"/>
            <p:cNvGrpSpPr/>
            <p:nvPr/>
          </p:nvGrpSpPr>
          <p:grpSpPr>
            <a:xfrm>
              <a:off x="3718528" y="1329060"/>
              <a:ext cx="139138" cy="127771"/>
              <a:chOff x="585175" y="1520600"/>
              <a:chExt cx="54425" cy="49975"/>
            </a:xfrm>
          </p:grpSpPr>
          <p:sp>
            <p:nvSpPr>
              <p:cNvPr id="4011" name="Google Shape;4011;p34"/>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34"/>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34"/>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34"/>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34"/>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16" name="Google Shape;4016;p34"/>
            <p:cNvSpPr/>
            <p:nvPr/>
          </p:nvSpPr>
          <p:spPr>
            <a:xfrm>
              <a:off x="5039882" y="1900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34"/>
            <p:cNvSpPr/>
            <p:nvPr/>
          </p:nvSpPr>
          <p:spPr>
            <a:xfrm>
              <a:off x="5128982" y="145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34"/>
            <p:cNvSpPr/>
            <p:nvPr/>
          </p:nvSpPr>
          <p:spPr>
            <a:xfrm>
              <a:off x="4161757" y="1227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34"/>
            <p:cNvSpPr/>
            <p:nvPr/>
          </p:nvSpPr>
          <p:spPr>
            <a:xfrm>
              <a:off x="3404532" y="1227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34"/>
            <p:cNvSpPr/>
            <p:nvPr/>
          </p:nvSpPr>
          <p:spPr>
            <a:xfrm>
              <a:off x="2439307" y="1407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34"/>
            <p:cNvSpPr/>
            <p:nvPr/>
          </p:nvSpPr>
          <p:spPr>
            <a:xfrm>
              <a:off x="1892057" y="1266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34"/>
            <p:cNvSpPr/>
            <p:nvPr/>
          </p:nvSpPr>
          <p:spPr>
            <a:xfrm>
              <a:off x="1223932" y="1407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34"/>
            <p:cNvSpPr/>
            <p:nvPr/>
          </p:nvSpPr>
          <p:spPr>
            <a:xfrm>
              <a:off x="612407" y="145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34"/>
            <p:cNvSpPr/>
            <p:nvPr/>
          </p:nvSpPr>
          <p:spPr>
            <a:xfrm>
              <a:off x="345157" y="2405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34"/>
            <p:cNvSpPr/>
            <p:nvPr/>
          </p:nvSpPr>
          <p:spPr>
            <a:xfrm>
              <a:off x="550007" y="2915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34"/>
            <p:cNvSpPr/>
            <p:nvPr/>
          </p:nvSpPr>
          <p:spPr>
            <a:xfrm>
              <a:off x="473257" y="3748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34"/>
            <p:cNvSpPr/>
            <p:nvPr/>
          </p:nvSpPr>
          <p:spPr>
            <a:xfrm>
              <a:off x="1058682" y="4120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34"/>
            <p:cNvSpPr/>
            <p:nvPr/>
          </p:nvSpPr>
          <p:spPr>
            <a:xfrm>
              <a:off x="1121082" y="4573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34"/>
            <p:cNvSpPr/>
            <p:nvPr/>
          </p:nvSpPr>
          <p:spPr>
            <a:xfrm>
              <a:off x="1751432" y="4310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34"/>
            <p:cNvSpPr/>
            <p:nvPr/>
          </p:nvSpPr>
          <p:spPr>
            <a:xfrm>
              <a:off x="2645107" y="4687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34"/>
            <p:cNvSpPr/>
            <p:nvPr/>
          </p:nvSpPr>
          <p:spPr>
            <a:xfrm>
              <a:off x="3173257" y="4310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34"/>
            <p:cNvSpPr/>
            <p:nvPr/>
          </p:nvSpPr>
          <p:spPr>
            <a:xfrm>
              <a:off x="3949582" y="4044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34"/>
            <p:cNvSpPr/>
            <p:nvPr/>
          </p:nvSpPr>
          <p:spPr>
            <a:xfrm>
              <a:off x="4280457" y="4432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34"/>
            <p:cNvSpPr/>
            <p:nvPr/>
          </p:nvSpPr>
          <p:spPr>
            <a:xfrm>
              <a:off x="5128982" y="4247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34"/>
            <p:cNvSpPr/>
            <p:nvPr/>
          </p:nvSpPr>
          <p:spPr>
            <a:xfrm>
              <a:off x="4822357" y="3859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34"/>
            <p:cNvSpPr/>
            <p:nvPr/>
          </p:nvSpPr>
          <p:spPr>
            <a:xfrm>
              <a:off x="4911982" y="3184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34"/>
            <p:cNvSpPr/>
            <p:nvPr/>
          </p:nvSpPr>
          <p:spPr>
            <a:xfrm>
              <a:off x="6311907" y="4624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34"/>
            <p:cNvSpPr/>
            <p:nvPr/>
          </p:nvSpPr>
          <p:spPr>
            <a:xfrm>
              <a:off x="3756907" y="4624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34"/>
            <p:cNvSpPr/>
            <p:nvPr/>
          </p:nvSpPr>
          <p:spPr>
            <a:xfrm>
              <a:off x="7403057" y="4475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34"/>
            <p:cNvSpPr/>
            <p:nvPr/>
          </p:nvSpPr>
          <p:spPr>
            <a:xfrm>
              <a:off x="8255732" y="4247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34"/>
            <p:cNvSpPr/>
            <p:nvPr/>
          </p:nvSpPr>
          <p:spPr>
            <a:xfrm>
              <a:off x="8771582" y="3122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34"/>
            <p:cNvSpPr/>
            <p:nvPr/>
          </p:nvSpPr>
          <p:spPr>
            <a:xfrm>
              <a:off x="8597357" y="3982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34"/>
            <p:cNvSpPr/>
            <p:nvPr/>
          </p:nvSpPr>
          <p:spPr>
            <a:xfrm>
              <a:off x="8597357" y="2188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34"/>
            <p:cNvSpPr/>
            <p:nvPr/>
          </p:nvSpPr>
          <p:spPr>
            <a:xfrm>
              <a:off x="8480107" y="1456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34"/>
            <p:cNvSpPr/>
            <p:nvPr/>
          </p:nvSpPr>
          <p:spPr>
            <a:xfrm>
              <a:off x="8255732" y="1046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34"/>
            <p:cNvSpPr/>
            <p:nvPr/>
          </p:nvSpPr>
          <p:spPr>
            <a:xfrm>
              <a:off x="7525607" y="826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34"/>
            <p:cNvSpPr/>
            <p:nvPr/>
          </p:nvSpPr>
          <p:spPr>
            <a:xfrm>
              <a:off x="7124732" y="412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34"/>
            <p:cNvSpPr/>
            <p:nvPr/>
          </p:nvSpPr>
          <p:spPr>
            <a:xfrm>
              <a:off x="6653857" y="1132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34"/>
            <p:cNvSpPr/>
            <p:nvPr/>
          </p:nvSpPr>
          <p:spPr>
            <a:xfrm>
              <a:off x="6707732" y="718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34"/>
            <p:cNvSpPr/>
            <p:nvPr/>
          </p:nvSpPr>
          <p:spPr>
            <a:xfrm>
              <a:off x="6064782" y="1407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3">
  <p:cSld name="SECTION_TITLE_AND_DESCRIPTION_1">
    <p:spTree>
      <p:nvGrpSpPr>
        <p:cNvPr id="4051" name="Shape 4051"/>
        <p:cNvGrpSpPr/>
        <p:nvPr/>
      </p:nvGrpSpPr>
      <p:grpSpPr>
        <a:xfrm>
          <a:off x="0" y="0"/>
          <a:ext cx="0" cy="0"/>
          <a:chOff x="0" y="0"/>
          <a:chExt cx="0" cy="0"/>
        </a:xfrm>
      </p:grpSpPr>
      <p:sp>
        <p:nvSpPr>
          <p:cNvPr id="4052" name="Google Shape;4052;p35"/>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35"/>
          <p:cNvSpPr/>
          <p:nvPr/>
        </p:nvSpPr>
        <p:spPr>
          <a:xfrm rot="295541">
            <a:off x="3258520" y="3059218"/>
            <a:ext cx="3157340" cy="2627275"/>
          </a:xfrm>
          <a:custGeom>
            <a:avLst/>
            <a:gdLst/>
            <a:ahLst/>
            <a:cxnLst/>
            <a:rect l="l" t="t" r="r" b="b"/>
            <a:pathLst>
              <a:path w="23401" h="19472" extrusionOk="0">
                <a:moveTo>
                  <a:pt x="11947" y="0"/>
                </a:moveTo>
                <a:cubicBezTo>
                  <a:pt x="11726" y="0"/>
                  <a:pt x="11502" y="49"/>
                  <a:pt x="11302" y="141"/>
                </a:cubicBezTo>
                <a:cubicBezTo>
                  <a:pt x="10816" y="364"/>
                  <a:pt x="10454" y="791"/>
                  <a:pt x="10172" y="1245"/>
                </a:cubicBezTo>
                <a:cubicBezTo>
                  <a:pt x="9332" y="2612"/>
                  <a:pt x="9131" y="4272"/>
                  <a:pt x="9061" y="5877"/>
                </a:cubicBezTo>
                <a:cubicBezTo>
                  <a:pt x="9048" y="6183"/>
                  <a:pt x="9025" y="6524"/>
                  <a:pt x="8796" y="6727"/>
                </a:cubicBezTo>
                <a:cubicBezTo>
                  <a:pt x="8675" y="6839"/>
                  <a:pt x="8528" y="6885"/>
                  <a:pt x="8372" y="6885"/>
                </a:cubicBezTo>
                <a:cubicBezTo>
                  <a:pt x="8072" y="6885"/>
                  <a:pt x="7739" y="6715"/>
                  <a:pt x="7494" y="6515"/>
                </a:cubicBezTo>
                <a:cubicBezTo>
                  <a:pt x="6724" y="5890"/>
                  <a:pt x="6171" y="5026"/>
                  <a:pt x="5404" y="4392"/>
                </a:cubicBezTo>
                <a:cubicBezTo>
                  <a:pt x="4900" y="3975"/>
                  <a:pt x="4231" y="3675"/>
                  <a:pt x="3597" y="3675"/>
                </a:cubicBezTo>
                <a:cubicBezTo>
                  <a:pt x="3265" y="3675"/>
                  <a:pt x="2943" y="3756"/>
                  <a:pt x="2659" y="3946"/>
                </a:cubicBezTo>
                <a:cubicBezTo>
                  <a:pt x="1808" y="4518"/>
                  <a:pt x="1733" y="5745"/>
                  <a:pt x="1947" y="6750"/>
                </a:cubicBezTo>
                <a:cubicBezTo>
                  <a:pt x="2204" y="7927"/>
                  <a:pt x="2740" y="9026"/>
                  <a:pt x="3340" y="10072"/>
                </a:cubicBezTo>
                <a:cubicBezTo>
                  <a:pt x="3487" y="10326"/>
                  <a:pt x="3635" y="10588"/>
                  <a:pt x="3683" y="10879"/>
                </a:cubicBezTo>
                <a:cubicBezTo>
                  <a:pt x="3727" y="11169"/>
                  <a:pt x="3633" y="11504"/>
                  <a:pt x="3381" y="11651"/>
                </a:cubicBezTo>
                <a:cubicBezTo>
                  <a:pt x="3262" y="11725"/>
                  <a:pt x="3119" y="11748"/>
                  <a:pt x="2975" y="11748"/>
                </a:cubicBezTo>
                <a:cubicBezTo>
                  <a:pt x="2935" y="11748"/>
                  <a:pt x="2894" y="11747"/>
                  <a:pt x="2854" y="11743"/>
                </a:cubicBezTo>
                <a:cubicBezTo>
                  <a:pt x="2352" y="11702"/>
                  <a:pt x="1886" y="11467"/>
                  <a:pt x="1390" y="11392"/>
                </a:cubicBezTo>
                <a:cubicBezTo>
                  <a:pt x="1302" y="11377"/>
                  <a:pt x="1210" y="11370"/>
                  <a:pt x="1118" y="11370"/>
                </a:cubicBezTo>
                <a:cubicBezTo>
                  <a:pt x="694" y="11370"/>
                  <a:pt x="257" y="11530"/>
                  <a:pt x="89" y="11908"/>
                </a:cubicBezTo>
                <a:cubicBezTo>
                  <a:pt x="0" y="12112"/>
                  <a:pt x="3" y="12346"/>
                  <a:pt x="17" y="12569"/>
                </a:cubicBezTo>
                <a:cubicBezTo>
                  <a:pt x="142" y="14823"/>
                  <a:pt x="982" y="17008"/>
                  <a:pt x="2310" y="18818"/>
                </a:cubicBezTo>
                <a:cubicBezTo>
                  <a:pt x="2635" y="19261"/>
                  <a:pt x="4127" y="19472"/>
                  <a:pt x="6161" y="19472"/>
                </a:cubicBezTo>
                <a:cubicBezTo>
                  <a:pt x="11446" y="19472"/>
                  <a:pt x="20387" y="18047"/>
                  <a:pt x="21973" y="15563"/>
                </a:cubicBezTo>
                <a:cubicBezTo>
                  <a:pt x="22768" y="14310"/>
                  <a:pt x="23401" y="12887"/>
                  <a:pt x="23354" y="11406"/>
                </a:cubicBezTo>
                <a:cubicBezTo>
                  <a:pt x="23328" y="10683"/>
                  <a:pt x="23061" y="9871"/>
                  <a:pt x="22386" y="9612"/>
                </a:cubicBezTo>
                <a:cubicBezTo>
                  <a:pt x="22231" y="9552"/>
                  <a:pt x="22072" y="9527"/>
                  <a:pt x="21910" y="9527"/>
                </a:cubicBezTo>
                <a:cubicBezTo>
                  <a:pt x="21496" y="9527"/>
                  <a:pt x="21064" y="9686"/>
                  <a:pt x="20653" y="9805"/>
                </a:cubicBezTo>
                <a:cubicBezTo>
                  <a:pt x="20416" y="9874"/>
                  <a:pt x="20153" y="9923"/>
                  <a:pt x="19900" y="9923"/>
                </a:cubicBezTo>
                <a:cubicBezTo>
                  <a:pt x="19546" y="9923"/>
                  <a:pt x="19211" y="9827"/>
                  <a:pt x="18993" y="9559"/>
                </a:cubicBezTo>
                <a:cubicBezTo>
                  <a:pt x="18714" y="9219"/>
                  <a:pt x="18742" y="8722"/>
                  <a:pt x="18806" y="8284"/>
                </a:cubicBezTo>
                <a:cubicBezTo>
                  <a:pt x="18937" y="7363"/>
                  <a:pt x="19169" y="6457"/>
                  <a:pt x="19492" y="5581"/>
                </a:cubicBezTo>
                <a:cubicBezTo>
                  <a:pt x="19671" y="5101"/>
                  <a:pt x="19880" y="4621"/>
                  <a:pt x="19917" y="4111"/>
                </a:cubicBezTo>
                <a:cubicBezTo>
                  <a:pt x="19958" y="3597"/>
                  <a:pt x="19794" y="3037"/>
                  <a:pt x="19367" y="2749"/>
                </a:cubicBezTo>
                <a:cubicBezTo>
                  <a:pt x="19174" y="2619"/>
                  <a:pt x="18956" y="2563"/>
                  <a:pt x="18730" y="2563"/>
                </a:cubicBezTo>
                <a:cubicBezTo>
                  <a:pt x="18283" y="2563"/>
                  <a:pt x="17809" y="2782"/>
                  <a:pt x="17453" y="3073"/>
                </a:cubicBezTo>
                <a:cubicBezTo>
                  <a:pt x="16912" y="3514"/>
                  <a:pt x="16505" y="4105"/>
                  <a:pt x="15919" y="4479"/>
                </a:cubicBezTo>
                <a:cubicBezTo>
                  <a:pt x="15717" y="4610"/>
                  <a:pt x="15486" y="4712"/>
                  <a:pt x="15247" y="4712"/>
                </a:cubicBezTo>
                <a:cubicBezTo>
                  <a:pt x="15211" y="4712"/>
                  <a:pt x="15176" y="4709"/>
                  <a:pt x="15140" y="4705"/>
                </a:cubicBezTo>
                <a:cubicBezTo>
                  <a:pt x="14580" y="4632"/>
                  <a:pt x="14290" y="4016"/>
                  <a:pt x="14097" y="3483"/>
                </a:cubicBezTo>
                <a:cubicBezTo>
                  <a:pt x="13826" y="2718"/>
                  <a:pt x="13553" y="1957"/>
                  <a:pt x="13282" y="1198"/>
                </a:cubicBezTo>
                <a:cubicBezTo>
                  <a:pt x="13171" y="880"/>
                  <a:pt x="13048" y="554"/>
                  <a:pt x="12805" y="319"/>
                </a:cubicBezTo>
                <a:cubicBezTo>
                  <a:pt x="12575" y="101"/>
                  <a:pt x="12264" y="0"/>
                  <a:pt x="11947" y="0"/>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54" name="Google Shape;4054;p35"/>
          <p:cNvGrpSpPr/>
          <p:nvPr/>
        </p:nvGrpSpPr>
        <p:grpSpPr>
          <a:xfrm>
            <a:off x="422007" y="539997"/>
            <a:ext cx="8254150" cy="4200938"/>
            <a:chOff x="422007" y="539997"/>
            <a:chExt cx="8254150" cy="4200938"/>
          </a:xfrm>
        </p:grpSpPr>
        <p:grpSp>
          <p:nvGrpSpPr>
            <p:cNvPr id="4055" name="Google Shape;4055;p35"/>
            <p:cNvGrpSpPr/>
            <p:nvPr/>
          </p:nvGrpSpPr>
          <p:grpSpPr>
            <a:xfrm>
              <a:off x="7716546" y="664754"/>
              <a:ext cx="564135" cy="256951"/>
              <a:chOff x="700250" y="1477300"/>
              <a:chExt cx="309675" cy="141050"/>
            </a:xfrm>
          </p:grpSpPr>
          <p:sp>
            <p:nvSpPr>
              <p:cNvPr id="4056" name="Google Shape;4056;p3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3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3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3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60" name="Google Shape;4060;p35"/>
            <p:cNvGrpSpPr/>
            <p:nvPr/>
          </p:nvGrpSpPr>
          <p:grpSpPr>
            <a:xfrm>
              <a:off x="7388928" y="3955060"/>
              <a:ext cx="139138" cy="127771"/>
              <a:chOff x="585175" y="1520600"/>
              <a:chExt cx="54425" cy="49975"/>
            </a:xfrm>
          </p:grpSpPr>
          <p:sp>
            <p:nvSpPr>
              <p:cNvPr id="4061" name="Google Shape;4061;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66" name="Google Shape;4066;p35"/>
            <p:cNvSpPr/>
            <p:nvPr/>
          </p:nvSpPr>
          <p:spPr>
            <a:xfrm>
              <a:off x="8179894" y="182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7" name="Google Shape;4067;p35"/>
            <p:cNvGrpSpPr/>
            <p:nvPr/>
          </p:nvGrpSpPr>
          <p:grpSpPr>
            <a:xfrm>
              <a:off x="863321" y="4221804"/>
              <a:ext cx="564135" cy="256951"/>
              <a:chOff x="700250" y="1477300"/>
              <a:chExt cx="309675" cy="141050"/>
            </a:xfrm>
          </p:grpSpPr>
          <p:sp>
            <p:nvSpPr>
              <p:cNvPr id="4068" name="Google Shape;4068;p3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3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3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3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2" name="Google Shape;4072;p35"/>
            <p:cNvGrpSpPr/>
            <p:nvPr/>
          </p:nvGrpSpPr>
          <p:grpSpPr>
            <a:xfrm>
              <a:off x="7716546" y="4221804"/>
              <a:ext cx="564135" cy="256951"/>
              <a:chOff x="700250" y="1477300"/>
              <a:chExt cx="309675" cy="141050"/>
            </a:xfrm>
          </p:grpSpPr>
          <p:sp>
            <p:nvSpPr>
              <p:cNvPr id="4073" name="Google Shape;4073;p3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3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3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3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7" name="Google Shape;4077;p35"/>
            <p:cNvGrpSpPr/>
            <p:nvPr/>
          </p:nvGrpSpPr>
          <p:grpSpPr>
            <a:xfrm>
              <a:off x="8141528" y="2964697"/>
              <a:ext cx="139138" cy="127771"/>
              <a:chOff x="585175" y="1520600"/>
              <a:chExt cx="54425" cy="49975"/>
            </a:xfrm>
          </p:grpSpPr>
          <p:sp>
            <p:nvSpPr>
              <p:cNvPr id="4078" name="Google Shape;4078;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3" name="Google Shape;4083;p35"/>
            <p:cNvGrpSpPr/>
            <p:nvPr/>
          </p:nvGrpSpPr>
          <p:grpSpPr>
            <a:xfrm>
              <a:off x="6525253" y="2188372"/>
              <a:ext cx="139138" cy="127771"/>
              <a:chOff x="585175" y="1520600"/>
              <a:chExt cx="54425" cy="49975"/>
            </a:xfrm>
          </p:grpSpPr>
          <p:sp>
            <p:nvSpPr>
              <p:cNvPr id="4084" name="Google Shape;4084;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9" name="Google Shape;4089;p35"/>
            <p:cNvGrpSpPr/>
            <p:nvPr/>
          </p:nvGrpSpPr>
          <p:grpSpPr>
            <a:xfrm>
              <a:off x="7040653" y="1278422"/>
              <a:ext cx="139138" cy="127771"/>
              <a:chOff x="585175" y="1520600"/>
              <a:chExt cx="54425" cy="49975"/>
            </a:xfrm>
          </p:grpSpPr>
          <p:sp>
            <p:nvSpPr>
              <p:cNvPr id="4090" name="Google Shape;4090;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5" name="Google Shape;4095;p35"/>
            <p:cNvGrpSpPr/>
            <p:nvPr/>
          </p:nvGrpSpPr>
          <p:grpSpPr>
            <a:xfrm>
              <a:off x="1033728" y="2571747"/>
              <a:ext cx="139138" cy="127771"/>
              <a:chOff x="585175" y="1520600"/>
              <a:chExt cx="54425" cy="49975"/>
            </a:xfrm>
          </p:grpSpPr>
          <p:sp>
            <p:nvSpPr>
              <p:cNvPr id="4096" name="Google Shape;4096;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1" name="Google Shape;4101;p35"/>
            <p:cNvGrpSpPr/>
            <p:nvPr/>
          </p:nvGrpSpPr>
          <p:grpSpPr>
            <a:xfrm>
              <a:off x="1689128" y="3373522"/>
              <a:ext cx="139138" cy="127771"/>
              <a:chOff x="585175" y="1520600"/>
              <a:chExt cx="54425" cy="49975"/>
            </a:xfrm>
          </p:grpSpPr>
          <p:sp>
            <p:nvSpPr>
              <p:cNvPr id="4102" name="Google Shape;4102;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7" name="Google Shape;4107;p35"/>
            <p:cNvGrpSpPr/>
            <p:nvPr/>
          </p:nvGrpSpPr>
          <p:grpSpPr>
            <a:xfrm>
              <a:off x="580853" y="3647147"/>
              <a:ext cx="139138" cy="127771"/>
              <a:chOff x="585175" y="1520600"/>
              <a:chExt cx="54425" cy="49975"/>
            </a:xfrm>
          </p:grpSpPr>
          <p:sp>
            <p:nvSpPr>
              <p:cNvPr id="4108" name="Google Shape;4108;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3" name="Google Shape;4113;p35"/>
            <p:cNvGrpSpPr/>
            <p:nvPr/>
          </p:nvGrpSpPr>
          <p:grpSpPr>
            <a:xfrm>
              <a:off x="1427453" y="539997"/>
              <a:ext cx="139138" cy="127771"/>
              <a:chOff x="585175" y="1520600"/>
              <a:chExt cx="54425" cy="49975"/>
            </a:xfrm>
          </p:grpSpPr>
          <p:sp>
            <p:nvSpPr>
              <p:cNvPr id="4114" name="Google Shape;4114;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9" name="Google Shape;4119;p35"/>
            <p:cNvGrpSpPr/>
            <p:nvPr/>
          </p:nvGrpSpPr>
          <p:grpSpPr>
            <a:xfrm>
              <a:off x="3177328" y="2005347"/>
              <a:ext cx="139138" cy="127771"/>
              <a:chOff x="585175" y="1520600"/>
              <a:chExt cx="54425" cy="49975"/>
            </a:xfrm>
          </p:grpSpPr>
          <p:sp>
            <p:nvSpPr>
              <p:cNvPr id="4120" name="Google Shape;4120;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5" name="Google Shape;4125;p35"/>
            <p:cNvGrpSpPr/>
            <p:nvPr/>
          </p:nvGrpSpPr>
          <p:grpSpPr>
            <a:xfrm>
              <a:off x="5092678" y="703222"/>
              <a:ext cx="139138" cy="127771"/>
              <a:chOff x="585175" y="1520600"/>
              <a:chExt cx="54425" cy="49975"/>
            </a:xfrm>
          </p:grpSpPr>
          <p:sp>
            <p:nvSpPr>
              <p:cNvPr id="4126" name="Google Shape;4126;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7" name="Google Shape;4127;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8" name="Google Shape;4128;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1" name="Google Shape;4131;p35"/>
            <p:cNvGrpSpPr/>
            <p:nvPr/>
          </p:nvGrpSpPr>
          <p:grpSpPr>
            <a:xfrm>
              <a:off x="4502428" y="2188372"/>
              <a:ext cx="139138" cy="127771"/>
              <a:chOff x="585175" y="1520600"/>
              <a:chExt cx="54425" cy="49975"/>
            </a:xfrm>
          </p:grpSpPr>
          <p:sp>
            <p:nvSpPr>
              <p:cNvPr id="4132" name="Google Shape;4132;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7" name="Google Shape;4137;p35"/>
            <p:cNvGrpSpPr/>
            <p:nvPr/>
          </p:nvGrpSpPr>
          <p:grpSpPr>
            <a:xfrm>
              <a:off x="8354428" y="2005347"/>
              <a:ext cx="139138" cy="127771"/>
              <a:chOff x="585175" y="1520600"/>
              <a:chExt cx="54425" cy="49975"/>
            </a:xfrm>
          </p:grpSpPr>
          <p:sp>
            <p:nvSpPr>
              <p:cNvPr id="4138" name="Google Shape;4138;p3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3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3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3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3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43" name="Google Shape;4143;p35"/>
            <p:cNvSpPr/>
            <p:nvPr/>
          </p:nvSpPr>
          <p:spPr>
            <a:xfrm>
              <a:off x="7257219" y="2098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35"/>
            <p:cNvSpPr/>
            <p:nvPr/>
          </p:nvSpPr>
          <p:spPr>
            <a:xfrm>
              <a:off x="7465669" y="1406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35"/>
            <p:cNvSpPr/>
            <p:nvPr/>
          </p:nvSpPr>
          <p:spPr>
            <a:xfrm>
              <a:off x="6835719" y="831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35"/>
            <p:cNvSpPr/>
            <p:nvPr/>
          </p:nvSpPr>
          <p:spPr>
            <a:xfrm>
              <a:off x="7117394" y="572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35"/>
            <p:cNvSpPr/>
            <p:nvPr/>
          </p:nvSpPr>
          <p:spPr>
            <a:xfrm>
              <a:off x="6773319" y="1828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35"/>
            <p:cNvSpPr/>
            <p:nvPr/>
          </p:nvSpPr>
          <p:spPr>
            <a:xfrm>
              <a:off x="5367044" y="635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35"/>
            <p:cNvSpPr/>
            <p:nvPr/>
          </p:nvSpPr>
          <p:spPr>
            <a:xfrm>
              <a:off x="4762519" y="1890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35"/>
            <p:cNvSpPr/>
            <p:nvPr/>
          </p:nvSpPr>
          <p:spPr>
            <a:xfrm>
              <a:off x="4443632" y="1534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35"/>
            <p:cNvSpPr/>
            <p:nvPr/>
          </p:nvSpPr>
          <p:spPr>
            <a:xfrm>
              <a:off x="3731694" y="1723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35"/>
            <p:cNvSpPr/>
            <p:nvPr/>
          </p:nvSpPr>
          <p:spPr>
            <a:xfrm>
              <a:off x="3451719" y="2188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35"/>
            <p:cNvSpPr/>
            <p:nvPr/>
          </p:nvSpPr>
          <p:spPr>
            <a:xfrm>
              <a:off x="2815394" y="2038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35"/>
            <p:cNvSpPr/>
            <p:nvPr/>
          </p:nvSpPr>
          <p:spPr>
            <a:xfrm>
              <a:off x="1114182" y="635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35"/>
            <p:cNvSpPr/>
            <p:nvPr/>
          </p:nvSpPr>
          <p:spPr>
            <a:xfrm>
              <a:off x="1365057" y="2413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35"/>
            <p:cNvSpPr/>
            <p:nvPr/>
          </p:nvSpPr>
          <p:spPr>
            <a:xfrm>
              <a:off x="1465832" y="3187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35"/>
            <p:cNvSpPr/>
            <p:nvPr/>
          </p:nvSpPr>
          <p:spPr>
            <a:xfrm>
              <a:off x="940082" y="3044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35"/>
            <p:cNvSpPr/>
            <p:nvPr/>
          </p:nvSpPr>
          <p:spPr>
            <a:xfrm>
              <a:off x="1072107" y="3865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35"/>
            <p:cNvSpPr/>
            <p:nvPr/>
          </p:nvSpPr>
          <p:spPr>
            <a:xfrm>
              <a:off x="1828282" y="4319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35"/>
            <p:cNvSpPr/>
            <p:nvPr/>
          </p:nvSpPr>
          <p:spPr>
            <a:xfrm>
              <a:off x="422007" y="2798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35"/>
            <p:cNvSpPr/>
            <p:nvPr/>
          </p:nvSpPr>
          <p:spPr>
            <a:xfrm>
              <a:off x="1993732" y="2250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35"/>
            <p:cNvSpPr/>
            <p:nvPr/>
          </p:nvSpPr>
          <p:spPr>
            <a:xfrm>
              <a:off x="7716557" y="3679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35"/>
            <p:cNvSpPr/>
            <p:nvPr/>
          </p:nvSpPr>
          <p:spPr>
            <a:xfrm>
              <a:off x="7563832" y="29353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35"/>
            <p:cNvSpPr/>
            <p:nvPr/>
          </p:nvSpPr>
          <p:spPr>
            <a:xfrm>
              <a:off x="8613757" y="3501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35"/>
            <p:cNvSpPr/>
            <p:nvPr/>
          </p:nvSpPr>
          <p:spPr>
            <a:xfrm>
              <a:off x="8047432" y="2413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35"/>
            <p:cNvSpPr/>
            <p:nvPr/>
          </p:nvSpPr>
          <p:spPr>
            <a:xfrm>
              <a:off x="8551357" y="1140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35"/>
            <p:cNvSpPr/>
            <p:nvPr/>
          </p:nvSpPr>
          <p:spPr>
            <a:xfrm>
              <a:off x="7257232" y="4678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4">
  <p:cSld name="SECTION_HEADER_1_1_1_1_1">
    <p:bg>
      <p:bgPr>
        <a:solidFill>
          <a:schemeClr val="accent3"/>
        </a:solidFill>
        <a:effectLst/>
      </p:bgPr>
    </p:bg>
    <p:spTree>
      <p:nvGrpSpPr>
        <p:cNvPr id="4168" name="Shape 4168"/>
        <p:cNvGrpSpPr/>
        <p:nvPr/>
      </p:nvGrpSpPr>
      <p:grpSpPr>
        <a:xfrm>
          <a:off x="0" y="0"/>
          <a:ext cx="0" cy="0"/>
          <a:chOff x="0" y="0"/>
          <a:chExt cx="0" cy="0"/>
        </a:xfrm>
      </p:grpSpPr>
      <p:sp>
        <p:nvSpPr>
          <p:cNvPr id="4169" name="Google Shape;4169;p36"/>
          <p:cNvSpPr/>
          <p:nvPr/>
        </p:nvSpPr>
        <p:spPr>
          <a:xfrm>
            <a:off x="235425" y="258425"/>
            <a:ext cx="8673145" cy="4626692"/>
          </a:xfrm>
          <a:custGeom>
            <a:avLst/>
            <a:gdLst/>
            <a:ahLst/>
            <a:cxnLst/>
            <a:rect l="l" t="t" r="r" b="b"/>
            <a:pathLst>
              <a:path w="65743" h="31774" fill="none" extrusionOk="0">
                <a:moveTo>
                  <a:pt x="1" y="8317"/>
                </a:moveTo>
                <a:lnTo>
                  <a:pt x="1" y="3533"/>
                </a:lnTo>
                <a:lnTo>
                  <a:pt x="2280" y="3533"/>
                </a:lnTo>
                <a:lnTo>
                  <a:pt x="2280" y="1295"/>
                </a:lnTo>
                <a:lnTo>
                  <a:pt x="1064" y="1"/>
                </a:lnTo>
                <a:lnTo>
                  <a:pt x="1" y="1211"/>
                </a:lnTo>
                <a:lnTo>
                  <a:pt x="1100" y="2391"/>
                </a:lnTo>
                <a:lnTo>
                  <a:pt x="3424" y="2391"/>
                </a:lnTo>
                <a:lnTo>
                  <a:pt x="3424" y="1"/>
                </a:lnTo>
                <a:lnTo>
                  <a:pt x="7622" y="1"/>
                </a:lnTo>
                <a:lnTo>
                  <a:pt x="58123" y="1"/>
                </a:lnTo>
                <a:lnTo>
                  <a:pt x="62322" y="1"/>
                </a:lnTo>
                <a:lnTo>
                  <a:pt x="62322" y="2391"/>
                </a:lnTo>
                <a:lnTo>
                  <a:pt x="64604" y="2391"/>
                </a:lnTo>
                <a:lnTo>
                  <a:pt x="65742" y="1175"/>
                </a:lnTo>
                <a:lnTo>
                  <a:pt x="64570" y="1"/>
                </a:lnTo>
                <a:lnTo>
                  <a:pt x="63460" y="1192"/>
                </a:lnTo>
                <a:lnTo>
                  <a:pt x="63460" y="3533"/>
                </a:lnTo>
                <a:lnTo>
                  <a:pt x="65742" y="3533"/>
                </a:lnTo>
                <a:lnTo>
                  <a:pt x="65742" y="8317"/>
                </a:lnTo>
                <a:lnTo>
                  <a:pt x="65742" y="23454"/>
                </a:lnTo>
                <a:lnTo>
                  <a:pt x="65742" y="28239"/>
                </a:lnTo>
                <a:lnTo>
                  <a:pt x="63460" y="28239"/>
                </a:lnTo>
                <a:lnTo>
                  <a:pt x="63460" y="30605"/>
                </a:lnTo>
                <a:lnTo>
                  <a:pt x="64559" y="31773"/>
                </a:lnTo>
                <a:lnTo>
                  <a:pt x="65742" y="30593"/>
                </a:lnTo>
                <a:lnTo>
                  <a:pt x="64559" y="29380"/>
                </a:lnTo>
                <a:lnTo>
                  <a:pt x="62322" y="29380"/>
                </a:lnTo>
                <a:lnTo>
                  <a:pt x="62322" y="31773"/>
                </a:lnTo>
                <a:lnTo>
                  <a:pt x="58123" y="31773"/>
                </a:lnTo>
                <a:lnTo>
                  <a:pt x="7622" y="31773"/>
                </a:lnTo>
                <a:lnTo>
                  <a:pt x="3424" y="31773"/>
                </a:lnTo>
                <a:lnTo>
                  <a:pt x="3424" y="29380"/>
                </a:lnTo>
                <a:lnTo>
                  <a:pt x="1108" y="29380"/>
                </a:lnTo>
                <a:lnTo>
                  <a:pt x="1" y="30616"/>
                </a:lnTo>
                <a:lnTo>
                  <a:pt x="1198" y="31773"/>
                </a:lnTo>
                <a:lnTo>
                  <a:pt x="2280" y="30552"/>
                </a:lnTo>
                <a:lnTo>
                  <a:pt x="2280" y="28239"/>
                </a:lnTo>
                <a:lnTo>
                  <a:pt x="1" y="28239"/>
                </a:lnTo>
                <a:lnTo>
                  <a:pt x="1" y="23454"/>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70" name="Google Shape;4170;p36"/>
          <p:cNvGrpSpPr/>
          <p:nvPr/>
        </p:nvGrpSpPr>
        <p:grpSpPr>
          <a:xfrm>
            <a:off x="389382" y="539998"/>
            <a:ext cx="8326438" cy="4191270"/>
            <a:chOff x="389382" y="539998"/>
            <a:chExt cx="8326438" cy="4191270"/>
          </a:xfrm>
        </p:grpSpPr>
        <p:grpSp>
          <p:nvGrpSpPr>
            <p:cNvPr id="4171" name="Google Shape;4171;p36"/>
            <p:cNvGrpSpPr/>
            <p:nvPr/>
          </p:nvGrpSpPr>
          <p:grpSpPr>
            <a:xfrm>
              <a:off x="7689146" y="3109242"/>
              <a:ext cx="564135" cy="256951"/>
              <a:chOff x="700250" y="1477300"/>
              <a:chExt cx="309675" cy="141050"/>
            </a:xfrm>
          </p:grpSpPr>
          <p:sp>
            <p:nvSpPr>
              <p:cNvPr id="4172" name="Google Shape;4172;p3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3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3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3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76" name="Google Shape;4176;p36"/>
            <p:cNvGrpSpPr/>
            <p:nvPr/>
          </p:nvGrpSpPr>
          <p:grpSpPr>
            <a:xfrm>
              <a:off x="7660578" y="3677535"/>
              <a:ext cx="139138" cy="127771"/>
              <a:chOff x="585175" y="1520600"/>
              <a:chExt cx="54425" cy="49975"/>
            </a:xfrm>
          </p:grpSpPr>
          <p:sp>
            <p:nvSpPr>
              <p:cNvPr id="4177" name="Google Shape;4177;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82" name="Google Shape;4182;p36"/>
            <p:cNvSpPr/>
            <p:nvPr/>
          </p:nvSpPr>
          <p:spPr>
            <a:xfrm>
              <a:off x="7286744" y="3585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83" name="Google Shape;4183;p36"/>
            <p:cNvGrpSpPr/>
            <p:nvPr/>
          </p:nvGrpSpPr>
          <p:grpSpPr>
            <a:xfrm>
              <a:off x="861371" y="4114642"/>
              <a:ext cx="564135" cy="256951"/>
              <a:chOff x="700250" y="1477300"/>
              <a:chExt cx="309675" cy="141050"/>
            </a:xfrm>
          </p:grpSpPr>
          <p:sp>
            <p:nvSpPr>
              <p:cNvPr id="4184" name="Google Shape;4184;p3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3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3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3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88" name="Google Shape;4188;p36"/>
            <p:cNvGrpSpPr/>
            <p:nvPr/>
          </p:nvGrpSpPr>
          <p:grpSpPr>
            <a:xfrm>
              <a:off x="8201453" y="2392585"/>
              <a:ext cx="139138" cy="127771"/>
              <a:chOff x="585175" y="1520600"/>
              <a:chExt cx="54425" cy="49975"/>
            </a:xfrm>
          </p:grpSpPr>
          <p:sp>
            <p:nvSpPr>
              <p:cNvPr id="4189" name="Google Shape;4189;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4" name="Google Shape;4194;p36"/>
            <p:cNvGrpSpPr/>
            <p:nvPr/>
          </p:nvGrpSpPr>
          <p:grpSpPr>
            <a:xfrm>
              <a:off x="7593028" y="827210"/>
              <a:ext cx="139138" cy="127771"/>
              <a:chOff x="585175" y="1520600"/>
              <a:chExt cx="54425" cy="49975"/>
            </a:xfrm>
          </p:grpSpPr>
          <p:sp>
            <p:nvSpPr>
              <p:cNvPr id="4195" name="Google Shape;4195;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8" name="Google Shape;4198;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9" name="Google Shape;4199;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0" name="Google Shape;4200;p36"/>
            <p:cNvGrpSpPr/>
            <p:nvPr/>
          </p:nvGrpSpPr>
          <p:grpSpPr>
            <a:xfrm>
              <a:off x="5493153" y="1083760"/>
              <a:ext cx="139138" cy="127771"/>
              <a:chOff x="585175" y="1520600"/>
              <a:chExt cx="54425" cy="49975"/>
            </a:xfrm>
          </p:grpSpPr>
          <p:sp>
            <p:nvSpPr>
              <p:cNvPr id="4201" name="Google Shape;4201;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6" name="Google Shape;4206;p36"/>
            <p:cNvGrpSpPr/>
            <p:nvPr/>
          </p:nvGrpSpPr>
          <p:grpSpPr>
            <a:xfrm>
              <a:off x="3546003" y="584985"/>
              <a:ext cx="139138" cy="127771"/>
              <a:chOff x="585175" y="1520600"/>
              <a:chExt cx="54425" cy="49975"/>
            </a:xfrm>
          </p:grpSpPr>
          <p:sp>
            <p:nvSpPr>
              <p:cNvPr id="4207" name="Google Shape;4207;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2" name="Google Shape;4212;p36"/>
            <p:cNvGrpSpPr/>
            <p:nvPr/>
          </p:nvGrpSpPr>
          <p:grpSpPr>
            <a:xfrm>
              <a:off x="1119928" y="1083760"/>
              <a:ext cx="139138" cy="127771"/>
              <a:chOff x="585175" y="1520600"/>
              <a:chExt cx="54425" cy="49975"/>
            </a:xfrm>
          </p:grpSpPr>
          <p:sp>
            <p:nvSpPr>
              <p:cNvPr id="4213" name="Google Shape;4213;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4" name="Google Shape;4214;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5" name="Google Shape;4215;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8" name="Google Shape;4218;p36"/>
            <p:cNvGrpSpPr/>
            <p:nvPr/>
          </p:nvGrpSpPr>
          <p:grpSpPr>
            <a:xfrm>
              <a:off x="451778" y="2273647"/>
              <a:ext cx="139138" cy="127771"/>
              <a:chOff x="585175" y="1520600"/>
              <a:chExt cx="54425" cy="49975"/>
            </a:xfrm>
          </p:grpSpPr>
          <p:sp>
            <p:nvSpPr>
              <p:cNvPr id="4219" name="Google Shape;4219;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2" name="Google Shape;4222;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3" name="Google Shape;4223;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4" name="Google Shape;4224;p36"/>
            <p:cNvGrpSpPr/>
            <p:nvPr/>
          </p:nvGrpSpPr>
          <p:grpSpPr>
            <a:xfrm>
              <a:off x="1835978" y="3011772"/>
              <a:ext cx="139138" cy="127771"/>
              <a:chOff x="585175" y="1520600"/>
              <a:chExt cx="54425" cy="49975"/>
            </a:xfrm>
          </p:grpSpPr>
          <p:sp>
            <p:nvSpPr>
              <p:cNvPr id="4225" name="Google Shape;4225;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0" name="Google Shape;4230;p36"/>
            <p:cNvGrpSpPr/>
            <p:nvPr/>
          </p:nvGrpSpPr>
          <p:grpSpPr>
            <a:xfrm>
              <a:off x="1358728" y="3489522"/>
              <a:ext cx="139138" cy="127771"/>
              <a:chOff x="585175" y="1520600"/>
              <a:chExt cx="54425" cy="49975"/>
            </a:xfrm>
          </p:grpSpPr>
          <p:sp>
            <p:nvSpPr>
              <p:cNvPr id="4231" name="Google Shape;4231;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36" name="Google Shape;4236;p36"/>
            <p:cNvGrpSpPr/>
            <p:nvPr/>
          </p:nvGrpSpPr>
          <p:grpSpPr>
            <a:xfrm>
              <a:off x="5493153" y="4603497"/>
              <a:ext cx="139138" cy="127771"/>
              <a:chOff x="585175" y="1520600"/>
              <a:chExt cx="54425" cy="49975"/>
            </a:xfrm>
          </p:grpSpPr>
          <p:sp>
            <p:nvSpPr>
              <p:cNvPr id="4237" name="Google Shape;4237;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2" name="Google Shape;4242;p36"/>
            <p:cNvGrpSpPr/>
            <p:nvPr/>
          </p:nvGrpSpPr>
          <p:grpSpPr>
            <a:xfrm>
              <a:off x="4322328" y="2745422"/>
              <a:ext cx="139138" cy="127771"/>
              <a:chOff x="585175" y="1520600"/>
              <a:chExt cx="54425" cy="49975"/>
            </a:xfrm>
          </p:grpSpPr>
          <p:sp>
            <p:nvSpPr>
              <p:cNvPr id="4243" name="Google Shape;4243;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8" name="Google Shape;4248;p36"/>
            <p:cNvGrpSpPr/>
            <p:nvPr/>
          </p:nvGrpSpPr>
          <p:grpSpPr>
            <a:xfrm>
              <a:off x="5913728" y="2873197"/>
              <a:ext cx="139138" cy="127771"/>
              <a:chOff x="585175" y="1520600"/>
              <a:chExt cx="54425" cy="49975"/>
            </a:xfrm>
          </p:grpSpPr>
          <p:sp>
            <p:nvSpPr>
              <p:cNvPr id="4249" name="Google Shape;4249;p3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3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1" name="Google Shape;4251;p3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2" name="Google Shape;4252;p3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3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54" name="Google Shape;4254;p36"/>
            <p:cNvSpPr/>
            <p:nvPr/>
          </p:nvSpPr>
          <p:spPr>
            <a:xfrm>
              <a:off x="7631394" y="4211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5" name="Google Shape;4255;p36"/>
            <p:cNvSpPr/>
            <p:nvPr/>
          </p:nvSpPr>
          <p:spPr>
            <a:xfrm>
              <a:off x="8239819" y="39001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36"/>
            <p:cNvSpPr/>
            <p:nvPr/>
          </p:nvSpPr>
          <p:spPr>
            <a:xfrm>
              <a:off x="8519794" y="2633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36"/>
            <p:cNvSpPr/>
            <p:nvPr/>
          </p:nvSpPr>
          <p:spPr>
            <a:xfrm>
              <a:off x="8653419" y="1908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36"/>
            <p:cNvSpPr/>
            <p:nvPr/>
          </p:nvSpPr>
          <p:spPr>
            <a:xfrm>
              <a:off x="8340594" y="2086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36"/>
            <p:cNvSpPr/>
            <p:nvPr/>
          </p:nvSpPr>
          <p:spPr>
            <a:xfrm>
              <a:off x="8392794" y="1386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36"/>
            <p:cNvSpPr/>
            <p:nvPr/>
          </p:nvSpPr>
          <p:spPr>
            <a:xfrm>
              <a:off x="7940007" y="617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36"/>
            <p:cNvSpPr/>
            <p:nvPr/>
          </p:nvSpPr>
          <p:spPr>
            <a:xfrm>
              <a:off x="7844557" y="1116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36"/>
            <p:cNvSpPr/>
            <p:nvPr/>
          </p:nvSpPr>
          <p:spPr>
            <a:xfrm>
              <a:off x="5763757" y="712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36"/>
            <p:cNvSpPr/>
            <p:nvPr/>
          </p:nvSpPr>
          <p:spPr>
            <a:xfrm>
              <a:off x="5191057" y="954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36"/>
            <p:cNvSpPr/>
            <p:nvPr/>
          </p:nvSpPr>
          <p:spPr>
            <a:xfrm>
              <a:off x="5191057" y="539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36"/>
            <p:cNvSpPr/>
            <p:nvPr/>
          </p:nvSpPr>
          <p:spPr>
            <a:xfrm>
              <a:off x="3975682" y="775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36"/>
            <p:cNvSpPr/>
            <p:nvPr/>
          </p:nvSpPr>
          <p:spPr>
            <a:xfrm>
              <a:off x="2893932" y="859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36"/>
            <p:cNvSpPr/>
            <p:nvPr/>
          </p:nvSpPr>
          <p:spPr>
            <a:xfrm>
              <a:off x="2626657" y="650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36"/>
            <p:cNvSpPr/>
            <p:nvPr/>
          </p:nvSpPr>
          <p:spPr>
            <a:xfrm>
              <a:off x="2251232" y="954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36"/>
            <p:cNvSpPr/>
            <p:nvPr/>
          </p:nvSpPr>
          <p:spPr>
            <a:xfrm>
              <a:off x="1425507" y="775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36"/>
            <p:cNvSpPr/>
            <p:nvPr/>
          </p:nvSpPr>
          <p:spPr>
            <a:xfrm>
              <a:off x="590932" y="1083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36"/>
            <p:cNvSpPr/>
            <p:nvPr/>
          </p:nvSpPr>
          <p:spPr>
            <a:xfrm>
              <a:off x="861382" y="1503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36"/>
            <p:cNvSpPr/>
            <p:nvPr/>
          </p:nvSpPr>
          <p:spPr>
            <a:xfrm>
              <a:off x="988632" y="680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3" name="Google Shape;4273;p36"/>
            <p:cNvSpPr/>
            <p:nvPr/>
          </p:nvSpPr>
          <p:spPr>
            <a:xfrm>
              <a:off x="389382" y="19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36"/>
            <p:cNvSpPr/>
            <p:nvPr/>
          </p:nvSpPr>
          <p:spPr>
            <a:xfrm>
              <a:off x="653332" y="2745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5" name="Google Shape;4275;p36"/>
            <p:cNvSpPr/>
            <p:nvPr/>
          </p:nvSpPr>
          <p:spPr>
            <a:xfrm>
              <a:off x="1435482" y="2996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36"/>
            <p:cNvSpPr/>
            <p:nvPr/>
          </p:nvSpPr>
          <p:spPr>
            <a:xfrm>
              <a:off x="1021882" y="3454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36"/>
            <p:cNvSpPr/>
            <p:nvPr/>
          </p:nvSpPr>
          <p:spPr>
            <a:xfrm>
              <a:off x="988632" y="2933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36"/>
            <p:cNvSpPr/>
            <p:nvPr/>
          </p:nvSpPr>
          <p:spPr>
            <a:xfrm>
              <a:off x="451782" y="3454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36"/>
            <p:cNvSpPr/>
            <p:nvPr/>
          </p:nvSpPr>
          <p:spPr>
            <a:xfrm>
              <a:off x="1835982" y="4001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36"/>
            <p:cNvSpPr/>
            <p:nvPr/>
          </p:nvSpPr>
          <p:spPr>
            <a:xfrm>
              <a:off x="1106757" y="463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36"/>
            <p:cNvSpPr/>
            <p:nvPr/>
          </p:nvSpPr>
          <p:spPr>
            <a:xfrm>
              <a:off x="5096532" y="4458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36"/>
            <p:cNvSpPr/>
            <p:nvPr/>
          </p:nvSpPr>
          <p:spPr>
            <a:xfrm>
              <a:off x="4702007" y="2606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36"/>
            <p:cNvSpPr/>
            <p:nvPr/>
          </p:nvSpPr>
          <p:spPr>
            <a:xfrm>
              <a:off x="4509607" y="3139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36"/>
            <p:cNvSpPr/>
            <p:nvPr/>
          </p:nvSpPr>
          <p:spPr>
            <a:xfrm>
              <a:off x="3913282" y="29058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36"/>
            <p:cNvSpPr/>
            <p:nvPr/>
          </p:nvSpPr>
          <p:spPr>
            <a:xfrm>
              <a:off x="5454807" y="2876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36"/>
            <p:cNvSpPr/>
            <p:nvPr/>
          </p:nvSpPr>
          <p:spPr>
            <a:xfrm>
              <a:off x="6466582" y="3303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36"/>
            <p:cNvSpPr/>
            <p:nvPr/>
          </p:nvSpPr>
          <p:spPr>
            <a:xfrm>
              <a:off x="5701357" y="25029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5">
  <p:cSld name="BLANK_1_1_1_2_3">
    <p:spTree>
      <p:nvGrpSpPr>
        <p:cNvPr id="4288" name="Shape 4288"/>
        <p:cNvGrpSpPr/>
        <p:nvPr/>
      </p:nvGrpSpPr>
      <p:grpSpPr>
        <a:xfrm>
          <a:off x="0" y="0"/>
          <a:ext cx="0" cy="0"/>
          <a:chOff x="0" y="0"/>
          <a:chExt cx="0" cy="0"/>
        </a:xfrm>
      </p:grpSpPr>
      <p:sp>
        <p:nvSpPr>
          <p:cNvPr id="4289" name="Google Shape;4289;p37"/>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90" name="Google Shape;4290;p37"/>
          <p:cNvGrpSpPr/>
          <p:nvPr/>
        </p:nvGrpSpPr>
        <p:grpSpPr>
          <a:xfrm>
            <a:off x="336082" y="418298"/>
            <a:ext cx="8422863" cy="4356995"/>
            <a:chOff x="336082" y="418298"/>
            <a:chExt cx="8422863" cy="4356995"/>
          </a:xfrm>
        </p:grpSpPr>
        <p:grpSp>
          <p:nvGrpSpPr>
            <p:cNvPr id="4291" name="Google Shape;4291;p37"/>
            <p:cNvGrpSpPr/>
            <p:nvPr/>
          </p:nvGrpSpPr>
          <p:grpSpPr>
            <a:xfrm>
              <a:off x="3009028" y="2873585"/>
              <a:ext cx="139138" cy="127771"/>
              <a:chOff x="585175" y="1520600"/>
              <a:chExt cx="54425" cy="49975"/>
            </a:xfrm>
          </p:grpSpPr>
          <p:sp>
            <p:nvSpPr>
              <p:cNvPr id="4292" name="Google Shape;4292;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97" name="Google Shape;4297;p37"/>
            <p:cNvSpPr/>
            <p:nvPr/>
          </p:nvSpPr>
          <p:spPr>
            <a:xfrm>
              <a:off x="3239719" y="3001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98" name="Google Shape;4298;p37"/>
            <p:cNvGrpSpPr/>
            <p:nvPr/>
          </p:nvGrpSpPr>
          <p:grpSpPr>
            <a:xfrm>
              <a:off x="3264653" y="1282785"/>
              <a:ext cx="139138" cy="127771"/>
              <a:chOff x="585175" y="1520600"/>
              <a:chExt cx="54425" cy="49975"/>
            </a:xfrm>
          </p:grpSpPr>
          <p:sp>
            <p:nvSpPr>
              <p:cNvPr id="4299" name="Google Shape;4299;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4" name="Google Shape;4304;p37"/>
            <p:cNvGrpSpPr/>
            <p:nvPr/>
          </p:nvGrpSpPr>
          <p:grpSpPr>
            <a:xfrm>
              <a:off x="1708478" y="1371885"/>
              <a:ext cx="139138" cy="127771"/>
              <a:chOff x="585175" y="1520600"/>
              <a:chExt cx="54425" cy="49975"/>
            </a:xfrm>
          </p:grpSpPr>
          <p:sp>
            <p:nvSpPr>
              <p:cNvPr id="4305" name="Google Shape;4305;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0" name="Google Shape;4310;p37"/>
            <p:cNvGrpSpPr/>
            <p:nvPr/>
          </p:nvGrpSpPr>
          <p:grpSpPr>
            <a:xfrm>
              <a:off x="461278" y="1327335"/>
              <a:ext cx="139138" cy="127771"/>
              <a:chOff x="585175" y="1520600"/>
              <a:chExt cx="54425" cy="49975"/>
            </a:xfrm>
          </p:grpSpPr>
          <p:sp>
            <p:nvSpPr>
              <p:cNvPr id="4311" name="Google Shape;4311;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6" name="Google Shape;4316;p37"/>
            <p:cNvGrpSpPr/>
            <p:nvPr/>
          </p:nvGrpSpPr>
          <p:grpSpPr>
            <a:xfrm>
              <a:off x="537628" y="2745810"/>
              <a:ext cx="139138" cy="127771"/>
              <a:chOff x="585175" y="1520600"/>
              <a:chExt cx="54425" cy="49975"/>
            </a:xfrm>
          </p:grpSpPr>
          <p:sp>
            <p:nvSpPr>
              <p:cNvPr id="4317" name="Google Shape;4317;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22" name="Google Shape;4322;p37"/>
            <p:cNvGrpSpPr/>
            <p:nvPr/>
          </p:nvGrpSpPr>
          <p:grpSpPr>
            <a:xfrm>
              <a:off x="398478" y="3933472"/>
              <a:ext cx="139138" cy="127771"/>
              <a:chOff x="585175" y="1520600"/>
              <a:chExt cx="54425" cy="49975"/>
            </a:xfrm>
          </p:grpSpPr>
          <p:sp>
            <p:nvSpPr>
              <p:cNvPr id="4323" name="Google Shape;4323;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28" name="Google Shape;4328;p37"/>
            <p:cNvGrpSpPr/>
            <p:nvPr/>
          </p:nvGrpSpPr>
          <p:grpSpPr>
            <a:xfrm>
              <a:off x="1034803" y="4475722"/>
              <a:ext cx="139138" cy="127771"/>
              <a:chOff x="585175" y="1520600"/>
              <a:chExt cx="54425" cy="49975"/>
            </a:xfrm>
          </p:grpSpPr>
          <p:sp>
            <p:nvSpPr>
              <p:cNvPr id="4329" name="Google Shape;4329;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34" name="Google Shape;4334;p37"/>
            <p:cNvGrpSpPr/>
            <p:nvPr/>
          </p:nvGrpSpPr>
          <p:grpSpPr>
            <a:xfrm>
              <a:off x="2447453" y="4647522"/>
              <a:ext cx="139138" cy="127771"/>
              <a:chOff x="585175" y="1520600"/>
              <a:chExt cx="54425" cy="49975"/>
            </a:xfrm>
          </p:grpSpPr>
          <p:sp>
            <p:nvSpPr>
              <p:cNvPr id="4335" name="Google Shape;4335;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0" name="Google Shape;4340;p37"/>
            <p:cNvGrpSpPr/>
            <p:nvPr/>
          </p:nvGrpSpPr>
          <p:grpSpPr>
            <a:xfrm>
              <a:off x="3993728" y="4392997"/>
              <a:ext cx="139138" cy="127771"/>
              <a:chOff x="585175" y="1520600"/>
              <a:chExt cx="54425" cy="49975"/>
            </a:xfrm>
          </p:grpSpPr>
          <p:sp>
            <p:nvSpPr>
              <p:cNvPr id="4341" name="Google Shape;4341;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6" name="Google Shape;4346;p37"/>
            <p:cNvGrpSpPr/>
            <p:nvPr/>
          </p:nvGrpSpPr>
          <p:grpSpPr>
            <a:xfrm>
              <a:off x="5310903" y="4647522"/>
              <a:ext cx="139138" cy="127771"/>
              <a:chOff x="585175" y="1520600"/>
              <a:chExt cx="54425" cy="49975"/>
            </a:xfrm>
          </p:grpSpPr>
          <p:sp>
            <p:nvSpPr>
              <p:cNvPr id="4347" name="Google Shape;4347;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2" name="Google Shape;4352;p37"/>
            <p:cNvGrpSpPr/>
            <p:nvPr/>
          </p:nvGrpSpPr>
          <p:grpSpPr>
            <a:xfrm>
              <a:off x="6278128" y="4392997"/>
              <a:ext cx="139138" cy="127771"/>
              <a:chOff x="585175" y="1520600"/>
              <a:chExt cx="54425" cy="49975"/>
            </a:xfrm>
          </p:grpSpPr>
          <p:sp>
            <p:nvSpPr>
              <p:cNvPr id="4353" name="Google Shape;4353;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8" name="Google Shape;4358;p37"/>
            <p:cNvGrpSpPr/>
            <p:nvPr/>
          </p:nvGrpSpPr>
          <p:grpSpPr>
            <a:xfrm>
              <a:off x="7671678" y="4539610"/>
              <a:ext cx="139138" cy="127771"/>
              <a:chOff x="585175" y="1520600"/>
              <a:chExt cx="54425" cy="49975"/>
            </a:xfrm>
          </p:grpSpPr>
          <p:sp>
            <p:nvSpPr>
              <p:cNvPr id="4359" name="Google Shape;4359;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4" name="Google Shape;4364;p37"/>
            <p:cNvGrpSpPr/>
            <p:nvPr/>
          </p:nvGrpSpPr>
          <p:grpSpPr>
            <a:xfrm>
              <a:off x="8619803" y="3203460"/>
              <a:ext cx="139138" cy="127771"/>
              <a:chOff x="585175" y="1520600"/>
              <a:chExt cx="54425" cy="49975"/>
            </a:xfrm>
          </p:grpSpPr>
          <p:sp>
            <p:nvSpPr>
              <p:cNvPr id="4365" name="Google Shape;4365;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0" name="Google Shape;4370;p37"/>
            <p:cNvGrpSpPr/>
            <p:nvPr/>
          </p:nvGrpSpPr>
          <p:grpSpPr>
            <a:xfrm>
              <a:off x="8480653" y="2038985"/>
              <a:ext cx="139138" cy="127771"/>
              <a:chOff x="585175" y="1520600"/>
              <a:chExt cx="54425" cy="49975"/>
            </a:xfrm>
          </p:grpSpPr>
          <p:sp>
            <p:nvSpPr>
              <p:cNvPr id="4371" name="Google Shape;4371;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6" name="Google Shape;4376;p37"/>
            <p:cNvGrpSpPr/>
            <p:nvPr/>
          </p:nvGrpSpPr>
          <p:grpSpPr>
            <a:xfrm>
              <a:off x="8576103" y="1020860"/>
              <a:ext cx="139138" cy="127771"/>
              <a:chOff x="585175" y="1520600"/>
              <a:chExt cx="54425" cy="49975"/>
            </a:xfrm>
          </p:grpSpPr>
          <p:sp>
            <p:nvSpPr>
              <p:cNvPr id="4377" name="Google Shape;4377;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2" name="Google Shape;4382;p37"/>
            <p:cNvGrpSpPr/>
            <p:nvPr/>
          </p:nvGrpSpPr>
          <p:grpSpPr>
            <a:xfrm>
              <a:off x="7671678" y="1174510"/>
              <a:ext cx="139138" cy="127771"/>
              <a:chOff x="585175" y="1520600"/>
              <a:chExt cx="54425" cy="49975"/>
            </a:xfrm>
          </p:grpSpPr>
          <p:sp>
            <p:nvSpPr>
              <p:cNvPr id="4383" name="Google Shape;4383;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8" name="Google Shape;4388;p37"/>
            <p:cNvGrpSpPr/>
            <p:nvPr/>
          </p:nvGrpSpPr>
          <p:grpSpPr>
            <a:xfrm>
              <a:off x="7003553" y="540010"/>
              <a:ext cx="139138" cy="127771"/>
              <a:chOff x="585175" y="1520600"/>
              <a:chExt cx="54425" cy="49975"/>
            </a:xfrm>
          </p:grpSpPr>
          <p:sp>
            <p:nvSpPr>
              <p:cNvPr id="4389" name="Google Shape;4389;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94" name="Google Shape;4394;p37"/>
            <p:cNvGrpSpPr/>
            <p:nvPr/>
          </p:nvGrpSpPr>
          <p:grpSpPr>
            <a:xfrm>
              <a:off x="6322678" y="1174510"/>
              <a:ext cx="139138" cy="127771"/>
              <a:chOff x="585175" y="1520600"/>
              <a:chExt cx="54425" cy="49975"/>
            </a:xfrm>
          </p:grpSpPr>
          <p:sp>
            <p:nvSpPr>
              <p:cNvPr id="4395" name="Google Shape;4395;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00" name="Google Shape;4400;p37"/>
            <p:cNvGrpSpPr/>
            <p:nvPr/>
          </p:nvGrpSpPr>
          <p:grpSpPr>
            <a:xfrm>
              <a:off x="5450053" y="1410560"/>
              <a:ext cx="139138" cy="127771"/>
              <a:chOff x="585175" y="1520600"/>
              <a:chExt cx="54425" cy="49975"/>
            </a:xfrm>
          </p:grpSpPr>
          <p:sp>
            <p:nvSpPr>
              <p:cNvPr id="4401" name="Google Shape;4401;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06" name="Google Shape;4406;p37"/>
            <p:cNvGrpSpPr/>
            <p:nvPr/>
          </p:nvGrpSpPr>
          <p:grpSpPr>
            <a:xfrm>
              <a:off x="4502416" y="1327410"/>
              <a:ext cx="139138" cy="127771"/>
              <a:chOff x="585175" y="1520600"/>
              <a:chExt cx="54425" cy="49975"/>
            </a:xfrm>
          </p:grpSpPr>
          <p:sp>
            <p:nvSpPr>
              <p:cNvPr id="4407" name="Google Shape;4407;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8" name="Google Shape;4408;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9" name="Google Shape;4409;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0" name="Google Shape;4410;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1" name="Google Shape;4411;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2" name="Google Shape;4412;p37"/>
            <p:cNvGrpSpPr/>
            <p:nvPr/>
          </p:nvGrpSpPr>
          <p:grpSpPr>
            <a:xfrm>
              <a:off x="5997791" y="2618035"/>
              <a:ext cx="139138" cy="127771"/>
              <a:chOff x="585175" y="1520600"/>
              <a:chExt cx="54425" cy="49975"/>
            </a:xfrm>
          </p:grpSpPr>
          <p:sp>
            <p:nvSpPr>
              <p:cNvPr id="4413" name="Google Shape;4413;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4" name="Google Shape;4414;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5" name="Google Shape;4415;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6" name="Google Shape;4416;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7" name="Google Shape;4417;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8" name="Google Shape;4418;p37"/>
            <p:cNvGrpSpPr/>
            <p:nvPr/>
          </p:nvGrpSpPr>
          <p:grpSpPr>
            <a:xfrm>
              <a:off x="5752591" y="3146185"/>
              <a:ext cx="139138" cy="127771"/>
              <a:chOff x="585175" y="1520600"/>
              <a:chExt cx="54425" cy="49975"/>
            </a:xfrm>
          </p:grpSpPr>
          <p:sp>
            <p:nvSpPr>
              <p:cNvPr id="4419" name="Google Shape;4419;p3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3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3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3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3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24" name="Google Shape;4424;p37"/>
            <p:cNvSpPr/>
            <p:nvPr/>
          </p:nvSpPr>
          <p:spPr>
            <a:xfrm>
              <a:off x="3085769" y="2473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37"/>
            <p:cNvSpPr/>
            <p:nvPr/>
          </p:nvSpPr>
          <p:spPr>
            <a:xfrm>
              <a:off x="3148169" y="3531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37"/>
            <p:cNvSpPr/>
            <p:nvPr/>
          </p:nvSpPr>
          <p:spPr>
            <a:xfrm>
              <a:off x="2994032" y="1443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37"/>
            <p:cNvSpPr/>
            <p:nvPr/>
          </p:nvSpPr>
          <p:spPr>
            <a:xfrm>
              <a:off x="2485832" y="1207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37"/>
            <p:cNvSpPr/>
            <p:nvPr/>
          </p:nvSpPr>
          <p:spPr>
            <a:xfrm>
              <a:off x="2103632" y="1381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37"/>
            <p:cNvSpPr/>
            <p:nvPr/>
          </p:nvSpPr>
          <p:spPr>
            <a:xfrm>
              <a:off x="1338857" y="1282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37"/>
            <p:cNvSpPr/>
            <p:nvPr/>
          </p:nvSpPr>
          <p:spPr>
            <a:xfrm>
              <a:off x="778882" y="1404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37"/>
            <p:cNvSpPr/>
            <p:nvPr/>
          </p:nvSpPr>
          <p:spPr>
            <a:xfrm>
              <a:off x="436857" y="990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37"/>
            <p:cNvSpPr/>
            <p:nvPr/>
          </p:nvSpPr>
          <p:spPr>
            <a:xfrm>
              <a:off x="336082" y="1741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37"/>
            <p:cNvSpPr/>
            <p:nvPr/>
          </p:nvSpPr>
          <p:spPr>
            <a:xfrm>
              <a:off x="576007" y="2410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37"/>
            <p:cNvSpPr/>
            <p:nvPr/>
          </p:nvSpPr>
          <p:spPr>
            <a:xfrm>
              <a:off x="374457" y="2938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37"/>
            <p:cNvSpPr/>
            <p:nvPr/>
          </p:nvSpPr>
          <p:spPr>
            <a:xfrm>
              <a:off x="576007" y="3633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37"/>
            <p:cNvSpPr/>
            <p:nvPr/>
          </p:nvSpPr>
          <p:spPr>
            <a:xfrm>
              <a:off x="778882" y="4425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37"/>
            <p:cNvSpPr/>
            <p:nvPr/>
          </p:nvSpPr>
          <p:spPr>
            <a:xfrm>
              <a:off x="1587032" y="44631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37"/>
            <p:cNvSpPr/>
            <p:nvPr/>
          </p:nvSpPr>
          <p:spPr>
            <a:xfrm>
              <a:off x="2166032" y="4680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37"/>
            <p:cNvSpPr/>
            <p:nvPr/>
          </p:nvSpPr>
          <p:spPr>
            <a:xfrm>
              <a:off x="2853257" y="44631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37"/>
            <p:cNvSpPr/>
            <p:nvPr/>
          </p:nvSpPr>
          <p:spPr>
            <a:xfrm>
              <a:off x="3585007" y="4508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37"/>
            <p:cNvSpPr/>
            <p:nvPr/>
          </p:nvSpPr>
          <p:spPr>
            <a:xfrm>
              <a:off x="4208607" y="46475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37"/>
            <p:cNvSpPr/>
            <p:nvPr/>
          </p:nvSpPr>
          <p:spPr>
            <a:xfrm>
              <a:off x="5093082" y="45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37"/>
            <p:cNvSpPr/>
            <p:nvPr/>
          </p:nvSpPr>
          <p:spPr>
            <a:xfrm>
              <a:off x="5582982" y="450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37"/>
            <p:cNvSpPr/>
            <p:nvPr/>
          </p:nvSpPr>
          <p:spPr>
            <a:xfrm>
              <a:off x="6136932" y="4603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37"/>
            <p:cNvSpPr/>
            <p:nvPr/>
          </p:nvSpPr>
          <p:spPr>
            <a:xfrm>
              <a:off x="6855982" y="4393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37"/>
            <p:cNvSpPr/>
            <p:nvPr/>
          </p:nvSpPr>
          <p:spPr>
            <a:xfrm>
              <a:off x="7931357" y="4393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37"/>
            <p:cNvSpPr/>
            <p:nvPr/>
          </p:nvSpPr>
          <p:spPr>
            <a:xfrm>
              <a:off x="7505032"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37"/>
            <p:cNvSpPr/>
            <p:nvPr/>
          </p:nvSpPr>
          <p:spPr>
            <a:xfrm>
              <a:off x="5882682" y="3382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37"/>
            <p:cNvSpPr/>
            <p:nvPr/>
          </p:nvSpPr>
          <p:spPr>
            <a:xfrm>
              <a:off x="5790969" y="2683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37"/>
            <p:cNvSpPr/>
            <p:nvPr/>
          </p:nvSpPr>
          <p:spPr>
            <a:xfrm>
              <a:off x="5997794" y="22443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37"/>
            <p:cNvSpPr/>
            <p:nvPr/>
          </p:nvSpPr>
          <p:spPr>
            <a:xfrm>
              <a:off x="4820819" y="1381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37"/>
            <p:cNvSpPr/>
            <p:nvPr/>
          </p:nvSpPr>
          <p:spPr>
            <a:xfrm>
              <a:off x="5267194" y="1269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37"/>
            <p:cNvSpPr/>
            <p:nvPr/>
          </p:nvSpPr>
          <p:spPr>
            <a:xfrm>
              <a:off x="6068019" y="1360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37"/>
            <p:cNvSpPr/>
            <p:nvPr/>
          </p:nvSpPr>
          <p:spPr>
            <a:xfrm>
              <a:off x="6706394" y="990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37"/>
            <p:cNvSpPr/>
            <p:nvPr/>
          </p:nvSpPr>
          <p:spPr>
            <a:xfrm>
              <a:off x="6643994" y="1360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37"/>
            <p:cNvSpPr/>
            <p:nvPr/>
          </p:nvSpPr>
          <p:spPr>
            <a:xfrm>
              <a:off x="7343944" y="7809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37"/>
            <p:cNvSpPr/>
            <p:nvPr/>
          </p:nvSpPr>
          <p:spPr>
            <a:xfrm>
              <a:off x="7671669" y="418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37"/>
            <p:cNvSpPr/>
            <p:nvPr/>
          </p:nvSpPr>
          <p:spPr>
            <a:xfrm>
              <a:off x="7993744" y="1112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37"/>
            <p:cNvSpPr/>
            <p:nvPr/>
          </p:nvSpPr>
          <p:spPr>
            <a:xfrm>
              <a:off x="8248269" y="8260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37"/>
            <p:cNvSpPr/>
            <p:nvPr/>
          </p:nvSpPr>
          <p:spPr>
            <a:xfrm>
              <a:off x="8392794" y="1315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37"/>
            <p:cNvSpPr/>
            <p:nvPr/>
          </p:nvSpPr>
          <p:spPr>
            <a:xfrm>
              <a:off x="8696544" y="1679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37"/>
            <p:cNvSpPr/>
            <p:nvPr/>
          </p:nvSpPr>
          <p:spPr>
            <a:xfrm>
              <a:off x="8519019" y="2473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37"/>
            <p:cNvSpPr/>
            <p:nvPr/>
          </p:nvSpPr>
          <p:spPr>
            <a:xfrm>
              <a:off x="8658169" y="29062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37"/>
            <p:cNvSpPr/>
            <p:nvPr/>
          </p:nvSpPr>
          <p:spPr>
            <a:xfrm>
              <a:off x="8519019" y="3822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73" name="Shape 273"/>
        <p:cNvGrpSpPr/>
        <p:nvPr/>
      </p:nvGrpSpPr>
      <p:grpSpPr>
        <a:xfrm>
          <a:off x="0" y="0"/>
          <a:ext cx="0" cy="0"/>
          <a:chOff x="0" y="0"/>
          <a:chExt cx="0" cy="0"/>
        </a:xfrm>
      </p:grpSpPr>
      <p:sp>
        <p:nvSpPr>
          <p:cNvPr id="274" name="Google Shape;274;p5"/>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5"/>
          <p:cNvSpPr txBox="1"/>
          <p:nvPr>
            <p:ph type="subTitle" idx="1"/>
          </p:nvPr>
        </p:nvSpPr>
        <p:spPr>
          <a:xfrm>
            <a:off x="1923048" y="1631988"/>
            <a:ext cx="2760300" cy="4872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1pPr>
            <a:lvl2pPr lvl="1"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2pPr>
            <a:lvl3pPr lvl="2"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3pPr>
            <a:lvl4pPr lvl="3"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4pPr>
            <a:lvl5pPr lvl="4"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5pPr>
            <a:lvl6pPr lvl="5"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6pPr>
            <a:lvl7pPr lvl="6"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7pPr>
            <a:lvl8pPr lvl="7" algn="ctr">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8pPr>
            <a:lvl9pPr lvl="8" algn="ctr">
              <a:lnSpc>
                <a:spcPct val="100000"/>
              </a:lnSpc>
              <a:spcBef>
                <a:spcPts val="1600"/>
              </a:spcBef>
              <a:spcAft>
                <a:spcPts val="160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9pPr>
          </a:lstStyle>
          <a:p/>
        </p:txBody>
      </p:sp>
      <p:sp>
        <p:nvSpPr>
          <p:cNvPr id="276" name="Google Shape;276;p5"/>
          <p:cNvSpPr txBox="1"/>
          <p:nvPr>
            <p:ph type="subTitle" idx="2"/>
          </p:nvPr>
        </p:nvSpPr>
        <p:spPr>
          <a:xfrm>
            <a:off x="1923036" y="3146757"/>
            <a:ext cx="2760300" cy="48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1pPr>
            <a:lvl2pPr lvl="1"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2pPr>
            <a:lvl3pPr lvl="2"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3pPr>
            <a:lvl4pPr lvl="3"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4pPr>
            <a:lvl5pPr lvl="4"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5pPr>
            <a:lvl6pPr lvl="5"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6pPr>
            <a:lvl7pPr lvl="6"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7pPr>
            <a:lvl8pPr lvl="7" algn="ctr" rtl="0">
              <a:lnSpc>
                <a:spcPct val="100000"/>
              </a:lnSpc>
              <a:spcBef>
                <a:spcPts val="1600"/>
              </a:spcBef>
              <a:spcAft>
                <a:spcPts val="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8pPr>
            <a:lvl9pPr lvl="8" algn="ctr" rtl="0">
              <a:lnSpc>
                <a:spcPct val="100000"/>
              </a:lnSpc>
              <a:spcBef>
                <a:spcPts val="1600"/>
              </a:spcBef>
              <a:spcAft>
                <a:spcPts val="1600"/>
              </a:spcAft>
              <a:buSzPts val="2000"/>
              <a:buFont typeface="Yeseva One" panose="00000500000000000000"/>
              <a:buNone/>
              <a:defRPr sz="2000">
                <a:latin typeface="Yeseva One" panose="00000500000000000000"/>
                <a:ea typeface="Yeseva One" panose="00000500000000000000"/>
                <a:cs typeface="Yeseva One" panose="00000500000000000000"/>
                <a:sym typeface="Yeseva One" panose="00000500000000000000"/>
              </a:defRPr>
            </a:lvl9pPr>
          </a:lstStyle>
          <a:p/>
        </p:txBody>
      </p:sp>
      <p:sp>
        <p:nvSpPr>
          <p:cNvPr id="277" name="Google Shape;277;p5"/>
          <p:cNvSpPr txBox="1"/>
          <p:nvPr>
            <p:ph type="subTitle" idx="3"/>
          </p:nvPr>
        </p:nvSpPr>
        <p:spPr>
          <a:xfrm>
            <a:off x="1923025" y="2022862"/>
            <a:ext cx="2760300" cy="8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8" name="Google Shape;278;p5"/>
          <p:cNvSpPr txBox="1"/>
          <p:nvPr>
            <p:ph type="subTitle" idx="4"/>
          </p:nvPr>
        </p:nvSpPr>
        <p:spPr>
          <a:xfrm>
            <a:off x="1923025" y="3537638"/>
            <a:ext cx="2760300" cy="8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9" name="Google Shape;279;p5"/>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80" name="Google Shape;280;p5"/>
          <p:cNvGrpSpPr/>
          <p:nvPr/>
        </p:nvGrpSpPr>
        <p:grpSpPr>
          <a:xfrm>
            <a:off x="366094" y="793360"/>
            <a:ext cx="8089100" cy="3903738"/>
            <a:chOff x="366094" y="793360"/>
            <a:chExt cx="8089100" cy="3903738"/>
          </a:xfrm>
        </p:grpSpPr>
        <p:grpSp>
          <p:nvGrpSpPr>
            <p:cNvPr id="281" name="Google Shape;281;p5"/>
            <p:cNvGrpSpPr/>
            <p:nvPr/>
          </p:nvGrpSpPr>
          <p:grpSpPr>
            <a:xfrm>
              <a:off x="7859871" y="1867229"/>
              <a:ext cx="564135" cy="256951"/>
              <a:chOff x="700250" y="1477300"/>
              <a:chExt cx="309675" cy="141050"/>
            </a:xfrm>
          </p:grpSpPr>
          <p:sp>
            <p:nvSpPr>
              <p:cNvPr id="282" name="Google Shape;282;p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 name="Google Shape;286;p5"/>
            <p:cNvGrpSpPr/>
            <p:nvPr/>
          </p:nvGrpSpPr>
          <p:grpSpPr>
            <a:xfrm>
              <a:off x="5219653" y="2308622"/>
              <a:ext cx="139138" cy="127771"/>
              <a:chOff x="585175" y="1520600"/>
              <a:chExt cx="54425" cy="49975"/>
            </a:xfrm>
          </p:grpSpPr>
          <p:sp>
            <p:nvSpPr>
              <p:cNvPr id="287" name="Google Shape;287;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2" name="Google Shape;292;p5"/>
            <p:cNvSpPr/>
            <p:nvPr/>
          </p:nvSpPr>
          <p:spPr>
            <a:xfrm>
              <a:off x="5055244" y="2022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3" name="Google Shape;293;p5"/>
            <p:cNvGrpSpPr/>
            <p:nvPr/>
          </p:nvGrpSpPr>
          <p:grpSpPr>
            <a:xfrm>
              <a:off x="5192146" y="3871654"/>
              <a:ext cx="564135" cy="256951"/>
              <a:chOff x="700250" y="1477300"/>
              <a:chExt cx="309675" cy="141050"/>
            </a:xfrm>
          </p:grpSpPr>
          <p:sp>
            <p:nvSpPr>
              <p:cNvPr id="294" name="Google Shape;294;p5"/>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5"/>
            <p:cNvGrpSpPr/>
            <p:nvPr/>
          </p:nvGrpSpPr>
          <p:grpSpPr>
            <a:xfrm>
              <a:off x="4328803" y="2849047"/>
              <a:ext cx="139138" cy="127771"/>
              <a:chOff x="585175" y="1520600"/>
              <a:chExt cx="54425" cy="49975"/>
            </a:xfrm>
          </p:grpSpPr>
          <p:sp>
            <p:nvSpPr>
              <p:cNvPr id="299" name="Google Shape;299;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4" name="Google Shape;304;p5"/>
            <p:cNvGrpSpPr/>
            <p:nvPr/>
          </p:nvGrpSpPr>
          <p:grpSpPr>
            <a:xfrm>
              <a:off x="6505028" y="4414397"/>
              <a:ext cx="139138" cy="127771"/>
              <a:chOff x="585175" y="1520600"/>
              <a:chExt cx="54425" cy="49975"/>
            </a:xfrm>
          </p:grpSpPr>
          <p:sp>
            <p:nvSpPr>
              <p:cNvPr id="305" name="Google Shape;305;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0" name="Google Shape;310;p5"/>
            <p:cNvGrpSpPr/>
            <p:nvPr/>
          </p:nvGrpSpPr>
          <p:grpSpPr>
            <a:xfrm>
              <a:off x="7014078" y="1461847"/>
              <a:ext cx="139138" cy="127771"/>
              <a:chOff x="585175" y="1520600"/>
              <a:chExt cx="54425" cy="49975"/>
            </a:xfrm>
          </p:grpSpPr>
          <p:sp>
            <p:nvSpPr>
              <p:cNvPr id="311" name="Google Shape;311;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5"/>
            <p:cNvGrpSpPr/>
            <p:nvPr/>
          </p:nvGrpSpPr>
          <p:grpSpPr>
            <a:xfrm>
              <a:off x="7694953" y="793360"/>
              <a:ext cx="139138" cy="127771"/>
              <a:chOff x="585175" y="1520600"/>
              <a:chExt cx="54425" cy="49975"/>
            </a:xfrm>
          </p:grpSpPr>
          <p:sp>
            <p:nvSpPr>
              <p:cNvPr id="317" name="Google Shape;317;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5"/>
            <p:cNvGrpSpPr/>
            <p:nvPr/>
          </p:nvGrpSpPr>
          <p:grpSpPr>
            <a:xfrm>
              <a:off x="7898578" y="1334085"/>
              <a:ext cx="139138" cy="127771"/>
              <a:chOff x="585175" y="1520600"/>
              <a:chExt cx="54425" cy="49975"/>
            </a:xfrm>
          </p:grpSpPr>
          <p:sp>
            <p:nvSpPr>
              <p:cNvPr id="323" name="Google Shape;323;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 name="Google Shape;328;p5"/>
            <p:cNvGrpSpPr/>
            <p:nvPr/>
          </p:nvGrpSpPr>
          <p:grpSpPr>
            <a:xfrm>
              <a:off x="4467953" y="1238635"/>
              <a:ext cx="139138" cy="127771"/>
              <a:chOff x="585175" y="1520600"/>
              <a:chExt cx="54425" cy="49975"/>
            </a:xfrm>
          </p:grpSpPr>
          <p:sp>
            <p:nvSpPr>
              <p:cNvPr id="329" name="Google Shape;329;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 name="Google Shape;334;p5"/>
            <p:cNvGrpSpPr/>
            <p:nvPr/>
          </p:nvGrpSpPr>
          <p:grpSpPr>
            <a:xfrm>
              <a:off x="459103" y="2934035"/>
              <a:ext cx="139138" cy="127771"/>
              <a:chOff x="585175" y="1520600"/>
              <a:chExt cx="54425" cy="49975"/>
            </a:xfrm>
          </p:grpSpPr>
          <p:sp>
            <p:nvSpPr>
              <p:cNvPr id="335" name="Google Shape;335;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 name="Google Shape;340;p5"/>
            <p:cNvGrpSpPr/>
            <p:nvPr/>
          </p:nvGrpSpPr>
          <p:grpSpPr>
            <a:xfrm>
              <a:off x="8072366" y="4203910"/>
              <a:ext cx="139138" cy="127771"/>
              <a:chOff x="585175" y="1520600"/>
              <a:chExt cx="54425" cy="49975"/>
            </a:xfrm>
          </p:grpSpPr>
          <p:sp>
            <p:nvSpPr>
              <p:cNvPr id="341" name="Google Shape;341;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 name="Google Shape;346;p5"/>
            <p:cNvGrpSpPr/>
            <p:nvPr/>
          </p:nvGrpSpPr>
          <p:grpSpPr>
            <a:xfrm>
              <a:off x="2568141" y="1397710"/>
              <a:ext cx="139138" cy="127771"/>
              <a:chOff x="585175" y="1520600"/>
              <a:chExt cx="54425" cy="49975"/>
            </a:xfrm>
          </p:grpSpPr>
          <p:sp>
            <p:nvSpPr>
              <p:cNvPr id="347" name="Google Shape;347;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 name="Google Shape;352;p5"/>
            <p:cNvGrpSpPr/>
            <p:nvPr/>
          </p:nvGrpSpPr>
          <p:grpSpPr>
            <a:xfrm>
              <a:off x="1454591" y="1174510"/>
              <a:ext cx="139138" cy="127771"/>
              <a:chOff x="585175" y="1520600"/>
              <a:chExt cx="54425" cy="49975"/>
            </a:xfrm>
          </p:grpSpPr>
          <p:sp>
            <p:nvSpPr>
              <p:cNvPr id="353" name="Google Shape;353;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8" name="Google Shape;358;p5"/>
            <p:cNvSpPr/>
            <p:nvPr/>
          </p:nvSpPr>
          <p:spPr>
            <a:xfrm>
              <a:off x="4749819" y="1430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5"/>
            <p:cNvSpPr/>
            <p:nvPr/>
          </p:nvSpPr>
          <p:spPr>
            <a:xfrm>
              <a:off x="5358794" y="120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5"/>
            <p:cNvSpPr/>
            <p:nvPr/>
          </p:nvSpPr>
          <p:spPr>
            <a:xfrm>
              <a:off x="6581769" y="14520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5"/>
            <p:cNvSpPr/>
            <p:nvPr/>
          </p:nvSpPr>
          <p:spPr>
            <a:xfrm>
              <a:off x="7090819" y="9938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a:off x="8290469" y="968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5"/>
            <p:cNvSpPr/>
            <p:nvPr/>
          </p:nvSpPr>
          <p:spPr>
            <a:xfrm>
              <a:off x="7545969" y="1699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5"/>
            <p:cNvSpPr/>
            <p:nvPr/>
          </p:nvSpPr>
          <p:spPr>
            <a:xfrm>
              <a:off x="8392794" y="3919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5"/>
            <p:cNvSpPr/>
            <p:nvPr/>
          </p:nvSpPr>
          <p:spPr>
            <a:xfrm>
              <a:off x="7797469" y="3809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5"/>
            <p:cNvSpPr/>
            <p:nvPr/>
          </p:nvSpPr>
          <p:spPr>
            <a:xfrm>
              <a:off x="7733319" y="457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5"/>
            <p:cNvSpPr/>
            <p:nvPr/>
          </p:nvSpPr>
          <p:spPr>
            <a:xfrm>
              <a:off x="6951669" y="4363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5"/>
            <p:cNvSpPr/>
            <p:nvPr/>
          </p:nvSpPr>
          <p:spPr>
            <a:xfrm>
              <a:off x="6442619" y="406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5"/>
            <p:cNvSpPr/>
            <p:nvPr/>
          </p:nvSpPr>
          <p:spPr>
            <a:xfrm>
              <a:off x="6009919" y="4542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5"/>
            <p:cNvSpPr/>
            <p:nvPr/>
          </p:nvSpPr>
          <p:spPr>
            <a:xfrm>
              <a:off x="5117644" y="4363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5"/>
            <p:cNvSpPr/>
            <p:nvPr/>
          </p:nvSpPr>
          <p:spPr>
            <a:xfrm>
              <a:off x="5421194" y="35376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5"/>
            <p:cNvSpPr/>
            <p:nvPr/>
          </p:nvSpPr>
          <p:spPr>
            <a:xfrm>
              <a:off x="4607094" y="3084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5"/>
            <p:cNvSpPr/>
            <p:nvPr/>
          </p:nvSpPr>
          <p:spPr>
            <a:xfrm>
              <a:off x="4912419" y="2509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5"/>
            <p:cNvSpPr/>
            <p:nvPr/>
          </p:nvSpPr>
          <p:spPr>
            <a:xfrm>
              <a:off x="5911469" y="16998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5"/>
            <p:cNvSpPr/>
            <p:nvPr/>
          </p:nvSpPr>
          <p:spPr>
            <a:xfrm>
              <a:off x="6009919" y="13912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5"/>
            <p:cNvSpPr/>
            <p:nvPr/>
          </p:nvSpPr>
          <p:spPr>
            <a:xfrm>
              <a:off x="3057369" y="1207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5"/>
            <p:cNvSpPr/>
            <p:nvPr/>
          </p:nvSpPr>
          <p:spPr>
            <a:xfrm>
              <a:off x="3973669" y="1372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5"/>
            <p:cNvSpPr/>
            <p:nvPr/>
          </p:nvSpPr>
          <p:spPr>
            <a:xfrm>
              <a:off x="1829244" y="1366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5"/>
            <p:cNvSpPr/>
            <p:nvPr/>
          </p:nvSpPr>
          <p:spPr>
            <a:xfrm>
              <a:off x="919294" y="1334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428494" y="2656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366094" y="3388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 name="Google Shape;382;p5"/>
            <p:cNvGrpSpPr/>
            <p:nvPr/>
          </p:nvGrpSpPr>
          <p:grpSpPr>
            <a:xfrm>
              <a:off x="2399903" y="4414410"/>
              <a:ext cx="139138" cy="127771"/>
              <a:chOff x="585175" y="1520600"/>
              <a:chExt cx="54425" cy="49975"/>
            </a:xfrm>
          </p:grpSpPr>
          <p:sp>
            <p:nvSpPr>
              <p:cNvPr id="383" name="Google Shape;383;p5"/>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5"/>
            <p:cNvSpPr/>
            <p:nvPr/>
          </p:nvSpPr>
          <p:spPr>
            <a:xfrm>
              <a:off x="2790494" y="4634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1766844" y="4542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90" name="Shape 390"/>
        <p:cNvGrpSpPr/>
        <p:nvPr/>
      </p:nvGrpSpPr>
      <p:grpSpPr>
        <a:xfrm>
          <a:off x="0" y="0"/>
          <a:ext cx="0" cy="0"/>
          <a:chOff x="0" y="0"/>
          <a:chExt cx="0" cy="0"/>
        </a:xfrm>
      </p:grpSpPr>
      <p:sp>
        <p:nvSpPr>
          <p:cNvPr id="391" name="Google Shape;391;p6"/>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393" name="Google Shape;393;p6"/>
          <p:cNvGrpSpPr/>
          <p:nvPr/>
        </p:nvGrpSpPr>
        <p:grpSpPr>
          <a:xfrm>
            <a:off x="354553" y="329622"/>
            <a:ext cx="8453716" cy="4471646"/>
            <a:chOff x="354553" y="329622"/>
            <a:chExt cx="8453716" cy="4471646"/>
          </a:xfrm>
        </p:grpSpPr>
        <p:grpSp>
          <p:nvGrpSpPr>
            <p:cNvPr id="394" name="Google Shape;394;p6"/>
            <p:cNvGrpSpPr/>
            <p:nvPr/>
          </p:nvGrpSpPr>
          <p:grpSpPr>
            <a:xfrm>
              <a:off x="6385521" y="411529"/>
              <a:ext cx="564135" cy="256951"/>
              <a:chOff x="700250" y="1477300"/>
              <a:chExt cx="309675" cy="141050"/>
            </a:xfrm>
          </p:grpSpPr>
          <p:sp>
            <p:nvSpPr>
              <p:cNvPr id="395" name="Google Shape;395;p6"/>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6"/>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6"/>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 name="Google Shape;399;p6"/>
            <p:cNvGrpSpPr/>
            <p:nvPr/>
          </p:nvGrpSpPr>
          <p:grpSpPr>
            <a:xfrm>
              <a:off x="8508878" y="1137772"/>
              <a:ext cx="139138" cy="127771"/>
              <a:chOff x="585175" y="1520600"/>
              <a:chExt cx="54425" cy="49975"/>
            </a:xfrm>
          </p:grpSpPr>
          <p:sp>
            <p:nvSpPr>
              <p:cNvPr id="400" name="Google Shape;400;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5" name="Google Shape;405;p6"/>
            <p:cNvSpPr/>
            <p:nvPr/>
          </p:nvSpPr>
          <p:spPr>
            <a:xfrm>
              <a:off x="495969" y="3626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6" name="Google Shape;406;p6"/>
            <p:cNvGrpSpPr/>
            <p:nvPr/>
          </p:nvGrpSpPr>
          <p:grpSpPr>
            <a:xfrm>
              <a:off x="7542328" y="329622"/>
              <a:ext cx="139138" cy="127771"/>
              <a:chOff x="585175" y="1520600"/>
              <a:chExt cx="54425" cy="49975"/>
            </a:xfrm>
          </p:grpSpPr>
          <p:sp>
            <p:nvSpPr>
              <p:cNvPr id="407" name="Google Shape;407;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 name="Google Shape;412;p6"/>
            <p:cNvGrpSpPr/>
            <p:nvPr/>
          </p:nvGrpSpPr>
          <p:grpSpPr>
            <a:xfrm>
              <a:off x="354553" y="1265547"/>
              <a:ext cx="139138" cy="127771"/>
              <a:chOff x="585175" y="1520600"/>
              <a:chExt cx="54425" cy="49975"/>
            </a:xfrm>
          </p:grpSpPr>
          <p:sp>
            <p:nvSpPr>
              <p:cNvPr id="413" name="Google Shape;413;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8" name="Google Shape;418;p6"/>
            <p:cNvGrpSpPr/>
            <p:nvPr/>
          </p:nvGrpSpPr>
          <p:grpSpPr>
            <a:xfrm>
              <a:off x="457603" y="2150047"/>
              <a:ext cx="139138" cy="127771"/>
              <a:chOff x="585175" y="1520600"/>
              <a:chExt cx="54425" cy="49975"/>
            </a:xfrm>
          </p:grpSpPr>
          <p:sp>
            <p:nvSpPr>
              <p:cNvPr id="419" name="Google Shape;419;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6"/>
            <p:cNvGrpSpPr/>
            <p:nvPr/>
          </p:nvGrpSpPr>
          <p:grpSpPr>
            <a:xfrm>
              <a:off x="354553" y="3804497"/>
              <a:ext cx="139138" cy="127771"/>
              <a:chOff x="585175" y="1520600"/>
              <a:chExt cx="54425" cy="49975"/>
            </a:xfrm>
          </p:grpSpPr>
          <p:sp>
            <p:nvSpPr>
              <p:cNvPr id="425" name="Google Shape;425;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6"/>
            <p:cNvGrpSpPr/>
            <p:nvPr/>
          </p:nvGrpSpPr>
          <p:grpSpPr>
            <a:xfrm>
              <a:off x="2344853" y="4603497"/>
              <a:ext cx="139138" cy="127771"/>
              <a:chOff x="585175" y="1520600"/>
              <a:chExt cx="54425" cy="49975"/>
            </a:xfrm>
          </p:grpSpPr>
          <p:sp>
            <p:nvSpPr>
              <p:cNvPr id="431" name="Google Shape;431;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6"/>
            <p:cNvGrpSpPr/>
            <p:nvPr/>
          </p:nvGrpSpPr>
          <p:grpSpPr>
            <a:xfrm>
              <a:off x="4502428" y="4673497"/>
              <a:ext cx="139138" cy="127771"/>
              <a:chOff x="585175" y="1520600"/>
              <a:chExt cx="54425" cy="49975"/>
            </a:xfrm>
          </p:grpSpPr>
          <p:sp>
            <p:nvSpPr>
              <p:cNvPr id="437" name="Google Shape;437;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6"/>
            <p:cNvGrpSpPr/>
            <p:nvPr/>
          </p:nvGrpSpPr>
          <p:grpSpPr>
            <a:xfrm>
              <a:off x="7542328" y="4603497"/>
              <a:ext cx="139138" cy="127771"/>
              <a:chOff x="585175" y="1520600"/>
              <a:chExt cx="54425" cy="49975"/>
            </a:xfrm>
          </p:grpSpPr>
          <p:sp>
            <p:nvSpPr>
              <p:cNvPr id="443" name="Google Shape;443;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 name="Google Shape;448;p6"/>
            <p:cNvGrpSpPr/>
            <p:nvPr/>
          </p:nvGrpSpPr>
          <p:grpSpPr>
            <a:xfrm>
              <a:off x="8669128" y="3136610"/>
              <a:ext cx="139138" cy="127771"/>
              <a:chOff x="585175" y="1520600"/>
              <a:chExt cx="54425" cy="49975"/>
            </a:xfrm>
          </p:grpSpPr>
          <p:sp>
            <p:nvSpPr>
              <p:cNvPr id="449" name="Google Shape;449;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p6"/>
            <p:cNvGrpSpPr/>
            <p:nvPr/>
          </p:nvGrpSpPr>
          <p:grpSpPr>
            <a:xfrm>
              <a:off x="8529978" y="2327272"/>
              <a:ext cx="139138" cy="127771"/>
              <a:chOff x="585175" y="1520600"/>
              <a:chExt cx="54425" cy="49975"/>
            </a:xfrm>
          </p:grpSpPr>
          <p:sp>
            <p:nvSpPr>
              <p:cNvPr id="455" name="Google Shape;455;p6"/>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6"/>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6"/>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6"/>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6"/>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0" name="Google Shape;460;p6"/>
            <p:cNvSpPr/>
            <p:nvPr/>
          </p:nvSpPr>
          <p:spPr>
            <a:xfrm>
              <a:off x="369744" y="3211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6"/>
            <p:cNvSpPr/>
            <p:nvPr/>
          </p:nvSpPr>
          <p:spPr>
            <a:xfrm>
              <a:off x="459769" y="2478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6"/>
            <p:cNvSpPr/>
            <p:nvPr/>
          </p:nvSpPr>
          <p:spPr>
            <a:xfrm>
              <a:off x="495969" y="1844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6"/>
            <p:cNvSpPr/>
            <p:nvPr/>
          </p:nvSpPr>
          <p:spPr>
            <a:xfrm>
              <a:off x="369744" y="1525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6"/>
            <p:cNvSpPr/>
            <p:nvPr/>
          </p:nvSpPr>
          <p:spPr>
            <a:xfrm>
              <a:off x="596744" y="10753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6"/>
            <p:cNvSpPr/>
            <p:nvPr/>
          </p:nvSpPr>
          <p:spPr>
            <a:xfrm>
              <a:off x="7331407" y="606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6"/>
            <p:cNvSpPr/>
            <p:nvPr/>
          </p:nvSpPr>
          <p:spPr>
            <a:xfrm>
              <a:off x="7885032" y="457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6"/>
            <p:cNvSpPr/>
            <p:nvPr/>
          </p:nvSpPr>
          <p:spPr>
            <a:xfrm>
              <a:off x="8606719" y="915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6"/>
            <p:cNvSpPr/>
            <p:nvPr/>
          </p:nvSpPr>
          <p:spPr>
            <a:xfrm>
              <a:off x="8745869" y="1525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6"/>
            <p:cNvSpPr/>
            <p:nvPr/>
          </p:nvSpPr>
          <p:spPr>
            <a:xfrm>
              <a:off x="8568344" y="1983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6"/>
            <p:cNvSpPr/>
            <p:nvPr/>
          </p:nvSpPr>
          <p:spPr>
            <a:xfrm>
              <a:off x="8547244" y="3096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6"/>
            <p:cNvSpPr/>
            <p:nvPr/>
          </p:nvSpPr>
          <p:spPr>
            <a:xfrm>
              <a:off x="8669119" y="2764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6"/>
            <p:cNvSpPr/>
            <p:nvPr/>
          </p:nvSpPr>
          <p:spPr>
            <a:xfrm>
              <a:off x="8669119" y="3837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6"/>
            <p:cNvSpPr/>
            <p:nvPr/>
          </p:nvSpPr>
          <p:spPr>
            <a:xfrm>
              <a:off x="7848269" y="4706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6"/>
            <p:cNvSpPr/>
            <p:nvPr/>
          </p:nvSpPr>
          <p:spPr>
            <a:xfrm>
              <a:off x="6887244" y="463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6"/>
            <p:cNvSpPr/>
            <p:nvPr/>
          </p:nvSpPr>
          <p:spPr>
            <a:xfrm>
              <a:off x="4791619" y="4636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6"/>
            <p:cNvSpPr/>
            <p:nvPr/>
          </p:nvSpPr>
          <p:spPr>
            <a:xfrm>
              <a:off x="4151944" y="47127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6"/>
            <p:cNvSpPr/>
            <p:nvPr/>
          </p:nvSpPr>
          <p:spPr>
            <a:xfrm>
              <a:off x="2631819" y="46034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6"/>
            <p:cNvSpPr/>
            <p:nvPr/>
          </p:nvSpPr>
          <p:spPr>
            <a:xfrm>
              <a:off x="1961244" y="47061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9" name="Shape 479"/>
        <p:cNvGrpSpPr/>
        <p:nvPr/>
      </p:nvGrpSpPr>
      <p:grpSpPr>
        <a:xfrm>
          <a:off x="0" y="0"/>
          <a:ext cx="0" cy="0"/>
          <a:chOff x="0" y="0"/>
          <a:chExt cx="0" cy="0"/>
        </a:xfrm>
      </p:grpSpPr>
      <p:sp>
        <p:nvSpPr>
          <p:cNvPr id="480" name="Google Shape;480;p7"/>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txBox="1"/>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482" name="Google Shape;482;p7"/>
          <p:cNvSpPr txBox="1"/>
          <p:nvPr>
            <p:ph type="subTitle" idx="1"/>
          </p:nvPr>
        </p:nvSpPr>
        <p:spPr>
          <a:xfrm rot="-264">
            <a:off x="720000" y="1702881"/>
            <a:ext cx="3912600" cy="2341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grpSp>
        <p:nvGrpSpPr>
          <p:cNvPr id="483" name="Google Shape;483;p7"/>
          <p:cNvGrpSpPr/>
          <p:nvPr/>
        </p:nvGrpSpPr>
        <p:grpSpPr>
          <a:xfrm>
            <a:off x="345157" y="412461"/>
            <a:ext cx="8488825" cy="4370233"/>
            <a:chOff x="345157" y="412461"/>
            <a:chExt cx="8488825" cy="4370233"/>
          </a:xfrm>
        </p:grpSpPr>
        <p:grpSp>
          <p:nvGrpSpPr>
            <p:cNvPr id="484" name="Google Shape;484;p7"/>
            <p:cNvGrpSpPr/>
            <p:nvPr/>
          </p:nvGrpSpPr>
          <p:grpSpPr>
            <a:xfrm>
              <a:off x="2261296" y="4182667"/>
              <a:ext cx="564135" cy="256951"/>
              <a:chOff x="700250" y="1477300"/>
              <a:chExt cx="309675" cy="141050"/>
            </a:xfrm>
          </p:grpSpPr>
          <p:sp>
            <p:nvSpPr>
              <p:cNvPr id="485" name="Google Shape;485;p7"/>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7"/>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7"/>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7"/>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7"/>
            <p:cNvGrpSpPr/>
            <p:nvPr/>
          </p:nvGrpSpPr>
          <p:grpSpPr>
            <a:xfrm>
              <a:off x="4632603" y="1574960"/>
              <a:ext cx="139138" cy="127771"/>
              <a:chOff x="585175" y="1520600"/>
              <a:chExt cx="54425" cy="49975"/>
            </a:xfrm>
          </p:grpSpPr>
          <p:sp>
            <p:nvSpPr>
              <p:cNvPr id="490" name="Google Shape;490;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5" name="Google Shape;495;p7"/>
            <p:cNvSpPr/>
            <p:nvPr/>
          </p:nvSpPr>
          <p:spPr>
            <a:xfrm>
              <a:off x="4849582" y="24454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6" name="Google Shape;496;p7"/>
            <p:cNvGrpSpPr/>
            <p:nvPr/>
          </p:nvGrpSpPr>
          <p:grpSpPr>
            <a:xfrm>
              <a:off x="6859753" y="1046735"/>
              <a:ext cx="139138" cy="127771"/>
              <a:chOff x="585175" y="1520600"/>
              <a:chExt cx="54425" cy="49975"/>
            </a:xfrm>
          </p:grpSpPr>
          <p:sp>
            <p:nvSpPr>
              <p:cNvPr id="497" name="Google Shape;497;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7"/>
            <p:cNvGrpSpPr/>
            <p:nvPr/>
          </p:nvGrpSpPr>
          <p:grpSpPr>
            <a:xfrm>
              <a:off x="7814253" y="540010"/>
              <a:ext cx="139138" cy="127771"/>
              <a:chOff x="585175" y="1520600"/>
              <a:chExt cx="54425" cy="49975"/>
            </a:xfrm>
          </p:grpSpPr>
          <p:sp>
            <p:nvSpPr>
              <p:cNvPr id="503" name="Google Shape;503;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8" name="Google Shape;508;p7"/>
            <p:cNvGrpSpPr/>
            <p:nvPr/>
          </p:nvGrpSpPr>
          <p:grpSpPr>
            <a:xfrm>
              <a:off x="7839728" y="1329060"/>
              <a:ext cx="139138" cy="127771"/>
              <a:chOff x="585175" y="1520600"/>
              <a:chExt cx="54425" cy="49975"/>
            </a:xfrm>
          </p:grpSpPr>
          <p:sp>
            <p:nvSpPr>
              <p:cNvPr id="509" name="Google Shape;509;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4" name="Google Shape;514;p7"/>
            <p:cNvGrpSpPr/>
            <p:nvPr/>
          </p:nvGrpSpPr>
          <p:grpSpPr>
            <a:xfrm>
              <a:off x="8520603" y="1099985"/>
              <a:ext cx="139138" cy="127771"/>
              <a:chOff x="585175" y="1520600"/>
              <a:chExt cx="54425" cy="49975"/>
            </a:xfrm>
          </p:grpSpPr>
          <p:sp>
            <p:nvSpPr>
              <p:cNvPr id="515" name="Google Shape;515;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0" name="Google Shape;520;p7"/>
            <p:cNvGrpSpPr/>
            <p:nvPr/>
          </p:nvGrpSpPr>
          <p:grpSpPr>
            <a:xfrm>
              <a:off x="8403353" y="2507872"/>
              <a:ext cx="139138" cy="127771"/>
              <a:chOff x="585175" y="1520600"/>
              <a:chExt cx="54425" cy="49975"/>
            </a:xfrm>
          </p:grpSpPr>
          <p:sp>
            <p:nvSpPr>
              <p:cNvPr id="521" name="Google Shape;521;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6" name="Google Shape;526;p7"/>
            <p:cNvGrpSpPr/>
            <p:nvPr/>
          </p:nvGrpSpPr>
          <p:grpSpPr>
            <a:xfrm>
              <a:off x="8632428" y="3532372"/>
              <a:ext cx="139138" cy="127771"/>
              <a:chOff x="585175" y="1520600"/>
              <a:chExt cx="54425" cy="49975"/>
            </a:xfrm>
          </p:grpSpPr>
          <p:sp>
            <p:nvSpPr>
              <p:cNvPr id="527" name="Google Shape;527;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7"/>
            <p:cNvGrpSpPr/>
            <p:nvPr/>
          </p:nvGrpSpPr>
          <p:grpSpPr>
            <a:xfrm>
              <a:off x="7814253" y="4475722"/>
              <a:ext cx="139138" cy="127771"/>
              <a:chOff x="585175" y="1520600"/>
              <a:chExt cx="54425" cy="49975"/>
            </a:xfrm>
          </p:grpSpPr>
          <p:sp>
            <p:nvSpPr>
              <p:cNvPr id="533" name="Google Shape;533;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8" name="Google Shape;538;p7"/>
            <p:cNvGrpSpPr/>
            <p:nvPr/>
          </p:nvGrpSpPr>
          <p:grpSpPr>
            <a:xfrm>
              <a:off x="5714378" y="4399372"/>
              <a:ext cx="139138" cy="127771"/>
              <a:chOff x="585175" y="1520600"/>
              <a:chExt cx="54425" cy="49975"/>
            </a:xfrm>
          </p:grpSpPr>
          <p:sp>
            <p:nvSpPr>
              <p:cNvPr id="539" name="Google Shape;539;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4" name="Google Shape;544;p7"/>
            <p:cNvGrpSpPr/>
            <p:nvPr/>
          </p:nvGrpSpPr>
          <p:grpSpPr>
            <a:xfrm>
              <a:off x="4810803" y="4527147"/>
              <a:ext cx="139138" cy="127771"/>
              <a:chOff x="585175" y="1520600"/>
              <a:chExt cx="54425" cy="49975"/>
            </a:xfrm>
          </p:grpSpPr>
          <p:sp>
            <p:nvSpPr>
              <p:cNvPr id="545" name="Google Shape;545;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0" name="Google Shape;550;p7"/>
            <p:cNvGrpSpPr/>
            <p:nvPr/>
          </p:nvGrpSpPr>
          <p:grpSpPr>
            <a:xfrm>
              <a:off x="5039878" y="3566297"/>
              <a:ext cx="139138" cy="127771"/>
              <a:chOff x="585175" y="1520600"/>
              <a:chExt cx="54425" cy="49975"/>
            </a:xfrm>
          </p:grpSpPr>
          <p:sp>
            <p:nvSpPr>
              <p:cNvPr id="551" name="Google Shape;551;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6" name="Google Shape;556;p7"/>
            <p:cNvGrpSpPr/>
            <p:nvPr/>
          </p:nvGrpSpPr>
          <p:grpSpPr>
            <a:xfrm>
              <a:off x="5128978" y="2373247"/>
              <a:ext cx="139138" cy="127771"/>
              <a:chOff x="585175" y="1520600"/>
              <a:chExt cx="54425" cy="49975"/>
            </a:xfrm>
          </p:grpSpPr>
          <p:sp>
            <p:nvSpPr>
              <p:cNvPr id="557" name="Google Shape;557;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7"/>
            <p:cNvGrpSpPr/>
            <p:nvPr/>
          </p:nvGrpSpPr>
          <p:grpSpPr>
            <a:xfrm>
              <a:off x="3550903" y="4182672"/>
              <a:ext cx="139138" cy="127771"/>
              <a:chOff x="585175" y="1520600"/>
              <a:chExt cx="54425" cy="49975"/>
            </a:xfrm>
          </p:grpSpPr>
          <p:sp>
            <p:nvSpPr>
              <p:cNvPr id="563" name="Google Shape;563;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 name="Google Shape;568;p7"/>
            <p:cNvGrpSpPr/>
            <p:nvPr/>
          </p:nvGrpSpPr>
          <p:grpSpPr>
            <a:xfrm>
              <a:off x="2261303" y="4654922"/>
              <a:ext cx="139138" cy="127771"/>
              <a:chOff x="585175" y="1520600"/>
              <a:chExt cx="54425" cy="49975"/>
            </a:xfrm>
          </p:grpSpPr>
          <p:sp>
            <p:nvSpPr>
              <p:cNvPr id="569" name="Google Shape;569;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4" name="Google Shape;574;p7"/>
            <p:cNvGrpSpPr/>
            <p:nvPr/>
          </p:nvGrpSpPr>
          <p:grpSpPr>
            <a:xfrm>
              <a:off x="1364103" y="4247260"/>
              <a:ext cx="139138" cy="127771"/>
              <a:chOff x="585175" y="1520600"/>
              <a:chExt cx="54425" cy="49975"/>
            </a:xfrm>
          </p:grpSpPr>
          <p:sp>
            <p:nvSpPr>
              <p:cNvPr id="575" name="Google Shape;575;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0" name="Google Shape;580;p7"/>
            <p:cNvGrpSpPr/>
            <p:nvPr/>
          </p:nvGrpSpPr>
          <p:grpSpPr>
            <a:xfrm>
              <a:off x="371453" y="3184610"/>
              <a:ext cx="139138" cy="127771"/>
              <a:chOff x="585175" y="1520600"/>
              <a:chExt cx="54425" cy="49975"/>
            </a:xfrm>
          </p:grpSpPr>
          <p:sp>
            <p:nvSpPr>
              <p:cNvPr id="581" name="Google Shape;581;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6" name="Google Shape;586;p7"/>
            <p:cNvGrpSpPr/>
            <p:nvPr/>
          </p:nvGrpSpPr>
          <p:grpSpPr>
            <a:xfrm>
              <a:off x="473253" y="1962860"/>
              <a:ext cx="139138" cy="127771"/>
              <a:chOff x="585175" y="1520600"/>
              <a:chExt cx="54425" cy="49975"/>
            </a:xfrm>
          </p:grpSpPr>
          <p:sp>
            <p:nvSpPr>
              <p:cNvPr id="587" name="Google Shape;587;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7"/>
            <p:cNvGrpSpPr/>
            <p:nvPr/>
          </p:nvGrpSpPr>
          <p:grpSpPr>
            <a:xfrm>
              <a:off x="1612278" y="1374735"/>
              <a:ext cx="139138" cy="127771"/>
              <a:chOff x="585175" y="1520600"/>
              <a:chExt cx="54425" cy="49975"/>
            </a:xfrm>
          </p:grpSpPr>
          <p:sp>
            <p:nvSpPr>
              <p:cNvPr id="593" name="Google Shape;593;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7"/>
            <p:cNvGrpSpPr/>
            <p:nvPr/>
          </p:nvGrpSpPr>
          <p:grpSpPr>
            <a:xfrm>
              <a:off x="2776753" y="1502510"/>
              <a:ext cx="139138" cy="127771"/>
              <a:chOff x="585175" y="1520600"/>
              <a:chExt cx="54425" cy="49975"/>
            </a:xfrm>
          </p:grpSpPr>
          <p:sp>
            <p:nvSpPr>
              <p:cNvPr id="599" name="Google Shape;599;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7"/>
            <p:cNvGrpSpPr/>
            <p:nvPr/>
          </p:nvGrpSpPr>
          <p:grpSpPr>
            <a:xfrm>
              <a:off x="3718528" y="1329060"/>
              <a:ext cx="139138" cy="127771"/>
              <a:chOff x="585175" y="1520600"/>
              <a:chExt cx="54425" cy="49975"/>
            </a:xfrm>
          </p:grpSpPr>
          <p:sp>
            <p:nvSpPr>
              <p:cNvPr id="605" name="Google Shape;605;p7"/>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7"/>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7"/>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7"/>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7"/>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0" name="Google Shape;610;p7"/>
            <p:cNvSpPr/>
            <p:nvPr/>
          </p:nvSpPr>
          <p:spPr>
            <a:xfrm>
              <a:off x="5039882" y="1900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7"/>
            <p:cNvSpPr/>
            <p:nvPr/>
          </p:nvSpPr>
          <p:spPr>
            <a:xfrm>
              <a:off x="5128982" y="145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7"/>
            <p:cNvSpPr/>
            <p:nvPr/>
          </p:nvSpPr>
          <p:spPr>
            <a:xfrm>
              <a:off x="4161757" y="1227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7"/>
            <p:cNvSpPr/>
            <p:nvPr/>
          </p:nvSpPr>
          <p:spPr>
            <a:xfrm>
              <a:off x="3404532" y="1227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7"/>
            <p:cNvSpPr/>
            <p:nvPr/>
          </p:nvSpPr>
          <p:spPr>
            <a:xfrm>
              <a:off x="2439307" y="1407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7"/>
            <p:cNvSpPr/>
            <p:nvPr/>
          </p:nvSpPr>
          <p:spPr>
            <a:xfrm>
              <a:off x="1892057" y="12666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7"/>
            <p:cNvSpPr/>
            <p:nvPr/>
          </p:nvSpPr>
          <p:spPr>
            <a:xfrm>
              <a:off x="1223932" y="14074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7"/>
            <p:cNvSpPr/>
            <p:nvPr/>
          </p:nvSpPr>
          <p:spPr>
            <a:xfrm>
              <a:off x="612407" y="1456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7"/>
            <p:cNvSpPr/>
            <p:nvPr/>
          </p:nvSpPr>
          <p:spPr>
            <a:xfrm>
              <a:off x="345157" y="2405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7"/>
            <p:cNvSpPr/>
            <p:nvPr/>
          </p:nvSpPr>
          <p:spPr>
            <a:xfrm>
              <a:off x="550007" y="2915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7"/>
            <p:cNvSpPr/>
            <p:nvPr/>
          </p:nvSpPr>
          <p:spPr>
            <a:xfrm>
              <a:off x="473257" y="3748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7"/>
            <p:cNvSpPr/>
            <p:nvPr/>
          </p:nvSpPr>
          <p:spPr>
            <a:xfrm>
              <a:off x="1058682" y="41202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7"/>
            <p:cNvSpPr/>
            <p:nvPr/>
          </p:nvSpPr>
          <p:spPr>
            <a:xfrm>
              <a:off x="1121082" y="4573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7"/>
            <p:cNvSpPr/>
            <p:nvPr/>
          </p:nvSpPr>
          <p:spPr>
            <a:xfrm>
              <a:off x="1751432" y="4310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7"/>
            <p:cNvSpPr/>
            <p:nvPr/>
          </p:nvSpPr>
          <p:spPr>
            <a:xfrm>
              <a:off x="2645107" y="46876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7"/>
            <p:cNvSpPr/>
            <p:nvPr/>
          </p:nvSpPr>
          <p:spPr>
            <a:xfrm>
              <a:off x="3173257" y="4310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7"/>
            <p:cNvSpPr/>
            <p:nvPr/>
          </p:nvSpPr>
          <p:spPr>
            <a:xfrm>
              <a:off x="3949582" y="40448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7"/>
            <p:cNvSpPr/>
            <p:nvPr/>
          </p:nvSpPr>
          <p:spPr>
            <a:xfrm>
              <a:off x="4280457" y="4432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7"/>
            <p:cNvSpPr/>
            <p:nvPr/>
          </p:nvSpPr>
          <p:spPr>
            <a:xfrm>
              <a:off x="5128982" y="4247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7"/>
            <p:cNvSpPr/>
            <p:nvPr/>
          </p:nvSpPr>
          <p:spPr>
            <a:xfrm>
              <a:off x="4822357" y="3859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7"/>
            <p:cNvSpPr/>
            <p:nvPr/>
          </p:nvSpPr>
          <p:spPr>
            <a:xfrm>
              <a:off x="4911982" y="3184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7"/>
            <p:cNvSpPr/>
            <p:nvPr/>
          </p:nvSpPr>
          <p:spPr>
            <a:xfrm>
              <a:off x="6311907" y="4624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7"/>
            <p:cNvSpPr/>
            <p:nvPr/>
          </p:nvSpPr>
          <p:spPr>
            <a:xfrm>
              <a:off x="3756907" y="4624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7"/>
            <p:cNvSpPr/>
            <p:nvPr/>
          </p:nvSpPr>
          <p:spPr>
            <a:xfrm>
              <a:off x="7403057" y="4475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7"/>
            <p:cNvSpPr/>
            <p:nvPr/>
          </p:nvSpPr>
          <p:spPr>
            <a:xfrm>
              <a:off x="8255732" y="4247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7"/>
            <p:cNvSpPr/>
            <p:nvPr/>
          </p:nvSpPr>
          <p:spPr>
            <a:xfrm>
              <a:off x="8771582" y="3122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7"/>
            <p:cNvSpPr/>
            <p:nvPr/>
          </p:nvSpPr>
          <p:spPr>
            <a:xfrm>
              <a:off x="8597357" y="3982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7"/>
            <p:cNvSpPr/>
            <p:nvPr/>
          </p:nvSpPr>
          <p:spPr>
            <a:xfrm>
              <a:off x="8597357" y="2188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7"/>
            <p:cNvSpPr/>
            <p:nvPr/>
          </p:nvSpPr>
          <p:spPr>
            <a:xfrm>
              <a:off x="8480107" y="1456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7"/>
            <p:cNvSpPr/>
            <p:nvPr/>
          </p:nvSpPr>
          <p:spPr>
            <a:xfrm>
              <a:off x="8255732" y="1046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7"/>
            <p:cNvSpPr/>
            <p:nvPr/>
          </p:nvSpPr>
          <p:spPr>
            <a:xfrm>
              <a:off x="7525607" y="8260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7"/>
            <p:cNvSpPr/>
            <p:nvPr/>
          </p:nvSpPr>
          <p:spPr>
            <a:xfrm>
              <a:off x="7124732" y="4124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7"/>
            <p:cNvSpPr/>
            <p:nvPr/>
          </p:nvSpPr>
          <p:spPr>
            <a:xfrm>
              <a:off x="6653857" y="11326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7"/>
            <p:cNvSpPr/>
            <p:nvPr/>
          </p:nvSpPr>
          <p:spPr>
            <a:xfrm>
              <a:off x="6707732" y="718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7"/>
            <p:cNvSpPr/>
            <p:nvPr/>
          </p:nvSpPr>
          <p:spPr>
            <a:xfrm>
              <a:off x="6064782" y="1407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45" name="Shape 645"/>
        <p:cNvGrpSpPr/>
        <p:nvPr/>
      </p:nvGrpSpPr>
      <p:grpSpPr>
        <a:xfrm>
          <a:off x="0" y="0"/>
          <a:ext cx="0" cy="0"/>
          <a:chOff x="0" y="0"/>
          <a:chExt cx="0" cy="0"/>
        </a:xfrm>
      </p:grpSpPr>
      <p:sp>
        <p:nvSpPr>
          <p:cNvPr id="646" name="Google Shape;646;p8"/>
          <p:cNvSpPr/>
          <p:nvPr/>
        </p:nvSpPr>
        <p:spPr>
          <a:xfrm>
            <a:off x="2545275" y="1108225"/>
            <a:ext cx="4053454" cy="2927036"/>
          </a:xfrm>
          <a:custGeom>
            <a:avLst/>
            <a:gdLst/>
            <a:ahLst/>
            <a:cxnLst/>
            <a:rect l="l" t="t" r="r" b="b"/>
            <a:pathLst>
              <a:path w="28961" h="20913" extrusionOk="0">
                <a:moveTo>
                  <a:pt x="6287" y="1"/>
                </a:moveTo>
                <a:cubicBezTo>
                  <a:pt x="5932" y="1"/>
                  <a:pt x="5566" y="26"/>
                  <a:pt x="5189" y="81"/>
                </a:cubicBezTo>
                <a:cubicBezTo>
                  <a:pt x="4090" y="243"/>
                  <a:pt x="2876" y="898"/>
                  <a:pt x="2999" y="1880"/>
                </a:cubicBezTo>
                <a:cubicBezTo>
                  <a:pt x="3105" y="2703"/>
                  <a:pt x="4115" y="3306"/>
                  <a:pt x="4199" y="4129"/>
                </a:cubicBezTo>
                <a:cubicBezTo>
                  <a:pt x="4296" y="5069"/>
                  <a:pt x="3217" y="5669"/>
                  <a:pt x="2408" y="6246"/>
                </a:cubicBezTo>
                <a:cubicBezTo>
                  <a:pt x="1481" y="6910"/>
                  <a:pt x="778" y="7803"/>
                  <a:pt x="388" y="8799"/>
                </a:cubicBezTo>
                <a:cubicBezTo>
                  <a:pt x="67" y="9619"/>
                  <a:pt x="0" y="10640"/>
                  <a:pt x="681" y="11307"/>
                </a:cubicBezTo>
                <a:cubicBezTo>
                  <a:pt x="1384" y="11996"/>
                  <a:pt x="2556" y="12032"/>
                  <a:pt x="3588" y="12088"/>
                </a:cubicBezTo>
                <a:cubicBezTo>
                  <a:pt x="4620" y="12144"/>
                  <a:pt x="5842" y="12395"/>
                  <a:pt x="6263" y="13237"/>
                </a:cubicBezTo>
                <a:cubicBezTo>
                  <a:pt x="6495" y="13698"/>
                  <a:pt x="6414" y="14219"/>
                  <a:pt x="6286" y="14694"/>
                </a:cubicBezTo>
                <a:cubicBezTo>
                  <a:pt x="5873" y="16217"/>
                  <a:pt x="5011" y="17696"/>
                  <a:pt x="5242" y="19272"/>
                </a:cubicBezTo>
                <a:cubicBezTo>
                  <a:pt x="5351" y="20003"/>
                  <a:pt x="5859" y="20831"/>
                  <a:pt x="6693" y="20907"/>
                </a:cubicBezTo>
                <a:cubicBezTo>
                  <a:pt x="6736" y="20911"/>
                  <a:pt x="6778" y="20913"/>
                  <a:pt x="6821" y="20913"/>
                </a:cubicBezTo>
                <a:cubicBezTo>
                  <a:pt x="7300" y="20913"/>
                  <a:pt x="7735" y="20662"/>
                  <a:pt x="8130" y="20421"/>
                </a:cubicBezTo>
                <a:cubicBezTo>
                  <a:pt x="9014" y="19886"/>
                  <a:pt x="9898" y="19353"/>
                  <a:pt x="10780" y="18814"/>
                </a:cubicBezTo>
                <a:cubicBezTo>
                  <a:pt x="11396" y="18441"/>
                  <a:pt x="12078" y="18051"/>
                  <a:pt x="12826" y="18051"/>
                </a:cubicBezTo>
                <a:cubicBezTo>
                  <a:pt x="12894" y="18051"/>
                  <a:pt x="12962" y="18054"/>
                  <a:pt x="13031" y="18061"/>
                </a:cubicBezTo>
                <a:cubicBezTo>
                  <a:pt x="14409" y="18195"/>
                  <a:pt x="15163" y="19556"/>
                  <a:pt x="16290" y="20296"/>
                </a:cubicBezTo>
                <a:cubicBezTo>
                  <a:pt x="16900" y="20698"/>
                  <a:pt x="17658" y="20907"/>
                  <a:pt x="18405" y="20907"/>
                </a:cubicBezTo>
                <a:cubicBezTo>
                  <a:pt x="18861" y="20907"/>
                  <a:pt x="19313" y="20829"/>
                  <a:pt x="19724" y="20669"/>
                </a:cubicBezTo>
                <a:cubicBezTo>
                  <a:pt x="20809" y="20248"/>
                  <a:pt x="21568" y="19275"/>
                  <a:pt x="21635" y="18217"/>
                </a:cubicBezTo>
                <a:cubicBezTo>
                  <a:pt x="21702" y="17193"/>
                  <a:pt x="21230" y="15958"/>
                  <a:pt x="22067" y="15268"/>
                </a:cubicBezTo>
                <a:cubicBezTo>
                  <a:pt x="22386" y="15005"/>
                  <a:pt x="22810" y="14908"/>
                  <a:pt x="23260" y="14908"/>
                </a:cubicBezTo>
                <a:cubicBezTo>
                  <a:pt x="23657" y="14908"/>
                  <a:pt x="24074" y="14984"/>
                  <a:pt x="24455" y="15087"/>
                </a:cubicBezTo>
                <a:cubicBezTo>
                  <a:pt x="25115" y="15266"/>
                  <a:pt x="25795" y="15504"/>
                  <a:pt x="26459" y="15504"/>
                </a:cubicBezTo>
                <a:cubicBezTo>
                  <a:pt x="26615" y="15504"/>
                  <a:pt x="26770" y="15491"/>
                  <a:pt x="26924" y="15461"/>
                </a:cubicBezTo>
                <a:cubicBezTo>
                  <a:pt x="28523" y="15146"/>
                  <a:pt x="28897" y="13134"/>
                  <a:pt x="27993" y="11882"/>
                </a:cubicBezTo>
                <a:cubicBezTo>
                  <a:pt x="27636" y="11391"/>
                  <a:pt x="27134" y="10936"/>
                  <a:pt x="27050" y="10364"/>
                </a:cubicBezTo>
                <a:cubicBezTo>
                  <a:pt x="26933" y="9561"/>
                  <a:pt x="27678" y="8919"/>
                  <a:pt x="28169" y="8252"/>
                </a:cubicBezTo>
                <a:cubicBezTo>
                  <a:pt x="28699" y="7530"/>
                  <a:pt x="28961" y="6623"/>
                  <a:pt x="28738" y="5758"/>
                </a:cubicBezTo>
                <a:cubicBezTo>
                  <a:pt x="28515" y="4896"/>
                  <a:pt x="27770" y="4107"/>
                  <a:pt x="26799" y="3861"/>
                </a:cubicBezTo>
                <a:cubicBezTo>
                  <a:pt x="26453" y="3774"/>
                  <a:pt x="26085" y="3753"/>
                  <a:pt x="25714" y="3753"/>
                </a:cubicBezTo>
                <a:cubicBezTo>
                  <a:pt x="25377" y="3753"/>
                  <a:pt x="25037" y="3770"/>
                  <a:pt x="24707" y="3770"/>
                </a:cubicBezTo>
                <a:cubicBezTo>
                  <a:pt x="24059" y="3770"/>
                  <a:pt x="23449" y="3705"/>
                  <a:pt x="22977" y="3317"/>
                </a:cubicBezTo>
                <a:cubicBezTo>
                  <a:pt x="22092" y="2594"/>
                  <a:pt x="22338" y="1197"/>
                  <a:pt x="21415" y="513"/>
                </a:cubicBezTo>
                <a:cubicBezTo>
                  <a:pt x="21056" y="247"/>
                  <a:pt x="20608" y="154"/>
                  <a:pt x="20144" y="154"/>
                </a:cubicBezTo>
                <a:cubicBezTo>
                  <a:pt x="19773" y="154"/>
                  <a:pt x="19392" y="213"/>
                  <a:pt x="19040" y="290"/>
                </a:cubicBezTo>
                <a:cubicBezTo>
                  <a:pt x="17866" y="555"/>
                  <a:pt x="16739" y="971"/>
                  <a:pt x="15709" y="1520"/>
                </a:cubicBezTo>
                <a:cubicBezTo>
                  <a:pt x="14785" y="2016"/>
                  <a:pt x="14375" y="2580"/>
                  <a:pt x="13700" y="2580"/>
                </a:cubicBezTo>
                <a:cubicBezTo>
                  <a:pt x="13436" y="2580"/>
                  <a:pt x="13131" y="2493"/>
                  <a:pt x="12738" y="2282"/>
                </a:cubicBezTo>
                <a:cubicBezTo>
                  <a:pt x="10646" y="1162"/>
                  <a:pt x="8693" y="1"/>
                  <a:pt x="6287" y="1"/>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8"/>
          <p:cNvSpPr/>
          <p:nvPr/>
        </p:nvSpPr>
        <p:spPr>
          <a:xfrm>
            <a:off x="235238" y="258425"/>
            <a:ext cx="8673300" cy="4626600"/>
          </a:xfrm>
          <a:prstGeom prst="rect">
            <a:avLst/>
          </a:pr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8"/>
          <p:cNvSpPr txBox="1"/>
          <p:nvPr>
            <p:ph type="title"/>
          </p:nvPr>
        </p:nvSpPr>
        <p:spPr>
          <a:xfrm>
            <a:off x="1225975" y="948600"/>
            <a:ext cx="6692100" cy="32463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649" name="Google Shape;649;p8"/>
          <p:cNvGrpSpPr/>
          <p:nvPr/>
        </p:nvGrpSpPr>
        <p:grpSpPr>
          <a:xfrm>
            <a:off x="918646" y="477598"/>
            <a:ext cx="7795973" cy="4167695"/>
            <a:chOff x="918646" y="477598"/>
            <a:chExt cx="7795973" cy="4167695"/>
          </a:xfrm>
        </p:grpSpPr>
        <p:grpSp>
          <p:nvGrpSpPr>
            <p:cNvPr id="650" name="Google Shape;650;p8"/>
            <p:cNvGrpSpPr/>
            <p:nvPr/>
          </p:nvGrpSpPr>
          <p:grpSpPr>
            <a:xfrm>
              <a:off x="918646" y="861017"/>
              <a:ext cx="564135" cy="256951"/>
              <a:chOff x="700250" y="1477300"/>
              <a:chExt cx="309675" cy="141050"/>
            </a:xfrm>
          </p:grpSpPr>
          <p:sp>
            <p:nvSpPr>
              <p:cNvPr id="651" name="Google Shape;651;p8"/>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8"/>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8"/>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8"/>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5" name="Google Shape;655;p8"/>
            <p:cNvGrpSpPr/>
            <p:nvPr/>
          </p:nvGrpSpPr>
          <p:grpSpPr>
            <a:xfrm>
              <a:off x="7918078" y="2103810"/>
              <a:ext cx="139138" cy="127771"/>
              <a:chOff x="585175" y="1520600"/>
              <a:chExt cx="54425" cy="49975"/>
            </a:xfrm>
          </p:grpSpPr>
          <p:sp>
            <p:nvSpPr>
              <p:cNvPr id="656" name="Google Shape;656;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1" name="Google Shape;661;p8"/>
            <p:cNvSpPr/>
            <p:nvPr/>
          </p:nvSpPr>
          <p:spPr>
            <a:xfrm>
              <a:off x="1225969" y="151992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2" name="Google Shape;662;p8"/>
            <p:cNvGrpSpPr/>
            <p:nvPr/>
          </p:nvGrpSpPr>
          <p:grpSpPr>
            <a:xfrm>
              <a:off x="6365596" y="4106292"/>
              <a:ext cx="564135" cy="256951"/>
              <a:chOff x="700250" y="1477300"/>
              <a:chExt cx="309675" cy="141050"/>
            </a:xfrm>
          </p:grpSpPr>
          <p:sp>
            <p:nvSpPr>
              <p:cNvPr id="663" name="Google Shape;663;p8"/>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8"/>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8"/>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8"/>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8"/>
            <p:cNvGrpSpPr/>
            <p:nvPr/>
          </p:nvGrpSpPr>
          <p:grpSpPr>
            <a:xfrm>
              <a:off x="8424003" y="1333860"/>
              <a:ext cx="139138" cy="127771"/>
              <a:chOff x="585175" y="1520600"/>
              <a:chExt cx="54425" cy="49975"/>
            </a:xfrm>
          </p:grpSpPr>
          <p:sp>
            <p:nvSpPr>
              <p:cNvPr id="668" name="Google Shape;668;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3" name="Google Shape;673;p8"/>
            <p:cNvGrpSpPr/>
            <p:nvPr/>
          </p:nvGrpSpPr>
          <p:grpSpPr>
            <a:xfrm>
              <a:off x="6610478" y="602085"/>
              <a:ext cx="139138" cy="127771"/>
              <a:chOff x="585175" y="1520600"/>
              <a:chExt cx="54425" cy="49975"/>
            </a:xfrm>
          </p:grpSpPr>
          <p:sp>
            <p:nvSpPr>
              <p:cNvPr id="674" name="Google Shape;674;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9" name="Google Shape;679;p8"/>
            <p:cNvGrpSpPr/>
            <p:nvPr/>
          </p:nvGrpSpPr>
          <p:grpSpPr>
            <a:xfrm>
              <a:off x="4994203" y="925622"/>
              <a:ext cx="139138" cy="127771"/>
              <a:chOff x="585175" y="1520600"/>
              <a:chExt cx="54425" cy="49975"/>
            </a:xfrm>
          </p:grpSpPr>
          <p:sp>
            <p:nvSpPr>
              <p:cNvPr id="680" name="Google Shape;680;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8"/>
            <p:cNvGrpSpPr/>
            <p:nvPr/>
          </p:nvGrpSpPr>
          <p:grpSpPr>
            <a:xfrm>
              <a:off x="2703428" y="539997"/>
              <a:ext cx="139138" cy="127771"/>
              <a:chOff x="585175" y="1520600"/>
              <a:chExt cx="54425" cy="49975"/>
            </a:xfrm>
          </p:grpSpPr>
          <p:sp>
            <p:nvSpPr>
              <p:cNvPr id="686" name="Google Shape;686;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1" name="Google Shape;691;p8"/>
            <p:cNvGrpSpPr/>
            <p:nvPr/>
          </p:nvGrpSpPr>
          <p:grpSpPr>
            <a:xfrm>
              <a:off x="1482778" y="1519922"/>
              <a:ext cx="139138" cy="127771"/>
              <a:chOff x="585175" y="1520600"/>
              <a:chExt cx="54425" cy="49975"/>
            </a:xfrm>
          </p:grpSpPr>
          <p:sp>
            <p:nvSpPr>
              <p:cNvPr id="692" name="Google Shape;692;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7" name="Google Shape;697;p8"/>
            <p:cNvGrpSpPr/>
            <p:nvPr/>
          </p:nvGrpSpPr>
          <p:grpSpPr>
            <a:xfrm>
              <a:off x="1756403" y="2665297"/>
              <a:ext cx="139138" cy="127771"/>
              <a:chOff x="585175" y="1520600"/>
              <a:chExt cx="54425" cy="49975"/>
            </a:xfrm>
          </p:grpSpPr>
          <p:sp>
            <p:nvSpPr>
              <p:cNvPr id="698" name="Google Shape;698;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3" name="Google Shape;703;p8"/>
            <p:cNvGrpSpPr/>
            <p:nvPr/>
          </p:nvGrpSpPr>
          <p:grpSpPr>
            <a:xfrm>
              <a:off x="2564278" y="3893422"/>
              <a:ext cx="139138" cy="127771"/>
              <a:chOff x="585175" y="1520600"/>
              <a:chExt cx="54425" cy="49975"/>
            </a:xfrm>
          </p:grpSpPr>
          <p:sp>
            <p:nvSpPr>
              <p:cNvPr id="704" name="Google Shape;704;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8"/>
            <p:cNvGrpSpPr/>
            <p:nvPr/>
          </p:nvGrpSpPr>
          <p:grpSpPr>
            <a:xfrm>
              <a:off x="1756403" y="4389747"/>
              <a:ext cx="139138" cy="127771"/>
              <a:chOff x="585175" y="1520600"/>
              <a:chExt cx="54425" cy="49975"/>
            </a:xfrm>
          </p:grpSpPr>
          <p:sp>
            <p:nvSpPr>
              <p:cNvPr id="710" name="Google Shape;710;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8"/>
            <p:cNvGrpSpPr/>
            <p:nvPr/>
          </p:nvGrpSpPr>
          <p:grpSpPr>
            <a:xfrm>
              <a:off x="3277228" y="4389747"/>
              <a:ext cx="139138" cy="127771"/>
              <a:chOff x="585175" y="1520600"/>
              <a:chExt cx="54425" cy="49975"/>
            </a:xfrm>
          </p:grpSpPr>
          <p:sp>
            <p:nvSpPr>
              <p:cNvPr id="716" name="Google Shape;716;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 name="Google Shape;721;p8"/>
            <p:cNvGrpSpPr/>
            <p:nvPr/>
          </p:nvGrpSpPr>
          <p:grpSpPr>
            <a:xfrm>
              <a:off x="4537153" y="4021197"/>
              <a:ext cx="139138" cy="127771"/>
              <a:chOff x="585175" y="1520600"/>
              <a:chExt cx="54425" cy="49975"/>
            </a:xfrm>
          </p:grpSpPr>
          <p:sp>
            <p:nvSpPr>
              <p:cNvPr id="722" name="Google Shape;722;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7" name="Google Shape;727;p8"/>
            <p:cNvGrpSpPr/>
            <p:nvPr/>
          </p:nvGrpSpPr>
          <p:grpSpPr>
            <a:xfrm>
              <a:off x="5905253" y="4517522"/>
              <a:ext cx="139138" cy="127771"/>
              <a:chOff x="585175" y="1520600"/>
              <a:chExt cx="54425" cy="49975"/>
            </a:xfrm>
          </p:grpSpPr>
          <p:sp>
            <p:nvSpPr>
              <p:cNvPr id="728" name="Google Shape;728;p8"/>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8"/>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8"/>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8"/>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8"/>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3" name="Google Shape;733;p8"/>
            <p:cNvSpPr/>
            <p:nvPr/>
          </p:nvSpPr>
          <p:spPr>
            <a:xfrm>
              <a:off x="2333194" y="477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8"/>
            <p:cNvSpPr/>
            <p:nvPr/>
          </p:nvSpPr>
          <p:spPr>
            <a:xfrm>
              <a:off x="2008669" y="8339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8"/>
            <p:cNvSpPr/>
            <p:nvPr/>
          </p:nvSpPr>
          <p:spPr>
            <a:xfrm>
              <a:off x="3542194" y="634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8"/>
            <p:cNvSpPr/>
            <p:nvPr/>
          </p:nvSpPr>
          <p:spPr>
            <a:xfrm>
              <a:off x="5362094" y="634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8"/>
            <p:cNvSpPr/>
            <p:nvPr/>
          </p:nvSpPr>
          <p:spPr>
            <a:xfrm>
              <a:off x="4540794" y="833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8"/>
            <p:cNvSpPr/>
            <p:nvPr/>
          </p:nvSpPr>
          <p:spPr>
            <a:xfrm>
              <a:off x="4776219" y="5088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8"/>
            <p:cNvSpPr/>
            <p:nvPr/>
          </p:nvSpPr>
          <p:spPr>
            <a:xfrm>
              <a:off x="6929719" y="572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8"/>
            <p:cNvSpPr/>
            <p:nvPr/>
          </p:nvSpPr>
          <p:spPr>
            <a:xfrm>
              <a:off x="6459019" y="958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8"/>
            <p:cNvSpPr/>
            <p:nvPr/>
          </p:nvSpPr>
          <p:spPr>
            <a:xfrm>
              <a:off x="8176769" y="1091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8"/>
            <p:cNvSpPr/>
            <p:nvPr/>
          </p:nvSpPr>
          <p:spPr>
            <a:xfrm>
              <a:off x="8563144" y="7298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8"/>
            <p:cNvSpPr/>
            <p:nvPr/>
          </p:nvSpPr>
          <p:spPr>
            <a:xfrm>
              <a:off x="8652219" y="189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8"/>
            <p:cNvSpPr/>
            <p:nvPr/>
          </p:nvSpPr>
          <p:spPr>
            <a:xfrm>
              <a:off x="8085894" y="17627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8"/>
            <p:cNvSpPr/>
            <p:nvPr/>
          </p:nvSpPr>
          <p:spPr>
            <a:xfrm>
              <a:off x="7855669" y="7715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8"/>
            <p:cNvSpPr/>
            <p:nvPr/>
          </p:nvSpPr>
          <p:spPr>
            <a:xfrm>
              <a:off x="6793019" y="3831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8"/>
            <p:cNvSpPr/>
            <p:nvPr/>
          </p:nvSpPr>
          <p:spPr>
            <a:xfrm>
              <a:off x="5622194" y="4327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8"/>
            <p:cNvSpPr/>
            <p:nvPr/>
          </p:nvSpPr>
          <p:spPr>
            <a:xfrm>
              <a:off x="5981994" y="4021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8"/>
            <p:cNvSpPr/>
            <p:nvPr/>
          </p:nvSpPr>
          <p:spPr>
            <a:xfrm>
              <a:off x="4994194" y="4053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8"/>
            <p:cNvSpPr/>
            <p:nvPr/>
          </p:nvSpPr>
          <p:spPr>
            <a:xfrm>
              <a:off x="4776219" y="43273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8"/>
            <p:cNvSpPr/>
            <p:nvPr/>
          </p:nvSpPr>
          <p:spPr>
            <a:xfrm>
              <a:off x="4156844" y="40538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8"/>
            <p:cNvSpPr/>
            <p:nvPr/>
          </p:nvSpPr>
          <p:spPr>
            <a:xfrm>
              <a:off x="3800919" y="43897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8"/>
            <p:cNvSpPr/>
            <p:nvPr/>
          </p:nvSpPr>
          <p:spPr>
            <a:xfrm>
              <a:off x="3450944" y="4203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8"/>
            <p:cNvSpPr/>
            <p:nvPr/>
          </p:nvSpPr>
          <p:spPr>
            <a:xfrm>
              <a:off x="2842569" y="4203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8"/>
            <p:cNvSpPr/>
            <p:nvPr/>
          </p:nvSpPr>
          <p:spPr>
            <a:xfrm>
              <a:off x="2271957" y="3926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8"/>
            <p:cNvSpPr/>
            <p:nvPr/>
          </p:nvSpPr>
          <p:spPr>
            <a:xfrm>
              <a:off x="2361057" y="34615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8"/>
            <p:cNvSpPr/>
            <p:nvPr/>
          </p:nvSpPr>
          <p:spPr>
            <a:xfrm>
              <a:off x="1833157" y="41489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8"/>
            <p:cNvSpPr/>
            <p:nvPr/>
          </p:nvSpPr>
          <p:spPr>
            <a:xfrm>
              <a:off x="2106782" y="43897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8"/>
            <p:cNvSpPr/>
            <p:nvPr/>
          </p:nvSpPr>
          <p:spPr>
            <a:xfrm>
              <a:off x="2106782" y="28434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8"/>
            <p:cNvSpPr/>
            <p:nvPr/>
          </p:nvSpPr>
          <p:spPr>
            <a:xfrm>
              <a:off x="1355932" y="24235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8"/>
            <p:cNvSpPr/>
            <p:nvPr/>
          </p:nvSpPr>
          <p:spPr>
            <a:xfrm>
              <a:off x="1063232" y="18963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8"/>
            <p:cNvSpPr/>
            <p:nvPr/>
          </p:nvSpPr>
          <p:spPr>
            <a:xfrm>
              <a:off x="1521157" y="572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3" name="Shape 763"/>
        <p:cNvGrpSpPr/>
        <p:nvPr/>
      </p:nvGrpSpPr>
      <p:grpSpPr>
        <a:xfrm>
          <a:off x="0" y="0"/>
          <a:ext cx="0" cy="0"/>
          <a:chOff x="0" y="0"/>
          <a:chExt cx="0" cy="0"/>
        </a:xfrm>
      </p:grpSpPr>
      <p:sp>
        <p:nvSpPr>
          <p:cNvPr id="764" name="Google Shape;764;p9"/>
          <p:cNvSpPr/>
          <p:nvPr/>
        </p:nvSpPr>
        <p:spPr>
          <a:xfrm>
            <a:off x="235425" y="258426"/>
            <a:ext cx="8673178" cy="4626692"/>
          </a:xfrm>
          <a:custGeom>
            <a:avLst/>
            <a:gdLst/>
            <a:ahLst/>
            <a:cxnLst/>
            <a:rect l="l" t="t" r="r" b="b"/>
            <a:pathLst>
              <a:path w="65742" h="31774" fill="none" extrusionOk="0">
                <a:moveTo>
                  <a:pt x="0" y="8317"/>
                </a:moveTo>
                <a:lnTo>
                  <a:pt x="0" y="3533"/>
                </a:lnTo>
                <a:lnTo>
                  <a:pt x="2279" y="3533"/>
                </a:lnTo>
                <a:lnTo>
                  <a:pt x="2279" y="1"/>
                </a:lnTo>
                <a:lnTo>
                  <a:pt x="0" y="1"/>
                </a:lnTo>
                <a:lnTo>
                  <a:pt x="0" y="2391"/>
                </a:lnTo>
                <a:lnTo>
                  <a:pt x="3423" y="2391"/>
                </a:lnTo>
                <a:lnTo>
                  <a:pt x="3423" y="1"/>
                </a:lnTo>
                <a:lnTo>
                  <a:pt x="7622" y="1"/>
                </a:lnTo>
                <a:lnTo>
                  <a:pt x="58123" y="1"/>
                </a:lnTo>
                <a:lnTo>
                  <a:pt x="62321" y="1"/>
                </a:lnTo>
                <a:lnTo>
                  <a:pt x="62321" y="2391"/>
                </a:lnTo>
                <a:lnTo>
                  <a:pt x="65742" y="2391"/>
                </a:lnTo>
                <a:lnTo>
                  <a:pt x="65742" y="1"/>
                </a:lnTo>
                <a:lnTo>
                  <a:pt x="63460" y="1"/>
                </a:lnTo>
                <a:lnTo>
                  <a:pt x="63460" y="3533"/>
                </a:lnTo>
                <a:lnTo>
                  <a:pt x="65742" y="3533"/>
                </a:lnTo>
                <a:lnTo>
                  <a:pt x="65742" y="8317"/>
                </a:lnTo>
                <a:lnTo>
                  <a:pt x="65742" y="23454"/>
                </a:lnTo>
                <a:lnTo>
                  <a:pt x="65742" y="28239"/>
                </a:lnTo>
                <a:lnTo>
                  <a:pt x="63460" y="28239"/>
                </a:lnTo>
                <a:lnTo>
                  <a:pt x="63460" y="31773"/>
                </a:lnTo>
                <a:lnTo>
                  <a:pt x="65742" y="31773"/>
                </a:lnTo>
                <a:lnTo>
                  <a:pt x="65742" y="29380"/>
                </a:lnTo>
                <a:lnTo>
                  <a:pt x="62321" y="29380"/>
                </a:lnTo>
                <a:lnTo>
                  <a:pt x="62321" y="31773"/>
                </a:lnTo>
                <a:lnTo>
                  <a:pt x="58123" y="31773"/>
                </a:lnTo>
                <a:lnTo>
                  <a:pt x="7622" y="31773"/>
                </a:lnTo>
                <a:lnTo>
                  <a:pt x="3423" y="31773"/>
                </a:lnTo>
                <a:lnTo>
                  <a:pt x="3423" y="29380"/>
                </a:lnTo>
                <a:lnTo>
                  <a:pt x="0" y="29380"/>
                </a:lnTo>
                <a:lnTo>
                  <a:pt x="0" y="31773"/>
                </a:lnTo>
                <a:lnTo>
                  <a:pt x="2279" y="31773"/>
                </a:lnTo>
                <a:lnTo>
                  <a:pt x="2279" y="28239"/>
                </a:lnTo>
                <a:lnTo>
                  <a:pt x="0" y="28239"/>
                </a:lnTo>
                <a:lnTo>
                  <a:pt x="0" y="2345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9"/>
          <p:cNvSpPr/>
          <p:nvPr/>
        </p:nvSpPr>
        <p:spPr>
          <a:xfrm rot="9762072">
            <a:off x="2896170" y="-265868"/>
            <a:ext cx="3157332" cy="2627266"/>
          </a:xfrm>
          <a:custGeom>
            <a:avLst/>
            <a:gdLst/>
            <a:ahLst/>
            <a:cxnLst/>
            <a:rect l="l" t="t" r="r" b="b"/>
            <a:pathLst>
              <a:path w="23401" h="19472" extrusionOk="0">
                <a:moveTo>
                  <a:pt x="11947" y="0"/>
                </a:moveTo>
                <a:cubicBezTo>
                  <a:pt x="11726" y="0"/>
                  <a:pt x="11502" y="49"/>
                  <a:pt x="11302" y="141"/>
                </a:cubicBezTo>
                <a:cubicBezTo>
                  <a:pt x="10816" y="364"/>
                  <a:pt x="10454" y="791"/>
                  <a:pt x="10172" y="1245"/>
                </a:cubicBezTo>
                <a:cubicBezTo>
                  <a:pt x="9332" y="2612"/>
                  <a:pt x="9131" y="4272"/>
                  <a:pt x="9061" y="5877"/>
                </a:cubicBezTo>
                <a:cubicBezTo>
                  <a:pt x="9048" y="6183"/>
                  <a:pt x="9025" y="6524"/>
                  <a:pt x="8796" y="6727"/>
                </a:cubicBezTo>
                <a:cubicBezTo>
                  <a:pt x="8675" y="6839"/>
                  <a:pt x="8528" y="6885"/>
                  <a:pt x="8372" y="6885"/>
                </a:cubicBezTo>
                <a:cubicBezTo>
                  <a:pt x="8072" y="6885"/>
                  <a:pt x="7739" y="6715"/>
                  <a:pt x="7494" y="6515"/>
                </a:cubicBezTo>
                <a:cubicBezTo>
                  <a:pt x="6724" y="5890"/>
                  <a:pt x="6171" y="5026"/>
                  <a:pt x="5404" y="4392"/>
                </a:cubicBezTo>
                <a:cubicBezTo>
                  <a:pt x="4900" y="3975"/>
                  <a:pt x="4231" y="3675"/>
                  <a:pt x="3597" y="3675"/>
                </a:cubicBezTo>
                <a:cubicBezTo>
                  <a:pt x="3265" y="3675"/>
                  <a:pt x="2943" y="3756"/>
                  <a:pt x="2659" y="3946"/>
                </a:cubicBezTo>
                <a:cubicBezTo>
                  <a:pt x="1808" y="4518"/>
                  <a:pt x="1733" y="5745"/>
                  <a:pt x="1947" y="6750"/>
                </a:cubicBezTo>
                <a:cubicBezTo>
                  <a:pt x="2204" y="7927"/>
                  <a:pt x="2740" y="9026"/>
                  <a:pt x="3340" y="10072"/>
                </a:cubicBezTo>
                <a:cubicBezTo>
                  <a:pt x="3487" y="10326"/>
                  <a:pt x="3635" y="10588"/>
                  <a:pt x="3683" y="10879"/>
                </a:cubicBezTo>
                <a:cubicBezTo>
                  <a:pt x="3727" y="11169"/>
                  <a:pt x="3633" y="11504"/>
                  <a:pt x="3381" y="11651"/>
                </a:cubicBezTo>
                <a:cubicBezTo>
                  <a:pt x="3262" y="11725"/>
                  <a:pt x="3119" y="11748"/>
                  <a:pt x="2975" y="11748"/>
                </a:cubicBezTo>
                <a:cubicBezTo>
                  <a:pt x="2935" y="11748"/>
                  <a:pt x="2894" y="11747"/>
                  <a:pt x="2854" y="11743"/>
                </a:cubicBezTo>
                <a:cubicBezTo>
                  <a:pt x="2352" y="11702"/>
                  <a:pt x="1886" y="11467"/>
                  <a:pt x="1390" y="11392"/>
                </a:cubicBezTo>
                <a:cubicBezTo>
                  <a:pt x="1302" y="11377"/>
                  <a:pt x="1210" y="11370"/>
                  <a:pt x="1118" y="11370"/>
                </a:cubicBezTo>
                <a:cubicBezTo>
                  <a:pt x="694" y="11370"/>
                  <a:pt x="257" y="11530"/>
                  <a:pt x="89" y="11908"/>
                </a:cubicBezTo>
                <a:cubicBezTo>
                  <a:pt x="0" y="12112"/>
                  <a:pt x="3" y="12346"/>
                  <a:pt x="17" y="12569"/>
                </a:cubicBezTo>
                <a:cubicBezTo>
                  <a:pt x="142" y="14823"/>
                  <a:pt x="982" y="17008"/>
                  <a:pt x="2310" y="18818"/>
                </a:cubicBezTo>
                <a:cubicBezTo>
                  <a:pt x="2635" y="19261"/>
                  <a:pt x="4127" y="19472"/>
                  <a:pt x="6161" y="19472"/>
                </a:cubicBezTo>
                <a:cubicBezTo>
                  <a:pt x="11446" y="19472"/>
                  <a:pt x="20387" y="18047"/>
                  <a:pt x="21973" y="15563"/>
                </a:cubicBezTo>
                <a:cubicBezTo>
                  <a:pt x="22768" y="14310"/>
                  <a:pt x="23401" y="12887"/>
                  <a:pt x="23354" y="11406"/>
                </a:cubicBezTo>
                <a:cubicBezTo>
                  <a:pt x="23328" y="10683"/>
                  <a:pt x="23061" y="9871"/>
                  <a:pt x="22386" y="9612"/>
                </a:cubicBezTo>
                <a:cubicBezTo>
                  <a:pt x="22231" y="9552"/>
                  <a:pt x="22072" y="9527"/>
                  <a:pt x="21910" y="9527"/>
                </a:cubicBezTo>
                <a:cubicBezTo>
                  <a:pt x="21496" y="9527"/>
                  <a:pt x="21064" y="9686"/>
                  <a:pt x="20653" y="9805"/>
                </a:cubicBezTo>
                <a:cubicBezTo>
                  <a:pt x="20416" y="9874"/>
                  <a:pt x="20153" y="9923"/>
                  <a:pt x="19900" y="9923"/>
                </a:cubicBezTo>
                <a:cubicBezTo>
                  <a:pt x="19546" y="9923"/>
                  <a:pt x="19211" y="9827"/>
                  <a:pt x="18993" y="9559"/>
                </a:cubicBezTo>
                <a:cubicBezTo>
                  <a:pt x="18714" y="9219"/>
                  <a:pt x="18742" y="8722"/>
                  <a:pt x="18806" y="8284"/>
                </a:cubicBezTo>
                <a:cubicBezTo>
                  <a:pt x="18937" y="7363"/>
                  <a:pt x="19169" y="6457"/>
                  <a:pt x="19492" y="5581"/>
                </a:cubicBezTo>
                <a:cubicBezTo>
                  <a:pt x="19671" y="5101"/>
                  <a:pt x="19880" y="4621"/>
                  <a:pt x="19917" y="4111"/>
                </a:cubicBezTo>
                <a:cubicBezTo>
                  <a:pt x="19958" y="3597"/>
                  <a:pt x="19794" y="3037"/>
                  <a:pt x="19367" y="2749"/>
                </a:cubicBezTo>
                <a:cubicBezTo>
                  <a:pt x="19174" y="2619"/>
                  <a:pt x="18956" y="2563"/>
                  <a:pt x="18730" y="2563"/>
                </a:cubicBezTo>
                <a:cubicBezTo>
                  <a:pt x="18283" y="2563"/>
                  <a:pt x="17809" y="2782"/>
                  <a:pt x="17453" y="3073"/>
                </a:cubicBezTo>
                <a:cubicBezTo>
                  <a:pt x="16912" y="3514"/>
                  <a:pt x="16505" y="4105"/>
                  <a:pt x="15919" y="4479"/>
                </a:cubicBezTo>
                <a:cubicBezTo>
                  <a:pt x="15717" y="4610"/>
                  <a:pt x="15486" y="4712"/>
                  <a:pt x="15247" y="4712"/>
                </a:cubicBezTo>
                <a:cubicBezTo>
                  <a:pt x="15211" y="4712"/>
                  <a:pt x="15176" y="4709"/>
                  <a:pt x="15140" y="4705"/>
                </a:cubicBezTo>
                <a:cubicBezTo>
                  <a:pt x="14580" y="4632"/>
                  <a:pt x="14290" y="4016"/>
                  <a:pt x="14097" y="3483"/>
                </a:cubicBezTo>
                <a:cubicBezTo>
                  <a:pt x="13826" y="2718"/>
                  <a:pt x="13553" y="1957"/>
                  <a:pt x="13282" y="1198"/>
                </a:cubicBezTo>
                <a:cubicBezTo>
                  <a:pt x="13171" y="880"/>
                  <a:pt x="13048" y="554"/>
                  <a:pt x="12805" y="319"/>
                </a:cubicBezTo>
                <a:cubicBezTo>
                  <a:pt x="12575" y="101"/>
                  <a:pt x="12264" y="0"/>
                  <a:pt x="11947" y="0"/>
                </a:cubicBezTo>
                <a:close/>
              </a:path>
            </a:pathLst>
          </a:custGeom>
          <a:solidFill>
            <a:srgbClr val="EF9F9C">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6" name="Google Shape;766;p9"/>
          <p:cNvGrpSpPr/>
          <p:nvPr/>
        </p:nvGrpSpPr>
        <p:grpSpPr>
          <a:xfrm>
            <a:off x="422007" y="539997"/>
            <a:ext cx="8254150" cy="4200938"/>
            <a:chOff x="422007" y="539997"/>
            <a:chExt cx="8254150" cy="4200938"/>
          </a:xfrm>
        </p:grpSpPr>
        <p:grpSp>
          <p:nvGrpSpPr>
            <p:cNvPr id="767" name="Google Shape;767;p9"/>
            <p:cNvGrpSpPr/>
            <p:nvPr/>
          </p:nvGrpSpPr>
          <p:grpSpPr>
            <a:xfrm>
              <a:off x="7716546" y="664754"/>
              <a:ext cx="564135" cy="256951"/>
              <a:chOff x="700250" y="1477300"/>
              <a:chExt cx="309675" cy="141050"/>
            </a:xfrm>
          </p:grpSpPr>
          <p:sp>
            <p:nvSpPr>
              <p:cNvPr id="768" name="Google Shape;768;p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2" name="Google Shape;772;p9"/>
            <p:cNvGrpSpPr/>
            <p:nvPr/>
          </p:nvGrpSpPr>
          <p:grpSpPr>
            <a:xfrm>
              <a:off x="7388928" y="3955060"/>
              <a:ext cx="139138" cy="127771"/>
              <a:chOff x="585175" y="1520600"/>
              <a:chExt cx="54425" cy="49975"/>
            </a:xfrm>
          </p:grpSpPr>
          <p:sp>
            <p:nvSpPr>
              <p:cNvPr id="773" name="Google Shape;773;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8" name="Google Shape;778;p9"/>
            <p:cNvSpPr/>
            <p:nvPr/>
          </p:nvSpPr>
          <p:spPr>
            <a:xfrm>
              <a:off x="8179894" y="18284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9" name="Google Shape;779;p9"/>
            <p:cNvGrpSpPr/>
            <p:nvPr/>
          </p:nvGrpSpPr>
          <p:grpSpPr>
            <a:xfrm>
              <a:off x="863321" y="4221804"/>
              <a:ext cx="564135" cy="256951"/>
              <a:chOff x="700250" y="1477300"/>
              <a:chExt cx="309675" cy="141050"/>
            </a:xfrm>
          </p:grpSpPr>
          <p:sp>
            <p:nvSpPr>
              <p:cNvPr id="780" name="Google Shape;780;p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4" name="Google Shape;784;p9"/>
            <p:cNvGrpSpPr/>
            <p:nvPr/>
          </p:nvGrpSpPr>
          <p:grpSpPr>
            <a:xfrm>
              <a:off x="7716546" y="4221804"/>
              <a:ext cx="564135" cy="256951"/>
              <a:chOff x="700250" y="1477300"/>
              <a:chExt cx="309675" cy="141050"/>
            </a:xfrm>
          </p:grpSpPr>
          <p:sp>
            <p:nvSpPr>
              <p:cNvPr id="785" name="Google Shape;785;p9"/>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9"/>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9"/>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9"/>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9"/>
            <p:cNvGrpSpPr/>
            <p:nvPr/>
          </p:nvGrpSpPr>
          <p:grpSpPr>
            <a:xfrm>
              <a:off x="8141528" y="2964697"/>
              <a:ext cx="139138" cy="127771"/>
              <a:chOff x="585175" y="1520600"/>
              <a:chExt cx="54425" cy="49975"/>
            </a:xfrm>
          </p:grpSpPr>
          <p:sp>
            <p:nvSpPr>
              <p:cNvPr id="790" name="Google Shape;790;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9"/>
            <p:cNvGrpSpPr/>
            <p:nvPr/>
          </p:nvGrpSpPr>
          <p:grpSpPr>
            <a:xfrm>
              <a:off x="6525253" y="2188372"/>
              <a:ext cx="139138" cy="127771"/>
              <a:chOff x="585175" y="1520600"/>
              <a:chExt cx="54425" cy="49975"/>
            </a:xfrm>
          </p:grpSpPr>
          <p:sp>
            <p:nvSpPr>
              <p:cNvPr id="796" name="Google Shape;796;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1" name="Google Shape;801;p9"/>
            <p:cNvGrpSpPr/>
            <p:nvPr/>
          </p:nvGrpSpPr>
          <p:grpSpPr>
            <a:xfrm>
              <a:off x="7040653" y="1278422"/>
              <a:ext cx="139138" cy="127771"/>
              <a:chOff x="585175" y="1520600"/>
              <a:chExt cx="54425" cy="49975"/>
            </a:xfrm>
          </p:grpSpPr>
          <p:sp>
            <p:nvSpPr>
              <p:cNvPr id="802" name="Google Shape;802;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7" name="Google Shape;807;p9"/>
            <p:cNvGrpSpPr/>
            <p:nvPr/>
          </p:nvGrpSpPr>
          <p:grpSpPr>
            <a:xfrm>
              <a:off x="1033728" y="2571747"/>
              <a:ext cx="139138" cy="127771"/>
              <a:chOff x="585175" y="1520600"/>
              <a:chExt cx="54425" cy="49975"/>
            </a:xfrm>
          </p:grpSpPr>
          <p:sp>
            <p:nvSpPr>
              <p:cNvPr id="808" name="Google Shape;808;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3" name="Google Shape;813;p9"/>
            <p:cNvGrpSpPr/>
            <p:nvPr/>
          </p:nvGrpSpPr>
          <p:grpSpPr>
            <a:xfrm>
              <a:off x="1689128" y="3373522"/>
              <a:ext cx="139138" cy="127771"/>
              <a:chOff x="585175" y="1520600"/>
              <a:chExt cx="54425" cy="49975"/>
            </a:xfrm>
          </p:grpSpPr>
          <p:sp>
            <p:nvSpPr>
              <p:cNvPr id="814" name="Google Shape;814;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9" name="Google Shape;819;p9"/>
            <p:cNvGrpSpPr/>
            <p:nvPr/>
          </p:nvGrpSpPr>
          <p:grpSpPr>
            <a:xfrm>
              <a:off x="580853" y="3647147"/>
              <a:ext cx="139138" cy="127771"/>
              <a:chOff x="585175" y="1520600"/>
              <a:chExt cx="54425" cy="49975"/>
            </a:xfrm>
          </p:grpSpPr>
          <p:sp>
            <p:nvSpPr>
              <p:cNvPr id="820" name="Google Shape;820;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5" name="Google Shape;825;p9"/>
            <p:cNvGrpSpPr/>
            <p:nvPr/>
          </p:nvGrpSpPr>
          <p:grpSpPr>
            <a:xfrm>
              <a:off x="1427453" y="539997"/>
              <a:ext cx="139138" cy="127771"/>
              <a:chOff x="585175" y="1520600"/>
              <a:chExt cx="54425" cy="49975"/>
            </a:xfrm>
          </p:grpSpPr>
          <p:sp>
            <p:nvSpPr>
              <p:cNvPr id="826" name="Google Shape;826;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1" name="Google Shape;831;p9"/>
            <p:cNvGrpSpPr/>
            <p:nvPr/>
          </p:nvGrpSpPr>
          <p:grpSpPr>
            <a:xfrm>
              <a:off x="3177328" y="2005347"/>
              <a:ext cx="139138" cy="127771"/>
              <a:chOff x="585175" y="1520600"/>
              <a:chExt cx="54425" cy="49975"/>
            </a:xfrm>
          </p:grpSpPr>
          <p:sp>
            <p:nvSpPr>
              <p:cNvPr id="832" name="Google Shape;832;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9"/>
            <p:cNvGrpSpPr/>
            <p:nvPr/>
          </p:nvGrpSpPr>
          <p:grpSpPr>
            <a:xfrm>
              <a:off x="5092678" y="703222"/>
              <a:ext cx="139138" cy="127771"/>
              <a:chOff x="585175" y="1520600"/>
              <a:chExt cx="54425" cy="49975"/>
            </a:xfrm>
          </p:grpSpPr>
          <p:sp>
            <p:nvSpPr>
              <p:cNvPr id="838" name="Google Shape;838;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9"/>
            <p:cNvGrpSpPr/>
            <p:nvPr/>
          </p:nvGrpSpPr>
          <p:grpSpPr>
            <a:xfrm>
              <a:off x="4502428" y="2188372"/>
              <a:ext cx="139138" cy="127771"/>
              <a:chOff x="585175" y="1520600"/>
              <a:chExt cx="54425" cy="49975"/>
            </a:xfrm>
          </p:grpSpPr>
          <p:sp>
            <p:nvSpPr>
              <p:cNvPr id="844" name="Google Shape;844;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9" name="Google Shape;849;p9"/>
            <p:cNvGrpSpPr/>
            <p:nvPr/>
          </p:nvGrpSpPr>
          <p:grpSpPr>
            <a:xfrm>
              <a:off x="8354428" y="2005347"/>
              <a:ext cx="139138" cy="127771"/>
              <a:chOff x="585175" y="1520600"/>
              <a:chExt cx="54425" cy="49975"/>
            </a:xfrm>
          </p:grpSpPr>
          <p:sp>
            <p:nvSpPr>
              <p:cNvPr id="850" name="Google Shape;850;p9"/>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9"/>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9"/>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9"/>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9"/>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5" name="Google Shape;855;p9"/>
            <p:cNvSpPr/>
            <p:nvPr/>
          </p:nvSpPr>
          <p:spPr>
            <a:xfrm>
              <a:off x="7257219" y="20986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9"/>
            <p:cNvSpPr/>
            <p:nvPr/>
          </p:nvSpPr>
          <p:spPr>
            <a:xfrm>
              <a:off x="7465669" y="14062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9"/>
            <p:cNvSpPr/>
            <p:nvPr/>
          </p:nvSpPr>
          <p:spPr>
            <a:xfrm>
              <a:off x="6835719" y="8310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9"/>
            <p:cNvSpPr/>
            <p:nvPr/>
          </p:nvSpPr>
          <p:spPr>
            <a:xfrm>
              <a:off x="7117394" y="5726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9"/>
            <p:cNvSpPr/>
            <p:nvPr/>
          </p:nvSpPr>
          <p:spPr>
            <a:xfrm>
              <a:off x="6773319" y="18283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9"/>
            <p:cNvSpPr/>
            <p:nvPr/>
          </p:nvSpPr>
          <p:spPr>
            <a:xfrm>
              <a:off x="5367044" y="6350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9"/>
            <p:cNvSpPr/>
            <p:nvPr/>
          </p:nvSpPr>
          <p:spPr>
            <a:xfrm>
              <a:off x="4762519" y="18907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9"/>
            <p:cNvSpPr/>
            <p:nvPr/>
          </p:nvSpPr>
          <p:spPr>
            <a:xfrm>
              <a:off x="4443632" y="15344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9"/>
            <p:cNvSpPr/>
            <p:nvPr/>
          </p:nvSpPr>
          <p:spPr>
            <a:xfrm>
              <a:off x="3731694" y="17231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9"/>
            <p:cNvSpPr/>
            <p:nvPr/>
          </p:nvSpPr>
          <p:spPr>
            <a:xfrm>
              <a:off x="3451719" y="21883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9"/>
            <p:cNvSpPr/>
            <p:nvPr/>
          </p:nvSpPr>
          <p:spPr>
            <a:xfrm>
              <a:off x="2815394" y="20380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9"/>
            <p:cNvSpPr/>
            <p:nvPr/>
          </p:nvSpPr>
          <p:spPr>
            <a:xfrm>
              <a:off x="1114182" y="6351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9"/>
            <p:cNvSpPr/>
            <p:nvPr/>
          </p:nvSpPr>
          <p:spPr>
            <a:xfrm>
              <a:off x="1365057" y="24135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9"/>
            <p:cNvSpPr/>
            <p:nvPr/>
          </p:nvSpPr>
          <p:spPr>
            <a:xfrm>
              <a:off x="1465832" y="31879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9"/>
            <p:cNvSpPr/>
            <p:nvPr/>
          </p:nvSpPr>
          <p:spPr>
            <a:xfrm>
              <a:off x="940082" y="3044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9"/>
            <p:cNvSpPr/>
            <p:nvPr/>
          </p:nvSpPr>
          <p:spPr>
            <a:xfrm>
              <a:off x="1072107" y="38651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9"/>
            <p:cNvSpPr/>
            <p:nvPr/>
          </p:nvSpPr>
          <p:spPr>
            <a:xfrm>
              <a:off x="1828282" y="43190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9"/>
            <p:cNvSpPr/>
            <p:nvPr/>
          </p:nvSpPr>
          <p:spPr>
            <a:xfrm>
              <a:off x="422007" y="27982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9"/>
            <p:cNvSpPr/>
            <p:nvPr/>
          </p:nvSpPr>
          <p:spPr>
            <a:xfrm>
              <a:off x="1993732" y="225078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9"/>
            <p:cNvSpPr/>
            <p:nvPr/>
          </p:nvSpPr>
          <p:spPr>
            <a:xfrm>
              <a:off x="7716557" y="3679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9"/>
            <p:cNvSpPr/>
            <p:nvPr/>
          </p:nvSpPr>
          <p:spPr>
            <a:xfrm>
              <a:off x="7563832" y="29353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9"/>
            <p:cNvSpPr/>
            <p:nvPr/>
          </p:nvSpPr>
          <p:spPr>
            <a:xfrm>
              <a:off x="8613757" y="3501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9"/>
            <p:cNvSpPr/>
            <p:nvPr/>
          </p:nvSpPr>
          <p:spPr>
            <a:xfrm>
              <a:off x="8047432" y="24136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9"/>
            <p:cNvSpPr/>
            <p:nvPr/>
          </p:nvSpPr>
          <p:spPr>
            <a:xfrm>
              <a:off x="8551357" y="114096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9"/>
            <p:cNvSpPr/>
            <p:nvPr/>
          </p:nvSpPr>
          <p:spPr>
            <a:xfrm>
              <a:off x="7257232" y="46785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0" name="Google Shape;880;p9"/>
          <p:cNvSpPr txBox="1"/>
          <p:nvPr>
            <p:ph type="title"/>
          </p:nvPr>
        </p:nvSpPr>
        <p:spPr>
          <a:xfrm>
            <a:off x="1919850" y="2444025"/>
            <a:ext cx="5304300" cy="116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81" name="Google Shape;881;p9"/>
          <p:cNvSpPr txBox="1"/>
          <p:nvPr>
            <p:ph type="subTitle" idx="1"/>
          </p:nvPr>
        </p:nvSpPr>
        <p:spPr>
          <a:xfrm>
            <a:off x="2183400" y="3434399"/>
            <a:ext cx="4777200" cy="11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882" name="Shape 882"/>
        <p:cNvGrpSpPr/>
        <p:nvPr/>
      </p:nvGrpSpPr>
      <p:grpSpPr>
        <a:xfrm>
          <a:off x="0" y="0"/>
          <a:ext cx="0" cy="0"/>
          <a:chOff x="0" y="0"/>
          <a:chExt cx="0" cy="0"/>
        </a:xfrm>
      </p:grpSpPr>
      <p:sp>
        <p:nvSpPr>
          <p:cNvPr id="883" name="Google Shape;883;p10"/>
          <p:cNvSpPr/>
          <p:nvPr/>
        </p:nvSpPr>
        <p:spPr>
          <a:xfrm>
            <a:off x="235238" y="258425"/>
            <a:ext cx="8673300" cy="4626600"/>
          </a:xfrm>
          <a:prstGeom prst="rect">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0"/>
          <p:cNvSpPr txBox="1"/>
          <p:nvPr>
            <p:ph type="title"/>
          </p:nvPr>
        </p:nvSpPr>
        <p:spPr>
          <a:xfrm>
            <a:off x="5541600" y="540000"/>
            <a:ext cx="2882400" cy="2384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3100"/>
              <a:buNone/>
              <a:defRPr sz="3500">
                <a:solidFill>
                  <a:schemeClr val="dk2"/>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885" name="Google Shape;885;p10"/>
          <p:cNvGrpSpPr/>
          <p:nvPr/>
        </p:nvGrpSpPr>
        <p:grpSpPr>
          <a:xfrm>
            <a:off x="1891078" y="1752847"/>
            <a:ext cx="139138" cy="127771"/>
            <a:chOff x="585175" y="1520600"/>
            <a:chExt cx="54425" cy="49975"/>
          </a:xfrm>
        </p:grpSpPr>
        <p:sp>
          <p:nvSpPr>
            <p:cNvPr id="886" name="Google Shape;886;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1" name="Google Shape;891;p10"/>
          <p:cNvSpPr/>
          <p:nvPr/>
        </p:nvSpPr>
        <p:spPr>
          <a:xfrm>
            <a:off x="575494" y="12264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2" name="Google Shape;892;p10"/>
          <p:cNvGrpSpPr/>
          <p:nvPr/>
        </p:nvGrpSpPr>
        <p:grpSpPr>
          <a:xfrm>
            <a:off x="2228303" y="1161047"/>
            <a:ext cx="139138" cy="127771"/>
            <a:chOff x="585175" y="1520600"/>
            <a:chExt cx="54425" cy="49975"/>
          </a:xfrm>
        </p:grpSpPr>
        <p:sp>
          <p:nvSpPr>
            <p:cNvPr id="893" name="Google Shape;893;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8" name="Google Shape;898;p10"/>
          <p:cNvGrpSpPr/>
          <p:nvPr/>
        </p:nvGrpSpPr>
        <p:grpSpPr>
          <a:xfrm>
            <a:off x="720003" y="925622"/>
            <a:ext cx="139138" cy="127771"/>
            <a:chOff x="585175" y="1520600"/>
            <a:chExt cx="54425" cy="49975"/>
          </a:xfrm>
        </p:grpSpPr>
        <p:sp>
          <p:nvSpPr>
            <p:cNvPr id="899" name="Google Shape;899;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4" name="Google Shape;904;p10"/>
          <p:cNvGrpSpPr/>
          <p:nvPr/>
        </p:nvGrpSpPr>
        <p:grpSpPr>
          <a:xfrm>
            <a:off x="6879828" y="3369147"/>
            <a:ext cx="139138" cy="127771"/>
            <a:chOff x="585175" y="1520600"/>
            <a:chExt cx="54425" cy="49975"/>
          </a:xfrm>
        </p:grpSpPr>
        <p:sp>
          <p:nvSpPr>
            <p:cNvPr id="905" name="Google Shape;905;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0" name="Google Shape;910;p10"/>
          <p:cNvGrpSpPr/>
          <p:nvPr/>
        </p:nvGrpSpPr>
        <p:grpSpPr>
          <a:xfrm>
            <a:off x="8050653" y="3859122"/>
            <a:ext cx="139138" cy="127771"/>
            <a:chOff x="585175" y="1520600"/>
            <a:chExt cx="54425" cy="49975"/>
          </a:xfrm>
        </p:grpSpPr>
        <p:sp>
          <p:nvSpPr>
            <p:cNvPr id="911" name="Google Shape;911;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0"/>
          <p:cNvGrpSpPr/>
          <p:nvPr/>
        </p:nvGrpSpPr>
        <p:grpSpPr>
          <a:xfrm>
            <a:off x="8354428" y="3496922"/>
            <a:ext cx="139138" cy="127771"/>
            <a:chOff x="585175" y="1520600"/>
            <a:chExt cx="54425" cy="49975"/>
          </a:xfrm>
        </p:grpSpPr>
        <p:sp>
          <p:nvSpPr>
            <p:cNvPr id="917" name="Google Shape;917;p10"/>
            <p:cNvSpPr/>
            <p:nvPr/>
          </p:nvSpPr>
          <p:spPr>
            <a:xfrm>
              <a:off x="606425" y="1520600"/>
              <a:ext cx="13575" cy="25075"/>
            </a:xfrm>
            <a:custGeom>
              <a:avLst/>
              <a:gdLst/>
              <a:ahLst/>
              <a:cxnLst/>
              <a:rect l="l" t="t" r="r" b="b"/>
              <a:pathLst>
                <a:path w="543" h="1003" extrusionOk="0">
                  <a:moveTo>
                    <a:pt x="305" y="1"/>
                  </a:moveTo>
                  <a:cubicBezTo>
                    <a:pt x="216" y="62"/>
                    <a:pt x="112" y="146"/>
                    <a:pt x="65" y="246"/>
                  </a:cubicBezTo>
                  <a:cubicBezTo>
                    <a:pt x="1" y="369"/>
                    <a:pt x="12" y="514"/>
                    <a:pt x="51" y="645"/>
                  </a:cubicBezTo>
                  <a:cubicBezTo>
                    <a:pt x="87" y="774"/>
                    <a:pt x="157" y="888"/>
                    <a:pt x="232" y="1002"/>
                  </a:cubicBezTo>
                  <a:cubicBezTo>
                    <a:pt x="319" y="888"/>
                    <a:pt x="391" y="765"/>
                    <a:pt x="447" y="634"/>
                  </a:cubicBezTo>
                  <a:cubicBezTo>
                    <a:pt x="503" y="509"/>
                    <a:pt x="542" y="361"/>
                    <a:pt x="495" y="235"/>
                  </a:cubicBezTo>
                  <a:cubicBezTo>
                    <a:pt x="458" y="140"/>
                    <a:pt x="378" y="68"/>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0"/>
            <p:cNvSpPr/>
            <p:nvPr/>
          </p:nvSpPr>
          <p:spPr>
            <a:xfrm>
              <a:off x="614950" y="1550325"/>
              <a:ext cx="16125" cy="20100"/>
            </a:xfrm>
            <a:custGeom>
              <a:avLst/>
              <a:gdLst/>
              <a:ahLst/>
              <a:cxnLst/>
              <a:rect l="l" t="t" r="r" b="b"/>
              <a:pathLst>
                <a:path w="645" h="804" extrusionOk="0">
                  <a:moveTo>
                    <a:pt x="0" y="0"/>
                  </a:moveTo>
                  <a:cubicBezTo>
                    <a:pt x="6" y="143"/>
                    <a:pt x="31" y="285"/>
                    <a:pt x="73" y="422"/>
                  </a:cubicBezTo>
                  <a:cubicBezTo>
                    <a:pt x="112" y="550"/>
                    <a:pt x="176" y="684"/>
                    <a:pt x="296" y="748"/>
                  </a:cubicBezTo>
                  <a:cubicBezTo>
                    <a:pt x="382" y="798"/>
                    <a:pt x="488" y="801"/>
                    <a:pt x="589" y="804"/>
                  </a:cubicBezTo>
                  <a:cubicBezTo>
                    <a:pt x="617" y="701"/>
                    <a:pt x="645" y="572"/>
                    <a:pt x="620" y="466"/>
                  </a:cubicBezTo>
                  <a:cubicBezTo>
                    <a:pt x="586" y="338"/>
                    <a:pt x="488" y="229"/>
                    <a:pt x="371" y="157"/>
                  </a:cubicBezTo>
                  <a:cubicBezTo>
                    <a:pt x="257" y="84"/>
                    <a:pt x="129" y="3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0"/>
            <p:cNvSpPr/>
            <p:nvPr/>
          </p:nvSpPr>
          <p:spPr>
            <a:xfrm>
              <a:off x="594375" y="1550175"/>
              <a:ext cx="16050" cy="20400"/>
            </a:xfrm>
            <a:custGeom>
              <a:avLst/>
              <a:gdLst/>
              <a:ahLst/>
              <a:cxnLst/>
              <a:rect l="l" t="t" r="r" b="b"/>
              <a:pathLst>
                <a:path w="642" h="816" extrusionOk="0">
                  <a:moveTo>
                    <a:pt x="642" y="1"/>
                  </a:moveTo>
                  <a:lnTo>
                    <a:pt x="642" y="1"/>
                  </a:lnTo>
                  <a:cubicBezTo>
                    <a:pt x="511" y="43"/>
                    <a:pt x="385" y="90"/>
                    <a:pt x="271" y="163"/>
                  </a:cubicBezTo>
                  <a:cubicBezTo>
                    <a:pt x="156" y="235"/>
                    <a:pt x="59" y="344"/>
                    <a:pt x="31" y="475"/>
                  </a:cubicBezTo>
                  <a:cubicBezTo>
                    <a:pt x="0" y="581"/>
                    <a:pt x="28" y="709"/>
                    <a:pt x="59" y="815"/>
                  </a:cubicBezTo>
                  <a:cubicBezTo>
                    <a:pt x="159" y="810"/>
                    <a:pt x="265" y="804"/>
                    <a:pt x="352" y="754"/>
                  </a:cubicBezTo>
                  <a:cubicBezTo>
                    <a:pt x="469" y="687"/>
                    <a:pt x="533" y="553"/>
                    <a:pt x="572" y="422"/>
                  </a:cubicBezTo>
                  <a:cubicBezTo>
                    <a:pt x="608" y="283"/>
                    <a:pt x="634" y="143"/>
                    <a:pt x="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0"/>
            <p:cNvSpPr/>
            <p:nvPr/>
          </p:nvSpPr>
          <p:spPr>
            <a:xfrm>
              <a:off x="585175" y="1535525"/>
              <a:ext cx="23375" cy="12925"/>
            </a:xfrm>
            <a:custGeom>
              <a:avLst/>
              <a:gdLst/>
              <a:ahLst/>
              <a:cxnLst/>
              <a:rect l="l" t="t" r="r" b="b"/>
              <a:pathLst>
                <a:path w="935" h="517" extrusionOk="0">
                  <a:moveTo>
                    <a:pt x="329" y="1"/>
                  </a:moveTo>
                  <a:cubicBezTo>
                    <a:pt x="326" y="1"/>
                    <a:pt x="324" y="1"/>
                    <a:pt x="321" y="1"/>
                  </a:cubicBezTo>
                  <a:cubicBezTo>
                    <a:pt x="215" y="1"/>
                    <a:pt x="95" y="62"/>
                    <a:pt x="0" y="118"/>
                  </a:cubicBezTo>
                  <a:cubicBezTo>
                    <a:pt x="28" y="216"/>
                    <a:pt x="61" y="316"/>
                    <a:pt x="134" y="386"/>
                  </a:cubicBezTo>
                  <a:cubicBezTo>
                    <a:pt x="229" y="484"/>
                    <a:pt x="374" y="509"/>
                    <a:pt x="511" y="514"/>
                  </a:cubicBezTo>
                  <a:cubicBezTo>
                    <a:pt x="533" y="516"/>
                    <a:pt x="556" y="516"/>
                    <a:pt x="578" y="516"/>
                  </a:cubicBezTo>
                  <a:cubicBezTo>
                    <a:pt x="698" y="516"/>
                    <a:pt x="817" y="499"/>
                    <a:pt x="935" y="475"/>
                  </a:cubicBezTo>
                  <a:cubicBezTo>
                    <a:pt x="862" y="361"/>
                    <a:pt x="787" y="249"/>
                    <a:pt x="689" y="160"/>
                  </a:cubicBezTo>
                  <a:cubicBezTo>
                    <a:pt x="588" y="67"/>
                    <a:pt x="463" y="1"/>
                    <a:pt x="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0"/>
            <p:cNvSpPr/>
            <p:nvPr/>
          </p:nvSpPr>
          <p:spPr>
            <a:xfrm>
              <a:off x="616200" y="1535525"/>
              <a:ext cx="23400" cy="12925"/>
            </a:xfrm>
            <a:custGeom>
              <a:avLst/>
              <a:gdLst/>
              <a:ahLst/>
              <a:cxnLst/>
              <a:rect l="l" t="t" r="r" b="b"/>
              <a:pathLst>
                <a:path w="936" h="517" extrusionOk="0">
                  <a:moveTo>
                    <a:pt x="606" y="1"/>
                  </a:moveTo>
                  <a:cubicBezTo>
                    <a:pt x="475" y="1"/>
                    <a:pt x="347" y="67"/>
                    <a:pt x="249" y="160"/>
                  </a:cubicBezTo>
                  <a:cubicBezTo>
                    <a:pt x="151" y="249"/>
                    <a:pt x="76" y="361"/>
                    <a:pt x="0" y="475"/>
                  </a:cubicBezTo>
                  <a:cubicBezTo>
                    <a:pt x="118" y="499"/>
                    <a:pt x="237" y="516"/>
                    <a:pt x="358" y="516"/>
                  </a:cubicBezTo>
                  <a:cubicBezTo>
                    <a:pt x="381" y="516"/>
                    <a:pt x="404" y="516"/>
                    <a:pt x="427" y="514"/>
                  </a:cubicBezTo>
                  <a:cubicBezTo>
                    <a:pt x="564" y="509"/>
                    <a:pt x="709" y="484"/>
                    <a:pt x="804" y="386"/>
                  </a:cubicBezTo>
                  <a:cubicBezTo>
                    <a:pt x="876" y="316"/>
                    <a:pt x="907" y="216"/>
                    <a:pt x="935" y="118"/>
                  </a:cubicBezTo>
                  <a:cubicBezTo>
                    <a:pt x="846" y="62"/>
                    <a:pt x="723" y="1"/>
                    <a:pt x="614" y="1"/>
                  </a:cubicBezTo>
                  <a:cubicBezTo>
                    <a:pt x="612" y="1"/>
                    <a:pt x="609"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2" name="Google Shape;922;p10"/>
          <p:cNvSpPr/>
          <p:nvPr/>
        </p:nvSpPr>
        <p:spPr>
          <a:xfrm>
            <a:off x="1967819" y="1443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0"/>
          <p:cNvSpPr/>
          <p:nvPr/>
        </p:nvSpPr>
        <p:spPr>
          <a:xfrm>
            <a:off x="859144" y="15833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0"/>
          <p:cNvSpPr/>
          <p:nvPr/>
        </p:nvSpPr>
        <p:spPr>
          <a:xfrm>
            <a:off x="1597269" y="8632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0"/>
          <p:cNvSpPr/>
          <p:nvPr/>
        </p:nvSpPr>
        <p:spPr>
          <a:xfrm>
            <a:off x="2558119" y="8008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0"/>
          <p:cNvSpPr/>
          <p:nvPr/>
        </p:nvSpPr>
        <p:spPr>
          <a:xfrm>
            <a:off x="2405419" y="1880636"/>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0"/>
          <p:cNvSpPr/>
          <p:nvPr/>
        </p:nvSpPr>
        <p:spPr>
          <a:xfrm>
            <a:off x="7216044" y="3624711"/>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0"/>
          <p:cNvSpPr/>
          <p:nvPr/>
        </p:nvSpPr>
        <p:spPr>
          <a:xfrm>
            <a:off x="6770619" y="38345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0"/>
          <p:cNvSpPr/>
          <p:nvPr/>
        </p:nvSpPr>
        <p:spPr>
          <a:xfrm>
            <a:off x="7928719" y="356229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0"/>
          <p:cNvSpPr/>
          <p:nvPr/>
        </p:nvSpPr>
        <p:spPr>
          <a:xfrm>
            <a:off x="7763269" y="4224073"/>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0"/>
          <p:cNvSpPr/>
          <p:nvPr/>
        </p:nvSpPr>
        <p:spPr>
          <a:xfrm>
            <a:off x="8392794" y="4459548"/>
            <a:ext cx="62400" cy="6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2" name="Google Shape;932;p10"/>
          <p:cNvGrpSpPr/>
          <p:nvPr/>
        </p:nvGrpSpPr>
        <p:grpSpPr>
          <a:xfrm>
            <a:off x="7345521" y="2994692"/>
            <a:ext cx="564135" cy="256951"/>
            <a:chOff x="700250" y="1477300"/>
            <a:chExt cx="309675" cy="141050"/>
          </a:xfrm>
        </p:grpSpPr>
        <p:sp>
          <p:nvSpPr>
            <p:cNvPr id="933" name="Google Shape;933;p10"/>
            <p:cNvSpPr/>
            <p:nvPr/>
          </p:nvSpPr>
          <p:spPr>
            <a:xfrm>
              <a:off x="708950" y="1532950"/>
              <a:ext cx="210175" cy="60775"/>
            </a:xfrm>
            <a:custGeom>
              <a:avLst/>
              <a:gdLst/>
              <a:ahLst/>
              <a:cxnLst/>
              <a:rect l="l" t="t" r="r" b="b"/>
              <a:pathLst>
                <a:path w="8407" h="2431" extrusionOk="0">
                  <a:moveTo>
                    <a:pt x="168" y="1"/>
                  </a:moveTo>
                  <a:cubicBezTo>
                    <a:pt x="73" y="1"/>
                    <a:pt x="1" y="76"/>
                    <a:pt x="1" y="168"/>
                  </a:cubicBezTo>
                  <a:cubicBezTo>
                    <a:pt x="1" y="263"/>
                    <a:pt x="79" y="335"/>
                    <a:pt x="168" y="335"/>
                  </a:cubicBezTo>
                  <a:lnTo>
                    <a:pt x="5218" y="335"/>
                  </a:lnTo>
                  <a:cubicBezTo>
                    <a:pt x="5410" y="335"/>
                    <a:pt x="5567" y="492"/>
                    <a:pt x="5567" y="684"/>
                  </a:cubicBezTo>
                  <a:lnTo>
                    <a:pt x="5567" y="715"/>
                  </a:lnTo>
                  <a:cubicBezTo>
                    <a:pt x="5567" y="907"/>
                    <a:pt x="5410" y="1064"/>
                    <a:pt x="5218" y="1064"/>
                  </a:cubicBezTo>
                  <a:lnTo>
                    <a:pt x="3753" y="1064"/>
                  </a:lnTo>
                  <a:cubicBezTo>
                    <a:pt x="3377" y="1064"/>
                    <a:pt x="3070" y="1371"/>
                    <a:pt x="3070" y="1747"/>
                  </a:cubicBezTo>
                  <a:cubicBezTo>
                    <a:pt x="3070" y="2124"/>
                    <a:pt x="3377" y="2431"/>
                    <a:pt x="3753" y="2431"/>
                  </a:cubicBezTo>
                  <a:lnTo>
                    <a:pt x="8236" y="2431"/>
                  </a:lnTo>
                  <a:cubicBezTo>
                    <a:pt x="8238" y="2431"/>
                    <a:pt x="8240" y="2431"/>
                    <a:pt x="8242" y="2431"/>
                  </a:cubicBezTo>
                  <a:cubicBezTo>
                    <a:pt x="8337" y="2431"/>
                    <a:pt x="8407" y="2356"/>
                    <a:pt x="8407" y="2263"/>
                  </a:cubicBezTo>
                  <a:cubicBezTo>
                    <a:pt x="8407" y="2168"/>
                    <a:pt x="8328" y="2096"/>
                    <a:pt x="8239" y="2096"/>
                  </a:cubicBezTo>
                  <a:lnTo>
                    <a:pt x="3756" y="2096"/>
                  </a:lnTo>
                  <a:cubicBezTo>
                    <a:pt x="3566" y="2096"/>
                    <a:pt x="3407" y="1940"/>
                    <a:pt x="3407" y="1747"/>
                  </a:cubicBezTo>
                  <a:cubicBezTo>
                    <a:pt x="3407" y="1555"/>
                    <a:pt x="3566" y="1398"/>
                    <a:pt x="3756" y="1398"/>
                  </a:cubicBezTo>
                  <a:lnTo>
                    <a:pt x="5223" y="1398"/>
                  </a:lnTo>
                  <a:cubicBezTo>
                    <a:pt x="5597" y="1398"/>
                    <a:pt x="5907" y="1092"/>
                    <a:pt x="5907" y="715"/>
                  </a:cubicBezTo>
                  <a:lnTo>
                    <a:pt x="5907" y="684"/>
                  </a:lnTo>
                  <a:cubicBezTo>
                    <a:pt x="5907" y="308"/>
                    <a:pt x="5600" y="1"/>
                    <a:pt x="5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0"/>
            <p:cNvSpPr/>
            <p:nvPr/>
          </p:nvSpPr>
          <p:spPr>
            <a:xfrm>
              <a:off x="833675" y="1609950"/>
              <a:ext cx="112025" cy="8400"/>
            </a:xfrm>
            <a:custGeom>
              <a:avLst/>
              <a:gdLst/>
              <a:ahLst/>
              <a:cxnLst/>
              <a:rect l="l" t="t" r="r" b="b"/>
              <a:pathLst>
                <a:path w="4481" h="336" extrusionOk="0">
                  <a:moveTo>
                    <a:pt x="167" y="1"/>
                  </a:moveTo>
                  <a:cubicBezTo>
                    <a:pt x="73" y="1"/>
                    <a:pt x="0" y="76"/>
                    <a:pt x="0" y="168"/>
                  </a:cubicBezTo>
                  <a:cubicBezTo>
                    <a:pt x="0" y="260"/>
                    <a:pt x="75" y="335"/>
                    <a:pt x="167" y="335"/>
                  </a:cubicBezTo>
                  <a:lnTo>
                    <a:pt x="4310" y="335"/>
                  </a:lnTo>
                  <a:cubicBezTo>
                    <a:pt x="4405" y="335"/>
                    <a:pt x="4478" y="257"/>
                    <a:pt x="4478" y="168"/>
                  </a:cubicBezTo>
                  <a:cubicBezTo>
                    <a:pt x="4480" y="73"/>
                    <a:pt x="4405" y="1"/>
                    <a:pt x="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0"/>
            <p:cNvSpPr/>
            <p:nvPr/>
          </p:nvSpPr>
          <p:spPr>
            <a:xfrm>
              <a:off x="700250" y="1477300"/>
              <a:ext cx="112100" cy="8400"/>
            </a:xfrm>
            <a:custGeom>
              <a:avLst/>
              <a:gdLst/>
              <a:ahLst/>
              <a:cxnLst/>
              <a:rect l="l" t="t" r="r" b="b"/>
              <a:pathLst>
                <a:path w="4484" h="336" extrusionOk="0">
                  <a:moveTo>
                    <a:pt x="168" y="0"/>
                  </a:moveTo>
                  <a:cubicBezTo>
                    <a:pt x="73" y="0"/>
                    <a:pt x="0" y="79"/>
                    <a:pt x="0" y="168"/>
                  </a:cubicBezTo>
                  <a:cubicBezTo>
                    <a:pt x="0" y="263"/>
                    <a:pt x="78" y="335"/>
                    <a:pt x="168" y="335"/>
                  </a:cubicBezTo>
                  <a:lnTo>
                    <a:pt x="4310" y="335"/>
                  </a:lnTo>
                  <a:cubicBezTo>
                    <a:pt x="4405" y="335"/>
                    <a:pt x="4483" y="260"/>
                    <a:pt x="4483" y="168"/>
                  </a:cubicBezTo>
                  <a:cubicBezTo>
                    <a:pt x="4483" y="76"/>
                    <a:pt x="4405" y="0"/>
                    <a:pt x="4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0"/>
            <p:cNvSpPr/>
            <p:nvPr/>
          </p:nvSpPr>
          <p:spPr>
            <a:xfrm>
              <a:off x="708950" y="1506600"/>
              <a:ext cx="300975" cy="64600"/>
            </a:xfrm>
            <a:custGeom>
              <a:avLst/>
              <a:gdLst/>
              <a:ahLst/>
              <a:cxnLst/>
              <a:rect l="l" t="t" r="r" b="b"/>
              <a:pathLst>
                <a:path w="12039" h="2584" extrusionOk="0">
                  <a:moveTo>
                    <a:pt x="168" y="0"/>
                  </a:moveTo>
                  <a:cubicBezTo>
                    <a:pt x="73" y="0"/>
                    <a:pt x="1" y="78"/>
                    <a:pt x="1" y="168"/>
                  </a:cubicBezTo>
                  <a:cubicBezTo>
                    <a:pt x="1" y="262"/>
                    <a:pt x="79" y="335"/>
                    <a:pt x="168" y="335"/>
                  </a:cubicBezTo>
                  <a:lnTo>
                    <a:pt x="11336" y="335"/>
                  </a:lnTo>
                  <a:cubicBezTo>
                    <a:pt x="11534" y="335"/>
                    <a:pt x="11698" y="497"/>
                    <a:pt x="11698" y="698"/>
                  </a:cubicBezTo>
                  <a:lnTo>
                    <a:pt x="11698" y="820"/>
                  </a:lnTo>
                  <a:cubicBezTo>
                    <a:pt x="11698" y="1018"/>
                    <a:pt x="11537" y="1183"/>
                    <a:pt x="11336" y="1183"/>
                  </a:cubicBezTo>
                  <a:lnTo>
                    <a:pt x="7282" y="1183"/>
                  </a:lnTo>
                  <a:cubicBezTo>
                    <a:pt x="6900" y="1183"/>
                    <a:pt x="6582" y="1498"/>
                    <a:pt x="6582" y="1883"/>
                  </a:cubicBezTo>
                  <a:cubicBezTo>
                    <a:pt x="6582" y="2268"/>
                    <a:pt x="6897" y="2584"/>
                    <a:pt x="7282" y="2584"/>
                  </a:cubicBezTo>
                  <a:lnTo>
                    <a:pt x="9776" y="2584"/>
                  </a:lnTo>
                  <a:cubicBezTo>
                    <a:pt x="9871" y="2584"/>
                    <a:pt x="9944" y="2508"/>
                    <a:pt x="9944" y="2419"/>
                  </a:cubicBezTo>
                  <a:cubicBezTo>
                    <a:pt x="9944" y="2324"/>
                    <a:pt x="9866" y="2252"/>
                    <a:pt x="9776" y="2252"/>
                  </a:cubicBezTo>
                  <a:lnTo>
                    <a:pt x="7282" y="2252"/>
                  </a:lnTo>
                  <a:cubicBezTo>
                    <a:pt x="7084" y="2252"/>
                    <a:pt x="6920" y="2090"/>
                    <a:pt x="6920" y="1886"/>
                  </a:cubicBezTo>
                  <a:cubicBezTo>
                    <a:pt x="6920" y="1688"/>
                    <a:pt x="7081" y="1523"/>
                    <a:pt x="7282" y="1523"/>
                  </a:cubicBezTo>
                  <a:lnTo>
                    <a:pt x="11339" y="1523"/>
                  </a:lnTo>
                  <a:cubicBezTo>
                    <a:pt x="11724" y="1523"/>
                    <a:pt x="12039" y="1211"/>
                    <a:pt x="12039" y="823"/>
                  </a:cubicBezTo>
                  <a:lnTo>
                    <a:pt x="12039" y="700"/>
                  </a:lnTo>
                  <a:cubicBezTo>
                    <a:pt x="12036" y="315"/>
                    <a:pt x="11726" y="0"/>
                    <a:pt x="11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7" Type="http://schemas.openxmlformats.org/officeDocument/2006/relationships/theme" Target="../theme/theme1.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1pPr>
            <a:lvl2pPr lvl="1"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2pPr>
            <a:lvl3pPr lvl="2"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3pPr>
            <a:lvl4pPr lvl="3"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4pPr>
            <a:lvl5pPr lvl="4"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5pPr>
            <a:lvl6pPr lvl="5"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6pPr>
            <a:lvl7pPr lvl="6"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7pPr>
            <a:lvl8pPr lvl="7"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8pPr>
            <a:lvl9pPr lvl="8" rtl="0">
              <a:spcBef>
                <a:spcPts val="0"/>
              </a:spcBef>
              <a:spcAft>
                <a:spcPts val="0"/>
              </a:spcAft>
              <a:buClr>
                <a:schemeClr val="accent4"/>
              </a:buClr>
              <a:buSzPts val="3100"/>
              <a:buFont typeface="Yeseva One" panose="00000500000000000000"/>
              <a:buNone/>
              <a:defRPr sz="3100">
                <a:solidFill>
                  <a:schemeClr val="accent4"/>
                </a:solidFill>
                <a:latin typeface="Yeseva One" panose="00000500000000000000"/>
                <a:ea typeface="Yeseva One" panose="00000500000000000000"/>
                <a:cs typeface="Yeseva One" panose="00000500000000000000"/>
                <a:sym typeface="Yeseva One" panose="00000500000000000000"/>
              </a:defRPr>
            </a:lvl9pPr>
          </a:lstStyle>
          <a:p/>
        </p:txBody>
      </p:sp>
      <p:sp>
        <p:nvSpPr>
          <p:cNvPr id="7" name="Google Shape;7;p1"/>
          <p:cNvSpPr txBox="1"/>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Raleway"/>
              <a:buChar char="●"/>
              <a:defRPr>
                <a:solidFill>
                  <a:schemeClr val="accent4"/>
                </a:solidFill>
                <a:latin typeface="Raleway"/>
                <a:ea typeface="Raleway"/>
                <a:cs typeface="Raleway"/>
                <a:sym typeface="Raleway"/>
              </a:defRPr>
            </a:lvl1pPr>
            <a:lvl2pPr marL="914400" lvl="1"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2pPr>
            <a:lvl3pPr marL="1371600" lvl="2"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3pPr>
            <a:lvl4pPr marL="1828800" lvl="3"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4pPr>
            <a:lvl5pPr marL="2286000" lvl="4"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5pPr>
            <a:lvl6pPr marL="2743200" lvl="5"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6pPr>
            <a:lvl7pPr marL="3200400" lvl="6"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7pPr>
            <a:lvl8pPr marL="3657600" lvl="7" indent="-317500">
              <a:lnSpc>
                <a:spcPct val="100000"/>
              </a:lnSpc>
              <a:spcBef>
                <a:spcPts val="1600"/>
              </a:spcBef>
              <a:spcAft>
                <a:spcPts val="0"/>
              </a:spcAft>
              <a:buClr>
                <a:schemeClr val="accent4"/>
              </a:buClr>
              <a:buSzPts val="1400"/>
              <a:buFont typeface="Raleway"/>
              <a:buChar char="○"/>
              <a:defRPr>
                <a:solidFill>
                  <a:schemeClr val="accent4"/>
                </a:solidFill>
                <a:latin typeface="Raleway"/>
                <a:ea typeface="Raleway"/>
                <a:cs typeface="Raleway"/>
                <a:sym typeface="Raleway"/>
              </a:defRPr>
            </a:lvl8pPr>
            <a:lvl9pPr marL="4114800" lvl="8" indent="-317500">
              <a:lnSpc>
                <a:spcPct val="100000"/>
              </a:lnSpc>
              <a:spcBef>
                <a:spcPts val="1600"/>
              </a:spcBef>
              <a:spcAft>
                <a:spcPts val="1600"/>
              </a:spcAft>
              <a:buClr>
                <a:schemeClr val="accent4"/>
              </a:buClr>
              <a:buSzPts val="1400"/>
              <a:buFont typeface="Raleway"/>
              <a:buChar char="■"/>
              <a:defRPr>
                <a:solidFill>
                  <a:schemeClr val="accent4"/>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474" name="Shape 4474"/>
        <p:cNvGrpSpPr/>
        <p:nvPr/>
      </p:nvGrpSpPr>
      <p:grpSpPr>
        <a:xfrm>
          <a:off x="0" y="0"/>
          <a:ext cx="0" cy="0"/>
          <a:chOff x="0" y="0"/>
          <a:chExt cx="0" cy="0"/>
        </a:xfrm>
      </p:grpSpPr>
      <p:sp>
        <p:nvSpPr>
          <p:cNvPr id="4476" name="Google Shape;4476;p41"/>
          <p:cNvSpPr txBox="1"/>
          <p:nvPr>
            <p:ph type="ctrTitle"/>
          </p:nvPr>
        </p:nvSpPr>
        <p:spPr>
          <a:xfrm>
            <a:off x="974880" y="761615"/>
            <a:ext cx="7102800" cy="21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T</a:t>
            </a:r>
            <a:r>
              <a:rPr lang="en-US" altLang="en-GB"/>
              <a:t>et Holiday In My Hometown</a:t>
            </a:r>
            <a:endParaRPr lang="en-US" altLang="en-GB"/>
          </a:p>
        </p:txBody>
      </p:sp>
      <p:grpSp>
        <p:nvGrpSpPr>
          <p:cNvPr id="4477" name="Google Shape;4477;p41"/>
          <p:cNvGrpSpPr/>
          <p:nvPr/>
        </p:nvGrpSpPr>
        <p:grpSpPr>
          <a:xfrm>
            <a:off x="2853563" y="3122341"/>
            <a:ext cx="3577233" cy="2699788"/>
            <a:chOff x="1824250" y="1918500"/>
            <a:chExt cx="3795875" cy="2864800"/>
          </a:xfrm>
        </p:grpSpPr>
        <p:sp>
          <p:nvSpPr>
            <p:cNvPr id="4478" name="Google Shape;4478;p41"/>
            <p:cNvSpPr/>
            <p:nvPr/>
          </p:nvSpPr>
          <p:spPr>
            <a:xfrm>
              <a:off x="3344875" y="2261450"/>
              <a:ext cx="326425" cy="305775"/>
            </a:xfrm>
            <a:custGeom>
              <a:avLst/>
              <a:gdLst/>
              <a:ahLst/>
              <a:cxnLst/>
              <a:rect l="l" t="t" r="r" b="b"/>
              <a:pathLst>
                <a:path w="13057" h="12231" extrusionOk="0">
                  <a:moveTo>
                    <a:pt x="7898" y="0"/>
                  </a:moveTo>
                  <a:cubicBezTo>
                    <a:pt x="7801" y="0"/>
                    <a:pt x="7704" y="8"/>
                    <a:pt x="7609" y="24"/>
                  </a:cubicBezTo>
                  <a:cubicBezTo>
                    <a:pt x="6930" y="137"/>
                    <a:pt x="6347" y="606"/>
                    <a:pt x="5977" y="1185"/>
                  </a:cubicBezTo>
                  <a:cubicBezTo>
                    <a:pt x="5753" y="1535"/>
                    <a:pt x="5573" y="1953"/>
                    <a:pt x="5197" y="2132"/>
                  </a:cubicBezTo>
                  <a:cubicBezTo>
                    <a:pt x="5144" y="2158"/>
                    <a:pt x="5087" y="2177"/>
                    <a:pt x="5029" y="2195"/>
                  </a:cubicBezTo>
                  <a:cubicBezTo>
                    <a:pt x="4910" y="2231"/>
                    <a:pt x="4789" y="2256"/>
                    <a:pt x="4674" y="2294"/>
                  </a:cubicBezTo>
                  <a:cubicBezTo>
                    <a:pt x="4671" y="2296"/>
                    <a:pt x="4670" y="2296"/>
                    <a:pt x="4665" y="2297"/>
                  </a:cubicBezTo>
                  <a:cubicBezTo>
                    <a:pt x="4638" y="2306"/>
                    <a:pt x="4612" y="2317"/>
                    <a:pt x="4585" y="2330"/>
                  </a:cubicBezTo>
                  <a:cubicBezTo>
                    <a:pt x="4576" y="2333"/>
                    <a:pt x="4569" y="2337"/>
                    <a:pt x="4559" y="2340"/>
                  </a:cubicBezTo>
                  <a:cubicBezTo>
                    <a:pt x="4538" y="2352"/>
                    <a:pt x="4516" y="2362"/>
                    <a:pt x="4498" y="2375"/>
                  </a:cubicBezTo>
                  <a:cubicBezTo>
                    <a:pt x="4488" y="2380"/>
                    <a:pt x="4480" y="2383"/>
                    <a:pt x="4472" y="2389"/>
                  </a:cubicBezTo>
                  <a:cubicBezTo>
                    <a:pt x="4445" y="2406"/>
                    <a:pt x="4419" y="2426"/>
                    <a:pt x="4394" y="2449"/>
                  </a:cubicBezTo>
                  <a:cubicBezTo>
                    <a:pt x="4141" y="2693"/>
                    <a:pt x="4194" y="3108"/>
                    <a:pt x="4293" y="3445"/>
                  </a:cubicBezTo>
                  <a:cubicBezTo>
                    <a:pt x="4316" y="3527"/>
                    <a:pt x="4344" y="3616"/>
                    <a:pt x="4376" y="3709"/>
                  </a:cubicBezTo>
                  <a:cubicBezTo>
                    <a:pt x="3950" y="3265"/>
                    <a:pt x="3449" y="2898"/>
                    <a:pt x="2871" y="2670"/>
                  </a:cubicBezTo>
                  <a:cubicBezTo>
                    <a:pt x="2818" y="2650"/>
                    <a:pt x="2765" y="2631"/>
                    <a:pt x="2709" y="2612"/>
                  </a:cubicBezTo>
                  <a:lnTo>
                    <a:pt x="2708" y="2612"/>
                  </a:lnTo>
                  <a:cubicBezTo>
                    <a:pt x="2653" y="2595"/>
                    <a:pt x="2599" y="2581"/>
                    <a:pt x="2543" y="2567"/>
                  </a:cubicBezTo>
                  <a:cubicBezTo>
                    <a:pt x="2324" y="2511"/>
                    <a:pt x="2096" y="2480"/>
                    <a:pt x="1872" y="2480"/>
                  </a:cubicBezTo>
                  <a:cubicBezTo>
                    <a:pt x="1335" y="2480"/>
                    <a:pt x="817" y="2653"/>
                    <a:pt x="489" y="3065"/>
                  </a:cubicBezTo>
                  <a:cubicBezTo>
                    <a:pt x="235" y="3386"/>
                    <a:pt x="131" y="3802"/>
                    <a:pt x="90" y="4211"/>
                  </a:cubicBezTo>
                  <a:cubicBezTo>
                    <a:pt x="0" y="5063"/>
                    <a:pt x="231" y="6059"/>
                    <a:pt x="995" y="6451"/>
                  </a:cubicBezTo>
                  <a:cubicBezTo>
                    <a:pt x="1320" y="6617"/>
                    <a:pt x="1696" y="6647"/>
                    <a:pt x="2061" y="6674"/>
                  </a:cubicBezTo>
                  <a:lnTo>
                    <a:pt x="2063" y="6674"/>
                  </a:lnTo>
                  <a:cubicBezTo>
                    <a:pt x="2266" y="6689"/>
                    <a:pt x="2470" y="6704"/>
                    <a:pt x="2673" y="6719"/>
                  </a:cubicBezTo>
                  <a:lnTo>
                    <a:pt x="3545" y="6783"/>
                  </a:lnTo>
                  <a:cubicBezTo>
                    <a:pt x="3588" y="6787"/>
                    <a:pt x="3631" y="6790"/>
                    <a:pt x="3674" y="6792"/>
                  </a:cubicBezTo>
                  <a:cubicBezTo>
                    <a:pt x="3598" y="6819"/>
                    <a:pt x="3520" y="6848"/>
                    <a:pt x="3446" y="6875"/>
                  </a:cubicBezTo>
                  <a:cubicBezTo>
                    <a:pt x="3203" y="6964"/>
                    <a:pt x="2966" y="7055"/>
                    <a:pt x="2732" y="7140"/>
                  </a:cubicBezTo>
                  <a:cubicBezTo>
                    <a:pt x="2551" y="7206"/>
                    <a:pt x="2365" y="7278"/>
                    <a:pt x="2199" y="7375"/>
                  </a:cubicBezTo>
                  <a:cubicBezTo>
                    <a:pt x="2116" y="7422"/>
                    <a:pt x="2037" y="7477"/>
                    <a:pt x="1968" y="7541"/>
                  </a:cubicBezTo>
                  <a:cubicBezTo>
                    <a:pt x="1898" y="7604"/>
                    <a:pt x="1835" y="7676"/>
                    <a:pt x="1785" y="7756"/>
                  </a:cubicBezTo>
                  <a:cubicBezTo>
                    <a:pt x="1769" y="7781"/>
                    <a:pt x="1754" y="7808"/>
                    <a:pt x="1742" y="7835"/>
                  </a:cubicBezTo>
                  <a:cubicBezTo>
                    <a:pt x="1504" y="8321"/>
                    <a:pt x="1720" y="8926"/>
                    <a:pt x="1683" y="9478"/>
                  </a:cubicBezTo>
                  <a:cubicBezTo>
                    <a:pt x="1651" y="9969"/>
                    <a:pt x="1419" y="10500"/>
                    <a:pt x="1668" y="10922"/>
                  </a:cubicBezTo>
                  <a:cubicBezTo>
                    <a:pt x="1841" y="11214"/>
                    <a:pt x="2168" y="11324"/>
                    <a:pt x="2517" y="11324"/>
                  </a:cubicBezTo>
                  <a:cubicBezTo>
                    <a:pt x="2746" y="11324"/>
                    <a:pt x="2984" y="11276"/>
                    <a:pt x="3193" y="11202"/>
                  </a:cubicBezTo>
                  <a:cubicBezTo>
                    <a:pt x="3887" y="10957"/>
                    <a:pt x="4498" y="10510"/>
                    <a:pt x="4969" y="9943"/>
                  </a:cubicBezTo>
                  <a:lnTo>
                    <a:pt x="4991" y="9918"/>
                  </a:lnTo>
                  <a:cubicBezTo>
                    <a:pt x="5058" y="9833"/>
                    <a:pt x="5124" y="9747"/>
                    <a:pt x="5187" y="9660"/>
                  </a:cubicBezTo>
                  <a:cubicBezTo>
                    <a:pt x="5193" y="9650"/>
                    <a:pt x="5200" y="9642"/>
                    <a:pt x="5206" y="9634"/>
                  </a:cubicBezTo>
                  <a:cubicBezTo>
                    <a:pt x="5292" y="9509"/>
                    <a:pt x="5372" y="9380"/>
                    <a:pt x="5444" y="9247"/>
                  </a:cubicBezTo>
                  <a:cubicBezTo>
                    <a:pt x="5445" y="9395"/>
                    <a:pt x="5451" y="9541"/>
                    <a:pt x="5459" y="9688"/>
                  </a:cubicBezTo>
                  <a:cubicBezTo>
                    <a:pt x="5461" y="9718"/>
                    <a:pt x="5461" y="9747"/>
                    <a:pt x="5464" y="9777"/>
                  </a:cubicBezTo>
                  <a:cubicBezTo>
                    <a:pt x="5487" y="10130"/>
                    <a:pt x="5528" y="10481"/>
                    <a:pt x="5590" y="10829"/>
                  </a:cubicBezTo>
                  <a:cubicBezTo>
                    <a:pt x="5593" y="10839"/>
                    <a:pt x="5594" y="10849"/>
                    <a:pt x="5596" y="10859"/>
                  </a:cubicBezTo>
                  <a:lnTo>
                    <a:pt x="5596" y="10861"/>
                  </a:lnTo>
                  <a:cubicBezTo>
                    <a:pt x="5657" y="11202"/>
                    <a:pt x="5769" y="11582"/>
                    <a:pt x="6081" y="11731"/>
                  </a:cubicBezTo>
                  <a:cubicBezTo>
                    <a:pt x="6178" y="11776"/>
                    <a:pt x="6278" y="11793"/>
                    <a:pt x="6382" y="11793"/>
                  </a:cubicBezTo>
                  <a:cubicBezTo>
                    <a:pt x="6679" y="11793"/>
                    <a:pt x="7000" y="11655"/>
                    <a:pt x="7298" y="11655"/>
                  </a:cubicBezTo>
                  <a:cubicBezTo>
                    <a:pt x="7398" y="11655"/>
                    <a:pt x="7496" y="11671"/>
                    <a:pt x="7589" y="11712"/>
                  </a:cubicBezTo>
                  <a:cubicBezTo>
                    <a:pt x="7754" y="11785"/>
                    <a:pt x="7874" y="11928"/>
                    <a:pt x="8019" y="12036"/>
                  </a:cubicBezTo>
                  <a:cubicBezTo>
                    <a:pt x="8180" y="12156"/>
                    <a:pt x="8378" y="12231"/>
                    <a:pt x="8577" y="12231"/>
                  </a:cubicBezTo>
                  <a:cubicBezTo>
                    <a:pt x="8631" y="12231"/>
                    <a:pt x="8685" y="12225"/>
                    <a:pt x="8739" y="12214"/>
                  </a:cubicBezTo>
                  <a:cubicBezTo>
                    <a:pt x="8987" y="12161"/>
                    <a:pt x="9207" y="11960"/>
                    <a:pt x="9249" y="11709"/>
                  </a:cubicBezTo>
                  <a:cubicBezTo>
                    <a:pt x="9293" y="11434"/>
                    <a:pt x="9133" y="11162"/>
                    <a:pt x="9154" y="10887"/>
                  </a:cubicBezTo>
                  <a:cubicBezTo>
                    <a:pt x="9177" y="10591"/>
                    <a:pt x="9402" y="10352"/>
                    <a:pt x="9508" y="10077"/>
                  </a:cubicBezTo>
                  <a:cubicBezTo>
                    <a:pt x="9706" y="9566"/>
                    <a:pt x="9484" y="9026"/>
                    <a:pt x="9180" y="8545"/>
                  </a:cubicBezTo>
                  <a:cubicBezTo>
                    <a:pt x="9179" y="8542"/>
                    <a:pt x="9176" y="8537"/>
                    <a:pt x="9173" y="8535"/>
                  </a:cubicBezTo>
                  <a:cubicBezTo>
                    <a:pt x="9134" y="8472"/>
                    <a:pt x="9094" y="8410"/>
                    <a:pt x="9054" y="8351"/>
                  </a:cubicBezTo>
                  <a:cubicBezTo>
                    <a:pt x="9048" y="8344"/>
                    <a:pt x="9044" y="8337"/>
                    <a:pt x="9040" y="8331"/>
                  </a:cubicBezTo>
                  <a:cubicBezTo>
                    <a:pt x="9030" y="8317"/>
                    <a:pt x="9020" y="8305"/>
                    <a:pt x="9011" y="8291"/>
                  </a:cubicBezTo>
                  <a:lnTo>
                    <a:pt x="9011" y="8291"/>
                  </a:lnTo>
                  <a:cubicBezTo>
                    <a:pt x="9583" y="8398"/>
                    <a:pt x="10164" y="8453"/>
                    <a:pt x="10746" y="8453"/>
                  </a:cubicBezTo>
                  <a:cubicBezTo>
                    <a:pt x="10802" y="8453"/>
                    <a:pt x="10857" y="8452"/>
                    <a:pt x="10913" y="8451"/>
                  </a:cubicBezTo>
                  <a:cubicBezTo>
                    <a:pt x="11442" y="8441"/>
                    <a:pt x="11999" y="8374"/>
                    <a:pt x="12419" y="8057"/>
                  </a:cubicBezTo>
                  <a:cubicBezTo>
                    <a:pt x="12839" y="7733"/>
                    <a:pt x="13057" y="7091"/>
                    <a:pt x="12755" y="6658"/>
                  </a:cubicBezTo>
                  <a:cubicBezTo>
                    <a:pt x="12620" y="6465"/>
                    <a:pt x="12409" y="6342"/>
                    <a:pt x="12219" y="6200"/>
                  </a:cubicBezTo>
                  <a:cubicBezTo>
                    <a:pt x="11601" y="5734"/>
                    <a:pt x="11172" y="5012"/>
                    <a:pt x="10467" y="4696"/>
                  </a:cubicBezTo>
                  <a:cubicBezTo>
                    <a:pt x="10216" y="4584"/>
                    <a:pt x="9948" y="4534"/>
                    <a:pt x="9677" y="4534"/>
                  </a:cubicBezTo>
                  <a:cubicBezTo>
                    <a:pt x="9278" y="4534"/>
                    <a:pt x="8871" y="4643"/>
                    <a:pt x="8504" y="4825"/>
                  </a:cubicBezTo>
                  <a:cubicBezTo>
                    <a:pt x="8607" y="4706"/>
                    <a:pt x="8700" y="4603"/>
                    <a:pt x="8782" y="4520"/>
                  </a:cubicBezTo>
                  <a:cubicBezTo>
                    <a:pt x="8949" y="4345"/>
                    <a:pt x="9116" y="4162"/>
                    <a:pt x="9253" y="3964"/>
                  </a:cubicBezTo>
                  <a:cubicBezTo>
                    <a:pt x="9280" y="3924"/>
                    <a:pt x="9308" y="3882"/>
                    <a:pt x="9332" y="3842"/>
                  </a:cubicBezTo>
                  <a:cubicBezTo>
                    <a:pt x="9382" y="3759"/>
                    <a:pt x="9428" y="3673"/>
                    <a:pt x="9465" y="3584"/>
                  </a:cubicBezTo>
                  <a:lnTo>
                    <a:pt x="9465" y="3581"/>
                  </a:lnTo>
                  <a:cubicBezTo>
                    <a:pt x="9488" y="3527"/>
                    <a:pt x="9508" y="3470"/>
                    <a:pt x="9525" y="3414"/>
                  </a:cubicBezTo>
                  <a:cubicBezTo>
                    <a:pt x="9535" y="3384"/>
                    <a:pt x="9543" y="3353"/>
                    <a:pt x="9551" y="3322"/>
                  </a:cubicBezTo>
                  <a:cubicBezTo>
                    <a:pt x="9558" y="3298"/>
                    <a:pt x="9566" y="3272"/>
                    <a:pt x="9571" y="3245"/>
                  </a:cubicBezTo>
                  <a:cubicBezTo>
                    <a:pt x="9580" y="3202"/>
                    <a:pt x="9587" y="3159"/>
                    <a:pt x="9594" y="3116"/>
                  </a:cubicBezTo>
                  <a:cubicBezTo>
                    <a:pt x="9596" y="3105"/>
                    <a:pt x="9597" y="3094"/>
                    <a:pt x="9600" y="3083"/>
                  </a:cubicBezTo>
                  <a:cubicBezTo>
                    <a:pt x="9652" y="2736"/>
                    <a:pt x="9636" y="2375"/>
                    <a:pt x="9616" y="2023"/>
                  </a:cubicBezTo>
                  <a:cubicBezTo>
                    <a:pt x="9593" y="1609"/>
                    <a:pt x="9567" y="1181"/>
                    <a:pt x="9372" y="815"/>
                  </a:cubicBezTo>
                  <a:cubicBezTo>
                    <a:pt x="9094" y="294"/>
                    <a:pt x="8493" y="0"/>
                    <a:pt x="7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1"/>
            <p:cNvSpPr/>
            <p:nvPr/>
          </p:nvSpPr>
          <p:spPr>
            <a:xfrm>
              <a:off x="3455700" y="2284875"/>
              <a:ext cx="117325" cy="135775"/>
            </a:xfrm>
            <a:custGeom>
              <a:avLst/>
              <a:gdLst/>
              <a:ahLst/>
              <a:cxnLst/>
              <a:rect l="l" t="t" r="r" b="b"/>
              <a:pathLst>
                <a:path w="4693" h="5431" extrusionOk="0">
                  <a:moveTo>
                    <a:pt x="3188" y="0"/>
                  </a:moveTo>
                  <a:cubicBezTo>
                    <a:pt x="3106" y="0"/>
                    <a:pt x="3024" y="7"/>
                    <a:pt x="2944" y="20"/>
                  </a:cubicBezTo>
                  <a:cubicBezTo>
                    <a:pt x="2366" y="118"/>
                    <a:pt x="1872" y="515"/>
                    <a:pt x="1558" y="1006"/>
                  </a:cubicBezTo>
                  <a:cubicBezTo>
                    <a:pt x="1369" y="1301"/>
                    <a:pt x="1214" y="1657"/>
                    <a:pt x="897" y="1809"/>
                  </a:cubicBezTo>
                  <a:cubicBezTo>
                    <a:pt x="675" y="1915"/>
                    <a:pt x="394" y="1908"/>
                    <a:pt x="217" y="2077"/>
                  </a:cubicBezTo>
                  <a:cubicBezTo>
                    <a:pt x="0" y="2283"/>
                    <a:pt x="46" y="2636"/>
                    <a:pt x="131" y="2922"/>
                  </a:cubicBezTo>
                  <a:cubicBezTo>
                    <a:pt x="340" y="3642"/>
                    <a:pt x="876" y="5042"/>
                    <a:pt x="1627" y="5373"/>
                  </a:cubicBezTo>
                  <a:cubicBezTo>
                    <a:pt x="1715" y="5412"/>
                    <a:pt x="1806" y="5430"/>
                    <a:pt x="1899" y="5430"/>
                  </a:cubicBezTo>
                  <a:cubicBezTo>
                    <a:pt x="2647" y="5430"/>
                    <a:pt x="3520" y="4272"/>
                    <a:pt x="3937" y="3837"/>
                  </a:cubicBezTo>
                  <a:cubicBezTo>
                    <a:pt x="4167" y="3599"/>
                    <a:pt x="4390" y="3345"/>
                    <a:pt x="4518" y="3041"/>
                  </a:cubicBezTo>
                  <a:cubicBezTo>
                    <a:pt x="4693" y="2629"/>
                    <a:pt x="4671" y="2163"/>
                    <a:pt x="4645" y="1717"/>
                  </a:cubicBezTo>
                  <a:cubicBezTo>
                    <a:pt x="4625" y="1366"/>
                    <a:pt x="4602" y="1002"/>
                    <a:pt x="4437" y="692"/>
                  </a:cubicBezTo>
                  <a:cubicBezTo>
                    <a:pt x="4202" y="250"/>
                    <a:pt x="3692" y="0"/>
                    <a:pt x="3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1"/>
            <p:cNvSpPr/>
            <p:nvPr/>
          </p:nvSpPr>
          <p:spPr>
            <a:xfrm>
              <a:off x="3492275" y="2340525"/>
              <a:ext cx="12075" cy="72325"/>
            </a:xfrm>
            <a:custGeom>
              <a:avLst/>
              <a:gdLst/>
              <a:ahLst/>
              <a:cxnLst/>
              <a:rect l="l" t="t" r="r" b="b"/>
              <a:pathLst>
                <a:path w="483" h="2893" extrusionOk="0">
                  <a:moveTo>
                    <a:pt x="359" y="1"/>
                  </a:moveTo>
                  <a:cubicBezTo>
                    <a:pt x="317" y="1"/>
                    <a:pt x="278" y="30"/>
                    <a:pt x="266" y="71"/>
                  </a:cubicBezTo>
                  <a:cubicBezTo>
                    <a:pt x="1" y="960"/>
                    <a:pt x="5" y="1936"/>
                    <a:pt x="277" y="2823"/>
                  </a:cubicBezTo>
                  <a:cubicBezTo>
                    <a:pt x="284" y="2846"/>
                    <a:pt x="299" y="2865"/>
                    <a:pt x="316" y="2878"/>
                  </a:cubicBezTo>
                  <a:cubicBezTo>
                    <a:pt x="333" y="2888"/>
                    <a:pt x="353" y="2893"/>
                    <a:pt x="373" y="2893"/>
                  </a:cubicBezTo>
                  <a:cubicBezTo>
                    <a:pt x="383" y="2893"/>
                    <a:pt x="392" y="2891"/>
                    <a:pt x="402" y="2889"/>
                  </a:cubicBezTo>
                  <a:cubicBezTo>
                    <a:pt x="453" y="2873"/>
                    <a:pt x="482" y="2818"/>
                    <a:pt x="466" y="2766"/>
                  </a:cubicBezTo>
                  <a:cubicBezTo>
                    <a:pt x="204" y="1916"/>
                    <a:pt x="201" y="980"/>
                    <a:pt x="455" y="129"/>
                  </a:cubicBezTo>
                  <a:cubicBezTo>
                    <a:pt x="472" y="74"/>
                    <a:pt x="441" y="21"/>
                    <a:pt x="389" y="6"/>
                  </a:cubicBezTo>
                  <a:cubicBezTo>
                    <a:pt x="379" y="2"/>
                    <a:pt x="369" y="1"/>
                    <a:pt x="35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1"/>
            <p:cNvSpPr/>
            <p:nvPr/>
          </p:nvSpPr>
          <p:spPr>
            <a:xfrm>
              <a:off x="3496675" y="2361250"/>
              <a:ext cx="32325" cy="47225"/>
            </a:xfrm>
            <a:custGeom>
              <a:avLst/>
              <a:gdLst/>
              <a:ahLst/>
              <a:cxnLst/>
              <a:rect l="l" t="t" r="r" b="b"/>
              <a:pathLst>
                <a:path w="1293" h="1889" extrusionOk="0">
                  <a:moveTo>
                    <a:pt x="1181" y="1"/>
                  </a:moveTo>
                  <a:cubicBezTo>
                    <a:pt x="1140" y="1"/>
                    <a:pt x="1102" y="26"/>
                    <a:pt x="1087" y="67"/>
                  </a:cubicBezTo>
                  <a:cubicBezTo>
                    <a:pt x="871" y="687"/>
                    <a:pt x="507" y="1258"/>
                    <a:pt x="39" y="1721"/>
                  </a:cubicBezTo>
                  <a:cubicBezTo>
                    <a:pt x="1" y="1758"/>
                    <a:pt x="1" y="1821"/>
                    <a:pt x="38" y="1860"/>
                  </a:cubicBezTo>
                  <a:cubicBezTo>
                    <a:pt x="42" y="1864"/>
                    <a:pt x="48" y="1870"/>
                    <a:pt x="54" y="1872"/>
                  </a:cubicBezTo>
                  <a:cubicBezTo>
                    <a:pt x="70" y="1883"/>
                    <a:pt x="88" y="1889"/>
                    <a:pt x="107" y="1889"/>
                  </a:cubicBezTo>
                  <a:cubicBezTo>
                    <a:pt x="132" y="1889"/>
                    <a:pt x="158" y="1879"/>
                    <a:pt x="177" y="1860"/>
                  </a:cubicBezTo>
                  <a:cubicBezTo>
                    <a:pt x="667" y="1377"/>
                    <a:pt x="1047" y="779"/>
                    <a:pt x="1274" y="131"/>
                  </a:cubicBezTo>
                  <a:cubicBezTo>
                    <a:pt x="1292" y="81"/>
                    <a:pt x="1263" y="25"/>
                    <a:pt x="1213" y="6"/>
                  </a:cubicBezTo>
                  <a:cubicBezTo>
                    <a:pt x="1203" y="2"/>
                    <a:pt x="1192" y="1"/>
                    <a:pt x="1181"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1"/>
            <p:cNvSpPr/>
            <p:nvPr/>
          </p:nvSpPr>
          <p:spPr>
            <a:xfrm>
              <a:off x="3471125" y="2318850"/>
              <a:ext cx="79000" cy="91375"/>
            </a:xfrm>
            <a:custGeom>
              <a:avLst/>
              <a:gdLst/>
              <a:ahLst/>
              <a:cxnLst/>
              <a:rect l="l" t="t" r="r" b="b"/>
              <a:pathLst>
                <a:path w="3160" h="3655" extrusionOk="0">
                  <a:moveTo>
                    <a:pt x="2147" y="1"/>
                  </a:moveTo>
                  <a:cubicBezTo>
                    <a:pt x="2092" y="1"/>
                    <a:pt x="2037" y="5"/>
                    <a:pt x="1983" y="14"/>
                  </a:cubicBezTo>
                  <a:cubicBezTo>
                    <a:pt x="1596" y="79"/>
                    <a:pt x="1262" y="345"/>
                    <a:pt x="1051" y="678"/>
                  </a:cubicBezTo>
                  <a:cubicBezTo>
                    <a:pt x="922" y="878"/>
                    <a:pt x="818" y="1116"/>
                    <a:pt x="604" y="1218"/>
                  </a:cubicBezTo>
                  <a:cubicBezTo>
                    <a:pt x="454" y="1290"/>
                    <a:pt x="266" y="1284"/>
                    <a:pt x="146" y="1399"/>
                  </a:cubicBezTo>
                  <a:cubicBezTo>
                    <a:pt x="1" y="1539"/>
                    <a:pt x="31" y="1775"/>
                    <a:pt x="88" y="1969"/>
                  </a:cubicBezTo>
                  <a:cubicBezTo>
                    <a:pt x="232" y="2451"/>
                    <a:pt x="593" y="3394"/>
                    <a:pt x="1097" y="3617"/>
                  </a:cubicBezTo>
                  <a:cubicBezTo>
                    <a:pt x="1156" y="3643"/>
                    <a:pt x="1217" y="3655"/>
                    <a:pt x="1278" y="3655"/>
                  </a:cubicBezTo>
                  <a:cubicBezTo>
                    <a:pt x="1782" y="3655"/>
                    <a:pt x="2370" y="2875"/>
                    <a:pt x="2652" y="2581"/>
                  </a:cubicBezTo>
                  <a:cubicBezTo>
                    <a:pt x="2807" y="2422"/>
                    <a:pt x="2958" y="2251"/>
                    <a:pt x="3044" y="2045"/>
                  </a:cubicBezTo>
                  <a:cubicBezTo>
                    <a:pt x="3160" y="1768"/>
                    <a:pt x="3145" y="1456"/>
                    <a:pt x="3130" y="1155"/>
                  </a:cubicBezTo>
                  <a:cubicBezTo>
                    <a:pt x="3117" y="918"/>
                    <a:pt x="3101" y="673"/>
                    <a:pt x="2989" y="466"/>
                  </a:cubicBezTo>
                  <a:cubicBezTo>
                    <a:pt x="2829" y="168"/>
                    <a:pt x="2486" y="1"/>
                    <a:pt x="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1"/>
            <p:cNvSpPr/>
            <p:nvPr/>
          </p:nvSpPr>
          <p:spPr>
            <a:xfrm>
              <a:off x="3367950" y="2337475"/>
              <a:ext cx="133675" cy="93425"/>
            </a:xfrm>
            <a:custGeom>
              <a:avLst/>
              <a:gdLst/>
              <a:ahLst/>
              <a:cxnLst/>
              <a:rect l="l" t="t" r="r" b="b"/>
              <a:pathLst>
                <a:path w="5347" h="3737" extrusionOk="0">
                  <a:moveTo>
                    <a:pt x="1587" y="0"/>
                  </a:moveTo>
                  <a:cubicBezTo>
                    <a:pt x="1132" y="0"/>
                    <a:pt x="693" y="147"/>
                    <a:pt x="414" y="496"/>
                  </a:cubicBezTo>
                  <a:cubicBezTo>
                    <a:pt x="198" y="768"/>
                    <a:pt x="112" y="1121"/>
                    <a:pt x="76" y="1468"/>
                  </a:cubicBezTo>
                  <a:cubicBezTo>
                    <a:pt x="0" y="2190"/>
                    <a:pt x="195" y="3036"/>
                    <a:pt x="843" y="3367"/>
                  </a:cubicBezTo>
                  <a:cubicBezTo>
                    <a:pt x="1118" y="3507"/>
                    <a:pt x="1438" y="3533"/>
                    <a:pt x="1746" y="3556"/>
                  </a:cubicBezTo>
                  <a:cubicBezTo>
                    <a:pt x="2164" y="3587"/>
                    <a:pt x="2584" y="3619"/>
                    <a:pt x="3003" y="3649"/>
                  </a:cubicBezTo>
                  <a:cubicBezTo>
                    <a:pt x="3344" y="3675"/>
                    <a:pt x="3682" y="3699"/>
                    <a:pt x="4022" y="3725"/>
                  </a:cubicBezTo>
                  <a:cubicBezTo>
                    <a:pt x="4107" y="3731"/>
                    <a:pt x="4194" y="3737"/>
                    <a:pt x="4281" y="3737"/>
                  </a:cubicBezTo>
                  <a:cubicBezTo>
                    <a:pt x="4475" y="3737"/>
                    <a:pt x="4667" y="3709"/>
                    <a:pt x="4822" y="3599"/>
                  </a:cubicBezTo>
                  <a:cubicBezTo>
                    <a:pt x="5346" y="3223"/>
                    <a:pt x="4508" y="2107"/>
                    <a:pt x="4273" y="1751"/>
                  </a:cubicBezTo>
                  <a:cubicBezTo>
                    <a:pt x="3820" y="1066"/>
                    <a:pt x="3209" y="464"/>
                    <a:pt x="2434" y="162"/>
                  </a:cubicBezTo>
                  <a:cubicBezTo>
                    <a:pt x="2170" y="59"/>
                    <a:pt x="1875" y="0"/>
                    <a:pt x="1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1"/>
            <p:cNvSpPr/>
            <p:nvPr/>
          </p:nvSpPr>
          <p:spPr>
            <a:xfrm>
              <a:off x="3430475" y="2369300"/>
              <a:ext cx="58950" cy="47100"/>
            </a:xfrm>
            <a:custGeom>
              <a:avLst/>
              <a:gdLst/>
              <a:ahLst/>
              <a:cxnLst/>
              <a:rect l="l" t="t" r="r" b="b"/>
              <a:pathLst>
                <a:path w="2358" h="1884" extrusionOk="0">
                  <a:moveTo>
                    <a:pt x="110" y="1"/>
                  </a:moveTo>
                  <a:cubicBezTo>
                    <a:pt x="70" y="1"/>
                    <a:pt x="32" y="26"/>
                    <a:pt x="19" y="67"/>
                  </a:cubicBezTo>
                  <a:cubicBezTo>
                    <a:pt x="0" y="119"/>
                    <a:pt x="29" y="175"/>
                    <a:pt x="79" y="193"/>
                  </a:cubicBezTo>
                  <a:cubicBezTo>
                    <a:pt x="938" y="488"/>
                    <a:pt x="1677" y="1075"/>
                    <a:pt x="2163" y="1839"/>
                  </a:cubicBezTo>
                  <a:cubicBezTo>
                    <a:pt x="2170" y="1850"/>
                    <a:pt x="2180" y="1860"/>
                    <a:pt x="2192" y="1867"/>
                  </a:cubicBezTo>
                  <a:cubicBezTo>
                    <a:pt x="2207" y="1878"/>
                    <a:pt x="2227" y="1883"/>
                    <a:pt x="2246" y="1883"/>
                  </a:cubicBezTo>
                  <a:cubicBezTo>
                    <a:pt x="2264" y="1883"/>
                    <a:pt x="2282" y="1879"/>
                    <a:pt x="2299" y="1870"/>
                  </a:cubicBezTo>
                  <a:cubicBezTo>
                    <a:pt x="2345" y="1841"/>
                    <a:pt x="2358" y="1780"/>
                    <a:pt x="2329" y="1734"/>
                  </a:cubicBezTo>
                  <a:cubicBezTo>
                    <a:pt x="1819" y="931"/>
                    <a:pt x="1042" y="316"/>
                    <a:pt x="143" y="7"/>
                  </a:cubicBezTo>
                  <a:cubicBezTo>
                    <a:pt x="132" y="3"/>
                    <a:pt x="121" y="1"/>
                    <a:pt x="11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1"/>
            <p:cNvSpPr/>
            <p:nvPr/>
          </p:nvSpPr>
          <p:spPr>
            <a:xfrm>
              <a:off x="3417850" y="2405200"/>
              <a:ext cx="62025" cy="16175"/>
            </a:xfrm>
            <a:custGeom>
              <a:avLst/>
              <a:gdLst/>
              <a:ahLst/>
              <a:cxnLst/>
              <a:rect l="l" t="t" r="r" b="b"/>
              <a:pathLst>
                <a:path w="2481" h="647" extrusionOk="0">
                  <a:moveTo>
                    <a:pt x="110" y="1"/>
                  </a:moveTo>
                  <a:cubicBezTo>
                    <a:pt x="72" y="1"/>
                    <a:pt x="35" y="24"/>
                    <a:pt x="19" y="61"/>
                  </a:cubicBezTo>
                  <a:cubicBezTo>
                    <a:pt x="1" y="104"/>
                    <a:pt x="16" y="156"/>
                    <a:pt x="55" y="180"/>
                  </a:cubicBezTo>
                  <a:cubicBezTo>
                    <a:pt x="61" y="185"/>
                    <a:pt x="67" y="186"/>
                    <a:pt x="74" y="192"/>
                  </a:cubicBezTo>
                  <a:cubicBezTo>
                    <a:pt x="782" y="489"/>
                    <a:pt x="1560" y="646"/>
                    <a:pt x="2330" y="646"/>
                  </a:cubicBezTo>
                  <a:cubicBezTo>
                    <a:pt x="2347" y="646"/>
                    <a:pt x="2364" y="646"/>
                    <a:pt x="2381" y="646"/>
                  </a:cubicBezTo>
                  <a:cubicBezTo>
                    <a:pt x="2437" y="645"/>
                    <a:pt x="2480" y="600"/>
                    <a:pt x="2480" y="546"/>
                  </a:cubicBezTo>
                  <a:cubicBezTo>
                    <a:pt x="2477" y="491"/>
                    <a:pt x="2434" y="448"/>
                    <a:pt x="2380" y="448"/>
                  </a:cubicBezTo>
                  <a:cubicBezTo>
                    <a:pt x="2363" y="449"/>
                    <a:pt x="2346" y="449"/>
                    <a:pt x="2329" y="449"/>
                  </a:cubicBezTo>
                  <a:cubicBezTo>
                    <a:pt x="1586" y="449"/>
                    <a:pt x="833" y="296"/>
                    <a:pt x="148" y="8"/>
                  </a:cubicBezTo>
                  <a:cubicBezTo>
                    <a:pt x="136" y="3"/>
                    <a:pt x="123" y="1"/>
                    <a:pt x="11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1"/>
            <p:cNvSpPr/>
            <p:nvPr/>
          </p:nvSpPr>
          <p:spPr>
            <a:xfrm>
              <a:off x="3402650" y="2358500"/>
              <a:ext cx="88225" cy="61700"/>
            </a:xfrm>
            <a:custGeom>
              <a:avLst/>
              <a:gdLst/>
              <a:ahLst/>
              <a:cxnLst/>
              <a:rect l="l" t="t" r="r" b="b"/>
              <a:pathLst>
                <a:path w="3529" h="2468" extrusionOk="0">
                  <a:moveTo>
                    <a:pt x="1049" y="0"/>
                  </a:moveTo>
                  <a:cubicBezTo>
                    <a:pt x="749" y="0"/>
                    <a:pt x="459" y="97"/>
                    <a:pt x="275" y="329"/>
                  </a:cubicBezTo>
                  <a:cubicBezTo>
                    <a:pt x="131" y="508"/>
                    <a:pt x="74" y="741"/>
                    <a:pt x="51" y="968"/>
                  </a:cubicBezTo>
                  <a:cubicBezTo>
                    <a:pt x="1" y="1445"/>
                    <a:pt x="130" y="2004"/>
                    <a:pt x="559" y="2220"/>
                  </a:cubicBezTo>
                  <a:cubicBezTo>
                    <a:pt x="741" y="2314"/>
                    <a:pt x="950" y="2329"/>
                    <a:pt x="1155" y="2346"/>
                  </a:cubicBezTo>
                  <a:cubicBezTo>
                    <a:pt x="1430" y="2368"/>
                    <a:pt x="1708" y="2387"/>
                    <a:pt x="1985" y="2408"/>
                  </a:cubicBezTo>
                  <a:cubicBezTo>
                    <a:pt x="2208" y="2425"/>
                    <a:pt x="2432" y="2443"/>
                    <a:pt x="2655" y="2458"/>
                  </a:cubicBezTo>
                  <a:cubicBezTo>
                    <a:pt x="2714" y="2463"/>
                    <a:pt x="2773" y="2467"/>
                    <a:pt x="2833" y="2467"/>
                  </a:cubicBezTo>
                  <a:cubicBezTo>
                    <a:pt x="2959" y="2467"/>
                    <a:pt x="3082" y="2448"/>
                    <a:pt x="3183" y="2375"/>
                  </a:cubicBezTo>
                  <a:cubicBezTo>
                    <a:pt x="3528" y="2126"/>
                    <a:pt x="2976" y="1389"/>
                    <a:pt x="2820" y="1157"/>
                  </a:cubicBezTo>
                  <a:cubicBezTo>
                    <a:pt x="2519" y="704"/>
                    <a:pt x="2118" y="307"/>
                    <a:pt x="1606" y="106"/>
                  </a:cubicBezTo>
                  <a:cubicBezTo>
                    <a:pt x="1432" y="39"/>
                    <a:pt x="1239" y="0"/>
                    <a:pt x="1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1"/>
            <p:cNvSpPr/>
            <p:nvPr/>
          </p:nvSpPr>
          <p:spPr>
            <a:xfrm>
              <a:off x="3505700" y="2381100"/>
              <a:ext cx="139100" cy="82900"/>
            </a:xfrm>
            <a:custGeom>
              <a:avLst/>
              <a:gdLst/>
              <a:ahLst/>
              <a:cxnLst/>
              <a:rect l="l" t="t" r="r" b="b"/>
              <a:pathLst>
                <a:path w="5564" h="3316" extrusionOk="0">
                  <a:moveTo>
                    <a:pt x="2696" y="0"/>
                  </a:moveTo>
                  <a:cubicBezTo>
                    <a:pt x="2250" y="0"/>
                    <a:pt x="1793" y="161"/>
                    <a:pt x="1417" y="409"/>
                  </a:cubicBezTo>
                  <a:cubicBezTo>
                    <a:pt x="994" y="689"/>
                    <a:pt x="1" y="1474"/>
                    <a:pt x="98" y="2011"/>
                  </a:cubicBezTo>
                  <a:cubicBezTo>
                    <a:pt x="207" y="2619"/>
                    <a:pt x="1175" y="2953"/>
                    <a:pt x="1671" y="3078"/>
                  </a:cubicBezTo>
                  <a:cubicBezTo>
                    <a:pt x="2298" y="3236"/>
                    <a:pt x="2948" y="3316"/>
                    <a:pt x="3596" y="3316"/>
                  </a:cubicBezTo>
                  <a:cubicBezTo>
                    <a:pt x="3645" y="3316"/>
                    <a:pt x="3694" y="3315"/>
                    <a:pt x="3743" y="3314"/>
                  </a:cubicBezTo>
                  <a:cubicBezTo>
                    <a:pt x="4190" y="3307"/>
                    <a:pt x="4663" y="3250"/>
                    <a:pt x="5022" y="2980"/>
                  </a:cubicBezTo>
                  <a:cubicBezTo>
                    <a:pt x="5380" y="2712"/>
                    <a:pt x="5563" y="2168"/>
                    <a:pt x="5308" y="1801"/>
                  </a:cubicBezTo>
                  <a:cubicBezTo>
                    <a:pt x="5194" y="1636"/>
                    <a:pt x="5014" y="1531"/>
                    <a:pt x="4854" y="1412"/>
                  </a:cubicBezTo>
                  <a:cubicBezTo>
                    <a:pt x="4329" y="1018"/>
                    <a:pt x="3965" y="405"/>
                    <a:pt x="3368" y="138"/>
                  </a:cubicBezTo>
                  <a:cubicBezTo>
                    <a:pt x="3155" y="43"/>
                    <a:pt x="2927" y="0"/>
                    <a:pt x="2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8" name="Google Shape;4488;p41"/>
            <p:cNvSpPr/>
            <p:nvPr/>
          </p:nvSpPr>
          <p:spPr>
            <a:xfrm>
              <a:off x="3510225" y="2403725"/>
              <a:ext cx="59925" cy="11200"/>
            </a:xfrm>
            <a:custGeom>
              <a:avLst/>
              <a:gdLst/>
              <a:ahLst/>
              <a:cxnLst/>
              <a:rect l="l" t="t" r="r" b="b"/>
              <a:pathLst>
                <a:path w="2397" h="448" extrusionOk="0">
                  <a:moveTo>
                    <a:pt x="1579" y="1"/>
                  </a:moveTo>
                  <a:cubicBezTo>
                    <a:pt x="1069" y="1"/>
                    <a:pt x="560" y="87"/>
                    <a:pt x="79" y="258"/>
                  </a:cubicBezTo>
                  <a:cubicBezTo>
                    <a:pt x="28" y="275"/>
                    <a:pt x="1" y="331"/>
                    <a:pt x="19" y="383"/>
                  </a:cubicBezTo>
                  <a:cubicBezTo>
                    <a:pt x="26" y="403"/>
                    <a:pt x="39" y="421"/>
                    <a:pt x="56" y="431"/>
                  </a:cubicBezTo>
                  <a:cubicBezTo>
                    <a:pt x="74" y="442"/>
                    <a:pt x="93" y="448"/>
                    <a:pt x="113" y="448"/>
                  </a:cubicBezTo>
                  <a:cubicBezTo>
                    <a:pt x="124" y="448"/>
                    <a:pt x="135" y="446"/>
                    <a:pt x="145" y="443"/>
                  </a:cubicBezTo>
                  <a:cubicBezTo>
                    <a:pt x="605" y="279"/>
                    <a:pt x="1091" y="197"/>
                    <a:pt x="1577" y="197"/>
                  </a:cubicBezTo>
                  <a:cubicBezTo>
                    <a:pt x="1810" y="197"/>
                    <a:pt x="2044" y="216"/>
                    <a:pt x="2275" y="254"/>
                  </a:cubicBezTo>
                  <a:cubicBezTo>
                    <a:pt x="2281" y="255"/>
                    <a:pt x="2287" y="255"/>
                    <a:pt x="2293" y="255"/>
                  </a:cubicBezTo>
                  <a:cubicBezTo>
                    <a:pt x="2339" y="255"/>
                    <a:pt x="2379" y="222"/>
                    <a:pt x="2387" y="173"/>
                  </a:cubicBezTo>
                  <a:cubicBezTo>
                    <a:pt x="2397" y="120"/>
                    <a:pt x="2361" y="70"/>
                    <a:pt x="2307" y="60"/>
                  </a:cubicBezTo>
                  <a:cubicBezTo>
                    <a:pt x="2066" y="20"/>
                    <a:pt x="1822" y="1"/>
                    <a:pt x="157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9" name="Google Shape;4489;p41"/>
            <p:cNvSpPr/>
            <p:nvPr/>
          </p:nvSpPr>
          <p:spPr>
            <a:xfrm>
              <a:off x="3511625" y="2418850"/>
              <a:ext cx="51575" cy="16575"/>
            </a:xfrm>
            <a:custGeom>
              <a:avLst/>
              <a:gdLst/>
              <a:ahLst/>
              <a:cxnLst/>
              <a:rect l="l" t="t" r="r" b="b"/>
              <a:pathLst>
                <a:path w="2063" h="663" extrusionOk="0">
                  <a:moveTo>
                    <a:pt x="112" y="0"/>
                  </a:moveTo>
                  <a:cubicBezTo>
                    <a:pt x="77" y="0"/>
                    <a:pt x="43" y="19"/>
                    <a:pt x="26" y="53"/>
                  </a:cubicBezTo>
                  <a:cubicBezTo>
                    <a:pt x="0" y="97"/>
                    <a:pt x="15" y="153"/>
                    <a:pt x="58" y="182"/>
                  </a:cubicBezTo>
                  <a:cubicBezTo>
                    <a:pt x="59" y="182"/>
                    <a:pt x="64" y="183"/>
                    <a:pt x="65" y="186"/>
                  </a:cubicBezTo>
                  <a:cubicBezTo>
                    <a:pt x="642" y="497"/>
                    <a:pt x="1292" y="662"/>
                    <a:pt x="1947" y="662"/>
                  </a:cubicBezTo>
                  <a:cubicBezTo>
                    <a:pt x="1953" y="662"/>
                    <a:pt x="1958" y="662"/>
                    <a:pt x="1964" y="662"/>
                  </a:cubicBezTo>
                  <a:cubicBezTo>
                    <a:pt x="2020" y="662"/>
                    <a:pt x="2063" y="616"/>
                    <a:pt x="2063" y="563"/>
                  </a:cubicBezTo>
                  <a:cubicBezTo>
                    <a:pt x="2063" y="507"/>
                    <a:pt x="2020" y="464"/>
                    <a:pt x="1964" y="464"/>
                  </a:cubicBezTo>
                  <a:cubicBezTo>
                    <a:pt x="1961" y="464"/>
                    <a:pt x="1958" y="464"/>
                    <a:pt x="1955" y="464"/>
                  </a:cubicBezTo>
                  <a:cubicBezTo>
                    <a:pt x="1332" y="464"/>
                    <a:pt x="709" y="310"/>
                    <a:pt x="160" y="13"/>
                  </a:cubicBezTo>
                  <a:cubicBezTo>
                    <a:pt x="145" y="4"/>
                    <a:pt x="128" y="0"/>
                    <a:pt x="112"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1"/>
            <p:cNvSpPr/>
            <p:nvPr/>
          </p:nvSpPr>
          <p:spPr>
            <a:xfrm>
              <a:off x="3505150" y="2390825"/>
              <a:ext cx="104075" cy="63950"/>
            </a:xfrm>
            <a:custGeom>
              <a:avLst/>
              <a:gdLst/>
              <a:ahLst/>
              <a:cxnLst/>
              <a:rect l="l" t="t" r="r" b="b"/>
              <a:pathLst>
                <a:path w="4163" h="2558" extrusionOk="0">
                  <a:moveTo>
                    <a:pt x="2123" y="0"/>
                  </a:moveTo>
                  <a:cubicBezTo>
                    <a:pt x="1771" y="0"/>
                    <a:pt x="1402" y="142"/>
                    <a:pt x="1096" y="358"/>
                  </a:cubicBezTo>
                  <a:cubicBezTo>
                    <a:pt x="770" y="588"/>
                    <a:pt x="0" y="1227"/>
                    <a:pt x="57" y="1643"/>
                  </a:cubicBezTo>
                  <a:cubicBezTo>
                    <a:pt x="120" y="2113"/>
                    <a:pt x="838" y="2343"/>
                    <a:pt x="1207" y="2425"/>
                  </a:cubicBezTo>
                  <a:cubicBezTo>
                    <a:pt x="1602" y="2513"/>
                    <a:pt x="2009" y="2557"/>
                    <a:pt x="2419" y="2557"/>
                  </a:cubicBezTo>
                  <a:cubicBezTo>
                    <a:pt x="2532" y="2557"/>
                    <a:pt x="2645" y="2554"/>
                    <a:pt x="2759" y="2547"/>
                  </a:cubicBezTo>
                  <a:cubicBezTo>
                    <a:pt x="3096" y="2528"/>
                    <a:pt x="3453" y="2471"/>
                    <a:pt x="3729" y="2250"/>
                  </a:cubicBezTo>
                  <a:cubicBezTo>
                    <a:pt x="4007" y="2030"/>
                    <a:pt x="4162" y="1601"/>
                    <a:pt x="3980" y="1324"/>
                  </a:cubicBezTo>
                  <a:cubicBezTo>
                    <a:pt x="3900" y="1200"/>
                    <a:pt x="3768" y="1125"/>
                    <a:pt x="3650" y="1035"/>
                  </a:cubicBezTo>
                  <a:cubicBezTo>
                    <a:pt x="3268" y="745"/>
                    <a:pt x="3013" y="280"/>
                    <a:pt x="2571" y="89"/>
                  </a:cubicBezTo>
                  <a:cubicBezTo>
                    <a:pt x="2430" y="28"/>
                    <a:pt x="2278" y="0"/>
                    <a:pt x="2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1"/>
            <p:cNvSpPr/>
            <p:nvPr/>
          </p:nvSpPr>
          <p:spPr>
            <a:xfrm>
              <a:off x="3398050" y="2420475"/>
              <a:ext cx="96825" cy="104500"/>
            </a:xfrm>
            <a:custGeom>
              <a:avLst/>
              <a:gdLst/>
              <a:ahLst/>
              <a:cxnLst/>
              <a:rect l="l" t="t" r="r" b="b"/>
              <a:pathLst>
                <a:path w="3873" h="4180" extrusionOk="0">
                  <a:moveTo>
                    <a:pt x="3217" y="0"/>
                  </a:moveTo>
                  <a:cubicBezTo>
                    <a:pt x="3160" y="0"/>
                    <a:pt x="3097" y="6"/>
                    <a:pt x="3030" y="18"/>
                  </a:cubicBezTo>
                  <a:cubicBezTo>
                    <a:pt x="2384" y="133"/>
                    <a:pt x="1726" y="411"/>
                    <a:pt x="1112" y="631"/>
                  </a:cubicBezTo>
                  <a:cubicBezTo>
                    <a:pt x="807" y="743"/>
                    <a:pt x="480" y="878"/>
                    <a:pt x="310" y="1155"/>
                  </a:cubicBezTo>
                  <a:cubicBezTo>
                    <a:pt x="50" y="1579"/>
                    <a:pt x="258" y="2121"/>
                    <a:pt x="224" y="2615"/>
                  </a:cubicBezTo>
                  <a:cubicBezTo>
                    <a:pt x="198" y="3031"/>
                    <a:pt x="0" y="3481"/>
                    <a:pt x="214" y="3839"/>
                  </a:cubicBezTo>
                  <a:cubicBezTo>
                    <a:pt x="360" y="4086"/>
                    <a:pt x="637" y="4179"/>
                    <a:pt x="933" y="4179"/>
                  </a:cubicBezTo>
                  <a:cubicBezTo>
                    <a:pt x="1127" y="4179"/>
                    <a:pt x="1329" y="4139"/>
                    <a:pt x="1506" y="4077"/>
                  </a:cubicBezTo>
                  <a:cubicBezTo>
                    <a:pt x="2776" y="3630"/>
                    <a:pt x="3727" y="2387"/>
                    <a:pt x="3828" y="1046"/>
                  </a:cubicBezTo>
                  <a:cubicBezTo>
                    <a:pt x="3872" y="479"/>
                    <a:pt x="3742" y="0"/>
                    <a:pt x="3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1"/>
            <p:cNvSpPr/>
            <p:nvPr/>
          </p:nvSpPr>
          <p:spPr>
            <a:xfrm>
              <a:off x="3443475" y="2429475"/>
              <a:ext cx="50175" cy="73275"/>
            </a:xfrm>
            <a:custGeom>
              <a:avLst/>
              <a:gdLst/>
              <a:ahLst/>
              <a:cxnLst/>
              <a:rect l="l" t="t" r="r" b="b"/>
              <a:pathLst>
                <a:path w="2007" h="2931" extrusionOk="0">
                  <a:moveTo>
                    <a:pt x="1896" y="1"/>
                  </a:moveTo>
                  <a:cubicBezTo>
                    <a:pt x="1854" y="1"/>
                    <a:pt x="1815" y="27"/>
                    <a:pt x="1802" y="69"/>
                  </a:cubicBezTo>
                  <a:cubicBezTo>
                    <a:pt x="1487" y="1055"/>
                    <a:pt x="925" y="1941"/>
                    <a:pt x="168" y="2643"/>
                  </a:cubicBezTo>
                  <a:cubicBezTo>
                    <a:pt x="141" y="2646"/>
                    <a:pt x="117" y="2658"/>
                    <a:pt x="98" y="2682"/>
                  </a:cubicBezTo>
                  <a:lnTo>
                    <a:pt x="31" y="2771"/>
                  </a:lnTo>
                  <a:cubicBezTo>
                    <a:pt x="0" y="2813"/>
                    <a:pt x="3" y="2868"/>
                    <a:pt x="41" y="2904"/>
                  </a:cubicBezTo>
                  <a:cubicBezTo>
                    <a:pt x="45" y="2907"/>
                    <a:pt x="48" y="2911"/>
                    <a:pt x="53" y="2914"/>
                  </a:cubicBezTo>
                  <a:cubicBezTo>
                    <a:pt x="69" y="2925"/>
                    <a:pt x="88" y="2931"/>
                    <a:pt x="107" y="2931"/>
                  </a:cubicBezTo>
                  <a:cubicBezTo>
                    <a:pt x="131" y="2931"/>
                    <a:pt x="155" y="2922"/>
                    <a:pt x="174" y="2906"/>
                  </a:cubicBezTo>
                  <a:cubicBezTo>
                    <a:pt x="1019" y="2162"/>
                    <a:pt x="1649" y="1202"/>
                    <a:pt x="1990" y="128"/>
                  </a:cubicBezTo>
                  <a:cubicBezTo>
                    <a:pt x="2007" y="76"/>
                    <a:pt x="1975" y="23"/>
                    <a:pt x="1925" y="5"/>
                  </a:cubicBezTo>
                  <a:cubicBezTo>
                    <a:pt x="1916" y="2"/>
                    <a:pt x="1906" y="1"/>
                    <a:pt x="1896"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1"/>
            <p:cNvSpPr/>
            <p:nvPr/>
          </p:nvSpPr>
          <p:spPr>
            <a:xfrm>
              <a:off x="3433250" y="2425925"/>
              <a:ext cx="51125" cy="45950"/>
            </a:xfrm>
            <a:custGeom>
              <a:avLst/>
              <a:gdLst/>
              <a:ahLst/>
              <a:cxnLst/>
              <a:rect l="l" t="t" r="r" b="b"/>
              <a:pathLst>
                <a:path w="2045" h="1838" extrusionOk="0">
                  <a:moveTo>
                    <a:pt x="1931" y="0"/>
                  </a:moveTo>
                  <a:cubicBezTo>
                    <a:pt x="1916" y="0"/>
                    <a:pt x="1901" y="3"/>
                    <a:pt x="1887" y="11"/>
                  </a:cubicBezTo>
                  <a:cubicBezTo>
                    <a:pt x="1135" y="396"/>
                    <a:pt x="491" y="975"/>
                    <a:pt x="30" y="1685"/>
                  </a:cubicBezTo>
                  <a:cubicBezTo>
                    <a:pt x="1" y="1729"/>
                    <a:pt x="12" y="1791"/>
                    <a:pt x="58" y="1821"/>
                  </a:cubicBezTo>
                  <a:cubicBezTo>
                    <a:pt x="75" y="1832"/>
                    <a:pt x="94" y="1837"/>
                    <a:pt x="113" y="1837"/>
                  </a:cubicBezTo>
                  <a:cubicBezTo>
                    <a:pt x="145" y="1837"/>
                    <a:pt x="176" y="1822"/>
                    <a:pt x="194" y="1794"/>
                  </a:cubicBezTo>
                  <a:cubicBezTo>
                    <a:pt x="639" y="1113"/>
                    <a:pt x="1254" y="557"/>
                    <a:pt x="1976" y="187"/>
                  </a:cubicBezTo>
                  <a:cubicBezTo>
                    <a:pt x="2025" y="161"/>
                    <a:pt x="2045" y="102"/>
                    <a:pt x="2019" y="54"/>
                  </a:cubicBezTo>
                  <a:cubicBezTo>
                    <a:pt x="2002" y="19"/>
                    <a:pt x="1967" y="0"/>
                    <a:pt x="193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1"/>
            <p:cNvSpPr/>
            <p:nvPr/>
          </p:nvSpPr>
          <p:spPr>
            <a:xfrm>
              <a:off x="3422550" y="2424525"/>
              <a:ext cx="66225" cy="71450"/>
            </a:xfrm>
            <a:custGeom>
              <a:avLst/>
              <a:gdLst/>
              <a:ahLst/>
              <a:cxnLst/>
              <a:rect l="l" t="t" r="r" b="b"/>
              <a:pathLst>
                <a:path w="2649" h="2858" extrusionOk="0">
                  <a:moveTo>
                    <a:pt x="2200" y="0"/>
                  </a:moveTo>
                  <a:cubicBezTo>
                    <a:pt x="2161" y="0"/>
                    <a:pt x="2119" y="4"/>
                    <a:pt x="2073" y="12"/>
                  </a:cubicBezTo>
                  <a:cubicBezTo>
                    <a:pt x="1633" y="91"/>
                    <a:pt x="1181" y="280"/>
                    <a:pt x="761" y="432"/>
                  </a:cubicBezTo>
                  <a:cubicBezTo>
                    <a:pt x="552" y="508"/>
                    <a:pt x="330" y="601"/>
                    <a:pt x="211" y="789"/>
                  </a:cubicBezTo>
                  <a:cubicBezTo>
                    <a:pt x="35" y="1077"/>
                    <a:pt x="175" y="1450"/>
                    <a:pt x="152" y="1789"/>
                  </a:cubicBezTo>
                  <a:cubicBezTo>
                    <a:pt x="132" y="2073"/>
                    <a:pt x="0" y="2380"/>
                    <a:pt x="145" y="2625"/>
                  </a:cubicBezTo>
                  <a:cubicBezTo>
                    <a:pt x="246" y="2794"/>
                    <a:pt x="436" y="2858"/>
                    <a:pt x="639" y="2858"/>
                  </a:cubicBezTo>
                  <a:cubicBezTo>
                    <a:pt x="772" y="2858"/>
                    <a:pt x="909" y="2831"/>
                    <a:pt x="1031" y="2788"/>
                  </a:cubicBezTo>
                  <a:cubicBezTo>
                    <a:pt x="1899" y="2482"/>
                    <a:pt x="2547" y="1633"/>
                    <a:pt x="2619" y="716"/>
                  </a:cubicBezTo>
                  <a:cubicBezTo>
                    <a:pt x="2649" y="328"/>
                    <a:pt x="2560" y="0"/>
                    <a:pt x="2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1"/>
            <p:cNvSpPr/>
            <p:nvPr/>
          </p:nvSpPr>
          <p:spPr>
            <a:xfrm>
              <a:off x="3482775" y="2424200"/>
              <a:ext cx="92000" cy="120025"/>
            </a:xfrm>
            <a:custGeom>
              <a:avLst/>
              <a:gdLst/>
              <a:ahLst/>
              <a:cxnLst/>
              <a:rect l="l" t="t" r="r" b="b"/>
              <a:pathLst>
                <a:path w="3680" h="4801" extrusionOk="0">
                  <a:moveTo>
                    <a:pt x="1186" y="1"/>
                  </a:moveTo>
                  <a:cubicBezTo>
                    <a:pt x="908" y="1"/>
                    <a:pt x="635" y="135"/>
                    <a:pt x="392" y="477"/>
                  </a:cubicBezTo>
                  <a:cubicBezTo>
                    <a:pt x="123" y="852"/>
                    <a:pt x="52" y="1334"/>
                    <a:pt x="31" y="1797"/>
                  </a:cubicBezTo>
                  <a:cubicBezTo>
                    <a:pt x="1" y="2413"/>
                    <a:pt x="42" y="3032"/>
                    <a:pt x="150" y="3640"/>
                  </a:cubicBezTo>
                  <a:cubicBezTo>
                    <a:pt x="201" y="3928"/>
                    <a:pt x="296" y="4250"/>
                    <a:pt x="561" y="4377"/>
                  </a:cubicBezTo>
                  <a:cubicBezTo>
                    <a:pt x="643" y="4415"/>
                    <a:pt x="728" y="4430"/>
                    <a:pt x="817" y="4430"/>
                  </a:cubicBezTo>
                  <a:cubicBezTo>
                    <a:pt x="1068" y="4430"/>
                    <a:pt x="1339" y="4313"/>
                    <a:pt x="1592" y="4313"/>
                  </a:cubicBezTo>
                  <a:cubicBezTo>
                    <a:pt x="1678" y="4313"/>
                    <a:pt x="1761" y="4327"/>
                    <a:pt x="1841" y="4362"/>
                  </a:cubicBezTo>
                  <a:cubicBezTo>
                    <a:pt x="1980" y="4424"/>
                    <a:pt x="2083" y="4544"/>
                    <a:pt x="2206" y="4636"/>
                  </a:cubicBezTo>
                  <a:cubicBezTo>
                    <a:pt x="2343" y="4738"/>
                    <a:pt x="2512" y="4800"/>
                    <a:pt x="2681" y="4800"/>
                  </a:cubicBezTo>
                  <a:cubicBezTo>
                    <a:pt x="2726" y="4800"/>
                    <a:pt x="2771" y="4796"/>
                    <a:pt x="2816" y="4786"/>
                  </a:cubicBezTo>
                  <a:cubicBezTo>
                    <a:pt x="3026" y="4739"/>
                    <a:pt x="3213" y="4570"/>
                    <a:pt x="3247" y="4356"/>
                  </a:cubicBezTo>
                  <a:cubicBezTo>
                    <a:pt x="3284" y="4123"/>
                    <a:pt x="3148" y="3892"/>
                    <a:pt x="3167" y="3657"/>
                  </a:cubicBezTo>
                  <a:cubicBezTo>
                    <a:pt x="3187" y="3406"/>
                    <a:pt x="3377" y="3206"/>
                    <a:pt x="3468" y="2971"/>
                  </a:cubicBezTo>
                  <a:cubicBezTo>
                    <a:pt x="3680" y="2416"/>
                    <a:pt x="3313" y="1824"/>
                    <a:pt x="2966" y="1342"/>
                  </a:cubicBezTo>
                  <a:cubicBezTo>
                    <a:pt x="2579" y="808"/>
                    <a:pt x="1867" y="1"/>
                    <a:pt x="1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1"/>
            <p:cNvSpPr/>
            <p:nvPr/>
          </p:nvSpPr>
          <p:spPr>
            <a:xfrm>
              <a:off x="3492600" y="2421750"/>
              <a:ext cx="18125" cy="63725"/>
            </a:xfrm>
            <a:custGeom>
              <a:avLst/>
              <a:gdLst/>
              <a:ahLst/>
              <a:cxnLst/>
              <a:rect l="l" t="t" r="r" b="b"/>
              <a:pathLst>
                <a:path w="725" h="2549" extrusionOk="0">
                  <a:moveTo>
                    <a:pt x="494" y="1"/>
                  </a:moveTo>
                  <a:cubicBezTo>
                    <a:pt x="459" y="1"/>
                    <a:pt x="424" y="20"/>
                    <a:pt x="407" y="53"/>
                  </a:cubicBezTo>
                  <a:cubicBezTo>
                    <a:pt x="0" y="808"/>
                    <a:pt x="49" y="1794"/>
                    <a:pt x="529" y="2505"/>
                  </a:cubicBezTo>
                  <a:cubicBezTo>
                    <a:pt x="536" y="2517"/>
                    <a:pt x="545" y="2525"/>
                    <a:pt x="555" y="2532"/>
                  </a:cubicBezTo>
                  <a:cubicBezTo>
                    <a:pt x="572" y="2543"/>
                    <a:pt x="591" y="2549"/>
                    <a:pt x="611" y="2549"/>
                  </a:cubicBezTo>
                  <a:cubicBezTo>
                    <a:pt x="630" y="2549"/>
                    <a:pt x="649" y="2544"/>
                    <a:pt x="667" y="2534"/>
                  </a:cubicBezTo>
                  <a:cubicBezTo>
                    <a:pt x="711" y="2502"/>
                    <a:pt x="724" y="2441"/>
                    <a:pt x="694" y="2396"/>
                  </a:cubicBezTo>
                  <a:cubicBezTo>
                    <a:pt x="253" y="1744"/>
                    <a:pt x="208" y="841"/>
                    <a:pt x="581" y="148"/>
                  </a:cubicBezTo>
                  <a:cubicBezTo>
                    <a:pt x="608" y="99"/>
                    <a:pt x="591" y="33"/>
                    <a:pt x="541" y="13"/>
                  </a:cubicBezTo>
                  <a:cubicBezTo>
                    <a:pt x="526" y="5"/>
                    <a:pt x="510" y="1"/>
                    <a:pt x="494"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1"/>
            <p:cNvSpPr/>
            <p:nvPr/>
          </p:nvSpPr>
          <p:spPr>
            <a:xfrm>
              <a:off x="3507150" y="2427500"/>
              <a:ext cx="23625" cy="46300"/>
            </a:xfrm>
            <a:custGeom>
              <a:avLst/>
              <a:gdLst/>
              <a:ahLst/>
              <a:cxnLst/>
              <a:rect l="l" t="t" r="r" b="b"/>
              <a:pathLst>
                <a:path w="945" h="1852" extrusionOk="0">
                  <a:moveTo>
                    <a:pt x="113" y="1"/>
                  </a:moveTo>
                  <a:cubicBezTo>
                    <a:pt x="96" y="1"/>
                    <a:pt x="79" y="5"/>
                    <a:pt x="63" y="14"/>
                  </a:cubicBezTo>
                  <a:cubicBezTo>
                    <a:pt x="16" y="44"/>
                    <a:pt x="0" y="104"/>
                    <a:pt x="29" y="151"/>
                  </a:cubicBezTo>
                  <a:cubicBezTo>
                    <a:pt x="336" y="657"/>
                    <a:pt x="574" y="1206"/>
                    <a:pt x="738" y="1779"/>
                  </a:cubicBezTo>
                  <a:cubicBezTo>
                    <a:pt x="746" y="1802"/>
                    <a:pt x="760" y="1822"/>
                    <a:pt x="780" y="1835"/>
                  </a:cubicBezTo>
                  <a:cubicBezTo>
                    <a:pt x="795" y="1846"/>
                    <a:pt x="813" y="1851"/>
                    <a:pt x="832" y="1851"/>
                  </a:cubicBezTo>
                  <a:cubicBezTo>
                    <a:pt x="842" y="1851"/>
                    <a:pt x="852" y="1850"/>
                    <a:pt x="862" y="1847"/>
                  </a:cubicBezTo>
                  <a:cubicBezTo>
                    <a:pt x="915" y="1832"/>
                    <a:pt x="945" y="1776"/>
                    <a:pt x="930" y="1725"/>
                  </a:cubicBezTo>
                  <a:cubicBezTo>
                    <a:pt x="761" y="1136"/>
                    <a:pt x="515" y="571"/>
                    <a:pt x="200" y="48"/>
                  </a:cubicBezTo>
                  <a:cubicBezTo>
                    <a:pt x="180" y="17"/>
                    <a:pt x="147" y="1"/>
                    <a:pt x="113"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1"/>
            <p:cNvSpPr/>
            <p:nvPr/>
          </p:nvSpPr>
          <p:spPr>
            <a:xfrm>
              <a:off x="3489075" y="2421725"/>
              <a:ext cx="67725" cy="88200"/>
            </a:xfrm>
            <a:custGeom>
              <a:avLst/>
              <a:gdLst/>
              <a:ahLst/>
              <a:cxnLst/>
              <a:rect l="l" t="t" r="r" b="b"/>
              <a:pathLst>
                <a:path w="2709" h="3528" extrusionOk="0">
                  <a:moveTo>
                    <a:pt x="870" y="0"/>
                  </a:moveTo>
                  <a:cubicBezTo>
                    <a:pt x="666" y="0"/>
                    <a:pt x="466" y="99"/>
                    <a:pt x="288" y="349"/>
                  </a:cubicBezTo>
                  <a:cubicBezTo>
                    <a:pt x="91" y="627"/>
                    <a:pt x="41" y="980"/>
                    <a:pt x="22" y="1320"/>
                  </a:cubicBezTo>
                  <a:cubicBezTo>
                    <a:pt x="1" y="1774"/>
                    <a:pt x="30" y="2228"/>
                    <a:pt x="111" y="2675"/>
                  </a:cubicBezTo>
                  <a:cubicBezTo>
                    <a:pt x="149" y="2886"/>
                    <a:pt x="219" y="3124"/>
                    <a:pt x="414" y="3216"/>
                  </a:cubicBezTo>
                  <a:cubicBezTo>
                    <a:pt x="473" y="3244"/>
                    <a:pt x="536" y="3254"/>
                    <a:pt x="600" y="3254"/>
                  </a:cubicBezTo>
                  <a:cubicBezTo>
                    <a:pt x="785" y="3254"/>
                    <a:pt x="985" y="3168"/>
                    <a:pt x="1172" y="3168"/>
                  </a:cubicBezTo>
                  <a:cubicBezTo>
                    <a:pt x="1234" y="3168"/>
                    <a:pt x="1295" y="3178"/>
                    <a:pt x="1354" y="3204"/>
                  </a:cubicBezTo>
                  <a:cubicBezTo>
                    <a:pt x="1456" y="3250"/>
                    <a:pt x="1532" y="3339"/>
                    <a:pt x="1622" y="3408"/>
                  </a:cubicBezTo>
                  <a:cubicBezTo>
                    <a:pt x="1722" y="3482"/>
                    <a:pt x="1845" y="3528"/>
                    <a:pt x="1968" y="3528"/>
                  </a:cubicBezTo>
                  <a:cubicBezTo>
                    <a:pt x="2003" y="3528"/>
                    <a:pt x="2037" y="3524"/>
                    <a:pt x="2071" y="3517"/>
                  </a:cubicBezTo>
                  <a:cubicBezTo>
                    <a:pt x="2225" y="3482"/>
                    <a:pt x="2363" y="3358"/>
                    <a:pt x="2387" y="3201"/>
                  </a:cubicBezTo>
                  <a:cubicBezTo>
                    <a:pt x="2416" y="3031"/>
                    <a:pt x="2316" y="2860"/>
                    <a:pt x="2329" y="2688"/>
                  </a:cubicBezTo>
                  <a:cubicBezTo>
                    <a:pt x="2343" y="2505"/>
                    <a:pt x="2482" y="2357"/>
                    <a:pt x="2551" y="2184"/>
                  </a:cubicBezTo>
                  <a:cubicBezTo>
                    <a:pt x="2708" y="1777"/>
                    <a:pt x="2437" y="1340"/>
                    <a:pt x="2181" y="988"/>
                  </a:cubicBezTo>
                  <a:cubicBezTo>
                    <a:pt x="1895" y="594"/>
                    <a:pt x="1370" y="0"/>
                    <a:pt x="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1"/>
            <p:cNvSpPr/>
            <p:nvPr/>
          </p:nvSpPr>
          <p:spPr>
            <a:xfrm>
              <a:off x="3455575" y="2331475"/>
              <a:ext cx="116300" cy="89250"/>
            </a:xfrm>
            <a:custGeom>
              <a:avLst/>
              <a:gdLst/>
              <a:ahLst/>
              <a:cxnLst/>
              <a:rect l="l" t="t" r="r" b="b"/>
              <a:pathLst>
                <a:path w="4652" h="3570" extrusionOk="0">
                  <a:moveTo>
                    <a:pt x="758" y="1"/>
                  </a:moveTo>
                  <a:cubicBezTo>
                    <a:pt x="567" y="58"/>
                    <a:pt x="362" y="81"/>
                    <a:pt x="219" y="217"/>
                  </a:cubicBezTo>
                  <a:cubicBezTo>
                    <a:pt x="1" y="423"/>
                    <a:pt x="48" y="776"/>
                    <a:pt x="133" y="1063"/>
                  </a:cubicBezTo>
                  <a:cubicBezTo>
                    <a:pt x="343" y="1779"/>
                    <a:pt x="878" y="3180"/>
                    <a:pt x="1628" y="3513"/>
                  </a:cubicBezTo>
                  <a:cubicBezTo>
                    <a:pt x="1715" y="3552"/>
                    <a:pt x="1806" y="3570"/>
                    <a:pt x="1898" y="3570"/>
                  </a:cubicBezTo>
                  <a:cubicBezTo>
                    <a:pt x="2648" y="3570"/>
                    <a:pt x="3521" y="2412"/>
                    <a:pt x="3939" y="1976"/>
                  </a:cubicBezTo>
                  <a:cubicBezTo>
                    <a:pt x="4170" y="1735"/>
                    <a:pt x="4397" y="1481"/>
                    <a:pt x="4523" y="1177"/>
                  </a:cubicBezTo>
                  <a:cubicBezTo>
                    <a:pt x="4599" y="1000"/>
                    <a:pt x="4635" y="810"/>
                    <a:pt x="4652" y="618"/>
                  </a:cubicBezTo>
                  <a:lnTo>
                    <a:pt x="4652" y="618"/>
                  </a:lnTo>
                  <a:cubicBezTo>
                    <a:pt x="4106" y="1255"/>
                    <a:pt x="3383" y="1742"/>
                    <a:pt x="2584" y="1994"/>
                  </a:cubicBezTo>
                  <a:cubicBezTo>
                    <a:pt x="2502" y="2019"/>
                    <a:pt x="2418" y="2042"/>
                    <a:pt x="2334" y="2042"/>
                  </a:cubicBezTo>
                  <a:cubicBezTo>
                    <a:pt x="2311" y="2042"/>
                    <a:pt x="2287" y="2040"/>
                    <a:pt x="2264" y="2036"/>
                  </a:cubicBezTo>
                  <a:cubicBezTo>
                    <a:pt x="2155" y="2014"/>
                    <a:pt x="2063" y="1943"/>
                    <a:pt x="1979" y="1871"/>
                  </a:cubicBezTo>
                  <a:cubicBezTo>
                    <a:pt x="1408" y="1378"/>
                    <a:pt x="987" y="719"/>
                    <a:pt x="75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1"/>
            <p:cNvSpPr/>
            <p:nvPr/>
          </p:nvSpPr>
          <p:spPr>
            <a:xfrm>
              <a:off x="3403275" y="2420425"/>
              <a:ext cx="91600" cy="80775"/>
            </a:xfrm>
            <a:custGeom>
              <a:avLst/>
              <a:gdLst/>
              <a:ahLst/>
              <a:cxnLst/>
              <a:rect l="l" t="t" r="r" b="b"/>
              <a:pathLst>
                <a:path w="3664" h="3231" extrusionOk="0">
                  <a:moveTo>
                    <a:pt x="3008" y="1"/>
                  </a:moveTo>
                  <a:cubicBezTo>
                    <a:pt x="2951" y="1"/>
                    <a:pt x="2888" y="7"/>
                    <a:pt x="2821" y="19"/>
                  </a:cubicBezTo>
                  <a:cubicBezTo>
                    <a:pt x="2176" y="133"/>
                    <a:pt x="1518" y="410"/>
                    <a:pt x="906" y="632"/>
                  </a:cubicBezTo>
                  <a:cubicBezTo>
                    <a:pt x="599" y="744"/>
                    <a:pt x="273" y="878"/>
                    <a:pt x="104" y="1155"/>
                  </a:cubicBezTo>
                  <a:cubicBezTo>
                    <a:pt x="51" y="1241"/>
                    <a:pt x="20" y="1333"/>
                    <a:pt x="0" y="1426"/>
                  </a:cubicBezTo>
                  <a:cubicBezTo>
                    <a:pt x="415" y="1227"/>
                    <a:pt x="839" y="1053"/>
                    <a:pt x="1274" y="910"/>
                  </a:cubicBezTo>
                  <a:cubicBezTo>
                    <a:pt x="1460" y="850"/>
                    <a:pt x="1660" y="793"/>
                    <a:pt x="1856" y="793"/>
                  </a:cubicBezTo>
                  <a:cubicBezTo>
                    <a:pt x="1957" y="793"/>
                    <a:pt x="2057" y="808"/>
                    <a:pt x="2153" y="846"/>
                  </a:cubicBezTo>
                  <a:cubicBezTo>
                    <a:pt x="2392" y="939"/>
                    <a:pt x="2564" y="1162"/>
                    <a:pt x="2650" y="1404"/>
                  </a:cubicBezTo>
                  <a:cubicBezTo>
                    <a:pt x="2736" y="1648"/>
                    <a:pt x="2744" y="1909"/>
                    <a:pt x="2736" y="2168"/>
                  </a:cubicBezTo>
                  <a:cubicBezTo>
                    <a:pt x="2723" y="2524"/>
                    <a:pt x="2679" y="2881"/>
                    <a:pt x="2606" y="3230"/>
                  </a:cubicBezTo>
                  <a:cubicBezTo>
                    <a:pt x="3179" y="2644"/>
                    <a:pt x="3558" y="1865"/>
                    <a:pt x="3619" y="1046"/>
                  </a:cubicBezTo>
                  <a:cubicBezTo>
                    <a:pt x="3663" y="479"/>
                    <a:pt x="3533" y="1"/>
                    <a:pt x="300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1"/>
            <p:cNvSpPr/>
            <p:nvPr/>
          </p:nvSpPr>
          <p:spPr>
            <a:xfrm>
              <a:off x="3482750" y="2424225"/>
              <a:ext cx="89500" cy="90950"/>
            </a:xfrm>
            <a:custGeom>
              <a:avLst/>
              <a:gdLst/>
              <a:ahLst/>
              <a:cxnLst/>
              <a:rect l="l" t="t" r="r" b="b"/>
              <a:pathLst>
                <a:path w="3580" h="3638" extrusionOk="0">
                  <a:moveTo>
                    <a:pt x="1184" y="0"/>
                  </a:moveTo>
                  <a:cubicBezTo>
                    <a:pt x="906" y="0"/>
                    <a:pt x="634" y="134"/>
                    <a:pt x="390" y="476"/>
                  </a:cubicBezTo>
                  <a:cubicBezTo>
                    <a:pt x="122" y="851"/>
                    <a:pt x="52" y="1333"/>
                    <a:pt x="30" y="1796"/>
                  </a:cubicBezTo>
                  <a:cubicBezTo>
                    <a:pt x="0" y="2412"/>
                    <a:pt x="42" y="3030"/>
                    <a:pt x="149" y="3637"/>
                  </a:cubicBezTo>
                  <a:cubicBezTo>
                    <a:pt x="214" y="3293"/>
                    <a:pt x="321" y="2957"/>
                    <a:pt x="469" y="2640"/>
                  </a:cubicBezTo>
                  <a:cubicBezTo>
                    <a:pt x="697" y="2161"/>
                    <a:pt x="1084" y="1684"/>
                    <a:pt x="1608" y="1654"/>
                  </a:cubicBezTo>
                  <a:cubicBezTo>
                    <a:pt x="1627" y="1653"/>
                    <a:pt x="1645" y="1652"/>
                    <a:pt x="1663" y="1652"/>
                  </a:cubicBezTo>
                  <a:cubicBezTo>
                    <a:pt x="2029" y="1652"/>
                    <a:pt x="2364" y="1867"/>
                    <a:pt x="2662" y="2081"/>
                  </a:cubicBezTo>
                  <a:cubicBezTo>
                    <a:pt x="2956" y="2292"/>
                    <a:pt x="3242" y="2511"/>
                    <a:pt x="3525" y="2737"/>
                  </a:cubicBezTo>
                  <a:cubicBezTo>
                    <a:pt x="3579" y="2254"/>
                    <a:pt x="3268" y="1756"/>
                    <a:pt x="2967" y="1343"/>
                  </a:cubicBezTo>
                  <a:cubicBezTo>
                    <a:pt x="2579" y="808"/>
                    <a:pt x="1866" y="0"/>
                    <a:pt x="1184"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1"/>
            <p:cNvSpPr/>
            <p:nvPr/>
          </p:nvSpPr>
          <p:spPr>
            <a:xfrm>
              <a:off x="3505700" y="2381200"/>
              <a:ext cx="74925" cy="82025"/>
            </a:xfrm>
            <a:custGeom>
              <a:avLst/>
              <a:gdLst/>
              <a:ahLst/>
              <a:cxnLst/>
              <a:rect l="l" t="t" r="r" b="b"/>
              <a:pathLst>
                <a:path w="2997" h="3281" extrusionOk="0">
                  <a:moveTo>
                    <a:pt x="2690" y="1"/>
                  </a:moveTo>
                  <a:cubicBezTo>
                    <a:pt x="2245" y="1"/>
                    <a:pt x="1792" y="157"/>
                    <a:pt x="1417" y="405"/>
                  </a:cubicBezTo>
                  <a:cubicBezTo>
                    <a:pt x="994" y="685"/>
                    <a:pt x="1" y="1470"/>
                    <a:pt x="96" y="2007"/>
                  </a:cubicBezTo>
                  <a:cubicBezTo>
                    <a:pt x="203" y="2615"/>
                    <a:pt x="1170" y="2951"/>
                    <a:pt x="1669" y="3074"/>
                  </a:cubicBezTo>
                  <a:cubicBezTo>
                    <a:pt x="2086" y="3178"/>
                    <a:pt x="2511" y="3244"/>
                    <a:pt x="2939" y="3280"/>
                  </a:cubicBezTo>
                  <a:cubicBezTo>
                    <a:pt x="2703" y="3044"/>
                    <a:pt x="2485" y="2789"/>
                    <a:pt x="2288" y="2516"/>
                  </a:cubicBezTo>
                  <a:cubicBezTo>
                    <a:pt x="2035" y="2155"/>
                    <a:pt x="1808" y="1714"/>
                    <a:pt x="1909" y="1282"/>
                  </a:cubicBezTo>
                  <a:cubicBezTo>
                    <a:pt x="1995" y="911"/>
                    <a:pt x="2298" y="634"/>
                    <a:pt x="2585" y="384"/>
                  </a:cubicBezTo>
                  <a:cubicBezTo>
                    <a:pt x="2721" y="263"/>
                    <a:pt x="2859" y="144"/>
                    <a:pt x="2996" y="27"/>
                  </a:cubicBezTo>
                  <a:cubicBezTo>
                    <a:pt x="2896" y="9"/>
                    <a:pt x="2793" y="1"/>
                    <a:pt x="2690"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1"/>
            <p:cNvSpPr/>
            <p:nvPr/>
          </p:nvSpPr>
          <p:spPr>
            <a:xfrm>
              <a:off x="3411650" y="2339250"/>
              <a:ext cx="89975" cy="91650"/>
            </a:xfrm>
            <a:custGeom>
              <a:avLst/>
              <a:gdLst/>
              <a:ahLst/>
              <a:cxnLst/>
              <a:rect l="l" t="t" r="r" b="b"/>
              <a:pathLst>
                <a:path w="3599" h="3666" extrusionOk="0">
                  <a:moveTo>
                    <a:pt x="408" y="1"/>
                  </a:moveTo>
                  <a:cubicBezTo>
                    <a:pt x="487" y="101"/>
                    <a:pt x="567" y="201"/>
                    <a:pt x="646" y="302"/>
                  </a:cubicBezTo>
                  <a:cubicBezTo>
                    <a:pt x="939" y="671"/>
                    <a:pt x="1238" y="1051"/>
                    <a:pt x="1385" y="1498"/>
                  </a:cubicBezTo>
                  <a:cubicBezTo>
                    <a:pt x="1534" y="1947"/>
                    <a:pt x="1503" y="2484"/>
                    <a:pt x="1187" y="2833"/>
                  </a:cubicBezTo>
                  <a:cubicBezTo>
                    <a:pt x="997" y="3043"/>
                    <a:pt x="730" y="3162"/>
                    <a:pt x="472" y="3277"/>
                  </a:cubicBezTo>
                  <a:cubicBezTo>
                    <a:pt x="315" y="3347"/>
                    <a:pt x="157" y="3416"/>
                    <a:pt x="1" y="3485"/>
                  </a:cubicBezTo>
                  <a:cubicBezTo>
                    <a:pt x="421" y="3516"/>
                    <a:pt x="839" y="3548"/>
                    <a:pt x="1256" y="3578"/>
                  </a:cubicBezTo>
                  <a:cubicBezTo>
                    <a:pt x="1597" y="3604"/>
                    <a:pt x="1936" y="3628"/>
                    <a:pt x="2277" y="3654"/>
                  </a:cubicBezTo>
                  <a:cubicBezTo>
                    <a:pt x="2362" y="3660"/>
                    <a:pt x="2450" y="3666"/>
                    <a:pt x="2538" y="3666"/>
                  </a:cubicBezTo>
                  <a:cubicBezTo>
                    <a:pt x="2731" y="3666"/>
                    <a:pt x="2921" y="3638"/>
                    <a:pt x="3075" y="3528"/>
                  </a:cubicBezTo>
                  <a:cubicBezTo>
                    <a:pt x="3598" y="3152"/>
                    <a:pt x="2760" y="2036"/>
                    <a:pt x="2525" y="1682"/>
                  </a:cubicBezTo>
                  <a:cubicBezTo>
                    <a:pt x="2072" y="995"/>
                    <a:pt x="1461" y="395"/>
                    <a:pt x="686" y="91"/>
                  </a:cubicBezTo>
                  <a:cubicBezTo>
                    <a:pt x="596" y="55"/>
                    <a:pt x="502" y="26"/>
                    <a:pt x="40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1"/>
            <p:cNvSpPr/>
            <p:nvPr/>
          </p:nvSpPr>
          <p:spPr>
            <a:xfrm>
              <a:off x="3466650" y="2393375"/>
              <a:ext cx="56850" cy="49975"/>
            </a:xfrm>
            <a:custGeom>
              <a:avLst/>
              <a:gdLst/>
              <a:ahLst/>
              <a:cxnLst/>
              <a:rect l="l" t="t" r="r" b="b"/>
              <a:pathLst>
                <a:path w="2274" h="1999" extrusionOk="0">
                  <a:moveTo>
                    <a:pt x="1141" y="1"/>
                  </a:moveTo>
                  <a:cubicBezTo>
                    <a:pt x="817" y="1"/>
                    <a:pt x="498" y="159"/>
                    <a:pt x="306" y="450"/>
                  </a:cubicBezTo>
                  <a:cubicBezTo>
                    <a:pt x="1" y="909"/>
                    <a:pt x="128" y="1528"/>
                    <a:pt x="588" y="1833"/>
                  </a:cubicBezTo>
                  <a:cubicBezTo>
                    <a:pt x="757" y="1945"/>
                    <a:pt x="948" y="1998"/>
                    <a:pt x="1137" y="1998"/>
                  </a:cubicBezTo>
                  <a:cubicBezTo>
                    <a:pt x="1461" y="1998"/>
                    <a:pt x="1779" y="1841"/>
                    <a:pt x="1971" y="1549"/>
                  </a:cubicBezTo>
                  <a:cubicBezTo>
                    <a:pt x="2274" y="1089"/>
                    <a:pt x="2149" y="470"/>
                    <a:pt x="1689" y="166"/>
                  </a:cubicBezTo>
                  <a:cubicBezTo>
                    <a:pt x="1520" y="54"/>
                    <a:pt x="1330" y="1"/>
                    <a:pt x="1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1"/>
            <p:cNvSpPr/>
            <p:nvPr/>
          </p:nvSpPr>
          <p:spPr>
            <a:xfrm>
              <a:off x="3479375" y="2404550"/>
              <a:ext cx="31425" cy="27625"/>
            </a:xfrm>
            <a:custGeom>
              <a:avLst/>
              <a:gdLst/>
              <a:ahLst/>
              <a:cxnLst/>
              <a:rect l="l" t="t" r="r" b="b"/>
              <a:pathLst>
                <a:path w="1257" h="1105" extrusionOk="0">
                  <a:moveTo>
                    <a:pt x="631" y="1"/>
                  </a:moveTo>
                  <a:cubicBezTo>
                    <a:pt x="452" y="1"/>
                    <a:pt x="276" y="88"/>
                    <a:pt x="170" y="248"/>
                  </a:cubicBezTo>
                  <a:cubicBezTo>
                    <a:pt x="1" y="502"/>
                    <a:pt x="71" y="844"/>
                    <a:pt x="324" y="1013"/>
                  </a:cubicBezTo>
                  <a:cubicBezTo>
                    <a:pt x="418" y="1075"/>
                    <a:pt x="524" y="1104"/>
                    <a:pt x="628" y="1104"/>
                  </a:cubicBezTo>
                  <a:cubicBezTo>
                    <a:pt x="808" y="1104"/>
                    <a:pt x="984" y="1017"/>
                    <a:pt x="1090" y="857"/>
                  </a:cubicBezTo>
                  <a:cubicBezTo>
                    <a:pt x="1256" y="603"/>
                    <a:pt x="1187" y="261"/>
                    <a:pt x="934" y="92"/>
                  </a:cubicBezTo>
                  <a:cubicBezTo>
                    <a:pt x="840" y="30"/>
                    <a:pt x="735" y="1"/>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1"/>
            <p:cNvSpPr/>
            <p:nvPr/>
          </p:nvSpPr>
          <p:spPr>
            <a:xfrm>
              <a:off x="1960250" y="2157600"/>
              <a:ext cx="1158000" cy="2047850"/>
            </a:xfrm>
            <a:custGeom>
              <a:avLst/>
              <a:gdLst/>
              <a:ahLst/>
              <a:cxnLst/>
              <a:rect l="l" t="t" r="r" b="b"/>
              <a:pathLst>
                <a:path w="46320" h="81914" extrusionOk="0">
                  <a:moveTo>
                    <a:pt x="1852" y="0"/>
                  </a:moveTo>
                  <a:lnTo>
                    <a:pt x="1852" y="0"/>
                  </a:lnTo>
                  <a:cubicBezTo>
                    <a:pt x="611" y="5651"/>
                    <a:pt x="1" y="11502"/>
                    <a:pt x="810" y="17229"/>
                  </a:cubicBezTo>
                  <a:cubicBezTo>
                    <a:pt x="1622" y="22956"/>
                    <a:pt x="3932" y="28573"/>
                    <a:pt x="7949" y="32735"/>
                  </a:cubicBezTo>
                  <a:cubicBezTo>
                    <a:pt x="12715" y="37674"/>
                    <a:pt x="19630" y="40390"/>
                    <a:pt x="23589" y="45998"/>
                  </a:cubicBezTo>
                  <a:cubicBezTo>
                    <a:pt x="25309" y="48433"/>
                    <a:pt x="26355" y="51264"/>
                    <a:pt x="27512" y="54010"/>
                  </a:cubicBezTo>
                  <a:cubicBezTo>
                    <a:pt x="30110" y="60180"/>
                    <a:pt x="33341" y="66062"/>
                    <a:pt x="36567" y="71928"/>
                  </a:cubicBezTo>
                  <a:cubicBezTo>
                    <a:pt x="38519" y="75479"/>
                    <a:pt x="41332" y="80903"/>
                    <a:pt x="45658" y="81914"/>
                  </a:cubicBezTo>
                  <a:cubicBezTo>
                    <a:pt x="46320" y="79966"/>
                    <a:pt x="41731" y="75159"/>
                    <a:pt x="40690" y="73323"/>
                  </a:cubicBezTo>
                  <a:cubicBezTo>
                    <a:pt x="38764" y="69929"/>
                    <a:pt x="36573" y="66359"/>
                    <a:pt x="34987" y="62799"/>
                  </a:cubicBezTo>
                  <a:cubicBezTo>
                    <a:pt x="31823" y="55688"/>
                    <a:pt x="27850" y="49160"/>
                    <a:pt x="22821" y="42738"/>
                  </a:cubicBezTo>
                  <a:cubicBezTo>
                    <a:pt x="18413" y="37108"/>
                    <a:pt x="12000" y="34277"/>
                    <a:pt x="7709" y="28557"/>
                  </a:cubicBezTo>
                  <a:cubicBezTo>
                    <a:pt x="1764" y="20630"/>
                    <a:pt x="1632" y="9908"/>
                    <a:pt x="1852" y="0"/>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1"/>
            <p:cNvSpPr/>
            <p:nvPr/>
          </p:nvSpPr>
          <p:spPr>
            <a:xfrm>
              <a:off x="1960300" y="2157625"/>
              <a:ext cx="1090250" cy="2026550"/>
            </a:xfrm>
            <a:custGeom>
              <a:avLst/>
              <a:gdLst/>
              <a:ahLst/>
              <a:cxnLst/>
              <a:rect l="l" t="t" r="r" b="b"/>
              <a:pathLst>
                <a:path w="43610" h="81062" extrusionOk="0">
                  <a:moveTo>
                    <a:pt x="1852" y="1"/>
                  </a:moveTo>
                  <a:lnTo>
                    <a:pt x="1852" y="1"/>
                  </a:lnTo>
                  <a:cubicBezTo>
                    <a:pt x="611" y="5652"/>
                    <a:pt x="0" y="11502"/>
                    <a:pt x="810" y="17231"/>
                  </a:cubicBezTo>
                  <a:cubicBezTo>
                    <a:pt x="1621" y="22958"/>
                    <a:pt x="3933" y="28575"/>
                    <a:pt x="7949" y="32736"/>
                  </a:cubicBezTo>
                  <a:cubicBezTo>
                    <a:pt x="12714" y="37676"/>
                    <a:pt x="19630" y="40392"/>
                    <a:pt x="23590" y="45999"/>
                  </a:cubicBezTo>
                  <a:cubicBezTo>
                    <a:pt x="25310" y="48434"/>
                    <a:pt x="26356" y="51264"/>
                    <a:pt x="27511" y="54011"/>
                  </a:cubicBezTo>
                  <a:cubicBezTo>
                    <a:pt x="30111" y="60181"/>
                    <a:pt x="33340" y="66063"/>
                    <a:pt x="36568" y="71930"/>
                  </a:cubicBezTo>
                  <a:cubicBezTo>
                    <a:pt x="38190" y="74884"/>
                    <a:pt x="40416" y="79137"/>
                    <a:pt x="43609" y="81061"/>
                  </a:cubicBezTo>
                  <a:cubicBezTo>
                    <a:pt x="38815" y="72019"/>
                    <a:pt x="34021" y="62975"/>
                    <a:pt x="29227" y="53933"/>
                  </a:cubicBezTo>
                  <a:cubicBezTo>
                    <a:pt x="27518" y="50708"/>
                    <a:pt x="25790" y="47455"/>
                    <a:pt x="23433" y="44667"/>
                  </a:cubicBezTo>
                  <a:cubicBezTo>
                    <a:pt x="18406" y="38715"/>
                    <a:pt x="10830" y="35222"/>
                    <a:pt x="6256" y="28913"/>
                  </a:cubicBezTo>
                  <a:cubicBezTo>
                    <a:pt x="2851" y="24214"/>
                    <a:pt x="1422" y="18313"/>
                    <a:pt x="1218" y="12513"/>
                  </a:cubicBezTo>
                  <a:cubicBezTo>
                    <a:pt x="1098" y="9116"/>
                    <a:pt x="1375" y="5731"/>
                    <a:pt x="1809" y="2355"/>
                  </a:cubicBezTo>
                  <a:cubicBezTo>
                    <a:pt x="1820" y="1567"/>
                    <a:pt x="1835" y="780"/>
                    <a:pt x="1852"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1"/>
            <p:cNvSpPr/>
            <p:nvPr/>
          </p:nvSpPr>
          <p:spPr>
            <a:xfrm>
              <a:off x="2016075" y="2321975"/>
              <a:ext cx="288400" cy="449600"/>
            </a:xfrm>
            <a:custGeom>
              <a:avLst/>
              <a:gdLst/>
              <a:ahLst/>
              <a:cxnLst/>
              <a:rect l="l" t="t" r="r" b="b"/>
              <a:pathLst>
                <a:path w="11536" h="17984" extrusionOk="0">
                  <a:moveTo>
                    <a:pt x="11535" y="1"/>
                  </a:moveTo>
                  <a:lnTo>
                    <a:pt x="11535" y="1"/>
                  </a:lnTo>
                  <a:cubicBezTo>
                    <a:pt x="11535" y="1"/>
                    <a:pt x="11535" y="1"/>
                    <a:pt x="11535" y="2"/>
                  </a:cubicBezTo>
                  <a:lnTo>
                    <a:pt x="11535" y="2"/>
                  </a:lnTo>
                  <a:cubicBezTo>
                    <a:pt x="11535" y="1"/>
                    <a:pt x="11535" y="1"/>
                    <a:pt x="11535" y="1"/>
                  </a:cubicBezTo>
                  <a:close/>
                  <a:moveTo>
                    <a:pt x="11535" y="2"/>
                  </a:moveTo>
                  <a:lnTo>
                    <a:pt x="11535" y="2"/>
                  </a:lnTo>
                  <a:cubicBezTo>
                    <a:pt x="10384" y="1802"/>
                    <a:pt x="8161" y="3322"/>
                    <a:pt x="6788" y="5029"/>
                  </a:cubicBezTo>
                  <a:cubicBezTo>
                    <a:pt x="5341" y="6827"/>
                    <a:pt x="4035" y="8739"/>
                    <a:pt x="2889" y="10743"/>
                  </a:cubicBezTo>
                  <a:cubicBezTo>
                    <a:pt x="2054" y="12198"/>
                    <a:pt x="1" y="14995"/>
                    <a:pt x="302" y="16741"/>
                  </a:cubicBezTo>
                  <a:cubicBezTo>
                    <a:pt x="457" y="17643"/>
                    <a:pt x="705" y="17983"/>
                    <a:pt x="991" y="17983"/>
                  </a:cubicBezTo>
                  <a:cubicBezTo>
                    <a:pt x="1596" y="17983"/>
                    <a:pt x="2375" y="16465"/>
                    <a:pt x="2826" y="15539"/>
                  </a:cubicBezTo>
                  <a:cubicBezTo>
                    <a:pt x="5425" y="10196"/>
                    <a:pt x="8334" y="5006"/>
                    <a:pt x="11535" y="2"/>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1"/>
            <p:cNvSpPr/>
            <p:nvPr/>
          </p:nvSpPr>
          <p:spPr>
            <a:xfrm>
              <a:off x="2030700" y="2349600"/>
              <a:ext cx="256400" cy="421975"/>
            </a:xfrm>
            <a:custGeom>
              <a:avLst/>
              <a:gdLst/>
              <a:ahLst/>
              <a:cxnLst/>
              <a:rect l="l" t="t" r="r" b="b"/>
              <a:pathLst>
                <a:path w="10256" h="16879" extrusionOk="0">
                  <a:moveTo>
                    <a:pt x="10255" y="1"/>
                  </a:moveTo>
                  <a:cubicBezTo>
                    <a:pt x="5905" y="4870"/>
                    <a:pt x="2415" y="10508"/>
                    <a:pt x="0" y="16576"/>
                  </a:cubicBezTo>
                  <a:cubicBezTo>
                    <a:pt x="120" y="16788"/>
                    <a:pt x="258" y="16879"/>
                    <a:pt x="406" y="16879"/>
                  </a:cubicBezTo>
                  <a:cubicBezTo>
                    <a:pt x="1011" y="16879"/>
                    <a:pt x="1790" y="15361"/>
                    <a:pt x="2241" y="14435"/>
                  </a:cubicBezTo>
                  <a:cubicBezTo>
                    <a:pt x="4651" y="9483"/>
                    <a:pt x="7329" y="4666"/>
                    <a:pt x="10255"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1"/>
            <p:cNvSpPr/>
            <p:nvPr/>
          </p:nvSpPr>
          <p:spPr>
            <a:xfrm>
              <a:off x="2309100" y="3080675"/>
              <a:ext cx="469950" cy="439875"/>
            </a:xfrm>
            <a:custGeom>
              <a:avLst/>
              <a:gdLst/>
              <a:ahLst/>
              <a:cxnLst/>
              <a:rect l="l" t="t" r="r" b="b"/>
              <a:pathLst>
                <a:path w="18798" h="17595" extrusionOk="0">
                  <a:moveTo>
                    <a:pt x="11367" y="0"/>
                  </a:moveTo>
                  <a:cubicBezTo>
                    <a:pt x="11228" y="0"/>
                    <a:pt x="11089" y="12"/>
                    <a:pt x="10952" y="35"/>
                  </a:cubicBezTo>
                  <a:cubicBezTo>
                    <a:pt x="9976" y="198"/>
                    <a:pt x="9135" y="872"/>
                    <a:pt x="8603" y="1706"/>
                  </a:cubicBezTo>
                  <a:cubicBezTo>
                    <a:pt x="8282" y="2210"/>
                    <a:pt x="8020" y="2812"/>
                    <a:pt x="7479" y="3070"/>
                  </a:cubicBezTo>
                  <a:cubicBezTo>
                    <a:pt x="7403" y="3107"/>
                    <a:pt x="7320" y="3135"/>
                    <a:pt x="7238" y="3159"/>
                  </a:cubicBezTo>
                  <a:cubicBezTo>
                    <a:pt x="7068" y="3211"/>
                    <a:pt x="6892" y="3246"/>
                    <a:pt x="6727" y="3301"/>
                  </a:cubicBezTo>
                  <a:cubicBezTo>
                    <a:pt x="6724" y="3302"/>
                    <a:pt x="6720" y="3304"/>
                    <a:pt x="6715" y="3304"/>
                  </a:cubicBezTo>
                  <a:cubicBezTo>
                    <a:pt x="6675" y="3318"/>
                    <a:pt x="6636" y="3332"/>
                    <a:pt x="6598" y="3350"/>
                  </a:cubicBezTo>
                  <a:cubicBezTo>
                    <a:pt x="6586" y="3354"/>
                    <a:pt x="6573" y="3360"/>
                    <a:pt x="6562" y="3365"/>
                  </a:cubicBezTo>
                  <a:cubicBezTo>
                    <a:pt x="6532" y="3380"/>
                    <a:pt x="6502" y="3397"/>
                    <a:pt x="6472" y="3416"/>
                  </a:cubicBezTo>
                  <a:cubicBezTo>
                    <a:pt x="6459" y="3423"/>
                    <a:pt x="6447" y="3430"/>
                    <a:pt x="6436" y="3437"/>
                  </a:cubicBezTo>
                  <a:cubicBezTo>
                    <a:pt x="6396" y="3464"/>
                    <a:pt x="6358" y="3490"/>
                    <a:pt x="6324" y="3524"/>
                  </a:cubicBezTo>
                  <a:cubicBezTo>
                    <a:pt x="5957" y="3874"/>
                    <a:pt x="6036" y="4472"/>
                    <a:pt x="6179" y="4958"/>
                  </a:cubicBezTo>
                  <a:cubicBezTo>
                    <a:pt x="6214" y="5072"/>
                    <a:pt x="6254" y="5201"/>
                    <a:pt x="6297" y="5336"/>
                  </a:cubicBezTo>
                  <a:cubicBezTo>
                    <a:pt x="5685" y="4697"/>
                    <a:pt x="4964" y="4168"/>
                    <a:pt x="4131" y="3841"/>
                  </a:cubicBezTo>
                  <a:cubicBezTo>
                    <a:pt x="4057" y="3811"/>
                    <a:pt x="3978" y="3784"/>
                    <a:pt x="3900" y="3759"/>
                  </a:cubicBezTo>
                  <a:cubicBezTo>
                    <a:pt x="3899" y="3759"/>
                    <a:pt x="3899" y="3759"/>
                    <a:pt x="3896" y="3758"/>
                  </a:cubicBezTo>
                  <a:cubicBezTo>
                    <a:pt x="3820" y="3732"/>
                    <a:pt x="3741" y="3711"/>
                    <a:pt x="3661" y="3689"/>
                  </a:cubicBezTo>
                  <a:cubicBezTo>
                    <a:pt x="3347" y="3609"/>
                    <a:pt x="3019" y="3566"/>
                    <a:pt x="2697" y="3566"/>
                  </a:cubicBezTo>
                  <a:cubicBezTo>
                    <a:pt x="1925" y="3566"/>
                    <a:pt x="1180" y="3815"/>
                    <a:pt x="706" y="4410"/>
                  </a:cubicBezTo>
                  <a:cubicBezTo>
                    <a:pt x="339" y="4870"/>
                    <a:pt x="193" y="5471"/>
                    <a:pt x="130" y="6056"/>
                  </a:cubicBezTo>
                  <a:cubicBezTo>
                    <a:pt x="1" y="7281"/>
                    <a:pt x="333" y="8718"/>
                    <a:pt x="1432" y="9279"/>
                  </a:cubicBezTo>
                  <a:cubicBezTo>
                    <a:pt x="1900" y="9520"/>
                    <a:pt x="2440" y="9563"/>
                    <a:pt x="2966" y="9601"/>
                  </a:cubicBezTo>
                  <a:lnTo>
                    <a:pt x="2969" y="9601"/>
                  </a:lnTo>
                  <a:cubicBezTo>
                    <a:pt x="3263" y="9623"/>
                    <a:pt x="3555" y="9644"/>
                    <a:pt x="3849" y="9667"/>
                  </a:cubicBezTo>
                  <a:cubicBezTo>
                    <a:pt x="4266" y="9699"/>
                    <a:pt x="4683" y="9730"/>
                    <a:pt x="5102" y="9760"/>
                  </a:cubicBezTo>
                  <a:cubicBezTo>
                    <a:pt x="5163" y="9766"/>
                    <a:pt x="5226" y="9770"/>
                    <a:pt x="5288" y="9775"/>
                  </a:cubicBezTo>
                  <a:lnTo>
                    <a:pt x="4960" y="9894"/>
                  </a:lnTo>
                  <a:cubicBezTo>
                    <a:pt x="4611" y="10023"/>
                    <a:pt x="4267" y="10153"/>
                    <a:pt x="3932" y="10275"/>
                  </a:cubicBezTo>
                  <a:cubicBezTo>
                    <a:pt x="3673" y="10370"/>
                    <a:pt x="3405" y="10474"/>
                    <a:pt x="3165" y="10612"/>
                  </a:cubicBezTo>
                  <a:cubicBezTo>
                    <a:pt x="3046" y="10682"/>
                    <a:pt x="2933" y="10761"/>
                    <a:pt x="2833" y="10850"/>
                  </a:cubicBezTo>
                  <a:cubicBezTo>
                    <a:pt x="2732" y="10940"/>
                    <a:pt x="2642" y="11043"/>
                    <a:pt x="2570" y="11161"/>
                  </a:cubicBezTo>
                  <a:cubicBezTo>
                    <a:pt x="2547" y="11198"/>
                    <a:pt x="2527" y="11235"/>
                    <a:pt x="2510" y="11273"/>
                  </a:cubicBezTo>
                  <a:cubicBezTo>
                    <a:pt x="2168" y="11972"/>
                    <a:pt x="2480" y="12842"/>
                    <a:pt x="2426" y="13637"/>
                  </a:cubicBezTo>
                  <a:cubicBezTo>
                    <a:pt x="2380" y="14344"/>
                    <a:pt x="2046" y="15106"/>
                    <a:pt x="2406" y="15714"/>
                  </a:cubicBezTo>
                  <a:cubicBezTo>
                    <a:pt x="2655" y="16134"/>
                    <a:pt x="3125" y="16292"/>
                    <a:pt x="3627" y="16292"/>
                  </a:cubicBezTo>
                  <a:cubicBezTo>
                    <a:pt x="3956" y="16292"/>
                    <a:pt x="4299" y="16224"/>
                    <a:pt x="4601" y="16117"/>
                  </a:cubicBezTo>
                  <a:cubicBezTo>
                    <a:pt x="5599" y="15764"/>
                    <a:pt x="6479" y="15121"/>
                    <a:pt x="7155" y="14308"/>
                  </a:cubicBezTo>
                  <a:cubicBezTo>
                    <a:pt x="7167" y="14295"/>
                    <a:pt x="7175" y="14282"/>
                    <a:pt x="7185" y="14271"/>
                  </a:cubicBezTo>
                  <a:cubicBezTo>
                    <a:pt x="7284" y="14150"/>
                    <a:pt x="7379" y="14027"/>
                    <a:pt x="7469" y="13898"/>
                  </a:cubicBezTo>
                  <a:cubicBezTo>
                    <a:pt x="7478" y="13885"/>
                    <a:pt x="7486" y="13874"/>
                    <a:pt x="7494" y="13862"/>
                  </a:cubicBezTo>
                  <a:cubicBezTo>
                    <a:pt x="7618" y="13683"/>
                    <a:pt x="7733" y="13497"/>
                    <a:pt x="7836" y="13305"/>
                  </a:cubicBezTo>
                  <a:cubicBezTo>
                    <a:pt x="7838" y="13516"/>
                    <a:pt x="7848" y="13728"/>
                    <a:pt x="7859" y="13937"/>
                  </a:cubicBezTo>
                  <a:cubicBezTo>
                    <a:pt x="7862" y="13980"/>
                    <a:pt x="7862" y="14023"/>
                    <a:pt x="7865" y="14066"/>
                  </a:cubicBezTo>
                  <a:cubicBezTo>
                    <a:pt x="7898" y="14573"/>
                    <a:pt x="7958" y="15078"/>
                    <a:pt x="8047" y="15578"/>
                  </a:cubicBezTo>
                  <a:cubicBezTo>
                    <a:pt x="8048" y="15592"/>
                    <a:pt x="8050" y="15607"/>
                    <a:pt x="8053" y="15621"/>
                  </a:cubicBezTo>
                  <a:lnTo>
                    <a:pt x="8053" y="15625"/>
                  </a:lnTo>
                  <a:cubicBezTo>
                    <a:pt x="8141" y="16114"/>
                    <a:pt x="8303" y="16661"/>
                    <a:pt x="8752" y="16875"/>
                  </a:cubicBezTo>
                  <a:cubicBezTo>
                    <a:pt x="8890" y="16941"/>
                    <a:pt x="9036" y="16965"/>
                    <a:pt x="9186" y="16965"/>
                  </a:cubicBezTo>
                  <a:cubicBezTo>
                    <a:pt x="9612" y="16965"/>
                    <a:pt x="10073" y="16768"/>
                    <a:pt x="10501" y="16768"/>
                  </a:cubicBezTo>
                  <a:cubicBezTo>
                    <a:pt x="10646" y="16768"/>
                    <a:pt x="10787" y="16790"/>
                    <a:pt x="10922" y="16851"/>
                  </a:cubicBezTo>
                  <a:cubicBezTo>
                    <a:pt x="11158" y="16955"/>
                    <a:pt x="11332" y="17162"/>
                    <a:pt x="11541" y="17316"/>
                  </a:cubicBezTo>
                  <a:cubicBezTo>
                    <a:pt x="11772" y="17488"/>
                    <a:pt x="12059" y="17594"/>
                    <a:pt x="12345" y="17594"/>
                  </a:cubicBezTo>
                  <a:cubicBezTo>
                    <a:pt x="12422" y="17594"/>
                    <a:pt x="12500" y="17587"/>
                    <a:pt x="12576" y="17570"/>
                  </a:cubicBezTo>
                  <a:cubicBezTo>
                    <a:pt x="12931" y="17493"/>
                    <a:pt x="13251" y="17203"/>
                    <a:pt x="13310" y="16841"/>
                  </a:cubicBezTo>
                  <a:cubicBezTo>
                    <a:pt x="13374" y="16446"/>
                    <a:pt x="13143" y="16055"/>
                    <a:pt x="13173" y="15657"/>
                  </a:cubicBezTo>
                  <a:cubicBezTo>
                    <a:pt x="13208" y="15231"/>
                    <a:pt x="13532" y="14890"/>
                    <a:pt x="13684" y="14490"/>
                  </a:cubicBezTo>
                  <a:cubicBezTo>
                    <a:pt x="13967" y="13756"/>
                    <a:pt x="13648" y="12981"/>
                    <a:pt x="13214" y="12287"/>
                  </a:cubicBezTo>
                  <a:lnTo>
                    <a:pt x="13202" y="12271"/>
                  </a:lnTo>
                  <a:cubicBezTo>
                    <a:pt x="13145" y="12181"/>
                    <a:pt x="13087" y="12094"/>
                    <a:pt x="13029" y="12008"/>
                  </a:cubicBezTo>
                  <a:cubicBezTo>
                    <a:pt x="13022" y="11996"/>
                    <a:pt x="13014" y="11988"/>
                    <a:pt x="13009" y="11979"/>
                  </a:cubicBezTo>
                  <a:cubicBezTo>
                    <a:pt x="12994" y="11959"/>
                    <a:pt x="12981" y="11939"/>
                    <a:pt x="12967" y="11920"/>
                  </a:cubicBezTo>
                  <a:lnTo>
                    <a:pt x="12967" y="11920"/>
                  </a:lnTo>
                  <a:cubicBezTo>
                    <a:pt x="13788" y="12074"/>
                    <a:pt x="14622" y="12153"/>
                    <a:pt x="15457" y="12153"/>
                  </a:cubicBezTo>
                  <a:cubicBezTo>
                    <a:pt x="15540" y="12153"/>
                    <a:pt x="15622" y="12153"/>
                    <a:pt x="15705" y="12151"/>
                  </a:cubicBezTo>
                  <a:cubicBezTo>
                    <a:pt x="16464" y="12137"/>
                    <a:pt x="17267" y="12042"/>
                    <a:pt x="17874" y="11585"/>
                  </a:cubicBezTo>
                  <a:cubicBezTo>
                    <a:pt x="18484" y="11133"/>
                    <a:pt x="18798" y="10209"/>
                    <a:pt x="18362" y="9586"/>
                  </a:cubicBezTo>
                  <a:cubicBezTo>
                    <a:pt x="18168" y="9306"/>
                    <a:pt x="17864" y="9131"/>
                    <a:pt x="17592" y="8926"/>
                  </a:cubicBezTo>
                  <a:cubicBezTo>
                    <a:pt x="16701" y="8258"/>
                    <a:pt x="16084" y="7219"/>
                    <a:pt x="15070" y="6764"/>
                  </a:cubicBezTo>
                  <a:cubicBezTo>
                    <a:pt x="14709" y="6603"/>
                    <a:pt x="14324" y="6531"/>
                    <a:pt x="13934" y="6531"/>
                  </a:cubicBezTo>
                  <a:cubicBezTo>
                    <a:pt x="13358" y="6531"/>
                    <a:pt x="12772" y="6688"/>
                    <a:pt x="12242" y="6948"/>
                  </a:cubicBezTo>
                  <a:cubicBezTo>
                    <a:pt x="12392" y="6781"/>
                    <a:pt x="12527" y="6627"/>
                    <a:pt x="12642" y="6510"/>
                  </a:cubicBezTo>
                  <a:cubicBezTo>
                    <a:pt x="12884" y="6258"/>
                    <a:pt x="13123" y="5994"/>
                    <a:pt x="13323" y="5707"/>
                  </a:cubicBezTo>
                  <a:cubicBezTo>
                    <a:pt x="13361" y="5650"/>
                    <a:pt x="13400" y="5591"/>
                    <a:pt x="13437" y="5531"/>
                  </a:cubicBezTo>
                  <a:cubicBezTo>
                    <a:pt x="13509" y="5412"/>
                    <a:pt x="13573" y="5287"/>
                    <a:pt x="13626" y="5158"/>
                  </a:cubicBezTo>
                  <a:lnTo>
                    <a:pt x="13626" y="5157"/>
                  </a:lnTo>
                  <a:cubicBezTo>
                    <a:pt x="13661" y="5077"/>
                    <a:pt x="13688" y="4995"/>
                    <a:pt x="13712" y="4913"/>
                  </a:cubicBezTo>
                  <a:cubicBezTo>
                    <a:pt x="13727" y="4870"/>
                    <a:pt x="13737" y="4826"/>
                    <a:pt x="13748" y="4780"/>
                  </a:cubicBezTo>
                  <a:cubicBezTo>
                    <a:pt x="13758" y="4744"/>
                    <a:pt x="13768" y="4707"/>
                    <a:pt x="13775" y="4671"/>
                  </a:cubicBezTo>
                  <a:cubicBezTo>
                    <a:pt x="13790" y="4611"/>
                    <a:pt x="13801" y="4548"/>
                    <a:pt x="13810" y="4485"/>
                  </a:cubicBezTo>
                  <a:cubicBezTo>
                    <a:pt x="13811" y="4469"/>
                    <a:pt x="13816" y="4453"/>
                    <a:pt x="13817" y="4436"/>
                  </a:cubicBezTo>
                  <a:cubicBezTo>
                    <a:pt x="13890" y="3939"/>
                    <a:pt x="13867" y="3418"/>
                    <a:pt x="13840" y="2912"/>
                  </a:cubicBezTo>
                  <a:cubicBezTo>
                    <a:pt x="13808" y="2318"/>
                    <a:pt x="13770" y="1698"/>
                    <a:pt x="13489" y="1174"/>
                  </a:cubicBezTo>
                  <a:cubicBezTo>
                    <a:pt x="13088" y="423"/>
                    <a:pt x="12223" y="0"/>
                    <a:pt x="11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1"/>
            <p:cNvSpPr/>
            <p:nvPr/>
          </p:nvSpPr>
          <p:spPr>
            <a:xfrm>
              <a:off x="2468775" y="3114500"/>
              <a:ext cx="168775" cy="195325"/>
            </a:xfrm>
            <a:custGeom>
              <a:avLst/>
              <a:gdLst/>
              <a:ahLst/>
              <a:cxnLst/>
              <a:rect l="l" t="t" r="r" b="b"/>
              <a:pathLst>
                <a:path w="6751" h="7813" extrusionOk="0">
                  <a:moveTo>
                    <a:pt x="4584" y="0"/>
                  </a:moveTo>
                  <a:cubicBezTo>
                    <a:pt x="4467" y="0"/>
                    <a:pt x="4349" y="10"/>
                    <a:pt x="4234" y="29"/>
                  </a:cubicBezTo>
                  <a:cubicBezTo>
                    <a:pt x="3405" y="168"/>
                    <a:pt x="2693" y="738"/>
                    <a:pt x="2242" y="1446"/>
                  </a:cubicBezTo>
                  <a:cubicBezTo>
                    <a:pt x="1969" y="1873"/>
                    <a:pt x="1747" y="2384"/>
                    <a:pt x="1290" y="2601"/>
                  </a:cubicBezTo>
                  <a:cubicBezTo>
                    <a:pt x="969" y="2755"/>
                    <a:pt x="566" y="2743"/>
                    <a:pt x="310" y="2988"/>
                  </a:cubicBezTo>
                  <a:cubicBezTo>
                    <a:pt x="0" y="3286"/>
                    <a:pt x="65" y="3794"/>
                    <a:pt x="186" y="4205"/>
                  </a:cubicBezTo>
                  <a:cubicBezTo>
                    <a:pt x="489" y="5237"/>
                    <a:pt x="1260" y="7255"/>
                    <a:pt x="2341" y="7731"/>
                  </a:cubicBezTo>
                  <a:cubicBezTo>
                    <a:pt x="2467" y="7787"/>
                    <a:pt x="2597" y="7812"/>
                    <a:pt x="2730" y="7812"/>
                  </a:cubicBezTo>
                  <a:cubicBezTo>
                    <a:pt x="3808" y="7812"/>
                    <a:pt x="5064" y="6144"/>
                    <a:pt x="5667" y="5518"/>
                  </a:cubicBezTo>
                  <a:cubicBezTo>
                    <a:pt x="5995" y="5177"/>
                    <a:pt x="6319" y="4813"/>
                    <a:pt x="6501" y="4373"/>
                  </a:cubicBezTo>
                  <a:cubicBezTo>
                    <a:pt x="6751" y="3781"/>
                    <a:pt x="6721" y="3112"/>
                    <a:pt x="6685" y="2470"/>
                  </a:cubicBezTo>
                  <a:cubicBezTo>
                    <a:pt x="6656" y="1964"/>
                    <a:pt x="6623" y="1440"/>
                    <a:pt x="6385" y="995"/>
                  </a:cubicBezTo>
                  <a:cubicBezTo>
                    <a:pt x="6045" y="358"/>
                    <a:pt x="5310" y="0"/>
                    <a:pt x="4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1"/>
            <p:cNvSpPr/>
            <p:nvPr/>
          </p:nvSpPr>
          <p:spPr>
            <a:xfrm>
              <a:off x="2521400" y="3194550"/>
              <a:ext cx="17375" cy="104100"/>
            </a:xfrm>
            <a:custGeom>
              <a:avLst/>
              <a:gdLst/>
              <a:ahLst/>
              <a:cxnLst/>
              <a:rect l="l" t="t" r="r" b="b"/>
              <a:pathLst>
                <a:path w="695" h="4164" extrusionOk="0">
                  <a:moveTo>
                    <a:pt x="520" y="1"/>
                  </a:moveTo>
                  <a:cubicBezTo>
                    <a:pt x="459" y="1"/>
                    <a:pt x="403" y="41"/>
                    <a:pt x="383" y="102"/>
                  </a:cubicBezTo>
                  <a:cubicBezTo>
                    <a:pt x="1" y="1382"/>
                    <a:pt x="6" y="2788"/>
                    <a:pt x="398" y="4063"/>
                  </a:cubicBezTo>
                  <a:cubicBezTo>
                    <a:pt x="409" y="4096"/>
                    <a:pt x="429" y="4122"/>
                    <a:pt x="455" y="4141"/>
                  </a:cubicBezTo>
                  <a:cubicBezTo>
                    <a:pt x="478" y="4155"/>
                    <a:pt x="506" y="4164"/>
                    <a:pt x="535" y="4164"/>
                  </a:cubicBezTo>
                  <a:cubicBezTo>
                    <a:pt x="548" y="4164"/>
                    <a:pt x="562" y="4162"/>
                    <a:pt x="575" y="4158"/>
                  </a:cubicBezTo>
                  <a:cubicBezTo>
                    <a:pt x="651" y="4135"/>
                    <a:pt x="694" y="4056"/>
                    <a:pt x="670" y="3980"/>
                  </a:cubicBezTo>
                  <a:cubicBezTo>
                    <a:pt x="294" y="2759"/>
                    <a:pt x="289" y="1410"/>
                    <a:pt x="656" y="185"/>
                  </a:cubicBezTo>
                  <a:cubicBezTo>
                    <a:pt x="680" y="109"/>
                    <a:pt x="635" y="29"/>
                    <a:pt x="561" y="7"/>
                  </a:cubicBezTo>
                  <a:cubicBezTo>
                    <a:pt x="547" y="3"/>
                    <a:pt x="534" y="1"/>
                    <a:pt x="52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1"/>
            <p:cNvSpPr/>
            <p:nvPr/>
          </p:nvSpPr>
          <p:spPr>
            <a:xfrm>
              <a:off x="2527700" y="3224400"/>
              <a:ext cx="46550" cy="67950"/>
            </a:xfrm>
            <a:custGeom>
              <a:avLst/>
              <a:gdLst/>
              <a:ahLst/>
              <a:cxnLst/>
              <a:rect l="l" t="t" r="r" b="b"/>
              <a:pathLst>
                <a:path w="1862" h="2718" extrusionOk="0">
                  <a:moveTo>
                    <a:pt x="1701" y="1"/>
                  </a:moveTo>
                  <a:cubicBezTo>
                    <a:pt x="1642" y="1"/>
                    <a:pt x="1586" y="38"/>
                    <a:pt x="1566" y="96"/>
                  </a:cubicBezTo>
                  <a:cubicBezTo>
                    <a:pt x="1253" y="989"/>
                    <a:pt x="732" y="1810"/>
                    <a:pt x="58" y="2475"/>
                  </a:cubicBezTo>
                  <a:cubicBezTo>
                    <a:pt x="2" y="2531"/>
                    <a:pt x="1" y="2620"/>
                    <a:pt x="57" y="2676"/>
                  </a:cubicBezTo>
                  <a:cubicBezTo>
                    <a:pt x="64" y="2681"/>
                    <a:pt x="71" y="2689"/>
                    <a:pt x="80" y="2694"/>
                  </a:cubicBezTo>
                  <a:cubicBezTo>
                    <a:pt x="102" y="2710"/>
                    <a:pt x="129" y="2717"/>
                    <a:pt x="156" y="2717"/>
                  </a:cubicBezTo>
                  <a:cubicBezTo>
                    <a:pt x="192" y="2717"/>
                    <a:pt x="229" y="2704"/>
                    <a:pt x="256" y="2676"/>
                  </a:cubicBezTo>
                  <a:cubicBezTo>
                    <a:pt x="960" y="1981"/>
                    <a:pt x="1506" y="1121"/>
                    <a:pt x="1834" y="189"/>
                  </a:cubicBezTo>
                  <a:cubicBezTo>
                    <a:pt x="1861" y="116"/>
                    <a:pt x="1821" y="37"/>
                    <a:pt x="1748" y="8"/>
                  </a:cubicBezTo>
                  <a:cubicBezTo>
                    <a:pt x="1733" y="3"/>
                    <a:pt x="1717" y="1"/>
                    <a:pt x="1701"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1"/>
            <p:cNvSpPr/>
            <p:nvPr/>
          </p:nvSpPr>
          <p:spPr>
            <a:xfrm>
              <a:off x="2491025" y="3163375"/>
              <a:ext cx="113575" cy="131475"/>
            </a:xfrm>
            <a:custGeom>
              <a:avLst/>
              <a:gdLst/>
              <a:ahLst/>
              <a:cxnLst/>
              <a:rect l="l" t="t" r="r" b="b"/>
              <a:pathLst>
                <a:path w="4543" h="5259" extrusionOk="0">
                  <a:moveTo>
                    <a:pt x="3087" y="1"/>
                  </a:moveTo>
                  <a:cubicBezTo>
                    <a:pt x="3007" y="1"/>
                    <a:pt x="2928" y="7"/>
                    <a:pt x="2849" y="20"/>
                  </a:cubicBezTo>
                  <a:cubicBezTo>
                    <a:pt x="2292" y="113"/>
                    <a:pt x="1813" y="499"/>
                    <a:pt x="1509" y="975"/>
                  </a:cubicBezTo>
                  <a:cubicBezTo>
                    <a:pt x="1324" y="1261"/>
                    <a:pt x="1175" y="1605"/>
                    <a:pt x="867" y="1753"/>
                  </a:cubicBezTo>
                  <a:cubicBezTo>
                    <a:pt x="652" y="1856"/>
                    <a:pt x="380" y="1849"/>
                    <a:pt x="208" y="2014"/>
                  </a:cubicBezTo>
                  <a:cubicBezTo>
                    <a:pt x="0" y="2214"/>
                    <a:pt x="43" y="2555"/>
                    <a:pt x="126" y="2832"/>
                  </a:cubicBezTo>
                  <a:cubicBezTo>
                    <a:pt x="330" y="3526"/>
                    <a:pt x="850" y="4884"/>
                    <a:pt x="1572" y="5204"/>
                  </a:cubicBezTo>
                  <a:cubicBezTo>
                    <a:pt x="1657" y="5242"/>
                    <a:pt x="1745" y="5259"/>
                    <a:pt x="1835" y="5259"/>
                  </a:cubicBezTo>
                  <a:cubicBezTo>
                    <a:pt x="2560" y="5259"/>
                    <a:pt x="3407" y="4139"/>
                    <a:pt x="3811" y="3716"/>
                  </a:cubicBezTo>
                  <a:cubicBezTo>
                    <a:pt x="4033" y="3484"/>
                    <a:pt x="4250" y="3241"/>
                    <a:pt x="4374" y="2945"/>
                  </a:cubicBezTo>
                  <a:cubicBezTo>
                    <a:pt x="4542" y="2545"/>
                    <a:pt x="4521" y="2094"/>
                    <a:pt x="4498" y="1663"/>
                  </a:cubicBezTo>
                  <a:cubicBezTo>
                    <a:pt x="4479" y="1323"/>
                    <a:pt x="4458" y="972"/>
                    <a:pt x="4297" y="671"/>
                  </a:cubicBezTo>
                  <a:cubicBezTo>
                    <a:pt x="4069" y="242"/>
                    <a:pt x="3575" y="1"/>
                    <a:pt x="3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1"/>
            <p:cNvSpPr/>
            <p:nvPr/>
          </p:nvSpPr>
          <p:spPr>
            <a:xfrm>
              <a:off x="2342425" y="3190150"/>
              <a:ext cx="192400" cy="134475"/>
            </a:xfrm>
            <a:custGeom>
              <a:avLst/>
              <a:gdLst/>
              <a:ahLst/>
              <a:cxnLst/>
              <a:rect l="l" t="t" r="r" b="b"/>
              <a:pathLst>
                <a:path w="7696" h="5379" extrusionOk="0">
                  <a:moveTo>
                    <a:pt x="2288" y="1"/>
                  </a:moveTo>
                  <a:cubicBezTo>
                    <a:pt x="1632" y="1"/>
                    <a:pt x="1000" y="212"/>
                    <a:pt x="598" y="718"/>
                  </a:cubicBezTo>
                  <a:cubicBezTo>
                    <a:pt x="287" y="1108"/>
                    <a:pt x="161" y="1616"/>
                    <a:pt x="109" y="2112"/>
                  </a:cubicBezTo>
                  <a:cubicBezTo>
                    <a:pt x="1" y="3151"/>
                    <a:pt x="283" y="4370"/>
                    <a:pt x="1213" y="4845"/>
                  </a:cubicBezTo>
                  <a:cubicBezTo>
                    <a:pt x="1611" y="5047"/>
                    <a:pt x="2070" y="5085"/>
                    <a:pt x="2514" y="5118"/>
                  </a:cubicBezTo>
                  <a:lnTo>
                    <a:pt x="4325" y="5251"/>
                  </a:lnTo>
                  <a:cubicBezTo>
                    <a:pt x="4815" y="5287"/>
                    <a:pt x="5302" y="5326"/>
                    <a:pt x="5791" y="5361"/>
                  </a:cubicBezTo>
                  <a:cubicBezTo>
                    <a:pt x="5912" y="5370"/>
                    <a:pt x="6037" y="5378"/>
                    <a:pt x="6161" y="5378"/>
                  </a:cubicBezTo>
                  <a:cubicBezTo>
                    <a:pt x="6441" y="5378"/>
                    <a:pt x="6716" y="5338"/>
                    <a:pt x="6939" y="5179"/>
                  </a:cubicBezTo>
                  <a:cubicBezTo>
                    <a:pt x="7696" y="4638"/>
                    <a:pt x="6487" y="3032"/>
                    <a:pt x="6151" y="2521"/>
                  </a:cubicBezTo>
                  <a:cubicBezTo>
                    <a:pt x="5498" y="1535"/>
                    <a:pt x="4621" y="669"/>
                    <a:pt x="3503" y="233"/>
                  </a:cubicBezTo>
                  <a:cubicBezTo>
                    <a:pt x="3124" y="85"/>
                    <a:pt x="2701" y="1"/>
                    <a:pt x="2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1"/>
            <p:cNvSpPr/>
            <p:nvPr/>
          </p:nvSpPr>
          <p:spPr>
            <a:xfrm>
              <a:off x="2432475" y="3235925"/>
              <a:ext cx="84875" cy="67800"/>
            </a:xfrm>
            <a:custGeom>
              <a:avLst/>
              <a:gdLst/>
              <a:ahLst/>
              <a:cxnLst/>
              <a:rect l="l" t="t" r="r" b="b"/>
              <a:pathLst>
                <a:path w="3395" h="2712" extrusionOk="0">
                  <a:moveTo>
                    <a:pt x="161" y="0"/>
                  </a:moveTo>
                  <a:cubicBezTo>
                    <a:pt x="102" y="0"/>
                    <a:pt x="47" y="37"/>
                    <a:pt x="26" y="95"/>
                  </a:cubicBezTo>
                  <a:cubicBezTo>
                    <a:pt x="0" y="171"/>
                    <a:pt x="40" y="250"/>
                    <a:pt x="113" y="277"/>
                  </a:cubicBezTo>
                  <a:cubicBezTo>
                    <a:pt x="1346" y="701"/>
                    <a:pt x="2411" y="1542"/>
                    <a:pt x="3112" y="2645"/>
                  </a:cubicBezTo>
                  <a:cubicBezTo>
                    <a:pt x="3122" y="2663"/>
                    <a:pt x="3136" y="2678"/>
                    <a:pt x="3152" y="2688"/>
                  </a:cubicBezTo>
                  <a:cubicBezTo>
                    <a:pt x="3175" y="2703"/>
                    <a:pt x="3203" y="2711"/>
                    <a:pt x="3230" y="2711"/>
                  </a:cubicBezTo>
                  <a:cubicBezTo>
                    <a:pt x="3257" y="2711"/>
                    <a:pt x="3284" y="2704"/>
                    <a:pt x="3308" y="2688"/>
                  </a:cubicBezTo>
                  <a:cubicBezTo>
                    <a:pt x="3374" y="2646"/>
                    <a:pt x="3394" y="2559"/>
                    <a:pt x="3351" y="2493"/>
                  </a:cubicBezTo>
                  <a:cubicBezTo>
                    <a:pt x="2619" y="1338"/>
                    <a:pt x="1501" y="453"/>
                    <a:pt x="207" y="7"/>
                  </a:cubicBezTo>
                  <a:cubicBezTo>
                    <a:pt x="192" y="3"/>
                    <a:pt x="176" y="0"/>
                    <a:pt x="16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1"/>
            <p:cNvSpPr/>
            <p:nvPr/>
          </p:nvSpPr>
          <p:spPr>
            <a:xfrm>
              <a:off x="2414300" y="3287600"/>
              <a:ext cx="89175" cy="23250"/>
            </a:xfrm>
            <a:custGeom>
              <a:avLst/>
              <a:gdLst/>
              <a:ahLst/>
              <a:cxnLst/>
              <a:rect l="l" t="t" r="r" b="b"/>
              <a:pathLst>
                <a:path w="3567" h="930" extrusionOk="0">
                  <a:moveTo>
                    <a:pt x="159" y="1"/>
                  </a:moveTo>
                  <a:cubicBezTo>
                    <a:pt x="103" y="1"/>
                    <a:pt x="51" y="33"/>
                    <a:pt x="28" y="87"/>
                  </a:cubicBezTo>
                  <a:cubicBezTo>
                    <a:pt x="1" y="152"/>
                    <a:pt x="24" y="224"/>
                    <a:pt x="79" y="261"/>
                  </a:cubicBezTo>
                  <a:cubicBezTo>
                    <a:pt x="87" y="267"/>
                    <a:pt x="94" y="269"/>
                    <a:pt x="102" y="274"/>
                  </a:cubicBezTo>
                  <a:cubicBezTo>
                    <a:pt x="1127" y="704"/>
                    <a:pt x="2252" y="929"/>
                    <a:pt x="3362" y="929"/>
                  </a:cubicBezTo>
                  <a:cubicBezTo>
                    <a:pt x="3383" y="929"/>
                    <a:pt x="3404" y="929"/>
                    <a:pt x="3425" y="929"/>
                  </a:cubicBezTo>
                  <a:cubicBezTo>
                    <a:pt x="3503" y="929"/>
                    <a:pt x="3566" y="864"/>
                    <a:pt x="3566" y="785"/>
                  </a:cubicBezTo>
                  <a:cubicBezTo>
                    <a:pt x="3566" y="707"/>
                    <a:pt x="3502" y="644"/>
                    <a:pt x="3423" y="644"/>
                  </a:cubicBezTo>
                  <a:cubicBezTo>
                    <a:pt x="3399" y="644"/>
                    <a:pt x="3375" y="644"/>
                    <a:pt x="3351" y="644"/>
                  </a:cubicBezTo>
                  <a:cubicBezTo>
                    <a:pt x="2281" y="644"/>
                    <a:pt x="1198" y="425"/>
                    <a:pt x="214" y="12"/>
                  </a:cubicBezTo>
                  <a:cubicBezTo>
                    <a:pt x="196" y="4"/>
                    <a:pt x="178" y="1"/>
                    <a:pt x="15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1"/>
            <p:cNvSpPr/>
            <p:nvPr/>
          </p:nvSpPr>
          <p:spPr>
            <a:xfrm>
              <a:off x="2392400" y="3220450"/>
              <a:ext cx="126950" cy="88750"/>
            </a:xfrm>
            <a:custGeom>
              <a:avLst/>
              <a:gdLst/>
              <a:ahLst/>
              <a:cxnLst/>
              <a:rect l="l" t="t" r="r" b="b"/>
              <a:pathLst>
                <a:path w="5078" h="3550" extrusionOk="0">
                  <a:moveTo>
                    <a:pt x="1510" y="0"/>
                  </a:moveTo>
                  <a:cubicBezTo>
                    <a:pt x="1077" y="0"/>
                    <a:pt x="660" y="140"/>
                    <a:pt x="395" y="473"/>
                  </a:cubicBezTo>
                  <a:cubicBezTo>
                    <a:pt x="189" y="731"/>
                    <a:pt x="106" y="1065"/>
                    <a:pt x="73" y="1393"/>
                  </a:cubicBezTo>
                  <a:cubicBezTo>
                    <a:pt x="1" y="2080"/>
                    <a:pt x="187" y="2882"/>
                    <a:pt x="801" y="3196"/>
                  </a:cubicBezTo>
                  <a:cubicBezTo>
                    <a:pt x="1063" y="3330"/>
                    <a:pt x="1365" y="3354"/>
                    <a:pt x="1659" y="3377"/>
                  </a:cubicBezTo>
                  <a:cubicBezTo>
                    <a:pt x="2058" y="3407"/>
                    <a:pt x="2456" y="3436"/>
                    <a:pt x="2854" y="3466"/>
                  </a:cubicBezTo>
                  <a:cubicBezTo>
                    <a:pt x="3177" y="3490"/>
                    <a:pt x="3499" y="3514"/>
                    <a:pt x="3822" y="3537"/>
                  </a:cubicBezTo>
                  <a:cubicBezTo>
                    <a:pt x="3903" y="3544"/>
                    <a:pt x="3988" y="3549"/>
                    <a:pt x="4071" y="3549"/>
                  </a:cubicBezTo>
                  <a:cubicBezTo>
                    <a:pt x="4254" y="3549"/>
                    <a:pt x="4435" y="3523"/>
                    <a:pt x="4580" y="3418"/>
                  </a:cubicBezTo>
                  <a:cubicBezTo>
                    <a:pt x="5077" y="3060"/>
                    <a:pt x="4282" y="2001"/>
                    <a:pt x="4058" y="1664"/>
                  </a:cubicBezTo>
                  <a:cubicBezTo>
                    <a:pt x="3628" y="1012"/>
                    <a:pt x="3049" y="442"/>
                    <a:pt x="2311" y="154"/>
                  </a:cubicBezTo>
                  <a:cubicBezTo>
                    <a:pt x="2061" y="56"/>
                    <a:pt x="1783" y="0"/>
                    <a:pt x="1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1"/>
            <p:cNvSpPr/>
            <p:nvPr/>
          </p:nvSpPr>
          <p:spPr>
            <a:xfrm>
              <a:off x="2540775" y="3252925"/>
              <a:ext cx="200150" cy="119275"/>
            </a:xfrm>
            <a:custGeom>
              <a:avLst/>
              <a:gdLst/>
              <a:ahLst/>
              <a:cxnLst/>
              <a:rect l="l" t="t" r="r" b="b"/>
              <a:pathLst>
                <a:path w="8006" h="4771" extrusionOk="0">
                  <a:moveTo>
                    <a:pt x="3878" y="1"/>
                  </a:moveTo>
                  <a:cubicBezTo>
                    <a:pt x="3236" y="1"/>
                    <a:pt x="2580" y="231"/>
                    <a:pt x="2038" y="589"/>
                  </a:cubicBezTo>
                  <a:cubicBezTo>
                    <a:pt x="1428" y="990"/>
                    <a:pt x="1" y="2122"/>
                    <a:pt x="139" y="2893"/>
                  </a:cubicBezTo>
                  <a:cubicBezTo>
                    <a:pt x="295" y="3768"/>
                    <a:pt x="1686" y="4249"/>
                    <a:pt x="2402" y="4428"/>
                  </a:cubicBezTo>
                  <a:cubicBezTo>
                    <a:pt x="3302" y="4655"/>
                    <a:pt x="4231" y="4770"/>
                    <a:pt x="5160" y="4770"/>
                  </a:cubicBezTo>
                  <a:cubicBezTo>
                    <a:pt x="5235" y="4770"/>
                    <a:pt x="5309" y="4770"/>
                    <a:pt x="5384" y="4768"/>
                  </a:cubicBezTo>
                  <a:cubicBezTo>
                    <a:pt x="6029" y="4757"/>
                    <a:pt x="6708" y="4675"/>
                    <a:pt x="7224" y="4288"/>
                  </a:cubicBezTo>
                  <a:cubicBezTo>
                    <a:pt x="7740" y="3901"/>
                    <a:pt x="8006" y="3118"/>
                    <a:pt x="7636" y="2590"/>
                  </a:cubicBezTo>
                  <a:cubicBezTo>
                    <a:pt x="7471" y="2353"/>
                    <a:pt x="7213" y="2205"/>
                    <a:pt x="6984" y="2031"/>
                  </a:cubicBezTo>
                  <a:cubicBezTo>
                    <a:pt x="6230" y="1464"/>
                    <a:pt x="5707" y="583"/>
                    <a:pt x="4845" y="199"/>
                  </a:cubicBezTo>
                  <a:cubicBezTo>
                    <a:pt x="4538" y="62"/>
                    <a:pt x="4210" y="1"/>
                    <a:pt x="3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1"/>
            <p:cNvSpPr/>
            <p:nvPr/>
          </p:nvSpPr>
          <p:spPr>
            <a:xfrm>
              <a:off x="2547200" y="3285475"/>
              <a:ext cx="86200" cy="16150"/>
            </a:xfrm>
            <a:custGeom>
              <a:avLst/>
              <a:gdLst/>
              <a:ahLst/>
              <a:cxnLst/>
              <a:rect l="l" t="t" r="r" b="b"/>
              <a:pathLst>
                <a:path w="3448" h="646" extrusionOk="0">
                  <a:moveTo>
                    <a:pt x="2270" y="0"/>
                  </a:moveTo>
                  <a:cubicBezTo>
                    <a:pt x="1537" y="0"/>
                    <a:pt x="807" y="125"/>
                    <a:pt x="114" y="370"/>
                  </a:cubicBezTo>
                  <a:cubicBezTo>
                    <a:pt x="39" y="396"/>
                    <a:pt x="0" y="478"/>
                    <a:pt x="28" y="552"/>
                  </a:cubicBezTo>
                  <a:cubicBezTo>
                    <a:pt x="38" y="581"/>
                    <a:pt x="58" y="605"/>
                    <a:pt x="82" y="621"/>
                  </a:cubicBezTo>
                  <a:cubicBezTo>
                    <a:pt x="104" y="637"/>
                    <a:pt x="131" y="645"/>
                    <a:pt x="158" y="645"/>
                  </a:cubicBezTo>
                  <a:cubicBezTo>
                    <a:pt x="175" y="645"/>
                    <a:pt x="192" y="642"/>
                    <a:pt x="208" y="635"/>
                  </a:cubicBezTo>
                  <a:cubicBezTo>
                    <a:pt x="869" y="401"/>
                    <a:pt x="1566" y="283"/>
                    <a:pt x="2264" y="283"/>
                  </a:cubicBezTo>
                  <a:cubicBezTo>
                    <a:pt x="2601" y="283"/>
                    <a:pt x="2938" y="310"/>
                    <a:pt x="3271" y="366"/>
                  </a:cubicBezTo>
                  <a:cubicBezTo>
                    <a:pt x="3278" y="367"/>
                    <a:pt x="3286" y="368"/>
                    <a:pt x="3293" y="368"/>
                  </a:cubicBezTo>
                  <a:cubicBezTo>
                    <a:pt x="3362" y="368"/>
                    <a:pt x="3423" y="319"/>
                    <a:pt x="3435" y="248"/>
                  </a:cubicBezTo>
                  <a:cubicBezTo>
                    <a:pt x="3447" y="172"/>
                    <a:pt x="3396" y="101"/>
                    <a:pt x="3318" y="86"/>
                  </a:cubicBezTo>
                  <a:cubicBezTo>
                    <a:pt x="2971" y="29"/>
                    <a:pt x="2620" y="0"/>
                    <a:pt x="227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1"/>
            <p:cNvSpPr/>
            <p:nvPr/>
          </p:nvSpPr>
          <p:spPr>
            <a:xfrm>
              <a:off x="2549250" y="3307250"/>
              <a:ext cx="74175" cy="23800"/>
            </a:xfrm>
            <a:custGeom>
              <a:avLst/>
              <a:gdLst/>
              <a:ahLst/>
              <a:cxnLst/>
              <a:rect l="l" t="t" r="r" b="b"/>
              <a:pathLst>
                <a:path w="2967" h="952" extrusionOk="0">
                  <a:moveTo>
                    <a:pt x="160" y="0"/>
                  </a:moveTo>
                  <a:cubicBezTo>
                    <a:pt x="110" y="0"/>
                    <a:pt x="62" y="27"/>
                    <a:pt x="36" y="75"/>
                  </a:cubicBezTo>
                  <a:cubicBezTo>
                    <a:pt x="0" y="141"/>
                    <a:pt x="22" y="222"/>
                    <a:pt x="83" y="262"/>
                  </a:cubicBezTo>
                  <a:cubicBezTo>
                    <a:pt x="86" y="263"/>
                    <a:pt x="90" y="265"/>
                    <a:pt x="93" y="269"/>
                  </a:cubicBezTo>
                  <a:cubicBezTo>
                    <a:pt x="920" y="715"/>
                    <a:pt x="1852" y="951"/>
                    <a:pt x="2791" y="951"/>
                  </a:cubicBezTo>
                  <a:cubicBezTo>
                    <a:pt x="2803" y="951"/>
                    <a:pt x="2814" y="951"/>
                    <a:pt x="2825" y="951"/>
                  </a:cubicBezTo>
                  <a:cubicBezTo>
                    <a:pt x="2904" y="950"/>
                    <a:pt x="2967" y="887"/>
                    <a:pt x="2967" y="808"/>
                  </a:cubicBezTo>
                  <a:cubicBezTo>
                    <a:pt x="2967" y="729"/>
                    <a:pt x="2902" y="666"/>
                    <a:pt x="2824" y="666"/>
                  </a:cubicBezTo>
                  <a:cubicBezTo>
                    <a:pt x="2815" y="666"/>
                    <a:pt x="2807" y="666"/>
                    <a:pt x="2798" y="666"/>
                  </a:cubicBezTo>
                  <a:cubicBezTo>
                    <a:pt x="1904" y="666"/>
                    <a:pt x="1016" y="441"/>
                    <a:pt x="228" y="18"/>
                  </a:cubicBezTo>
                  <a:cubicBezTo>
                    <a:pt x="206" y="6"/>
                    <a:pt x="183" y="0"/>
                    <a:pt x="16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1"/>
            <p:cNvSpPr/>
            <p:nvPr/>
          </p:nvSpPr>
          <p:spPr>
            <a:xfrm>
              <a:off x="2539925" y="3266950"/>
              <a:ext cx="149725" cy="92050"/>
            </a:xfrm>
            <a:custGeom>
              <a:avLst/>
              <a:gdLst/>
              <a:ahLst/>
              <a:cxnLst/>
              <a:rect l="l" t="t" r="r" b="b"/>
              <a:pathLst>
                <a:path w="5989" h="3682" extrusionOk="0">
                  <a:moveTo>
                    <a:pt x="3054" y="1"/>
                  </a:moveTo>
                  <a:cubicBezTo>
                    <a:pt x="2549" y="1"/>
                    <a:pt x="2018" y="204"/>
                    <a:pt x="1577" y="514"/>
                  </a:cubicBezTo>
                  <a:cubicBezTo>
                    <a:pt x="1108" y="845"/>
                    <a:pt x="1" y="1766"/>
                    <a:pt x="81" y="2365"/>
                  </a:cubicBezTo>
                  <a:cubicBezTo>
                    <a:pt x="173" y="3039"/>
                    <a:pt x="1204" y="3373"/>
                    <a:pt x="1736" y="3490"/>
                  </a:cubicBezTo>
                  <a:cubicBezTo>
                    <a:pt x="2305" y="3618"/>
                    <a:pt x="2892" y="3681"/>
                    <a:pt x="3483" y="3681"/>
                  </a:cubicBezTo>
                  <a:cubicBezTo>
                    <a:pt x="3645" y="3681"/>
                    <a:pt x="3807" y="3676"/>
                    <a:pt x="3969" y="3667"/>
                  </a:cubicBezTo>
                  <a:cubicBezTo>
                    <a:pt x="4455" y="3638"/>
                    <a:pt x="4967" y="3555"/>
                    <a:pt x="5367" y="3238"/>
                  </a:cubicBezTo>
                  <a:cubicBezTo>
                    <a:pt x="5766" y="2921"/>
                    <a:pt x="5989" y="2305"/>
                    <a:pt x="5726" y="1905"/>
                  </a:cubicBezTo>
                  <a:cubicBezTo>
                    <a:pt x="5610" y="1726"/>
                    <a:pt x="5420" y="1617"/>
                    <a:pt x="5252" y="1490"/>
                  </a:cubicBezTo>
                  <a:cubicBezTo>
                    <a:pt x="4702" y="1071"/>
                    <a:pt x="4335" y="402"/>
                    <a:pt x="3698" y="128"/>
                  </a:cubicBezTo>
                  <a:cubicBezTo>
                    <a:pt x="3495" y="40"/>
                    <a:pt x="3277" y="1"/>
                    <a:pt x="3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1"/>
            <p:cNvSpPr/>
            <p:nvPr/>
          </p:nvSpPr>
          <p:spPr>
            <a:xfrm>
              <a:off x="2385775" y="3309600"/>
              <a:ext cx="139375" cy="150400"/>
            </a:xfrm>
            <a:custGeom>
              <a:avLst/>
              <a:gdLst/>
              <a:ahLst/>
              <a:cxnLst/>
              <a:rect l="l" t="t" r="r" b="b"/>
              <a:pathLst>
                <a:path w="5575" h="6016" extrusionOk="0">
                  <a:moveTo>
                    <a:pt x="4631" y="0"/>
                  </a:moveTo>
                  <a:cubicBezTo>
                    <a:pt x="4548" y="0"/>
                    <a:pt x="4458" y="8"/>
                    <a:pt x="4361" y="26"/>
                  </a:cubicBezTo>
                  <a:cubicBezTo>
                    <a:pt x="3432" y="191"/>
                    <a:pt x="2486" y="591"/>
                    <a:pt x="1602" y="910"/>
                  </a:cubicBezTo>
                  <a:cubicBezTo>
                    <a:pt x="1162" y="1071"/>
                    <a:pt x="692" y="1264"/>
                    <a:pt x="446" y="1663"/>
                  </a:cubicBezTo>
                  <a:cubicBezTo>
                    <a:pt x="72" y="2270"/>
                    <a:pt x="372" y="3053"/>
                    <a:pt x="323" y="3765"/>
                  </a:cubicBezTo>
                  <a:cubicBezTo>
                    <a:pt x="283" y="4363"/>
                    <a:pt x="1" y="5009"/>
                    <a:pt x="307" y="5525"/>
                  </a:cubicBezTo>
                  <a:cubicBezTo>
                    <a:pt x="518" y="5882"/>
                    <a:pt x="917" y="6016"/>
                    <a:pt x="1342" y="6016"/>
                  </a:cubicBezTo>
                  <a:cubicBezTo>
                    <a:pt x="1621" y="6016"/>
                    <a:pt x="1912" y="5958"/>
                    <a:pt x="2168" y="5868"/>
                  </a:cubicBezTo>
                  <a:cubicBezTo>
                    <a:pt x="3995" y="5223"/>
                    <a:pt x="5362" y="3438"/>
                    <a:pt x="5512" y="1505"/>
                  </a:cubicBezTo>
                  <a:cubicBezTo>
                    <a:pt x="5575" y="690"/>
                    <a:pt x="5386" y="0"/>
                    <a:pt x="4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1"/>
            <p:cNvSpPr/>
            <p:nvPr/>
          </p:nvSpPr>
          <p:spPr>
            <a:xfrm>
              <a:off x="2451100" y="3322575"/>
              <a:ext cx="72250" cy="105425"/>
            </a:xfrm>
            <a:custGeom>
              <a:avLst/>
              <a:gdLst/>
              <a:ahLst/>
              <a:cxnLst/>
              <a:rect l="l" t="t" r="r" b="b"/>
              <a:pathLst>
                <a:path w="2890" h="4217" extrusionOk="0">
                  <a:moveTo>
                    <a:pt x="2727" y="1"/>
                  </a:moveTo>
                  <a:cubicBezTo>
                    <a:pt x="2668" y="1"/>
                    <a:pt x="2613" y="39"/>
                    <a:pt x="2593" y="99"/>
                  </a:cubicBezTo>
                  <a:cubicBezTo>
                    <a:pt x="2140" y="1516"/>
                    <a:pt x="1331" y="2792"/>
                    <a:pt x="243" y="3805"/>
                  </a:cubicBezTo>
                  <a:cubicBezTo>
                    <a:pt x="205" y="3808"/>
                    <a:pt x="168" y="3828"/>
                    <a:pt x="142" y="3860"/>
                  </a:cubicBezTo>
                  <a:lnTo>
                    <a:pt x="44" y="3989"/>
                  </a:lnTo>
                  <a:cubicBezTo>
                    <a:pt x="1" y="4046"/>
                    <a:pt x="6" y="4129"/>
                    <a:pt x="61" y="4179"/>
                  </a:cubicBezTo>
                  <a:cubicBezTo>
                    <a:pt x="68" y="4185"/>
                    <a:pt x="74" y="4189"/>
                    <a:pt x="79" y="4194"/>
                  </a:cubicBezTo>
                  <a:cubicBezTo>
                    <a:pt x="103" y="4209"/>
                    <a:pt x="131" y="4217"/>
                    <a:pt x="158" y="4217"/>
                  </a:cubicBezTo>
                  <a:cubicBezTo>
                    <a:pt x="191" y="4217"/>
                    <a:pt x="224" y="4205"/>
                    <a:pt x="250" y="4183"/>
                  </a:cubicBezTo>
                  <a:cubicBezTo>
                    <a:pt x="1467" y="3114"/>
                    <a:pt x="2371" y="1731"/>
                    <a:pt x="2864" y="188"/>
                  </a:cubicBezTo>
                  <a:cubicBezTo>
                    <a:pt x="2890" y="112"/>
                    <a:pt x="2847" y="33"/>
                    <a:pt x="2772" y="8"/>
                  </a:cubicBezTo>
                  <a:cubicBezTo>
                    <a:pt x="2757" y="3"/>
                    <a:pt x="2742" y="1"/>
                    <a:pt x="2727"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1"/>
            <p:cNvSpPr/>
            <p:nvPr/>
          </p:nvSpPr>
          <p:spPr>
            <a:xfrm>
              <a:off x="2436450" y="3317400"/>
              <a:ext cx="73575" cy="66175"/>
            </a:xfrm>
            <a:custGeom>
              <a:avLst/>
              <a:gdLst/>
              <a:ahLst/>
              <a:cxnLst/>
              <a:rect l="l" t="t" r="r" b="b"/>
              <a:pathLst>
                <a:path w="2943" h="2647" extrusionOk="0">
                  <a:moveTo>
                    <a:pt x="2779" y="1"/>
                  </a:moveTo>
                  <a:cubicBezTo>
                    <a:pt x="2758" y="1"/>
                    <a:pt x="2736" y="6"/>
                    <a:pt x="2715" y="16"/>
                  </a:cubicBezTo>
                  <a:cubicBezTo>
                    <a:pt x="1631" y="574"/>
                    <a:pt x="707" y="1406"/>
                    <a:pt x="42" y="2426"/>
                  </a:cubicBezTo>
                  <a:cubicBezTo>
                    <a:pt x="0" y="2493"/>
                    <a:pt x="19" y="2580"/>
                    <a:pt x="83" y="2623"/>
                  </a:cubicBezTo>
                  <a:cubicBezTo>
                    <a:pt x="108" y="2639"/>
                    <a:pt x="135" y="2646"/>
                    <a:pt x="162" y="2646"/>
                  </a:cubicBezTo>
                  <a:cubicBezTo>
                    <a:pt x="209" y="2646"/>
                    <a:pt x="255" y="2623"/>
                    <a:pt x="281" y="2580"/>
                  </a:cubicBezTo>
                  <a:cubicBezTo>
                    <a:pt x="919" y="1601"/>
                    <a:pt x="1805" y="803"/>
                    <a:pt x="2847" y="269"/>
                  </a:cubicBezTo>
                  <a:cubicBezTo>
                    <a:pt x="2914" y="233"/>
                    <a:pt x="2943" y="147"/>
                    <a:pt x="2907" y="78"/>
                  </a:cubicBezTo>
                  <a:cubicBezTo>
                    <a:pt x="2882" y="29"/>
                    <a:pt x="2831" y="1"/>
                    <a:pt x="277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1"/>
            <p:cNvSpPr/>
            <p:nvPr/>
          </p:nvSpPr>
          <p:spPr>
            <a:xfrm>
              <a:off x="2421100" y="3315425"/>
              <a:ext cx="95275" cy="102875"/>
            </a:xfrm>
            <a:custGeom>
              <a:avLst/>
              <a:gdLst/>
              <a:ahLst/>
              <a:cxnLst/>
              <a:rect l="l" t="t" r="r" b="b"/>
              <a:pathLst>
                <a:path w="3811" h="4115" extrusionOk="0">
                  <a:moveTo>
                    <a:pt x="3165" y="1"/>
                  </a:moveTo>
                  <a:cubicBezTo>
                    <a:pt x="3109" y="1"/>
                    <a:pt x="3048" y="6"/>
                    <a:pt x="2982" y="18"/>
                  </a:cubicBezTo>
                  <a:cubicBezTo>
                    <a:pt x="2346" y="131"/>
                    <a:pt x="1699" y="403"/>
                    <a:pt x="1096" y="624"/>
                  </a:cubicBezTo>
                  <a:cubicBezTo>
                    <a:pt x="795" y="733"/>
                    <a:pt x="474" y="866"/>
                    <a:pt x="306" y="1139"/>
                  </a:cubicBezTo>
                  <a:cubicBezTo>
                    <a:pt x="50" y="1554"/>
                    <a:pt x="253" y="2089"/>
                    <a:pt x="222" y="2575"/>
                  </a:cubicBezTo>
                  <a:cubicBezTo>
                    <a:pt x="194" y="2983"/>
                    <a:pt x="1" y="3426"/>
                    <a:pt x="210" y="3779"/>
                  </a:cubicBezTo>
                  <a:cubicBezTo>
                    <a:pt x="355" y="4022"/>
                    <a:pt x="629" y="4114"/>
                    <a:pt x="921" y="4114"/>
                  </a:cubicBezTo>
                  <a:cubicBezTo>
                    <a:pt x="1111" y="4114"/>
                    <a:pt x="1309" y="4075"/>
                    <a:pt x="1483" y="4014"/>
                  </a:cubicBezTo>
                  <a:cubicBezTo>
                    <a:pt x="2731" y="3572"/>
                    <a:pt x="3666" y="2351"/>
                    <a:pt x="3769" y="1031"/>
                  </a:cubicBezTo>
                  <a:cubicBezTo>
                    <a:pt x="3810" y="473"/>
                    <a:pt x="3683" y="1"/>
                    <a:pt x="3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1"/>
            <p:cNvSpPr/>
            <p:nvPr/>
          </p:nvSpPr>
          <p:spPr>
            <a:xfrm>
              <a:off x="2507775" y="3314975"/>
              <a:ext cx="132425" cy="172675"/>
            </a:xfrm>
            <a:custGeom>
              <a:avLst/>
              <a:gdLst/>
              <a:ahLst/>
              <a:cxnLst/>
              <a:rect l="l" t="t" r="r" b="b"/>
              <a:pathLst>
                <a:path w="5297" h="6907" extrusionOk="0">
                  <a:moveTo>
                    <a:pt x="1703" y="1"/>
                  </a:moveTo>
                  <a:cubicBezTo>
                    <a:pt x="1303" y="1"/>
                    <a:pt x="911" y="194"/>
                    <a:pt x="561" y="685"/>
                  </a:cubicBezTo>
                  <a:cubicBezTo>
                    <a:pt x="176" y="1228"/>
                    <a:pt x="75" y="1919"/>
                    <a:pt x="44" y="2586"/>
                  </a:cubicBezTo>
                  <a:cubicBezTo>
                    <a:pt x="1" y="3473"/>
                    <a:pt x="58" y="4364"/>
                    <a:pt x="214" y="5237"/>
                  </a:cubicBezTo>
                  <a:cubicBezTo>
                    <a:pt x="288" y="5653"/>
                    <a:pt x="425" y="6117"/>
                    <a:pt x="806" y="6298"/>
                  </a:cubicBezTo>
                  <a:cubicBezTo>
                    <a:pt x="924" y="6353"/>
                    <a:pt x="1047" y="6374"/>
                    <a:pt x="1174" y="6374"/>
                  </a:cubicBezTo>
                  <a:cubicBezTo>
                    <a:pt x="1537" y="6374"/>
                    <a:pt x="1927" y="6207"/>
                    <a:pt x="2291" y="6207"/>
                  </a:cubicBezTo>
                  <a:cubicBezTo>
                    <a:pt x="2413" y="6207"/>
                    <a:pt x="2532" y="6226"/>
                    <a:pt x="2647" y="6276"/>
                  </a:cubicBezTo>
                  <a:cubicBezTo>
                    <a:pt x="2847" y="6366"/>
                    <a:pt x="2996" y="6540"/>
                    <a:pt x="3171" y="6670"/>
                  </a:cubicBezTo>
                  <a:cubicBezTo>
                    <a:pt x="3367" y="6816"/>
                    <a:pt x="3609" y="6906"/>
                    <a:pt x="3852" y="6906"/>
                  </a:cubicBezTo>
                  <a:cubicBezTo>
                    <a:pt x="3918" y="6906"/>
                    <a:pt x="3985" y="6899"/>
                    <a:pt x="4050" y="6885"/>
                  </a:cubicBezTo>
                  <a:cubicBezTo>
                    <a:pt x="4352" y="6819"/>
                    <a:pt x="4622" y="6574"/>
                    <a:pt x="4672" y="6268"/>
                  </a:cubicBezTo>
                  <a:cubicBezTo>
                    <a:pt x="4726" y="5932"/>
                    <a:pt x="4530" y="5601"/>
                    <a:pt x="4557" y="5263"/>
                  </a:cubicBezTo>
                  <a:cubicBezTo>
                    <a:pt x="4586" y="4900"/>
                    <a:pt x="4860" y="4612"/>
                    <a:pt x="4990" y="4274"/>
                  </a:cubicBezTo>
                  <a:cubicBezTo>
                    <a:pt x="5297" y="3476"/>
                    <a:pt x="4769" y="2621"/>
                    <a:pt x="4266" y="1932"/>
                  </a:cubicBezTo>
                  <a:cubicBezTo>
                    <a:pt x="3709" y="1163"/>
                    <a:pt x="2683" y="1"/>
                    <a:pt x="1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1"/>
            <p:cNvSpPr/>
            <p:nvPr/>
          </p:nvSpPr>
          <p:spPr>
            <a:xfrm>
              <a:off x="2521800" y="3311450"/>
              <a:ext cx="26025" cy="91700"/>
            </a:xfrm>
            <a:custGeom>
              <a:avLst/>
              <a:gdLst/>
              <a:ahLst/>
              <a:cxnLst/>
              <a:rect l="l" t="t" r="r" b="b"/>
              <a:pathLst>
                <a:path w="1041" h="3668" extrusionOk="0">
                  <a:moveTo>
                    <a:pt x="710" y="0"/>
                  </a:moveTo>
                  <a:cubicBezTo>
                    <a:pt x="660" y="0"/>
                    <a:pt x="612" y="27"/>
                    <a:pt x="586" y="75"/>
                  </a:cubicBezTo>
                  <a:cubicBezTo>
                    <a:pt x="0" y="1163"/>
                    <a:pt x="71" y="2582"/>
                    <a:pt x="761" y="3605"/>
                  </a:cubicBezTo>
                  <a:cubicBezTo>
                    <a:pt x="773" y="3621"/>
                    <a:pt x="787" y="3634"/>
                    <a:pt x="801" y="3644"/>
                  </a:cubicBezTo>
                  <a:cubicBezTo>
                    <a:pt x="824" y="3659"/>
                    <a:pt x="852" y="3667"/>
                    <a:pt x="879" y="3667"/>
                  </a:cubicBezTo>
                  <a:cubicBezTo>
                    <a:pt x="907" y="3667"/>
                    <a:pt x="935" y="3659"/>
                    <a:pt x="959" y="3641"/>
                  </a:cubicBezTo>
                  <a:cubicBezTo>
                    <a:pt x="1024" y="3598"/>
                    <a:pt x="1041" y="3508"/>
                    <a:pt x="996" y="3443"/>
                  </a:cubicBezTo>
                  <a:cubicBezTo>
                    <a:pt x="363" y="2506"/>
                    <a:pt x="297" y="1206"/>
                    <a:pt x="834" y="210"/>
                  </a:cubicBezTo>
                  <a:cubicBezTo>
                    <a:pt x="873" y="141"/>
                    <a:pt x="852" y="46"/>
                    <a:pt x="779" y="18"/>
                  </a:cubicBezTo>
                  <a:cubicBezTo>
                    <a:pt x="757" y="6"/>
                    <a:pt x="733" y="0"/>
                    <a:pt x="71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1"/>
            <p:cNvSpPr/>
            <p:nvPr/>
          </p:nvSpPr>
          <p:spPr>
            <a:xfrm>
              <a:off x="2542800" y="3319750"/>
              <a:ext cx="33975" cy="66575"/>
            </a:xfrm>
            <a:custGeom>
              <a:avLst/>
              <a:gdLst/>
              <a:ahLst/>
              <a:cxnLst/>
              <a:rect l="l" t="t" r="r" b="b"/>
              <a:pathLst>
                <a:path w="1359" h="2663" extrusionOk="0">
                  <a:moveTo>
                    <a:pt x="163" y="1"/>
                  </a:moveTo>
                  <a:cubicBezTo>
                    <a:pt x="138" y="1"/>
                    <a:pt x="113" y="7"/>
                    <a:pt x="90" y="21"/>
                  </a:cubicBezTo>
                  <a:cubicBezTo>
                    <a:pt x="22" y="63"/>
                    <a:pt x="0" y="150"/>
                    <a:pt x="42" y="216"/>
                  </a:cubicBezTo>
                  <a:cubicBezTo>
                    <a:pt x="483" y="948"/>
                    <a:pt x="827" y="1737"/>
                    <a:pt x="1064" y="2561"/>
                  </a:cubicBezTo>
                  <a:cubicBezTo>
                    <a:pt x="1074" y="2595"/>
                    <a:pt x="1095" y="2622"/>
                    <a:pt x="1122" y="2640"/>
                  </a:cubicBezTo>
                  <a:cubicBezTo>
                    <a:pt x="1147" y="2655"/>
                    <a:pt x="1175" y="2663"/>
                    <a:pt x="1203" y="2663"/>
                  </a:cubicBezTo>
                  <a:cubicBezTo>
                    <a:pt x="1216" y="2663"/>
                    <a:pt x="1228" y="2661"/>
                    <a:pt x="1240" y="2658"/>
                  </a:cubicBezTo>
                  <a:cubicBezTo>
                    <a:pt x="1316" y="2637"/>
                    <a:pt x="1359" y="2558"/>
                    <a:pt x="1337" y="2482"/>
                  </a:cubicBezTo>
                  <a:cubicBezTo>
                    <a:pt x="1094" y="1634"/>
                    <a:pt x="740" y="822"/>
                    <a:pt x="285" y="70"/>
                  </a:cubicBezTo>
                  <a:cubicBezTo>
                    <a:pt x="258" y="25"/>
                    <a:pt x="211" y="1"/>
                    <a:pt x="163"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1"/>
            <p:cNvSpPr/>
            <p:nvPr/>
          </p:nvSpPr>
          <p:spPr>
            <a:xfrm>
              <a:off x="2516825" y="3311425"/>
              <a:ext cx="97375" cy="126850"/>
            </a:xfrm>
            <a:custGeom>
              <a:avLst/>
              <a:gdLst/>
              <a:ahLst/>
              <a:cxnLst/>
              <a:rect l="l" t="t" r="r" b="b"/>
              <a:pathLst>
                <a:path w="3895" h="5074" extrusionOk="0">
                  <a:moveTo>
                    <a:pt x="1252" y="1"/>
                  </a:moveTo>
                  <a:cubicBezTo>
                    <a:pt x="959" y="1"/>
                    <a:pt x="671" y="142"/>
                    <a:pt x="414" y="503"/>
                  </a:cubicBezTo>
                  <a:cubicBezTo>
                    <a:pt x="132" y="900"/>
                    <a:pt x="57" y="1410"/>
                    <a:pt x="33" y="1898"/>
                  </a:cubicBezTo>
                  <a:cubicBezTo>
                    <a:pt x="0" y="2550"/>
                    <a:pt x="43" y="3203"/>
                    <a:pt x="158" y="3847"/>
                  </a:cubicBezTo>
                  <a:cubicBezTo>
                    <a:pt x="212" y="4152"/>
                    <a:pt x="314" y="4495"/>
                    <a:pt x="593" y="4627"/>
                  </a:cubicBezTo>
                  <a:cubicBezTo>
                    <a:pt x="680" y="4668"/>
                    <a:pt x="771" y="4683"/>
                    <a:pt x="865" y="4683"/>
                  </a:cubicBezTo>
                  <a:cubicBezTo>
                    <a:pt x="1131" y="4683"/>
                    <a:pt x="1418" y="4560"/>
                    <a:pt x="1685" y="4560"/>
                  </a:cubicBezTo>
                  <a:cubicBezTo>
                    <a:pt x="1775" y="4560"/>
                    <a:pt x="1863" y="4574"/>
                    <a:pt x="1946" y="4611"/>
                  </a:cubicBezTo>
                  <a:cubicBezTo>
                    <a:pt x="2093" y="4677"/>
                    <a:pt x="2203" y="4804"/>
                    <a:pt x="2332" y="4900"/>
                  </a:cubicBezTo>
                  <a:cubicBezTo>
                    <a:pt x="2475" y="5007"/>
                    <a:pt x="2652" y="5073"/>
                    <a:pt x="2831" y="5073"/>
                  </a:cubicBezTo>
                  <a:cubicBezTo>
                    <a:pt x="2879" y="5073"/>
                    <a:pt x="2929" y="5069"/>
                    <a:pt x="2977" y="5058"/>
                  </a:cubicBezTo>
                  <a:cubicBezTo>
                    <a:pt x="3199" y="5011"/>
                    <a:pt x="3397" y="4829"/>
                    <a:pt x="3433" y="4605"/>
                  </a:cubicBezTo>
                  <a:cubicBezTo>
                    <a:pt x="3473" y="4360"/>
                    <a:pt x="3329" y="4116"/>
                    <a:pt x="3350" y="3867"/>
                  </a:cubicBezTo>
                  <a:cubicBezTo>
                    <a:pt x="3371" y="3602"/>
                    <a:pt x="3572" y="3388"/>
                    <a:pt x="3668" y="3142"/>
                  </a:cubicBezTo>
                  <a:cubicBezTo>
                    <a:pt x="3894" y="2556"/>
                    <a:pt x="3507" y="1929"/>
                    <a:pt x="3137" y="1422"/>
                  </a:cubicBezTo>
                  <a:cubicBezTo>
                    <a:pt x="2726" y="856"/>
                    <a:pt x="1972" y="1"/>
                    <a:pt x="1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1"/>
            <p:cNvSpPr/>
            <p:nvPr/>
          </p:nvSpPr>
          <p:spPr>
            <a:xfrm>
              <a:off x="2468800" y="3181425"/>
              <a:ext cx="167175" cy="128400"/>
            </a:xfrm>
            <a:custGeom>
              <a:avLst/>
              <a:gdLst/>
              <a:ahLst/>
              <a:cxnLst/>
              <a:rect l="l" t="t" r="r" b="b"/>
              <a:pathLst>
                <a:path w="6687" h="5136" extrusionOk="0">
                  <a:moveTo>
                    <a:pt x="1087" y="0"/>
                  </a:moveTo>
                  <a:cubicBezTo>
                    <a:pt x="812" y="82"/>
                    <a:pt x="515" y="116"/>
                    <a:pt x="310" y="311"/>
                  </a:cubicBezTo>
                  <a:cubicBezTo>
                    <a:pt x="1" y="609"/>
                    <a:pt x="65" y="1117"/>
                    <a:pt x="187" y="1528"/>
                  </a:cubicBezTo>
                  <a:cubicBezTo>
                    <a:pt x="489" y="2560"/>
                    <a:pt x="1260" y="4575"/>
                    <a:pt x="2341" y="5054"/>
                  </a:cubicBezTo>
                  <a:cubicBezTo>
                    <a:pt x="2467" y="5110"/>
                    <a:pt x="2597" y="5135"/>
                    <a:pt x="2730" y="5135"/>
                  </a:cubicBezTo>
                  <a:cubicBezTo>
                    <a:pt x="3808" y="5135"/>
                    <a:pt x="5064" y="3469"/>
                    <a:pt x="5668" y="2841"/>
                  </a:cubicBezTo>
                  <a:cubicBezTo>
                    <a:pt x="5994" y="2500"/>
                    <a:pt x="6317" y="2136"/>
                    <a:pt x="6500" y="1697"/>
                  </a:cubicBezTo>
                  <a:cubicBezTo>
                    <a:pt x="6608" y="1441"/>
                    <a:pt x="6662" y="1170"/>
                    <a:pt x="6687" y="892"/>
                  </a:cubicBezTo>
                  <a:lnTo>
                    <a:pt x="6687" y="892"/>
                  </a:lnTo>
                  <a:cubicBezTo>
                    <a:pt x="5903" y="1808"/>
                    <a:pt x="4862" y="2509"/>
                    <a:pt x="3711" y="2873"/>
                  </a:cubicBezTo>
                  <a:cubicBezTo>
                    <a:pt x="3596" y="2908"/>
                    <a:pt x="3476" y="2941"/>
                    <a:pt x="3357" y="2941"/>
                  </a:cubicBezTo>
                  <a:cubicBezTo>
                    <a:pt x="3322" y="2941"/>
                    <a:pt x="3287" y="2938"/>
                    <a:pt x="3253" y="2931"/>
                  </a:cubicBezTo>
                  <a:cubicBezTo>
                    <a:pt x="3096" y="2901"/>
                    <a:pt x="2964" y="2797"/>
                    <a:pt x="2844" y="2693"/>
                  </a:cubicBezTo>
                  <a:cubicBezTo>
                    <a:pt x="2021" y="1984"/>
                    <a:pt x="1417" y="1035"/>
                    <a:pt x="1087"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1"/>
            <p:cNvSpPr/>
            <p:nvPr/>
          </p:nvSpPr>
          <p:spPr>
            <a:xfrm>
              <a:off x="2393275" y="3309550"/>
              <a:ext cx="131800" cy="116225"/>
            </a:xfrm>
            <a:custGeom>
              <a:avLst/>
              <a:gdLst/>
              <a:ahLst/>
              <a:cxnLst/>
              <a:rect l="l" t="t" r="r" b="b"/>
              <a:pathLst>
                <a:path w="5272" h="4649" extrusionOk="0">
                  <a:moveTo>
                    <a:pt x="4329" y="1"/>
                  </a:moveTo>
                  <a:cubicBezTo>
                    <a:pt x="4246" y="1"/>
                    <a:pt x="4156" y="9"/>
                    <a:pt x="4059" y="26"/>
                  </a:cubicBezTo>
                  <a:cubicBezTo>
                    <a:pt x="3133" y="191"/>
                    <a:pt x="2185" y="590"/>
                    <a:pt x="1302" y="911"/>
                  </a:cubicBezTo>
                  <a:cubicBezTo>
                    <a:pt x="862" y="1070"/>
                    <a:pt x="392" y="1263"/>
                    <a:pt x="146" y="1663"/>
                  </a:cubicBezTo>
                  <a:cubicBezTo>
                    <a:pt x="72" y="1786"/>
                    <a:pt x="28" y="1918"/>
                    <a:pt x="0" y="2052"/>
                  </a:cubicBezTo>
                  <a:cubicBezTo>
                    <a:pt x="595" y="1768"/>
                    <a:pt x="1206" y="1517"/>
                    <a:pt x="1831" y="1311"/>
                  </a:cubicBezTo>
                  <a:cubicBezTo>
                    <a:pt x="2100" y="1223"/>
                    <a:pt x="2390" y="1142"/>
                    <a:pt x="2672" y="1142"/>
                  </a:cubicBezTo>
                  <a:cubicBezTo>
                    <a:pt x="2818" y="1142"/>
                    <a:pt x="2961" y="1164"/>
                    <a:pt x="3099" y="1217"/>
                  </a:cubicBezTo>
                  <a:cubicBezTo>
                    <a:pt x="3444" y="1352"/>
                    <a:pt x="3692" y="1672"/>
                    <a:pt x="3816" y="2021"/>
                  </a:cubicBezTo>
                  <a:cubicBezTo>
                    <a:pt x="3939" y="2371"/>
                    <a:pt x="3950" y="2750"/>
                    <a:pt x="3939" y="3119"/>
                  </a:cubicBezTo>
                  <a:cubicBezTo>
                    <a:pt x="3922" y="3634"/>
                    <a:pt x="3857" y="4144"/>
                    <a:pt x="3751" y="4649"/>
                  </a:cubicBezTo>
                  <a:cubicBezTo>
                    <a:pt x="4575" y="3804"/>
                    <a:pt x="5120" y="2682"/>
                    <a:pt x="5209" y="1506"/>
                  </a:cubicBezTo>
                  <a:cubicBezTo>
                    <a:pt x="5272" y="691"/>
                    <a:pt x="5084" y="1"/>
                    <a:pt x="432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1"/>
            <p:cNvSpPr/>
            <p:nvPr/>
          </p:nvSpPr>
          <p:spPr>
            <a:xfrm>
              <a:off x="2507850" y="3314950"/>
              <a:ext cx="128725" cy="130900"/>
            </a:xfrm>
            <a:custGeom>
              <a:avLst/>
              <a:gdLst/>
              <a:ahLst/>
              <a:cxnLst/>
              <a:rect l="l" t="t" r="r" b="b"/>
              <a:pathLst>
                <a:path w="5149" h="5236" extrusionOk="0">
                  <a:moveTo>
                    <a:pt x="1703" y="1"/>
                  </a:moveTo>
                  <a:cubicBezTo>
                    <a:pt x="1303" y="1"/>
                    <a:pt x="912" y="194"/>
                    <a:pt x="563" y="685"/>
                  </a:cubicBezTo>
                  <a:cubicBezTo>
                    <a:pt x="177" y="1226"/>
                    <a:pt x="77" y="1919"/>
                    <a:pt x="44" y="2585"/>
                  </a:cubicBezTo>
                  <a:cubicBezTo>
                    <a:pt x="1" y="3469"/>
                    <a:pt x="58" y="4362"/>
                    <a:pt x="214" y="5235"/>
                  </a:cubicBezTo>
                  <a:cubicBezTo>
                    <a:pt x="307" y="4738"/>
                    <a:pt x="464" y="4255"/>
                    <a:pt x="677" y="3798"/>
                  </a:cubicBezTo>
                  <a:cubicBezTo>
                    <a:pt x="995" y="3111"/>
                    <a:pt x="1553" y="2426"/>
                    <a:pt x="2311" y="2380"/>
                  </a:cubicBezTo>
                  <a:cubicBezTo>
                    <a:pt x="2336" y="2379"/>
                    <a:pt x="2362" y="2378"/>
                    <a:pt x="2387" y="2378"/>
                  </a:cubicBezTo>
                  <a:cubicBezTo>
                    <a:pt x="2912" y="2378"/>
                    <a:pt x="3395" y="2686"/>
                    <a:pt x="3828" y="2995"/>
                  </a:cubicBezTo>
                  <a:cubicBezTo>
                    <a:pt x="4250" y="3297"/>
                    <a:pt x="4665" y="3616"/>
                    <a:pt x="5070" y="3941"/>
                  </a:cubicBezTo>
                  <a:cubicBezTo>
                    <a:pt x="5149" y="3244"/>
                    <a:pt x="4700" y="2528"/>
                    <a:pt x="4269" y="1933"/>
                  </a:cubicBezTo>
                  <a:cubicBezTo>
                    <a:pt x="3710" y="1164"/>
                    <a:pt x="2683" y="1"/>
                    <a:pt x="1703"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1"/>
            <p:cNvSpPr/>
            <p:nvPr/>
          </p:nvSpPr>
          <p:spPr>
            <a:xfrm>
              <a:off x="2540775" y="3253050"/>
              <a:ext cx="107825" cy="118075"/>
            </a:xfrm>
            <a:custGeom>
              <a:avLst/>
              <a:gdLst/>
              <a:ahLst/>
              <a:cxnLst/>
              <a:rect l="l" t="t" r="r" b="b"/>
              <a:pathLst>
                <a:path w="4313" h="4723" extrusionOk="0">
                  <a:moveTo>
                    <a:pt x="3872" y="0"/>
                  </a:moveTo>
                  <a:cubicBezTo>
                    <a:pt x="3231" y="0"/>
                    <a:pt x="2578" y="226"/>
                    <a:pt x="2038" y="582"/>
                  </a:cubicBezTo>
                  <a:cubicBezTo>
                    <a:pt x="1428" y="984"/>
                    <a:pt x="1" y="2116"/>
                    <a:pt x="139" y="2890"/>
                  </a:cubicBezTo>
                  <a:cubicBezTo>
                    <a:pt x="295" y="3764"/>
                    <a:pt x="1686" y="4244"/>
                    <a:pt x="2402" y="4425"/>
                  </a:cubicBezTo>
                  <a:cubicBezTo>
                    <a:pt x="3002" y="4575"/>
                    <a:pt x="3614" y="4670"/>
                    <a:pt x="4230" y="4723"/>
                  </a:cubicBezTo>
                  <a:cubicBezTo>
                    <a:pt x="3889" y="4382"/>
                    <a:pt x="3575" y="4016"/>
                    <a:pt x="3296" y="3624"/>
                  </a:cubicBezTo>
                  <a:cubicBezTo>
                    <a:pt x="2925" y="3103"/>
                    <a:pt x="2602" y="2470"/>
                    <a:pt x="2746" y="1845"/>
                  </a:cubicBezTo>
                  <a:cubicBezTo>
                    <a:pt x="2869" y="1309"/>
                    <a:pt x="3305" y="913"/>
                    <a:pt x="3719" y="552"/>
                  </a:cubicBezTo>
                  <a:cubicBezTo>
                    <a:pt x="3915" y="380"/>
                    <a:pt x="4113" y="208"/>
                    <a:pt x="4312" y="38"/>
                  </a:cubicBezTo>
                  <a:cubicBezTo>
                    <a:pt x="4167" y="12"/>
                    <a:pt x="4020" y="0"/>
                    <a:pt x="3872"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1"/>
            <p:cNvSpPr/>
            <p:nvPr/>
          </p:nvSpPr>
          <p:spPr>
            <a:xfrm>
              <a:off x="2405300" y="3192775"/>
              <a:ext cx="129525" cy="131875"/>
            </a:xfrm>
            <a:custGeom>
              <a:avLst/>
              <a:gdLst/>
              <a:ahLst/>
              <a:cxnLst/>
              <a:rect l="l" t="t" r="r" b="b"/>
              <a:pathLst>
                <a:path w="5181" h="5275" extrusionOk="0">
                  <a:moveTo>
                    <a:pt x="588" y="1"/>
                  </a:moveTo>
                  <a:lnTo>
                    <a:pt x="588" y="1"/>
                  </a:lnTo>
                  <a:cubicBezTo>
                    <a:pt x="703" y="147"/>
                    <a:pt x="818" y="290"/>
                    <a:pt x="932" y="435"/>
                  </a:cubicBezTo>
                  <a:cubicBezTo>
                    <a:pt x="1354" y="967"/>
                    <a:pt x="1784" y="1511"/>
                    <a:pt x="1996" y="2156"/>
                  </a:cubicBezTo>
                  <a:cubicBezTo>
                    <a:pt x="2209" y="2801"/>
                    <a:pt x="2165" y="3574"/>
                    <a:pt x="1709" y="4077"/>
                  </a:cubicBezTo>
                  <a:cubicBezTo>
                    <a:pt x="1437" y="4379"/>
                    <a:pt x="1051" y="4551"/>
                    <a:pt x="679" y="4715"/>
                  </a:cubicBezTo>
                  <a:cubicBezTo>
                    <a:pt x="454" y="4815"/>
                    <a:pt x="226" y="4914"/>
                    <a:pt x="1" y="5014"/>
                  </a:cubicBezTo>
                  <a:cubicBezTo>
                    <a:pt x="603" y="5059"/>
                    <a:pt x="1206" y="5103"/>
                    <a:pt x="1808" y="5149"/>
                  </a:cubicBezTo>
                  <a:cubicBezTo>
                    <a:pt x="2297" y="5185"/>
                    <a:pt x="2784" y="5222"/>
                    <a:pt x="3273" y="5258"/>
                  </a:cubicBezTo>
                  <a:cubicBezTo>
                    <a:pt x="3396" y="5267"/>
                    <a:pt x="3522" y="5275"/>
                    <a:pt x="3648" y="5275"/>
                  </a:cubicBezTo>
                  <a:cubicBezTo>
                    <a:pt x="3926" y="5275"/>
                    <a:pt x="4201" y="5235"/>
                    <a:pt x="4422" y="5077"/>
                  </a:cubicBezTo>
                  <a:cubicBezTo>
                    <a:pt x="5181" y="4533"/>
                    <a:pt x="3974" y="2927"/>
                    <a:pt x="3636" y="2416"/>
                  </a:cubicBezTo>
                  <a:cubicBezTo>
                    <a:pt x="2983" y="1430"/>
                    <a:pt x="2106" y="564"/>
                    <a:pt x="988" y="128"/>
                  </a:cubicBezTo>
                  <a:cubicBezTo>
                    <a:pt x="859" y="78"/>
                    <a:pt x="725" y="35"/>
                    <a:pt x="58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1"/>
            <p:cNvSpPr/>
            <p:nvPr/>
          </p:nvSpPr>
          <p:spPr>
            <a:xfrm>
              <a:off x="2484525" y="3270600"/>
              <a:ext cx="81875" cy="71900"/>
            </a:xfrm>
            <a:custGeom>
              <a:avLst/>
              <a:gdLst/>
              <a:ahLst/>
              <a:cxnLst/>
              <a:rect l="l" t="t" r="r" b="b"/>
              <a:pathLst>
                <a:path w="3275" h="2876" extrusionOk="0">
                  <a:moveTo>
                    <a:pt x="1638" y="0"/>
                  </a:moveTo>
                  <a:cubicBezTo>
                    <a:pt x="1172" y="0"/>
                    <a:pt x="714" y="227"/>
                    <a:pt x="438" y="646"/>
                  </a:cubicBezTo>
                  <a:cubicBezTo>
                    <a:pt x="1" y="1308"/>
                    <a:pt x="181" y="2201"/>
                    <a:pt x="845" y="2638"/>
                  </a:cubicBezTo>
                  <a:cubicBezTo>
                    <a:pt x="1089" y="2799"/>
                    <a:pt x="1364" y="2876"/>
                    <a:pt x="1636" y="2876"/>
                  </a:cubicBezTo>
                  <a:cubicBezTo>
                    <a:pt x="2103" y="2876"/>
                    <a:pt x="2561" y="2649"/>
                    <a:pt x="2837" y="2231"/>
                  </a:cubicBezTo>
                  <a:cubicBezTo>
                    <a:pt x="3274" y="1567"/>
                    <a:pt x="3091" y="677"/>
                    <a:pt x="2430" y="239"/>
                  </a:cubicBezTo>
                  <a:cubicBezTo>
                    <a:pt x="2186" y="77"/>
                    <a:pt x="1911" y="0"/>
                    <a:pt x="1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1"/>
            <p:cNvSpPr/>
            <p:nvPr/>
          </p:nvSpPr>
          <p:spPr>
            <a:xfrm>
              <a:off x="2502850" y="3286725"/>
              <a:ext cx="45200" cy="39675"/>
            </a:xfrm>
            <a:custGeom>
              <a:avLst/>
              <a:gdLst/>
              <a:ahLst/>
              <a:cxnLst/>
              <a:rect l="l" t="t" r="r" b="b"/>
              <a:pathLst>
                <a:path w="1808" h="1587" extrusionOk="0">
                  <a:moveTo>
                    <a:pt x="904" y="0"/>
                  </a:moveTo>
                  <a:cubicBezTo>
                    <a:pt x="646" y="0"/>
                    <a:pt x="393" y="125"/>
                    <a:pt x="241" y="356"/>
                  </a:cubicBezTo>
                  <a:cubicBezTo>
                    <a:pt x="0" y="722"/>
                    <a:pt x="100" y="1215"/>
                    <a:pt x="466" y="1457"/>
                  </a:cubicBezTo>
                  <a:cubicBezTo>
                    <a:pt x="600" y="1545"/>
                    <a:pt x="751" y="1587"/>
                    <a:pt x="901" y="1587"/>
                  </a:cubicBezTo>
                  <a:cubicBezTo>
                    <a:pt x="1160" y="1587"/>
                    <a:pt x="1413" y="1462"/>
                    <a:pt x="1567" y="1230"/>
                  </a:cubicBezTo>
                  <a:cubicBezTo>
                    <a:pt x="1807" y="865"/>
                    <a:pt x="1709" y="373"/>
                    <a:pt x="1340" y="131"/>
                  </a:cubicBezTo>
                  <a:cubicBezTo>
                    <a:pt x="1206" y="42"/>
                    <a:pt x="1054" y="0"/>
                    <a:pt x="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1"/>
            <p:cNvSpPr/>
            <p:nvPr/>
          </p:nvSpPr>
          <p:spPr>
            <a:xfrm>
              <a:off x="1824250" y="2575600"/>
              <a:ext cx="469900" cy="439875"/>
            </a:xfrm>
            <a:custGeom>
              <a:avLst/>
              <a:gdLst/>
              <a:ahLst/>
              <a:cxnLst/>
              <a:rect l="l" t="t" r="r" b="b"/>
              <a:pathLst>
                <a:path w="18796" h="17595" extrusionOk="0">
                  <a:moveTo>
                    <a:pt x="11368" y="1"/>
                  </a:moveTo>
                  <a:cubicBezTo>
                    <a:pt x="11229" y="1"/>
                    <a:pt x="11090" y="12"/>
                    <a:pt x="10953" y="35"/>
                  </a:cubicBezTo>
                  <a:cubicBezTo>
                    <a:pt x="9975" y="198"/>
                    <a:pt x="9136" y="872"/>
                    <a:pt x="8604" y="1706"/>
                  </a:cubicBezTo>
                  <a:cubicBezTo>
                    <a:pt x="8283" y="2209"/>
                    <a:pt x="8019" y="2811"/>
                    <a:pt x="7480" y="3069"/>
                  </a:cubicBezTo>
                  <a:cubicBezTo>
                    <a:pt x="7403" y="3108"/>
                    <a:pt x="7321" y="3133"/>
                    <a:pt x="7238" y="3159"/>
                  </a:cubicBezTo>
                  <a:cubicBezTo>
                    <a:pt x="7069" y="3211"/>
                    <a:pt x="6892" y="3247"/>
                    <a:pt x="6728" y="3301"/>
                  </a:cubicBezTo>
                  <a:cubicBezTo>
                    <a:pt x="6725" y="3302"/>
                    <a:pt x="6721" y="3304"/>
                    <a:pt x="6715" y="3304"/>
                  </a:cubicBezTo>
                  <a:cubicBezTo>
                    <a:pt x="6676" y="3318"/>
                    <a:pt x="6636" y="3333"/>
                    <a:pt x="6599" y="3348"/>
                  </a:cubicBezTo>
                  <a:cubicBezTo>
                    <a:pt x="6586" y="3354"/>
                    <a:pt x="6574" y="3360"/>
                    <a:pt x="6563" y="3365"/>
                  </a:cubicBezTo>
                  <a:cubicBezTo>
                    <a:pt x="6533" y="3380"/>
                    <a:pt x="6503" y="3397"/>
                    <a:pt x="6471" y="3416"/>
                  </a:cubicBezTo>
                  <a:cubicBezTo>
                    <a:pt x="6460" y="3423"/>
                    <a:pt x="6448" y="3430"/>
                    <a:pt x="6435" y="3437"/>
                  </a:cubicBezTo>
                  <a:cubicBezTo>
                    <a:pt x="6397" y="3463"/>
                    <a:pt x="6359" y="3490"/>
                    <a:pt x="6325" y="3525"/>
                  </a:cubicBezTo>
                  <a:cubicBezTo>
                    <a:pt x="5959" y="3874"/>
                    <a:pt x="6037" y="4472"/>
                    <a:pt x="6180" y="4958"/>
                  </a:cubicBezTo>
                  <a:cubicBezTo>
                    <a:pt x="6213" y="5072"/>
                    <a:pt x="6255" y="5201"/>
                    <a:pt x="6298" y="5336"/>
                  </a:cubicBezTo>
                  <a:cubicBezTo>
                    <a:pt x="5686" y="4696"/>
                    <a:pt x="4965" y="4168"/>
                    <a:pt x="4132" y="3841"/>
                  </a:cubicBezTo>
                  <a:cubicBezTo>
                    <a:pt x="4056" y="3811"/>
                    <a:pt x="3977" y="3784"/>
                    <a:pt x="3901" y="3760"/>
                  </a:cubicBezTo>
                  <a:cubicBezTo>
                    <a:pt x="3898" y="3760"/>
                    <a:pt x="3898" y="3760"/>
                    <a:pt x="3897" y="3757"/>
                  </a:cubicBezTo>
                  <a:cubicBezTo>
                    <a:pt x="3820" y="3732"/>
                    <a:pt x="3741" y="3711"/>
                    <a:pt x="3661" y="3689"/>
                  </a:cubicBezTo>
                  <a:cubicBezTo>
                    <a:pt x="3346" y="3610"/>
                    <a:pt x="3019" y="3566"/>
                    <a:pt x="2696" y="3566"/>
                  </a:cubicBezTo>
                  <a:cubicBezTo>
                    <a:pt x="1925" y="3566"/>
                    <a:pt x="1181" y="3815"/>
                    <a:pt x="707" y="4409"/>
                  </a:cubicBezTo>
                  <a:cubicBezTo>
                    <a:pt x="340" y="4870"/>
                    <a:pt x="192" y="5469"/>
                    <a:pt x="129" y="6056"/>
                  </a:cubicBezTo>
                  <a:cubicBezTo>
                    <a:pt x="0" y="7281"/>
                    <a:pt x="334" y="8719"/>
                    <a:pt x="1432" y="9279"/>
                  </a:cubicBezTo>
                  <a:cubicBezTo>
                    <a:pt x="1899" y="9518"/>
                    <a:pt x="2441" y="9561"/>
                    <a:pt x="2965" y="9601"/>
                  </a:cubicBezTo>
                  <a:lnTo>
                    <a:pt x="2970" y="9601"/>
                  </a:lnTo>
                  <a:cubicBezTo>
                    <a:pt x="3264" y="9623"/>
                    <a:pt x="3554" y="9644"/>
                    <a:pt x="3848" y="9667"/>
                  </a:cubicBezTo>
                  <a:cubicBezTo>
                    <a:pt x="4267" y="9698"/>
                    <a:pt x="4684" y="9730"/>
                    <a:pt x="5101" y="9761"/>
                  </a:cubicBezTo>
                  <a:cubicBezTo>
                    <a:pt x="5164" y="9766"/>
                    <a:pt x="5227" y="9769"/>
                    <a:pt x="5287" y="9775"/>
                  </a:cubicBezTo>
                  <a:lnTo>
                    <a:pt x="4959" y="9894"/>
                  </a:lnTo>
                  <a:cubicBezTo>
                    <a:pt x="4612" y="10023"/>
                    <a:pt x="4268" y="10153"/>
                    <a:pt x="3933" y="10275"/>
                  </a:cubicBezTo>
                  <a:cubicBezTo>
                    <a:pt x="3673" y="10370"/>
                    <a:pt x="3404" y="10474"/>
                    <a:pt x="3166" y="10612"/>
                  </a:cubicBezTo>
                  <a:cubicBezTo>
                    <a:pt x="3046" y="10682"/>
                    <a:pt x="2934" y="10761"/>
                    <a:pt x="2834" y="10850"/>
                  </a:cubicBezTo>
                  <a:cubicBezTo>
                    <a:pt x="2733" y="10940"/>
                    <a:pt x="2643" y="11043"/>
                    <a:pt x="2571" y="11159"/>
                  </a:cubicBezTo>
                  <a:cubicBezTo>
                    <a:pt x="2548" y="11198"/>
                    <a:pt x="2528" y="11235"/>
                    <a:pt x="2511" y="11273"/>
                  </a:cubicBezTo>
                  <a:cubicBezTo>
                    <a:pt x="2169" y="11972"/>
                    <a:pt x="2480" y="12842"/>
                    <a:pt x="2427" y="13637"/>
                  </a:cubicBezTo>
                  <a:cubicBezTo>
                    <a:pt x="2379" y="14344"/>
                    <a:pt x="2047" y="15107"/>
                    <a:pt x="2406" y="15714"/>
                  </a:cubicBezTo>
                  <a:cubicBezTo>
                    <a:pt x="2656" y="16134"/>
                    <a:pt x="3126" y="16292"/>
                    <a:pt x="3628" y="16292"/>
                  </a:cubicBezTo>
                  <a:cubicBezTo>
                    <a:pt x="3957" y="16292"/>
                    <a:pt x="4299" y="16224"/>
                    <a:pt x="4601" y="16117"/>
                  </a:cubicBezTo>
                  <a:cubicBezTo>
                    <a:pt x="5600" y="15764"/>
                    <a:pt x="6478" y="15121"/>
                    <a:pt x="7156" y="14308"/>
                  </a:cubicBezTo>
                  <a:cubicBezTo>
                    <a:pt x="7166" y="14295"/>
                    <a:pt x="7176" y="14282"/>
                    <a:pt x="7186" y="14270"/>
                  </a:cubicBezTo>
                  <a:cubicBezTo>
                    <a:pt x="7285" y="14151"/>
                    <a:pt x="7380" y="14026"/>
                    <a:pt x="7470" y="13897"/>
                  </a:cubicBezTo>
                  <a:cubicBezTo>
                    <a:pt x="7479" y="13885"/>
                    <a:pt x="7487" y="13874"/>
                    <a:pt x="7494" y="13861"/>
                  </a:cubicBezTo>
                  <a:cubicBezTo>
                    <a:pt x="7618" y="13682"/>
                    <a:pt x="7732" y="13496"/>
                    <a:pt x="7837" y="13305"/>
                  </a:cubicBezTo>
                  <a:cubicBezTo>
                    <a:pt x="7838" y="13516"/>
                    <a:pt x="7847" y="13728"/>
                    <a:pt x="7860" y="13937"/>
                  </a:cubicBezTo>
                  <a:cubicBezTo>
                    <a:pt x="7861" y="13980"/>
                    <a:pt x="7861" y="14023"/>
                    <a:pt x="7866" y="14066"/>
                  </a:cubicBezTo>
                  <a:cubicBezTo>
                    <a:pt x="7897" y="14573"/>
                    <a:pt x="7959" y="15078"/>
                    <a:pt x="8046" y="15578"/>
                  </a:cubicBezTo>
                  <a:cubicBezTo>
                    <a:pt x="8048" y="15592"/>
                    <a:pt x="8051" y="15607"/>
                    <a:pt x="8053" y="15621"/>
                  </a:cubicBezTo>
                  <a:lnTo>
                    <a:pt x="8053" y="15624"/>
                  </a:lnTo>
                  <a:cubicBezTo>
                    <a:pt x="8141" y="16114"/>
                    <a:pt x="8304" y="16662"/>
                    <a:pt x="8753" y="16875"/>
                  </a:cubicBezTo>
                  <a:cubicBezTo>
                    <a:pt x="8892" y="16941"/>
                    <a:pt x="9037" y="16965"/>
                    <a:pt x="9187" y="16965"/>
                  </a:cubicBezTo>
                  <a:cubicBezTo>
                    <a:pt x="9614" y="16965"/>
                    <a:pt x="10075" y="16768"/>
                    <a:pt x="10503" y="16768"/>
                  </a:cubicBezTo>
                  <a:cubicBezTo>
                    <a:pt x="10647" y="16768"/>
                    <a:pt x="10787" y="16790"/>
                    <a:pt x="10921" y="16849"/>
                  </a:cubicBezTo>
                  <a:cubicBezTo>
                    <a:pt x="11158" y="16955"/>
                    <a:pt x="11333" y="17162"/>
                    <a:pt x="11542" y="17315"/>
                  </a:cubicBezTo>
                  <a:cubicBezTo>
                    <a:pt x="11773" y="17488"/>
                    <a:pt x="12059" y="17595"/>
                    <a:pt x="12345" y="17595"/>
                  </a:cubicBezTo>
                  <a:cubicBezTo>
                    <a:pt x="12422" y="17595"/>
                    <a:pt x="12499" y="17587"/>
                    <a:pt x="12575" y="17570"/>
                  </a:cubicBezTo>
                  <a:cubicBezTo>
                    <a:pt x="12932" y="17493"/>
                    <a:pt x="13250" y="17203"/>
                    <a:pt x="13311" y="16841"/>
                  </a:cubicBezTo>
                  <a:cubicBezTo>
                    <a:pt x="13375" y="16447"/>
                    <a:pt x="13143" y="16054"/>
                    <a:pt x="13174" y="15657"/>
                  </a:cubicBezTo>
                  <a:cubicBezTo>
                    <a:pt x="13207" y="15230"/>
                    <a:pt x="13533" y="14890"/>
                    <a:pt x="13685" y="14490"/>
                  </a:cubicBezTo>
                  <a:cubicBezTo>
                    <a:pt x="13967" y="13756"/>
                    <a:pt x="13649" y="12980"/>
                    <a:pt x="13213" y="12287"/>
                  </a:cubicBezTo>
                  <a:lnTo>
                    <a:pt x="13203" y="12270"/>
                  </a:lnTo>
                  <a:cubicBezTo>
                    <a:pt x="13146" y="12181"/>
                    <a:pt x="13088" y="12094"/>
                    <a:pt x="13028" y="12008"/>
                  </a:cubicBezTo>
                  <a:cubicBezTo>
                    <a:pt x="13021" y="11996"/>
                    <a:pt x="13014" y="11988"/>
                    <a:pt x="13010" y="11979"/>
                  </a:cubicBezTo>
                  <a:cubicBezTo>
                    <a:pt x="12995" y="11959"/>
                    <a:pt x="12982" y="11939"/>
                    <a:pt x="12968" y="11919"/>
                  </a:cubicBezTo>
                  <a:lnTo>
                    <a:pt x="12968" y="11919"/>
                  </a:lnTo>
                  <a:cubicBezTo>
                    <a:pt x="13789" y="12074"/>
                    <a:pt x="14623" y="12154"/>
                    <a:pt x="15459" y="12154"/>
                  </a:cubicBezTo>
                  <a:cubicBezTo>
                    <a:pt x="15541" y="12154"/>
                    <a:pt x="15623" y="12153"/>
                    <a:pt x="15705" y="12151"/>
                  </a:cubicBezTo>
                  <a:cubicBezTo>
                    <a:pt x="16465" y="12137"/>
                    <a:pt x="17268" y="12041"/>
                    <a:pt x="17875" y="11585"/>
                  </a:cubicBezTo>
                  <a:cubicBezTo>
                    <a:pt x="18483" y="11134"/>
                    <a:pt x="18796" y="10209"/>
                    <a:pt x="18361" y="9586"/>
                  </a:cubicBezTo>
                  <a:cubicBezTo>
                    <a:pt x="18166" y="9306"/>
                    <a:pt x="17862" y="9130"/>
                    <a:pt x="17590" y="8926"/>
                  </a:cubicBezTo>
                  <a:cubicBezTo>
                    <a:pt x="16700" y="8257"/>
                    <a:pt x="16084" y="7218"/>
                    <a:pt x="15068" y="6764"/>
                  </a:cubicBezTo>
                  <a:cubicBezTo>
                    <a:pt x="14707" y="6602"/>
                    <a:pt x="14322" y="6530"/>
                    <a:pt x="13933" y="6530"/>
                  </a:cubicBezTo>
                  <a:cubicBezTo>
                    <a:pt x="13357" y="6530"/>
                    <a:pt x="12771" y="6688"/>
                    <a:pt x="12240" y="6949"/>
                  </a:cubicBezTo>
                  <a:cubicBezTo>
                    <a:pt x="12390" y="6779"/>
                    <a:pt x="12525" y="6628"/>
                    <a:pt x="12640" y="6510"/>
                  </a:cubicBezTo>
                  <a:cubicBezTo>
                    <a:pt x="12882" y="6256"/>
                    <a:pt x="13121" y="5994"/>
                    <a:pt x="13321" y="5707"/>
                  </a:cubicBezTo>
                  <a:cubicBezTo>
                    <a:pt x="13361" y="5650"/>
                    <a:pt x="13398" y="5590"/>
                    <a:pt x="13435" y="5531"/>
                  </a:cubicBezTo>
                  <a:cubicBezTo>
                    <a:pt x="13507" y="5411"/>
                    <a:pt x="13571" y="5287"/>
                    <a:pt x="13626" y="5158"/>
                  </a:cubicBezTo>
                  <a:lnTo>
                    <a:pt x="13626" y="5157"/>
                  </a:lnTo>
                  <a:cubicBezTo>
                    <a:pt x="13659" y="5075"/>
                    <a:pt x="13687" y="4995"/>
                    <a:pt x="13713" y="4913"/>
                  </a:cubicBezTo>
                  <a:cubicBezTo>
                    <a:pt x="13728" y="4870"/>
                    <a:pt x="13736" y="4825"/>
                    <a:pt x="13749" y="4780"/>
                  </a:cubicBezTo>
                  <a:cubicBezTo>
                    <a:pt x="13758" y="4744"/>
                    <a:pt x="13769" y="4707"/>
                    <a:pt x="13776" y="4671"/>
                  </a:cubicBezTo>
                  <a:cubicBezTo>
                    <a:pt x="13791" y="4610"/>
                    <a:pt x="13801" y="4548"/>
                    <a:pt x="13809" y="4485"/>
                  </a:cubicBezTo>
                  <a:cubicBezTo>
                    <a:pt x="13812" y="4469"/>
                    <a:pt x="13815" y="4452"/>
                    <a:pt x="13816" y="4436"/>
                  </a:cubicBezTo>
                  <a:cubicBezTo>
                    <a:pt x="13891" y="3939"/>
                    <a:pt x="13867" y="3419"/>
                    <a:pt x="13841" y="2911"/>
                  </a:cubicBezTo>
                  <a:cubicBezTo>
                    <a:pt x="13808" y="2316"/>
                    <a:pt x="13771" y="1699"/>
                    <a:pt x="13490" y="1174"/>
                  </a:cubicBezTo>
                  <a:cubicBezTo>
                    <a:pt x="13089" y="424"/>
                    <a:pt x="12224" y="1"/>
                    <a:pt x="1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1"/>
            <p:cNvSpPr/>
            <p:nvPr/>
          </p:nvSpPr>
          <p:spPr>
            <a:xfrm>
              <a:off x="1983900" y="2609425"/>
              <a:ext cx="168750" cy="195325"/>
            </a:xfrm>
            <a:custGeom>
              <a:avLst/>
              <a:gdLst/>
              <a:ahLst/>
              <a:cxnLst/>
              <a:rect l="l" t="t" r="r" b="b"/>
              <a:pathLst>
                <a:path w="6750" h="7813" extrusionOk="0">
                  <a:moveTo>
                    <a:pt x="4584" y="0"/>
                  </a:moveTo>
                  <a:cubicBezTo>
                    <a:pt x="4466" y="0"/>
                    <a:pt x="4349" y="10"/>
                    <a:pt x="4233" y="29"/>
                  </a:cubicBezTo>
                  <a:cubicBezTo>
                    <a:pt x="3406" y="166"/>
                    <a:pt x="2692" y="738"/>
                    <a:pt x="2241" y="1446"/>
                  </a:cubicBezTo>
                  <a:cubicBezTo>
                    <a:pt x="1968" y="1872"/>
                    <a:pt x="1746" y="2384"/>
                    <a:pt x="1290" y="2602"/>
                  </a:cubicBezTo>
                  <a:cubicBezTo>
                    <a:pt x="969" y="2753"/>
                    <a:pt x="567" y="2743"/>
                    <a:pt x="310" y="2989"/>
                  </a:cubicBezTo>
                  <a:cubicBezTo>
                    <a:pt x="1" y="3285"/>
                    <a:pt x="64" y="3793"/>
                    <a:pt x="187" y="4205"/>
                  </a:cubicBezTo>
                  <a:cubicBezTo>
                    <a:pt x="489" y="5237"/>
                    <a:pt x="1259" y="7252"/>
                    <a:pt x="2340" y="7731"/>
                  </a:cubicBezTo>
                  <a:cubicBezTo>
                    <a:pt x="2466" y="7787"/>
                    <a:pt x="2596" y="7812"/>
                    <a:pt x="2729" y="7812"/>
                  </a:cubicBezTo>
                  <a:cubicBezTo>
                    <a:pt x="3808" y="7812"/>
                    <a:pt x="5064" y="6145"/>
                    <a:pt x="5666" y="5518"/>
                  </a:cubicBezTo>
                  <a:cubicBezTo>
                    <a:pt x="5994" y="5176"/>
                    <a:pt x="6318" y="4812"/>
                    <a:pt x="6502" y="4373"/>
                  </a:cubicBezTo>
                  <a:cubicBezTo>
                    <a:pt x="6750" y="3780"/>
                    <a:pt x="6720" y="3112"/>
                    <a:pt x="6684" y="2468"/>
                  </a:cubicBezTo>
                  <a:cubicBezTo>
                    <a:pt x="6655" y="1964"/>
                    <a:pt x="6624" y="1441"/>
                    <a:pt x="6386" y="995"/>
                  </a:cubicBezTo>
                  <a:cubicBezTo>
                    <a:pt x="6044" y="359"/>
                    <a:pt x="5310" y="0"/>
                    <a:pt x="4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1"/>
            <p:cNvSpPr/>
            <p:nvPr/>
          </p:nvSpPr>
          <p:spPr>
            <a:xfrm>
              <a:off x="2036500" y="2689475"/>
              <a:ext cx="17375" cy="104075"/>
            </a:xfrm>
            <a:custGeom>
              <a:avLst/>
              <a:gdLst/>
              <a:ahLst/>
              <a:cxnLst/>
              <a:rect l="l" t="t" r="r" b="b"/>
              <a:pathLst>
                <a:path w="695" h="4163" extrusionOk="0">
                  <a:moveTo>
                    <a:pt x="520" y="1"/>
                  </a:moveTo>
                  <a:cubicBezTo>
                    <a:pt x="459" y="1"/>
                    <a:pt x="403" y="41"/>
                    <a:pt x="385" y="102"/>
                  </a:cubicBezTo>
                  <a:cubicBezTo>
                    <a:pt x="1" y="1382"/>
                    <a:pt x="6" y="2788"/>
                    <a:pt x="399" y="4063"/>
                  </a:cubicBezTo>
                  <a:cubicBezTo>
                    <a:pt x="409" y="4095"/>
                    <a:pt x="429" y="4122"/>
                    <a:pt x="456" y="4141"/>
                  </a:cubicBezTo>
                  <a:cubicBezTo>
                    <a:pt x="480" y="4155"/>
                    <a:pt x="508" y="4163"/>
                    <a:pt x="537" y="4163"/>
                  </a:cubicBezTo>
                  <a:cubicBezTo>
                    <a:pt x="550" y="4163"/>
                    <a:pt x="563" y="4161"/>
                    <a:pt x="577" y="4158"/>
                  </a:cubicBezTo>
                  <a:cubicBezTo>
                    <a:pt x="651" y="4135"/>
                    <a:pt x="694" y="4056"/>
                    <a:pt x="671" y="3980"/>
                  </a:cubicBezTo>
                  <a:cubicBezTo>
                    <a:pt x="294" y="2759"/>
                    <a:pt x="290" y="1409"/>
                    <a:pt x="657" y="184"/>
                  </a:cubicBezTo>
                  <a:cubicBezTo>
                    <a:pt x="680" y="109"/>
                    <a:pt x="637" y="29"/>
                    <a:pt x="562" y="7"/>
                  </a:cubicBezTo>
                  <a:cubicBezTo>
                    <a:pt x="548" y="3"/>
                    <a:pt x="534" y="1"/>
                    <a:pt x="52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1"/>
            <p:cNvSpPr/>
            <p:nvPr/>
          </p:nvSpPr>
          <p:spPr>
            <a:xfrm>
              <a:off x="2042850" y="2719325"/>
              <a:ext cx="46500" cy="67925"/>
            </a:xfrm>
            <a:custGeom>
              <a:avLst/>
              <a:gdLst/>
              <a:ahLst/>
              <a:cxnLst/>
              <a:rect l="l" t="t" r="r" b="b"/>
              <a:pathLst>
                <a:path w="1860" h="2717" extrusionOk="0">
                  <a:moveTo>
                    <a:pt x="1699" y="1"/>
                  </a:moveTo>
                  <a:cubicBezTo>
                    <a:pt x="1641" y="1"/>
                    <a:pt x="1586" y="37"/>
                    <a:pt x="1565" y="96"/>
                  </a:cubicBezTo>
                  <a:cubicBezTo>
                    <a:pt x="1251" y="987"/>
                    <a:pt x="731" y="1810"/>
                    <a:pt x="58" y="2475"/>
                  </a:cubicBezTo>
                  <a:cubicBezTo>
                    <a:pt x="2" y="2530"/>
                    <a:pt x="0" y="2620"/>
                    <a:pt x="55" y="2676"/>
                  </a:cubicBezTo>
                  <a:cubicBezTo>
                    <a:pt x="62" y="2682"/>
                    <a:pt x="69" y="2687"/>
                    <a:pt x="79" y="2693"/>
                  </a:cubicBezTo>
                  <a:cubicBezTo>
                    <a:pt x="102" y="2708"/>
                    <a:pt x="129" y="2716"/>
                    <a:pt x="156" y="2716"/>
                  </a:cubicBezTo>
                  <a:cubicBezTo>
                    <a:pt x="192" y="2716"/>
                    <a:pt x="228" y="2703"/>
                    <a:pt x="254" y="2676"/>
                  </a:cubicBezTo>
                  <a:cubicBezTo>
                    <a:pt x="958" y="1981"/>
                    <a:pt x="1505" y="1121"/>
                    <a:pt x="1832" y="189"/>
                  </a:cubicBezTo>
                  <a:cubicBezTo>
                    <a:pt x="1859" y="116"/>
                    <a:pt x="1820" y="37"/>
                    <a:pt x="1746" y="9"/>
                  </a:cubicBezTo>
                  <a:cubicBezTo>
                    <a:pt x="1731" y="3"/>
                    <a:pt x="1715" y="1"/>
                    <a:pt x="169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1"/>
            <p:cNvSpPr/>
            <p:nvPr/>
          </p:nvSpPr>
          <p:spPr>
            <a:xfrm>
              <a:off x="2006150" y="2658225"/>
              <a:ext cx="113575" cy="131525"/>
            </a:xfrm>
            <a:custGeom>
              <a:avLst/>
              <a:gdLst/>
              <a:ahLst/>
              <a:cxnLst/>
              <a:rect l="l" t="t" r="r" b="b"/>
              <a:pathLst>
                <a:path w="4543" h="5261" extrusionOk="0">
                  <a:moveTo>
                    <a:pt x="3085" y="1"/>
                  </a:moveTo>
                  <a:cubicBezTo>
                    <a:pt x="3006" y="1"/>
                    <a:pt x="2926" y="7"/>
                    <a:pt x="2848" y="20"/>
                  </a:cubicBezTo>
                  <a:cubicBezTo>
                    <a:pt x="2292" y="114"/>
                    <a:pt x="1814" y="499"/>
                    <a:pt x="1508" y="976"/>
                  </a:cubicBezTo>
                  <a:cubicBezTo>
                    <a:pt x="1325" y="1263"/>
                    <a:pt x="1176" y="1607"/>
                    <a:pt x="868" y="1753"/>
                  </a:cubicBezTo>
                  <a:cubicBezTo>
                    <a:pt x="653" y="1858"/>
                    <a:pt x="380" y="1851"/>
                    <a:pt x="208" y="2015"/>
                  </a:cubicBezTo>
                  <a:cubicBezTo>
                    <a:pt x="1" y="2216"/>
                    <a:pt x="44" y="2556"/>
                    <a:pt x="125" y="2834"/>
                  </a:cubicBezTo>
                  <a:cubicBezTo>
                    <a:pt x="330" y="3529"/>
                    <a:pt x="849" y="4885"/>
                    <a:pt x="1571" y="5206"/>
                  </a:cubicBezTo>
                  <a:cubicBezTo>
                    <a:pt x="1656" y="5243"/>
                    <a:pt x="1744" y="5261"/>
                    <a:pt x="1834" y="5261"/>
                  </a:cubicBezTo>
                  <a:cubicBezTo>
                    <a:pt x="2560" y="5261"/>
                    <a:pt x="3406" y="4139"/>
                    <a:pt x="3812" y="3717"/>
                  </a:cubicBezTo>
                  <a:cubicBezTo>
                    <a:pt x="4034" y="3487"/>
                    <a:pt x="4250" y="3242"/>
                    <a:pt x="4373" y="2947"/>
                  </a:cubicBezTo>
                  <a:cubicBezTo>
                    <a:pt x="4543" y="2547"/>
                    <a:pt x="4521" y="2097"/>
                    <a:pt x="4497" y="1664"/>
                  </a:cubicBezTo>
                  <a:cubicBezTo>
                    <a:pt x="4479" y="1323"/>
                    <a:pt x="4458" y="972"/>
                    <a:pt x="4296" y="671"/>
                  </a:cubicBezTo>
                  <a:cubicBezTo>
                    <a:pt x="4068" y="243"/>
                    <a:pt x="3574" y="1"/>
                    <a:pt x="3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1"/>
            <p:cNvSpPr/>
            <p:nvPr/>
          </p:nvSpPr>
          <p:spPr>
            <a:xfrm>
              <a:off x="1857525" y="2685050"/>
              <a:ext cx="192400" cy="134475"/>
            </a:xfrm>
            <a:custGeom>
              <a:avLst/>
              <a:gdLst/>
              <a:ahLst/>
              <a:cxnLst/>
              <a:rect l="l" t="t" r="r" b="b"/>
              <a:pathLst>
                <a:path w="7696" h="5379" extrusionOk="0">
                  <a:moveTo>
                    <a:pt x="2286" y="1"/>
                  </a:moveTo>
                  <a:cubicBezTo>
                    <a:pt x="1632" y="1"/>
                    <a:pt x="1000" y="213"/>
                    <a:pt x="600" y="717"/>
                  </a:cubicBezTo>
                  <a:cubicBezTo>
                    <a:pt x="287" y="1109"/>
                    <a:pt x="162" y="1617"/>
                    <a:pt x="111" y="2113"/>
                  </a:cubicBezTo>
                  <a:cubicBezTo>
                    <a:pt x="1" y="3152"/>
                    <a:pt x="284" y="4371"/>
                    <a:pt x="1213" y="4845"/>
                  </a:cubicBezTo>
                  <a:cubicBezTo>
                    <a:pt x="1611" y="5047"/>
                    <a:pt x="2070" y="5086"/>
                    <a:pt x="2514" y="5117"/>
                  </a:cubicBezTo>
                  <a:lnTo>
                    <a:pt x="4326" y="5252"/>
                  </a:lnTo>
                  <a:cubicBezTo>
                    <a:pt x="4815" y="5288"/>
                    <a:pt x="5302" y="5325"/>
                    <a:pt x="5791" y="5361"/>
                  </a:cubicBezTo>
                  <a:cubicBezTo>
                    <a:pt x="5914" y="5370"/>
                    <a:pt x="6041" y="5378"/>
                    <a:pt x="6166" y="5378"/>
                  </a:cubicBezTo>
                  <a:cubicBezTo>
                    <a:pt x="6445" y="5378"/>
                    <a:pt x="6719" y="5338"/>
                    <a:pt x="6939" y="5180"/>
                  </a:cubicBezTo>
                  <a:cubicBezTo>
                    <a:pt x="7696" y="4637"/>
                    <a:pt x="6489" y="3032"/>
                    <a:pt x="6151" y="2522"/>
                  </a:cubicBezTo>
                  <a:cubicBezTo>
                    <a:pt x="5500" y="1534"/>
                    <a:pt x="4621" y="670"/>
                    <a:pt x="3503" y="234"/>
                  </a:cubicBezTo>
                  <a:cubicBezTo>
                    <a:pt x="3124" y="86"/>
                    <a:pt x="2700" y="1"/>
                    <a:pt x="2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1"/>
            <p:cNvSpPr/>
            <p:nvPr/>
          </p:nvSpPr>
          <p:spPr>
            <a:xfrm>
              <a:off x="1947600" y="2730825"/>
              <a:ext cx="84850" cy="67800"/>
            </a:xfrm>
            <a:custGeom>
              <a:avLst/>
              <a:gdLst/>
              <a:ahLst/>
              <a:cxnLst/>
              <a:rect l="l" t="t" r="r" b="b"/>
              <a:pathLst>
                <a:path w="3394" h="2712" extrusionOk="0">
                  <a:moveTo>
                    <a:pt x="160" y="1"/>
                  </a:moveTo>
                  <a:cubicBezTo>
                    <a:pt x="100" y="1"/>
                    <a:pt x="46" y="38"/>
                    <a:pt x="25" y="96"/>
                  </a:cubicBezTo>
                  <a:cubicBezTo>
                    <a:pt x="1" y="172"/>
                    <a:pt x="39" y="251"/>
                    <a:pt x="114" y="277"/>
                  </a:cubicBezTo>
                  <a:cubicBezTo>
                    <a:pt x="1347" y="702"/>
                    <a:pt x="2410" y="1544"/>
                    <a:pt x="3111" y="2646"/>
                  </a:cubicBezTo>
                  <a:cubicBezTo>
                    <a:pt x="3122" y="2663"/>
                    <a:pt x="3137" y="2677"/>
                    <a:pt x="3152" y="2689"/>
                  </a:cubicBezTo>
                  <a:cubicBezTo>
                    <a:pt x="3175" y="2704"/>
                    <a:pt x="3202" y="2712"/>
                    <a:pt x="3229" y="2712"/>
                  </a:cubicBezTo>
                  <a:cubicBezTo>
                    <a:pt x="3256" y="2712"/>
                    <a:pt x="3283" y="2704"/>
                    <a:pt x="3307" y="2689"/>
                  </a:cubicBezTo>
                  <a:cubicBezTo>
                    <a:pt x="3375" y="2647"/>
                    <a:pt x="3393" y="2560"/>
                    <a:pt x="3350" y="2494"/>
                  </a:cubicBezTo>
                  <a:cubicBezTo>
                    <a:pt x="2618" y="1337"/>
                    <a:pt x="1500" y="454"/>
                    <a:pt x="207" y="9"/>
                  </a:cubicBezTo>
                  <a:cubicBezTo>
                    <a:pt x="191" y="3"/>
                    <a:pt x="176" y="1"/>
                    <a:pt x="16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1"/>
            <p:cNvSpPr/>
            <p:nvPr/>
          </p:nvSpPr>
          <p:spPr>
            <a:xfrm>
              <a:off x="1929450" y="2782525"/>
              <a:ext cx="89125" cy="23250"/>
            </a:xfrm>
            <a:custGeom>
              <a:avLst/>
              <a:gdLst/>
              <a:ahLst/>
              <a:cxnLst/>
              <a:rect l="l" t="t" r="r" b="b"/>
              <a:pathLst>
                <a:path w="3565" h="930" extrusionOk="0">
                  <a:moveTo>
                    <a:pt x="156" y="1"/>
                  </a:moveTo>
                  <a:cubicBezTo>
                    <a:pt x="101" y="1"/>
                    <a:pt x="48" y="32"/>
                    <a:pt x="26" y="86"/>
                  </a:cubicBezTo>
                  <a:cubicBezTo>
                    <a:pt x="0" y="151"/>
                    <a:pt x="23" y="222"/>
                    <a:pt x="79" y="261"/>
                  </a:cubicBezTo>
                  <a:cubicBezTo>
                    <a:pt x="86" y="265"/>
                    <a:pt x="93" y="270"/>
                    <a:pt x="102" y="272"/>
                  </a:cubicBezTo>
                  <a:cubicBezTo>
                    <a:pt x="1125" y="704"/>
                    <a:pt x="2251" y="929"/>
                    <a:pt x="3360" y="929"/>
                  </a:cubicBezTo>
                  <a:cubicBezTo>
                    <a:pt x="3381" y="929"/>
                    <a:pt x="3402" y="929"/>
                    <a:pt x="3423" y="929"/>
                  </a:cubicBezTo>
                  <a:cubicBezTo>
                    <a:pt x="3501" y="929"/>
                    <a:pt x="3565" y="864"/>
                    <a:pt x="3565" y="786"/>
                  </a:cubicBezTo>
                  <a:cubicBezTo>
                    <a:pt x="3565" y="707"/>
                    <a:pt x="3500" y="644"/>
                    <a:pt x="3421" y="644"/>
                  </a:cubicBezTo>
                  <a:cubicBezTo>
                    <a:pt x="3400" y="644"/>
                    <a:pt x="3380" y="644"/>
                    <a:pt x="3359" y="644"/>
                  </a:cubicBezTo>
                  <a:cubicBezTo>
                    <a:pt x="2287" y="644"/>
                    <a:pt x="1201" y="426"/>
                    <a:pt x="212" y="12"/>
                  </a:cubicBezTo>
                  <a:cubicBezTo>
                    <a:pt x="194" y="4"/>
                    <a:pt x="175" y="1"/>
                    <a:pt x="156"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1"/>
            <p:cNvSpPr/>
            <p:nvPr/>
          </p:nvSpPr>
          <p:spPr>
            <a:xfrm>
              <a:off x="1907500" y="2715375"/>
              <a:ext cx="126975" cy="88750"/>
            </a:xfrm>
            <a:custGeom>
              <a:avLst/>
              <a:gdLst/>
              <a:ahLst/>
              <a:cxnLst/>
              <a:rect l="l" t="t" r="r" b="b"/>
              <a:pathLst>
                <a:path w="5079" h="3550" extrusionOk="0">
                  <a:moveTo>
                    <a:pt x="1510" y="0"/>
                  </a:moveTo>
                  <a:cubicBezTo>
                    <a:pt x="1078" y="0"/>
                    <a:pt x="660" y="140"/>
                    <a:pt x="395" y="472"/>
                  </a:cubicBezTo>
                  <a:cubicBezTo>
                    <a:pt x="190" y="730"/>
                    <a:pt x="107" y="1065"/>
                    <a:pt x="73" y="1393"/>
                  </a:cubicBezTo>
                  <a:cubicBezTo>
                    <a:pt x="1" y="2080"/>
                    <a:pt x="187" y="2883"/>
                    <a:pt x="802" y="3195"/>
                  </a:cubicBezTo>
                  <a:cubicBezTo>
                    <a:pt x="1064" y="3330"/>
                    <a:pt x="1367" y="3353"/>
                    <a:pt x="1661" y="3377"/>
                  </a:cubicBezTo>
                  <a:cubicBezTo>
                    <a:pt x="2058" y="3407"/>
                    <a:pt x="2457" y="3436"/>
                    <a:pt x="2856" y="3466"/>
                  </a:cubicBezTo>
                  <a:cubicBezTo>
                    <a:pt x="3178" y="3489"/>
                    <a:pt x="3501" y="3515"/>
                    <a:pt x="3823" y="3538"/>
                  </a:cubicBezTo>
                  <a:cubicBezTo>
                    <a:pt x="3905" y="3544"/>
                    <a:pt x="3988" y="3549"/>
                    <a:pt x="4072" y="3549"/>
                  </a:cubicBezTo>
                  <a:cubicBezTo>
                    <a:pt x="4255" y="3549"/>
                    <a:pt x="4435" y="3522"/>
                    <a:pt x="4580" y="3417"/>
                  </a:cubicBezTo>
                  <a:cubicBezTo>
                    <a:pt x="5079" y="3059"/>
                    <a:pt x="4283" y="2001"/>
                    <a:pt x="4061" y="1664"/>
                  </a:cubicBezTo>
                  <a:cubicBezTo>
                    <a:pt x="3630" y="1012"/>
                    <a:pt x="3049" y="440"/>
                    <a:pt x="2313" y="154"/>
                  </a:cubicBezTo>
                  <a:cubicBezTo>
                    <a:pt x="2063" y="56"/>
                    <a:pt x="1784" y="0"/>
                    <a:pt x="1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1"/>
            <p:cNvSpPr/>
            <p:nvPr/>
          </p:nvSpPr>
          <p:spPr>
            <a:xfrm>
              <a:off x="2055925" y="2747825"/>
              <a:ext cx="200100" cy="119300"/>
            </a:xfrm>
            <a:custGeom>
              <a:avLst/>
              <a:gdLst/>
              <a:ahLst/>
              <a:cxnLst/>
              <a:rect l="l" t="t" r="r" b="b"/>
              <a:pathLst>
                <a:path w="8004" h="4772" extrusionOk="0">
                  <a:moveTo>
                    <a:pt x="3879" y="1"/>
                  </a:moveTo>
                  <a:cubicBezTo>
                    <a:pt x="3236" y="1"/>
                    <a:pt x="2580" y="231"/>
                    <a:pt x="2037" y="590"/>
                  </a:cubicBezTo>
                  <a:cubicBezTo>
                    <a:pt x="1428" y="991"/>
                    <a:pt x="0" y="2123"/>
                    <a:pt x="138" y="2893"/>
                  </a:cubicBezTo>
                  <a:cubicBezTo>
                    <a:pt x="293" y="3767"/>
                    <a:pt x="1686" y="4250"/>
                    <a:pt x="2400" y="4430"/>
                  </a:cubicBezTo>
                  <a:cubicBezTo>
                    <a:pt x="3300" y="4656"/>
                    <a:pt x="4230" y="4771"/>
                    <a:pt x="5159" y="4771"/>
                  </a:cubicBezTo>
                  <a:cubicBezTo>
                    <a:pt x="5234" y="4771"/>
                    <a:pt x="5309" y="4771"/>
                    <a:pt x="5384" y="4769"/>
                  </a:cubicBezTo>
                  <a:cubicBezTo>
                    <a:pt x="6029" y="4756"/>
                    <a:pt x="6706" y="4676"/>
                    <a:pt x="7222" y="4289"/>
                  </a:cubicBezTo>
                  <a:cubicBezTo>
                    <a:pt x="7738" y="3902"/>
                    <a:pt x="8004" y="3120"/>
                    <a:pt x="7635" y="2591"/>
                  </a:cubicBezTo>
                  <a:cubicBezTo>
                    <a:pt x="7470" y="2354"/>
                    <a:pt x="7212" y="2205"/>
                    <a:pt x="6983" y="2032"/>
                  </a:cubicBezTo>
                  <a:cubicBezTo>
                    <a:pt x="6229" y="1466"/>
                    <a:pt x="5706" y="584"/>
                    <a:pt x="4845" y="199"/>
                  </a:cubicBezTo>
                  <a:cubicBezTo>
                    <a:pt x="4538" y="62"/>
                    <a:pt x="4210" y="1"/>
                    <a:pt x="3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1"/>
            <p:cNvSpPr/>
            <p:nvPr/>
          </p:nvSpPr>
          <p:spPr>
            <a:xfrm>
              <a:off x="2062300" y="2780375"/>
              <a:ext cx="86200" cy="16125"/>
            </a:xfrm>
            <a:custGeom>
              <a:avLst/>
              <a:gdLst/>
              <a:ahLst/>
              <a:cxnLst/>
              <a:rect l="l" t="t" r="r" b="b"/>
              <a:pathLst>
                <a:path w="3448" h="645" extrusionOk="0">
                  <a:moveTo>
                    <a:pt x="2271" y="0"/>
                  </a:moveTo>
                  <a:cubicBezTo>
                    <a:pt x="1538" y="0"/>
                    <a:pt x="807" y="125"/>
                    <a:pt x="114" y="371"/>
                  </a:cubicBezTo>
                  <a:cubicBezTo>
                    <a:pt x="41" y="397"/>
                    <a:pt x="0" y="479"/>
                    <a:pt x="28" y="552"/>
                  </a:cubicBezTo>
                  <a:cubicBezTo>
                    <a:pt x="39" y="581"/>
                    <a:pt x="58" y="606"/>
                    <a:pt x="84" y="622"/>
                  </a:cubicBezTo>
                  <a:cubicBezTo>
                    <a:pt x="106" y="637"/>
                    <a:pt x="133" y="645"/>
                    <a:pt x="161" y="645"/>
                  </a:cubicBezTo>
                  <a:cubicBezTo>
                    <a:pt x="177" y="645"/>
                    <a:pt x="193" y="642"/>
                    <a:pt x="208" y="637"/>
                  </a:cubicBezTo>
                  <a:cubicBezTo>
                    <a:pt x="871" y="402"/>
                    <a:pt x="1569" y="284"/>
                    <a:pt x="2269" y="284"/>
                  </a:cubicBezTo>
                  <a:cubicBezTo>
                    <a:pt x="2605" y="284"/>
                    <a:pt x="2940" y="311"/>
                    <a:pt x="3273" y="366"/>
                  </a:cubicBezTo>
                  <a:cubicBezTo>
                    <a:pt x="3281" y="367"/>
                    <a:pt x="3288" y="368"/>
                    <a:pt x="3296" y="368"/>
                  </a:cubicBezTo>
                  <a:cubicBezTo>
                    <a:pt x="3364" y="368"/>
                    <a:pt x="3424" y="319"/>
                    <a:pt x="3436" y="250"/>
                  </a:cubicBezTo>
                  <a:cubicBezTo>
                    <a:pt x="3447" y="172"/>
                    <a:pt x="3396" y="101"/>
                    <a:pt x="3318" y="86"/>
                  </a:cubicBezTo>
                  <a:cubicBezTo>
                    <a:pt x="2972" y="29"/>
                    <a:pt x="2621" y="0"/>
                    <a:pt x="227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1"/>
            <p:cNvSpPr/>
            <p:nvPr/>
          </p:nvSpPr>
          <p:spPr>
            <a:xfrm>
              <a:off x="2064375" y="2802150"/>
              <a:ext cx="74200" cy="23825"/>
            </a:xfrm>
            <a:custGeom>
              <a:avLst/>
              <a:gdLst/>
              <a:ahLst/>
              <a:cxnLst/>
              <a:rect l="l" t="t" r="r" b="b"/>
              <a:pathLst>
                <a:path w="2968" h="953" extrusionOk="0">
                  <a:moveTo>
                    <a:pt x="161" y="1"/>
                  </a:moveTo>
                  <a:cubicBezTo>
                    <a:pt x="111" y="1"/>
                    <a:pt x="62" y="28"/>
                    <a:pt x="36" y="75"/>
                  </a:cubicBezTo>
                  <a:cubicBezTo>
                    <a:pt x="1" y="142"/>
                    <a:pt x="22" y="223"/>
                    <a:pt x="82" y="261"/>
                  </a:cubicBezTo>
                  <a:cubicBezTo>
                    <a:pt x="87" y="264"/>
                    <a:pt x="89" y="266"/>
                    <a:pt x="94" y="269"/>
                  </a:cubicBezTo>
                  <a:cubicBezTo>
                    <a:pt x="922" y="716"/>
                    <a:pt x="1857" y="952"/>
                    <a:pt x="2800" y="952"/>
                  </a:cubicBezTo>
                  <a:cubicBezTo>
                    <a:pt x="2809" y="952"/>
                    <a:pt x="2817" y="952"/>
                    <a:pt x="2826" y="952"/>
                  </a:cubicBezTo>
                  <a:cubicBezTo>
                    <a:pt x="2904" y="949"/>
                    <a:pt x="2967" y="886"/>
                    <a:pt x="2967" y="808"/>
                  </a:cubicBezTo>
                  <a:cubicBezTo>
                    <a:pt x="2967" y="730"/>
                    <a:pt x="2903" y="667"/>
                    <a:pt x="2824" y="667"/>
                  </a:cubicBezTo>
                  <a:cubicBezTo>
                    <a:pt x="2818" y="667"/>
                    <a:pt x="2813" y="667"/>
                    <a:pt x="2807" y="667"/>
                  </a:cubicBezTo>
                  <a:cubicBezTo>
                    <a:pt x="1910" y="667"/>
                    <a:pt x="1017" y="444"/>
                    <a:pt x="228" y="18"/>
                  </a:cubicBezTo>
                  <a:cubicBezTo>
                    <a:pt x="207" y="6"/>
                    <a:pt x="184" y="1"/>
                    <a:pt x="161"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1"/>
            <p:cNvSpPr/>
            <p:nvPr/>
          </p:nvSpPr>
          <p:spPr>
            <a:xfrm>
              <a:off x="2055050" y="2761875"/>
              <a:ext cx="149700" cy="92025"/>
            </a:xfrm>
            <a:custGeom>
              <a:avLst/>
              <a:gdLst/>
              <a:ahLst/>
              <a:cxnLst/>
              <a:rect l="l" t="t" r="r" b="b"/>
              <a:pathLst>
                <a:path w="5988" h="3681" extrusionOk="0">
                  <a:moveTo>
                    <a:pt x="3052" y="0"/>
                  </a:moveTo>
                  <a:cubicBezTo>
                    <a:pt x="2547" y="0"/>
                    <a:pt x="2017" y="204"/>
                    <a:pt x="1578" y="514"/>
                  </a:cubicBezTo>
                  <a:cubicBezTo>
                    <a:pt x="1107" y="842"/>
                    <a:pt x="1" y="1765"/>
                    <a:pt x="81" y="2365"/>
                  </a:cubicBezTo>
                  <a:cubicBezTo>
                    <a:pt x="173" y="3039"/>
                    <a:pt x="1205" y="3372"/>
                    <a:pt x="1737" y="3491"/>
                  </a:cubicBezTo>
                  <a:cubicBezTo>
                    <a:pt x="2303" y="3616"/>
                    <a:pt x="2888" y="3680"/>
                    <a:pt x="3477" y="3680"/>
                  </a:cubicBezTo>
                  <a:cubicBezTo>
                    <a:pt x="3640" y="3680"/>
                    <a:pt x="3804" y="3675"/>
                    <a:pt x="3968" y="3665"/>
                  </a:cubicBezTo>
                  <a:cubicBezTo>
                    <a:pt x="4454" y="3638"/>
                    <a:pt x="4967" y="3554"/>
                    <a:pt x="5366" y="3238"/>
                  </a:cubicBezTo>
                  <a:cubicBezTo>
                    <a:pt x="5765" y="2922"/>
                    <a:pt x="5988" y="2305"/>
                    <a:pt x="5727" y="1905"/>
                  </a:cubicBezTo>
                  <a:cubicBezTo>
                    <a:pt x="5609" y="1726"/>
                    <a:pt x="5420" y="1617"/>
                    <a:pt x="5251" y="1490"/>
                  </a:cubicBezTo>
                  <a:cubicBezTo>
                    <a:pt x="4702" y="1070"/>
                    <a:pt x="4334" y="402"/>
                    <a:pt x="3699" y="128"/>
                  </a:cubicBezTo>
                  <a:cubicBezTo>
                    <a:pt x="3495" y="40"/>
                    <a:pt x="3276" y="0"/>
                    <a:pt x="3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1"/>
            <p:cNvSpPr/>
            <p:nvPr/>
          </p:nvSpPr>
          <p:spPr>
            <a:xfrm>
              <a:off x="1900875" y="2804525"/>
              <a:ext cx="139375" cy="150400"/>
            </a:xfrm>
            <a:custGeom>
              <a:avLst/>
              <a:gdLst/>
              <a:ahLst/>
              <a:cxnLst/>
              <a:rect l="l" t="t" r="r" b="b"/>
              <a:pathLst>
                <a:path w="5575" h="6016" extrusionOk="0">
                  <a:moveTo>
                    <a:pt x="4632" y="0"/>
                  </a:moveTo>
                  <a:cubicBezTo>
                    <a:pt x="4549" y="0"/>
                    <a:pt x="4459" y="9"/>
                    <a:pt x="4362" y="26"/>
                  </a:cubicBezTo>
                  <a:cubicBezTo>
                    <a:pt x="3432" y="191"/>
                    <a:pt x="2486" y="589"/>
                    <a:pt x="1603" y="910"/>
                  </a:cubicBezTo>
                  <a:cubicBezTo>
                    <a:pt x="1162" y="1069"/>
                    <a:pt x="693" y="1263"/>
                    <a:pt x="448" y="1663"/>
                  </a:cubicBezTo>
                  <a:cubicBezTo>
                    <a:pt x="72" y="2270"/>
                    <a:pt x="372" y="3053"/>
                    <a:pt x="323" y="3764"/>
                  </a:cubicBezTo>
                  <a:cubicBezTo>
                    <a:pt x="285" y="4363"/>
                    <a:pt x="1" y="5009"/>
                    <a:pt x="307" y="5525"/>
                  </a:cubicBezTo>
                  <a:cubicBezTo>
                    <a:pt x="519" y="5881"/>
                    <a:pt x="919" y="6015"/>
                    <a:pt x="1345" y="6015"/>
                  </a:cubicBezTo>
                  <a:cubicBezTo>
                    <a:pt x="1624" y="6015"/>
                    <a:pt x="1914" y="5958"/>
                    <a:pt x="2169" y="5868"/>
                  </a:cubicBezTo>
                  <a:cubicBezTo>
                    <a:pt x="3997" y="5223"/>
                    <a:pt x="5364" y="3439"/>
                    <a:pt x="5512" y="1505"/>
                  </a:cubicBezTo>
                  <a:cubicBezTo>
                    <a:pt x="5575" y="690"/>
                    <a:pt x="5387" y="0"/>
                    <a:pt x="4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1"/>
            <p:cNvSpPr/>
            <p:nvPr/>
          </p:nvSpPr>
          <p:spPr>
            <a:xfrm>
              <a:off x="1966200" y="2817500"/>
              <a:ext cx="72250" cy="105425"/>
            </a:xfrm>
            <a:custGeom>
              <a:avLst/>
              <a:gdLst/>
              <a:ahLst/>
              <a:cxnLst/>
              <a:rect l="l" t="t" r="r" b="b"/>
              <a:pathLst>
                <a:path w="2890" h="4217" extrusionOk="0">
                  <a:moveTo>
                    <a:pt x="2730" y="0"/>
                  </a:moveTo>
                  <a:cubicBezTo>
                    <a:pt x="2669" y="0"/>
                    <a:pt x="2613" y="39"/>
                    <a:pt x="2595" y="99"/>
                  </a:cubicBezTo>
                  <a:cubicBezTo>
                    <a:pt x="2142" y="1516"/>
                    <a:pt x="1332" y="2792"/>
                    <a:pt x="244" y="3804"/>
                  </a:cubicBezTo>
                  <a:cubicBezTo>
                    <a:pt x="207" y="3808"/>
                    <a:pt x="168" y="3828"/>
                    <a:pt x="144" y="3860"/>
                  </a:cubicBezTo>
                  <a:lnTo>
                    <a:pt x="45" y="3989"/>
                  </a:lnTo>
                  <a:cubicBezTo>
                    <a:pt x="1" y="4046"/>
                    <a:pt x="8" y="4129"/>
                    <a:pt x="61" y="4179"/>
                  </a:cubicBezTo>
                  <a:cubicBezTo>
                    <a:pt x="68" y="4184"/>
                    <a:pt x="74" y="4189"/>
                    <a:pt x="81" y="4194"/>
                  </a:cubicBezTo>
                  <a:cubicBezTo>
                    <a:pt x="104" y="4209"/>
                    <a:pt x="132" y="4216"/>
                    <a:pt x="159" y="4216"/>
                  </a:cubicBezTo>
                  <a:cubicBezTo>
                    <a:pt x="192" y="4216"/>
                    <a:pt x="224" y="4205"/>
                    <a:pt x="250" y="4184"/>
                  </a:cubicBezTo>
                  <a:cubicBezTo>
                    <a:pt x="1468" y="3114"/>
                    <a:pt x="2373" y="1731"/>
                    <a:pt x="2866" y="186"/>
                  </a:cubicBezTo>
                  <a:cubicBezTo>
                    <a:pt x="2890" y="112"/>
                    <a:pt x="2847" y="33"/>
                    <a:pt x="2774" y="7"/>
                  </a:cubicBezTo>
                  <a:cubicBezTo>
                    <a:pt x="2759" y="2"/>
                    <a:pt x="2744" y="0"/>
                    <a:pt x="273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1"/>
            <p:cNvSpPr/>
            <p:nvPr/>
          </p:nvSpPr>
          <p:spPr>
            <a:xfrm>
              <a:off x="1951550" y="2812325"/>
              <a:ext cx="73625" cy="66175"/>
            </a:xfrm>
            <a:custGeom>
              <a:avLst/>
              <a:gdLst/>
              <a:ahLst/>
              <a:cxnLst/>
              <a:rect l="l" t="t" r="r" b="b"/>
              <a:pathLst>
                <a:path w="2945" h="2647" extrusionOk="0">
                  <a:moveTo>
                    <a:pt x="2781" y="1"/>
                  </a:moveTo>
                  <a:cubicBezTo>
                    <a:pt x="2759" y="1"/>
                    <a:pt x="2737" y="6"/>
                    <a:pt x="2716" y="16"/>
                  </a:cubicBezTo>
                  <a:cubicBezTo>
                    <a:pt x="1633" y="574"/>
                    <a:pt x="708" y="1407"/>
                    <a:pt x="43" y="2426"/>
                  </a:cubicBezTo>
                  <a:cubicBezTo>
                    <a:pt x="0" y="2492"/>
                    <a:pt x="20" y="2580"/>
                    <a:pt x="85" y="2623"/>
                  </a:cubicBezTo>
                  <a:cubicBezTo>
                    <a:pt x="109" y="2639"/>
                    <a:pt x="136" y="2646"/>
                    <a:pt x="162" y="2646"/>
                  </a:cubicBezTo>
                  <a:cubicBezTo>
                    <a:pt x="209" y="2646"/>
                    <a:pt x="256" y="2623"/>
                    <a:pt x="281" y="2579"/>
                  </a:cubicBezTo>
                  <a:cubicBezTo>
                    <a:pt x="919" y="1602"/>
                    <a:pt x="1806" y="802"/>
                    <a:pt x="2847" y="269"/>
                  </a:cubicBezTo>
                  <a:cubicBezTo>
                    <a:pt x="2916" y="233"/>
                    <a:pt x="2944" y="147"/>
                    <a:pt x="2908" y="77"/>
                  </a:cubicBezTo>
                  <a:cubicBezTo>
                    <a:pt x="2883" y="29"/>
                    <a:pt x="2833" y="1"/>
                    <a:pt x="2781"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1"/>
            <p:cNvSpPr/>
            <p:nvPr/>
          </p:nvSpPr>
          <p:spPr>
            <a:xfrm>
              <a:off x="1936250" y="2810300"/>
              <a:ext cx="95250" cy="102875"/>
            </a:xfrm>
            <a:custGeom>
              <a:avLst/>
              <a:gdLst/>
              <a:ahLst/>
              <a:cxnLst/>
              <a:rect l="l" t="t" r="r" b="b"/>
              <a:pathLst>
                <a:path w="3810" h="4115" extrusionOk="0">
                  <a:moveTo>
                    <a:pt x="3166" y="1"/>
                  </a:moveTo>
                  <a:cubicBezTo>
                    <a:pt x="3109" y="1"/>
                    <a:pt x="3048" y="7"/>
                    <a:pt x="2981" y="19"/>
                  </a:cubicBezTo>
                  <a:cubicBezTo>
                    <a:pt x="2345" y="133"/>
                    <a:pt x="1699" y="406"/>
                    <a:pt x="1094" y="623"/>
                  </a:cubicBezTo>
                  <a:cubicBezTo>
                    <a:pt x="793" y="734"/>
                    <a:pt x="473" y="866"/>
                    <a:pt x="304" y="1138"/>
                  </a:cubicBezTo>
                  <a:cubicBezTo>
                    <a:pt x="48" y="1554"/>
                    <a:pt x="253" y="2090"/>
                    <a:pt x="220" y="2575"/>
                  </a:cubicBezTo>
                  <a:cubicBezTo>
                    <a:pt x="194" y="2984"/>
                    <a:pt x="0" y="3425"/>
                    <a:pt x="210" y="3779"/>
                  </a:cubicBezTo>
                  <a:cubicBezTo>
                    <a:pt x="353" y="4023"/>
                    <a:pt x="627" y="4114"/>
                    <a:pt x="918" y="4114"/>
                  </a:cubicBezTo>
                  <a:cubicBezTo>
                    <a:pt x="1108" y="4114"/>
                    <a:pt x="1307" y="4075"/>
                    <a:pt x="1481" y="4013"/>
                  </a:cubicBezTo>
                  <a:cubicBezTo>
                    <a:pt x="2731" y="3573"/>
                    <a:pt x="3665" y="2350"/>
                    <a:pt x="3767" y="1030"/>
                  </a:cubicBezTo>
                  <a:cubicBezTo>
                    <a:pt x="3810" y="474"/>
                    <a:pt x="3681" y="1"/>
                    <a:pt x="3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1"/>
            <p:cNvSpPr/>
            <p:nvPr/>
          </p:nvSpPr>
          <p:spPr>
            <a:xfrm>
              <a:off x="2022875" y="2809900"/>
              <a:ext cx="132425" cy="172675"/>
            </a:xfrm>
            <a:custGeom>
              <a:avLst/>
              <a:gdLst/>
              <a:ahLst/>
              <a:cxnLst/>
              <a:rect l="l" t="t" r="r" b="b"/>
              <a:pathLst>
                <a:path w="5297" h="6907" extrusionOk="0">
                  <a:moveTo>
                    <a:pt x="1703" y="0"/>
                  </a:moveTo>
                  <a:cubicBezTo>
                    <a:pt x="1304" y="0"/>
                    <a:pt x="912" y="194"/>
                    <a:pt x="563" y="685"/>
                  </a:cubicBezTo>
                  <a:cubicBezTo>
                    <a:pt x="177" y="1227"/>
                    <a:pt x="77" y="1919"/>
                    <a:pt x="44" y="2586"/>
                  </a:cubicBezTo>
                  <a:cubicBezTo>
                    <a:pt x="1" y="3473"/>
                    <a:pt x="58" y="4364"/>
                    <a:pt x="214" y="5237"/>
                  </a:cubicBezTo>
                  <a:cubicBezTo>
                    <a:pt x="288" y="5653"/>
                    <a:pt x="427" y="6117"/>
                    <a:pt x="808" y="6298"/>
                  </a:cubicBezTo>
                  <a:cubicBezTo>
                    <a:pt x="925" y="6353"/>
                    <a:pt x="1048" y="6374"/>
                    <a:pt x="1175" y="6374"/>
                  </a:cubicBezTo>
                  <a:cubicBezTo>
                    <a:pt x="1537" y="6374"/>
                    <a:pt x="1928" y="6206"/>
                    <a:pt x="2291" y="6206"/>
                  </a:cubicBezTo>
                  <a:cubicBezTo>
                    <a:pt x="2413" y="6206"/>
                    <a:pt x="2533" y="6225"/>
                    <a:pt x="2647" y="6276"/>
                  </a:cubicBezTo>
                  <a:cubicBezTo>
                    <a:pt x="2847" y="6365"/>
                    <a:pt x="2996" y="6540"/>
                    <a:pt x="3173" y="6670"/>
                  </a:cubicBezTo>
                  <a:cubicBezTo>
                    <a:pt x="3368" y="6816"/>
                    <a:pt x="3610" y="6906"/>
                    <a:pt x="3853" y="6906"/>
                  </a:cubicBezTo>
                  <a:cubicBezTo>
                    <a:pt x="3919" y="6906"/>
                    <a:pt x="3985" y="6900"/>
                    <a:pt x="4050" y="6885"/>
                  </a:cubicBezTo>
                  <a:cubicBezTo>
                    <a:pt x="4352" y="6819"/>
                    <a:pt x="4622" y="6573"/>
                    <a:pt x="4672" y="6268"/>
                  </a:cubicBezTo>
                  <a:cubicBezTo>
                    <a:pt x="4728" y="5932"/>
                    <a:pt x="4530" y="5601"/>
                    <a:pt x="4557" y="5262"/>
                  </a:cubicBezTo>
                  <a:cubicBezTo>
                    <a:pt x="4586" y="4900"/>
                    <a:pt x="4860" y="4612"/>
                    <a:pt x="4990" y="4273"/>
                  </a:cubicBezTo>
                  <a:cubicBezTo>
                    <a:pt x="5297" y="3476"/>
                    <a:pt x="4771" y="2622"/>
                    <a:pt x="4268" y="1932"/>
                  </a:cubicBezTo>
                  <a:cubicBezTo>
                    <a:pt x="3710" y="1163"/>
                    <a:pt x="2684"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1"/>
            <p:cNvSpPr/>
            <p:nvPr/>
          </p:nvSpPr>
          <p:spPr>
            <a:xfrm>
              <a:off x="2036925" y="2806375"/>
              <a:ext cx="26050" cy="91675"/>
            </a:xfrm>
            <a:custGeom>
              <a:avLst/>
              <a:gdLst/>
              <a:ahLst/>
              <a:cxnLst/>
              <a:rect l="l" t="t" r="r" b="b"/>
              <a:pathLst>
                <a:path w="1042" h="3667" extrusionOk="0">
                  <a:moveTo>
                    <a:pt x="710" y="1"/>
                  </a:moveTo>
                  <a:cubicBezTo>
                    <a:pt x="661" y="1"/>
                    <a:pt x="612" y="27"/>
                    <a:pt x="586" y="75"/>
                  </a:cubicBezTo>
                  <a:cubicBezTo>
                    <a:pt x="1" y="1163"/>
                    <a:pt x="70" y="2582"/>
                    <a:pt x="762" y="3604"/>
                  </a:cubicBezTo>
                  <a:cubicBezTo>
                    <a:pt x="772" y="3621"/>
                    <a:pt x="786" y="3633"/>
                    <a:pt x="800" y="3644"/>
                  </a:cubicBezTo>
                  <a:cubicBezTo>
                    <a:pt x="824" y="3659"/>
                    <a:pt x="851" y="3667"/>
                    <a:pt x="878" y="3667"/>
                  </a:cubicBezTo>
                  <a:cubicBezTo>
                    <a:pt x="906" y="3667"/>
                    <a:pt x="934" y="3658"/>
                    <a:pt x="958" y="3640"/>
                  </a:cubicBezTo>
                  <a:cubicBezTo>
                    <a:pt x="1023" y="3597"/>
                    <a:pt x="1041" y="3508"/>
                    <a:pt x="997" y="3443"/>
                  </a:cubicBezTo>
                  <a:cubicBezTo>
                    <a:pt x="362" y="2506"/>
                    <a:pt x="297" y="1206"/>
                    <a:pt x="835" y="210"/>
                  </a:cubicBezTo>
                  <a:cubicBezTo>
                    <a:pt x="872" y="141"/>
                    <a:pt x="851" y="47"/>
                    <a:pt x="778" y="18"/>
                  </a:cubicBezTo>
                  <a:cubicBezTo>
                    <a:pt x="756" y="6"/>
                    <a:pt x="733" y="1"/>
                    <a:pt x="71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1"/>
            <p:cNvSpPr/>
            <p:nvPr/>
          </p:nvSpPr>
          <p:spPr>
            <a:xfrm>
              <a:off x="2057925" y="2814700"/>
              <a:ext cx="33950" cy="66550"/>
            </a:xfrm>
            <a:custGeom>
              <a:avLst/>
              <a:gdLst/>
              <a:ahLst/>
              <a:cxnLst/>
              <a:rect l="l" t="t" r="r" b="b"/>
              <a:pathLst>
                <a:path w="1358" h="2662" extrusionOk="0">
                  <a:moveTo>
                    <a:pt x="162" y="0"/>
                  </a:moveTo>
                  <a:cubicBezTo>
                    <a:pt x="137" y="0"/>
                    <a:pt x="112" y="7"/>
                    <a:pt x="89" y="20"/>
                  </a:cubicBezTo>
                  <a:cubicBezTo>
                    <a:pt x="22" y="60"/>
                    <a:pt x="1" y="149"/>
                    <a:pt x="41" y="215"/>
                  </a:cubicBezTo>
                  <a:cubicBezTo>
                    <a:pt x="482" y="948"/>
                    <a:pt x="826" y="1736"/>
                    <a:pt x="1063" y="2560"/>
                  </a:cubicBezTo>
                  <a:cubicBezTo>
                    <a:pt x="1074" y="2594"/>
                    <a:pt x="1096" y="2622"/>
                    <a:pt x="1121" y="2639"/>
                  </a:cubicBezTo>
                  <a:cubicBezTo>
                    <a:pt x="1146" y="2654"/>
                    <a:pt x="1174" y="2662"/>
                    <a:pt x="1203" y="2662"/>
                  </a:cubicBezTo>
                  <a:cubicBezTo>
                    <a:pt x="1215" y="2662"/>
                    <a:pt x="1228" y="2660"/>
                    <a:pt x="1240" y="2657"/>
                  </a:cubicBezTo>
                  <a:cubicBezTo>
                    <a:pt x="1315" y="2636"/>
                    <a:pt x="1358" y="2557"/>
                    <a:pt x="1336" y="2481"/>
                  </a:cubicBezTo>
                  <a:cubicBezTo>
                    <a:pt x="1093" y="1633"/>
                    <a:pt x="740" y="820"/>
                    <a:pt x="284" y="68"/>
                  </a:cubicBezTo>
                  <a:cubicBezTo>
                    <a:pt x="258" y="24"/>
                    <a:pt x="210" y="0"/>
                    <a:pt x="162"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1"/>
            <p:cNvSpPr/>
            <p:nvPr/>
          </p:nvSpPr>
          <p:spPr>
            <a:xfrm>
              <a:off x="2031950" y="2806325"/>
              <a:ext cx="97350" cy="126875"/>
            </a:xfrm>
            <a:custGeom>
              <a:avLst/>
              <a:gdLst/>
              <a:ahLst/>
              <a:cxnLst/>
              <a:rect l="l" t="t" r="r" b="b"/>
              <a:pathLst>
                <a:path w="3894" h="5075" extrusionOk="0">
                  <a:moveTo>
                    <a:pt x="1252" y="0"/>
                  </a:moveTo>
                  <a:cubicBezTo>
                    <a:pt x="959" y="0"/>
                    <a:pt x="671" y="142"/>
                    <a:pt x="415" y="503"/>
                  </a:cubicBezTo>
                  <a:cubicBezTo>
                    <a:pt x="131" y="901"/>
                    <a:pt x="58" y="1412"/>
                    <a:pt x="32" y="1899"/>
                  </a:cubicBezTo>
                  <a:cubicBezTo>
                    <a:pt x="1" y="2551"/>
                    <a:pt x="44" y="3205"/>
                    <a:pt x="158" y="3848"/>
                  </a:cubicBezTo>
                  <a:cubicBezTo>
                    <a:pt x="211" y="4153"/>
                    <a:pt x="313" y="4494"/>
                    <a:pt x="594" y="4628"/>
                  </a:cubicBezTo>
                  <a:cubicBezTo>
                    <a:pt x="680" y="4669"/>
                    <a:pt x="771" y="4684"/>
                    <a:pt x="864" y="4684"/>
                  </a:cubicBezTo>
                  <a:cubicBezTo>
                    <a:pt x="1130" y="4684"/>
                    <a:pt x="1417" y="4561"/>
                    <a:pt x="1684" y="4561"/>
                  </a:cubicBezTo>
                  <a:cubicBezTo>
                    <a:pt x="1774" y="4561"/>
                    <a:pt x="1862" y="4575"/>
                    <a:pt x="1945" y="4612"/>
                  </a:cubicBezTo>
                  <a:cubicBezTo>
                    <a:pt x="2093" y="4678"/>
                    <a:pt x="2202" y="4805"/>
                    <a:pt x="2331" y="4902"/>
                  </a:cubicBezTo>
                  <a:cubicBezTo>
                    <a:pt x="2474" y="5008"/>
                    <a:pt x="2652" y="5075"/>
                    <a:pt x="2830" y="5075"/>
                  </a:cubicBezTo>
                  <a:cubicBezTo>
                    <a:pt x="2879" y="5075"/>
                    <a:pt x="2928" y="5070"/>
                    <a:pt x="2976" y="5059"/>
                  </a:cubicBezTo>
                  <a:cubicBezTo>
                    <a:pt x="3198" y="5010"/>
                    <a:pt x="3397" y="4830"/>
                    <a:pt x="3433" y="4606"/>
                  </a:cubicBezTo>
                  <a:cubicBezTo>
                    <a:pt x="3472" y="4361"/>
                    <a:pt x="3329" y="4118"/>
                    <a:pt x="3349" y="3868"/>
                  </a:cubicBezTo>
                  <a:cubicBezTo>
                    <a:pt x="3370" y="3603"/>
                    <a:pt x="3571" y="3389"/>
                    <a:pt x="3668" y="3143"/>
                  </a:cubicBezTo>
                  <a:cubicBezTo>
                    <a:pt x="3893" y="2557"/>
                    <a:pt x="3506" y="1929"/>
                    <a:pt x="3138" y="1423"/>
                  </a:cubicBezTo>
                  <a:cubicBezTo>
                    <a:pt x="2726" y="856"/>
                    <a:pt x="1972" y="0"/>
                    <a:pt x="1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9" name="Google Shape;4559;p41"/>
            <p:cNvSpPr/>
            <p:nvPr/>
          </p:nvSpPr>
          <p:spPr>
            <a:xfrm>
              <a:off x="1983925" y="2676350"/>
              <a:ext cx="167200" cy="128400"/>
            </a:xfrm>
            <a:custGeom>
              <a:avLst/>
              <a:gdLst/>
              <a:ahLst/>
              <a:cxnLst/>
              <a:rect l="l" t="t" r="r" b="b"/>
              <a:pathLst>
                <a:path w="6688" h="5136" extrusionOk="0">
                  <a:moveTo>
                    <a:pt x="1086" y="1"/>
                  </a:moveTo>
                  <a:cubicBezTo>
                    <a:pt x="812" y="82"/>
                    <a:pt x="514" y="117"/>
                    <a:pt x="311" y="312"/>
                  </a:cubicBezTo>
                  <a:cubicBezTo>
                    <a:pt x="1" y="610"/>
                    <a:pt x="65" y="1116"/>
                    <a:pt x="187" y="1528"/>
                  </a:cubicBezTo>
                  <a:cubicBezTo>
                    <a:pt x="490" y="2560"/>
                    <a:pt x="1259" y="4575"/>
                    <a:pt x="2340" y="5054"/>
                  </a:cubicBezTo>
                  <a:cubicBezTo>
                    <a:pt x="2466" y="5110"/>
                    <a:pt x="2596" y="5135"/>
                    <a:pt x="2729" y="5135"/>
                  </a:cubicBezTo>
                  <a:cubicBezTo>
                    <a:pt x="3807" y="5135"/>
                    <a:pt x="5064" y="3468"/>
                    <a:pt x="5667" y="2841"/>
                  </a:cubicBezTo>
                  <a:cubicBezTo>
                    <a:pt x="5993" y="2499"/>
                    <a:pt x="6316" y="2136"/>
                    <a:pt x="6501" y="1696"/>
                  </a:cubicBezTo>
                  <a:cubicBezTo>
                    <a:pt x="6608" y="1441"/>
                    <a:pt x="6661" y="1170"/>
                    <a:pt x="6687" y="892"/>
                  </a:cubicBezTo>
                  <a:lnTo>
                    <a:pt x="6687" y="892"/>
                  </a:lnTo>
                  <a:cubicBezTo>
                    <a:pt x="5902" y="1808"/>
                    <a:pt x="4861" y="2509"/>
                    <a:pt x="3710" y="2871"/>
                  </a:cubicBezTo>
                  <a:cubicBezTo>
                    <a:pt x="3596" y="2908"/>
                    <a:pt x="3476" y="2941"/>
                    <a:pt x="3357" y="2941"/>
                  </a:cubicBezTo>
                  <a:cubicBezTo>
                    <a:pt x="3322" y="2941"/>
                    <a:pt x="3287" y="2938"/>
                    <a:pt x="3252" y="2931"/>
                  </a:cubicBezTo>
                  <a:cubicBezTo>
                    <a:pt x="3097" y="2900"/>
                    <a:pt x="2963" y="2797"/>
                    <a:pt x="2843" y="2692"/>
                  </a:cubicBezTo>
                  <a:cubicBezTo>
                    <a:pt x="2022" y="1983"/>
                    <a:pt x="1416" y="1035"/>
                    <a:pt x="1086"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0" name="Google Shape;4560;p41"/>
            <p:cNvSpPr/>
            <p:nvPr/>
          </p:nvSpPr>
          <p:spPr>
            <a:xfrm>
              <a:off x="1908375" y="2804450"/>
              <a:ext cx="131850" cy="116225"/>
            </a:xfrm>
            <a:custGeom>
              <a:avLst/>
              <a:gdLst/>
              <a:ahLst/>
              <a:cxnLst/>
              <a:rect l="l" t="t" r="r" b="b"/>
              <a:pathLst>
                <a:path w="5274" h="4649" extrusionOk="0">
                  <a:moveTo>
                    <a:pt x="4329" y="1"/>
                  </a:moveTo>
                  <a:cubicBezTo>
                    <a:pt x="4246" y="1"/>
                    <a:pt x="4157" y="9"/>
                    <a:pt x="4061" y="26"/>
                  </a:cubicBezTo>
                  <a:cubicBezTo>
                    <a:pt x="3133" y="191"/>
                    <a:pt x="2186" y="591"/>
                    <a:pt x="1303" y="912"/>
                  </a:cubicBezTo>
                  <a:cubicBezTo>
                    <a:pt x="862" y="1071"/>
                    <a:pt x="393" y="1264"/>
                    <a:pt x="148" y="1664"/>
                  </a:cubicBezTo>
                  <a:cubicBezTo>
                    <a:pt x="72" y="1788"/>
                    <a:pt x="29" y="1918"/>
                    <a:pt x="0" y="2053"/>
                  </a:cubicBezTo>
                  <a:cubicBezTo>
                    <a:pt x="595" y="1767"/>
                    <a:pt x="1206" y="1517"/>
                    <a:pt x="1832" y="1312"/>
                  </a:cubicBezTo>
                  <a:cubicBezTo>
                    <a:pt x="2102" y="1224"/>
                    <a:pt x="2391" y="1143"/>
                    <a:pt x="2673" y="1143"/>
                  </a:cubicBezTo>
                  <a:cubicBezTo>
                    <a:pt x="2819" y="1143"/>
                    <a:pt x="2962" y="1165"/>
                    <a:pt x="3100" y="1219"/>
                  </a:cubicBezTo>
                  <a:cubicBezTo>
                    <a:pt x="3446" y="1352"/>
                    <a:pt x="3692" y="1673"/>
                    <a:pt x="3817" y="2023"/>
                  </a:cubicBezTo>
                  <a:cubicBezTo>
                    <a:pt x="3940" y="2371"/>
                    <a:pt x="3950" y="2749"/>
                    <a:pt x="3940" y="3120"/>
                  </a:cubicBezTo>
                  <a:cubicBezTo>
                    <a:pt x="3925" y="3635"/>
                    <a:pt x="3857" y="4145"/>
                    <a:pt x="3753" y="4648"/>
                  </a:cubicBezTo>
                  <a:cubicBezTo>
                    <a:pt x="4577" y="3804"/>
                    <a:pt x="5121" y="2683"/>
                    <a:pt x="5210" y="1507"/>
                  </a:cubicBezTo>
                  <a:cubicBezTo>
                    <a:pt x="5273" y="691"/>
                    <a:pt x="5084" y="1"/>
                    <a:pt x="432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1" name="Google Shape;4561;p41"/>
            <p:cNvSpPr/>
            <p:nvPr/>
          </p:nvSpPr>
          <p:spPr>
            <a:xfrm>
              <a:off x="2023000" y="2809875"/>
              <a:ext cx="128675" cy="130850"/>
            </a:xfrm>
            <a:custGeom>
              <a:avLst/>
              <a:gdLst/>
              <a:ahLst/>
              <a:cxnLst/>
              <a:rect l="l" t="t" r="r" b="b"/>
              <a:pathLst>
                <a:path w="5147" h="5234" extrusionOk="0">
                  <a:moveTo>
                    <a:pt x="1701" y="0"/>
                  </a:moveTo>
                  <a:cubicBezTo>
                    <a:pt x="1302" y="0"/>
                    <a:pt x="910" y="193"/>
                    <a:pt x="561" y="683"/>
                  </a:cubicBezTo>
                  <a:cubicBezTo>
                    <a:pt x="175" y="1227"/>
                    <a:pt x="75" y="1919"/>
                    <a:pt x="43" y="2585"/>
                  </a:cubicBezTo>
                  <a:cubicBezTo>
                    <a:pt x="0" y="3470"/>
                    <a:pt x="58" y="4362"/>
                    <a:pt x="214" y="5234"/>
                  </a:cubicBezTo>
                  <a:cubicBezTo>
                    <a:pt x="307" y="4738"/>
                    <a:pt x="462" y="4255"/>
                    <a:pt x="675" y="3798"/>
                  </a:cubicBezTo>
                  <a:cubicBezTo>
                    <a:pt x="995" y="3111"/>
                    <a:pt x="1551" y="2425"/>
                    <a:pt x="2309" y="2380"/>
                  </a:cubicBezTo>
                  <a:cubicBezTo>
                    <a:pt x="2335" y="2379"/>
                    <a:pt x="2360" y="2378"/>
                    <a:pt x="2385" y="2378"/>
                  </a:cubicBezTo>
                  <a:cubicBezTo>
                    <a:pt x="2911" y="2378"/>
                    <a:pt x="3393" y="2686"/>
                    <a:pt x="3827" y="2995"/>
                  </a:cubicBezTo>
                  <a:cubicBezTo>
                    <a:pt x="4250" y="3298"/>
                    <a:pt x="4663" y="3614"/>
                    <a:pt x="5068" y="3941"/>
                  </a:cubicBezTo>
                  <a:cubicBezTo>
                    <a:pt x="5147" y="3245"/>
                    <a:pt x="4698" y="2528"/>
                    <a:pt x="4267" y="1933"/>
                  </a:cubicBezTo>
                  <a:cubicBezTo>
                    <a:pt x="3709" y="1164"/>
                    <a:pt x="2682" y="0"/>
                    <a:pt x="1701"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1"/>
            <p:cNvSpPr/>
            <p:nvPr/>
          </p:nvSpPr>
          <p:spPr>
            <a:xfrm>
              <a:off x="2055925" y="2747975"/>
              <a:ext cx="107775" cy="118050"/>
            </a:xfrm>
            <a:custGeom>
              <a:avLst/>
              <a:gdLst/>
              <a:ahLst/>
              <a:cxnLst/>
              <a:rect l="l" t="t" r="r" b="b"/>
              <a:pathLst>
                <a:path w="4311" h="4722" extrusionOk="0">
                  <a:moveTo>
                    <a:pt x="3869" y="0"/>
                  </a:moveTo>
                  <a:cubicBezTo>
                    <a:pt x="3229" y="0"/>
                    <a:pt x="2577" y="225"/>
                    <a:pt x="2037" y="582"/>
                  </a:cubicBezTo>
                  <a:cubicBezTo>
                    <a:pt x="1428" y="984"/>
                    <a:pt x="0" y="2116"/>
                    <a:pt x="138" y="2890"/>
                  </a:cubicBezTo>
                  <a:cubicBezTo>
                    <a:pt x="294" y="3764"/>
                    <a:pt x="1686" y="4244"/>
                    <a:pt x="2401" y="4425"/>
                  </a:cubicBezTo>
                  <a:cubicBezTo>
                    <a:pt x="3000" y="4575"/>
                    <a:pt x="3614" y="4670"/>
                    <a:pt x="4230" y="4722"/>
                  </a:cubicBezTo>
                  <a:cubicBezTo>
                    <a:pt x="3887" y="4382"/>
                    <a:pt x="3573" y="4016"/>
                    <a:pt x="3294" y="3624"/>
                  </a:cubicBezTo>
                  <a:cubicBezTo>
                    <a:pt x="2924" y="3102"/>
                    <a:pt x="2602" y="2469"/>
                    <a:pt x="2745" y="1845"/>
                  </a:cubicBezTo>
                  <a:cubicBezTo>
                    <a:pt x="2868" y="1309"/>
                    <a:pt x="3304" y="914"/>
                    <a:pt x="3717" y="551"/>
                  </a:cubicBezTo>
                  <a:cubicBezTo>
                    <a:pt x="3915" y="379"/>
                    <a:pt x="4111" y="207"/>
                    <a:pt x="4310" y="38"/>
                  </a:cubicBezTo>
                  <a:cubicBezTo>
                    <a:pt x="4165" y="12"/>
                    <a:pt x="4017" y="0"/>
                    <a:pt x="3869"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1"/>
            <p:cNvSpPr/>
            <p:nvPr/>
          </p:nvSpPr>
          <p:spPr>
            <a:xfrm>
              <a:off x="1920400" y="2687700"/>
              <a:ext cx="129525" cy="131875"/>
            </a:xfrm>
            <a:custGeom>
              <a:avLst/>
              <a:gdLst/>
              <a:ahLst/>
              <a:cxnLst/>
              <a:rect l="l" t="t" r="r" b="b"/>
              <a:pathLst>
                <a:path w="5181" h="5275" extrusionOk="0">
                  <a:moveTo>
                    <a:pt x="588" y="1"/>
                  </a:moveTo>
                  <a:lnTo>
                    <a:pt x="588" y="1"/>
                  </a:lnTo>
                  <a:cubicBezTo>
                    <a:pt x="703" y="146"/>
                    <a:pt x="818" y="289"/>
                    <a:pt x="932" y="435"/>
                  </a:cubicBezTo>
                  <a:cubicBezTo>
                    <a:pt x="1354" y="967"/>
                    <a:pt x="1784" y="1511"/>
                    <a:pt x="1997" y="2156"/>
                  </a:cubicBezTo>
                  <a:cubicBezTo>
                    <a:pt x="2209" y="2801"/>
                    <a:pt x="2165" y="3574"/>
                    <a:pt x="1711" y="4077"/>
                  </a:cubicBezTo>
                  <a:cubicBezTo>
                    <a:pt x="1438" y="4379"/>
                    <a:pt x="1053" y="4551"/>
                    <a:pt x="680" y="4715"/>
                  </a:cubicBezTo>
                  <a:cubicBezTo>
                    <a:pt x="454" y="4815"/>
                    <a:pt x="227" y="4914"/>
                    <a:pt x="1" y="5014"/>
                  </a:cubicBezTo>
                  <a:cubicBezTo>
                    <a:pt x="603" y="5059"/>
                    <a:pt x="1206" y="5103"/>
                    <a:pt x="1808" y="5148"/>
                  </a:cubicBezTo>
                  <a:cubicBezTo>
                    <a:pt x="2298" y="5183"/>
                    <a:pt x="2786" y="5222"/>
                    <a:pt x="3274" y="5258"/>
                  </a:cubicBezTo>
                  <a:cubicBezTo>
                    <a:pt x="3396" y="5267"/>
                    <a:pt x="3521" y="5275"/>
                    <a:pt x="3645" y="5275"/>
                  </a:cubicBezTo>
                  <a:cubicBezTo>
                    <a:pt x="3925" y="5275"/>
                    <a:pt x="4200" y="5235"/>
                    <a:pt x="4422" y="5076"/>
                  </a:cubicBezTo>
                  <a:cubicBezTo>
                    <a:pt x="5181" y="4531"/>
                    <a:pt x="3975" y="2926"/>
                    <a:pt x="3637" y="2416"/>
                  </a:cubicBezTo>
                  <a:cubicBezTo>
                    <a:pt x="2985" y="1428"/>
                    <a:pt x="2106" y="564"/>
                    <a:pt x="988" y="128"/>
                  </a:cubicBezTo>
                  <a:cubicBezTo>
                    <a:pt x="859" y="78"/>
                    <a:pt x="725" y="35"/>
                    <a:pt x="58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1"/>
            <p:cNvSpPr/>
            <p:nvPr/>
          </p:nvSpPr>
          <p:spPr>
            <a:xfrm>
              <a:off x="1999675" y="2765500"/>
              <a:ext cx="81825" cy="71900"/>
            </a:xfrm>
            <a:custGeom>
              <a:avLst/>
              <a:gdLst/>
              <a:ahLst/>
              <a:cxnLst/>
              <a:rect l="l" t="t" r="r" b="b"/>
              <a:pathLst>
                <a:path w="3273" h="2876" extrusionOk="0">
                  <a:moveTo>
                    <a:pt x="1637" y="1"/>
                  </a:moveTo>
                  <a:cubicBezTo>
                    <a:pt x="1170" y="1"/>
                    <a:pt x="713" y="227"/>
                    <a:pt x="437" y="645"/>
                  </a:cubicBezTo>
                  <a:cubicBezTo>
                    <a:pt x="0" y="1309"/>
                    <a:pt x="181" y="2200"/>
                    <a:pt x="843" y="2638"/>
                  </a:cubicBezTo>
                  <a:cubicBezTo>
                    <a:pt x="1088" y="2799"/>
                    <a:pt x="1363" y="2876"/>
                    <a:pt x="1636" y="2876"/>
                  </a:cubicBezTo>
                  <a:cubicBezTo>
                    <a:pt x="2102" y="2876"/>
                    <a:pt x="2559" y="2650"/>
                    <a:pt x="2835" y="2232"/>
                  </a:cubicBezTo>
                  <a:cubicBezTo>
                    <a:pt x="3272" y="1568"/>
                    <a:pt x="3090" y="678"/>
                    <a:pt x="2430" y="240"/>
                  </a:cubicBezTo>
                  <a:cubicBezTo>
                    <a:pt x="2185" y="78"/>
                    <a:pt x="1909"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1"/>
            <p:cNvSpPr/>
            <p:nvPr/>
          </p:nvSpPr>
          <p:spPr>
            <a:xfrm>
              <a:off x="2017975" y="2781650"/>
              <a:ext cx="45200" cy="39675"/>
            </a:xfrm>
            <a:custGeom>
              <a:avLst/>
              <a:gdLst/>
              <a:ahLst/>
              <a:cxnLst/>
              <a:rect l="l" t="t" r="r" b="b"/>
              <a:pathLst>
                <a:path w="1808" h="1587" extrusionOk="0">
                  <a:moveTo>
                    <a:pt x="904" y="0"/>
                  </a:moveTo>
                  <a:cubicBezTo>
                    <a:pt x="646" y="0"/>
                    <a:pt x="393" y="125"/>
                    <a:pt x="240" y="356"/>
                  </a:cubicBezTo>
                  <a:cubicBezTo>
                    <a:pt x="1" y="722"/>
                    <a:pt x="101" y="1215"/>
                    <a:pt x="466" y="1457"/>
                  </a:cubicBezTo>
                  <a:cubicBezTo>
                    <a:pt x="601" y="1545"/>
                    <a:pt x="752" y="1587"/>
                    <a:pt x="902" y="1587"/>
                  </a:cubicBezTo>
                  <a:cubicBezTo>
                    <a:pt x="1160" y="1587"/>
                    <a:pt x="1413" y="1462"/>
                    <a:pt x="1566" y="1230"/>
                  </a:cubicBezTo>
                  <a:cubicBezTo>
                    <a:pt x="1808" y="865"/>
                    <a:pt x="1708" y="372"/>
                    <a:pt x="1341" y="131"/>
                  </a:cubicBezTo>
                  <a:cubicBezTo>
                    <a:pt x="1206" y="43"/>
                    <a:pt x="1054" y="0"/>
                    <a:pt x="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1"/>
            <p:cNvSpPr/>
            <p:nvPr/>
          </p:nvSpPr>
          <p:spPr>
            <a:xfrm>
              <a:off x="4532800" y="2381150"/>
              <a:ext cx="333225" cy="834400"/>
            </a:xfrm>
            <a:custGeom>
              <a:avLst/>
              <a:gdLst/>
              <a:ahLst/>
              <a:cxnLst/>
              <a:rect l="l" t="t" r="r" b="b"/>
              <a:pathLst>
                <a:path w="13329" h="33376" extrusionOk="0">
                  <a:moveTo>
                    <a:pt x="1547" y="0"/>
                  </a:moveTo>
                  <a:lnTo>
                    <a:pt x="1547" y="0"/>
                  </a:lnTo>
                  <a:cubicBezTo>
                    <a:pt x="299" y="2372"/>
                    <a:pt x="1" y="5140"/>
                    <a:pt x="114" y="7818"/>
                  </a:cubicBezTo>
                  <a:cubicBezTo>
                    <a:pt x="375" y="14020"/>
                    <a:pt x="2774" y="20114"/>
                    <a:pt x="6814" y="24829"/>
                  </a:cubicBezTo>
                  <a:cubicBezTo>
                    <a:pt x="7985" y="26198"/>
                    <a:pt x="9321" y="27485"/>
                    <a:pt x="10280" y="29022"/>
                  </a:cubicBezTo>
                  <a:cubicBezTo>
                    <a:pt x="11130" y="30377"/>
                    <a:pt x="11209" y="32492"/>
                    <a:pt x="12451" y="33376"/>
                  </a:cubicBezTo>
                  <a:cubicBezTo>
                    <a:pt x="13328" y="32999"/>
                    <a:pt x="13138" y="31705"/>
                    <a:pt x="12736" y="30839"/>
                  </a:cubicBezTo>
                  <a:cubicBezTo>
                    <a:pt x="10119" y="25204"/>
                    <a:pt x="4897" y="21003"/>
                    <a:pt x="2741" y="15174"/>
                  </a:cubicBezTo>
                  <a:cubicBezTo>
                    <a:pt x="2004" y="13177"/>
                    <a:pt x="1656" y="11053"/>
                    <a:pt x="1463" y="8932"/>
                  </a:cubicBezTo>
                  <a:cubicBezTo>
                    <a:pt x="1192" y="5962"/>
                    <a:pt x="1220" y="2965"/>
                    <a:pt x="1547" y="0"/>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1"/>
            <p:cNvSpPr/>
            <p:nvPr/>
          </p:nvSpPr>
          <p:spPr>
            <a:xfrm>
              <a:off x="4527275" y="2386575"/>
              <a:ext cx="327000" cy="828975"/>
            </a:xfrm>
            <a:custGeom>
              <a:avLst/>
              <a:gdLst/>
              <a:ahLst/>
              <a:cxnLst/>
              <a:rect l="l" t="t" r="r" b="b"/>
              <a:pathLst>
                <a:path w="13080" h="33159" extrusionOk="0">
                  <a:moveTo>
                    <a:pt x="1656" y="1"/>
                  </a:moveTo>
                  <a:lnTo>
                    <a:pt x="1656" y="1"/>
                  </a:lnTo>
                  <a:cubicBezTo>
                    <a:pt x="501" y="2323"/>
                    <a:pt x="223" y="5003"/>
                    <a:pt x="333" y="7601"/>
                  </a:cubicBezTo>
                  <a:cubicBezTo>
                    <a:pt x="594" y="13803"/>
                    <a:pt x="2994" y="19897"/>
                    <a:pt x="7034" y="24612"/>
                  </a:cubicBezTo>
                  <a:cubicBezTo>
                    <a:pt x="8205" y="25981"/>
                    <a:pt x="9539" y="27268"/>
                    <a:pt x="10502" y="28805"/>
                  </a:cubicBezTo>
                  <a:cubicBezTo>
                    <a:pt x="11349" y="30160"/>
                    <a:pt x="11430" y="32275"/>
                    <a:pt x="12674" y="33159"/>
                  </a:cubicBezTo>
                  <a:cubicBezTo>
                    <a:pt x="12850" y="33083"/>
                    <a:pt x="12983" y="32965"/>
                    <a:pt x="13079" y="32826"/>
                  </a:cubicBezTo>
                  <a:cubicBezTo>
                    <a:pt x="12467" y="30850"/>
                    <a:pt x="11421" y="28978"/>
                    <a:pt x="10239" y="27265"/>
                  </a:cubicBezTo>
                  <a:cubicBezTo>
                    <a:pt x="8342" y="24521"/>
                    <a:pt x="6071" y="22037"/>
                    <a:pt x="4354" y="19178"/>
                  </a:cubicBezTo>
                  <a:cubicBezTo>
                    <a:pt x="938" y="13493"/>
                    <a:pt x="1" y="6410"/>
                    <a:pt x="1656"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1"/>
            <p:cNvSpPr/>
            <p:nvPr/>
          </p:nvSpPr>
          <p:spPr>
            <a:xfrm>
              <a:off x="3931925" y="2115950"/>
              <a:ext cx="1371125" cy="2130950"/>
            </a:xfrm>
            <a:custGeom>
              <a:avLst/>
              <a:gdLst/>
              <a:ahLst/>
              <a:cxnLst/>
              <a:rect l="l" t="t" r="r" b="b"/>
              <a:pathLst>
                <a:path w="54845" h="85238" extrusionOk="0">
                  <a:moveTo>
                    <a:pt x="54320" y="1"/>
                  </a:moveTo>
                  <a:lnTo>
                    <a:pt x="54320" y="1"/>
                  </a:lnTo>
                  <a:cubicBezTo>
                    <a:pt x="52944" y="872"/>
                    <a:pt x="52645" y="2717"/>
                    <a:pt x="52478" y="4336"/>
                  </a:cubicBezTo>
                  <a:cubicBezTo>
                    <a:pt x="51825" y="10704"/>
                    <a:pt x="51204" y="17121"/>
                    <a:pt x="49441" y="23276"/>
                  </a:cubicBezTo>
                  <a:cubicBezTo>
                    <a:pt x="47678" y="29432"/>
                    <a:pt x="44681" y="35383"/>
                    <a:pt x="39935" y="39681"/>
                  </a:cubicBezTo>
                  <a:cubicBezTo>
                    <a:pt x="34177" y="44891"/>
                    <a:pt x="26372" y="47262"/>
                    <a:pt x="20242" y="52023"/>
                  </a:cubicBezTo>
                  <a:cubicBezTo>
                    <a:pt x="17334" y="54280"/>
                    <a:pt x="14850" y="57043"/>
                    <a:pt x="12596" y="59953"/>
                  </a:cubicBezTo>
                  <a:cubicBezTo>
                    <a:pt x="9063" y="64512"/>
                    <a:pt x="6054" y="69474"/>
                    <a:pt x="3639" y="74709"/>
                  </a:cubicBezTo>
                  <a:cubicBezTo>
                    <a:pt x="2422" y="77347"/>
                    <a:pt x="1019" y="80222"/>
                    <a:pt x="364" y="83064"/>
                  </a:cubicBezTo>
                  <a:cubicBezTo>
                    <a:pt x="1" y="84640"/>
                    <a:pt x="411" y="85238"/>
                    <a:pt x="1096" y="85238"/>
                  </a:cubicBezTo>
                  <a:cubicBezTo>
                    <a:pt x="2014" y="85238"/>
                    <a:pt x="3426" y="84164"/>
                    <a:pt x="4127" y="82938"/>
                  </a:cubicBezTo>
                  <a:cubicBezTo>
                    <a:pt x="4965" y="81470"/>
                    <a:pt x="5224" y="79756"/>
                    <a:pt x="5590" y="78106"/>
                  </a:cubicBezTo>
                  <a:cubicBezTo>
                    <a:pt x="7093" y="71327"/>
                    <a:pt x="11177" y="65508"/>
                    <a:pt x="15710" y="60248"/>
                  </a:cubicBezTo>
                  <a:cubicBezTo>
                    <a:pt x="22187" y="52737"/>
                    <a:pt x="34455" y="46205"/>
                    <a:pt x="37757" y="43464"/>
                  </a:cubicBezTo>
                  <a:cubicBezTo>
                    <a:pt x="41600" y="40270"/>
                    <a:pt x="45450" y="36949"/>
                    <a:pt x="48128" y="32731"/>
                  </a:cubicBezTo>
                  <a:cubicBezTo>
                    <a:pt x="52256" y="26232"/>
                    <a:pt x="53209" y="18279"/>
                    <a:pt x="54061" y="10625"/>
                  </a:cubicBezTo>
                  <a:cubicBezTo>
                    <a:pt x="54453" y="7095"/>
                    <a:pt x="54845" y="3515"/>
                    <a:pt x="54320" y="1"/>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1"/>
            <p:cNvSpPr/>
            <p:nvPr/>
          </p:nvSpPr>
          <p:spPr>
            <a:xfrm>
              <a:off x="3966450" y="2116000"/>
              <a:ext cx="1336600" cy="2130150"/>
            </a:xfrm>
            <a:custGeom>
              <a:avLst/>
              <a:gdLst/>
              <a:ahLst/>
              <a:cxnLst/>
              <a:rect l="l" t="t" r="r" b="b"/>
              <a:pathLst>
                <a:path w="53464" h="85206" extrusionOk="0">
                  <a:moveTo>
                    <a:pt x="52939" y="0"/>
                  </a:moveTo>
                  <a:cubicBezTo>
                    <a:pt x="52786" y="99"/>
                    <a:pt x="52645" y="209"/>
                    <a:pt x="52516" y="331"/>
                  </a:cubicBezTo>
                  <a:cubicBezTo>
                    <a:pt x="52360" y="2100"/>
                    <a:pt x="52207" y="3866"/>
                    <a:pt x="52050" y="5634"/>
                  </a:cubicBezTo>
                  <a:cubicBezTo>
                    <a:pt x="51304" y="14146"/>
                    <a:pt x="50639" y="23198"/>
                    <a:pt x="46611" y="30734"/>
                  </a:cubicBezTo>
                  <a:cubicBezTo>
                    <a:pt x="42194" y="38997"/>
                    <a:pt x="34162" y="44703"/>
                    <a:pt x="25894" y="49106"/>
                  </a:cubicBezTo>
                  <a:cubicBezTo>
                    <a:pt x="23139" y="50573"/>
                    <a:pt x="20804" y="52197"/>
                    <a:pt x="18369" y="54151"/>
                  </a:cubicBezTo>
                  <a:cubicBezTo>
                    <a:pt x="12930" y="58521"/>
                    <a:pt x="4440" y="69095"/>
                    <a:pt x="1" y="85206"/>
                  </a:cubicBezTo>
                  <a:cubicBezTo>
                    <a:pt x="905" y="85022"/>
                    <a:pt x="2114" y="84045"/>
                    <a:pt x="2746" y="82940"/>
                  </a:cubicBezTo>
                  <a:cubicBezTo>
                    <a:pt x="3584" y="81472"/>
                    <a:pt x="3843" y="79758"/>
                    <a:pt x="4209" y="78107"/>
                  </a:cubicBezTo>
                  <a:cubicBezTo>
                    <a:pt x="5711" y="71328"/>
                    <a:pt x="9796" y="65509"/>
                    <a:pt x="14329" y="60249"/>
                  </a:cubicBezTo>
                  <a:cubicBezTo>
                    <a:pt x="20806" y="52736"/>
                    <a:pt x="33074" y="46206"/>
                    <a:pt x="36376" y="43464"/>
                  </a:cubicBezTo>
                  <a:cubicBezTo>
                    <a:pt x="40219" y="40273"/>
                    <a:pt x="44069" y="36950"/>
                    <a:pt x="46747" y="32734"/>
                  </a:cubicBezTo>
                  <a:cubicBezTo>
                    <a:pt x="50877" y="26234"/>
                    <a:pt x="51828" y="18280"/>
                    <a:pt x="52680" y="10628"/>
                  </a:cubicBezTo>
                  <a:cubicBezTo>
                    <a:pt x="53072" y="7093"/>
                    <a:pt x="53464" y="3513"/>
                    <a:pt x="52939"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1"/>
            <p:cNvSpPr/>
            <p:nvPr/>
          </p:nvSpPr>
          <p:spPr>
            <a:xfrm>
              <a:off x="5043500" y="1918500"/>
              <a:ext cx="576625" cy="535200"/>
            </a:xfrm>
            <a:custGeom>
              <a:avLst/>
              <a:gdLst/>
              <a:ahLst/>
              <a:cxnLst/>
              <a:rect l="l" t="t" r="r" b="b"/>
              <a:pathLst>
                <a:path w="23065" h="21408" extrusionOk="0">
                  <a:moveTo>
                    <a:pt x="13604" y="1"/>
                  </a:moveTo>
                  <a:cubicBezTo>
                    <a:pt x="13388" y="1"/>
                    <a:pt x="13172" y="23"/>
                    <a:pt x="12961" y="68"/>
                  </a:cubicBezTo>
                  <a:cubicBezTo>
                    <a:pt x="11779" y="318"/>
                    <a:pt x="10793" y="1185"/>
                    <a:pt x="10187" y="2232"/>
                  </a:cubicBezTo>
                  <a:cubicBezTo>
                    <a:pt x="9821" y="2864"/>
                    <a:pt x="9534" y="3611"/>
                    <a:pt x="8891" y="3953"/>
                  </a:cubicBezTo>
                  <a:cubicBezTo>
                    <a:pt x="8801" y="4002"/>
                    <a:pt x="8702" y="4040"/>
                    <a:pt x="8601" y="4075"/>
                  </a:cubicBezTo>
                  <a:cubicBezTo>
                    <a:pt x="8396" y="4147"/>
                    <a:pt x="8184" y="4201"/>
                    <a:pt x="7987" y="4276"/>
                  </a:cubicBezTo>
                  <a:cubicBezTo>
                    <a:pt x="7981" y="4277"/>
                    <a:pt x="7978" y="4278"/>
                    <a:pt x="7972" y="4281"/>
                  </a:cubicBezTo>
                  <a:cubicBezTo>
                    <a:pt x="7924" y="4298"/>
                    <a:pt x="7879" y="4320"/>
                    <a:pt x="7833" y="4341"/>
                  </a:cubicBezTo>
                  <a:lnTo>
                    <a:pt x="7790" y="4363"/>
                  </a:lnTo>
                  <a:cubicBezTo>
                    <a:pt x="7752" y="4383"/>
                    <a:pt x="7716" y="4405"/>
                    <a:pt x="7683" y="4427"/>
                  </a:cubicBezTo>
                  <a:cubicBezTo>
                    <a:pt x="7668" y="4436"/>
                    <a:pt x="7654" y="4446"/>
                    <a:pt x="7640" y="4456"/>
                  </a:cubicBezTo>
                  <a:cubicBezTo>
                    <a:pt x="7592" y="4491"/>
                    <a:pt x="7548" y="4526"/>
                    <a:pt x="7508" y="4569"/>
                  </a:cubicBezTo>
                  <a:cubicBezTo>
                    <a:pt x="7081" y="5015"/>
                    <a:pt x="7207" y="5742"/>
                    <a:pt x="7408" y="6325"/>
                  </a:cubicBezTo>
                  <a:cubicBezTo>
                    <a:pt x="7456" y="6466"/>
                    <a:pt x="7512" y="6619"/>
                    <a:pt x="7572" y="6781"/>
                  </a:cubicBezTo>
                  <a:cubicBezTo>
                    <a:pt x="6791" y="6033"/>
                    <a:pt x="5885" y="5428"/>
                    <a:pt x="4852" y="5075"/>
                  </a:cubicBezTo>
                  <a:cubicBezTo>
                    <a:pt x="4759" y="5042"/>
                    <a:pt x="4661" y="5014"/>
                    <a:pt x="4565" y="4986"/>
                  </a:cubicBezTo>
                  <a:cubicBezTo>
                    <a:pt x="4563" y="4986"/>
                    <a:pt x="4563" y="4986"/>
                    <a:pt x="4561" y="4985"/>
                  </a:cubicBezTo>
                  <a:cubicBezTo>
                    <a:pt x="4465" y="4958"/>
                    <a:pt x="4368" y="4936"/>
                    <a:pt x="4269" y="4915"/>
                  </a:cubicBezTo>
                  <a:cubicBezTo>
                    <a:pt x="3946" y="4848"/>
                    <a:pt x="3614" y="4812"/>
                    <a:pt x="3285" y="4812"/>
                  </a:cubicBezTo>
                  <a:cubicBezTo>
                    <a:pt x="2273" y="4812"/>
                    <a:pt x="1290" y="5150"/>
                    <a:pt x="706" y="5951"/>
                  </a:cubicBezTo>
                  <a:cubicBezTo>
                    <a:pt x="283" y="6533"/>
                    <a:pt x="134" y="7271"/>
                    <a:pt x="91" y="7989"/>
                  </a:cubicBezTo>
                  <a:cubicBezTo>
                    <a:pt x="1" y="9491"/>
                    <a:pt x="482" y="11224"/>
                    <a:pt x="1851" y="11849"/>
                  </a:cubicBezTo>
                  <a:cubicBezTo>
                    <a:pt x="2434" y="12115"/>
                    <a:pt x="3096" y="12138"/>
                    <a:pt x="3737" y="12158"/>
                  </a:cubicBezTo>
                  <a:lnTo>
                    <a:pt x="3741" y="12158"/>
                  </a:lnTo>
                  <a:lnTo>
                    <a:pt x="4816" y="12191"/>
                  </a:lnTo>
                  <a:cubicBezTo>
                    <a:pt x="5326" y="12207"/>
                    <a:pt x="5837" y="12221"/>
                    <a:pt x="6347" y="12237"/>
                  </a:cubicBezTo>
                  <a:cubicBezTo>
                    <a:pt x="6424" y="12239"/>
                    <a:pt x="6500" y="12243"/>
                    <a:pt x="6576" y="12244"/>
                  </a:cubicBezTo>
                  <a:cubicBezTo>
                    <a:pt x="6446" y="12299"/>
                    <a:pt x="6315" y="12352"/>
                    <a:pt x="6185" y="12408"/>
                  </a:cubicBezTo>
                  <a:cubicBezTo>
                    <a:pt x="5766" y="12583"/>
                    <a:pt x="5355" y="12760"/>
                    <a:pt x="4954" y="12927"/>
                  </a:cubicBezTo>
                  <a:cubicBezTo>
                    <a:pt x="4641" y="13056"/>
                    <a:pt x="4322" y="13197"/>
                    <a:pt x="4037" y="13381"/>
                  </a:cubicBezTo>
                  <a:cubicBezTo>
                    <a:pt x="3895" y="13471"/>
                    <a:pt x="3760" y="13574"/>
                    <a:pt x="3642" y="13689"/>
                  </a:cubicBezTo>
                  <a:cubicBezTo>
                    <a:pt x="3523" y="13804"/>
                    <a:pt x="3422" y="13934"/>
                    <a:pt x="3340" y="14080"/>
                  </a:cubicBezTo>
                  <a:cubicBezTo>
                    <a:pt x="3314" y="14128"/>
                    <a:pt x="3291" y="14173"/>
                    <a:pt x="3271" y="14222"/>
                  </a:cubicBezTo>
                  <a:cubicBezTo>
                    <a:pt x="2890" y="15091"/>
                    <a:pt x="3319" y="16137"/>
                    <a:pt x="3297" y="17110"/>
                  </a:cubicBezTo>
                  <a:cubicBezTo>
                    <a:pt x="3277" y="17972"/>
                    <a:pt x="2911" y="18922"/>
                    <a:pt x="3384" y="19644"/>
                  </a:cubicBezTo>
                  <a:cubicBezTo>
                    <a:pt x="3688" y="20109"/>
                    <a:pt x="4215" y="20286"/>
                    <a:pt x="4781" y="20286"/>
                  </a:cubicBezTo>
                  <a:cubicBezTo>
                    <a:pt x="5220" y="20286"/>
                    <a:pt x="5682" y="20179"/>
                    <a:pt x="6082" y="20018"/>
                  </a:cubicBezTo>
                  <a:cubicBezTo>
                    <a:pt x="7281" y="19534"/>
                    <a:pt x="8318" y="18702"/>
                    <a:pt x="9099" y="17675"/>
                  </a:cubicBezTo>
                  <a:cubicBezTo>
                    <a:pt x="9112" y="17659"/>
                    <a:pt x="9123" y="17642"/>
                    <a:pt x="9135" y="17628"/>
                  </a:cubicBezTo>
                  <a:cubicBezTo>
                    <a:pt x="9249" y="17476"/>
                    <a:pt x="9357" y="17319"/>
                    <a:pt x="9460" y="17159"/>
                  </a:cubicBezTo>
                  <a:cubicBezTo>
                    <a:pt x="9469" y="17145"/>
                    <a:pt x="9479" y="17127"/>
                    <a:pt x="9489" y="17113"/>
                  </a:cubicBezTo>
                  <a:cubicBezTo>
                    <a:pt x="9629" y="16888"/>
                    <a:pt x="9758" y="16654"/>
                    <a:pt x="9877" y="16416"/>
                  </a:cubicBezTo>
                  <a:cubicBezTo>
                    <a:pt x="9891" y="16674"/>
                    <a:pt x="9913" y="16931"/>
                    <a:pt x="9937" y="17188"/>
                  </a:cubicBezTo>
                  <a:cubicBezTo>
                    <a:pt x="9943" y="17239"/>
                    <a:pt x="9944" y="17291"/>
                    <a:pt x="9950" y="17342"/>
                  </a:cubicBezTo>
                  <a:cubicBezTo>
                    <a:pt x="10016" y="17959"/>
                    <a:pt x="10119" y="18572"/>
                    <a:pt x="10253" y="19177"/>
                  </a:cubicBezTo>
                  <a:lnTo>
                    <a:pt x="10264" y="19231"/>
                  </a:lnTo>
                  <a:lnTo>
                    <a:pt x="10264" y="19234"/>
                  </a:lnTo>
                  <a:cubicBezTo>
                    <a:pt x="10396" y="19826"/>
                    <a:pt x="10624" y="20487"/>
                    <a:pt x="11183" y="20722"/>
                  </a:cubicBezTo>
                  <a:cubicBezTo>
                    <a:pt x="11333" y="20785"/>
                    <a:pt x="11488" y="20810"/>
                    <a:pt x="11646" y="20810"/>
                  </a:cubicBezTo>
                  <a:cubicBezTo>
                    <a:pt x="12211" y="20810"/>
                    <a:pt x="12815" y="20495"/>
                    <a:pt x="13382" y="20495"/>
                  </a:cubicBezTo>
                  <a:cubicBezTo>
                    <a:pt x="13534" y="20495"/>
                    <a:pt x="13682" y="20517"/>
                    <a:pt x="13827" y="20574"/>
                  </a:cubicBezTo>
                  <a:cubicBezTo>
                    <a:pt x="14121" y="20689"/>
                    <a:pt x="14344" y="20933"/>
                    <a:pt x="14607" y="21109"/>
                  </a:cubicBezTo>
                  <a:cubicBezTo>
                    <a:pt x="14881" y="21294"/>
                    <a:pt x="15208" y="21407"/>
                    <a:pt x="15536" y="21407"/>
                  </a:cubicBezTo>
                  <a:cubicBezTo>
                    <a:pt x="15652" y="21407"/>
                    <a:pt x="15768" y="21393"/>
                    <a:pt x="15882" y="21363"/>
                  </a:cubicBezTo>
                  <a:cubicBezTo>
                    <a:pt x="16314" y="21251"/>
                    <a:pt x="16685" y="20880"/>
                    <a:pt x="16738" y="20435"/>
                  </a:cubicBezTo>
                  <a:cubicBezTo>
                    <a:pt x="16795" y="19951"/>
                    <a:pt x="16493" y="19485"/>
                    <a:pt x="16511" y="18998"/>
                  </a:cubicBezTo>
                  <a:cubicBezTo>
                    <a:pt x="16530" y="18477"/>
                    <a:pt x="16906" y="18043"/>
                    <a:pt x="17072" y="17549"/>
                  </a:cubicBezTo>
                  <a:cubicBezTo>
                    <a:pt x="17379" y="16637"/>
                    <a:pt x="16946" y="15710"/>
                    <a:pt x="16378" y="14887"/>
                  </a:cubicBezTo>
                  <a:cubicBezTo>
                    <a:pt x="16375" y="14880"/>
                    <a:pt x="16370" y="14874"/>
                    <a:pt x="16365" y="14867"/>
                  </a:cubicBezTo>
                  <a:cubicBezTo>
                    <a:pt x="16292" y="14761"/>
                    <a:pt x="16218" y="14658"/>
                    <a:pt x="16140" y="14556"/>
                  </a:cubicBezTo>
                  <a:cubicBezTo>
                    <a:pt x="16132" y="14543"/>
                    <a:pt x="16122" y="14532"/>
                    <a:pt x="16113" y="14522"/>
                  </a:cubicBezTo>
                  <a:lnTo>
                    <a:pt x="16060" y="14451"/>
                  </a:lnTo>
                  <a:lnTo>
                    <a:pt x="16060" y="14451"/>
                  </a:lnTo>
                  <a:cubicBezTo>
                    <a:pt x="16830" y="14562"/>
                    <a:pt x="17609" y="14619"/>
                    <a:pt x="18388" y="14619"/>
                  </a:cubicBezTo>
                  <a:cubicBezTo>
                    <a:pt x="18728" y="14619"/>
                    <a:pt x="19069" y="14608"/>
                    <a:pt x="19408" y="14586"/>
                  </a:cubicBezTo>
                  <a:cubicBezTo>
                    <a:pt x="20334" y="14526"/>
                    <a:pt x="21306" y="14368"/>
                    <a:pt x="22022" y="13779"/>
                  </a:cubicBezTo>
                  <a:cubicBezTo>
                    <a:pt x="22733" y="13199"/>
                    <a:pt x="23064" y="12058"/>
                    <a:pt x="22502" y="11320"/>
                  </a:cubicBezTo>
                  <a:cubicBezTo>
                    <a:pt x="22252" y="10990"/>
                    <a:pt x="21869" y="10791"/>
                    <a:pt x="21529" y="10557"/>
                  </a:cubicBezTo>
                  <a:cubicBezTo>
                    <a:pt x="20410" y="9788"/>
                    <a:pt x="19602" y="8555"/>
                    <a:pt x="18339" y="8056"/>
                  </a:cubicBezTo>
                  <a:cubicBezTo>
                    <a:pt x="17942" y="7899"/>
                    <a:pt x="17526" y="7828"/>
                    <a:pt x="17106" y="7828"/>
                  </a:cubicBezTo>
                  <a:cubicBezTo>
                    <a:pt x="16350" y="7828"/>
                    <a:pt x="15583" y="8059"/>
                    <a:pt x="14902" y="8432"/>
                  </a:cubicBezTo>
                  <a:cubicBezTo>
                    <a:pt x="15075" y="8218"/>
                    <a:pt x="15232" y="8028"/>
                    <a:pt x="15365" y="7874"/>
                  </a:cubicBezTo>
                  <a:cubicBezTo>
                    <a:pt x="15647" y="7555"/>
                    <a:pt x="15925" y="7221"/>
                    <a:pt x="16150" y="6860"/>
                  </a:cubicBezTo>
                  <a:cubicBezTo>
                    <a:pt x="16196" y="6788"/>
                    <a:pt x="16239" y="6713"/>
                    <a:pt x="16279" y="6639"/>
                  </a:cubicBezTo>
                  <a:cubicBezTo>
                    <a:pt x="16362" y="6490"/>
                    <a:pt x="16434" y="6337"/>
                    <a:pt x="16493" y="6175"/>
                  </a:cubicBezTo>
                  <a:cubicBezTo>
                    <a:pt x="16493" y="6173"/>
                    <a:pt x="16493" y="6173"/>
                    <a:pt x="16494" y="6172"/>
                  </a:cubicBezTo>
                  <a:cubicBezTo>
                    <a:pt x="16530" y="6073"/>
                    <a:pt x="16562" y="5971"/>
                    <a:pt x="16587" y="5871"/>
                  </a:cubicBezTo>
                  <a:cubicBezTo>
                    <a:pt x="16602" y="5816"/>
                    <a:pt x="16613" y="5760"/>
                    <a:pt x="16623" y="5707"/>
                  </a:cubicBezTo>
                  <a:cubicBezTo>
                    <a:pt x="16633" y="5663"/>
                    <a:pt x="16643" y="5617"/>
                    <a:pt x="16650" y="5571"/>
                  </a:cubicBezTo>
                  <a:cubicBezTo>
                    <a:pt x="16663" y="5495"/>
                    <a:pt x="16673" y="5419"/>
                    <a:pt x="16683" y="5342"/>
                  </a:cubicBezTo>
                  <a:cubicBezTo>
                    <a:pt x="16685" y="5322"/>
                    <a:pt x="16688" y="5302"/>
                    <a:pt x="16691" y="5283"/>
                  </a:cubicBezTo>
                  <a:cubicBezTo>
                    <a:pt x="16752" y="4671"/>
                    <a:pt x="16698" y="4039"/>
                    <a:pt x="16636" y="3423"/>
                  </a:cubicBezTo>
                  <a:cubicBezTo>
                    <a:pt x="16565" y="2699"/>
                    <a:pt x="16486" y="1948"/>
                    <a:pt x="16114" y="1322"/>
                  </a:cubicBezTo>
                  <a:cubicBezTo>
                    <a:pt x="15608" y="468"/>
                    <a:pt x="14602" y="1"/>
                    <a:pt x="13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1"/>
            <p:cNvSpPr/>
            <p:nvPr/>
          </p:nvSpPr>
          <p:spPr>
            <a:xfrm>
              <a:off x="5234375" y="1960400"/>
              <a:ext cx="206400" cy="240800"/>
            </a:xfrm>
            <a:custGeom>
              <a:avLst/>
              <a:gdLst/>
              <a:ahLst/>
              <a:cxnLst/>
              <a:rect l="l" t="t" r="r" b="b"/>
              <a:pathLst>
                <a:path w="8256" h="9632" extrusionOk="0">
                  <a:moveTo>
                    <a:pt x="5532" y="1"/>
                  </a:moveTo>
                  <a:cubicBezTo>
                    <a:pt x="5349" y="1"/>
                    <a:pt x="5166" y="19"/>
                    <a:pt x="4988" y="57"/>
                  </a:cubicBezTo>
                  <a:cubicBezTo>
                    <a:pt x="3986" y="271"/>
                    <a:pt x="3148" y="1006"/>
                    <a:pt x="2636" y="1892"/>
                  </a:cubicBezTo>
                  <a:cubicBezTo>
                    <a:pt x="2328" y="2428"/>
                    <a:pt x="2084" y="3060"/>
                    <a:pt x="1538" y="3352"/>
                  </a:cubicBezTo>
                  <a:cubicBezTo>
                    <a:pt x="1156" y="3557"/>
                    <a:pt x="664" y="3566"/>
                    <a:pt x="364" y="3877"/>
                  </a:cubicBezTo>
                  <a:cubicBezTo>
                    <a:pt x="0" y="4255"/>
                    <a:pt x="108" y="4870"/>
                    <a:pt x="278" y="5366"/>
                  </a:cubicBezTo>
                  <a:cubicBezTo>
                    <a:pt x="703" y="6607"/>
                    <a:pt x="1749" y="9025"/>
                    <a:pt x="3092" y="9552"/>
                  </a:cubicBezTo>
                  <a:cubicBezTo>
                    <a:pt x="3231" y="9607"/>
                    <a:pt x="3373" y="9632"/>
                    <a:pt x="3516" y="9632"/>
                  </a:cubicBezTo>
                  <a:cubicBezTo>
                    <a:pt x="4844" y="9632"/>
                    <a:pt x="6319" y="7485"/>
                    <a:pt x="7029" y="6677"/>
                  </a:cubicBezTo>
                  <a:cubicBezTo>
                    <a:pt x="7410" y="6241"/>
                    <a:pt x="7784" y="5781"/>
                    <a:pt x="7985" y="5237"/>
                  </a:cubicBezTo>
                  <a:cubicBezTo>
                    <a:pt x="8256" y="4499"/>
                    <a:pt x="8183" y="3686"/>
                    <a:pt x="8105" y="2905"/>
                  </a:cubicBezTo>
                  <a:cubicBezTo>
                    <a:pt x="8044" y="2290"/>
                    <a:pt x="7978" y="1652"/>
                    <a:pt x="7663" y="1122"/>
                  </a:cubicBezTo>
                  <a:cubicBezTo>
                    <a:pt x="7232" y="397"/>
                    <a:pt x="6379" y="1"/>
                    <a:pt x="5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1"/>
            <p:cNvSpPr/>
            <p:nvPr/>
          </p:nvSpPr>
          <p:spPr>
            <a:xfrm>
              <a:off x="5300300" y="2060725"/>
              <a:ext cx="24725" cy="126850"/>
            </a:xfrm>
            <a:custGeom>
              <a:avLst/>
              <a:gdLst/>
              <a:ahLst/>
              <a:cxnLst/>
              <a:rect l="l" t="t" r="r" b="b"/>
              <a:pathLst>
                <a:path w="989" h="5074" extrusionOk="0">
                  <a:moveTo>
                    <a:pt x="568" y="0"/>
                  </a:moveTo>
                  <a:cubicBezTo>
                    <a:pt x="491" y="0"/>
                    <a:pt x="420" y="53"/>
                    <a:pt x="400" y="132"/>
                  </a:cubicBezTo>
                  <a:cubicBezTo>
                    <a:pt x="1" y="1711"/>
                    <a:pt x="84" y="3425"/>
                    <a:pt x="630" y="4959"/>
                  </a:cubicBezTo>
                  <a:cubicBezTo>
                    <a:pt x="643" y="4997"/>
                    <a:pt x="668" y="5029"/>
                    <a:pt x="703" y="5049"/>
                  </a:cubicBezTo>
                  <a:cubicBezTo>
                    <a:pt x="731" y="5065"/>
                    <a:pt x="764" y="5074"/>
                    <a:pt x="798" y="5074"/>
                  </a:cubicBezTo>
                  <a:cubicBezTo>
                    <a:pt x="815" y="5074"/>
                    <a:pt x="833" y="5071"/>
                    <a:pt x="851" y="5066"/>
                  </a:cubicBezTo>
                  <a:cubicBezTo>
                    <a:pt x="941" y="5035"/>
                    <a:pt x="988" y="4934"/>
                    <a:pt x="955" y="4844"/>
                  </a:cubicBezTo>
                  <a:cubicBezTo>
                    <a:pt x="432" y="3374"/>
                    <a:pt x="353" y="1731"/>
                    <a:pt x="736" y="218"/>
                  </a:cubicBezTo>
                  <a:cubicBezTo>
                    <a:pt x="759" y="124"/>
                    <a:pt x="703" y="28"/>
                    <a:pt x="610" y="5"/>
                  </a:cubicBezTo>
                  <a:cubicBezTo>
                    <a:pt x="596" y="2"/>
                    <a:pt x="582" y="0"/>
                    <a:pt x="568"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1"/>
            <p:cNvSpPr/>
            <p:nvPr/>
          </p:nvSpPr>
          <p:spPr>
            <a:xfrm>
              <a:off x="5311200" y="2095075"/>
              <a:ext cx="53450" cy="84925"/>
            </a:xfrm>
            <a:custGeom>
              <a:avLst/>
              <a:gdLst/>
              <a:ahLst/>
              <a:cxnLst/>
              <a:rect l="l" t="t" r="r" b="b"/>
              <a:pathLst>
                <a:path w="2138" h="3397" extrusionOk="0">
                  <a:moveTo>
                    <a:pt x="1945" y="0"/>
                  </a:moveTo>
                  <a:cubicBezTo>
                    <a:pt x="1870" y="0"/>
                    <a:pt x="1800" y="49"/>
                    <a:pt x="1778" y="123"/>
                  </a:cubicBezTo>
                  <a:cubicBezTo>
                    <a:pt x="1442" y="1227"/>
                    <a:pt x="849" y="2259"/>
                    <a:pt x="65" y="3105"/>
                  </a:cubicBezTo>
                  <a:cubicBezTo>
                    <a:pt x="0" y="3175"/>
                    <a:pt x="3" y="3287"/>
                    <a:pt x="73" y="3351"/>
                  </a:cubicBezTo>
                  <a:cubicBezTo>
                    <a:pt x="82" y="3358"/>
                    <a:pt x="92" y="3367"/>
                    <a:pt x="102" y="3373"/>
                  </a:cubicBezTo>
                  <a:cubicBezTo>
                    <a:pt x="129" y="3388"/>
                    <a:pt x="160" y="3396"/>
                    <a:pt x="190" y="3396"/>
                  </a:cubicBezTo>
                  <a:cubicBezTo>
                    <a:pt x="236" y="3396"/>
                    <a:pt x="283" y="3378"/>
                    <a:pt x="318" y="3340"/>
                  </a:cubicBezTo>
                  <a:cubicBezTo>
                    <a:pt x="1140" y="2457"/>
                    <a:pt x="1757" y="1377"/>
                    <a:pt x="2109" y="224"/>
                  </a:cubicBezTo>
                  <a:cubicBezTo>
                    <a:pt x="2137" y="133"/>
                    <a:pt x="2086" y="37"/>
                    <a:pt x="1994" y="7"/>
                  </a:cubicBezTo>
                  <a:cubicBezTo>
                    <a:pt x="1978" y="2"/>
                    <a:pt x="1961" y="0"/>
                    <a:pt x="1945"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1"/>
            <p:cNvSpPr/>
            <p:nvPr/>
          </p:nvSpPr>
          <p:spPr>
            <a:xfrm>
              <a:off x="5262725" y="2020800"/>
              <a:ext cx="138925" cy="161975"/>
            </a:xfrm>
            <a:custGeom>
              <a:avLst/>
              <a:gdLst/>
              <a:ahLst/>
              <a:cxnLst/>
              <a:rect l="l" t="t" r="r" b="b"/>
              <a:pathLst>
                <a:path w="5557" h="6479" extrusionOk="0">
                  <a:moveTo>
                    <a:pt x="3726" y="1"/>
                  </a:moveTo>
                  <a:cubicBezTo>
                    <a:pt x="3602" y="1"/>
                    <a:pt x="3478" y="13"/>
                    <a:pt x="3358" y="39"/>
                  </a:cubicBezTo>
                  <a:cubicBezTo>
                    <a:pt x="2683" y="182"/>
                    <a:pt x="2120" y="677"/>
                    <a:pt x="1774" y="1273"/>
                  </a:cubicBezTo>
                  <a:cubicBezTo>
                    <a:pt x="1567" y="1635"/>
                    <a:pt x="1402" y="2061"/>
                    <a:pt x="1035" y="2256"/>
                  </a:cubicBezTo>
                  <a:cubicBezTo>
                    <a:pt x="778" y="2392"/>
                    <a:pt x="447" y="2399"/>
                    <a:pt x="244" y="2610"/>
                  </a:cubicBezTo>
                  <a:cubicBezTo>
                    <a:pt x="0" y="2865"/>
                    <a:pt x="72" y="3279"/>
                    <a:pt x="186" y="3613"/>
                  </a:cubicBezTo>
                  <a:cubicBezTo>
                    <a:pt x="472" y="4447"/>
                    <a:pt x="1178" y="6074"/>
                    <a:pt x="2081" y="6425"/>
                  </a:cubicBezTo>
                  <a:cubicBezTo>
                    <a:pt x="2175" y="6462"/>
                    <a:pt x="2270" y="6479"/>
                    <a:pt x="2367" y="6479"/>
                  </a:cubicBezTo>
                  <a:cubicBezTo>
                    <a:pt x="3259" y="6479"/>
                    <a:pt x="4251" y="5034"/>
                    <a:pt x="4730" y="4490"/>
                  </a:cubicBezTo>
                  <a:cubicBezTo>
                    <a:pt x="4988" y="4198"/>
                    <a:pt x="5241" y="3888"/>
                    <a:pt x="5375" y="3522"/>
                  </a:cubicBezTo>
                  <a:cubicBezTo>
                    <a:pt x="5557" y="3026"/>
                    <a:pt x="5508" y="2478"/>
                    <a:pt x="5456" y="1952"/>
                  </a:cubicBezTo>
                  <a:cubicBezTo>
                    <a:pt x="5416" y="1539"/>
                    <a:pt x="5370" y="1109"/>
                    <a:pt x="5158" y="754"/>
                  </a:cubicBezTo>
                  <a:cubicBezTo>
                    <a:pt x="4870" y="267"/>
                    <a:pt x="4295" y="1"/>
                    <a:pt x="37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1"/>
            <p:cNvSpPr/>
            <p:nvPr/>
          </p:nvSpPr>
          <p:spPr>
            <a:xfrm>
              <a:off x="5084250" y="2062425"/>
              <a:ext cx="236500" cy="159000"/>
            </a:xfrm>
            <a:custGeom>
              <a:avLst/>
              <a:gdLst/>
              <a:ahLst/>
              <a:cxnLst/>
              <a:rect l="l" t="t" r="r" b="b"/>
              <a:pathLst>
                <a:path w="9460" h="6360" extrusionOk="0">
                  <a:moveTo>
                    <a:pt x="2785" y="1"/>
                  </a:moveTo>
                  <a:cubicBezTo>
                    <a:pt x="1927" y="1"/>
                    <a:pt x="1093" y="287"/>
                    <a:pt x="599" y="966"/>
                  </a:cubicBezTo>
                  <a:cubicBezTo>
                    <a:pt x="241" y="1458"/>
                    <a:pt x="115" y="2086"/>
                    <a:pt x="78" y="2695"/>
                  </a:cubicBezTo>
                  <a:cubicBezTo>
                    <a:pt x="0" y="3969"/>
                    <a:pt x="409" y="5438"/>
                    <a:pt x="1570" y="5968"/>
                  </a:cubicBezTo>
                  <a:cubicBezTo>
                    <a:pt x="2064" y="6193"/>
                    <a:pt x="2624" y="6215"/>
                    <a:pt x="3169" y="6231"/>
                  </a:cubicBezTo>
                  <a:cubicBezTo>
                    <a:pt x="3907" y="6255"/>
                    <a:pt x="4645" y="6275"/>
                    <a:pt x="5383" y="6300"/>
                  </a:cubicBezTo>
                  <a:cubicBezTo>
                    <a:pt x="5983" y="6317"/>
                    <a:pt x="6579" y="6335"/>
                    <a:pt x="7176" y="6354"/>
                  </a:cubicBezTo>
                  <a:cubicBezTo>
                    <a:pt x="7268" y="6357"/>
                    <a:pt x="7362" y="6359"/>
                    <a:pt x="7455" y="6359"/>
                  </a:cubicBezTo>
                  <a:cubicBezTo>
                    <a:pt x="7855" y="6359"/>
                    <a:pt x="8259" y="6314"/>
                    <a:pt x="8568" y="6072"/>
                  </a:cubicBezTo>
                  <a:cubicBezTo>
                    <a:pt x="9460" y="5369"/>
                    <a:pt x="7903" y="3478"/>
                    <a:pt x="7463" y="2871"/>
                  </a:cubicBezTo>
                  <a:cubicBezTo>
                    <a:pt x="6616" y="1702"/>
                    <a:pt x="5501" y="696"/>
                    <a:pt x="4114" y="223"/>
                  </a:cubicBezTo>
                  <a:cubicBezTo>
                    <a:pt x="3695" y="80"/>
                    <a:pt x="3237" y="1"/>
                    <a:pt x="2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1"/>
            <p:cNvSpPr/>
            <p:nvPr/>
          </p:nvSpPr>
          <p:spPr>
            <a:xfrm>
              <a:off x="5192375" y="2116325"/>
              <a:ext cx="106650" cy="78600"/>
            </a:xfrm>
            <a:custGeom>
              <a:avLst/>
              <a:gdLst/>
              <a:ahLst/>
              <a:cxnLst/>
              <a:rect l="l" t="t" r="r" b="b"/>
              <a:pathLst>
                <a:path w="4266" h="3144" extrusionOk="0">
                  <a:moveTo>
                    <a:pt x="193" y="1"/>
                  </a:moveTo>
                  <a:cubicBezTo>
                    <a:pt x="119" y="1"/>
                    <a:pt x="50" y="50"/>
                    <a:pt x="29" y="125"/>
                  </a:cubicBezTo>
                  <a:cubicBezTo>
                    <a:pt x="1" y="216"/>
                    <a:pt x="55" y="311"/>
                    <a:pt x="145" y="340"/>
                  </a:cubicBezTo>
                  <a:cubicBezTo>
                    <a:pt x="1672" y="793"/>
                    <a:pt x="3015" y="1762"/>
                    <a:pt x="3928" y="3069"/>
                  </a:cubicBezTo>
                  <a:cubicBezTo>
                    <a:pt x="3944" y="3090"/>
                    <a:pt x="3961" y="3106"/>
                    <a:pt x="3981" y="3119"/>
                  </a:cubicBezTo>
                  <a:cubicBezTo>
                    <a:pt x="4008" y="3135"/>
                    <a:pt x="4039" y="3144"/>
                    <a:pt x="4070" y="3144"/>
                  </a:cubicBezTo>
                  <a:cubicBezTo>
                    <a:pt x="4104" y="3144"/>
                    <a:pt x="4138" y="3133"/>
                    <a:pt x="4167" y="3112"/>
                  </a:cubicBezTo>
                  <a:cubicBezTo>
                    <a:pt x="4246" y="3056"/>
                    <a:pt x="4266" y="2948"/>
                    <a:pt x="4210" y="2869"/>
                  </a:cubicBezTo>
                  <a:cubicBezTo>
                    <a:pt x="3254" y="1501"/>
                    <a:pt x="1845" y="483"/>
                    <a:pt x="244" y="9"/>
                  </a:cubicBezTo>
                  <a:cubicBezTo>
                    <a:pt x="227" y="3"/>
                    <a:pt x="210" y="1"/>
                    <a:pt x="193"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1"/>
            <p:cNvSpPr/>
            <p:nvPr/>
          </p:nvSpPr>
          <p:spPr>
            <a:xfrm>
              <a:off x="5173075" y="2180350"/>
              <a:ext cx="109650" cy="24325"/>
            </a:xfrm>
            <a:custGeom>
              <a:avLst/>
              <a:gdLst/>
              <a:ahLst/>
              <a:cxnLst/>
              <a:rect l="l" t="t" r="r" b="b"/>
              <a:pathLst>
                <a:path w="4386" h="973" extrusionOk="0">
                  <a:moveTo>
                    <a:pt x="190" y="0"/>
                  </a:moveTo>
                  <a:cubicBezTo>
                    <a:pt x="120" y="0"/>
                    <a:pt x="55" y="44"/>
                    <a:pt x="29" y="113"/>
                  </a:cubicBezTo>
                  <a:cubicBezTo>
                    <a:pt x="0" y="192"/>
                    <a:pt x="32" y="280"/>
                    <a:pt x="102" y="321"/>
                  </a:cubicBezTo>
                  <a:cubicBezTo>
                    <a:pt x="111" y="327"/>
                    <a:pt x="121" y="331"/>
                    <a:pt x="131" y="337"/>
                  </a:cubicBezTo>
                  <a:cubicBezTo>
                    <a:pt x="1262" y="756"/>
                    <a:pt x="2485" y="973"/>
                    <a:pt x="3695" y="973"/>
                  </a:cubicBezTo>
                  <a:cubicBezTo>
                    <a:pt x="3869" y="973"/>
                    <a:pt x="4042" y="968"/>
                    <a:pt x="4215" y="959"/>
                  </a:cubicBezTo>
                  <a:cubicBezTo>
                    <a:pt x="4313" y="953"/>
                    <a:pt x="4386" y="872"/>
                    <a:pt x="4380" y="776"/>
                  </a:cubicBezTo>
                  <a:cubicBezTo>
                    <a:pt x="4375" y="681"/>
                    <a:pt x="4297" y="611"/>
                    <a:pt x="4202" y="611"/>
                  </a:cubicBezTo>
                  <a:cubicBezTo>
                    <a:pt x="4200" y="611"/>
                    <a:pt x="4199" y="611"/>
                    <a:pt x="4197" y="611"/>
                  </a:cubicBezTo>
                  <a:cubicBezTo>
                    <a:pt x="4028" y="620"/>
                    <a:pt x="3858" y="624"/>
                    <a:pt x="3688" y="624"/>
                  </a:cubicBezTo>
                  <a:cubicBezTo>
                    <a:pt x="2521" y="624"/>
                    <a:pt x="1342" y="415"/>
                    <a:pt x="251" y="12"/>
                  </a:cubicBezTo>
                  <a:cubicBezTo>
                    <a:pt x="231" y="4"/>
                    <a:pt x="210" y="0"/>
                    <a:pt x="19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1"/>
            <p:cNvSpPr/>
            <p:nvPr/>
          </p:nvSpPr>
          <p:spPr>
            <a:xfrm>
              <a:off x="5145325" y="2097700"/>
              <a:ext cx="156075" cy="104925"/>
            </a:xfrm>
            <a:custGeom>
              <a:avLst/>
              <a:gdLst/>
              <a:ahLst/>
              <a:cxnLst/>
              <a:rect l="l" t="t" r="r" b="b"/>
              <a:pathLst>
                <a:path w="6243" h="4197" extrusionOk="0">
                  <a:moveTo>
                    <a:pt x="1839" y="1"/>
                  </a:moveTo>
                  <a:cubicBezTo>
                    <a:pt x="1273" y="1"/>
                    <a:pt x="722" y="190"/>
                    <a:pt x="395" y="639"/>
                  </a:cubicBezTo>
                  <a:cubicBezTo>
                    <a:pt x="159" y="964"/>
                    <a:pt x="77" y="1377"/>
                    <a:pt x="51" y="1780"/>
                  </a:cubicBezTo>
                  <a:cubicBezTo>
                    <a:pt x="1" y="2620"/>
                    <a:pt x="270" y="3590"/>
                    <a:pt x="1037" y="3938"/>
                  </a:cubicBezTo>
                  <a:cubicBezTo>
                    <a:pt x="1362" y="4087"/>
                    <a:pt x="1734" y="4102"/>
                    <a:pt x="2092" y="4112"/>
                  </a:cubicBezTo>
                  <a:cubicBezTo>
                    <a:pt x="2579" y="4127"/>
                    <a:pt x="3067" y="4143"/>
                    <a:pt x="3554" y="4158"/>
                  </a:cubicBezTo>
                  <a:cubicBezTo>
                    <a:pt x="3948" y="4169"/>
                    <a:pt x="4342" y="4181"/>
                    <a:pt x="4736" y="4193"/>
                  </a:cubicBezTo>
                  <a:cubicBezTo>
                    <a:pt x="4793" y="4195"/>
                    <a:pt x="4851" y="4196"/>
                    <a:pt x="4908" y="4196"/>
                  </a:cubicBezTo>
                  <a:cubicBezTo>
                    <a:pt x="5175" y="4196"/>
                    <a:pt x="5447" y="4168"/>
                    <a:pt x="5654" y="4007"/>
                  </a:cubicBezTo>
                  <a:cubicBezTo>
                    <a:pt x="6243" y="3544"/>
                    <a:pt x="5215" y="2294"/>
                    <a:pt x="4924" y="1896"/>
                  </a:cubicBezTo>
                  <a:cubicBezTo>
                    <a:pt x="4366" y="1125"/>
                    <a:pt x="3631" y="460"/>
                    <a:pt x="2715" y="147"/>
                  </a:cubicBezTo>
                  <a:cubicBezTo>
                    <a:pt x="2439" y="53"/>
                    <a:pt x="2137" y="1"/>
                    <a:pt x="1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1"/>
            <p:cNvSpPr/>
            <p:nvPr/>
          </p:nvSpPr>
          <p:spPr>
            <a:xfrm>
              <a:off x="5328025" y="2126225"/>
              <a:ext cx="245300" cy="144225"/>
            </a:xfrm>
            <a:custGeom>
              <a:avLst/>
              <a:gdLst/>
              <a:ahLst/>
              <a:cxnLst/>
              <a:rect l="l" t="t" r="r" b="b"/>
              <a:pathLst>
                <a:path w="9812" h="5769" extrusionOk="0">
                  <a:moveTo>
                    <a:pt x="4756" y="1"/>
                  </a:moveTo>
                  <a:cubicBezTo>
                    <a:pt x="3927" y="1"/>
                    <a:pt x="3083" y="327"/>
                    <a:pt x="2402" y="819"/>
                  </a:cubicBezTo>
                  <a:cubicBezTo>
                    <a:pt x="1681" y="1341"/>
                    <a:pt x="1" y="2797"/>
                    <a:pt x="210" y="3736"/>
                  </a:cubicBezTo>
                  <a:cubicBezTo>
                    <a:pt x="447" y="4794"/>
                    <a:pt x="2169" y="5305"/>
                    <a:pt x="3051" y="5487"/>
                  </a:cubicBezTo>
                  <a:cubicBezTo>
                    <a:pt x="3965" y="5674"/>
                    <a:pt x="4900" y="5769"/>
                    <a:pt x="5834" y="5769"/>
                  </a:cubicBezTo>
                  <a:cubicBezTo>
                    <a:pt x="6125" y="5769"/>
                    <a:pt x="6415" y="5760"/>
                    <a:pt x="6706" y="5741"/>
                  </a:cubicBezTo>
                  <a:cubicBezTo>
                    <a:pt x="7491" y="5691"/>
                    <a:pt x="8315" y="5556"/>
                    <a:pt x="8923" y="5058"/>
                  </a:cubicBezTo>
                  <a:cubicBezTo>
                    <a:pt x="9531" y="4557"/>
                    <a:pt x="9811" y="3588"/>
                    <a:pt x="9334" y="2962"/>
                  </a:cubicBezTo>
                  <a:cubicBezTo>
                    <a:pt x="9122" y="2683"/>
                    <a:pt x="8800" y="2515"/>
                    <a:pt x="8509" y="2316"/>
                  </a:cubicBezTo>
                  <a:cubicBezTo>
                    <a:pt x="7560" y="1664"/>
                    <a:pt x="6875" y="617"/>
                    <a:pt x="5804" y="195"/>
                  </a:cubicBezTo>
                  <a:cubicBezTo>
                    <a:pt x="5467" y="61"/>
                    <a:pt x="5113" y="1"/>
                    <a:pt x="4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1"/>
            <p:cNvSpPr/>
            <p:nvPr/>
          </p:nvSpPr>
          <p:spPr>
            <a:xfrm>
              <a:off x="5335425" y="2167550"/>
              <a:ext cx="104675" cy="22775"/>
            </a:xfrm>
            <a:custGeom>
              <a:avLst/>
              <a:gdLst/>
              <a:ahLst/>
              <a:cxnLst/>
              <a:rect l="l" t="t" r="r" b="b"/>
              <a:pathLst>
                <a:path w="4187" h="911" extrusionOk="0">
                  <a:moveTo>
                    <a:pt x="3081" y="1"/>
                  </a:moveTo>
                  <a:cubicBezTo>
                    <a:pt x="2073" y="1"/>
                    <a:pt x="1068" y="195"/>
                    <a:pt x="131" y="575"/>
                  </a:cubicBezTo>
                  <a:cubicBezTo>
                    <a:pt x="43" y="611"/>
                    <a:pt x="0" y="711"/>
                    <a:pt x="36" y="800"/>
                  </a:cubicBezTo>
                  <a:cubicBezTo>
                    <a:pt x="50" y="839"/>
                    <a:pt x="78" y="868"/>
                    <a:pt x="108" y="885"/>
                  </a:cubicBezTo>
                  <a:cubicBezTo>
                    <a:pt x="134" y="901"/>
                    <a:pt x="165" y="910"/>
                    <a:pt x="196" y="910"/>
                  </a:cubicBezTo>
                  <a:cubicBezTo>
                    <a:pt x="217" y="910"/>
                    <a:pt x="239" y="906"/>
                    <a:pt x="260" y="896"/>
                  </a:cubicBezTo>
                  <a:cubicBezTo>
                    <a:pt x="1155" y="533"/>
                    <a:pt x="2115" y="347"/>
                    <a:pt x="3078" y="347"/>
                  </a:cubicBezTo>
                  <a:cubicBezTo>
                    <a:pt x="3379" y="347"/>
                    <a:pt x="3680" y="365"/>
                    <a:pt x="3980" y="402"/>
                  </a:cubicBezTo>
                  <a:cubicBezTo>
                    <a:pt x="3987" y="403"/>
                    <a:pt x="3995" y="403"/>
                    <a:pt x="4002" y="403"/>
                  </a:cubicBezTo>
                  <a:cubicBezTo>
                    <a:pt x="4089" y="403"/>
                    <a:pt x="4164" y="339"/>
                    <a:pt x="4174" y="251"/>
                  </a:cubicBezTo>
                  <a:cubicBezTo>
                    <a:pt x="4187" y="155"/>
                    <a:pt x="4119" y="69"/>
                    <a:pt x="4023" y="58"/>
                  </a:cubicBezTo>
                  <a:cubicBezTo>
                    <a:pt x="3710" y="20"/>
                    <a:pt x="3395" y="1"/>
                    <a:pt x="3081"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1"/>
            <p:cNvSpPr/>
            <p:nvPr/>
          </p:nvSpPr>
          <p:spPr>
            <a:xfrm>
              <a:off x="5338650" y="2197050"/>
              <a:ext cx="91425" cy="25600"/>
            </a:xfrm>
            <a:custGeom>
              <a:avLst/>
              <a:gdLst/>
              <a:ahLst/>
              <a:cxnLst/>
              <a:rect l="l" t="t" r="r" b="b"/>
              <a:pathLst>
                <a:path w="3657" h="1024" extrusionOk="0">
                  <a:moveTo>
                    <a:pt x="196" y="0"/>
                  </a:moveTo>
                  <a:cubicBezTo>
                    <a:pt x="131" y="0"/>
                    <a:pt x="69" y="36"/>
                    <a:pt x="40" y="98"/>
                  </a:cubicBezTo>
                  <a:cubicBezTo>
                    <a:pt x="0" y="178"/>
                    <a:pt x="30" y="277"/>
                    <a:pt x="106" y="321"/>
                  </a:cubicBezTo>
                  <a:cubicBezTo>
                    <a:pt x="109" y="325"/>
                    <a:pt x="115" y="327"/>
                    <a:pt x="121" y="328"/>
                  </a:cubicBezTo>
                  <a:cubicBezTo>
                    <a:pt x="1061" y="785"/>
                    <a:pt x="2102" y="1023"/>
                    <a:pt x="3147" y="1023"/>
                  </a:cubicBezTo>
                  <a:cubicBezTo>
                    <a:pt x="3260" y="1023"/>
                    <a:pt x="3373" y="1020"/>
                    <a:pt x="3486" y="1015"/>
                  </a:cubicBezTo>
                  <a:cubicBezTo>
                    <a:pt x="3582" y="1011"/>
                    <a:pt x="3656" y="929"/>
                    <a:pt x="3652" y="834"/>
                  </a:cubicBezTo>
                  <a:cubicBezTo>
                    <a:pt x="3648" y="740"/>
                    <a:pt x="3573" y="669"/>
                    <a:pt x="3481" y="669"/>
                  </a:cubicBezTo>
                  <a:cubicBezTo>
                    <a:pt x="3477" y="669"/>
                    <a:pt x="3474" y="669"/>
                    <a:pt x="3470" y="669"/>
                  </a:cubicBezTo>
                  <a:cubicBezTo>
                    <a:pt x="3365" y="675"/>
                    <a:pt x="3259" y="677"/>
                    <a:pt x="3154" y="677"/>
                  </a:cubicBezTo>
                  <a:cubicBezTo>
                    <a:pt x="2158" y="677"/>
                    <a:pt x="1168" y="452"/>
                    <a:pt x="271" y="17"/>
                  </a:cubicBezTo>
                  <a:cubicBezTo>
                    <a:pt x="247" y="6"/>
                    <a:pt x="221" y="0"/>
                    <a:pt x="196"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1"/>
            <p:cNvSpPr/>
            <p:nvPr/>
          </p:nvSpPr>
          <p:spPr>
            <a:xfrm>
              <a:off x="5327275" y="2144500"/>
              <a:ext cx="183225" cy="111825"/>
            </a:xfrm>
            <a:custGeom>
              <a:avLst/>
              <a:gdLst/>
              <a:ahLst/>
              <a:cxnLst/>
              <a:rect l="l" t="t" r="r" b="b"/>
              <a:pathLst>
                <a:path w="7329" h="4473" extrusionOk="0">
                  <a:moveTo>
                    <a:pt x="3728" y="0"/>
                  </a:moveTo>
                  <a:cubicBezTo>
                    <a:pt x="3081" y="0"/>
                    <a:pt x="2405" y="285"/>
                    <a:pt x="1857" y="708"/>
                  </a:cubicBezTo>
                  <a:cubicBezTo>
                    <a:pt x="1301" y="1135"/>
                    <a:pt x="1" y="2317"/>
                    <a:pt x="131" y="3039"/>
                  </a:cubicBezTo>
                  <a:cubicBezTo>
                    <a:pt x="277" y="3858"/>
                    <a:pt x="1553" y="4208"/>
                    <a:pt x="2209" y="4324"/>
                  </a:cubicBezTo>
                  <a:cubicBezTo>
                    <a:pt x="2769" y="4423"/>
                    <a:pt x="3341" y="4472"/>
                    <a:pt x="3916" y="4472"/>
                  </a:cubicBezTo>
                  <a:cubicBezTo>
                    <a:pt x="4257" y="4472"/>
                    <a:pt x="4600" y="4455"/>
                    <a:pt x="4941" y="4420"/>
                  </a:cubicBezTo>
                  <a:cubicBezTo>
                    <a:pt x="5530" y="4358"/>
                    <a:pt x="6152" y="4229"/>
                    <a:pt x="6622" y="3822"/>
                  </a:cubicBezTo>
                  <a:cubicBezTo>
                    <a:pt x="7091" y="3416"/>
                    <a:pt x="7329" y="2653"/>
                    <a:pt x="6989" y="2180"/>
                  </a:cubicBezTo>
                  <a:cubicBezTo>
                    <a:pt x="6837" y="1969"/>
                    <a:pt x="6601" y="1847"/>
                    <a:pt x="6389" y="1699"/>
                  </a:cubicBezTo>
                  <a:cubicBezTo>
                    <a:pt x="5695" y="1219"/>
                    <a:pt x="5212" y="422"/>
                    <a:pt x="4422" y="123"/>
                  </a:cubicBezTo>
                  <a:cubicBezTo>
                    <a:pt x="4200" y="39"/>
                    <a:pt x="3966" y="0"/>
                    <a:pt x="3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1"/>
            <p:cNvSpPr/>
            <p:nvPr/>
          </p:nvSpPr>
          <p:spPr>
            <a:xfrm>
              <a:off x="5144450" y="2202650"/>
              <a:ext cx="165550" cy="187875"/>
            </a:xfrm>
            <a:custGeom>
              <a:avLst/>
              <a:gdLst/>
              <a:ahLst/>
              <a:cxnLst/>
              <a:rect l="l" t="t" r="r" b="b"/>
              <a:pathLst>
                <a:path w="6622" h="7515" extrusionOk="0">
                  <a:moveTo>
                    <a:pt x="5497" y="0"/>
                  </a:moveTo>
                  <a:cubicBezTo>
                    <a:pt x="5379" y="0"/>
                    <a:pt x="5250" y="15"/>
                    <a:pt x="5108" y="47"/>
                  </a:cubicBezTo>
                  <a:cubicBezTo>
                    <a:pt x="3984" y="298"/>
                    <a:pt x="2852" y="835"/>
                    <a:pt x="1793" y="1274"/>
                  </a:cubicBezTo>
                  <a:cubicBezTo>
                    <a:pt x="1266" y="1493"/>
                    <a:pt x="702" y="1753"/>
                    <a:pt x="424" y="2253"/>
                  </a:cubicBezTo>
                  <a:cubicBezTo>
                    <a:pt x="0" y="3012"/>
                    <a:pt x="407" y="3951"/>
                    <a:pt x="387" y="4821"/>
                  </a:cubicBezTo>
                  <a:cubicBezTo>
                    <a:pt x="371" y="5552"/>
                    <a:pt x="62" y="6356"/>
                    <a:pt x="460" y="6970"/>
                  </a:cubicBezTo>
                  <a:cubicBezTo>
                    <a:pt x="717" y="7364"/>
                    <a:pt x="1164" y="7514"/>
                    <a:pt x="1644" y="7514"/>
                  </a:cubicBezTo>
                  <a:cubicBezTo>
                    <a:pt x="2017" y="7514"/>
                    <a:pt x="2409" y="7424"/>
                    <a:pt x="2749" y="7286"/>
                  </a:cubicBezTo>
                  <a:cubicBezTo>
                    <a:pt x="4942" y="6402"/>
                    <a:pt x="6513" y="4153"/>
                    <a:pt x="6590" y="1790"/>
                  </a:cubicBezTo>
                  <a:cubicBezTo>
                    <a:pt x="6622" y="816"/>
                    <a:pt x="6368" y="0"/>
                    <a:pt x="54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1"/>
            <p:cNvSpPr/>
            <p:nvPr/>
          </p:nvSpPr>
          <p:spPr>
            <a:xfrm>
              <a:off x="5225025" y="2217500"/>
              <a:ext cx="82850" cy="132025"/>
            </a:xfrm>
            <a:custGeom>
              <a:avLst/>
              <a:gdLst/>
              <a:ahLst/>
              <a:cxnLst/>
              <a:rect l="l" t="t" r="r" b="b"/>
              <a:pathLst>
                <a:path w="3314" h="5281" extrusionOk="0">
                  <a:moveTo>
                    <a:pt x="3122" y="0"/>
                  </a:moveTo>
                  <a:cubicBezTo>
                    <a:pt x="3046" y="0"/>
                    <a:pt x="2976" y="50"/>
                    <a:pt x="2954" y="128"/>
                  </a:cubicBezTo>
                  <a:cubicBezTo>
                    <a:pt x="2478" y="1881"/>
                    <a:pt x="1558" y="3480"/>
                    <a:pt x="287" y="4772"/>
                  </a:cubicBezTo>
                  <a:cubicBezTo>
                    <a:pt x="240" y="4777"/>
                    <a:pt x="195" y="4803"/>
                    <a:pt x="167" y="4843"/>
                  </a:cubicBezTo>
                  <a:lnTo>
                    <a:pt x="52" y="5007"/>
                  </a:lnTo>
                  <a:cubicBezTo>
                    <a:pt x="0" y="5080"/>
                    <a:pt x="13" y="5179"/>
                    <a:pt x="81" y="5238"/>
                  </a:cubicBezTo>
                  <a:cubicBezTo>
                    <a:pt x="88" y="5245"/>
                    <a:pt x="95" y="5250"/>
                    <a:pt x="104" y="5256"/>
                  </a:cubicBezTo>
                  <a:cubicBezTo>
                    <a:pt x="130" y="5272"/>
                    <a:pt x="161" y="5280"/>
                    <a:pt x="192" y="5280"/>
                  </a:cubicBezTo>
                  <a:cubicBezTo>
                    <a:pt x="235" y="5280"/>
                    <a:pt x="280" y="5264"/>
                    <a:pt x="316" y="5233"/>
                  </a:cubicBezTo>
                  <a:cubicBezTo>
                    <a:pt x="1742" y="3862"/>
                    <a:pt x="2769" y="2130"/>
                    <a:pt x="3290" y="220"/>
                  </a:cubicBezTo>
                  <a:cubicBezTo>
                    <a:pt x="3314" y="128"/>
                    <a:pt x="3260" y="33"/>
                    <a:pt x="3168" y="6"/>
                  </a:cubicBezTo>
                  <a:cubicBezTo>
                    <a:pt x="3153" y="2"/>
                    <a:pt x="3137" y="0"/>
                    <a:pt x="3122"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1"/>
            <p:cNvSpPr/>
            <p:nvPr/>
          </p:nvSpPr>
          <p:spPr>
            <a:xfrm>
              <a:off x="5204775" y="2212050"/>
              <a:ext cx="86600" cy="84100"/>
            </a:xfrm>
            <a:custGeom>
              <a:avLst/>
              <a:gdLst/>
              <a:ahLst/>
              <a:cxnLst/>
              <a:rect l="l" t="t" r="r" b="b"/>
              <a:pathLst>
                <a:path w="3464" h="3364" extrusionOk="0">
                  <a:moveTo>
                    <a:pt x="3266" y="0"/>
                  </a:moveTo>
                  <a:cubicBezTo>
                    <a:pt x="3237" y="0"/>
                    <a:pt x="3208" y="7"/>
                    <a:pt x="3181" y="22"/>
                  </a:cubicBezTo>
                  <a:cubicBezTo>
                    <a:pt x="1888" y="757"/>
                    <a:pt x="805" y="1822"/>
                    <a:pt x="49" y="3102"/>
                  </a:cubicBezTo>
                  <a:cubicBezTo>
                    <a:pt x="1" y="3184"/>
                    <a:pt x="28" y="3290"/>
                    <a:pt x="110" y="3339"/>
                  </a:cubicBezTo>
                  <a:cubicBezTo>
                    <a:pt x="138" y="3356"/>
                    <a:pt x="170" y="3364"/>
                    <a:pt x="200" y="3364"/>
                  </a:cubicBezTo>
                  <a:cubicBezTo>
                    <a:pt x="260" y="3364"/>
                    <a:pt x="316" y="3334"/>
                    <a:pt x="347" y="3280"/>
                  </a:cubicBezTo>
                  <a:cubicBezTo>
                    <a:pt x="1074" y="2052"/>
                    <a:pt x="2113" y="1030"/>
                    <a:pt x="3353" y="323"/>
                  </a:cubicBezTo>
                  <a:cubicBezTo>
                    <a:pt x="3435" y="277"/>
                    <a:pt x="3463" y="171"/>
                    <a:pt x="3417" y="87"/>
                  </a:cubicBezTo>
                  <a:cubicBezTo>
                    <a:pt x="3385" y="31"/>
                    <a:pt x="3326" y="0"/>
                    <a:pt x="3266"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1"/>
            <p:cNvSpPr/>
            <p:nvPr/>
          </p:nvSpPr>
          <p:spPr>
            <a:xfrm>
              <a:off x="5186150" y="2209850"/>
              <a:ext cx="113200" cy="128475"/>
            </a:xfrm>
            <a:custGeom>
              <a:avLst/>
              <a:gdLst/>
              <a:ahLst/>
              <a:cxnLst/>
              <a:rect l="l" t="t" r="r" b="b"/>
              <a:pathLst>
                <a:path w="4528" h="5139" extrusionOk="0">
                  <a:moveTo>
                    <a:pt x="3759" y="1"/>
                  </a:moveTo>
                  <a:cubicBezTo>
                    <a:pt x="3678" y="1"/>
                    <a:pt x="3589" y="11"/>
                    <a:pt x="3492" y="33"/>
                  </a:cubicBezTo>
                  <a:cubicBezTo>
                    <a:pt x="2726" y="203"/>
                    <a:pt x="1951" y="570"/>
                    <a:pt x="1227" y="870"/>
                  </a:cubicBezTo>
                  <a:cubicBezTo>
                    <a:pt x="866" y="1019"/>
                    <a:pt x="482" y="1198"/>
                    <a:pt x="290" y="1541"/>
                  </a:cubicBezTo>
                  <a:cubicBezTo>
                    <a:pt x="0" y="2059"/>
                    <a:pt x="278" y="2703"/>
                    <a:pt x="265" y="3298"/>
                  </a:cubicBezTo>
                  <a:cubicBezTo>
                    <a:pt x="254" y="3798"/>
                    <a:pt x="43" y="4347"/>
                    <a:pt x="316" y="4767"/>
                  </a:cubicBezTo>
                  <a:cubicBezTo>
                    <a:pt x="491" y="5036"/>
                    <a:pt x="797" y="5139"/>
                    <a:pt x="1126" y="5139"/>
                  </a:cubicBezTo>
                  <a:cubicBezTo>
                    <a:pt x="1380" y="5139"/>
                    <a:pt x="1648" y="5077"/>
                    <a:pt x="1879" y="4983"/>
                  </a:cubicBezTo>
                  <a:cubicBezTo>
                    <a:pt x="3378" y="4378"/>
                    <a:pt x="4453" y="2840"/>
                    <a:pt x="4506" y="1225"/>
                  </a:cubicBezTo>
                  <a:cubicBezTo>
                    <a:pt x="4528" y="559"/>
                    <a:pt x="4354" y="1"/>
                    <a:pt x="3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1"/>
            <p:cNvSpPr/>
            <p:nvPr/>
          </p:nvSpPr>
          <p:spPr>
            <a:xfrm>
              <a:off x="5292925" y="2206575"/>
              <a:ext cx="161475" cy="207725"/>
            </a:xfrm>
            <a:custGeom>
              <a:avLst/>
              <a:gdLst/>
              <a:ahLst/>
              <a:cxnLst/>
              <a:rect l="l" t="t" r="r" b="b"/>
              <a:pathLst>
                <a:path w="6459" h="8309" extrusionOk="0">
                  <a:moveTo>
                    <a:pt x="1957" y="1"/>
                  </a:moveTo>
                  <a:cubicBezTo>
                    <a:pt x="1446" y="1"/>
                    <a:pt x="954" y="252"/>
                    <a:pt x="536" y="898"/>
                  </a:cubicBezTo>
                  <a:cubicBezTo>
                    <a:pt x="95" y="1580"/>
                    <a:pt x="9" y="2428"/>
                    <a:pt x="6" y="3242"/>
                  </a:cubicBezTo>
                  <a:cubicBezTo>
                    <a:pt x="0" y="4326"/>
                    <a:pt x="118" y="5409"/>
                    <a:pt x="354" y="6467"/>
                  </a:cubicBezTo>
                  <a:cubicBezTo>
                    <a:pt x="468" y="6969"/>
                    <a:pt x="661" y="7529"/>
                    <a:pt x="1134" y="7728"/>
                  </a:cubicBezTo>
                  <a:cubicBezTo>
                    <a:pt x="1261" y="7782"/>
                    <a:pt x="1392" y="7803"/>
                    <a:pt x="1526" y="7803"/>
                  </a:cubicBezTo>
                  <a:cubicBezTo>
                    <a:pt x="2005" y="7803"/>
                    <a:pt x="2518" y="7535"/>
                    <a:pt x="3000" y="7535"/>
                  </a:cubicBezTo>
                  <a:cubicBezTo>
                    <a:pt x="3128" y="7535"/>
                    <a:pt x="3254" y="7554"/>
                    <a:pt x="3377" y="7602"/>
                  </a:cubicBezTo>
                  <a:cubicBezTo>
                    <a:pt x="3626" y="7701"/>
                    <a:pt x="3816" y="7905"/>
                    <a:pt x="4038" y="8057"/>
                  </a:cubicBezTo>
                  <a:cubicBezTo>
                    <a:pt x="4271" y="8213"/>
                    <a:pt x="4552" y="8309"/>
                    <a:pt x="4832" y="8309"/>
                  </a:cubicBezTo>
                  <a:cubicBezTo>
                    <a:pt x="4928" y="8309"/>
                    <a:pt x="5025" y="8297"/>
                    <a:pt x="5118" y="8273"/>
                  </a:cubicBezTo>
                  <a:cubicBezTo>
                    <a:pt x="5484" y="8178"/>
                    <a:pt x="5799" y="7863"/>
                    <a:pt x="5844" y="7486"/>
                  </a:cubicBezTo>
                  <a:cubicBezTo>
                    <a:pt x="5892" y="7076"/>
                    <a:pt x="5634" y="6682"/>
                    <a:pt x="5650" y="6268"/>
                  </a:cubicBezTo>
                  <a:cubicBezTo>
                    <a:pt x="5667" y="5825"/>
                    <a:pt x="5986" y="5458"/>
                    <a:pt x="6127" y="5040"/>
                  </a:cubicBezTo>
                  <a:cubicBezTo>
                    <a:pt x="6459" y="4051"/>
                    <a:pt x="5771" y="3037"/>
                    <a:pt x="5120" y="2223"/>
                  </a:cubicBezTo>
                  <a:cubicBezTo>
                    <a:pt x="4412" y="1331"/>
                    <a:pt x="3134" y="1"/>
                    <a:pt x="1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1"/>
            <p:cNvSpPr/>
            <p:nvPr/>
          </p:nvSpPr>
          <p:spPr>
            <a:xfrm>
              <a:off x="5306750" y="2202950"/>
              <a:ext cx="34900" cy="111525"/>
            </a:xfrm>
            <a:custGeom>
              <a:avLst/>
              <a:gdLst/>
              <a:ahLst/>
              <a:cxnLst/>
              <a:rect l="l" t="t" r="r" b="b"/>
              <a:pathLst>
                <a:path w="1396" h="4461" extrusionOk="0">
                  <a:moveTo>
                    <a:pt x="812" y="1"/>
                  </a:moveTo>
                  <a:cubicBezTo>
                    <a:pt x="748" y="1"/>
                    <a:pt x="686" y="36"/>
                    <a:pt x="657" y="98"/>
                  </a:cubicBezTo>
                  <a:cubicBezTo>
                    <a:pt x="1" y="1454"/>
                    <a:pt x="163" y="3180"/>
                    <a:pt x="1060" y="4391"/>
                  </a:cubicBezTo>
                  <a:cubicBezTo>
                    <a:pt x="1074" y="4408"/>
                    <a:pt x="1090" y="4424"/>
                    <a:pt x="1110" y="4435"/>
                  </a:cubicBezTo>
                  <a:cubicBezTo>
                    <a:pt x="1136" y="4452"/>
                    <a:pt x="1167" y="4460"/>
                    <a:pt x="1198" y="4460"/>
                  </a:cubicBezTo>
                  <a:cubicBezTo>
                    <a:pt x="1234" y="4460"/>
                    <a:pt x="1271" y="4448"/>
                    <a:pt x="1302" y="4424"/>
                  </a:cubicBezTo>
                  <a:cubicBezTo>
                    <a:pt x="1378" y="4369"/>
                    <a:pt x="1395" y="4260"/>
                    <a:pt x="1338" y="4183"/>
                  </a:cubicBezTo>
                  <a:cubicBezTo>
                    <a:pt x="515" y="3073"/>
                    <a:pt x="366" y="1491"/>
                    <a:pt x="968" y="249"/>
                  </a:cubicBezTo>
                  <a:cubicBezTo>
                    <a:pt x="1010" y="163"/>
                    <a:pt x="977" y="48"/>
                    <a:pt x="888" y="18"/>
                  </a:cubicBezTo>
                  <a:cubicBezTo>
                    <a:pt x="863" y="6"/>
                    <a:pt x="838" y="1"/>
                    <a:pt x="81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1"/>
            <p:cNvSpPr/>
            <p:nvPr/>
          </p:nvSpPr>
          <p:spPr>
            <a:xfrm>
              <a:off x="5331450" y="2212650"/>
              <a:ext cx="44625" cy="79800"/>
            </a:xfrm>
            <a:custGeom>
              <a:avLst/>
              <a:gdLst/>
              <a:ahLst/>
              <a:cxnLst/>
              <a:rect l="l" t="t" r="r" b="b"/>
              <a:pathLst>
                <a:path w="1785" h="3192" extrusionOk="0">
                  <a:moveTo>
                    <a:pt x="196" y="0"/>
                  </a:moveTo>
                  <a:cubicBezTo>
                    <a:pt x="164" y="0"/>
                    <a:pt x="131" y="9"/>
                    <a:pt x="102" y="28"/>
                  </a:cubicBezTo>
                  <a:cubicBezTo>
                    <a:pt x="22" y="81"/>
                    <a:pt x="0" y="190"/>
                    <a:pt x="53" y="269"/>
                  </a:cubicBezTo>
                  <a:cubicBezTo>
                    <a:pt x="632" y="1138"/>
                    <a:pt x="1092" y="2081"/>
                    <a:pt x="1426" y="3072"/>
                  </a:cubicBezTo>
                  <a:cubicBezTo>
                    <a:pt x="1440" y="3114"/>
                    <a:pt x="1468" y="3146"/>
                    <a:pt x="1501" y="3166"/>
                  </a:cubicBezTo>
                  <a:cubicBezTo>
                    <a:pt x="1528" y="3183"/>
                    <a:pt x="1560" y="3192"/>
                    <a:pt x="1593" y="3192"/>
                  </a:cubicBezTo>
                  <a:cubicBezTo>
                    <a:pt x="1610" y="3192"/>
                    <a:pt x="1627" y="3189"/>
                    <a:pt x="1644" y="3184"/>
                  </a:cubicBezTo>
                  <a:cubicBezTo>
                    <a:pt x="1736" y="3151"/>
                    <a:pt x="1784" y="3055"/>
                    <a:pt x="1754" y="2964"/>
                  </a:cubicBezTo>
                  <a:cubicBezTo>
                    <a:pt x="1412" y="1942"/>
                    <a:pt x="937" y="971"/>
                    <a:pt x="343" y="77"/>
                  </a:cubicBezTo>
                  <a:cubicBezTo>
                    <a:pt x="308" y="27"/>
                    <a:pt x="253" y="0"/>
                    <a:pt x="196"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1"/>
            <p:cNvSpPr/>
            <p:nvPr/>
          </p:nvSpPr>
          <p:spPr>
            <a:xfrm>
              <a:off x="5302600" y="2202375"/>
              <a:ext cx="118700" cy="152575"/>
            </a:xfrm>
            <a:custGeom>
              <a:avLst/>
              <a:gdLst/>
              <a:ahLst/>
              <a:cxnLst/>
              <a:rect l="l" t="t" r="r" b="b"/>
              <a:pathLst>
                <a:path w="4748" h="6103" extrusionOk="0">
                  <a:moveTo>
                    <a:pt x="1436" y="0"/>
                  </a:moveTo>
                  <a:cubicBezTo>
                    <a:pt x="1061" y="0"/>
                    <a:pt x="700" y="184"/>
                    <a:pt x="393" y="659"/>
                  </a:cubicBezTo>
                  <a:cubicBezTo>
                    <a:pt x="68" y="1160"/>
                    <a:pt x="6" y="1784"/>
                    <a:pt x="3" y="2380"/>
                  </a:cubicBezTo>
                  <a:cubicBezTo>
                    <a:pt x="0" y="3175"/>
                    <a:pt x="86" y="3972"/>
                    <a:pt x="261" y="4749"/>
                  </a:cubicBezTo>
                  <a:cubicBezTo>
                    <a:pt x="344" y="5117"/>
                    <a:pt x="485" y="5527"/>
                    <a:pt x="834" y="5675"/>
                  </a:cubicBezTo>
                  <a:cubicBezTo>
                    <a:pt x="928" y="5714"/>
                    <a:pt x="1024" y="5729"/>
                    <a:pt x="1122" y="5729"/>
                  </a:cubicBezTo>
                  <a:cubicBezTo>
                    <a:pt x="1474" y="5729"/>
                    <a:pt x="1850" y="5533"/>
                    <a:pt x="2204" y="5533"/>
                  </a:cubicBezTo>
                  <a:cubicBezTo>
                    <a:pt x="2299" y="5533"/>
                    <a:pt x="2392" y="5547"/>
                    <a:pt x="2483" y="5583"/>
                  </a:cubicBezTo>
                  <a:cubicBezTo>
                    <a:pt x="2666" y="5655"/>
                    <a:pt x="2805" y="5805"/>
                    <a:pt x="2969" y="5916"/>
                  </a:cubicBezTo>
                  <a:cubicBezTo>
                    <a:pt x="3140" y="6032"/>
                    <a:pt x="3346" y="6103"/>
                    <a:pt x="3552" y="6103"/>
                  </a:cubicBezTo>
                  <a:cubicBezTo>
                    <a:pt x="3622" y="6103"/>
                    <a:pt x="3693" y="6094"/>
                    <a:pt x="3763" y="6076"/>
                  </a:cubicBezTo>
                  <a:cubicBezTo>
                    <a:pt x="4031" y="6005"/>
                    <a:pt x="4261" y="5775"/>
                    <a:pt x="4296" y="5499"/>
                  </a:cubicBezTo>
                  <a:cubicBezTo>
                    <a:pt x="4332" y="5198"/>
                    <a:pt x="4142" y="4908"/>
                    <a:pt x="4154" y="4603"/>
                  </a:cubicBezTo>
                  <a:cubicBezTo>
                    <a:pt x="4167" y="4279"/>
                    <a:pt x="4400" y="4008"/>
                    <a:pt x="4504" y="3700"/>
                  </a:cubicBezTo>
                  <a:cubicBezTo>
                    <a:pt x="4747" y="2975"/>
                    <a:pt x="4240" y="2229"/>
                    <a:pt x="3764" y="1630"/>
                  </a:cubicBezTo>
                  <a:cubicBezTo>
                    <a:pt x="3240" y="977"/>
                    <a:pt x="2301" y="0"/>
                    <a:pt x="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1"/>
            <p:cNvSpPr/>
            <p:nvPr/>
          </p:nvSpPr>
          <p:spPr>
            <a:xfrm>
              <a:off x="5234375" y="2046725"/>
              <a:ext cx="204250" cy="154400"/>
            </a:xfrm>
            <a:custGeom>
              <a:avLst/>
              <a:gdLst/>
              <a:ahLst/>
              <a:cxnLst/>
              <a:rect l="l" t="t" r="r" b="b"/>
              <a:pathLst>
                <a:path w="8170" h="6176" extrusionOk="0">
                  <a:moveTo>
                    <a:pt x="1292" y="1"/>
                  </a:moveTo>
                  <a:cubicBezTo>
                    <a:pt x="962" y="115"/>
                    <a:pt x="602" y="176"/>
                    <a:pt x="364" y="422"/>
                  </a:cubicBezTo>
                  <a:cubicBezTo>
                    <a:pt x="0" y="800"/>
                    <a:pt x="108" y="1417"/>
                    <a:pt x="278" y="1911"/>
                  </a:cubicBezTo>
                  <a:cubicBezTo>
                    <a:pt x="703" y="3152"/>
                    <a:pt x="1750" y="5569"/>
                    <a:pt x="3090" y="6096"/>
                  </a:cubicBezTo>
                  <a:cubicBezTo>
                    <a:pt x="3230" y="6151"/>
                    <a:pt x="3371" y="6176"/>
                    <a:pt x="3515" y="6176"/>
                  </a:cubicBezTo>
                  <a:cubicBezTo>
                    <a:pt x="4844" y="6176"/>
                    <a:pt x="6317" y="4030"/>
                    <a:pt x="7028" y="3221"/>
                  </a:cubicBezTo>
                  <a:cubicBezTo>
                    <a:pt x="7410" y="2786"/>
                    <a:pt x="7784" y="2325"/>
                    <a:pt x="7985" y="1781"/>
                  </a:cubicBezTo>
                  <a:cubicBezTo>
                    <a:pt x="8103" y="1461"/>
                    <a:pt x="8154" y="1129"/>
                    <a:pt x="8170" y="792"/>
                  </a:cubicBezTo>
                  <a:lnTo>
                    <a:pt x="8170" y="792"/>
                  </a:lnTo>
                  <a:cubicBezTo>
                    <a:pt x="7261" y="1950"/>
                    <a:pt x="6031" y="2859"/>
                    <a:pt x="4646" y="3362"/>
                  </a:cubicBezTo>
                  <a:cubicBezTo>
                    <a:pt x="4498" y="3415"/>
                    <a:pt x="4344" y="3465"/>
                    <a:pt x="4190" y="3465"/>
                  </a:cubicBezTo>
                  <a:cubicBezTo>
                    <a:pt x="4157" y="3465"/>
                    <a:pt x="4124" y="3463"/>
                    <a:pt x="4091" y="3458"/>
                  </a:cubicBezTo>
                  <a:cubicBezTo>
                    <a:pt x="3897" y="3429"/>
                    <a:pt x="3733" y="3310"/>
                    <a:pt x="3578" y="3188"/>
                  </a:cubicBezTo>
                  <a:cubicBezTo>
                    <a:pt x="2537" y="2366"/>
                    <a:pt x="1749" y="1245"/>
                    <a:pt x="1292"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1"/>
            <p:cNvSpPr/>
            <p:nvPr/>
          </p:nvSpPr>
          <p:spPr>
            <a:xfrm>
              <a:off x="5151075" y="2202675"/>
              <a:ext cx="158925" cy="142525"/>
            </a:xfrm>
            <a:custGeom>
              <a:avLst/>
              <a:gdLst/>
              <a:ahLst/>
              <a:cxnLst/>
              <a:rect l="l" t="t" r="r" b="b"/>
              <a:pathLst>
                <a:path w="6357" h="5701" extrusionOk="0">
                  <a:moveTo>
                    <a:pt x="5232" y="1"/>
                  </a:moveTo>
                  <a:cubicBezTo>
                    <a:pt x="5114" y="1"/>
                    <a:pt x="4985" y="16"/>
                    <a:pt x="4843" y="47"/>
                  </a:cubicBezTo>
                  <a:cubicBezTo>
                    <a:pt x="3721" y="298"/>
                    <a:pt x="2589" y="836"/>
                    <a:pt x="1528" y="1276"/>
                  </a:cubicBezTo>
                  <a:cubicBezTo>
                    <a:pt x="1001" y="1494"/>
                    <a:pt x="437" y="1753"/>
                    <a:pt x="159" y="2253"/>
                  </a:cubicBezTo>
                  <a:cubicBezTo>
                    <a:pt x="73" y="2408"/>
                    <a:pt x="29" y="2570"/>
                    <a:pt x="0" y="2735"/>
                  </a:cubicBezTo>
                  <a:cubicBezTo>
                    <a:pt x="710" y="2355"/>
                    <a:pt x="1441" y="2017"/>
                    <a:pt x="2193" y="1734"/>
                  </a:cubicBezTo>
                  <a:cubicBezTo>
                    <a:pt x="2542" y="1601"/>
                    <a:pt x="2919" y="1478"/>
                    <a:pt x="3286" y="1478"/>
                  </a:cubicBezTo>
                  <a:cubicBezTo>
                    <a:pt x="3438" y="1478"/>
                    <a:pt x="3589" y="1499"/>
                    <a:pt x="3735" y="1549"/>
                  </a:cubicBezTo>
                  <a:cubicBezTo>
                    <a:pt x="4164" y="1694"/>
                    <a:pt x="4485" y="2073"/>
                    <a:pt x="4652" y="2494"/>
                  </a:cubicBezTo>
                  <a:cubicBezTo>
                    <a:pt x="4822" y="2912"/>
                    <a:pt x="4857" y="3373"/>
                    <a:pt x="4860" y="3827"/>
                  </a:cubicBezTo>
                  <a:cubicBezTo>
                    <a:pt x="4867" y="4453"/>
                    <a:pt x="4816" y="5080"/>
                    <a:pt x="4714" y="5700"/>
                  </a:cubicBezTo>
                  <a:cubicBezTo>
                    <a:pt x="5674" y="4627"/>
                    <a:pt x="6278" y="3232"/>
                    <a:pt x="6325" y="1792"/>
                  </a:cubicBezTo>
                  <a:cubicBezTo>
                    <a:pt x="6357" y="816"/>
                    <a:pt x="6103" y="1"/>
                    <a:pt x="5232"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1"/>
            <p:cNvSpPr/>
            <p:nvPr/>
          </p:nvSpPr>
          <p:spPr>
            <a:xfrm>
              <a:off x="5292875" y="2206575"/>
              <a:ext cx="156700" cy="161575"/>
            </a:xfrm>
            <a:custGeom>
              <a:avLst/>
              <a:gdLst/>
              <a:ahLst/>
              <a:cxnLst/>
              <a:rect l="l" t="t" r="r" b="b"/>
              <a:pathLst>
                <a:path w="6268" h="6463" extrusionOk="0">
                  <a:moveTo>
                    <a:pt x="1957" y="1"/>
                  </a:moveTo>
                  <a:cubicBezTo>
                    <a:pt x="1446" y="1"/>
                    <a:pt x="954" y="251"/>
                    <a:pt x="536" y="898"/>
                  </a:cubicBezTo>
                  <a:cubicBezTo>
                    <a:pt x="96" y="1580"/>
                    <a:pt x="10" y="2428"/>
                    <a:pt x="5" y="3242"/>
                  </a:cubicBezTo>
                  <a:cubicBezTo>
                    <a:pt x="1" y="4324"/>
                    <a:pt x="118" y="5408"/>
                    <a:pt x="355" y="6463"/>
                  </a:cubicBezTo>
                  <a:cubicBezTo>
                    <a:pt x="442" y="5854"/>
                    <a:pt x="606" y="5256"/>
                    <a:pt x="842" y="4686"/>
                  </a:cubicBezTo>
                  <a:cubicBezTo>
                    <a:pt x="1201" y="3833"/>
                    <a:pt x="1843" y="2966"/>
                    <a:pt x="2763" y="2871"/>
                  </a:cubicBezTo>
                  <a:cubicBezTo>
                    <a:pt x="2819" y="2865"/>
                    <a:pt x="2875" y="2862"/>
                    <a:pt x="2931" y="2862"/>
                  </a:cubicBezTo>
                  <a:cubicBezTo>
                    <a:pt x="3544" y="2862"/>
                    <a:pt x="4123" y="3200"/>
                    <a:pt x="4645" y="3539"/>
                  </a:cubicBezTo>
                  <a:cubicBezTo>
                    <a:pt x="5176" y="3887"/>
                    <a:pt x="5698" y="4248"/>
                    <a:pt x="6208" y="4627"/>
                  </a:cubicBezTo>
                  <a:cubicBezTo>
                    <a:pt x="6267" y="3774"/>
                    <a:pt x="5684" y="2923"/>
                    <a:pt x="5122" y="2220"/>
                  </a:cubicBezTo>
                  <a:cubicBezTo>
                    <a:pt x="4412" y="1330"/>
                    <a:pt x="3134" y="1"/>
                    <a:pt x="195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1"/>
            <p:cNvSpPr/>
            <p:nvPr/>
          </p:nvSpPr>
          <p:spPr>
            <a:xfrm>
              <a:off x="5328075" y="2126425"/>
              <a:ext cx="132450" cy="143525"/>
            </a:xfrm>
            <a:custGeom>
              <a:avLst/>
              <a:gdLst/>
              <a:ahLst/>
              <a:cxnLst/>
              <a:rect l="l" t="t" r="r" b="b"/>
              <a:pathLst>
                <a:path w="5298" h="5741" extrusionOk="0">
                  <a:moveTo>
                    <a:pt x="4745" y="0"/>
                  </a:moveTo>
                  <a:cubicBezTo>
                    <a:pt x="3919" y="0"/>
                    <a:pt x="3080" y="320"/>
                    <a:pt x="2401" y="810"/>
                  </a:cubicBezTo>
                  <a:cubicBezTo>
                    <a:pt x="1680" y="1332"/>
                    <a:pt x="0" y="2788"/>
                    <a:pt x="210" y="3725"/>
                  </a:cubicBezTo>
                  <a:cubicBezTo>
                    <a:pt x="446" y="4782"/>
                    <a:pt x="2170" y="5295"/>
                    <a:pt x="3052" y="5475"/>
                  </a:cubicBezTo>
                  <a:cubicBezTo>
                    <a:pt x="3791" y="5627"/>
                    <a:pt x="4544" y="5710"/>
                    <a:pt x="5298" y="5740"/>
                  </a:cubicBezTo>
                  <a:cubicBezTo>
                    <a:pt x="4865" y="5345"/>
                    <a:pt x="4459" y="4915"/>
                    <a:pt x="4099" y="4452"/>
                  </a:cubicBezTo>
                  <a:cubicBezTo>
                    <a:pt x="3616" y="3834"/>
                    <a:pt x="3189" y="3080"/>
                    <a:pt x="3331" y="2312"/>
                  </a:cubicBezTo>
                  <a:cubicBezTo>
                    <a:pt x="3453" y="1653"/>
                    <a:pt x="3963" y="1145"/>
                    <a:pt x="4446" y="682"/>
                  </a:cubicBezTo>
                  <a:cubicBezTo>
                    <a:pt x="4678" y="462"/>
                    <a:pt x="4909" y="242"/>
                    <a:pt x="5144" y="26"/>
                  </a:cubicBezTo>
                  <a:cubicBezTo>
                    <a:pt x="5012" y="9"/>
                    <a:pt x="4879" y="0"/>
                    <a:pt x="4745"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1"/>
            <p:cNvSpPr/>
            <p:nvPr/>
          </p:nvSpPr>
          <p:spPr>
            <a:xfrm>
              <a:off x="5163575" y="2064600"/>
              <a:ext cx="157200" cy="156875"/>
            </a:xfrm>
            <a:custGeom>
              <a:avLst/>
              <a:gdLst/>
              <a:ahLst/>
              <a:cxnLst/>
              <a:rect l="l" t="t" r="r" b="b"/>
              <a:pathLst>
                <a:path w="6288" h="6275" extrusionOk="0">
                  <a:moveTo>
                    <a:pt x="446" y="1"/>
                  </a:moveTo>
                  <a:lnTo>
                    <a:pt x="446" y="1"/>
                  </a:lnTo>
                  <a:cubicBezTo>
                    <a:pt x="594" y="171"/>
                    <a:pt x="741" y="342"/>
                    <a:pt x="889" y="511"/>
                  </a:cubicBezTo>
                  <a:cubicBezTo>
                    <a:pt x="1432" y="1137"/>
                    <a:pt x="1985" y="1780"/>
                    <a:pt x="2279" y="2554"/>
                  </a:cubicBezTo>
                  <a:cubicBezTo>
                    <a:pt x="2573" y="3327"/>
                    <a:pt x="2560" y="4272"/>
                    <a:pt x="2034" y="4911"/>
                  </a:cubicBezTo>
                  <a:cubicBezTo>
                    <a:pt x="1716" y="5295"/>
                    <a:pt x="1257" y="5525"/>
                    <a:pt x="812" y="5745"/>
                  </a:cubicBezTo>
                  <a:cubicBezTo>
                    <a:pt x="541" y="5879"/>
                    <a:pt x="271" y="6012"/>
                    <a:pt x="0" y="6147"/>
                  </a:cubicBezTo>
                  <a:cubicBezTo>
                    <a:pt x="737" y="6170"/>
                    <a:pt x="1475" y="6191"/>
                    <a:pt x="2210" y="6214"/>
                  </a:cubicBezTo>
                  <a:cubicBezTo>
                    <a:pt x="2810" y="6233"/>
                    <a:pt x="3406" y="6250"/>
                    <a:pt x="4005" y="6270"/>
                  </a:cubicBezTo>
                  <a:cubicBezTo>
                    <a:pt x="4093" y="6272"/>
                    <a:pt x="4183" y="6275"/>
                    <a:pt x="4273" y="6275"/>
                  </a:cubicBezTo>
                  <a:cubicBezTo>
                    <a:pt x="4676" y="6275"/>
                    <a:pt x="5085" y="6231"/>
                    <a:pt x="5395" y="5986"/>
                  </a:cubicBezTo>
                  <a:cubicBezTo>
                    <a:pt x="6288" y="5281"/>
                    <a:pt x="4731" y="3389"/>
                    <a:pt x="4291" y="2783"/>
                  </a:cubicBezTo>
                  <a:cubicBezTo>
                    <a:pt x="3442" y="1615"/>
                    <a:pt x="2325" y="607"/>
                    <a:pt x="941" y="136"/>
                  </a:cubicBezTo>
                  <a:cubicBezTo>
                    <a:pt x="781" y="81"/>
                    <a:pt x="615" y="37"/>
                    <a:pt x="446"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1"/>
            <p:cNvSpPr/>
            <p:nvPr/>
          </p:nvSpPr>
          <p:spPr>
            <a:xfrm>
              <a:off x="5259300" y="2153850"/>
              <a:ext cx="100150" cy="87725"/>
            </a:xfrm>
            <a:custGeom>
              <a:avLst/>
              <a:gdLst/>
              <a:ahLst/>
              <a:cxnLst/>
              <a:rect l="l" t="t" r="r" b="b"/>
              <a:pathLst>
                <a:path w="4006" h="3509" extrusionOk="0">
                  <a:moveTo>
                    <a:pt x="2005" y="0"/>
                  </a:moveTo>
                  <a:cubicBezTo>
                    <a:pt x="1409" y="0"/>
                    <a:pt x="828" y="304"/>
                    <a:pt x="500" y="852"/>
                  </a:cubicBezTo>
                  <a:cubicBezTo>
                    <a:pt x="1" y="1684"/>
                    <a:pt x="270" y="2760"/>
                    <a:pt x="1102" y="3259"/>
                  </a:cubicBezTo>
                  <a:cubicBezTo>
                    <a:pt x="1384" y="3428"/>
                    <a:pt x="1696" y="3509"/>
                    <a:pt x="2003" y="3509"/>
                  </a:cubicBezTo>
                  <a:cubicBezTo>
                    <a:pt x="2598" y="3509"/>
                    <a:pt x="3179" y="3205"/>
                    <a:pt x="3508" y="2657"/>
                  </a:cubicBezTo>
                  <a:cubicBezTo>
                    <a:pt x="4005" y="1826"/>
                    <a:pt x="3735" y="746"/>
                    <a:pt x="2906" y="250"/>
                  </a:cubicBezTo>
                  <a:cubicBezTo>
                    <a:pt x="2623" y="81"/>
                    <a:pt x="2312" y="0"/>
                    <a:pt x="2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1"/>
            <p:cNvSpPr/>
            <p:nvPr/>
          </p:nvSpPr>
          <p:spPr>
            <a:xfrm>
              <a:off x="5281675" y="2173425"/>
              <a:ext cx="55375" cy="48500"/>
            </a:xfrm>
            <a:custGeom>
              <a:avLst/>
              <a:gdLst/>
              <a:ahLst/>
              <a:cxnLst/>
              <a:rect l="l" t="t" r="r" b="b"/>
              <a:pathLst>
                <a:path w="2215" h="1940" extrusionOk="0">
                  <a:moveTo>
                    <a:pt x="1109" y="1"/>
                  </a:moveTo>
                  <a:cubicBezTo>
                    <a:pt x="779" y="1"/>
                    <a:pt x="459" y="169"/>
                    <a:pt x="277" y="472"/>
                  </a:cubicBezTo>
                  <a:cubicBezTo>
                    <a:pt x="0" y="931"/>
                    <a:pt x="151" y="1526"/>
                    <a:pt x="609" y="1802"/>
                  </a:cubicBezTo>
                  <a:cubicBezTo>
                    <a:pt x="765" y="1896"/>
                    <a:pt x="936" y="1940"/>
                    <a:pt x="1105" y="1940"/>
                  </a:cubicBezTo>
                  <a:cubicBezTo>
                    <a:pt x="1435" y="1940"/>
                    <a:pt x="1757" y="1771"/>
                    <a:pt x="1939" y="1468"/>
                  </a:cubicBezTo>
                  <a:cubicBezTo>
                    <a:pt x="2215" y="1010"/>
                    <a:pt x="2066" y="415"/>
                    <a:pt x="1606" y="140"/>
                  </a:cubicBezTo>
                  <a:cubicBezTo>
                    <a:pt x="1450" y="46"/>
                    <a:pt x="1278"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1"/>
            <p:cNvSpPr/>
            <p:nvPr/>
          </p:nvSpPr>
          <p:spPr>
            <a:xfrm>
              <a:off x="5001500" y="2699400"/>
              <a:ext cx="326450" cy="305875"/>
            </a:xfrm>
            <a:custGeom>
              <a:avLst/>
              <a:gdLst/>
              <a:ahLst/>
              <a:cxnLst/>
              <a:rect l="l" t="t" r="r" b="b"/>
              <a:pathLst>
                <a:path w="13058" h="12235" extrusionOk="0">
                  <a:moveTo>
                    <a:pt x="7900" y="1"/>
                  </a:moveTo>
                  <a:cubicBezTo>
                    <a:pt x="7802" y="1"/>
                    <a:pt x="7705" y="9"/>
                    <a:pt x="7610" y="24"/>
                  </a:cubicBezTo>
                  <a:cubicBezTo>
                    <a:pt x="6931" y="136"/>
                    <a:pt x="6347" y="606"/>
                    <a:pt x="5977" y="1185"/>
                  </a:cubicBezTo>
                  <a:cubicBezTo>
                    <a:pt x="5754" y="1534"/>
                    <a:pt x="5573" y="1954"/>
                    <a:pt x="5198" y="2133"/>
                  </a:cubicBezTo>
                  <a:cubicBezTo>
                    <a:pt x="5145" y="2157"/>
                    <a:pt x="5087" y="2177"/>
                    <a:pt x="5030" y="2194"/>
                  </a:cubicBezTo>
                  <a:cubicBezTo>
                    <a:pt x="4911" y="2230"/>
                    <a:pt x="4789" y="2256"/>
                    <a:pt x="4676" y="2293"/>
                  </a:cubicBezTo>
                  <a:cubicBezTo>
                    <a:pt x="4672" y="2296"/>
                    <a:pt x="4670" y="2296"/>
                    <a:pt x="4666" y="2298"/>
                  </a:cubicBezTo>
                  <a:cubicBezTo>
                    <a:pt x="4640" y="2306"/>
                    <a:pt x="4613" y="2318"/>
                    <a:pt x="4586" y="2329"/>
                  </a:cubicBezTo>
                  <a:cubicBezTo>
                    <a:pt x="4577" y="2333"/>
                    <a:pt x="4570" y="2336"/>
                    <a:pt x="4561" y="2342"/>
                  </a:cubicBezTo>
                  <a:cubicBezTo>
                    <a:pt x="4538" y="2353"/>
                    <a:pt x="4518" y="2363"/>
                    <a:pt x="4498" y="2376"/>
                  </a:cubicBezTo>
                  <a:cubicBezTo>
                    <a:pt x="4490" y="2381"/>
                    <a:pt x="4483" y="2385"/>
                    <a:pt x="4473" y="2391"/>
                  </a:cubicBezTo>
                  <a:cubicBezTo>
                    <a:pt x="4447" y="2408"/>
                    <a:pt x="4420" y="2428"/>
                    <a:pt x="4397" y="2451"/>
                  </a:cubicBezTo>
                  <a:cubicBezTo>
                    <a:pt x="4141" y="2695"/>
                    <a:pt x="4196" y="3110"/>
                    <a:pt x="4293" y="3447"/>
                  </a:cubicBezTo>
                  <a:cubicBezTo>
                    <a:pt x="4318" y="3527"/>
                    <a:pt x="4346" y="3618"/>
                    <a:pt x="4377" y="3711"/>
                  </a:cubicBezTo>
                  <a:cubicBezTo>
                    <a:pt x="3952" y="3266"/>
                    <a:pt x="3451" y="2900"/>
                    <a:pt x="2872" y="2672"/>
                  </a:cubicBezTo>
                  <a:cubicBezTo>
                    <a:pt x="2820" y="2652"/>
                    <a:pt x="2766" y="2631"/>
                    <a:pt x="2710" y="2614"/>
                  </a:cubicBezTo>
                  <a:lnTo>
                    <a:pt x="2708" y="2614"/>
                  </a:lnTo>
                  <a:cubicBezTo>
                    <a:pt x="2655" y="2596"/>
                    <a:pt x="2599" y="2581"/>
                    <a:pt x="2543" y="2567"/>
                  </a:cubicBezTo>
                  <a:cubicBezTo>
                    <a:pt x="2325" y="2512"/>
                    <a:pt x="2098" y="2481"/>
                    <a:pt x="1873" y="2481"/>
                  </a:cubicBezTo>
                  <a:cubicBezTo>
                    <a:pt x="1337" y="2481"/>
                    <a:pt x="818" y="2654"/>
                    <a:pt x="490" y="3067"/>
                  </a:cubicBezTo>
                  <a:cubicBezTo>
                    <a:pt x="236" y="3388"/>
                    <a:pt x="131" y="3804"/>
                    <a:pt x="91" y="4212"/>
                  </a:cubicBezTo>
                  <a:cubicBezTo>
                    <a:pt x="1" y="5065"/>
                    <a:pt x="233" y="6061"/>
                    <a:pt x="996" y="6451"/>
                  </a:cubicBezTo>
                  <a:cubicBezTo>
                    <a:pt x="1322" y="6619"/>
                    <a:pt x="1696" y="6649"/>
                    <a:pt x="2062" y="6676"/>
                  </a:cubicBezTo>
                  <a:lnTo>
                    <a:pt x="2063" y="6676"/>
                  </a:lnTo>
                  <a:cubicBezTo>
                    <a:pt x="2268" y="6690"/>
                    <a:pt x="2470" y="6706"/>
                    <a:pt x="2674" y="6721"/>
                  </a:cubicBezTo>
                  <a:lnTo>
                    <a:pt x="3545" y="6785"/>
                  </a:lnTo>
                  <a:cubicBezTo>
                    <a:pt x="3588" y="6788"/>
                    <a:pt x="3631" y="6792"/>
                    <a:pt x="3674" y="6794"/>
                  </a:cubicBezTo>
                  <a:cubicBezTo>
                    <a:pt x="3598" y="6821"/>
                    <a:pt x="3522" y="6850"/>
                    <a:pt x="3446" y="6877"/>
                  </a:cubicBezTo>
                  <a:cubicBezTo>
                    <a:pt x="3204" y="6966"/>
                    <a:pt x="2966" y="7057"/>
                    <a:pt x="2734" y="7142"/>
                  </a:cubicBezTo>
                  <a:cubicBezTo>
                    <a:pt x="2552" y="7208"/>
                    <a:pt x="2366" y="7279"/>
                    <a:pt x="2199" y="7377"/>
                  </a:cubicBezTo>
                  <a:cubicBezTo>
                    <a:pt x="2118" y="7424"/>
                    <a:pt x="2039" y="7479"/>
                    <a:pt x="1969" y="7543"/>
                  </a:cubicBezTo>
                  <a:cubicBezTo>
                    <a:pt x="1898" y="7606"/>
                    <a:pt x="1835" y="7678"/>
                    <a:pt x="1785" y="7758"/>
                  </a:cubicBezTo>
                  <a:cubicBezTo>
                    <a:pt x="1769" y="7783"/>
                    <a:pt x="1755" y="7810"/>
                    <a:pt x="1742" y="7837"/>
                  </a:cubicBezTo>
                  <a:cubicBezTo>
                    <a:pt x="1504" y="8323"/>
                    <a:pt x="1721" y="8928"/>
                    <a:pt x="1683" y="9479"/>
                  </a:cubicBezTo>
                  <a:cubicBezTo>
                    <a:pt x="1652" y="9970"/>
                    <a:pt x="1420" y="10500"/>
                    <a:pt x="1669" y="10924"/>
                  </a:cubicBezTo>
                  <a:cubicBezTo>
                    <a:pt x="1842" y="11216"/>
                    <a:pt x="2169" y="11326"/>
                    <a:pt x="2517" y="11326"/>
                  </a:cubicBezTo>
                  <a:cubicBezTo>
                    <a:pt x="2746" y="11326"/>
                    <a:pt x="2984" y="11278"/>
                    <a:pt x="3194" y="11204"/>
                  </a:cubicBezTo>
                  <a:cubicBezTo>
                    <a:pt x="3888" y="10957"/>
                    <a:pt x="4498" y="10511"/>
                    <a:pt x="4970" y="9945"/>
                  </a:cubicBezTo>
                  <a:cubicBezTo>
                    <a:pt x="4977" y="9937"/>
                    <a:pt x="4984" y="9928"/>
                    <a:pt x="4991" y="9921"/>
                  </a:cubicBezTo>
                  <a:cubicBezTo>
                    <a:pt x="5059" y="9836"/>
                    <a:pt x="5125" y="9750"/>
                    <a:pt x="5188" y="9663"/>
                  </a:cubicBezTo>
                  <a:cubicBezTo>
                    <a:pt x="5193" y="9653"/>
                    <a:pt x="5201" y="9646"/>
                    <a:pt x="5206" y="9637"/>
                  </a:cubicBezTo>
                  <a:cubicBezTo>
                    <a:pt x="5292" y="9512"/>
                    <a:pt x="5373" y="9383"/>
                    <a:pt x="5444" y="9250"/>
                  </a:cubicBezTo>
                  <a:cubicBezTo>
                    <a:pt x="5446" y="9398"/>
                    <a:pt x="5451" y="9544"/>
                    <a:pt x="5460" y="9692"/>
                  </a:cubicBezTo>
                  <a:cubicBezTo>
                    <a:pt x="5461" y="9722"/>
                    <a:pt x="5461" y="9750"/>
                    <a:pt x="5464" y="9780"/>
                  </a:cubicBezTo>
                  <a:cubicBezTo>
                    <a:pt x="5487" y="10133"/>
                    <a:pt x="5529" y="10484"/>
                    <a:pt x="5590" y="10832"/>
                  </a:cubicBezTo>
                  <a:cubicBezTo>
                    <a:pt x="5593" y="10842"/>
                    <a:pt x="5595" y="10853"/>
                    <a:pt x="5596" y="10863"/>
                  </a:cubicBezTo>
                  <a:lnTo>
                    <a:pt x="5596" y="10864"/>
                  </a:lnTo>
                  <a:cubicBezTo>
                    <a:pt x="5658" y="11205"/>
                    <a:pt x="5770" y="11585"/>
                    <a:pt x="6082" y="11734"/>
                  </a:cubicBezTo>
                  <a:cubicBezTo>
                    <a:pt x="6178" y="11779"/>
                    <a:pt x="6279" y="11796"/>
                    <a:pt x="6383" y="11796"/>
                  </a:cubicBezTo>
                  <a:cubicBezTo>
                    <a:pt x="6680" y="11796"/>
                    <a:pt x="7000" y="11658"/>
                    <a:pt x="7299" y="11658"/>
                  </a:cubicBezTo>
                  <a:cubicBezTo>
                    <a:pt x="7399" y="11658"/>
                    <a:pt x="7496" y="11674"/>
                    <a:pt x="7590" y="11715"/>
                  </a:cubicBezTo>
                  <a:cubicBezTo>
                    <a:pt x="7755" y="11788"/>
                    <a:pt x="7875" y="11932"/>
                    <a:pt x="8020" y="12039"/>
                  </a:cubicBezTo>
                  <a:cubicBezTo>
                    <a:pt x="8181" y="12160"/>
                    <a:pt x="8379" y="12234"/>
                    <a:pt x="8577" y="12234"/>
                  </a:cubicBezTo>
                  <a:cubicBezTo>
                    <a:pt x="8632" y="12234"/>
                    <a:pt x="8686" y="12229"/>
                    <a:pt x="8739" y="12217"/>
                  </a:cubicBezTo>
                  <a:cubicBezTo>
                    <a:pt x="8987" y="12164"/>
                    <a:pt x="9208" y="11963"/>
                    <a:pt x="9250" y="11712"/>
                  </a:cubicBezTo>
                  <a:cubicBezTo>
                    <a:pt x="9294" y="11437"/>
                    <a:pt x="9133" y="11165"/>
                    <a:pt x="9156" y="10890"/>
                  </a:cubicBezTo>
                  <a:cubicBezTo>
                    <a:pt x="9179" y="10595"/>
                    <a:pt x="9406" y="10355"/>
                    <a:pt x="9510" y="10080"/>
                  </a:cubicBezTo>
                  <a:cubicBezTo>
                    <a:pt x="9708" y="9570"/>
                    <a:pt x="9486" y="9029"/>
                    <a:pt x="9184" y="8548"/>
                  </a:cubicBezTo>
                  <a:cubicBezTo>
                    <a:pt x="9181" y="8545"/>
                    <a:pt x="9178" y="8541"/>
                    <a:pt x="9176" y="8538"/>
                  </a:cubicBezTo>
                  <a:cubicBezTo>
                    <a:pt x="9136" y="8475"/>
                    <a:pt x="9098" y="8413"/>
                    <a:pt x="9056" y="8354"/>
                  </a:cubicBezTo>
                  <a:cubicBezTo>
                    <a:pt x="9050" y="8347"/>
                    <a:pt x="9047" y="8340"/>
                    <a:pt x="9042" y="8334"/>
                  </a:cubicBezTo>
                  <a:cubicBezTo>
                    <a:pt x="9033" y="8320"/>
                    <a:pt x="9022" y="8309"/>
                    <a:pt x="9013" y="8294"/>
                  </a:cubicBezTo>
                  <a:lnTo>
                    <a:pt x="9013" y="8294"/>
                  </a:lnTo>
                  <a:cubicBezTo>
                    <a:pt x="9585" y="8401"/>
                    <a:pt x="10166" y="8456"/>
                    <a:pt x="10748" y="8456"/>
                  </a:cubicBezTo>
                  <a:cubicBezTo>
                    <a:pt x="10804" y="8456"/>
                    <a:pt x="10859" y="8456"/>
                    <a:pt x="10915" y="8455"/>
                  </a:cubicBezTo>
                  <a:cubicBezTo>
                    <a:pt x="11444" y="8445"/>
                    <a:pt x="12001" y="8377"/>
                    <a:pt x="12423" y="8061"/>
                  </a:cubicBezTo>
                  <a:cubicBezTo>
                    <a:pt x="12840" y="7735"/>
                    <a:pt x="13058" y="7092"/>
                    <a:pt x="12755" y="6657"/>
                  </a:cubicBezTo>
                  <a:cubicBezTo>
                    <a:pt x="12620" y="6464"/>
                    <a:pt x="12410" y="6341"/>
                    <a:pt x="12219" y="6199"/>
                  </a:cubicBezTo>
                  <a:cubicBezTo>
                    <a:pt x="11601" y="5733"/>
                    <a:pt x="11173" y="5011"/>
                    <a:pt x="10468" y="4697"/>
                  </a:cubicBezTo>
                  <a:cubicBezTo>
                    <a:pt x="10217" y="4584"/>
                    <a:pt x="9949" y="4534"/>
                    <a:pt x="9678" y="4534"/>
                  </a:cubicBezTo>
                  <a:cubicBezTo>
                    <a:pt x="9278" y="4534"/>
                    <a:pt x="8872" y="4644"/>
                    <a:pt x="8504" y="4826"/>
                  </a:cubicBezTo>
                  <a:cubicBezTo>
                    <a:pt x="8607" y="4707"/>
                    <a:pt x="8701" y="4604"/>
                    <a:pt x="8782" y="4520"/>
                  </a:cubicBezTo>
                  <a:cubicBezTo>
                    <a:pt x="8950" y="4344"/>
                    <a:pt x="9116" y="4162"/>
                    <a:pt x="9255" y="3963"/>
                  </a:cubicBezTo>
                  <a:cubicBezTo>
                    <a:pt x="9281" y="3924"/>
                    <a:pt x="9308" y="3883"/>
                    <a:pt x="9334" y="3841"/>
                  </a:cubicBezTo>
                  <a:cubicBezTo>
                    <a:pt x="9384" y="3759"/>
                    <a:pt x="9429" y="3673"/>
                    <a:pt x="9466" y="3583"/>
                  </a:cubicBezTo>
                  <a:lnTo>
                    <a:pt x="9466" y="3582"/>
                  </a:lnTo>
                  <a:cubicBezTo>
                    <a:pt x="9489" y="3526"/>
                    <a:pt x="9509" y="3469"/>
                    <a:pt x="9528" y="3413"/>
                  </a:cubicBezTo>
                  <a:cubicBezTo>
                    <a:pt x="9536" y="3383"/>
                    <a:pt x="9543" y="3352"/>
                    <a:pt x="9552" y="3322"/>
                  </a:cubicBezTo>
                  <a:cubicBezTo>
                    <a:pt x="9559" y="3297"/>
                    <a:pt x="9566" y="3272"/>
                    <a:pt x="9572" y="3245"/>
                  </a:cubicBezTo>
                  <a:cubicBezTo>
                    <a:pt x="9581" y="3202"/>
                    <a:pt x="9588" y="3159"/>
                    <a:pt x="9595" y="3116"/>
                  </a:cubicBezTo>
                  <a:cubicBezTo>
                    <a:pt x="9596" y="3104"/>
                    <a:pt x="9599" y="3094"/>
                    <a:pt x="9601" y="3082"/>
                  </a:cubicBezTo>
                  <a:cubicBezTo>
                    <a:pt x="9652" y="2736"/>
                    <a:pt x="9636" y="2374"/>
                    <a:pt x="9616" y="2022"/>
                  </a:cubicBezTo>
                  <a:cubicBezTo>
                    <a:pt x="9593" y="1610"/>
                    <a:pt x="9568" y="1181"/>
                    <a:pt x="9373" y="816"/>
                  </a:cubicBezTo>
                  <a:cubicBezTo>
                    <a:pt x="9094" y="293"/>
                    <a:pt x="8494" y="1"/>
                    <a:pt x="7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1"/>
            <p:cNvSpPr/>
            <p:nvPr/>
          </p:nvSpPr>
          <p:spPr>
            <a:xfrm>
              <a:off x="5112325" y="2722825"/>
              <a:ext cx="117275" cy="135750"/>
            </a:xfrm>
            <a:custGeom>
              <a:avLst/>
              <a:gdLst/>
              <a:ahLst/>
              <a:cxnLst/>
              <a:rect l="l" t="t" r="r" b="b"/>
              <a:pathLst>
                <a:path w="4691" h="5430" extrusionOk="0">
                  <a:moveTo>
                    <a:pt x="3190" y="0"/>
                  </a:moveTo>
                  <a:cubicBezTo>
                    <a:pt x="3107" y="0"/>
                    <a:pt x="3024" y="7"/>
                    <a:pt x="2943" y="20"/>
                  </a:cubicBezTo>
                  <a:cubicBezTo>
                    <a:pt x="2367" y="117"/>
                    <a:pt x="1873" y="515"/>
                    <a:pt x="1559" y="1005"/>
                  </a:cubicBezTo>
                  <a:cubicBezTo>
                    <a:pt x="1370" y="1302"/>
                    <a:pt x="1215" y="1656"/>
                    <a:pt x="898" y="1808"/>
                  </a:cubicBezTo>
                  <a:cubicBezTo>
                    <a:pt x="676" y="1914"/>
                    <a:pt x="395" y="1907"/>
                    <a:pt x="217" y="2077"/>
                  </a:cubicBezTo>
                  <a:cubicBezTo>
                    <a:pt x="1" y="2284"/>
                    <a:pt x="47" y="2636"/>
                    <a:pt x="131" y="2923"/>
                  </a:cubicBezTo>
                  <a:cubicBezTo>
                    <a:pt x="341" y="3641"/>
                    <a:pt x="877" y="5043"/>
                    <a:pt x="1628" y="5374"/>
                  </a:cubicBezTo>
                  <a:cubicBezTo>
                    <a:pt x="1715" y="5412"/>
                    <a:pt x="1805" y="5430"/>
                    <a:pt x="1898" y="5430"/>
                  </a:cubicBezTo>
                  <a:cubicBezTo>
                    <a:pt x="2647" y="5430"/>
                    <a:pt x="3521" y="4272"/>
                    <a:pt x="3938" y="3836"/>
                  </a:cubicBezTo>
                  <a:cubicBezTo>
                    <a:pt x="4167" y="3598"/>
                    <a:pt x="4391" y="3346"/>
                    <a:pt x="4518" y="3040"/>
                  </a:cubicBezTo>
                  <a:cubicBezTo>
                    <a:pt x="4690" y="2629"/>
                    <a:pt x="4670" y="2163"/>
                    <a:pt x="4646" y="1717"/>
                  </a:cubicBezTo>
                  <a:cubicBezTo>
                    <a:pt x="4626" y="1366"/>
                    <a:pt x="4603" y="1002"/>
                    <a:pt x="4438" y="693"/>
                  </a:cubicBezTo>
                  <a:cubicBezTo>
                    <a:pt x="4203" y="251"/>
                    <a:pt x="3694" y="0"/>
                    <a:pt x="3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1"/>
            <p:cNvSpPr/>
            <p:nvPr/>
          </p:nvSpPr>
          <p:spPr>
            <a:xfrm>
              <a:off x="5148925" y="2778475"/>
              <a:ext cx="12050" cy="72325"/>
            </a:xfrm>
            <a:custGeom>
              <a:avLst/>
              <a:gdLst/>
              <a:ahLst/>
              <a:cxnLst/>
              <a:rect l="l" t="t" r="r" b="b"/>
              <a:pathLst>
                <a:path w="482" h="2893" extrusionOk="0">
                  <a:moveTo>
                    <a:pt x="360" y="0"/>
                  </a:moveTo>
                  <a:cubicBezTo>
                    <a:pt x="317" y="0"/>
                    <a:pt x="278" y="28"/>
                    <a:pt x="265" y="70"/>
                  </a:cubicBezTo>
                  <a:cubicBezTo>
                    <a:pt x="0" y="960"/>
                    <a:pt x="3" y="1937"/>
                    <a:pt x="277" y="2824"/>
                  </a:cubicBezTo>
                  <a:cubicBezTo>
                    <a:pt x="284" y="2847"/>
                    <a:pt x="298" y="2864"/>
                    <a:pt x="315" y="2877"/>
                  </a:cubicBezTo>
                  <a:cubicBezTo>
                    <a:pt x="334" y="2887"/>
                    <a:pt x="354" y="2893"/>
                    <a:pt x="375" y="2893"/>
                  </a:cubicBezTo>
                  <a:cubicBezTo>
                    <a:pt x="384" y="2893"/>
                    <a:pt x="393" y="2892"/>
                    <a:pt x="401" y="2890"/>
                  </a:cubicBezTo>
                  <a:cubicBezTo>
                    <a:pt x="453" y="2872"/>
                    <a:pt x="482" y="2818"/>
                    <a:pt x="466" y="2765"/>
                  </a:cubicBezTo>
                  <a:cubicBezTo>
                    <a:pt x="205" y="1916"/>
                    <a:pt x="201" y="979"/>
                    <a:pt x="456" y="128"/>
                  </a:cubicBezTo>
                  <a:cubicBezTo>
                    <a:pt x="472" y="75"/>
                    <a:pt x="440" y="20"/>
                    <a:pt x="389" y="5"/>
                  </a:cubicBezTo>
                  <a:cubicBezTo>
                    <a:pt x="379" y="2"/>
                    <a:pt x="369" y="0"/>
                    <a:pt x="36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1"/>
            <p:cNvSpPr/>
            <p:nvPr/>
          </p:nvSpPr>
          <p:spPr>
            <a:xfrm>
              <a:off x="5153325" y="2799200"/>
              <a:ext cx="32300" cy="47225"/>
            </a:xfrm>
            <a:custGeom>
              <a:avLst/>
              <a:gdLst/>
              <a:ahLst/>
              <a:cxnLst/>
              <a:rect l="l" t="t" r="r" b="b"/>
              <a:pathLst>
                <a:path w="1292" h="1889" extrusionOk="0">
                  <a:moveTo>
                    <a:pt x="1181" y="0"/>
                  </a:moveTo>
                  <a:cubicBezTo>
                    <a:pt x="1141" y="0"/>
                    <a:pt x="1102" y="25"/>
                    <a:pt x="1087" y="66"/>
                  </a:cubicBezTo>
                  <a:cubicBezTo>
                    <a:pt x="870" y="686"/>
                    <a:pt x="506" y="1258"/>
                    <a:pt x="39" y="1720"/>
                  </a:cubicBezTo>
                  <a:cubicBezTo>
                    <a:pt x="0" y="1758"/>
                    <a:pt x="0" y="1820"/>
                    <a:pt x="38" y="1860"/>
                  </a:cubicBezTo>
                  <a:cubicBezTo>
                    <a:pt x="43" y="1863"/>
                    <a:pt x="48" y="1869"/>
                    <a:pt x="53" y="1873"/>
                  </a:cubicBezTo>
                  <a:cubicBezTo>
                    <a:pt x="69" y="1883"/>
                    <a:pt x="88" y="1889"/>
                    <a:pt x="107" y="1889"/>
                  </a:cubicBezTo>
                  <a:cubicBezTo>
                    <a:pt x="132" y="1889"/>
                    <a:pt x="158" y="1879"/>
                    <a:pt x="177" y="1859"/>
                  </a:cubicBezTo>
                  <a:cubicBezTo>
                    <a:pt x="667" y="1376"/>
                    <a:pt x="1047" y="779"/>
                    <a:pt x="1273" y="131"/>
                  </a:cubicBezTo>
                  <a:cubicBezTo>
                    <a:pt x="1292" y="81"/>
                    <a:pt x="1263" y="25"/>
                    <a:pt x="1213" y="5"/>
                  </a:cubicBezTo>
                  <a:cubicBezTo>
                    <a:pt x="1203" y="2"/>
                    <a:pt x="1192" y="0"/>
                    <a:pt x="118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1"/>
            <p:cNvSpPr/>
            <p:nvPr/>
          </p:nvSpPr>
          <p:spPr>
            <a:xfrm>
              <a:off x="5127775" y="2756775"/>
              <a:ext cx="79000" cy="91375"/>
            </a:xfrm>
            <a:custGeom>
              <a:avLst/>
              <a:gdLst/>
              <a:ahLst/>
              <a:cxnLst/>
              <a:rect l="l" t="t" r="r" b="b"/>
              <a:pathLst>
                <a:path w="3160" h="3655" extrusionOk="0">
                  <a:moveTo>
                    <a:pt x="2147" y="1"/>
                  </a:moveTo>
                  <a:cubicBezTo>
                    <a:pt x="2092" y="1"/>
                    <a:pt x="2037" y="5"/>
                    <a:pt x="1983" y="14"/>
                  </a:cubicBezTo>
                  <a:cubicBezTo>
                    <a:pt x="1596" y="79"/>
                    <a:pt x="1262" y="347"/>
                    <a:pt x="1051" y="678"/>
                  </a:cubicBezTo>
                  <a:cubicBezTo>
                    <a:pt x="922" y="878"/>
                    <a:pt x="818" y="1116"/>
                    <a:pt x="604" y="1218"/>
                  </a:cubicBezTo>
                  <a:cubicBezTo>
                    <a:pt x="453" y="1290"/>
                    <a:pt x="266" y="1285"/>
                    <a:pt x="145" y="1400"/>
                  </a:cubicBezTo>
                  <a:cubicBezTo>
                    <a:pt x="1" y="1539"/>
                    <a:pt x="31" y="1775"/>
                    <a:pt x="88" y="1969"/>
                  </a:cubicBezTo>
                  <a:cubicBezTo>
                    <a:pt x="231" y="2452"/>
                    <a:pt x="592" y="3394"/>
                    <a:pt x="1097" y="3617"/>
                  </a:cubicBezTo>
                  <a:cubicBezTo>
                    <a:pt x="1156" y="3643"/>
                    <a:pt x="1216" y="3655"/>
                    <a:pt x="1278" y="3655"/>
                  </a:cubicBezTo>
                  <a:cubicBezTo>
                    <a:pt x="1782" y="3655"/>
                    <a:pt x="2370" y="2876"/>
                    <a:pt x="2652" y="2582"/>
                  </a:cubicBezTo>
                  <a:cubicBezTo>
                    <a:pt x="2807" y="2422"/>
                    <a:pt x="2957" y="2250"/>
                    <a:pt x="3043" y="2046"/>
                  </a:cubicBezTo>
                  <a:cubicBezTo>
                    <a:pt x="3159" y="1768"/>
                    <a:pt x="3145" y="1457"/>
                    <a:pt x="3129" y="1156"/>
                  </a:cubicBezTo>
                  <a:cubicBezTo>
                    <a:pt x="3116" y="920"/>
                    <a:pt x="3101" y="673"/>
                    <a:pt x="2989" y="465"/>
                  </a:cubicBezTo>
                  <a:cubicBezTo>
                    <a:pt x="2829" y="168"/>
                    <a:pt x="2486" y="1"/>
                    <a:pt x="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1"/>
            <p:cNvSpPr/>
            <p:nvPr/>
          </p:nvSpPr>
          <p:spPr>
            <a:xfrm>
              <a:off x="5024575" y="2775400"/>
              <a:ext cx="133675" cy="93425"/>
            </a:xfrm>
            <a:custGeom>
              <a:avLst/>
              <a:gdLst/>
              <a:ahLst/>
              <a:cxnLst/>
              <a:rect l="l" t="t" r="r" b="b"/>
              <a:pathLst>
                <a:path w="5347" h="3737" extrusionOk="0">
                  <a:moveTo>
                    <a:pt x="1588" y="1"/>
                  </a:moveTo>
                  <a:cubicBezTo>
                    <a:pt x="1133" y="1"/>
                    <a:pt x="693" y="147"/>
                    <a:pt x="415" y="497"/>
                  </a:cubicBezTo>
                  <a:cubicBezTo>
                    <a:pt x="199" y="770"/>
                    <a:pt x="113" y="1122"/>
                    <a:pt x="77" y="1468"/>
                  </a:cubicBezTo>
                  <a:cubicBezTo>
                    <a:pt x="1" y="2190"/>
                    <a:pt x="196" y="3036"/>
                    <a:pt x="844" y="3367"/>
                  </a:cubicBezTo>
                  <a:cubicBezTo>
                    <a:pt x="1119" y="3509"/>
                    <a:pt x="1438" y="3534"/>
                    <a:pt x="1747" y="3557"/>
                  </a:cubicBezTo>
                  <a:cubicBezTo>
                    <a:pt x="2165" y="3587"/>
                    <a:pt x="2584" y="3620"/>
                    <a:pt x="3003" y="3650"/>
                  </a:cubicBezTo>
                  <a:cubicBezTo>
                    <a:pt x="3345" y="3675"/>
                    <a:pt x="3683" y="3701"/>
                    <a:pt x="4023" y="3725"/>
                  </a:cubicBezTo>
                  <a:cubicBezTo>
                    <a:pt x="4108" y="3731"/>
                    <a:pt x="4197" y="3737"/>
                    <a:pt x="4285" y="3737"/>
                  </a:cubicBezTo>
                  <a:cubicBezTo>
                    <a:pt x="4478" y="3737"/>
                    <a:pt x="4669" y="3709"/>
                    <a:pt x="4822" y="3600"/>
                  </a:cubicBezTo>
                  <a:cubicBezTo>
                    <a:pt x="5347" y="3223"/>
                    <a:pt x="4508" y="2108"/>
                    <a:pt x="4273" y="1753"/>
                  </a:cubicBezTo>
                  <a:cubicBezTo>
                    <a:pt x="3820" y="1066"/>
                    <a:pt x="3210" y="464"/>
                    <a:pt x="2434" y="162"/>
                  </a:cubicBezTo>
                  <a:cubicBezTo>
                    <a:pt x="2171" y="59"/>
                    <a:pt x="18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1"/>
            <p:cNvSpPr/>
            <p:nvPr/>
          </p:nvSpPr>
          <p:spPr>
            <a:xfrm>
              <a:off x="5087100" y="2807250"/>
              <a:ext cx="58975" cy="47100"/>
            </a:xfrm>
            <a:custGeom>
              <a:avLst/>
              <a:gdLst/>
              <a:ahLst/>
              <a:cxnLst/>
              <a:rect l="l" t="t" r="r" b="b"/>
              <a:pathLst>
                <a:path w="2359" h="1884" extrusionOk="0">
                  <a:moveTo>
                    <a:pt x="112" y="1"/>
                  </a:moveTo>
                  <a:cubicBezTo>
                    <a:pt x="71" y="1"/>
                    <a:pt x="33" y="25"/>
                    <a:pt x="19" y="66"/>
                  </a:cubicBezTo>
                  <a:cubicBezTo>
                    <a:pt x="1" y="119"/>
                    <a:pt x="30" y="174"/>
                    <a:pt x="80" y="192"/>
                  </a:cubicBezTo>
                  <a:cubicBezTo>
                    <a:pt x="938" y="487"/>
                    <a:pt x="1678" y="1074"/>
                    <a:pt x="2164" y="1839"/>
                  </a:cubicBezTo>
                  <a:cubicBezTo>
                    <a:pt x="2171" y="1849"/>
                    <a:pt x="2181" y="1860"/>
                    <a:pt x="2192" y="1868"/>
                  </a:cubicBezTo>
                  <a:cubicBezTo>
                    <a:pt x="2208" y="1878"/>
                    <a:pt x="2227" y="1883"/>
                    <a:pt x="2246" y="1883"/>
                  </a:cubicBezTo>
                  <a:cubicBezTo>
                    <a:pt x="2264" y="1883"/>
                    <a:pt x="2282" y="1879"/>
                    <a:pt x="2300" y="1869"/>
                  </a:cubicBezTo>
                  <a:cubicBezTo>
                    <a:pt x="2346" y="1840"/>
                    <a:pt x="2359" y="1780"/>
                    <a:pt x="2330" y="1733"/>
                  </a:cubicBezTo>
                  <a:cubicBezTo>
                    <a:pt x="1820" y="930"/>
                    <a:pt x="1044" y="315"/>
                    <a:pt x="144" y="6"/>
                  </a:cubicBezTo>
                  <a:cubicBezTo>
                    <a:pt x="133" y="2"/>
                    <a:pt x="122" y="1"/>
                    <a:pt x="11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1"/>
            <p:cNvSpPr/>
            <p:nvPr/>
          </p:nvSpPr>
          <p:spPr>
            <a:xfrm>
              <a:off x="5074500" y="2843150"/>
              <a:ext cx="62000" cy="16175"/>
            </a:xfrm>
            <a:custGeom>
              <a:avLst/>
              <a:gdLst/>
              <a:ahLst/>
              <a:cxnLst/>
              <a:rect l="l" t="t" r="r" b="b"/>
              <a:pathLst>
                <a:path w="2480" h="647" extrusionOk="0">
                  <a:moveTo>
                    <a:pt x="109" y="1"/>
                  </a:moveTo>
                  <a:cubicBezTo>
                    <a:pt x="71" y="1"/>
                    <a:pt x="35" y="23"/>
                    <a:pt x="19" y="60"/>
                  </a:cubicBezTo>
                  <a:cubicBezTo>
                    <a:pt x="0" y="103"/>
                    <a:pt x="16" y="155"/>
                    <a:pt x="55" y="181"/>
                  </a:cubicBezTo>
                  <a:cubicBezTo>
                    <a:pt x="61" y="184"/>
                    <a:pt x="66" y="187"/>
                    <a:pt x="73" y="191"/>
                  </a:cubicBezTo>
                  <a:cubicBezTo>
                    <a:pt x="781" y="489"/>
                    <a:pt x="1559" y="647"/>
                    <a:pt x="2330" y="647"/>
                  </a:cubicBezTo>
                  <a:cubicBezTo>
                    <a:pt x="2347" y="647"/>
                    <a:pt x="2364" y="647"/>
                    <a:pt x="2381" y="647"/>
                  </a:cubicBezTo>
                  <a:cubicBezTo>
                    <a:pt x="2437" y="645"/>
                    <a:pt x="2480" y="599"/>
                    <a:pt x="2480" y="546"/>
                  </a:cubicBezTo>
                  <a:cubicBezTo>
                    <a:pt x="2477" y="490"/>
                    <a:pt x="2434" y="447"/>
                    <a:pt x="2380" y="447"/>
                  </a:cubicBezTo>
                  <a:cubicBezTo>
                    <a:pt x="2362" y="448"/>
                    <a:pt x="2345" y="448"/>
                    <a:pt x="2328" y="448"/>
                  </a:cubicBezTo>
                  <a:cubicBezTo>
                    <a:pt x="1585" y="448"/>
                    <a:pt x="833" y="296"/>
                    <a:pt x="148" y="9"/>
                  </a:cubicBezTo>
                  <a:cubicBezTo>
                    <a:pt x="135" y="3"/>
                    <a:pt x="122" y="1"/>
                    <a:pt x="109"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1"/>
            <p:cNvSpPr/>
            <p:nvPr/>
          </p:nvSpPr>
          <p:spPr>
            <a:xfrm>
              <a:off x="5059300" y="2796425"/>
              <a:ext cx="88200" cy="61725"/>
            </a:xfrm>
            <a:custGeom>
              <a:avLst/>
              <a:gdLst/>
              <a:ahLst/>
              <a:cxnLst/>
              <a:rect l="l" t="t" r="r" b="b"/>
              <a:pathLst>
                <a:path w="3528" h="2469" extrusionOk="0">
                  <a:moveTo>
                    <a:pt x="1048" y="1"/>
                  </a:moveTo>
                  <a:cubicBezTo>
                    <a:pt x="748" y="1"/>
                    <a:pt x="458" y="98"/>
                    <a:pt x="274" y="330"/>
                  </a:cubicBezTo>
                  <a:cubicBezTo>
                    <a:pt x="131" y="509"/>
                    <a:pt x="74" y="741"/>
                    <a:pt x="51" y="969"/>
                  </a:cubicBezTo>
                  <a:cubicBezTo>
                    <a:pt x="1" y="1446"/>
                    <a:pt x="130" y="2005"/>
                    <a:pt x="558" y="2222"/>
                  </a:cubicBezTo>
                  <a:cubicBezTo>
                    <a:pt x="740" y="2315"/>
                    <a:pt x="949" y="2331"/>
                    <a:pt x="1154" y="2346"/>
                  </a:cubicBezTo>
                  <a:cubicBezTo>
                    <a:pt x="1430" y="2368"/>
                    <a:pt x="1708" y="2388"/>
                    <a:pt x="1983" y="2410"/>
                  </a:cubicBezTo>
                  <a:cubicBezTo>
                    <a:pt x="2208" y="2425"/>
                    <a:pt x="2431" y="2444"/>
                    <a:pt x="2655" y="2460"/>
                  </a:cubicBezTo>
                  <a:cubicBezTo>
                    <a:pt x="2712" y="2464"/>
                    <a:pt x="2770" y="2468"/>
                    <a:pt x="2828" y="2468"/>
                  </a:cubicBezTo>
                  <a:cubicBezTo>
                    <a:pt x="2956" y="2468"/>
                    <a:pt x="3081" y="2449"/>
                    <a:pt x="3182" y="2377"/>
                  </a:cubicBezTo>
                  <a:cubicBezTo>
                    <a:pt x="3528" y="2129"/>
                    <a:pt x="2976" y="1392"/>
                    <a:pt x="2820" y="1158"/>
                  </a:cubicBezTo>
                  <a:cubicBezTo>
                    <a:pt x="2519" y="704"/>
                    <a:pt x="2118" y="308"/>
                    <a:pt x="1606" y="108"/>
                  </a:cubicBezTo>
                  <a:cubicBezTo>
                    <a:pt x="1432" y="40"/>
                    <a:pt x="1238" y="1"/>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1"/>
            <p:cNvSpPr/>
            <p:nvPr/>
          </p:nvSpPr>
          <p:spPr>
            <a:xfrm>
              <a:off x="5162350" y="2819025"/>
              <a:ext cx="139100" cy="82925"/>
            </a:xfrm>
            <a:custGeom>
              <a:avLst/>
              <a:gdLst/>
              <a:ahLst/>
              <a:cxnLst/>
              <a:rect l="l" t="t" r="r" b="b"/>
              <a:pathLst>
                <a:path w="5564" h="3317" extrusionOk="0">
                  <a:moveTo>
                    <a:pt x="2697" y="1"/>
                  </a:moveTo>
                  <a:cubicBezTo>
                    <a:pt x="2250" y="1"/>
                    <a:pt x="1793" y="161"/>
                    <a:pt x="1417" y="409"/>
                  </a:cubicBezTo>
                  <a:cubicBezTo>
                    <a:pt x="994" y="689"/>
                    <a:pt x="1" y="1475"/>
                    <a:pt x="98" y="2013"/>
                  </a:cubicBezTo>
                  <a:cubicBezTo>
                    <a:pt x="207" y="2621"/>
                    <a:pt x="1174" y="2953"/>
                    <a:pt x="1670" y="3079"/>
                  </a:cubicBezTo>
                  <a:cubicBezTo>
                    <a:pt x="2303" y="3238"/>
                    <a:pt x="2957" y="3317"/>
                    <a:pt x="3610" y="3317"/>
                  </a:cubicBezTo>
                  <a:cubicBezTo>
                    <a:pt x="3654" y="3317"/>
                    <a:pt x="3699" y="3316"/>
                    <a:pt x="3743" y="3316"/>
                  </a:cubicBezTo>
                  <a:cubicBezTo>
                    <a:pt x="4190" y="3309"/>
                    <a:pt x="4662" y="3251"/>
                    <a:pt x="5020" y="2982"/>
                  </a:cubicBezTo>
                  <a:cubicBezTo>
                    <a:pt x="5378" y="2714"/>
                    <a:pt x="5563" y="2169"/>
                    <a:pt x="5306" y="1801"/>
                  </a:cubicBezTo>
                  <a:cubicBezTo>
                    <a:pt x="5193" y="1636"/>
                    <a:pt x="5014" y="1533"/>
                    <a:pt x="4854" y="1412"/>
                  </a:cubicBezTo>
                  <a:cubicBezTo>
                    <a:pt x="4329" y="1018"/>
                    <a:pt x="3965" y="406"/>
                    <a:pt x="3367" y="138"/>
                  </a:cubicBezTo>
                  <a:cubicBezTo>
                    <a:pt x="3155" y="43"/>
                    <a:pt x="2928" y="1"/>
                    <a:pt x="26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1"/>
            <p:cNvSpPr/>
            <p:nvPr/>
          </p:nvSpPr>
          <p:spPr>
            <a:xfrm>
              <a:off x="5166875" y="2841675"/>
              <a:ext cx="59925" cy="11200"/>
            </a:xfrm>
            <a:custGeom>
              <a:avLst/>
              <a:gdLst/>
              <a:ahLst/>
              <a:cxnLst/>
              <a:rect l="l" t="t" r="r" b="b"/>
              <a:pathLst>
                <a:path w="2397" h="448" extrusionOk="0">
                  <a:moveTo>
                    <a:pt x="1575" y="1"/>
                  </a:moveTo>
                  <a:cubicBezTo>
                    <a:pt x="1067" y="1"/>
                    <a:pt x="560" y="87"/>
                    <a:pt x="79" y="257"/>
                  </a:cubicBezTo>
                  <a:cubicBezTo>
                    <a:pt x="27" y="276"/>
                    <a:pt x="0" y="332"/>
                    <a:pt x="19" y="383"/>
                  </a:cubicBezTo>
                  <a:cubicBezTo>
                    <a:pt x="26" y="403"/>
                    <a:pt x="39" y="420"/>
                    <a:pt x="56" y="432"/>
                  </a:cubicBezTo>
                  <a:cubicBezTo>
                    <a:pt x="73" y="442"/>
                    <a:pt x="91" y="448"/>
                    <a:pt x="112" y="448"/>
                  </a:cubicBezTo>
                  <a:cubicBezTo>
                    <a:pt x="123" y="448"/>
                    <a:pt x="135" y="446"/>
                    <a:pt x="146" y="442"/>
                  </a:cubicBezTo>
                  <a:cubicBezTo>
                    <a:pt x="605" y="279"/>
                    <a:pt x="1088" y="196"/>
                    <a:pt x="1573" y="196"/>
                  </a:cubicBezTo>
                  <a:cubicBezTo>
                    <a:pt x="1807" y="196"/>
                    <a:pt x="2042" y="215"/>
                    <a:pt x="2275" y="254"/>
                  </a:cubicBezTo>
                  <a:cubicBezTo>
                    <a:pt x="2280" y="255"/>
                    <a:pt x="2285" y="255"/>
                    <a:pt x="2291" y="255"/>
                  </a:cubicBezTo>
                  <a:cubicBezTo>
                    <a:pt x="2337" y="255"/>
                    <a:pt x="2379" y="222"/>
                    <a:pt x="2387" y="174"/>
                  </a:cubicBezTo>
                  <a:cubicBezTo>
                    <a:pt x="2397" y="119"/>
                    <a:pt x="2361" y="69"/>
                    <a:pt x="2306" y="61"/>
                  </a:cubicBezTo>
                  <a:cubicBezTo>
                    <a:pt x="2064" y="21"/>
                    <a:pt x="1819" y="1"/>
                    <a:pt x="1575"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1"/>
            <p:cNvSpPr/>
            <p:nvPr/>
          </p:nvSpPr>
          <p:spPr>
            <a:xfrm>
              <a:off x="5168275" y="2856800"/>
              <a:ext cx="51575" cy="16550"/>
            </a:xfrm>
            <a:custGeom>
              <a:avLst/>
              <a:gdLst/>
              <a:ahLst/>
              <a:cxnLst/>
              <a:rect l="l" t="t" r="r" b="b"/>
              <a:pathLst>
                <a:path w="2063" h="662" extrusionOk="0">
                  <a:moveTo>
                    <a:pt x="111" y="0"/>
                  </a:moveTo>
                  <a:cubicBezTo>
                    <a:pt x="76" y="0"/>
                    <a:pt x="42" y="19"/>
                    <a:pt x="26" y="52"/>
                  </a:cubicBezTo>
                  <a:cubicBezTo>
                    <a:pt x="0" y="96"/>
                    <a:pt x="14" y="152"/>
                    <a:pt x="57" y="181"/>
                  </a:cubicBezTo>
                  <a:cubicBezTo>
                    <a:pt x="59" y="182"/>
                    <a:pt x="63" y="182"/>
                    <a:pt x="65" y="187"/>
                  </a:cubicBezTo>
                  <a:cubicBezTo>
                    <a:pt x="639" y="496"/>
                    <a:pt x="1286" y="661"/>
                    <a:pt x="1938" y="661"/>
                  </a:cubicBezTo>
                  <a:cubicBezTo>
                    <a:pt x="1947" y="661"/>
                    <a:pt x="1955" y="661"/>
                    <a:pt x="1964" y="661"/>
                  </a:cubicBezTo>
                  <a:cubicBezTo>
                    <a:pt x="2020" y="661"/>
                    <a:pt x="2063" y="617"/>
                    <a:pt x="2063" y="562"/>
                  </a:cubicBezTo>
                  <a:cubicBezTo>
                    <a:pt x="2063" y="508"/>
                    <a:pt x="2020" y="465"/>
                    <a:pt x="1964" y="465"/>
                  </a:cubicBezTo>
                  <a:cubicBezTo>
                    <a:pt x="1961" y="465"/>
                    <a:pt x="1958" y="465"/>
                    <a:pt x="1955" y="465"/>
                  </a:cubicBezTo>
                  <a:cubicBezTo>
                    <a:pt x="1332" y="465"/>
                    <a:pt x="708" y="309"/>
                    <a:pt x="159" y="13"/>
                  </a:cubicBezTo>
                  <a:cubicBezTo>
                    <a:pt x="144" y="4"/>
                    <a:pt x="127" y="0"/>
                    <a:pt x="11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1"/>
            <p:cNvSpPr/>
            <p:nvPr/>
          </p:nvSpPr>
          <p:spPr>
            <a:xfrm>
              <a:off x="5161775" y="2828775"/>
              <a:ext cx="104050" cy="63925"/>
            </a:xfrm>
            <a:custGeom>
              <a:avLst/>
              <a:gdLst/>
              <a:ahLst/>
              <a:cxnLst/>
              <a:rect l="l" t="t" r="r" b="b"/>
              <a:pathLst>
                <a:path w="4162" h="2557" extrusionOk="0">
                  <a:moveTo>
                    <a:pt x="2123" y="1"/>
                  </a:moveTo>
                  <a:cubicBezTo>
                    <a:pt x="1771" y="1"/>
                    <a:pt x="1402" y="143"/>
                    <a:pt x="1097" y="357"/>
                  </a:cubicBezTo>
                  <a:cubicBezTo>
                    <a:pt x="770" y="587"/>
                    <a:pt x="1" y="1227"/>
                    <a:pt x="58" y="1643"/>
                  </a:cubicBezTo>
                  <a:cubicBezTo>
                    <a:pt x="120" y="2112"/>
                    <a:pt x="839" y="2342"/>
                    <a:pt x="1207" y="2426"/>
                  </a:cubicBezTo>
                  <a:cubicBezTo>
                    <a:pt x="1604" y="2513"/>
                    <a:pt x="2014" y="2557"/>
                    <a:pt x="2427" y="2557"/>
                  </a:cubicBezTo>
                  <a:cubicBezTo>
                    <a:pt x="2538" y="2557"/>
                    <a:pt x="2649" y="2554"/>
                    <a:pt x="2760" y="2547"/>
                  </a:cubicBezTo>
                  <a:cubicBezTo>
                    <a:pt x="3096" y="2527"/>
                    <a:pt x="3452" y="2470"/>
                    <a:pt x="3730" y="2249"/>
                  </a:cubicBezTo>
                  <a:cubicBezTo>
                    <a:pt x="4008" y="2030"/>
                    <a:pt x="4161" y="1601"/>
                    <a:pt x="3981" y="1323"/>
                  </a:cubicBezTo>
                  <a:cubicBezTo>
                    <a:pt x="3901" y="1200"/>
                    <a:pt x="3767" y="1124"/>
                    <a:pt x="3651" y="1035"/>
                  </a:cubicBezTo>
                  <a:cubicBezTo>
                    <a:pt x="3268" y="744"/>
                    <a:pt x="3013" y="279"/>
                    <a:pt x="2570" y="89"/>
                  </a:cubicBezTo>
                  <a:cubicBezTo>
                    <a:pt x="2429" y="28"/>
                    <a:pt x="2278" y="1"/>
                    <a:pt x="2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1"/>
            <p:cNvSpPr/>
            <p:nvPr/>
          </p:nvSpPr>
          <p:spPr>
            <a:xfrm>
              <a:off x="5054675" y="2858400"/>
              <a:ext cx="96825" cy="104525"/>
            </a:xfrm>
            <a:custGeom>
              <a:avLst/>
              <a:gdLst/>
              <a:ahLst/>
              <a:cxnLst/>
              <a:rect l="l" t="t" r="r" b="b"/>
              <a:pathLst>
                <a:path w="3873" h="4181" extrusionOk="0">
                  <a:moveTo>
                    <a:pt x="3217" y="0"/>
                  </a:moveTo>
                  <a:cubicBezTo>
                    <a:pt x="3160" y="0"/>
                    <a:pt x="3098" y="6"/>
                    <a:pt x="3031" y="18"/>
                  </a:cubicBezTo>
                  <a:cubicBezTo>
                    <a:pt x="2384" y="133"/>
                    <a:pt x="1726" y="411"/>
                    <a:pt x="1113" y="633"/>
                  </a:cubicBezTo>
                  <a:cubicBezTo>
                    <a:pt x="808" y="745"/>
                    <a:pt x="481" y="878"/>
                    <a:pt x="310" y="1156"/>
                  </a:cubicBezTo>
                  <a:cubicBezTo>
                    <a:pt x="51" y="1579"/>
                    <a:pt x="259" y="2122"/>
                    <a:pt x="224" y="2616"/>
                  </a:cubicBezTo>
                  <a:cubicBezTo>
                    <a:pt x="199" y="3032"/>
                    <a:pt x="1" y="3482"/>
                    <a:pt x="214" y="3840"/>
                  </a:cubicBezTo>
                  <a:cubicBezTo>
                    <a:pt x="361" y="4088"/>
                    <a:pt x="638" y="4181"/>
                    <a:pt x="934" y="4181"/>
                  </a:cubicBezTo>
                  <a:cubicBezTo>
                    <a:pt x="1128" y="4181"/>
                    <a:pt x="1329" y="4141"/>
                    <a:pt x="1507" y="4078"/>
                  </a:cubicBezTo>
                  <a:cubicBezTo>
                    <a:pt x="2778" y="3630"/>
                    <a:pt x="3727" y="2389"/>
                    <a:pt x="3829" y="1047"/>
                  </a:cubicBezTo>
                  <a:cubicBezTo>
                    <a:pt x="3873" y="480"/>
                    <a:pt x="3742" y="0"/>
                    <a:pt x="3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1"/>
            <p:cNvSpPr/>
            <p:nvPr/>
          </p:nvSpPr>
          <p:spPr>
            <a:xfrm>
              <a:off x="5100125" y="2867425"/>
              <a:ext cx="50150" cy="73275"/>
            </a:xfrm>
            <a:custGeom>
              <a:avLst/>
              <a:gdLst/>
              <a:ahLst/>
              <a:cxnLst/>
              <a:rect l="l" t="t" r="r" b="b"/>
              <a:pathLst>
                <a:path w="2006" h="2931" extrusionOk="0">
                  <a:moveTo>
                    <a:pt x="1896" y="1"/>
                  </a:moveTo>
                  <a:cubicBezTo>
                    <a:pt x="1854" y="1"/>
                    <a:pt x="1815" y="28"/>
                    <a:pt x="1802" y="70"/>
                  </a:cubicBezTo>
                  <a:cubicBezTo>
                    <a:pt x="1486" y="1053"/>
                    <a:pt x="923" y="1942"/>
                    <a:pt x="168" y="2644"/>
                  </a:cubicBezTo>
                  <a:cubicBezTo>
                    <a:pt x="141" y="2645"/>
                    <a:pt x="116" y="2658"/>
                    <a:pt x="98" y="2681"/>
                  </a:cubicBezTo>
                  <a:lnTo>
                    <a:pt x="30" y="2771"/>
                  </a:lnTo>
                  <a:cubicBezTo>
                    <a:pt x="0" y="2812"/>
                    <a:pt x="3" y="2870"/>
                    <a:pt x="40" y="2903"/>
                  </a:cubicBezTo>
                  <a:cubicBezTo>
                    <a:pt x="45" y="2908"/>
                    <a:pt x="47" y="2910"/>
                    <a:pt x="53" y="2915"/>
                  </a:cubicBezTo>
                  <a:cubicBezTo>
                    <a:pt x="69" y="2925"/>
                    <a:pt x="88" y="2930"/>
                    <a:pt x="107" y="2930"/>
                  </a:cubicBezTo>
                  <a:cubicBezTo>
                    <a:pt x="131" y="2930"/>
                    <a:pt x="155" y="2922"/>
                    <a:pt x="174" y="2905"/>
                  </a:cubicBezTo>
                  <a:cubicBezTo>
                    <a:pt x="1019" y="2162"/>
                    <a:pt x="1647" y="1202"/>
                    <a:pt x="1989" y="129"/>
                  </a:cubicBezTo>
                  <a:cubicBezTo>
                    <a:pt x="2005" y="77"/>
                    <a:pt x="1975" y="22"/>
                    <a:pt x="1925" y="5"/>
                  </a:cubicBezTo>
                  <a:cubicBezTo>
                    <a:pt x="1915" y="2"/>
                    <a:pt x="1906" y="1"/>
                    <a:pt x="1896"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1"/>
            <p:cNvSpPr/>
            <p:nvPr/>
          </p:nvSpPr>
          <p:spPr>
            <a:xfrm>
              <a:off x="5089875" y="2863900"/>
              <a:ext cx="51150" cy="45950"/>
            </a:xfrm>
            <a:custGeom>
              <a:avLst/>
              <a:gdLst/>
              <a:ahLst/>
              <a:cxnLst/>
              <a:rect l="l" t="t" r="r" b="b"/>
              <a:pathLst>
                <a:path w="2046" h="1838" extrusionOk="0">
                  <a:moveTo>
                    <a:pt x="1933" y="1"/>
                  </a:moveTo>
                  <a:cubicBezTo>
                    <a:pt x="1918" y="1"/>
                    <a:pt x="1902" y="4"/>
                    <a:pt x="1888" y="12"/>
                  </a:cubicBezTo>
                  <a:cubicBezTo>
                    <a:pt x="1135" y="397"/>
                    <a:pt x="492" y="976"/>
                    <a:pt x="30" y="1686"/>
                  </a:cubicBezTo>
                  <a:cubicBezTo>
                    <a:pt x="0" y="1730"/>
                    <a:pt x="13" y="1790"/>
                    <a:pt x="59" y="1822"/>
                  </a:cubicBezTo>
                  <a:cubicBezTo>
                    <a:pt x="76" y="1832"/>
                    <a:pt x="94" y="1837"/>
                    <a:pt x="113" y="1837"/>
                  </a:cubicBezTo>
                  <a:cubicBezTo>
                    <a:pt x="145" y="1837"/>
                    <a:pt x="177" y="1822"/>
                    <a:pt x="195" y="1794"/>
                  </a:cubicBezTo>
                  <a:cubicBezTo>
                    <a:pt x="637" y="1114"/>
                    <a:pt x="1256" y="558"/>
                    <a:pt x="1977" y="188"/>
                  </a:cubicBezTo>
                  <a:cubicBezTo>
                    <a:pt x="2025" y="162"/>
                    <a:pt x="2045" y="103"/>
                    <a:pt x="2020" y="55"/>
                  </a:cubicBezTo>
                  <a:cubicBezTo>
                    <a:pt x="2002" y="20"/>
                    <a:pt x="1968" y="1"/>
                    <a:pt x="1933"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1"/>
            <p:cNvSpPr/>
            <p:nvPr/>
          </p:nvSpPr>
          <p:spPr>
            <a:xfrm>
              <a:off x="5079200" y="2862450"/>
              <a:ext cx="66225" cy="71500"/>
            </a:xfrm>
            <a:custGeom>
              <a:avLst/>
              <a:gdLst/>
              <a:ahLst/>
              <a:cxnLst/>
              <a:rect l="l" t="t" r="r" b="b"/>
              <a:pathLst>
                <a:path w="2649" h="2860" extrusionOk="0">
                  <a:moveTo>
                    <a:pt x="2199" y="0"/>
                  </a:moveTo>
                  <a:cubicBezTo>
                    <a:pt x="2160" y="0"/>
                    <a:pt x="2118" y="4"/>
                    <a:pt x="2073" y="12"/>
                  </a:cubicBezTo>
                  <a:cubicBezTo>
                    <a:pt x="1633" y="91"/>
                    <a:pt x="1181" y="282"/>
                    <a:pt x="761" y="434"/>
                  </a:cubicBezTo>
                  <a:cubicBezTo>
                    <a:pt x="552" y="508"/>
                    <a:pt x="330" y="601"/>
                    <a:pt x="211" y="790"/>
                  </a:cubicBezTo>
                  <a:cubicBezTo>
                    <a:pt x="34" y="1079"/>
                    <a:pt x="175" y="1451"/>
                    <a:pt x="152" y="1789"/>
                  </a:cubicBezTo>
                  <a:cubicBezTo>
                    <a:pt x="132" y="2075"/>
                    <a:pt x="0" y="2381"/>
                    <a:pt x="145" y="2626"/>
                  </a:cubicBezTo>
                  <a:cubicBezTo>
                    <a:pt x="246" y="2796"/>
                    <a:pt x="436" y="2859"/>
                    <a:pt x="639" y="2859"/>
                  </a:cubicBezTo>
                  <a:cubicBezTo>
                    <a:pt x="771" y="2859"/>
                    <a:pt x="909" y="2832"/>
                    <a:pt x="1031" y="2790"/>
                  </a:cubicBezTo>
                  <a:cubicBezTo>
                    <a:pt x="1899" y="2483"/>
                    <a:pt x="2547" y="1633"/>
                    <a:pt x="2619" y="716"/>
                  </a:cubicBezTo>
                  <a:cubicBezTo>
                    <a:pt x="2648" y="328"/>
                    <a:pt x="2559" y="0"/>
                    <a:pt x="2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1"/>
            <p:cNvSpPr/>
            <p:nvPr/>
          </p:nvSpPr>
          <p:spPr>
            <a:xfrm>
              <a:off x="5139425" y="2862150"/>
              <a:ext cx="92000" cy="120025"/>
            </a:xfrm>
            <a:custGeom>
              <a:avLst/>
              <a:gdLst/>
              <a:ahLst/>
              <a:cxnLst/>
              <a:rect l="l" t="t" r="r" b="b"/>
              <a:pathLst>
                <a:path w="3680" h="4801" extrusionOk="0">
                  <a:moveTo>
                    <a:pt x="1184" y="1"/>
                  </a:moveTo>
                  <a:cubicBezTo>
                    <a:pt x="906" y="1"/>
                    <a:pt x="634" y="135"/>
                    <a:pt x="392" y="476"/>
                  </a:cubicBezTo>
                  <a:cubicBezTo>
                    <a:pt x="122" y="853"/>
                    <a:pt x="52" y="1334"/>
                    <a:pt x="30" y="1796"/>
                  </a:cubicBezTo>
                  <a:cubicBezTo>
                    <a:pt x="0" y="2412"/>
                    <a:pt x="42" y="3033"/>
                    <a:pt x="149" y="3640"/>
                  </a:cubicBezTo>
                  <a:cubicBezTo>
                    <a:pt x="201" y="3928"/>
                    <a:pt x="296" y="4251"/>
                    <a:pt x="561" y="4375"/>
                  </a:cubicBezTo>
                  <a:cubicBezTo>
                    <a:pt x="643" y="4414"/>
                    <a:pt x="729" y="4429"/>
                    <a:pt x="817" y="4429"/>
                  </a:cubicBezTo>
                  <a:cubicBezTo>
                    <a:pt x="1069" y="4429"/>
                    <a:pt x="1340" y="4313"/>
                    <a:pt x="1593" y="4313"/>
                  </a:cubicBezTo>
                  <a:cubicBezTo>
                    <a:pt x="1678" y="4313"/>
                    <a:pt x="1761" y="4326"/>
                    <a:pt x="1841" y="4361"/>
                  </a:cubicBezTo>
                  <a:cubicBezTo>
                    <a:pt x="1980" y="4424"/>
                    <a:pt x="2083" y="4545"/>
                    <a:pt x="2206" y="4636"/>
                  </a:cubicBezTo>
                  <a:cubicBezTo>
                    <a:pt x="2343" y="4738"/>
                    <a:pt x="2512" y="4801"/>
                    <a:pt x="2681" y="4801"/>
                  </a:cubicBezTo>
                  <a:cubicBezTo>
                    <a:pt x="2726" y="4801"/>
                    <a:pt x="2771" y="4796"/>
                    <a:pt x="2815" y="4787"/>
                  </a:cubicBezTo>
                  <a:cubicBezTo>
                    <a:pt x="3026" y="4740"/>
                    <a:pt x="3212" y="4569"/>
                    <a:pt x="3247" y="4357"/>
                  </a:cubicBezTo>
                  <a:cubicBezTo>
                    <a:pt x="3284" y="4123"/>
                    <a:pt x="3148" y="3892"/>
                    <a:pt x="3166" y="3657"/>
                  </a:cubicBezTo>
                  <a:cubicBezTo>
                    <a:pt x="3186" y="3407"/>
                    <a:pt x="3377" y="3206"/>
                    <a:pt x="3467" y="2971"/>
                  </a:cubicBezTo>
                  <a:cubicBezTo>
                    <a:pt x="3679" y="2418"/>
                    <a:pt x="3313" y="1824"/>
                    <a:pt x="2966" y="1344"/>
                  </a:cubicBezTo>
                  <a:cubicBezTo>
                    <a:pt x="2579" y="808"/>
                    <a:pt x="1865" y="1"/>
                    <a:pt x="1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1"/>
            <p:cNvSpPr/>
            <p:nvPr/>
          </p:nvSpPr>
          <p:spPr>
            <a:xfrm>
              <a:off x="5149250" y="2859700"/>
              <a:ext cx="18100" cy="63750"/>
            </a:xfrm>
            <a:custGeom>
              <a:avLst/>
              <a:gdLst/>
              <a:ahLst/>
              <a:cxnLst/>
              <a:rect l="l" t="t" r="r" b="b"/>
              <a:pathLst>
                <a:path w="724" h="2550" extrusionOk="0">
                  <a:moveTo>
                    <a:pt x="493" y="1"/>
                  </a:moveTo>
                  <a:cubicBezTo>
                    <a:pt x="458" y="1"/>
                    <a:pt x="424" y="20"/>
                    <a:pt x="407" y="52"/>
                  </a:cubicBezTo>
                  <a:cubicBezTo>
                    <a:pt x="0" y="809"/>
                    <a:pt x="49" y="1793"/>
                    <a:pt x="529" y="2506"/>
                  </a:cubicBezTo>
                  <a:cubicBezTo>
                    <a:pt x="536" y="2516"/>
                    <a:pt x="545" y="2524"/>
                    <a:pt x="555" y="2531"/>
                  </a:cubicBezTo>
                  <a:cubicBezTo>
                    <a:pt x="572" y="2543"/>
                    <a:pt x="593" y="2549"/>
                    <a:pt x="613" y="2549"/>
                  </a:cubicBezTo>
                  <a:cubicBezTo>
                    <a:pt x="632" y="2549"/>
                    <a:pt x="650" y="2544"/>
                    <a:pt x="667" y="2534"/>
                  </a:cubicBezTo>
                  <a:cubicBezTo>
                    <a:pt x="711" y="2501"/>
                    <a:pt x="724" y="2441"/>
                    <a:pt x="694" y="2395"/>
                  </a:cubicBezTo>
                  <a:cubicBezTo>
                    <a:pt x="252" y="1743"/>
                    <a:pt x="208" y="840"/>
                    <a:pt x="581" y="148"/>
                  </a:cubicBezTo>
                  <a:cubicBezTo>
                    <a:pt x="608" y="99"/>
                    <a:pt x="591" y="33"/>
                    <a:pt x="540" y="13"/>
                  </a:cubicBezTo>
                  <a:cubicBezTo>
                    <a:pt x="525" y="5"/>
                    <a:pt x="509" y="1"/>
                    <a:pt x="493"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1"/>
            <p:cNvSpPr/>
            <p:nvPr/>
          </p:nvSpPr>
          <p:spPr>
            <a:xfrm>
              <a:off x="5163775" y="2865450"/>
              <a:ext cx="23650" cy="46300"/>
            </a:xfrm>
            <a:custGeom>
              <a:avLst/>
              <a:gdLst/>
              <a:ahLst/>
              <a:cxnLst/>
              <a:rect l="l" t="t" r="r" b="b"/>
              <a:pathLst>
                <a:path w="946" h="1852" extrusionOk="0">
                  <a:moveTo>
                    <a:pt x="114" y="0"/>
                  </a:moveTo>
                  <a:cubicBezTo>
                    <a:pt x="97" y="0"/>
                    <a:pt x="80" y="5"/>
                    <a:pt x="64" y="14"/>
                  </a:cubicBezTo>
                  <a:cubicBezTo>
                    <a:pt x="17" y="43"/>
                    <a:pt x="1" y="104"/>
                    <a:pt x="30" y="150"/>
                  </a:cubicBezTo>
                  <a:cubicBezTo>
                    <a:pt x="336" y="658"/>
                    <a:pt x="574" y="1205"/>
                    <a:pt x="739" y="1778"/>
                  </a:cubicBezTo>
                  <a:cubicBezTo>
                    <a:pt x="746" y="1803"/>
                    <a:pt x="761" y="1821"/>
                    <a:pt x="781" y="1834"/>
                  </a:cubicBezTo>
                  <a:cubicBezTo>
                    <a:pt x="796" y="1845"/>
                    <a:pt x="815" y="1851"/>
                    <a:pt x="835" y="1851"/>
                  </a:cubicBezTo>
                  <a:cubicBezTo>
                    <a:pt x="844" y="1851"/>
                    <a:pt x="853" y="1850"/>
                    <a:pt x="862" y="1847"/>
                  </a:cubicBezTo>
                  <a:cubicBezTo>
                    <a:pt x="915" y="1833"/>
                    <a:pt x="945" y="1777"/>
                    <a:pt x="931" y="1725"/>
                  </a:cubicBezTo>
                  <a:cubicBezTo>
                    <a:pt x="762" y="1135"/>
                    <a:pt x="515" y="572"/>
                    <a:pt x="200" y="48"/>
                  </a:cubicBezTo>
                  <a:cubicBezTo>
                    <a:pt x="181" y="17"/>
                    <a:pt x="148" y="0"/>
                    <a:pt x="114"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1"/>
            <p:cNvSpPr/>
            <p:nvPr/>
          </p:nvSpPr>
          <p:spPr>
            <a:xfrm>
              <a:off x="5145725" y="2859675"/>
              <a:ext cx="67700" cy="88200"/>
            </a:xfrm>
            <a:custGeom>
              <a:avLst/>
              <a:gdLst/>
              <a:ahLst/>
              <a:cxnLst/>
              <a:rect l="l" t="t" r="r" b="b"/>
              <a:pathLst>
                <a:path w="2708" h="3528" extrusionOk="0">
                  <a:moveTo>
                    <a:pt x="870" y="0"/>
                  </a:moveTo>
                  <a:cubicBezTo>
                    <a:pt x="666" y="0"/>
                    <a:pt x="466" y="99"/>
                    <a:pt x="287" y="350"/>
                  </a:cubicBezTo>
                  <a:cubicBezTo>
                    <a:pt x="91" y="626"/>
                    <a:pt x="41" y="980"/>
                    <a:pt x="22" y="1320"/>
                  </a:cubicBezTo>
                  <a:cubicBezTo>
                    <a:pt x="1" y="1773"/>
                    <a:pt x="29" y="2229"/>
                    <a:pt x="111" y="2674"/>
                  </a:cubicBezTo>
                  <a:cubicBezTo>
                    <a:pt x="148" y="2886"/>
                    <a:pt x="218" y="3124"/>
                    <a:pt x="413" y="3216"/>
                  </a:cubicBezTo>
                  <a:cubicBezTo>
                    <a:pt x="473" y="3244"/>
                    <a:pt x="536" y="3255"/>
                    <a:pt x="600" y="3255"/>
                  </a:cubicBezTo>
                  <a:cubicBezTo>
                    <a:pt x="785" y="3255"/>
                    <a:pt x="985" y="3169"/>
                    <a:pt x="1171" y="3169"/>
                  </a:cubicBezTo>
                  <a:cubicBezTo>
                    <a:pt x="1234" y="3169"/>
                    <a:pt x="1295" y="3179"/>
                    <a:pt x="1354" y="3205"/>
                  </a:cubicBezTo>
                  <a:cubicBezTo>
                    <a:pt x="1455" y="3249"/>
                    <a:pt x="1531" y="3339"/>
                    <a:pt x="1623" y="3407"/>
                  </a:cubicBezTo>
                  <a:cubicBezTo>
                    <a:pt x="1722" y="3482"/>
                    <a:pt x="1847" y="3528"/>
                    <a:pt x="1970" y="3528"/>
                  </a:cubicBezTo>
                  <a:cubicBezTo>
                    <a:pt x="2004" y="3528"/>
                    <a:pt x="2037" y="3524"/>
                    <a:pt x="2070" y="3517"/>
                  </a:cubicBezTo>
                  <a:cubicBezTo>
                    <a:pt x="2225" y="3483"/>
                    <a:pt x="2363" y="3357"/>
                    <a:pt x="2387" y="3202"/>
                  </a:cubicBezTo>
                  <a:cubicBezTo>
                    <a:pt x="2416" y="3031"/>
                    <a:pt x="2315" y="2861"/>
                    <a:pt x="2328" y="2689"/>
                  </a:cubicBezTo>
                  <a:cubicBezTo>
                    <a:pt x="2343" y="2504"/>
                    <a:pt x="2483" y="2358"/>
                    <a:pt x="2550" y="2184"/>
                  </a:cubicBezTo>
                  <a:cubicBezTo>
                    <a:pt x="2708" y="1777"/>
                    <a:pt x="2437" y="1340"/>
                    <a:pt x="2182" y="989"/>
                  </a:cubicBezTo>
                  <a:cubicBezTo>
                    <a:pt x="1895" y="594"/>
                    <a:pt x="1370" y="0"/>
                    <a:pt x="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1"/>
            <p:cNvSpPr/>
            <p:nvPr/>
          </p:nvSpPr>
          <p:spPr>
            <a:xfrm>
              <a:off x="5112225" y="2769400"/>
              <a:ext cx="116300" cy="89275"/>
            </a:xfrm>
            <a:custGeom>
              <a:avLst/>
              <a:gdLst/>
              <a:ahLst/>
              <a:cxnLst/>
              <a:rect l="l" t="t" r="r" b="b"/>
              <a:pathLst>
                <a:path w="4652" h="3571" extrusionOk="0">
                  <a:moveTo>
                    <a:pt x="757" y="1"/>
                  </a:moveTo>
                  <a:cubicBezTo>
                    <a:pt x="567" y="58"/>
                    <a:pt x="362" y="81"/>
                    <a:pt x="218" y="217"/>
                  </a:cubicBezTo>
                  <a:cubicBezTo>
                    <a:pt x="1" y="423"/>
                    <a:pt x="48" y="776"/>
                    <a:pt x="132" y="1063"/>
                  </a:cubicBezTo>
                  <a:cubicBezTo>
                    <a:pt x="343" y="1779"/>
                    <a:pt x="878" y="3181"/>
                    <a:pt x="1627" y="3513"/>
                  </a:cubicBezTo>
                  <a:cubicBezTo>
                    <a:pt x="1715" y="3552"/>
                    <a:pt x="1806" y="3570"/>
                    <a:pt x="1899" y="3570"/>
                  </a:cubicBezTo>
                  <a:cubicBezTo>
                    <a:pt x="2648" y="3570"/>
                    <a:pt x="3521" y="2412"/>
                    <a:pt x="3939" y="1977"/>
                  </a:cubicBezTo>
                  <a:cubicBezTo>
                    <a:pt x="4170" y="1735"/>
                    <a:pt x="4396" y="1483"/>
                    <a:pt x="4522" y="1177"/>
                  </a:cubicBezTo>
                  <a:cubicBezTo>
                    <a:pt x="4598" y="1001"/>
                    <a:pt x="4634" y="810"/>
                    <a:pt x="4651" y="618"/>
                  </a:cubicBezTo>
                  <a:lnTo>
                    <a:pt x="4651" y="618"/>
                  </a:lnTo>
                  <a:cubicBezTo>
                    <a:pt x="4105" y="1255"/>
                    <a:pt x="3383" y="1742"/>
                    <a:pt x="2583" y="1994"/>
                  </a:cubicBezTo>
                  <a:cubicBezTo>
                    <a:pt x="2503" y="2020"/>
                    <a:pt x="2420" y="2042"/>
                    <a:pt x="2337" y="2042"/>
                  </a:cubicBezTo>
                  <a:cubicBezTo>
                    <a:pt x="2313" y="2042"/>
                    <a:pt x="2288" y="2040"/>
                    <a:pt x="2264" y="2036"/>
                  </a:cubicBezTo>
                  <a:cubicBezTo>
                    <a:pt x="2155" y="2014"/>
                    <a:pt x="2063" y="1943"/>
                    <a:pt x="1978" y="1871"/>
                  </a:cubicBezTo>
                  <a:cubicBezTo>
                    <a:pt x="1408" y="1378"/>
                    <a:pt x="987" y="719"/>
                    <a:pt x="75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1"/>
            <p:cNvSpPr/>
            <p:nvPr/>
          </p:nvSpPr>
          <p:spPr>
            <a:xfrm>
              <a:off x="5059925" y="2858400"/>
              <a:ext cx="91575" cy="80800"/>
            </a:xfrm>
            <a:custGeom>
              <a:avLst/>
              <a:gdLst/>
              <a:ahLst/>
              <a:cxnLst/>
              <a:rect l="l" t="t" r="r" b="b"/>
              <a:pathLst>
                <a:path w="3663" h="3232" extrusionOk="0">
                  <a:moveTo>
                    <a:pt x="3007" y="0"/>
                  </a:moveTo>
                  <a:cubicBezTo>
                    <a:pt x="2950" y="0"/>
                    <a:pt x="2888" y="6"/>
                    <a:pt x="2821" y="18"/>
                  </a:cubicBezTo>
                  <a:cubicBezTo>
                    <a:pt x="2176" y="133"/>
                    <a:pt x="1518" y="411"/>
                    <a:pt x="906" y="633"/>
                  </a:cubicBezTo>
                  <a:cubicBezTo>
                    <a:pt x="599" y="745"/>
                    <a:pt x="272" y="878"/>
                    <a:pt x="103" y="1156"/>
                  </a:cubicBezTo>
                  <a:cubicBezTo>
                    <a:pt x="50" y="1242"/>
                    <a:pt x="20" y="1334"/>
                    <a:pt x="0" y="1427"/>
                  </a:cubicBezTo>
                  <a:cubicBezTo>
                    <a:pt x="414" y="1228"/>
                    <a:pt x="838" y="1054"/>
                    <a:pt x="1274" y="911"/>
                  </a:cubicBezTo>
                  <a:cubicBezTo>
                    <a:pt x="1459" y="850"/>
                    <a:pt x="1658" y="794"/>
                    <a:pt x="1854" y="794"/>
                  </a:cubicBezTo>
                  <a:cubicBezTo>
                    <a:pt x="1955" y="794"/>
                    <a:pt x="2056" y="809"/>
                    <a:pt x="2153" y="846"/>
                  </a:cubicBezTo>
                  <a:cubicBezTo>
                    <a:pt x="2392" y="940"/>
                    <a:pt x="2564" y="1163"/>
                    <a:pt x="2650" y="1405"/>
                  </a:cubicBezTo>
                  <a:cubicBezTo>
                    <a:pt x="2736" y="1648"/>
                    <a:pt x="2743" y="1910"/>
                    <a:pt x="2736" y="2168"/>
                  </a:cubicBezTo>
                  <a:cubicBezTo>
                    <a:pt x="2723" y="2525"/>
                    <a:pt x="2679" y="2882"/>
                    <a:pt x="2606" y="3231"/>
                  </a:cubicBezTo>
                  <a:cubicBezTo>
                    <a:pt x="3179" y="2645"/>
                    <a:pt x="3557" y="1865"/>
                    <a:pt x="3619" y="1047"/>
                  </a:cubicBezTo>
                  <a:cubicBezTo>
                    <a:pt x="3663" y="480"/>
                    <a:pt x="3532" y="0"/>
                    <a:pt x="3007"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1"/>
            <p:cNvSpPr/>
            <p:nvPr/>
          </p:nvSpPr>
          <p:spPr>
            <a:xfrm>
              <a:off x="5139375" y="2862150"/>
              <a:ext cx="89500" cy="90950"/>
            </a:xfrm>
            <a:custGeom>
              <a:avLst/>
              <a:gdLst/>
              <a:ahLst/>
              <a:cxnLst/>
              <a:rect l="l" t="t" r="r" b="b"/>
              <a:pathLst>
                <a:path w="3580" h="3638" extrusionOk="0">
                  <a:moveTo>
                    <a:pt x="1185" y="1"/>
                  </a:moveTo>
                  <a:cubicBezTo>
                    <a:pt x="907" y="1"/>
                    <a:pt x="634" y="135"/>
                    <a:pt x="391" y="476"/>
                  </a:cubicBezTo>
                  <a:cubicBezTo>
                    <a:pt x="123" y="853"/>
                    <a:pt x="53" y="1334"/>
                    <a:pt x="31" y="1796"/>
                  </a:cubicBezTo>
                  <a:cubicBezTo>
                    <a:pt x="1" y="2412"/>
                    <a:pt x="42" y="3031"/>
                    <a:pt x="150" y="3637"/>
                  </a:cubicBezTo>
                  <a:cubicBezTo>
                    <a:pt x="214" y="3293"/>
                    <a:pt x="322" y="2957"/>
                    <a:pt x="470" y="2640"/>
                  </a:cubicBezTo>
                  <a:cubicBezTo>
                    <a:pt x="697" y="2161"/>
                    <a:pt x="1084" y="1685"/>
                    <a:pt x="1609" y="1655"/>
                  </a:cubicBezTo>
                  <a:cubicBezTo>
                    <a:pt x="1628" y="1654"/>
                    <a:pt x="1648" y="1653"/>
                    <a:pt x="1667" y="1653"/>
                  </a:cubicBezTo>
                  <a:cubicBezTo>
                    <a:pt x="2031" y="1653"/>
                    <a:pt x="2366" y="1868"/>
                    <a:pt x="2662" y="2081"/>
                  </a:cubicBezTo>
                  <a:cubicBezTo>
                    <a:pt x="2956" y="2293"/>
                    <a:pt x="3243" y="2511"/>
                    <a:pt x="3525" y="2739"/>
                  </a:cubicBezTo>
                  <a:cubicBezTo>
                    <a:pt x="3580" y="2254"/>
                    <a:pt x="3269" y="1757"/>
                    <a:pt x="2968" y="1343"/>
                  </a:cubicBezTo>
                  <a:cubicBezTo>
                    <a:pt x="2580" y="808"/>
                    <a:pt x="1867" y="1"/>
                    <a:pt x="1185"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1"/>
            <p:cNvSpPr/>
            <p:nvPr/>
          </p:nvSpPr>
          <p:spPr>
            <a:xfrm>
              <a:off x="5162350" y="2819150"/>
              <a:ext cx="74925" cy="82000"/>
            </a:xfrm>
            <a:custGeom>
              <a:avLst/>
              <a:gdLst/>
              <a:ahLst/>
              <a:cxnLst/>
              <a:rect l="l" t="t" r="r" b="b"/>
              <a:pathLst>
                <a:path w="2997" h="3280" extrusionOk="0">
                  <a:moveTo>
                    <a:pt x="2691" y="0"/>
                  </a:moveTo>
                  <a:cubicBezTo>
                    <a:pt x="2246" y="0"/>
                    <a:pt x="1792" y="157"/>
                    <a:pt x="1417" y="404"/>
                  </a:cubicBezTo>
                  <a:cubicBezTo>
                    <a:pt x="994" y="684"/>
                    <a:pt x="1" y="1470"/>
                    <a:pt x="95" y="2008"/>
                  </a:cubicBezTo>
                  <a:cubicBezTo>
                    <a:pt x="203" y="2616"/>
                    <a:pt x="1170" y="2950"/>
                    <a:pt x="1669" y="3074"/>
                  </a:cubicBezTo>
                  <a:cubicBezTo>
                    <a:pt x="2086" y="3179"/>
                    <a:pt x="2510" y="3243"/>
                    <a:pt x="2939" y="3279"/>
                  </a:cubicBezTo>
                  <a:cubicBezTo>
                    <a:pt x="2702" y="3043"/>
                    <a:pt x="2483" y="2789"/>
                    <a:pt x="2288" y="2517"/>
                  </a:cubicBezTo>
                  <a:cubicBezTo>
                    <a:pt x="2034" y="2154"/>
                    <a:pt x="1808" y="1716"/>
                    <a:pt x="1908" y="1283"/>
                  </a:cubicBezTo>
                  <a:cubicBezTo>
                    <a:pt x="1994" y="911"/>
                    <a:pt x="2298" y="633"/>
                    <a:pt x="2585" y="383"/>
                  </a:cubicBezTo>
                  <a:cubicBezTo>
                    <a:pt x="2721" y="262"/>
                    <a:pt x="2859" y="145"/>
                    <a:pt x="2996" y="26"/>
                  </a:cubicBezTo>
                  <a:cubicBezTo>
                    <a:pt x="2896" y="8"/>
                    <a:pt x="2794" y="0"/>
                    <a:pt x="2691"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1"/>
            <p:cNvSpPr/>
            <p:nvPr/>
          </p:nvSpPr>
          <p:spPr>
            <a:xfrm>
              <a:off x="5068300" y="2777175"/>
              <a:ext cx="89950" cy="91650"/>
            </a:xfrm>
            <a:custGeom>
              <a:avLst/>
              <a:gdLst/>
              <a:ahLst/>
              <a:cxnLst/>
              <a:rect l="l" t="t" r="r" b="b"/>
              <a:pathLst>
                <a:path w="3598" h="3666" extrusionOk="0">
                  <a:moveTo>
                    <a:pt x="407" y="1"/>
                  </a:moveTo>
                  <a:lnTo>
                    <a:pt x="407" y="1"/>
                  </a:lnTo>
                  <a:cubicBezTo>
                    <a:pt x="486" y="102"/>
                    <a:pt x="567" y="201"/>
                    <a:pt x="645" y="302"/>
                  </a:cubicBezTo>
                  <a:cubicBezTo>
                    <a:pt x="939" y="671"/>
                    <a:pt x="1236" y="1051"/>
                    <a:pt x="1385" y="1500"/>
                  </a:cubicBezTo>
                  <a:cubicBezTo>
                    <a:pt x="1534" y="1947"/>
                    <a:pt x="1501" y="2484"/>
                    <a:pt x="1186" y="2834"/>
                  </a:cubicBezTo>
                  <a:cubicBezTo>
                    <a:pt x="996" y="3043"/>
                    <a:pt x="730" y="3164"/>
                    <a:pt x="472" y="3278"/>
                  </a:cubicBezTo>
                  <a:cubicBezTo>
                    <a:pt x="314" y="3349"/>
                    <a:pt x="157" y="3416"/>
                    <a:pt x="0" y="3486"/>
                  </a:cubicBezTo>
                  <a:cubicBezTo>
                    <a:pt x="419" y="3516"/>
                    <a:pt x="839" y="3549"/>
                    <a:pt x="1256" y="3579"/>
                  </a:cubicBezTo>
                  <a:cubicBezTo>
                    <a:pt x="1597" y="3604"/>
                    <a:pt x="1935" y="3630"/>
                    <a:pt x="2275" y="3654"/>
                  </a:cubicBezTo>
                  <a:cubicBezTo>
                    <a:pt x="2361" y="3660"/>
                    <a:pt x="2450" y="3666"/>
                    <a:pt x="2538" y="3666"/>
                  </a:cubicBezTo>
                  <a:cubicBezTo>
                    <a:pt x="2731" y="3666"/>
                    <a:pt x="2921" y="3638"/>
                    <a:pt x="3075" y="3529"/>
                  </a:cubicBezTo>
                  <a:cubicBezTo>
                    <a:pt x="3598" y="3152"/>
                    <a:pt x="2759" y="2037"/>
                    <a:pt x="2524" y="1682"/>
                  </a:cubicBezTo>
                  <a:cubicBezTo>
                    <a:pt x="2071" y="995"/>
                    <a:pt x="1461" y="395"/>
                    <a:pt x="684" y="91"/>
                  </a:cubicBezTo>
                  <a:cubicBezTo>
                    <a:pt x="595" y="55"/>
                    <a:pt x="502" y="26"/>
                    <a:pt x="40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1"/>
            <p:cNvSpPr/>
            <p:nvPr/>
          </p:nvSpPr>
          <p:spPr>
            <a:xfrm>
              <a:off x="5123300" y="2831325"/>
              <a:ext cx="56850" cy="49975"/>
            </a:xfrm>
            <a:custGeom>
              <a:avLst/>
              <a:gdLst/>
              <a:ahLst/>
              <a:cxnLst/>
              <a:rect l="l" t="t" r="r" b="b"/>
              <a:pathLst>
                <a:path w="2274" h="1999" extrusionOk="0">
                  <a:moveTo>
                    <a:pt x="1141" y="1"/>
                  </a:moveTo>
                  <a:cubicBezTo>
                    <a:pt x="816" y="1"/>
                    <a:pt x="498" y="159"/>
                    <a:pt x="306" y="449"/>
                  </a:cubicBezTo>
                  <a:cubicBezTo>
                    <a:pt x="0" y="907"/>
                    <a:pt x="129" y="1528"/>
                    <a:pt x="588" y="1832"/>
                  </a:cubicBezTo>
                  <a:cubicBezTo>
                    <a:pt x="757" y="1944"/>
                    <a:pt x="948" y="1998"/>
                    <a:pt x="1137" y="1998"/>
                  </a:cubicBezTo>
                  <a:cubicBezTo>
                    <a:pt x="1461" y="1998"/>
                    <a:pt x="1779" y="1840"/>
                    <a:pt x="1971" y="1550"/>
                  </a:cubicBezTo>
                  <a:cubicBezTo>
                    <a:pt x="2274" y="1090"/>
                    <a:pt x="2149" y="469"/>
                    <a:pt x="1689" y="166"/>
                  </a:cubicBezTo>
                  <a:cubicBezTo>
                    <a:pt x="1520" y="54"/>
                    <a:pt x="1330" y="1"/>
                    <a:pt x="1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1"/>
            <p:cNvSpPr/>
            <p:nvPr/>
          </p:nvSpPr>
          <p:spPr>
            <a:xfrm>
              <a:off x="5136025" y="2842475"/>
              <a:ext cx="31400" cy="27650"/>
            </a:xfrm>
            <a:custGeom>
              <a:avLst/>
              <a:gdLst/>
              <a:ahLst/>
              <a:cxnLst/>
              <a:rect l="l" t="t" r="r" b="b"/>
              <a:pathLst>
                <a:path w="1256" h="1106" extrusionOk="0">
                  <a:moveTo>
                    <a:pt x="629" y="1"/>
                  </a:moveTo>
                  <a:cubicBezTo>
                    <a:pt x="451" y="1"/>
                    <a:pt x="275" y="88"/>
                    <a:pt x="168" y="249"/>
                  </a:cubicBezTo>
                  <a:cubicBezTo>
                    <a:pt x="0" y="503"/>
                    <a:pt x="70" y="846"/>
                    <a:pt x="324" y="1013"/>
                  </a:cubicBezTo>
                  <a:cubicBezTo>
                    <a:pt x="418" y="1076"/>
                    <a:pt x="524" y="1106"/>
                    <a:pt x="629" y="1106"/>
                  </a:cubicBezTo>
                  <a:cubicBezTo>
                    <a:pt x="808" y="1106"/>
                    <a:pt x="984" y="1019"/>
                    <a:pt x="1089" y="858"/>
                  </a:cubicBezTo>
                  <a:cubicBezTo>
                    <a:pt x="1256" y="603"/>
                    <a:pt x="1187" y="261"/>
                    <a:pt x="933" y="93"/>
                  </a:cubicBezTo>
                  <a:cubicBezTo>
                    <a:pt x="840" y="31"/>
                    <a:pt x="73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1"/>
            <p:cNvSpPr/>
            <p:nvPr/>
          </p:nvSpPr>
          <p:spPr>
            <a:xfrm>
              <a:off x="4408375" y="2236900"/>
              <a:ext cx="404225" cy="375175"/>
            </a:xfrm>
            <a:custGeom>
              <a:avLst/>
              <a:gdLst/>
              <a:ahLst/>
              <a:cxnLst/>
              <a:rect l="l" t="t" r="r" b="b"/>
              <a:pathLst>
                <a:path w="16169" h="15007" extrusionOk="0">
                  <a:moveTo>
                    <a:pt x="9537" y="1"/>
                  </a:moveTo>
                  <a:cubicBezTo>
                    <a:pt x="9385" y="1"/>
                    <a:pt x="9234" y="16"/>
                    <a:pt x="9087" y="47"/>
                  </a:cubicBezTo>
                  <a:cubicBezTo>
                    <a:pt x="8260" y="223"/>
                    <a:pt x="7566" y="830"/>
                    <a:pt x="7143" y="1565"/>
                  </a:cubicBezTo>
                  <a:cubicBezTo>
                    <a:pt x="6888" y="2008"/>
                    <a:pt x="6686" y="2531"/>
                    <a:pt x="6235" y="2772"/>
                  </a:cubicBezTo>
                  <a:cubicBezTo>
                    <a:pt x="6170" y="2806"/>
                    <a:pt x="6103" y="2833"/>
                    <a:pt x="6033" y="2858"/>
                  </a:cubicBezTo>
                  <a:cubicBezTo>
                    <a:pt x="5889" y="2908"/>
                    <a:pt x="5742" y="2947"/>
                    <a:pt x="5601" y="3000"/>
                  </a:cubicBezTo>
                  <a:cubicBezTo>
                    <a:pt x="5597" y="3001"/>
                    <a:pt x="5594" y="3004"/>
                    <a:pt x="5590" y="3004"/>
                  </a:cubicBezTo>
                  <a:cubicBezTo>
                    <a:pt x="5557" y="3015"/>
                    <a:pt x="5524" y="3030"/>
                    <a:pt x="5494" y="3047"/>
                  </a:cubicBezTo>
                  <a:cubicBezTo>
                    <a:pt x="5482" y="3051"/>
                    <a:pt x="5474" y="3057"/>
                    <a:pt x="5464" y="3063"/>
                  </a:cubicBezTo>
                  <a:cubicBezTo>
                    <a:pt x="5436" y="3077"/>
                    <a:pt x="5411" y="3091"/>
                    <a:pt x="5388" y="3107"/>
                  </a:cubicBezTo>
                  <a:cubicBezTo>
                    <a:pt x="5378" y="3114"/>
                    <a:pt x="5368" y="3120"/>
                    <a:pt x="5357" y="3127"/>
                  </a:cubicBezTo>
                  <a:cubicBezTo>
                    <a:pt x="5325" y="3150"/>
                    <a:pt x="5294" y="3177"/>
                    <a:pt x="5266" y="3206"/>
                  </a:cubicBezTo>
                  <a:cubicBezTo>
                    <a:pt x="4966" y="3520"/>
                    <a:pt x="5055" y="4026"/>
                    <a:pt x="5194" y="4437"/>
                  </a:cubicBezTo>
                  <a:cubicBezTo>
                    <a:pt x="5228" y="4533"/>
                    <a:pt x="5267" y="4642"/>
                    <a:pt x="5309" y="4755"/>
                  </a:cubicBezTo>
                  <a:cubicBezTo>
                    <a:pt x="4763" y="4232"/>
                    <a:pt x="4126" y="3808"/>
                    <a:pt x="3401" y="3559"/>
                  </a:cubicBezTo>
                  <a:cubicBezTo>
                    <a:pt x="3335" y="3536"/>
                    <a:pt x="3268" y="3516"/>
                    <a:pt x="3200" y="3498"/>
                  </a:cubicBezTo>
                  <a:lnTo>
                    <a:pt x="3196" y="3498"/>
                  </a:lnTo>
                  <a:cubicBezTo>
                    <a:pt x="3129" y="3480"/>
                    <a:pt x="3060" y="3464"/>
                    <a:pt x="2993" y="3450"/>
                  </a:cubicBezTo>
                  <a:cubicBezTo>
                    <a:pt x="2766" y="3402"/>
                    <a:pt x="2532" y="3377"/>
                    <a:pt x="2300" y="3377"/>
                  </a:cubicBezTo>
                  <a:cubicBezTo>
                    <a:pt x="1591" y="3377"/>
                    <a:pt x="903" y="3613"/>
                    <a:pt x="495" y="4175"/>
                  </a:cubicBezTo>
                  <a:cubicBezTo>
                    <a:pt x="199" y="4583"/>
                    <a:pt x="96" y="5099"/>
                    <a:pt x="65" y="5602"/>
                  </a:cubicBezTo>
                  <a:cubicBezTo>
                    <a:pt x="0" y="6654"/>
                    <a:pt x="340" y="7870"/>
                    <a:pt x="1297" y="8308"/>
                  </a:cubicBezTo>
                  <a:cubicBezTo>
                    <a:pt x="1706" y="8495"/>
                    <a:pt x="2170" y="8512"/>
                    <a:pt x="2620" y="8525"/>
                  </a:cubicBezTo>
                  <a:lnTo>
                    <a:pt x="2621" y="8525"/>
                  </a:lnTo>
                  <a:cubicBezTo>
                    <a:pt x="2872" y="8532"/>
                    <a:pt x="3125" y="8541"/>
                    <a:pt x="3375" y="8548"/>
                  </a:cubicBezTo>
                  <a:cubicBezTo>
                    <a:pt x="3734" y="8559"/>
                    <a:pt x="4092" y="8569"/>
                    <a:pt x="4449" y="8581"/>
                  </a:cubicBezTo>
                  <a:cubicBezTo>
                    <a:pt x="4503" y="8582"/>
                    <a:pt x="4556" y="8584"/>
                    <a:pt x="4608" y="8586"/>
                  </a:cubicBezTo>
                  <a:cubicBezTo>
                    <a:pt x="4518" y="8624"/>
                    <a:pt x="4424" y="8661"/>
                    <a:pt x="4333" y="8701"/>
                  </a:cubicBezTo>
                  <a:cubicBezTo>
                    <a:pt x="4040" y="8824"/>
                    <a:pt x="3752" y="8948"/>
                    <a:pt x="3468" y="9064"/>
                  </a:cubicBezTo>
                  <a:cubicBezTo>
                    <a:pt x="3251" y="9154"/>
                    <a:pt x="3024" y="9254"/>
                    <a:pt x="2826" y="9382"/>
                  </a:cubicBezTo>
                  <a:cubicBezTo>
                    <a:pt x="2726" y="9446"/>
                    <a:pt x="2633" y="9518"/>
                    <a:pt x="2550" y="9598"/>
                  </a:cubicBezTo>
                  <a:cubicBezTo>
                    <a:pt x="2468" y="9679"/>
                    <a:pt x="2396" y="9770"/>
                    <a:pt x="2336" y="9873"/>
                  </a:cubicBezTo>
                  <a:cubicBezTo>
                    <a:pt x="2319" y="9906"/>
                    <a:pt x="2303" y="9941"/>
                    <a:pt x="2289" y="9972"/>
                  </a:cubicBezTo>
                  <a:cubicBezTo>
                    <a:pt x="2021" y="10581"/>
                    <a:pt x="2320" y="11314"/>
                    <a:pt x="2305" y="11997"/>
                  </a:cubicBezTo>
                  <a:cubicBezTo>
                    <a:pt x="2290" y="12601"/>
                    <a:pt x="2035" y="13266"/>
                    <a:pt x="2365" y="13772"/>
                  </a:cubicBezTo>
                  <a:cubicBezTo>
                    <a:pt x="2578" y="14098"/>
                    <a:pt x="2948" y="14222"/>
                    <a:pt x="3345" y="14222"/>
                  </a:cubicBezTo>
                  <a:cubicBezTo>
                    <a:pt x="3652" y="14222"/>
                    <a:pt x="3976" y="14147"/>
                    <a:pt x="4255" y="14034"/>
                  </a:cubicBezTo>
                  <a:cubicBezTo>
                    <a:pt x="5095" y="13696"/>
                    <a:pt x="5823" y="13111"/>
                    <a:pt x="6369" y="12392"/>
                  </a:cubicBezTo>
                  <a:cubicBezTo>
                    <a:pt x="6378" y="12380"/>
                    <a:pt x="6385" y="12370"/>
                    <a:pt x="6395" y="12359"/>
                  </a:cubicBezTo>
                  <a:cubicBezTo>
                    <a:pt x="6475" y="12251"/>
                    <a:pt x="6550" y="12142"/>
                    <a:pt x="6622" y="12030"/>
                  </a:cubicBezTo>
                  <a:lnTo>
                    <a:pt x="6643" y="11999"/>
                  </a:lnTo>
                  <a:cubicBezTo>
                    <a:pt x="6742" y="11841"/>
                    <a:pt x="6834" y="11678"/>
                    <a:pt x="6915" y="11510"/>
                  </a:cubicBezTo>
                  <a:cubicBezTo>
                    <a:pt x="6925" y="11691"/>
                    <a:pt x="6941" y="11870"/>
                    <a:pt x="6958" y="12049"/>
                  </a:cubicBezTo>
                  <a:cubicBezTo>
                    <a:pt x="6963" y="12085"/>
                    <a:pt x="6964" y="12122"/>
                    <a:pt x="6968" y="12158"/>
                  </a:cubicBezTo>
                  <a:cubicBezTo>
                    <a:pt x="7014" y="12591"/>
                    <a:pt x="7086" y="13021"/>
                    <a:pt x="7179" y="13445"/>
                  </a:cubicBezTo>
                  <a:cubicBezTo>
                    <a:pt x="7183" y="13457"/>
                    <a:pt x="7183" y="13469"/>
                    <a:pt x="7186" y="13482"/>
                  </a:cubicBezTo>
                  <a:lnTo>
                    <a:pt x="7186" y="13484"/>
                  </a:lnTo>
                  <a:cubicBezTo>
                    <a:pt x="7279" y="13899"/>
                    <a:pt x="7439" y="14362"/>
                    <a:pt x="7831" y="14527"/>
                  </a:cubicBezTo>
                  <a:cubicBezTo>
                    <a:pt x="7936" y="14571"/>
                    <a:pt x="8045" y="14588"/>
                    <a:pt x="8156" y="14588"/>
                  </a:cubicBezTo>
                  <a:cubicBezTo>
                    <a:pt x="8552" y="14588"/>
                    <a:pt x="8977" y="14368"/>
                    <a:pt x="9375" y="14368"/>
                  </a:cubicBezTo>
                  <a:cubicBezTo>
                    <a:pt x="9481" y="14368"/>
                    <a:pt x="9585" y="14383"/>
                    <a:pt x="9686" y="14423"/>
                  </a:cubicBezTo>
                  <a:cubicBezTo>
                    <a:pt x="9892" y="14504"/>
                    <a:pt x="10050" y="14673"/>
                    <a:pt x="10232" y="14798"/>
                  </a:cubicBezTo>
                  <a:cubicBezTo>
                    <a:pt x="10425" y="14928"/>
                    <a:pt x="10658" y="15006"/>
                    <a:pt x="10889" y="15006"/>
                  </a:cubicBezTo>
                  <a:cubicBezTo>
                    <a:pt x="10969" y="15006"/>
                    <a:pt x="11049" y="14997"/>
                    <a:pt x="11126" y="14977"/>
                  </a:cubicBezTo>
                  <a:cubicBezTo>
                    <a:pt x="11429" y="14898"/>
                    <a:pt x="11688" y="14638"/>
                    <a:pt x="11727" y="14327"/>
                  </a:cubicBezTo>
                  <a:cubicBezTo>
                    <a:pt x="11767" y="13988"/>
                    <a:pt x="11555" y="13661"/>
                    <a:pt x="11566" y="13319"/>
                  </a:cubicBezTo>
                  <a:cubicBezTo>
                    <a:pt x="11579" y="12953"/>
                    <a:pt x="11844" y="12651"/>
                    <a:pt x="11959" y="12304"/>
                  </a:cubicBezTo>
                  <a:cubicBezTo>
                    <a:pt x="12174" y="11665"/>
                    <a:pt x="11872" y="11014"/>
                    <a:pt x="11473" y="10438"/>
                  </a:cubicBezTo>
                  <a:cubicBezTo>
                    <a:pt x="11470" y="10435"/>
                    <a:pt x="11469" y="10430"/>
                    <a:pt x="11465" y="10427"/>
                  </a:cubicBezTo>
                  <a:cubicBezTo>
                    <a:pt x="11413" y="10352"/>
                    <a:pt x="11361" y="10279"/>
                    <a:pt x="11307" y="10207"/>
                  </a:cubicBezTo>
                  <a:cubicBezTo>
                    <a:pt x="11301" y="10199"/>
                    <a:pt x="11294" y="10192"/>
                    <a:pt x="11290" y="10183"/>
                  </a:cubicBezTo>
                  <a:cubicBezTo>
                    <a:pt x="11277" y="10166"/>
                    <a:pt x="11264" y="10150"/>
                    <a:pt x="11251" y="10133"/>
                  </a:cubicBezTo>
                  <a:lnTo>
                    <a:pt x="11251" y="10133"/>
                  </a:lnTo>
                  <a:cubicBezTo>
                    <a:pt x="11794" y="10210"/>
                    <a:pt x="12343" y="10249"/>
                    <a:pt x="12892" y="10249"/>
                  </a:cubicBezTo>
                  <a:cubicBezTo>
                    <a:pt x="13128" y="10249"/>
                    <a:pt x="13363" y="10242"/>
                    <a:pt x="13599" y="10227"/>
                  </a:cubicBezTo>
                  <a:cubicBezTo>
                    <a:pt x="14246" y="10186"/>
                    <a:pt x="14927" y="10076"/>
                    <a:pt x="15432" y="9661"/>
                  </a:cubicBezTo>
                  <a:cubicBezTo>
                    <a:pt x="15935" y="9249"/>
                    <a:pt x="16168" y="8449"/>
                    <a:pt x="15774" y="7933"/>
                  </a:cubicBezTo>
                  <a:cubicBezTo>
                    <a:pt x="15598" y="7701"/>
                    <a:pt x="15331" y="7562"/>
                    <a:pt x="15091" y="7398"/>
                  </a:cubicBezTo>
                  <a:cubicBezTo>
                    <a:pt x="14307" y="6859"/>
                    <a:pt x="13740" y="5995"/>
                    <a:pt x="12855" y="5645"/>
                  </a:cubicBezTo>
                  <a:cubicBezTo>
                    <a:pt x="12577" y="5536"/>
                    <a:pt x="12286" y="5486"/>
                    <a:pt x="11992" y="5486"/>
                  </a:cubicBezTo>
                  <a:cubicBezTo>
                    <a:pt x="11462" y="5486"/>
                    <a:pt x="10924" y="5647"/>
                    <a:pt x="10447" y="5909"/>
                  </a:cubicBezTo>
                  <a:cubicBezTo>
                    <a:pt x="10569" y="5759"/>
                    <a:pt x="10679" y="5625"/>
                    <a:pt x="10772" y="5519"/>
                  </a:cubicBezTo>
                  <a:cubicBezTo>
                    <a:pt x="10969" y="5293"/>
                    <a:pt x="11164" y="5061"/>
                    <a:pt x="11324" y="4807"/>
                  </a:cubicBezTo>
                  <a:cubicBezTo>
                    <a:pt x="11356" y="4757"/>
                    <a:pt x="11386" y="4705"/>
                    <a:pt x="11414" y="4654"/>
                  </a:cubicBezTo>
                  <a:cubicBezTo>
                    <a:pt x="11472" y="4549"/>
                    <a:pt x="11522" y="4440"/>
                    <a:pt x="11563" y="4327"/>
                  </a:cubicBezTo>
                  <a:lnTo>
                    <a:pt x="11563" y="4325"/>
                  </a:lnTo>
                  <a:cubicBezTo>
                    <a:pt x="11588" y="4255"/>
                    <a:pt x="11611" y="4186"/>
                    <a:pt x="11628" y="4115"/>
                  </a:cubicBezTo>
                  <a:cubicBezTo>
                    <a:pt x="11636" y="4076"/>
                    <a:pt x="11647" y="4037"/>
                    <a:pt x="11654" y="4000"/>
                  </a:cubicBezTo>
                  <a:cubicBezTo>
                    <a:pt x="11659" y="3967"/>
                    <a:pt x="11667" y="3937"/>
                    <a:pt x="11672" y="3904"/>
                  </a:cubicBezTo>
                  <a:cubicBezTo>
                    <a:pt x="11682" y="3851"/>
                    <a:pt x="11690" y="3797"/>
                    <a:pt x="11695" y="3744"/>
                  </a:cubicBezTo>
                  <a:cubicBezTo>
                    <a:pt x="11698" y="3729"/>
                    <a:pt x="11700" y="3716"/>
                    <a:pt x="11701" y="3702"/>
                  </a:cubicBezTo>
                  <a:cubicBezTo>
                    <a:pt x="11745" y="3273"/>
                    <a:pt x="11707" y="2832"/>
                    <a:pt x="11664" y="2399"/>
                  </a:cubicBezTo>
                  <a:cubicBezTo>
                    <a:pt x="11614" y="1893"/>
                    <a:pt x="11558" y="1366"/>
                    <a:pt x="11298" y="927"/>
                  </a:cubicBezTo>
                  <a:cubicBezTo>
                    <a:pt x="10944" y="327"/>
                    <a:pt x="10237" y="1"/>
                    <a:pt x="9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1"/>
            <p:cNvSpPr/>
            <p:nvPr/>
          </p:nvSpPr>
          <p:spPr>
            <a:xfrm>
              <a:off x="4542275" y="2266200"/>
              <a:ext cx="144625" cy="168775"/>
            </a:xfrm>
            <a:custGeom>
              <a:avLst/>
              <a:gdLst/>
              <a:ahLst/>
              <a:cxnLst/>
              <a:rect l="l" t="t" r="r" b="b"/>
              <a:pathLst>
                <a:path w="5785" h="6751" extrusionOk="0">
                  <a:moveTo>
                    <a:pt x="3878" y="1"/>
                  </a:moveTo>
                  <a:cubicBezTo>
                    <a:pt x="3749" y="1"/>
                    <a:pt x="3621" y="14"/>
                    <a:pt x="3496" y="40"/>
                  </a:cubicBezTo>
                  <a:cubicBezTo>
                    <a:pt x="2792" y="189"/>
                    <a:pt x="2207" y="705"/>
                    <a:pt x="1847" y="1326"/>
                  </a:cubicBezTo>
                  <a:cubicBezTo>
                    <a:pt x="1630" y="1702"/>
                    <a:pt x="1461" y="2146"/>
                    <a:pt x="1076" y="2349"/>
                  </a:cubicBezTo>
                  <a:cubicBezTo>
                    <a:pt x="810" y="2491"/>
                    <a:pt x="464" y="2498"/>
                    <a:pt x="254" y="2716"/>
                  </a:cubicBezTo>
                  <a:cubicBezTo>
                    <a:pt x="0" y="2981"/>
                    <a:pt x="75" y="3414"/>
                    <a:pt x="194" y="3761"/>
                  </a:cubicBezTo>
                  <a:cubicBezTo>
                    <a:pt x="490" y="4632"/>
                    <a:pt x="1225" y="6325"/>
                    <a:pt x="2164" y="6695"/>
                  </a:cubicBezTo>
                  <a:cubicBezTo>
                    <a:pt x="2262" y="6733"/>
                    <a:pt x="2361" y="6751"/>
                    <a:pt x="2462" y="6751"/>
                  </a:cubicBezTo>
                  <a:cubicBezTo>
                    <a:pt x="3392" y="6751"/>
                    <a:pt x="4425" y="5246"/>
                    <a:pt x="4923" y="4680"/>
                  </a:cubicBezTo>
                  <a:cubicBezTo>
                    <a:pt x="5191" y="4375"/>
                    <a:pt x="5455" y="4052"/>
                    <a:pt x="5594" y="3669"/>
                  </a:cubicBezTo>
                  <a:cubicBezTo>
                    <a:pt x="5785" y="3152"/>
                    <a:pt x="5733" y="2583"/>
                    <a:pt x="5679" y="2034"/>
                  </a:cubicBezTo>
                  <a:cubicBezTo>
                    <a:pt x="5636" y="1604"/>
                    <a:pt x="5590" y="1158"/>
                    <a:pt x="5369" y="786"/>
                  </a:cubicBezTo>
                  <a:cubicBezTo>
                    <a:pt x="5069" y="278"/>
                    <a:pt x="4471" y="1"/>
                    <a:pt x="3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1"/>
            <p:cNvSpPr/>
            <p:nvPr/>
          </p:nvSpPr>
          <p:spPr>
            <a:xfrm>
              <a:off x="4588450" y="2336525"/>
              <a:ext cx="17300" cy="88925"/>
            </a:xfrm>
            <a:custGeom>
              <a:avLst/>
              <a:gdLst/>
              <a:ahLst/>
              <a:cxnLst/>
              <a:rect l="l" t="t" r="r" b="b"/>
              <a:pathLst>
                <a:path w="692" h="3557" extrusionOk="0">
                  <a:moveTo>
                    <a:pt x="398" y="0"/>
                  </a:moveTo>
                  <a:cubicBezTo>
                    <a:pt x="343" y="0"/>
                    <a:pt x="293" y="37"/>
                    <a:pt x="280" y="92"/>
                  </a:cubicBezTo>
                  <a:cubicBezTo>
                    <a:pt x="0" y="1199"/>
                    <a:pt x="58" y="2401"/>
                    <a:pt x="440" y="3476"/>
                  </a:cubicBezTo>
                  <a:cubicBezTo>
                    <a:pt x="449" y="3504"/>
                    <a:pt x="469" y="3524"/>
                    <a:pt x="492" y="3539"/>
                  </a:cubicBezTo>
                  <a:cubicBezTo>
                    <a:pt x="510" y="3550"/>
                    <a:pt x="533" y="3556"/>
                    <a:pt x="555" y="3556"/>
                  </a:cubicBezTo>
                  <a:cubicBezTo>
                    <a:pt x="569" y="3556"/>
                    <a:pt x="582" y="3554"/>
                    <a:pt x="595" y="3549"/>
                  </a:cubicBezTo>
                  <a:cubicBezTo>
                    <a:pt x="657" y="3526"/>
                    <a:pt x="691" y="3456"/>
                    <a:pt x="668" y="3393"/>
                  </a:cubicBezTo>
                  <a:cubicBezTo>
                    <a:pt x="301" y="2364"/>
                    <a:pt x="247" y="1212"/>
                    <a:pt x="514" y="151"/>
                  </a:cubicBezTo>
                  <a:cubicBezTo>
                    <a:pt x="531" y="87"/>
                    <a:pt x="491" y="21"/>
                    <a:pt x="426" y="4"/>
                  </a:cubicBezTo>
                  <a:cubicBezTo>
                    <a:pt x="417" y="1"/>
                    <a:pt x="407" y="0"/>
                    <a:pt x="398"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1"/>
            <p:cNvSpPr/>
            <p:nvPr/>
          </p:nvSpPr>
          <p:spPr>
            <a:xfrm>
              <a:off x="4596050" y="2360650"/>
              <a:ext cx="37475" cy="59500"/>
            </a:xfrm>
            <a:custGeom>
              <a:avLst/>
              <a:gdLst/>
              <a:ahLst/>
              <a:cxnLst/>
              <a:rect l="l" t="t" r="r" b="b"/>
              <a:pathLst>
                <a:path w="1499" h="2380" extrusionOk="0">
                  <a:moveTo>
                    <a:pt x="1361" y="0"/>
                  </a:moveTo>
                  <a:cubicBezTo>
                    <a:pt x="1310" y="0"/>
                    <a:pt x="1262" y="34"/>
                    <a:pt x="1246" y="86"/>
                  </a:cubicBezTo>
                  <a:cubicBezTo>
                    <a:pt x="1011" y="860"/>
                    <a:pt x="595" y="1583"/>
                    <a:pt x="45" y="2176"/>
                  </a:cubicBezTo>
                  <a:cubicBezTo>
                    <a:pt x="0" y="2226"/>
                    <a:pt x="3" y="2303"/>
                    <a:pt x="52" y="2348"/>
                  </a:cubicBezTo>
                  <a:cubicBezTo>
                    <a:pt x="58" y="2354"/>
                    <a:pt x="65" y="2359"/>
                    <a:pt x="72" y="2362"/>
                  </a:cubicBezTo>
                  <a:cubicBezTo>
                    <a:pt x="92" y="2374"/>
                    <a:pt x="114" y="2380"/>
                    <a:pt x="136" y="2380"/>
                  </a:cubicBezTo>
                  <a:cubicBezTo>
                    <a:pt x="168" y="2380"/>
                    <a:pt x="200" y="2367"/>
                    <a:pt x="224" y="2342"/>
                  </a:cubicBezTo>
                  <a:cubicBezTo>
                    <a:pt x="800" y="1723"/>
                    <a:pt x="1233" y="968"/>
                    <a:pt x="1478" y="158"/>
                  </a:cubicBezTo>
                  <a:cubicBezTo>
                    <a:pt x="1498" y="93"/>
                    <a:pt x="1461" y="28"/>
                    <a:pt x="1398" y="6"/>
                  </a:cubicBezTo>
                  <a:cubicBezTo>
                    <a:pt x="1386" y="2"/>
                    <a:pt x="1373" y="0"/>
                    <a:pt x="136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1"/>
            <p:cNvSpPr/>
            <p:nvPr/>
          </p:nvSpPr>
          <p:spPr>
            <a:xfrm>
              <a:off x="4562125" y="2308600"/>
              <a:ext cx="97400" cy="113525"/>
            </a:xfrm>
            <a:custGeom>
              <a:avLst/>
              <a:gdLst/>
              <a:ahLst/>
              <a:cxnLst/>
              <a:rect l="l" t="t" r="r" b="b"/>
              <a:pathLst>
                <a:path w="3896" h="4541" extrusionOk="0">
                  <a:moveTo>
                    <a:pt x="2611" y="0"/>
                  </a:moveTo>
                  <a:cubicBezTo>
                    <a:pt x="2524" y="0"/>
                    <a:pt x="2438" y="9"/>
                    <a:pt x="2353" y="27"/>
                  </a:cubicBezTo>
                  <a:cubicBezTo>
                    <a:pt x="1880" y="127"/>
                    <a:pt x="1485" y="473"/>
                    <a:pt x="1243" y="891"/>
                  </a:cubicBezTo>
                  <a:cubicBezTo>
                    <a:pt x="1098" y="1145"/>
                    <a:pt x="983" y="1443"/>
                    <a:pt x="725" y="1582"/>
                  </a:cubicBezTo>
                  <a:cubicBezTo>
                    <a:pt x="546" y="1677"/>
                    <a:pt x="313" y="1682"/>
                    <a:pt x="171" y="1829"/>
                  </a:cubicBezTo>
                  <a:cubicBezTo>
                    <a:pt x="0" y="2006"/>
                    <a:pt x="50" y="2296"/>
                    <a:pt x="130" y="2531"/>
                  </a:cubicBezTo>
                  <a:cubicBezTo>
                    <a:pt x="331" y="3116"/>
                    <a:pt x="824" y="4257"/>
                    <a:pt x="1458" y="4503"/>
                  </a:cubicBezTo>
                  <a:cubicBezTo>
                    <a:pt x="1523" y="4529"/>
                    <a:pt x="1590" y="4541"/>
                    <a:pt x="1658" y="4541"/>
                  </a:cubicBezTo>
                  <a:cubicBezTo>
                    <a:pt x="2286" y="4541"/>
                    <a:pt x="2980" y="3529"/>
                    <a:pt x="3315" y="3147"/>
                  </a:cubicBezTo>
                  <a:cubicBezTo>
                    <a:pt x="3496" y="2942"/>
                    <a:pt x="3672" y="2724"/>
                    <a:pt x="3767" y="2468"/>
                  </a:cubicBezTo>
                  <a:cubicBezTo>
                    <a:pt x="3896" y="2121"/>
                    <a:pt x="3860" y="1737"/>
                    <a:pt x="3824" y="1369"/>
                  </a:cubicBezTo>
                  <a:cubicBezTo>
                    <a:pt x="3795" y="1078"/>
                    <a:pt x="3764" y="779"/>
                    <a:pt x="3615" y="529"/>
                  </a:cubicBezTo>
                  <a:cubicBezTo>
                    <a:pt x="3413" y="187"/>
                    <a:pt x="3011" y="0"/>
                    <a:pt x="2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1" name="Google Shape;4631;p41"/>
            <p:cNvSpPr/>
            <p:nvPr/>
          </p:nvSpPr>
          <p:spPr>
            <a:xfrm>
              <a:off x="4437000" y="2337750"/>
              <a:ext cx="165725" cy="111400"/>
            </a:xfrm>
            <a:custGeom>
              <a:avLst/>
              <a:gdLst/>
              <a:ahLst/>
              <a:cxnLst/>
              <a:rect l="l" t="t" r="r" b="b"/>
              <a:pathLst>
                <a:path w="6629" h="4456" extrusionOk="0">
                  <a:moveTo>
                    <a:pt x="1953" y="0"/>
                  </a:moveTo>
                  <a:cubicBezTo>
                    <a:pt x="1351" y="0"/>
                    <a:pt x="766" y="201"/>
                    <a:pt x="420" y="677"/>
                  </a:cubicBezTo>
                  <a:cubicBezTo>
                    <a:pt x="169" y="1022"/>
                    <a:pt x="82" y="1462"/>
                    <a:pt x="55" y="1888"/>
                  </a:cubicBezTo>
                  <a:cubicBezTo>
                    <a:pt x="0" y="2781"/>
                    <a:pt x="287" y="3810"/>
                    <a:pt x="1101" y="4181"/>
                  </a:cubicBezTo>
                  <a:cubicBezTo>
                    <a:pt x="1448" y="4339"/>
                    <a:pt x="1840" y="4353"/>
                    <a:pt x="2222" y="4366"/>
                  </a:cubicBezTo>
                  <a:cubicBezTo>
                    <a:pt x="2739" y="4382"/>
                    <a:pt x="3258" y="4398"/>
                    <a:pt x="3774" y="4415"/>
                  </a:cubicBezTo>
                  <a:cubicBezTo>
                    <a:pt x="4192" y="4426"/>
                    <a:pt x="4612" y="4439"/>
                    <a:pt x="5029" y="4452"/>
                  </a:cubicBezTo>
                  <a:cubicBezTo>
                    <a:pt x="5090" y="4454"/>
                    <a:pt x="5152" y="4455"/>
                    <a:pt x="5214" y="4455"/>
                  </a:cubicBezTo>
                  <a:cubicBezTo>
                    <a:pt x="5497" y="4455"/>
                    <a:pt x="5785" y="4425"/>
                    <a:pt x="6004" y="4253"/>
                  </a:cubicBezTo>
                  <a:cubicBezTo>
                    <a:pt x="6629" y="3763"/>
                    <a:pt x="5538" y="2434"/>
                    <a:pt x="5230" y="2010"/>
                  </a:cubicBezTo>
                  <a:cubicBezTo>
                    <a:pt x="4637" y="1193"/>
                    <a:pt x="3856" y="485"/>
                    <a:pt x="2882" y="155"/>
                  </a:cubicBezTo>
                  <a:cubicBezTo>
                    <a:pt x="2590" y="56"/>
                    <a:pt x="2269" y="0"/>
                    <a:pt x="19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2" name="Google Shape;4632;p41"/>
            <p:cNvSpPr/>
            <p:nvPr/>
          </p:nvSpPr>
          <p:spPr>
            <a:xfrm>
              <a:off x="4512875" y="2375550"/>
              <a:ext cx="74750" cy="55050"/>
            </a:xfrm>
            <a:custGeom>
              <a:avLst/>
              <a:gdLst/>
              <a:ahLst/>
              <a:cxnLst/>
              <a:rect l="l" t="t" r="r" b="b"/>
              <a:pathLst>
                <a:path w="2990" h="2202" extrusionOk="0">
                  <a:moveTo>
                    <a:pt x="136" y="1"/>
                  </a:moveTo>
                  <a:cubicBezTo>
                    <a:pt x="83" y="1"/>
                    <a:pt x="35" y="34"/>
                    <a:pt x="18" y="88"/>
                  </a:cubicBezTo>
                  <a:cubicBezTo>
                    <a:pt x="1" y="152"/>
                    <a:pt x="38" y="218"/>
                    <a:pt x="101" y="238"/>
                  </a:cubicBezTo>
                  <a:cubicBezTo>
                    <a:pt x="1170" y="555"/>
                    <a:pt x="2111" y="1235"/>
                    <a:pt x="2750" y="2150"/>
                  </a:cubicBezTo>
                  <a:cubicBezTo>
                    <a:pt x="2761" y="2163"/>
                    <a:pt x="2774" y="2175"/>
                    <a:pt x="2788" y="2183"/>
                  </a:cubicBezTo>
                  <a:cubicBezTo>
                    <a:pt x="2807" y="2195"/>
                    <a:pt x="2829" y="2201"/>
                    <a:pt x="2852" y="2201"/>
                  </a:cubicBezTo>
                  <a:cubicBezTo>
                    <a:pt x="2875" y="2201"/>
                    <a:pt x="2899" y="2194"/>
                    <a:pt x="2919" y="2180"/>
                  </a:cubicBezTo>
                  <a:cubicBezTo>
                    <a:pt x="2975" y="2143"/>
                    <a:pt x="2989" y="2067"/>
                    <a:pt x="2949" y="2011"/>
                  </a:cubicBezTo>
                  <a:cubicBezTo>
                    <a:pt x="2280" y="1051"/>
                    <a:pt x="1291" y="339"/>
                    <a:pt x="168" y="5"/>
                  </a:cubicBezTo>
                  <a:cubicBezTo>
                    <a:pt x="158" y="2"/>
                    <a:pt x="147" y="1"/>
                    <a:pt x="136"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1"/>
            <p:cNvSpPr/>
            <p:nvPr/>
          </p:nvSpPr>
          <p:spPr>
            <a:xfrm>
              <a:off x="4499275" y="2420375"/>
              <a:ext cx="76850" cy="17000"/>
            </a:xfrm>
            <a:custGeom>
              <a:avLst/>
              <a:gdLst/>
              <a:ahLst/>
              <a:cxnLst/>
              <a:rect l="l" t="t" r="r" b="b"/>
              <a:pathLst>
                <a:path w="3074" h="680" extrusionOk="0">
                  <a:moveTo>
                    <a:pt x="134" y="0"/>
                  </a:moveTo>
                  <a:cubicBezTo>
                    <a:pt x="85" y="0"/>
                    <a:pt x="38" y="30"/>
                    <a:pt x="20" y="79"/>
                  </a:cubicBezTo>
                  <a:cubicBezTo>
                    <a:pt x="0" y="134"/>
                    <a:pt x="23" y="197"/>
                    <a:pt x="72" y="226"/>
                  </a:cubicBezTo>
                  <a:cubicBezTo>
                    <a:pt x="78" y="230"/>
                    <a:pt x="85" y="233"/>
                    <a:pt x="92" y="236"/>
                  </a:cubicBezTo>
                  <a:cubicBezTo>
                    <a:pt x="884" y="528"/>
                    <a:pt x="1740" y="679"/>
                    <a:pt x="2589" y="679"/>
                  </a:cubicBezTo>
                  <a:cubicBezTo>
                    <a:pt x="2711" y="679"/>
                    <a:pt x="2833" y="676"/>
                    <a:pt x="2954" y="670"/>
                  </a:cubicBezTo>
                  <a:cubicBezTo>
                    <a:pt x="3020" y="667"/>
                    <a:pt x="3073" y="610"/>
                    <a:pt x="3069" y="544"/>
                  </a:cubicBezTo>
                  <a:cubicBezTo>
                    <a:pt x="3066" y="479"/>
                    <a:pt x="3014" y="429"/>
                    <a:pt x="2949" y="429"/>
                  </a:cubicBezTo>
                  <a:cubicBezTo>
                    <a:pt x="2947" y="429"/>
                    <a:pt x="2944" y="429"/>
                    <a:pt x="2941" y="429"/>
                  </a:cubicBezTo>
                  <a:cubicBezTo>
                    <a:pt x="2826" y="435"/>
                    <a:pt x="2710" y="438"/>
                    <a:pt x="2594" y="438"/>
                  </a:cubicBezTo>
                  <a:cubicBezTo>
                    <a:pt x="1773" y="438"/>
                    <a:pt x="944" y="292"/>
                    <a:pt x="175" y="8"/>
                  </a:cubicBezTo>
                  <a:cubicBezTo>
                    <a:pt x="161" y="3"/>
                    <a:pt x="147" y="0"/>
                    <a:pt x="134"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1"/>
            <p:cNvSpPr/>
            <p:nvPr/>
          </p:nvSpPr>
          <p:spPr>
            <a:xfrm>
              <a:off x="4479875" y="2362475"/>
              <a:ext cx="109400" cy="73575"/>
            </a:xfrm>
            <a:custGeom>
              <a:avLst/>
              <a:gdLst/>
              <a:ahLst/>
              <a:cxnLst/>
              <a:rect l="l" t="t" r="r" b="b"/>
              <a:pathLst>
                <a:path w="4376" h="2943" extrusionOk="0">
                  <a:moveTo>
                    <a:pt x="1286" y="1"/>
                  </a:moveTo>
                  <a:cubicBezTo>
                    <a:pt x="889" y="1"/>
                    <a:pt x="504" y="133"/>
                    <a:pt x="276" y="448"/>
                  </a:cubicBezTo>
                  <a:cubicBezTo>
                    <a:pt x="110" y="675"/>
                    <a:pt x="52" y="965"/>
                    <a:pt x="37" y="1247"/>
                  </a:cubicBezTo>
                  <a:cubicBezTo>
                    <a:pt x="1" y="1836"/>
                    <a:pt x="190" y="2516"/>
                    <a:pt x="726" y="2761"/>
                  </a:cubicBezTo>
                  <a:cubicBezTo>
                    <a:pt x="955" y="2864"/>
                    <a:pt x="1215" y="2875"/>
                    <a:pt x="1466" y="2883"/>
                  </a:cubicBezTo>
                  <a:cubicBezTo>
                    <a:pt x="1808" y="2893"/>
                    <a:pt x="2148" y="2904"/>
                    <a:pt x="2490" y="2914"/>
                  </a:cubicBezTo>
                  <a:cubicBezTo>
                    <a:pt x="2767" y="2924"/>
                    <a:pt x="3044" y="2931"/>
                    <a:pt x="3320" y="2940"/>
                  </a:cubicBezTo>
                  <a:cubicBezTo>
                    <a:pt x="3362" y="2941"/>
                    <a:pt x="3404" y="2942"/>
                    <a:pt x="3446" y="2942"/>
                  </a:cubicBezTo>
                  <a:cubicBezTo>
                    <a:pt x="3632" y="2942"/>
                    <a:pt x="3820" y="2921"/>
                    <a:pt x="3962" y="2808"/>
                  </a:cubicBezTo>
                  <a:cubicBezTo>
                    <a:pt x="4375" y="2484"/>
                    <a:pt x="3654" y="1608"/>
                    <a:pt x="3452" y="1329"/>
                  </a:cubicBezTo>
                  <a:cubicBezTo>
                    <a:pt x="3058" y="789"/>
                    <a:pt x="2542" y="323"/>
                    <a:pt x="1901" y="104"/>
                  </a:cubicBezTo>
                  <a:cubicBezTo>
                    <a:pt x="1707" y="37"/>
                    <a:pt x="1495" y="1"/>
                    <a:pt x="1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1"/>
            <p:cNvSpPr/>
            <p:nvPr/>
          </p:nvSpPr>
          <p:spPr>
            <a:xfrm>
              <a:off x="4607875" y="2382450"/>
              <a:ext cx="171975" cy="101075"/>
            </a:xfrm>
            <a:custGeom>
              <a:avLst/>
              <a:gdLst/>
              <a:ahLst/>
              <a:cxnLst/>
              <a:rect l="l" t="t" r="r" b="b"/>
              <a:pathLst>
                <a:path w="6879" h="4043" extrusionOk="0">
                  <a:moveTo>
                    <a:pt x="3334" y="1"/>
                  </a:moveTo>
                  <a:cubicBezTo>
                    <a:pt x="2752" y="1"/>
                    <a:pt x="2160" y="229"/>
                    <a:pt x="1683" y="574"/>
                  </a:cubicBezTo>
                  <a:cubicBezTo>
                    <a:pt x="1177" y="940"/>
                    <a:pt x="0" y="1962"/>
                    <a:pt x="149" y="2617"/>
                  </a:cubicBezTo>
                  <a:cubicBezTo>
                    <a:pt x="314" y="3359"/>
                    <a:pt x="1521" y="3718"/>
                    <a:pt x="2139" y="3845"/>
                  </a:cubicBezTo>
                  <a:cubicBezTo>
                    <a:pt x="2783" y="3977"/>
                    <a:pt x="3440" y="4043"/>
                    <a:pt x="4098" y="4043"/>
                  </a:cubicBezTo>
                  <a:cubicBezTo>
                    <a:pt x="4299" y="4043"/>
                    <a:pt x="4500" y="4037"/>
                    <a:pt x="4701" y="4024"/>
                  </a:cubicBezTo>
                  <a:cubicBezTo>
                    <a:pt x="5252" y="3988"/>
                    <a:pt x="5828" y="3892"/>
                    <a:pt x="6255" y="3544"/>
                  </a:cubicBezTo>
                  <a:cubicBezTo>
                    <a:pt x="6681" y="3194"/>
                    <a:pt x="6878" y="2515"/>
                    <a:pt x="6543" y="2076"/>
                  </a:cubicBezTo>
                  <a:cubicBezTo>
                    <a:pt x="6394" y="1882"/>
                    <a:pt x="6166" y="1763"/>
                    <a:pt x="5964" y="1624"/>
                  </a:cubicBezTo>
                  <a:cubicBezTo>
                    <a:pt x="5298" y="1166"/>
                    <a:pt x="4817" y="434"/>
                    <a:pt x="4068" y="136"/>
                  </a:cubicBezTo>
                  <a:cubicBezTo>
                    <a:pt x="3832" y="43"/>
                    <a:pt x="358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1"/>
            <p:cNvSpPr/>
            <p:nvPr/>
          </p:nvSpPr>
          <p:spPr>
            <a:xfrm>
              <a:off x="4613075" y="2411400"/>
              <a:ext cx="73400" cy="15950"/>
            </a:xfrm>
            <a:custGeom>
              <a:avLst/>
              <a:gdLst/>
              <a:ahLst/>
              <a:cxnLst/>
              <a:rect l="l" t="t" r="r" b="b"/>
              <a:pathLst>
                <a:path w="2936" h="638" extrusionOk="0">
                  <a:moveTo>
                    <a:pt x="2165" y="1"/>
                  </a:moveTo>
                  <a:cubicBezTo>
                    <a:pt x="1457" y="1"/>
                    <a:pt x="750" y="137"/>
                    <a:pt x="92" y="404"/>
                  </a:cubicBezTo>
                  <a:cubicBezTo>
                    <a:pt x="30" y="430"/>
                    <a:pt x="0" y="499"/>
                    <a:pt x="26" y="562"/>
                  </a:cubicBezTo>
                  <a:cubicBezTo>
                    <a:pt x="36" y="589"/>
                    <a:pt x="55" y="609"/>
                    <a:pt x="76" y="620"/>
                  </a:cubicBezTo>
                  <a:cubicBezTo>
                    <a:pt x="95" y="631"/>
                    <a:pt x="116" y="638"/>
                    <a:pt x="138" y="638"/>
                  </a:cubicBezTo>
                  <a:cubicBezTo>
                    <a:pt x="154" y="638"/>
                    <a:pt x="170" y="635"/>
                    <a:pt x="185" y="628"/>
                  </a:cubicBezTo>
                  <a:cubicBezTo>
                    <a:pt x="812" y="374"/>
                    <a:pt x="1486" y="244"/>
                    <a:pt x="2161" y="244"/>
                  </a:cubicBezTo>
                  <a:cubicBezTo>
                    <a:pt x="2372" y="244"/>
                    <a:pt x="2582" y="257"/>
                    <a:pt x="2792" y="282"/>
                  </a:cubicBezTo>
                  <a:cubicBezTo>
                    <a:pt x="2797" y="283"/>
                    <a:pt x="2802" y="283"/>
                    <a:pt x="2807" y="283"/>
                  </a:cubicBezTo>
                  <a:cubicBezTo>
                    <a:pt x="2867" y="283"/>
                    <a:pt x="2919" y="237"/>
                    <a:pt x="2925" y="176"/>
                  </a:cubicBezTo>
                  <a:cubicBezTo>
                    <a:pt x="2935" y="109"/>
                    <a:pt x="2887" y="48"/>
                    <a:pt x="2821" y="40"/>
                  </a:cubicBezTo>
                  <a:cubicBezTo>
                    <a:pt x="2603" y="14"/>
                    <a:pt x="2384" y="1"/>
                    <a:pt x="2165"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1"/>
            <p:cNvSpPr/>
            <p:nvPr/>
          </p:nvSpPr>
          <p:spPr>
            <a:xfrm>
              <a:off x="4615250" y="2432050"/>
              <a:ext cx="64125" cy="17950"/>
            </a:xfrm>
            <a:custGeom>
              <a:avLst/>
              <a:gdLst/>
              <a:ahLst/>
              <a:cxnLst/>
              <a:rect l="l" t="t" r="r" b="b"/>
              <a:pathLst>
                <a:path w="2565" h="718" extrusionOk="0">
                  <a:moveTo>
                    <a:pt x="138" y="1"/>
                  </a:moveTo>
                  <a:cubicBezTo>
                    <a:pt x="93" y="1"/>
                    <a:pt x="50" y="26"/>
                    <a:pt x="29" y="70"/>
                  </a:cubicBezTo>
                  <a:cubicBezTo>
                    <a:pt x="1" y="127"/>
                    <a:pt x="22" y="194"/>
                    <a:pt x="77" y="227"/>
                  </a:cubicBezTo>
                  <a:lnTo>
                    <a:pt x="87" y="231"/>
                  </a:lnTo>
                  <a:cubicBezTo>
                    <a:pt x="747" y="550"/>
                    <a:pt x="1477" y="717"/>
                    <a:pt x="2210" y="717"/>
                  </a:cubicBezTo>
                  <a:cubicBezTo>
                    <a:pt x="2289" y="717"/>
                    <a:pt x="2368" y="716"/>
                    <a:pt x="2447" y="712"/>
                  </a:cubicBezTo>
                  <a:cubicBezTo>
                    <a:pt x="2513" y="709"/>
                    <a:pt x="2565" y="651"/>
                    <a:pt x="2562" y="584"/>
                  </a:cubicBezTo>
                  <a:cubicBezTo>
                    <a:pt x="2558" y="521"/>
                    <a:pt x="2506" y="471"/>
                    <a:pt x="2442" y="471"/>
                  </a:cubicBezTo>
                  <a:cubicBezTo>
                    <a:pt x="2439" y="471"/>
                    <a:pt x="2437" y="471"/>
                    <a:pt x="2434" y="471"/>
                  </a:cubicBezTo>
                  <a:cubicBezTo>
                    <a:pt x="2360" y="474"/>
                    <a:pt x="2286" y="476"/>
                    <a:pt x="2212" y="476"/>
                  </a:cubicBezTo>
                  <a:cubicBezTo>
                    <a:pt x="1514" y="476"/>
                    <a:pt x="820" y="318"/>
                    <a:pt x="191" y="14"/>
                  </a:cubicBezTo>
                  <a:cubicBezTo>
                    <a:pt x="174" y="5"/>
                    <a:pt x="156" y="1"/>
                    <a:pt x="138"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1"/>
            <p:cNvSpPr/>
            <p:nvPr/>
          </p:nvSpPr>
          <p:spPr>
            <a:xfrm>
              <a:off x="4607325" y="2395250"/>
              <a:ext cx="128475" cy="78400"/>
            </a:xfrm>
            <a:custGeom>
              <a:avLst/>
              <a:gdLst/>
              <a:ahLst/>
              <a:cxnLst/>
              <a:rect l="l" t="t" r="r" b="b"/>
              <a:pathLst>
                <a:path w="5139" h="3136" extrusionOk="0">
                  <a:moveTo>
                    <a:pt x="2614" y="1"/>
                  </a:moveTo>
                  <a:cubicBezTo>
                    <a:pt x="2160" y="1"/>
                    <a:pt x="1685" y="200"/>
                    <a:pt x="1301" y="497"/>
                  </a:cubicBezTo>
                  <a:cubicBezTo>
                    <a:pt x="912" y="796"/>
                    <a:pt x="1" y="1625"/>
                    <a:pt x="94" y="2132"/>
                  </a:cubicBezTo>
                  <a:cubicBezTo>
                    <a:pt x="196" y="2705"/>
                    <a:pt x="1092" y="2950"/>
                    <a:pt x="1550" y="3032"/>
                  </a:cubicBezTo>
                  <a:cubicBezTo>
                    <a:pt x="1940" y="3101"/>
                    <a:pt x="2339" y="3135"/>
                    <a:pt x="2740" y="3135"/>
                  </a:cubicBezTo>
                  <a:cubicBezTo>
                    <a:pt x="2981" y="3135"/>
                    <a:pt x="3224" y="3123"/>
                    <a:pt x="3465" y="3098"/>
                  </a:cubicBezTo>
                  <a:cubicBezTo>
                    <a:pt x="3878" y="3055"/>
                    <a:pt x="4313" y="2965"/>
                    <a:pt x="4643" y="2681"/>
                  </a:cubicBezTo>
                  <a:cubicBezTo>
                    <a:pt x="4973" y="2396"/>
                    <a:pt x="5139" y="1860"/>
                    <a:pt x="4901" y="1529"/>
                  </a:cubicBezTo>
                  <a:cubicBezTo>
                    <a:pt x="4794" y="1380"/>
                    <a:pt x="4629" y="1294"/>
                    <a:pt x="4480" y="1192"/>
                  </a:cubicBezTo>
                  <a:cubicBezTo>
                    <a:pt x="3992" y="855"/>
                    <a:pt x="3654" y="296"/>
                    <a:pt x="3099" y="87"/>
                  </a:cubicBezTo>
                  <a:cubicBezTo>
                    <a:pt x="2944" y="28"/>
                    <a:pt x="2780" y="1"/>
                    <a:pt x="2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1"/>
            <p:cNvSpPr/>
            <p:nvPr/>
          </p:nvSpPr>
          <p:spPr>
            <a:xfrm>
              <a:off x="4479200" y="2436000"/>
              <a:ext cx="116050" cy="131675"/>
            </a:xfrm>
            <a:custGeom>
              <a:avLst/>
              <a:gdLst/>
              <a:ahLst/>
              <a:cxnLst/>
              <a:rect l="l" t="t" r="r" b="b"/>
              <a:pathLst>
                <a:path w="4642" h="5267" extrusionOk="0">
                  <a:moveTo>
                    <a:pt x="3853" y="0"/>
                  </a:moveTo>
                  <a:cubicBezTo>
                    <a:pt x="3770" y="0"/>
                    <a:pt x="3679" y="11"/>
                    <a:pt x="3579" y="33"/>
                  </a:cubicBezTo>
                  <a:cubicBezTo>
                    <a:pt x="2794" y="210"/>
                    <a:pt x="2000" y="587"/>
                    <a:pt x="1258" y="893"/>
                  </a:cubicBezTo>
                  <a:cubicBezTo>
                    <a:pt x="886" y="1045"/>
                    <a:pt x="492" y="1227"/>
                    <a:pt x="297" y="1578"/>
                  </a:cubicBezTo>
                  <a:cubicBezTo>
                    <a:pt x="1" y="2112"/>
                    <a:pt x="284" y="2771"/>
                    <a:pt x="270" y="3380"/>
                  </a:cubicBezTo>
                  <a:cubicBezTo>
                    <a:pt x="260" y="3892"/>
                    <a:pt x="42" y="4456"/>
                    <a:pt x="323" y="4885"/>
                  </a:cubicBezTo>
                  <a:cubicBezTo>
                    <a:pt x="503" y="5161"/>
                    <a:pt x="817" y="5266"/>
                    <a:pt x="1153" y="5266"/>
                  </a:cubicBezTo>
                  <a:cubicBezTo>
                    <a:pt x="1414" y="5266"/>
                    <a:pt x="1689" y="5203"/>
                    <a:pt x="1925" y="5107"/>
                  </a:cubicBezTo>
                  <a:cubicBezTo>
                    <a:pt x="3463" y="4486"/>
                    <a:pt x="4565" y="2910"/>
                    <a:pt x="4618" y="1254"/>
                  </a:cubicBezTo>
                  <a:cubicBezTo>
                    <a:pt x="4641" y="572"/>
                    <a:pt x="4464" y="0"/>
                    <a:pt x="38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1"/>
            <p:cNvSpPr/>
            <p:nvPr/>
          </p:nvSpPr>
          <p:spPr>
            <a:xfrm>
              <a:off x="4535675" y="2446400"/>
              <a:ext cx="58075" cy="92550"/>
            </a:xfrm>
            <a:custGeom>
              <a:avLst/>
              <a:gdLst/>
              <a:ahLst/>
              <a:cxnLst/>
              <a:rect l="l" t="t" r="r" b="b"/>
              <a:pathLst>
                <a:path w="2323" h="3702" extrusionOk="0">
                  <a:moveTo>
                    <a:pt x="2189" y="0"/>
                  </a:moveTo>
                  <a:cubicBezTo>
                    <a:pt x="2136" y="0"/>
                    <a:pt x="2087" y="35"/>
                    <a:pt x="2071" y="90"/>
                  </a:cubicBezTo>
                  <a:cubicBezTo>
                    <a:pt x="1736" y="1319"/>
                    <a:pt x="1091" y="2441"/>
                    <a:pt x="201" y="3345"/>
                  </a:cubicBezTo>
                  <a:cubicBezTo>
                    <a:pt x="169" y="3348"/>
                    <a:pt x="136" y="3367"/>
                    <a:pt x="116" y="3395"/>
                  </a:cubicBezTo>
                  <a:lnTo>
                    <a:pt x="36" y="3510"/>
                  </a:lnTo>
                  <a:cubicBezTo>
                    <a:pt x="0" y="3562"/>
                    <a:pt x="9" y="3632"/>
                    <a:pt x="56" y="3673"/>
                  </a:cubicBezTo>
                  <a:cubicBezTo>
                    <a:pt x="62" y="3678"/>
                    <a:pt x="66" y="3682"/>
                    <a:pt x="72" y="3685"/>
                  </a:cubicBezTo>
                  <a:cubicBezTo>
                    <a:pt x="91" y="3696"/>
                    <a:pt x="112" y="3702"/>
                    <a:pt x="134" y="3702"/>
                  </a:cubicBezTo>
                  <a:cubicBezTo>
                    <a:pt x="165" y="3702"/>
                    <a:pt x="197" y="3690"/>
                    <a:pt x="221" y="3666"/>
                  </a:cubicBezTo>
                  <a:cubicBezTo>
                    <a:pt x="1223" y="2706"/>
                    <a:pt x="1942" y="1491"/>
                    <a:pt x="2306" y="152"/>
                  </a:cubicBezTo>
                  <a:cubicBezTo>
                    <a:pt x="2322" y="87"/>
                    <a:pt x="2285" y="23"/>
                    <a:pt x="2220" y="4"/>
                  </a:cubicBezTo>
                  <a:cubicBezTo>
                    <a:pt x="2210" y="1"/>
                    <a:pt x="2199" y="0"/>
                    <a:pt x="2189"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1"/>
            <p:cNvSpPr/>
            <p:nvPr/>
          </p:nvSpPr>
          <p:spPr>
            <a:xfrm>
              <a:off x="4521475" y="2442525"/>
              <a:ext cx="60800" cy="59025"/>
            </a:xfrm>
            <a:custGeom>
              <a:avLst/>
              <a:gdLst/>
              <a:ahLst/>
              <a:cxnLst/>
              <a:rect l="l" t="t" r="r" b="b"/>
              <a:pathLst>
                <a:path w="2432" h="2361" extrusionOk="0">
                  <a:moveTo>
                    <a:pt x="2292" y="1"/>
                  </a:moveTo>
                  <a:cubicBezTo>
                    <a:pt x="2271" y="1"/>
                    <a:pt x="2250" y="6"/>
                    <a:pt x="2231" y="17"/>
                  </a:cubicBezTo>
                  <a:cubicBezTo>
                    <a:pt x="1327" y="533"/>
                    <a:pt x="567" y="1280"/>
                    <a:pt x="37" y="2176"/>
                  </a:cubicBezTo>
                  <a:cubicBezTo>
                    <a:pt x="1" y="2235"/>
                    <a:pt x="19" y="2309"/>
                    <a:pt x="77" y="2342"/>
                  </a:cubicBezTo>
                  <a:cubicBezTo>
                    <a:pt x="97" y="2354"/>
                    <a:pt x="119" y="2360"/>
                    <a:pt x="141" y="2360"/>
                  </a:cubicBezTo>
                  <a:cubicBezTo>
                    <a:pt x="183" y="2360"/>
                    <a:pt x="223" y="2338"/>
                    <a:pt x="247" y="2298"/>
                  </a:cubicBezTo>
                  <a:cubicBezTo>
                    <a:pt x="756" y="1438"/>
                    <a:pt x="1484" y="721"/>
                    <a:pt x="2353" y="227"/>
                  </a:cubicBezTo>
                  <a:cubicBezTo>
                    <a:pt x="2410" y="195"/>
                    <a:pt x="2432" y="121"/>
                    <a:pt x="2397" y="62"/>
                  </a:cubicBezTo>
                  <a:cubicBezTo>
                    <a:pt x="2375" y="23"/>
                    <a:pt x="2334" y="1"/>
                    <a:pt x="229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1"/>
            <p:cNvSpPr/>
            <p:nvPr/>
          </p:nvSpPr>
          <p:spPr>
            <a:xfrm>
              <a:off x="4508475" y="2441025"/>
              <a:ext cx="79375" cy="90075"/>
            </a:xfrm>
            <a:custGeom>
              <a:avLst/>
              <a:gdLst/>
              <a:ahLst/>
              <a:cxnLst/>
              <a:rect l="l" t="t" r="r" b="b"/>
              <a:pathLst>
                <a:path w="3175" h="3603" extrusionOk="0">
                  <a:moveTo>
                    <a:pt x="2634" y="1"/>
                  </a:moveTo>
                  <a:cubicBezTo>
                    <a:pt x="2578" y="1"/>
                    <a:pt x="2516" y="8"/>
                    <a:pt x="2448" y="23"/>
                  </a:cubicBezTo>
                  <a:cubicBezTo>
                    <a:pt x="1910" y="143"/>
                    <a:pt x="1366" y="401"/>
                    <a:pt x="859" y="611"/>
                  </a:cubicBezTo>
                  <a:cubicBezTo>
                    <a:pt x="607" y="715"/>
                    <a:pt x="336" y="840"/>
                    <a:pt x="203" y="1081"/>
                  </a:cubicBezTo>
                  <a:cubicBezTo>
                    <a:pt x="1" y="1445"/>
                    <a:pt x="194" y="1896"/>
                    <a:pt x="185" y="2312"/>
                  </a:cubicBezTo>
                  <a:cubicBezTo>
                    <a:pt x="178" y="2663"/>
                    <a:pt x="29" y="3047"/>
                    <a:pt x="221" y="3341"/>
                  </a:cubicBezTo>
                  <a:cubicBezTo>
                    <a:pt x="345" y="3530"/>
                    <a:pt x="560" y="3602"/>
                    <a:pt x="791" y="3602"/>
                  </a:cubicBezTo>
                  <a:cubicBezTo>
                    <a:pt x="969" y="3602"/>
                    <a:pt x="1156" y="3559"/>
                    <a:pt x="1318" y="3494"/>
                  </a:cubicBezTo>
                  <a:cubicBezTo>
                    <a:pt x="2370" y="3069"/>
                    <a:pt x="3122" y="1992"/>
                    <a:pt x="3159" y="859"/>
                  </a:cubicBezTo>
                  <a:cubicBezTo>
                    <a:pt x="3175" y="391"/>
                    <a:pt x="3053" y="1"/>
                    <a:pt x="2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1"/>
            <p:cNvSpPr/>
            <p:nvPr/>
          </p:nvSpPr>
          <p:spPr>
            <a:xfrm>
              <a:off x="4583300" y="2438775"/>
              <a:ext cx="113175" cy="145525"/>
            </a:xfrm>
            <a:custGeom>
              <a:avLst/>
              <a:gdLst/>
              <a:ahLst/>
              <a:cxnLst/>
              <a:rect l="l" t="t" r="r" b="b"/>
              <a:pathLst>
                <a:path w="4527" h="5821" extrusionOk="0">
                  <a:moveTo>
                    <a:pt x="1371" y="1"/>
                  </a:moveTo>
                  <a:cubicBezTo>
                    <a:pt x="1012" y="1"/>
                    <a:pt x="667" y="176"/>
                    <a:pt x="374" y="629"/>
                  </a:cubicBezTo>
                  <a:cubicBezTo>
                    <a:pt x="65" y="1108"/>
                    <a:pt x="4" y="1702"/>
                    <a:pt x="3" y="2273"/>
                  </a:cubicBezTo>
                  <a:cubicBezTo>
                    <a:pt x="0" y="3032"/>
                    <a:pt x="82" y="3792"/>
                    <a:pt x="249" y="4532"/>
                  </a:cubicBezTo>
                  <a:cubicBezTo>
                    <a:pt x="327" y="4883"/>
                    <a:pt x="464" y="5275"/>
                    <a:pt x="796" y="5414"/>
                  </a:cubicBezTo>
                  <a:cubicBezTo>
                    <a:pt x="885" y="5452"/>
                    <a:pt x="977" y="5467"/>
                    <a:pt x="1072" y="5467"/>
                  </a:cubicBezTo>
                  <a:cubicBezTo>
                    <a:pt x="1407" y="5467"/>
                    <a:pt x="1765" y="5280"/>
                    <a:pt x="2102" y="5280"/>
                  </a:cubicBezTo>
                  <a:cubicBezTo>
                    <a:pt x="2192" y="5280"/>
                    <a:pt x="2280" y="5294"/>
                    <a:pt x="2366" y="5327"/>
                  </a:cubicBezTo>
                  <a:cubicBezTo>
                    <a:pt x="2543" y="5394"/>
                    <a:pt x="2675" y="5541"/>
                    <a:pt x="2831" y="5644"/>
                  </a:cubicBezTo>
                  <a:cubicBezTo>
                    <a:pt x="2993" y="5754"/>
                    <a:pt x="3189" y="5821"/>
                    <a:pt x="3383" y="5821"/>
                  </a:cubicBezTo>
                  <a:cubicBezTo>
                    <a:pt x="3452" y="5821"/>
                    <a:pt x="3521" y="5812"/>
                    <a:pt x="3587" y="5794"/>
                  </a:cubicBezTo>
                  <a:cubicBezTo>
                    <a:pt x="3844" y="5727"/>
                    <a:pt x="4065" y="5508"/>
                    <a:pt x="4096" y="5243"/>
                  </a:cubicBezTo>
                  <a:cubicBezTo>
                    <a:pt x="4131" y="4954"/>
                    <a:pt x="3950" y="4678"/>
                    <a:pt x="3960" y="4388"/>
                  </a:cubicBezTo>
                  <a:cubicBezTo>
                    <a:pt x="3972" y="4079"/>
                    <a:pt x="4195" y="3821"/>
                    <a:pt x="4294" y="3527"/>
                  </a:cubicBezTo>
                  <a:cubicBezTo>
                    <a:pt x="4526" y="2833"/>
                    <a:pt x="4043" y="2124"/>
                    <a:pt x="3587" y="1552"/>
                  </a:cubicBezTo>
                  <a:cubicBezTo>
                    <a:pt x="3091" y="930"/>
                    <a:pt x="2195" y="1"/>
                    <a:pt x="1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1"/>
            <p:cNvSpPr/>
            <p:nvPr/>
          </p:nvSpPr>
          <p:spPr>
            <a:xfrm>
              <a:off x="4592975" y="2436225"/>
              <a:ext cx="24425" cy="78175"/>
            </a:xfrm>
            <a:custGeom>
              <a:avLst/>
              <a:gdLst/>
              <a:ahLst/>
              <a:cxnLst/>
              <a:rect l="l" t="t" r="r" b="b"/>
              <a:pathLst>
                <a:path w="977" h="3127" extrusionOk="0">
                  <a:moveTo>
                    <a:pt x="567" y="0"/>
                  </a:moveTo>
                  <a:cubicBezTo>
                    <a:pt x="522" y="0"/>
                    <a:pt x="479" y="25"/>
                    <a:pt x="459" y="69"/>
                  </a:cubicBezTo>
                  <a:cubicBezTo>
                    <a:pt x="0" y="1018"/>
                    <a:pt x="113" y="2227"/>
                    <a:pt x="741" y="3077"/>
                  </a:cubicBezTo>
                  <a:cubicBezTo>
                    <a:pt x="753" y="3091"/>
                    <a:pt x="764" y="3101"/>
                    <a:pt x="777" y="3109"/>
                  </a:cubicBezTo>
                  <a:cubicBezTo>
                    <a:pt x="795" y="3121"/>
                    <a:pt x="817" y="3126"/>
                    <a:pt x="838" y="3126"/>
                  </a:cubicBezTo>
                  <a:cubicBezTo>
                    <a:pt x="863" y="3126"/>
                    <a:pt x="889" y="3118"/>
                    <a:pt x="912" y="3103"/>
                  </a:cubicBezTo>
                  <a:cubicBezTo>
                    <a:pt x="966" y="3064"/>
                    <a:pt x="976" y="2987"/>
                    <a:pt x="937" y="2934"/>
                  </a:cubicBezTo>
                  <a:cubicBezTo>
                    <a:pt x="360" y="2156"/>
                    <a:pt x="257" y="1049"/>
                    <a:pt x="677" y="176"/>
                  </a:cubicBezTo>
                  <a:cubicBezTo>
                    <a:pt x="708" y="115"/>
                    <a:pt x="684" y="34"/>
                    <a:pt x="622" y="13"/>
                  </a:cubicBezTo>
                  <a:cubicBezTo>
                    <a:pt x="604" y="4"/>
                    <a:pt x="585" y="0"/>
                    <a:pt x="567"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1"/>
            <p:cNvSpPr/>
            <p:nvPr/>
          </p:nvSpPr>
          <p:spPr>
            <a:xfrm>
              <a:off x="4610225" y="2443000"/>
              <a:ext cx="31325" cy="55925"/>
            </a:xfrm>
            <a:custGeom>
              <a:avLst/>
              <a:gdLst/>
              <a:ahLst/>
              <a:cxnLst/>
              <a:rect l="l" t="t" r="r" b="b"/>
              <a:pathLst>
                <a:path w="1253" h="2237" extrusionOk="0">
                  <a:moveTo>
                    <a:pt x="139" y="0"/>
                  </a:moveTo>
                  <a:cubicBezTo>
                    <a:pt x="116" y="0"/>
                    <a:pt x="93" y="7"/>
                    <a:pt x="73" y="20"/>
                  </a:cubicBezTo>
                  <a:cubicBezTo>
                    <a:pt x="17" y="57"/>
                    <a:pt x="1" y="133"/>
                    <a:pt x="38" y="188"/>
                  </a:cubicBezTo>
                  <a:cubicBezTo>
                    <a:pt x="444" y="797"/>
                    <a:pt x="768" y="1459"/>
                    <a:pt x="1001" y="2154"/>
                  </a:cubicBezTo>
                  <a:cubicBezTo>
                    <a:pt x="1010" y="2183"/>
                    <a:pt x="1030" y="2206"/>
                    <a:pt x="1053" y="2220"/>
                  </a:cubicBezTo>
                  <a:cubicBezTo>
                    <a:pt x="1072" y="2231"/>
                    <a:pt x="1093" y="2237"/>
                    <a:pt x="1115" y="2237"/>
                  </a:cubicBezTo>
                  <a:cubicBezTo>
                    <a:pt x="1127" y="2237"/>
                    <a:pt x="1140" y="2235"/>
                    <a:pt x="1153" y="2230"/>
                  </a:cubicBezTo>
                  <a:cubicBezTo>
                    <a:pt x="1218" y="2208"/>
                    <a:pt x="1252" y="2141"/>
                    <a:pt x="1231" y="2077"/>
                  </a:cubicBezTo>
                  <a:cubicBezTo>
                    <a:pt x="990" y="1361"/>
                    <a:pt x="659" y="681"/>
                    <a:pt x="242" y="54"/>
                  </a:cubicBezTo>
                  <a:cubicBezTo>
                    <a:pt x="217" y="19"/>
                    <a:pt x="179" y="0"/>
                    <a:pt x="139"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1"/>
            <p:cNvSpPr/>
            <p:nvPr/>
          </p:nvSpPr>
          <p:spPr>
            <a:xfrm>
              <a:off x="4590025" y="2435800"/>
              <a:ext cx="83225" cy="106950"/>
            </a:xfrm>
            <a:custGeom>
              <a:avLst/>
              <a:gdLst/>
              <a:ahLst/>
              <a:cxnLst/>
              <a:rect l="l" t="t" r="r" b="b"/>
              <a:pathLst>
                <a:path w="3329" h="4278" extrusionOk="0">
                  <a:moveTo>
                    <a:pt x="1007" y="0"/>
                  </a:moveTo>
                  <a:cubicBezTo>
                    <a:pt x="744" y="0"/>
                    <a:pt x="491" y="129"/>
                    <a:pt x="276" y="461"/>
                  </a:cubicBezTo>
                  <a:cubicBezTo>
                    <a:pt x="48" y="812"/>
                    <a:pt x="5" y="1250"/>
                    <a:pt x="3" y="1669"/>
                  </a:cubicBezTo>
                  <a:cubicBezTo>
                    <a:pt x="1" y="2227"/>
                    <a:pt x="61" y="2786"/>
                    <a:pt x="184" y="3331"/>
                  </a:cubicBezTo>
                  <a:cubicBezTo>
                    <a:pt x="241" y="3587"/>
                    <a:pt x="342" y="3877"/>
                    <a:pt x="585" y="3978"/>
                  </a:cubicBezTo>
                  <a:cubicBezTo>
                    <a:pt x="651" y="4006"/>
                    <a:pt x="719" y="4017"/>
                    <a:pt x="788" y="4017"/>
                  </a:cubicBezTo>
                  <a:cubicBezTo>
                    <a:pt x="1034" y="4017"/>
                    <a:pt x="1298" y="3879"/>
                    <a:pt x="1546" y="3879"/>
                  </a:cubicBezTo>
                  <a:cubicBezTo>
                    <a:pt x="1612" y="3879"/>
                    <a:pt x="1677" y="3889"/>
                    <a:pt x="1741" y="3914"/>
                  </a:cubicBezTo>
                  <a:cubicBezTo>
                    <a:pt x="1869" y="3964"/>
                    <a:pt x="1967" y="4070"/>
                    <a:pt x="2082" y="4146"/>
                  </a:cubicBezTo>
                  <a:cubicBezTo>
                    <a:pt x="2200" y="4228"/>
                    <a:pt x="2344" y="4277"/>
                    <a:pt x="2487" y="4277"/>
                  </a:cubicBezTo>
                  <a:cubicBezTo>
                    <a:pt x="2538" y="4277"/>
                    <a:pt x="2588" y="4271"/>
                    <a:pt x="2638" y="4258"/>
                  </a:cubicBezTo>
                  <a:cubicBezTo>
                    <a:pt x="2827" y="4208"/>
                    <a:pt x="2990" y="4046"/>
                    <a:pt x="3013" y="3852"/>
                  </a:cubicBezTo>
                  <a:cubicBezTo>
                    <a:pt x="3038" y="3642"/>
                    <a:pt x="2906" y="3440"/>
                    <a:pt x="2913" y="3226"/>
                  </a:cubicBezTo>
                  <a:cubicBezTo>
                    <a:pt x="2921" y="2998"/>
                    <a:pt x="3085" y="2809"/>
                    <a:pt x="3158" y="2594"/>
                  </a:cubicBezTo>
                  <a:cubicBezTo>
                    <a:pt x="3329" y="2085"/>
                    <a:pt x="2973" y="1563"/>
                    <a:pt x="2641" y="1142"/>
                  </a:cubicBezTo>
                  <a:cubicBezTo>
                    <a:pt x="2273" y="685"/>
                    <a:pt x="1613"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1"/>
            <p:cNvSpPr/>
            <p:nvPr/>
          </p:nvSpPr>
          <p:spPr>
            <a:xfrm>
              <a:off x="4542300" y="2326725"/>
              <a:ext cx="143100" cy="108225"/>
            </a:xfrm>
            <a:custGeom>
              <a:avLst/>
              <a:gdLst/>
              <a:ahLst/>
              <a:cxnLst/>
              <a:rect l="l" t="t" r="r" b="b"/>
              <a:pathLst>
                <a:path w="5724" h="4329" extrusionOk="0">
                  <a:moveTo>
                    <a:pt x="905" y="0"/>
                  </a:moveTo>
                  <a:cubicBezTo>
                    <a:pt x="674" y="80"/>
                    <a:pt x="422" y="122"/>
                    <a:pt x="256" y="295"/>
                  </a:cubicBezTo>
                  <a:cubicBezTo>
                    <a:pt x="0" y="560"/>
                    <a:pt x="76" y="993"/>
                    <a:pt x="194" y="1340"/>
                  </a:cubicBezTo>
                  <a:cubicBezTo>
                    <a:pt x="492" y="2211"/>
                    <a:pt x="1226" y="3904"/>
                    <a:pt x="2165" y="4272"/>
                  </a:cubicBezTo>
                  <a:cubicBezTo>
                    <a:pt x="2262" y="4311"/>
                    <a:pt x="2362" y="4328"/>
                    <a:pt x="2463" y="4328"/>
                  </a:cubicBezTo>
                  <a:cubicBezTo>
                    <a:pt x="3395" y="4328"/>
                    <a:pt x="4426" y="2824"/>
                    <a:pt x="4924" y="2257"/>
                  </a:cubicBezTo>
                  <a:cubicBezTo>
                    <a:pt x="5190" y="1951"/>
                    <a:pt x="5454" y="1628"/>
                    <a:pt x="5594" y="1247"/>
                  </a:cubicBezTo>
                  <a:cubicBezTo>
                    <a:pt x="5676" y="1023"/>
                    <a:pt x="5712" y="790"/>
                    <a:pt x="5723" y="553"/>
                  </a:cubicBezTo>
                  <a:lnTo>
                    <a:pt x="5723" y="553"/>
                  </a:lnTo>
                  <a:cubicBezTo>
                    <a:pt x="5087" y="1366"/>
                    <a:pt x="4223" y="2002"/>
                    <a:pt x="3254" y="2356"/>
                  </a:cubicBezTo>
                  <a:cubicBezTo>
                    <a:pt x="3152" y="2393"/>
                    <a:pt x="3044" y="2428"/>
                    <a:pt x="2937" y="2428"/>
                  </a:cubicBezTo>
                  <a:cubicBezTo>
                    <a:pt x="2913" y="2428"/>
                    <a:pt x="2889" y="2426"/>
                    <a:pt x="2866" y="2422"/>
                  </a:cubicBezTo>
                  <a:cubicBezTo>
                    <a:pt x="2731" y="2401"/>
                    <a:pt x="2615" y="2319"/>
                    <a:pt x="2507" y="2234"/>
                  </a:cubicBezTo>
                  <a:cubicBezTo>
                    <a:pt x="1778" y="1658"/>
                    <a:pt x="1224" y="870"/>
                    <a:pt x="905"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1"/>
            <p:cNvSpPr/>
            <p:nvPr/>
          </p:nvSpPr>
          <p:spPr>
            <a:xfrm>
              <a:off x="4483850" y="2436000"/>
              <a:ext cx="111400" cy="99850"/>
            </a:xfrm>
            <a:custGeom>
              <a:avLst/>
              <a:gdLst/>
              <a:ahLst/>
              <a:cxnLst/>
              <a:rect l="l" t="t" r="r" b="b"/>
              <a:pathLst>
                <a:path w="4456" h="3994" extrusionOk="0">
                  <a:moveTo>
                    <a:pt x="3668" y="0"/>
                  </a:moveTo>
                  <a:cubicBezTo>
                    <a:pt x="3584" y="0"/>
                    <a:pt x="3493" y="11"/>
                    <a:pt x="3393" y="33"/>
                  </a:cubicBezTo>
                  <a:cubicBezTo>
                    <a:pt x="2608" y="208"/>
                    <a:pt x="1814" y="587"/>
                    <a:pt x="1072" y="893"/>
                  </a:cubicBezTo>
                  <a:cubicBezTo>
                    <a:pt x="702" y="1045"/>
                    <a:pt x="308" y="1227"/>
                    <a:pt x="111" y="1578"/>
                  </a:cubicBezTo>
                  <a:cubicBezTo>
                    <a:pt x="51" y="1686"/>
                    <a:pt x="21" y="1801"/>
                    <a:pt x="1" y="1918"/>
                  </a:cubicBezTo>
                  <a:cubicBezTo>
                    <a:pt x="498" y="1650"/>
                    <a:pt x="1011" y="1414"/>
                    <a:pt x="1537" y="1216"/>
                  </a:cubicBezTo>
                  <a:cubicBezTo>
                    <a:pt x="1783" y="1122"/>
                    <a:pt x="2047" y="1037"/>
                    <a:pt x="2305" y="1037"/>
                  </a:cubicBezTo>
                  <a:cubicBezTo>
                    <a:pt x="2411" y="1037"/>
                    <a:pt x="2516" y="1051"/>
                    <a:pt x="2618" y="1085"/>
                  </a:cubicBezTo>
                  <a:cubicBezTo>
                    <a:pt x="2919" y="1189"/>
                    <a:pt x="3143" y="1454"/>
                    <a:pt x="3261" y="1747"/>
                  </a:cubicBezTo>
                  <a:cubicBezTo>
                    <a:pt x="3379" y="2041"/>
                    <a:pt x="3405" y="2364"/>
                    <a:pt x="3408" y="2681"/>
                  </a:cubicBezTo>
                  <a:cubicBezTo>
                    <a:pt x="3413" y="3119"/>
                    <a:pt x="3376" y="3561"/>
                    <a:pt x="3304" y="3993"/>
                  </a:cubicBezTo>
                  <a:cubicBezTo>
                    <a:pt x="3977" y="3241"/>
                    <a:pt x="4401" y="2263"/>
                    <a:pt x="4432" y="1254"/>
                  </a:cubicBezTo>
                  <a:cubicBezTo>
                    <a:pt x="4455" y="572"/>
                    <a:pt x="4279" y="0"/>
                    <a:pt x="3668"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1"/>
            <p:cNvSpPr/>
            <p:nvPr/>
          </p:nvSpPr>
          <p:spPr>
            <a:xfrm>
              <a:off x="4583325" y="2438800"/>
              <a:ext cx="109775" cy="113250"/>
            </a:xfrm>
            <a:custGeom>
              <a:avLst/>
              <a:gdLst/>
              <a:ahLst/>
              <a:cxnLst/>
              <a:rect l="l" t="t" r="r" b="b"/>
              <a:pathLst>
                <a:path w="4391" h="4530" extrusionOk="0">
                  <a:moveTo>
                    <a:pt x="1370" y="1"/>
                  </a:moveTo>
                  <a:cubicBezTo>
                    <a:pt x="1012" y="1"/>
                    <a:pt x="667" y="176"/>
                    <a:pt x="375" y="628"/>
                  </a:cubicBezTo>
                  <a:cubicBezTo>
                    <a:pt x="65" y="1107"/>
                    <a:pt x="6" y="1701"/>
                    <a:pt x="5" y="2272"/>
                  </a:cubicBezTo>
                  <a:cubicBezTo>
                    <a:pt x="1" y="3029"/>
                    <a:pt x="84" y="3788"/>
                    <a:pt x="250" y="4529"/>
                  </a:cubicBezTo>
                  <a:cubicBezTo>
                    <a:pt x="310" y="4102"/>
                    <a:pt x="425" y="3681"/>
                    <a:pt x="592" y="3284"/>
                  </a:cubicBezTo>
                  <a:cubicBezTo>
                    <a:pt x="838" y="2685"/>
                    <a:pt x="1289" y="2078"/>
                    <a:pt x="1934" y="2011"/>
                  </a:cubicBezTo>
                  <a:cubicBezTo>
                    <a:pt x="1973" y="2007"/>
                    <a:pt x="2011" y="2005"/>
                    <a:pt x="2049" y="2005"/>
                  </a:cubicBezTo>
                  <a:cubicBezTo>
                    <a:pt x="2479" y="2005"/>
                    <a:pt x="2887" y="2240"/>
                    <a:pt x="3253" y="2480"/>
                  </a:cubicBezTo>
                  <a:cubicBezTo>
                    <a:pt x="3625" y="2723"/>
                    <a:pt x="3991" y="2977"/>
                    <a:pt x="4349" y="3242"/>
                  </a:cubicBezTo>
                  <a:cubicBezTo>
                    <a:pt x="4391" y="2644"/>
                    <a:pt x="3979" y="2050"/>
                    <a:pt x="3589" y="1557"/>
                  </a:cubicBezTo>
                  <a:cubicBezTo>
                    <a:pt x="3092" y="932"/>
                    <a:pt x="2195" y="1"/>
                    <a:pt x="1370"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1"/>
            <p:cNvSpPr/>
            <p:nvPr/>
          </p:nvSpPr>
          <p:spPr>
            <a:xfrm>
              <a:off x="4607875" y="2382625"/>
              <a:ext cx="92775" cy="100625"/>
            </a:xfrm>
            <a:custGeom>
              <a:avLst/>
              <a:gdLst/>
              <a:ahLst/>
              <a:cxnLst/>
              <a:rect l="l" t="t" r="r" b="b"/>
              <a:pathLst>
                <a:path w="3711" h="4025" extrusionOk="0">
                  <a:moveTo>
                    <a:pt x="3328" y="1"/>
                  </a:moveTo>
                  <a:cubicBezTo>
                    <a:pt x="2748" y="1"/>
                    <a:pt x="2159" y="224"/>
                    <a:pt x="1683" y="567"/>
                  </a:cubicBezTo>
                  <a:cubicBezTo>
                    <a:pt x="1177" y="933"/>
                    <a:pt x="0" y="1955"/>
                    <a:pt x="145" y="2610"/>
                  </a:cubicBezTo>
                  <a:cubicBezTo>
                    <a:pt x="313" y="3352"/>
                    <a:pt x="1520" y="3711"/>
                    <a:pt x="2136" y="3838"/>
                  </a:cubicBezTo>
                  <a:cubicBezTo>
                    <a:pt x="2653" y="3943"/>
                    <a:pt x="3182" y="4003"/>
                    <a:pt x="3711" y="4024"/>
                  </a:cubicBezTo>
                  <a:cubicBezTo>
                    <a:pt x="3406" y="3746"/>
                    <a:pt x="3123" y="3445"/>
                    <a:pt x="2871" y="3121"/>
                  </a:cubicBezTo>
                  <a:cubicBezTo>
                    <a:pt x="2536" y="2686"/>
                    <a:pt x="2236" y="2157"/>
                    <a:pt x="2335" y="1619"/>
                  </a:cubicBezTo>
                  <a:cubicBezTo>
                    <a:pt x="2421" y="1158"/>
                    <a:pt x="2778" y="802"/>
                    <a:pt x="3118" y="479"/>
                  </a:cubicBezTo>
                  <a:cubicBezTo>
                    <a:pt x="3280" y="324"/>
                    <a:pt x="3442" y="170"/>
                    <a:pt x="3605" y="18"/>
                  </a:cubicBezTo>
                  <a:cubicBezTo>
                    <a:pt x="3513" y="7"/>
                    <a:pt x="3420" y="1"/>
                    <a:pt x="332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1"/>
            <p:cNvSpPr/>
            <p:nvPr/>
          </p:nvSpPr>
          <p:spPr>
            <a:xfrm>
              <a:off x="4492650" y="2339300"/>
              <a:ext cx="110150" cy="109850"/>
            </a:xfrm>
            <a:custGeom>
              <a:avLst/>
              <a:gdLst/>
              <a:ahLst/>
              <a:cxnLst/>
              <a:rect l="l" t="t" r="r" b="b"/>
              <a:pathLst>
                <a:path w="4406" h="4394" extrusionOk="0">
                  <a:moveTo>
                    <a:pt x="311" y="0"/>
                  </a:moveTo>
                  <a:cubicBezTo>
                    <a:pt x="416" y="119"/>
                    <a:pt x="517" y="239"/>
                    <a:pt x="621" y="357"/>
                  </a:cubicBezTo>
                  <a:cubicBezTo>
                    <a:pt x="1002" y="796"/>
                    <a:pt x="1390" y="1246"/>
                    <a:pt x="1595" y="1789"/>
                  </a:cubicBezTo>
                  <a:cubicBezTo>
                    <a:pt x="1802" y="2331"/>
                    <a:pt x="1793" y="2993"/>
                    <a:pt x="1423" y="3440"/>
                  </a:cubicBezTo>
                  <a:cubicBezTo>
                    <a:pt x="1201" y="3709"/>
                    <a:pt x="879" y="3870"/>
                    <a:pt x="568" y="4025"/>
                  </a:cubicBezTo>
                  <a:cubicBezTo>
                    <a:pt x="377" y="4118"/>
                    <a:pt x="188" y="4211"/>
                    <a:pt x="0" y="4306"/>
                  </a:cubicBezTo>
                  <a:cubicBezTo>
                    <a:pt x="516" y="4321"/>
                    <a:pt x="1033" y="4337"/>
                    <a:pt x="1549" y="4351"/>
                  </a:cubicBezTo>
                  <a:cubicBezTo>
                    <a:pt x="1968" y="4364"/>
                    <a:pt x="2388" y="4377"/>
                    <a:pt x="2805" y="4390"/>
                  </a:cubicBezTo>
                  <a:cubicBezTo>
                    <a:pt x="2866" y="4392"/>
                    <a:pt x="2927" y="4393"/>
                    <a:pt x="2989" y="4393"/>
                  </a:cubicBezTo>
                  <a:cubicBezTo>
                    <a:pt x="3273" y="4393"/>
                    <a:pt x="3561" y="4363"/>
                    <a:pt x="3779" y="4191"/>
                  </a:cubicBezTo>
                  <a:cubicBezTo>
                    <a:pt x="4406" y="3699"/>
                    <a:pt x="3314" y="2372"/>
                    <a:pt x="3006" y="1949"/>
                  </a:cubicBezTo>
                  <a:cubicBezTo>
                    <a:pt x="2411" y="1131"/>
                    <a:pt x="1628" y="424"/>
                    <a:pt x="656" y="93"/>
                  </a:cubicBezTo>
                  <a:cubicBezTo>
                    <a:pt x="545" y="56"/>
                    <a:pt x="430" y="24"/>
                    <a:pt x="311"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1"/>
            <p:cNvSpPr/>
            <p:nvPr/>
          </p:nvSpPr>
          <p:spPr>
            <a:xfrm>
              <a:off x="4559725" y="2401800"/>
              <a:ext cx="70175" cy="61500"/>
            </a:xfrm>
            <a:custGeom>
              <a:avLst/>
              <a:gdLst/>
              <a:ahLst/>
              <a:cxnLst/>
              <a:rect l="l" t="t" r="r" b="b"/>
              <a:pathLst>
                <a:path w="2807" h="2460" extrusionOk="0">
                  <a:moveTo>
                    <a:pt x="1405" y="0"/>
                  </a:moveTo>
                  <a:cubicBezTo>
                    <a:pt x="987" y="0"/>
                    <a:pt x="581" y="214"/>
                    <a:pt x="350" y="599"/>
                  </a:cubicBezTo>
                  <a:cubicBezTo>
                    <a:pt x="0" y="1181"/>
                    <a:pt x="191" y="1935"/>
                    <a:pt x="773" y="2284"/>
                  </a:cubicBezTo>
                  <a:cubicBezTo>
                    <a:pt x="970" y="2403"/>
                    <a:pt x="1188" y="2459"/>
                    <a:pt x="1402" y="2459"/>
                  </a:cubicBezTo>
                  <a:cubicBezTo>
                    <a:pt x="1820" y="2459"/>
                    <a:pt x="2228" y="2246"/>
                    <a:pt x="2458" y="1861"/>
                  </a:cubicBezTo>
                  <a:cubicBezTo>
                    <a:pt x="2806" y="1280"/>
                    <a:pt x="2619" y="524"/>
                    <a:pt x="2035" y="176"/>
                  </a:cubicBezTo>
                  <a:cubicBezTo>
                    <a:pt x="1837" y="57"/>
                    <a:pt x="1620"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1"/>
            <p:cNvSpPr/>
            <p:nvPr/>
          </p:nvSpPr>
          <p:spPr>
            <a:xfrm>
              <a:off x="4575400" y="2415500"/>
              <a:ext cx="38800" cy="34025"/>
            </a:xfrm>
            <a:custGeom>
              <a:avLst/>
              <a:gdLst/>
              <a:ahLst/>
              <a:cxnLst/>
              <a:rect l="l" t="t" r="r" b="b"/>
              <a:pathLst>
                <a:path w="1552" h="1361" extrusionOk="0">
                  <a:moveTo>
                    <a:pt x="778" y="1"/>
                  </a:moveTo>
                  <a:cubicBezTo>
                    <a:pt x="547" y="1"/>
                    <a:pt x="322" y="119"/>
                    <a:pt x="194" y="332"/>
                  </a:cubicBezTo>
                  <a:cubicBezTo>
                    <a:pt x="1" y="651"/>
                    <a:pt x="104" y="1070"/>
                    <a:pt x="426" y="1263"/>
                  </a:cubicBezTo>
                  <a:cubicBezTo>
                    <a:pt x="536" y="1329"/>
                    <a:pt x="656" y="1360"/>
                    <a:pt x="775" y="1360"/>
                  </a:cubicBezTo>
                  <a:cubicBezTo>
                    <a:pt x="1005" y="1360"/>
                    <a:pt x="1230" y="1242"/>
                    <a:pt x="1358" y="1030"/>
                  </a:cubicBezTo>
                  <a:cubicBezTo>
                    <a:pt x="1552" y="710"/>
                    <a:pt x="1448" y="292"/>
                    <a:pt x="1126" y="98"/>
                  </a:cubicBezTo>
                  <a:cubicBezTo>
                    <a:pt x="1017" y="32"/>
                    <a:pt x="896" y="1"/>
                    <a:pt x="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1"/>
            <p:cNvSpPr/>
            <p:nvPr/>
          </p:nvSpPr>
          <p:spPr>
            <a:xfrm>
              <a:off x="4406900" y="3121575"/>
              <a:ext cx="326450" cy="305775"/>
            </a:xfrm>
            <a:custGeom>
              <a:avLst/>
              <a:gdLst/>
              <a:ahLst/>
              <a:cxnLst/>
              <a:rect l="l" t="t" r="r" b="b"/>
              <a:pathLst>
                <a:path w="13058" h="12231" extrusionOk="0">
                  <a:moveTo>
                    <a:pt x="7898" y="0"/>
                  </a:moveTo>
                  <a:cubicBezTo>
                    <a:pt x="7801" y="0"/>
                    <a:pt x="7704" y="8"/>
                    <a:pt x="7609" y="24"/>
                  </a:cubicBezTo>
                  <a:cubicBezTo>
                    <a:pt x="6930" y="137"/>
                    <a:pt x="6347" y="606"/>
                    <a:pt x="5977" y="1185"/>
                  </a:cubicBezTo>
                  <a:cubicBezTo>
                    <a:pt x="5753" y="1534"/>
                    <a:pt x="5573" y="1953"/>
                    <a:pt x="5197" y="2132"/>
                  </a:cubicBezTo>
                  <a:cubicBezTo>
                    <a:pt x="5144" y="2158"/>
                    <a:pt x="5087" y="2178"/>
                    <a:pt x="5030" y="2195"/>
                  </a:cubicBezTo>
                  <a:cubicBezTo>
                    <a:pt x="4911" y="2231"/>
                    <a:pt x="4789" y="2257"/>
                    <a:pt x="4674" y="2294"/>
                  </a:cubicBezTo>
                  <a:cubicBezTo>
                    <a:pt x="4671" y="2295"/>
                    <a:pt x="4670" y="2295"/>
                    <a:pt x="4665" y="2297"/>
                  </a:cubicBezTo>
                  <a:cubicBezTo>
                    <a:pt x="4638" y="2307"/>
                    <a:pt x="4612" y="2317"/>
                    <a:pt x="4585" y="2330"/>
                  </a:cubicBezTo>
                  <a:cubicBezTo>
                    <a:pt x="4577" y="2333"/>
                    <a:pt x="4569" y="2337"/>
                    <a:pt x="4559" y="2340"/>
                  </a:cubicBezTo>
                  <a:cubicBezTo>
                    <a:pt x="4538" y="2351"/>
                    <a:pt x="4516" y="2361"/>
                    <a:pt x="4498" y="2374"/>
                  </a:cubicBezTo>
                  <a:cubicBezTo>
                    <a:pt x="4488" y="2380"/>
                    <a:pt x="4481" y="2383"/>
                    <a:pt x="4472" y="2389"/>
                  </a:cubicBezTo>
                  <a:cubicBezTo>
                    <a:pt x="4445" y="2407"/>
                    <a:pt x="4419" y="2426"/>
                    <a:pt x="4396" y="2450"/>
                  </a:cubicBezTo>
                  <a:cubicBezTo>
                    <a:pt x="4141" y="2694"/>
                    <a:pt x="4194" y="3110"/>
                    <a:pt x="4293" y="3446"/>
                  </a:cubicBezTo>
                  <a:cubicBezTo>
                    <a:pt x="4316" y="3527"/>
                    <a:pt x="4344" y="3615"/>
                    <a:pt x="4376" y="3709"/>
                  </a:cubicBezTo>
                  <a:cubicBezTo>
                    <a:pt x="3950" y="3264"/>
                    <a:pt x="3449" y="2897"/>
                    <a:pt x="2871" y="2670"/>
                  </a:cubicBezTo>
                  <a:cubicBezTo>
                    <a:pt x="2819" y="2648"/>
                    <a:pt x="2765" y="2631"/>
                    <a:pt x="2709" y="2612"/>
                  </a:cubicBezTo>
                  <a:lnTo>
                    <a:pt x="2708" y="2612"/>
                  </a:lnTo>
                  <a:cubicBezTo>
                    <a:pt x="2653" y="2595"/>
                    <a:pt x="2599" y="2581"/>
                    <a:pt x="2543" y="2566"/>
                  </a:cubicBezTo>
                  <a:cubicBezTo>
                    <a:pt x="2325" y="2511"/>
                    <a:pt x="2097" y="2481"/>
                    <a:pt x="1873" y="2481"/>
                  </a:cubicBezTo>
                  <a:cubicBezTo>
                    <a:pt x="1336" y="2481"/>
                    <a:pt x="817" y="2653"/>
                    <a:pt x="489" y="3067"/>
                  </a:cubicBezTo>
                  <a:cubicBezTo>
                    <a:pt x="235" y="3386"/>
                    <a:pt x="131" y="3802"/>
                    <a:pt x="91" y="4210"/>
                  </a:cubicBezTo>
                  <a:cubicBezTo>
                    <a:pt x="0" y="5063"/>
                    <a:pt x="231" y="6059"/>
                    <a:pt x="995" y="6450"/>
                  </a:cubicBezTo>
                  <a:cubicBezTo>
                    <a:pt x="1322" y="6617"/>
                    <a:pt x="1696" y="6647"/>
                    <a:pt x="2061" y="6674"/>
                  </a:cubicBezTo>
                  <a:lnTo>
                    <a:pt x="2063" y="6674"/>
                  </a:lnTo>
                  <a:cubicBezTo>
                    <a:pt x="2266" y="6688"/>
                    <a:pt x="2470" y="6704"/>
                    <a:pt x="2673" y="6718"/>
                  </a:cubicBezTo>
                  <a:lnTo>
                    <a:pt x="3545" y="6783"/>
                  </a:lnTo>
                  <a:cubicBezTo>
                    <a:pt x="3588" y="6787"/>
                    <a:pt x="3631" y="6790"/>
                    <a:pt x="3674" y="6793"/>
                  </a:cubicBezTo>
                  <a:cubicBezTo>
                    <a:pt x="3598" y="6819"/>
                    <a:pt x="3522" y="6847"/>
                    <a:pt x="3446" y="6875"/>
                  </a:cubicBezTo>
                  <a:cubicBezTo>
                    <a:pt x="3204" y="6965"/>
                    <a:pt x="2966" y="7055"/>
                    <a:pt x="2733" y="7140"/>
                  </a:cubicBezTo>
                  <a:cubicBezTo>
                    <a:pt x="2551" y="7206"/>
                    <a:pt x="2365" y="7277"/>
                    <a:pt x="2199" y="7375"/>
                  </a:cubicBezTo>
                  <a:cubicBezTo>
                    <a:pt x="2117" y="7424"/>
                    <a:pt x="2038" y="7477"/>
                    <a:pt x="1968" y="7541"/>
                  </a:cubicBezTo>
                  <a:cubicBezTo>
                    <a:pt x="1898" y="7604"/>
                    <a:pt x="1835" y="7676"/>
                    <a:pt x="1785" y="7756"/>
                  </a:cubicBezTo>
                  <a:cubicBezTo>
                    <a:pt x="1769" y="7782"/>
                    <a:pt x="1755" y="7808"/>
                    <a:pt x="1742" y="7835"/>
                  </a:cubicBezTo>
                  <a:cubicBezTo>
                    <a:pt x="1504" y="8321"/>
                    <a:pt x="1720" y="8926"/>
                    <a:pt x="1683" y="9477"/>
                  </a:cubicBezTo>
                  <a:cubicBezTo>
                    <a:pt x="1651" y="9969"/>
                    <a:pt x="1419" y="10499"/>
                    <a:pt x="1669" y="10922"/>
                  </a:cubicBezTo>
                  <a:cubicBezTo>
                    <a:pt x="1842" y="11214"/>
                    <a:pt x="2169" y="11323"/>
                    <a:pt x="2517" y="11323"/>
                  </a:cubicBezTo>
                  <a:cubicBezTo>
                    <a:pt x="2746" y="11323"/>
                    <a:pt x="2984" y="11276"/>
                    <a:pt x="3194" y="11202"/>
                  </a:cubicBezTo>
                  <a:cubicBezTo>
                    <a:pt x="3887" y="10957"/>
                    <a:pt x="4498" y="10509"/>
                    <a:pt x="4969" y="9943"/>
                  </a:cubicBezTo>
                  <a:lnTo>
                    <a:pt x="4991" y="9917"/>
                  </a:lnTo>
                  <a:cubicBezTo>
                    <a:pt x="5058" y="9833"/>
                    <a:pt x="5124" y="9747"/>
                    <a:pt x="5187" y="9659"/>
                  </a:cubicBezTo>
                  <a:cubicBezTo>
                    <a:pt x="5193" y="9649"/>
                    <a:pt x="5200" y="9642"/>
                    <a:pt x="5206" y="9634"/>
                  </a:cubicBezTo>
                  <a:cubicBezTo>
                    <a:pt x="5292" y="9509"/>
                    <a:pt x="5372" y="9380"/>
                    <a:pt x="5444" y="9247"/>
                  </a:cubicBezTo>
                  <a:cubicBezTo>
                    <a:pt x="5445" y="9394"/>
                    <a:pt x="5451" y="9540"/>
                    <a:pt x="5459" y="9688"/>
                  </a:cubicBezTo>
                  <a:cubicBezTo>
                    <a:pt x="5461" y="9718"/>
                    <a:pt x="5461" y="9747"/>
                    <a:pt x="5464" y="9777"/>
                  </a:cubicBezTo>
                  <a:cubicBezTo>
                    <a:pt x="5487" y="10130"/>
                    <a:pt x="5528" y="10481"/>
                    <a:pt x="5590" y="10829"/>
                  </a:cubicBezTo>
                  <a:cubicBezTo>
                    <a:pt x="5593" y="10839"/>
                    <a:pt x="5594" y="10849"/>
                    <a:pt x="5596" y="10859"/>
                  </a:cubicBezTo>
                  <a:lnTo>
                    <a:pt x="5596" y="10860"/>
                  </a:lnTo>
                  <a:cubicBezTo>
                    <a:pt x="5657" y="11202"/>
                    <a:pt x="5769" y="11581"/>
                    <a:pt x="6082" y="11730"/>
                  </a:cubicBezTo>
                  <a:cubicBezTo>
                    <a:pt x="6178" y="11776"/>
                    <a:pt x="6279" y="11792"/>
                    <a:pt x="6382" y="11792"/>
                  </a:cubicBezTo>
                  <a:cubicBezTo>
                    <a:pt x="6679" y="11792"/>
                    <a:pt x="7000" y="11655"/>
                    <a:pt x="7298" y="11655"/>
                  </a:cubicBezTo>
                  <a:cubicBezTo>
                    <a:pt x="7398" y="11655"/>
                    <a:pt x="7496" y="11670"/>
                    <a:pt x="7589" y="11712"/>
                  </a:cubicBezTo>
                  <a:cubicBezTo>
                    <a:pt x="7754" y="11785"/>
                    <a:pt x="7874" y="11928"/>
                    <a:pt x="8019" y="12036"/>
                  </a:cubicBezTo>
                  <a:cubicBezTo>
                    <a:pt x="8180" y="12156"/>
                    <a:pt x="8378" y="12231"/>
                    <a:pt x="8577" y="12231"/>
                  </a:cubicBezTo>
                  <a:cubicBezTo>
                    <a:pt x="8631" y="12231"/>
                    <a:pt x="8685" y="12225"/>
                    <a:pt x="8739" y="12213"/>
                  </a:cubicBezTo>
                  <a:cubicBezTo>
                    <a:pt x="8987" y="12160"/>
                    <a:pt x="9207" y="11960"/>
                    <a:pt x="9249" y="11709"/>
                  </a:cubicBezTo>
                  <a:cubicBezTo>
                    <a:pt x="9293" y="11434"/>
                    <a:pt x="9133" y="11161"/>
                    <a:pt x="9156" y="10886"/>
                  </a:cubicBezTo>
                  <a:cubicBezTo>
                    <a:pt x="9179" y="10591"/>
                    <a:pt x="9405" y="10352"/>
                    <a:pt x="9510" y="10077"/>
                  </a:cubicBezTo>
                  <a:cubicBezTo>
                    <a:pt x="9708" y="9566"/>
                    <a:pt x="9485" y="9026"/>
                    <a:pt x="9183" y="8544"/>
                  </a:cubicBezTo>
                  <a:cubicBezTo>
                    <a:pt x="9180" y="8542"/>
                    <a:pt x="9177" y="8537"/>
                    <a:pt x="9176" y="8534"/>
                  </a:cubicBezTo>
                  <a:cubicBezTo>
                    <a:pt x="9136" y="8471"/>
                    <a:pt x="9097" y="8410"/>
                    <a:pt x="9055" y="8351"/>
                  </a:cubicBezTo>
                  <a:cubicBezTo>
                    <a:pt x="9050" y="8344"/>
                    <a:pt x="9047" y="8337"/>
                    <a:pt x="9041" y="8331"/>
                  </a:cubicBezTo>
                  <a:cubicBezTo>
                    <a:pt x="9033" y="8316"/>
                    <a:pt x="9021" y="8305"/>
                    <a:pt x="9012" y="8291"/>
                  </a:cubicBezTo>
                  <a:lnTo>
                    <a:pt x="9012" y="8291"/>
                  </a:lnTo>
                  <a:cubicBezTo>
                    <a:pt x="9584" y="8398"/>
                    <a:pt x="10166" y="8453"/>
                    <a:pt x="10748" y="8453"/>
                  </a:cubicBezTo>
                  <a:cubicBezTo>
                    <a:pt x="10803" y="8453"/>
                    <a:pt x="10859" y="8452"/>
                    <a:pt x="10914" y="8451"/>
                  </a:cubicBezTo>
                  <a:cubicBezTo>
                    <a:pt x="11443" y="8441"/>
                    <a:pt x="12001" y="8374"/>
                    <a:pt x="12422" y="8057"/>
                  </a:cubicBezTo>
                  <a:cubicBezTo>
                    <a:pt x="12841" y="7733"/>
                    <a:pt x="13057" y="7091"/>
                    <a:pt x="12755" y="6658"/>
                  </a:cubicBezTo>
                  <a:cubicBezTo>
                    <a:pt x="12620" y="6465"/>
                    <a:pt x="12409" y="6341"/>
                    <a:pt x="12219" y="6200"/>
                  </a:cubicBezTo>
                  <a:cubicBezTo>
                    <a:pt x="11601" y="5734"/>
                    <a:pt x="11172" y="5011"/>
                    <a:pt x="10467" y="4696"/>
                  </a:cubicBezTo>
                  <a:cubicBezTo>
                    <a:pt x="10217" y="4584"/>
                    <a:pt x="9950" y="4534"/>
                    <a:pt x="9679" y="4534"/>
                  </a:cubicBezTo>
                  <a:cubicBezTo>
                    <a:pt x="9279" y="4534"/>
                    <a:pt x="8872" y="4644"/>
                    <a:pt x="8504" y="4825"/>
                  </a:cubicBezTo>
                  <a:cubicBezTo>
                    <a:pt x="8607" y="4708"/>
                    <a:pt x="8700" y="4603"/>
                    <a:pt x="8782" y="4521"/>
                  </a:cubicBezTo>
                  <a:cubicBezTo>
                    <a:pt x="8949" y="4345"/>
                    <a:pt x="9116" y="4163"/>
                    <a:pt x="9255" y="3964"/>
                  </a:cubicBezTo>
                  <a:cubicBezTo>
                    <a:pt x="9280" y="3924"/>
                    <a:pt x="9308" y="3883"/>
                    <a:pt x="9334" y="3842"/>
                  </a:cubicBezTo>
                  <a:cubicBezTo>
                    <a:pt x="9384" y="3759"/>
                    <a:pt x="9428" y="3673"/>
                    <a:pt x="9465" y="3584"/>
                  </a:cubicBezTo>
                  <a:lnTo>
                    <a:pt x="9465" y="3583"/>
                  </a:lnTo>
                  <a:cubicBezTo>
                    <a:pt x="9488" y="3527"/>
                    <a:pt x="9508" y="3469"/>
                    <a:pt x="9527" y="3413"/>
                  </a:cubicBezTo>
                  <a:cubicBezTo>
                    <a:pt x="9536" y="3383"/>
                    <a:pt x="9543" y="3353"/>
                    <a:pt x="9551" y="3322"/>
                  </a:cubicBezTo>
                  <a:cubicBezTo>
                    <a:pt x="9559" y="3297"/>
                    <a:pt x="9566" y="3272"/>
                    <a:pt x="9571" y="3246"/>
                  </a:cubicBezTo>
                  <a:cubicBezTo>
                    <a:pt x="9580" y="3203"/>
                    <a:pt x="9587" y="3158"/>
                    <a:pt x="9594" y="3117"/>
                  </a:cubicBezTo>
                  <a:cubicBezTo>
                    <a:pt x="9596" y="3105"/>
                    <a:pt x="9599" y="3095"/>
                    <a:pt x="9600" y="3082"/>
                  </a:cubicBezTo>
                  <a:cubicBezTo>
                    <a:pt x="9652" y="2737"/>
                    <a:pt x="9636" y="2374"/>
                    <a:pt x="9616" y="2023"/>
                  </a:cubicBezTo>
                  <a:cubicBezTo>
                    <a:pt x="9593" y="1609"/>
                    <a:pt x="9567" y="1182"/>
                    <a:pt x="9372" y="816"/>
                  </a:cubicBezTo>
                  <a:cubicBezTo>
                    <a:pt x="9094" y="294"/>
                    <a:pt x="8493" y="0"/>
                    <a:pt x="7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1"/>
            <p:cNvSpPr/>
            <p:nvPr/>
          </p:nvSpPr>
          <p:spPr>
            <a:xfrm>
              <a:off x="4517725" y="3144975"/>
              <a:ext cx="117250" cy="135775"/>
            </a:xfrm>
            <a:custGeom>
              <a:avLst/>
              <a:gdLst/>
              <a:ahLst/>
              <a:cxnLst/>
              <a:rect l="l" t="t" r="r" b="b"/>
              <a:pathLst>
                <a:path w="4690" h="5431" extrusionOk="0">
                  <a:moveTo>
                    <a:pt x="3187" y="1"/>
                  </a:moveTo>
                  <a:cubicBezTo>
                    <a:pt x="3105" y="1"/>
                    <a:pt x="3023" y="7"/>
                    <a:pt x="2943" y="21"/>
                  </a:cubicBezTo>
                  <a:cubicBezTo>
                    <a:pt x="2367" y="118"/>
                    <a:pt x="1872" y="515"/>
                    <a:pt x="1558" y="1007"/>
                  </a:cubicBezTo>
                  <a:cubicBezTo>
                    <a:pt x="1369" y="1302"/>
                    <a:pt x="1214" y="1658"/>
                    <a:pt x="897" y="1810"/>
                  </a:cubicBezTo>
                  <a:cubicBezTo>
                    <a:pt x="675" y="1916"/>
                    <a:pt x="394" y="1908"/>
                    <a:pt x="217" y="2078"/>
                  </a:cubicBezTo>
                  <a:cubicBezTo>
                    <a:pt x="0" y="2284"/>
                    <a:pt x="46" y="2636"/>
                    <a:pt x="131" y="2923"/>
                  </a:cubicBezTo>
                  <a:cubicBezTo>
                    <a:pt x="343" y="3643"/>
                    <a:pt x="876" y="5043"/>
                    <a:pt x="1627" y="5374"/>
                  </a:cubicBezTo>
                  <a:cubicBezTo>
                    <a:pt x="1714" y="5413"/>
                    <a:pt x="1805" y="5430"/>
                    <a:pt x="1897" y="5430"/>
                  </a:cubicBezTo>
                  <a:cubicBezTo>
                    <a:pt x="2646" y="5430"/>
                    <a:pt x="3520" y="4273"/>
                    <a:pt x="3937" y="3838"/>
                  </a:cubicBezTo>
                  <a:cubicBezTo>
                    <a:pt x="4167" y="3600"/>
                    <a:pt x="4390" y="3346"/>
                    <a:pt x="4518" y="3042"/>
                  </a:cubicBezTo>
                  <a:cubicBezTo>
                    <a:pt x="4690" y="2629"/>
                    <a:pt x="4670" y="2164"/>
                    <a:pt x="4645" y="1718"/>
                  </a:cubicBezTo>
                  <a:cubicBezTo>
                    <a:pt x="4625" y="1367"/>
                    <a:pt x="4602" y="1003"/>
                    <a:pt x="4438" y="693"/>
                  </a:cubicBezTo>
                  <a:cubicBezTo>
                    <a:pt x="4202" y="250"/>
                    <a:pt x="3692" y="1"/>
                    <a:pt x="3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1"/>
            <p:cNvSpPr/>
            <p:nvPr/>
          </p:nvSpPr>
          <p:spPr>
            <a:xfrm>
              <a:off x="4554350" y="3200675"/>
              <a:ext cx="12050" cy="72300"/>
            </a:xfrm>
            <a:custGeom>
              <a:avLst/>
              <a:gdLst/>
              <a:ahLst/>
              <a:cxnLst/>
              <a:rect l="l" t="t" r="r" b="b"/>
              <a:pathLst>
                <a:path w="482" h="2892" extrusionOk="0">
                  <a:moveTo>
                    <a:pt x="360" y="0"/>
                  </a:moveTo>
                  <a:cubicBezTo>
                    <a:pt x="317" y="0"/>
                    <a:pt x="278" y="28"/>
                    <a:pt x="265" y="70"/>
                  </a:cubicBezTo>
                  <a:cubicBezTo>
                    <a:pt x="0" y="959"/>
                    <a:pt x="4" y="1935"/>
                    <a:pt x="277" y="2822"/>
                  </a:cubicBezTo>
                  <a:cubicBezTo>
                    <a:pt x="284" y="2845"/>
                    <a:pt x="298" y="2864"/>
                    <a:pt x="315" y="2877"/>
                  </a:cubicBezTo>
                  <a:cubicBezTo>
                    <a:pt x="331" y="2886"/>
                    <a:pt x="351" y="2891"/>
                    <a:pt x="371" y="2891"/>
                  </a:cubicBezTo>
                  <a:cubicBezTo>
                    <a:pt x="381" y="2891"/>
                    <a:pt x="390" y="2890"/>
                    <a:pt x="400" y="2888"/>
                  </a:cubicBezTo>
                  <a:cubicBezTo>
                    <a:pt x="453" y="2872"/>
                    <a:pt x="482" y="2816"/>
                    <a:pt x="466" y="2765"/>
                  </a:cubicBezTo>
                  <a:cubicBezTo>
                    <a:pt x="205" y="1916"/>
                    <a:pt x="201" y="979"/>
                    <a:pt x="456" y="128"/>
                  </a:cubicBezTo>
                  <a:cubicBezTo>
                    <a:pt x="472" y="75"/>
                    <a:pt x="441" y="20"/>
                    <a:pt x="388" y="4"/>
                  </a:cubicBezTo>
                  <a:cubicBezTo>
                    <a:pt x="379" y="1"/>
                    <a:pt x="369" y="0"/>
                    <a:pt x="36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1"/>
            <p:cNvSpPr/>
            <p:nvPr/>
          </p:nvSpPr>
          <p:spPr>
            <a:xfrm>
              <a:off x="4558700" y="3221375"/>
              <a:ext cx="32325" cy="47225"/>
            </a:xfrm>
            <a:custGeom>
              <a:avLst/>
              <a:gdLst/>
              <a:ahLst/>
              <a:cxnLst/>
              <a:rect l="l" t="t" r="r" b="b"/>
              <a:pathLst>
                <a:path w="1293" h="1889" extrusionOk="0">
                  <a:moveTo>
                    <a:pt x="1181" y="0"/>
                  </a:moveTo>
                  <a:cubicBezTo>
                    <a:pt x="1141" y="0"/>
                    <a:pt x="1102" y="26"/>
                    <a:pt x="1087" y="66"/>
                  </a:cubicBezTo>
                  <a:cubicBezTo>
                    <a:pt x="871" y="687"/>
                    <a:pt x="507" y="1257"/>
                    <a:pt x="40" y="1720"/>
                  </a:cubicBezTo>
                  <a:cubicBezTo>
                    <a:pt x="1" y="1758"/>
                    <a:pt x="1" y="1821"/>
                    <a:pt x="38" y="1859"/>
                  </a:cubicBezTo>
                  <a:cubicBezTo>
                    <a:pt x="44" y="1864"/>
                    <a:pt x="48" y="1869"/>
                    <a:pt x="54" y="1872"/>
                  </a:cubicBezTo>
                  <a:cubicBezTo>
                    <a:pt x="71" y="1883"/>
                    <a:pt x="89" y="1889"/>
                    <a:pt x="108" y="1889"/>
                  </a:cubicBezTo>
                  <a:cubicBezTo>
                    <a:pt x="133" y="1889"/>
                    <a:pt x="158" y="1879"/>
                    <a:pt x="177" y="1859"/>
                  </a:cubicBezTo>
                  <a:cubicBezTo>
                    <a:pt x="667" y="1376"/>
                    <a:pt x="1047" y="780"/>
                    <a:pt x="1274" y="131"/>
                  </a:cubicBezTo>
                  <a:cubicBezTo>
                    <a:pt x="1292" y="81"/>
                    <a:pt x="1264" y="25"/>
                    <a:pt x="1213" y="6"/>
                  </a:cubicBezTo>
                  <a:cubicBezTo>
                    <a:pt x="1203" y="2"/>
                    <a:pt x="1192" y="0"/>
                    <a:pt x="1181"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1"/>
            <p:cNvSpPr/>
            <p:nvPr/>
          </p:nvSpPr>
          <p:spPr>
            <a:xfrm>
              <a:off x="4533200" y="3178975"/>
              <a:ext cx="79000" cy="91375"/>
            </a:xfrm>
            <a:custGeom>
              <a:avLst/>
              <a:gdLst/>
              <a:ahLst/>
              <a:cxnLst/>
              <a:rect l="l" t="t" r="r" b="b"/>
              <a:pathLst>
                <a:path w="3160" h="3655" extrusionOk="0">
                  <a:moveTo>
                    <a:pt x="2147" y="0"/>
                  </a:moveTo>
                  <a:cubicBezTo>
                    <a:pt x="2092" y="0"/>
                    <a:pt x="2037" y="5"/>
                    <a:pt x="1983" y="14"/>
                  </a:cubicBezTo>
                  <a:cubicBezTo>
                    <a:pt x="1596" y="78"/>
                    <a:pt x="1262" y="345"/>
                    <a:pt x="1051" y="677"/>
                  </a:cubicBezTo>
                  <a:cubicBezTo>
                    <a:pt x="922" y="878"/>
                    <a:pt x="817" y="1116"/>
                    <a:pt x="605" y="1218"/>
                  </a:cubicBezTo>
                  <a:cubicBezTo>
                    <a:pt x="455" y="1289"/>
                    <a:pt x="266" y="1284"/>
                    <a:pt x="147" y="1398"/>
                  </a:cubicBezTo>
                  <a:cubicBezTo>
                    <a:pt x="0" y="1539"/>
                    <a:pt x="32" y="1775"/>
                    <a:pt x="89" y="1969"/>
                  </a:cubicBezTo>
                  <a:cubicBezTo>
                    <a:pt x="230" y="2450"/>
                    <a:pt x="591" y="3393"/>
                    <a:pt x="1097" y="3617"/>
                  </a:cubicBezTo>
                  <a:cubicBezTo>
                    <a:pt x="1155" y="3643"/>
                    <a:pt x="1216" y="3655"/>
                    <a:pt x="1278" y="3655"/>
                  </a:cubicBezTo>
                  <a:cubicBezTo>
                    <a:pt x="1782" y="3655"/>
                    <a:pt x="2370" y="2874"/>
                    <a:pt x="2652" y="2581"/>
                  </a:cubicBezTo>
                  <a:cubicBezTo>
                    <a:pt x="2807" y="2422"/>
                    <a:pt x="2957" y="2250"/>
                    <a:pt x="3043" y="2045"/>
                  </a:cubicBezTo>
                  <a:cubicBezTo>
                    <a:pt x="3159" y="1768"/>
                    <a:pt x="3145" y="1456"/>
                    <a:pt x="3129" y="1155"/>
                  </a:cubicBezTo>
                  <a:cubicBezTo>
                    <a:pt x="3116" y="918"/>
                    <a:pt x="3101" y="673"/>
                    <a:pt x="2989" y="465"/>
                  </a:cubicBezTo>
                  <a:cubicBezTo>
                    <a:pt x="2828" y="168"/>
                    <a:pt x="2486" y="0"/>
                    <a:pt x="2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1"/>
            <p:cNvSpPr/>
            <p:nvPr/>
          </p:nvSpPr>
          <p:spPr>
            <a:xfrm>
              <a:off x="4429975" y="3197600"/>
              <a:ext cx="133675" cy="93425"/>
            </a:xfrm>
            <a:custGeom>
              <a:avLst/>
              <a:gdLst/>
              <a:ahLst/>
              <a:cxnLst/>
              <a:rect l="l" t="t" r="r" b="b"/>
              <a:pathLst>
                <a:path w="5347" h="3737" extrusionOk="0">
                  <a:moveTo>
                    <a:pt x="1587" y="0"/>
                  </a:moveTo>
                  <a:cubicBezTo>
                    <a:pt x="1132" y="0"/>
                    <a:pt x="693" y="146"/>
                    <a:pt x="414" y="496"/>
                  </a:cubicBezTo>
                  <a:cubicBezTo>
                    <a:pt x="197" y="768"/>
                    <a:pt x="112" y="1121"/>
                    <a:pt x="76" y="1467"/>
                  </a:cubicBezTo>
                  <a:cubicBezTo>
                    <a:pt x="0" y="2190"/>
                    <a:pt x="195" y="3035"/>
                    <a:pt x="842" y="3366"/>
                  </a:cubicBezTo>
                  <a:cubicBezTo>
                    <a:pt x="1118" y="3507"/>
                    <a:pt x="1438" y="3533"/>
                    <a:pt x="1745" y="3556"/>
                  </a:cubicBezTo>
                  <a:cubicBezTo>
                    <a:pt x="2164" y="3587"/>
                    <a:pt x="2583" y="3619"/>
                    <a:pt x="3003" y="3649"/>
                  </a:cubicBezTo>
                  <a:cubicBezTo>
                    <a:pt x="3343" y="3675"/>
                    <a:pt x="3682" y="3699"/>
                    <a:pt x="4022" y="3725"/>
                  </a:cubicBezTo>
                  <a:cubicBezTo>
                    <a:pt x="4106" y="3731"/>
                    <a:pt x="4193" y="3736"/>
                    <a:pt x="4280" y="3736"/>
                  </a:cubicBezTo>
                  <a:cubicBezTo>
                    <a:pt x="4474" y="3736"/>
                    <a:pt x="4666" y="3709"/>
                    <a:pt x="4822" y="3599"/>
                  </a:cubicBezTo>
                  <a:cubicBezTo>
                    <a:pt x="5346" y="3223"/>
                    <a:pt x="4508" y="2107"/>
                    <a:pt x="4273" y="1751"/>
                  </a:cubicBezTo>
                  <a:cubicBezTo>
                    <a:pt x="3820" y="1066"/>
                    <a:pt x="3209" y="464"/>
                    <a:pt x="2434" y="162"/>
                  </a:cubicBezTo>
                  <a:cubicBezTo>
                    <a:pt x="2170" y="59"/>
                    <a:pt x="1875" y="0"/>
                    <a:pt x="1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1"/>
            <p:cNvSpPr/>
            <p:nvPr/>
          </p:nvSpPr>
          <p:spPr>
            <a:xfrm>
              <a:off x="4492500" y="3229425"/>
              <a:ext cx="58950" cy="47075"/>
            </a:xfrm>
            <a:custGeom>
              <a:avLst/>
              <a:gdLst/>
              <a:ahLst/>
              <a:cxnLst/>
              <a:rect l="l" t="t" r="r" b="b"/>
              <a:pathLst>
                <a:path w="2358" h="1883" extrusionOk="0">
                  <a:moveTo>
                    <a:pt x="110" y="1"/>
                  </a:moveTo>
                  <a:cubicBezTo>
                    <a:pt x="70" y="1"/>
                    <a:pt x="32" y="26"/>
                    <a:pt x="19" y="67"/>
                  </a:cubicBezTo>
                  <a:cubicBezTo>
                    <a:pt x="0" y="118"/>
                    <a:pt x="29" y="174"/>
                    <a:pt x="79" y="193"/>
                  </a:cubicBezTo>
                  <a:cubicBezTo>
                    <a:pt x="938" y="488"/>
                    <a:pt x="1677" y="1074"/>
                    <a:pt x="2163" y="1838"/>
                  </a:cubicBezTo>
                  <a:cubicBezTo>
                    <a:pt x="2170" y="1850"/>
                    <a:pt x="2180" y="1860"/>
                    <a:pt x="2192" y="1867"/>
                  </a:cubicBezTo>
                  <a:cubicBezTo>
                    <a:pt x="2208" y="1878"/>
                    <a:pt x="2227" y="1883"/>
                    <a:pt x="2247" y="1883"/>
                  </a:cubicBezTo>
                  <a:cubicBezTo>
                    <a:pt x="2265" y="1883"/>
                    <a:pt x="2283" y="1879"/>
                    <a:pt x="2299" y="1870"/>
                  </a:cubicBezTo>
                  <a:cubicBezTo>
                    <a:pt x="2345" y="1841"/>
                    <a:pt x="2358" y="1780"/>
                    <a:pt x="2329" y="1734"/>
                  </a:cubicBezTo>
                  <a:cubicBezTo>
                    <a:pt x="1819" y="931"/>
                    <a:pt x="1044" y="316"/>
                    <a:pt x="144" y="7"/>
                  </a:cubicBezTo>
                  <a:cubicBezTo>
                    <a:pt x="133" y="3"/>
                    <a:pt x="121" y="1"/>
                    <a:pt x="110"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1"/>
            <p:cNvSpPr/>
            <p:nvPr/>
          </p:nvSpPr>
          <p:spPr>
            <a:xfrm>
              <a:off x="4479875" y="3265325"/>
              <a:ext cx="62025" cy="16175"/>
            </a:xfrm>
            <a:custGeom>
              <a:avLst/>
              <a:gdLst/>
              <a:ahLst/>
              <a:cxnLst/>
              <a:rect l="l" t="t" r="r" b="b"/>
              <a:pathLst>
                <a:path w="2481" h="647" extrusionOk="0">
                  <a:moveTo>
                    <a:pt x="110" y="0"/>
                  </a:moveTo>
                  <a:cubicBezTo>
                    <a:pt x="72" y="0"/>
                    <a:pt x="36" y="23"/>
                    <a:pt x="19" y="61"/>
                  </a:cubicBezTo>
                  <a:cubicBezTo>
                    <a:pt x="1" y="104"/>
                    <a:pt x="17" y="156"/>
                    <a:pt x="55" y="180"/>
                  </a:cubicBezTo>
                  <a:cubicBezTo>
                    <a:pt x="61" y="184"/>
                    <a:pt x="67" y="186"/>
                    <a:pt x="74" y="192"/>
                  </a:cubicBezTo>
                  <a:cubicBezTo>
                    <a:pt x="782" y="489"/>
                    <a:pt x="1561" y="646"/>
                    <a:pt x="2330" y="646"/>
                  </a:cubicBezTo>
                  <a:cubicBezTo>
                    <a:pt x="2347" y="646"/>
                    <a:pt x="2364" y="646"/>
                    <a:pt x="2381" y="646"/>
                  </a:cubicBezTo>
                  <a:cubicBezTo>
                    <a:pt x="2437" y="645"/>
                    <a:pt x="2480" y="600"/>
                    <a:pt x="2480" y="546"/>
                  </a:cubicBezTo>
                  <a:cubicBezTo>
                    <a:pt x="2477" y="491"/>
                    <a:pt x="2433" y="448"/>
                    <a:pt x="2380" y="448"/>
                  </a:cubicBezTo>
                  <a:cubicBezTo>
                    <a:pt x="2363" y="448"/>
                    <a:pt x="2346" y="448"/>
                    <a:pt x="2329" y="448"/>
                  </a:cubicBezTo>
                  <a:cubicBezTo>
                    <a:pt x="1586" y="448"/>
                    <a:pt x="834" y="295"/>
                    <a:pt x="148" y="8"/>
                  </a:cubicBezTo>
                  <a:cubicBezTo>
                    <a:pt x="136" y="3"/>
                    <a:pt x="123" y="0"/>
                    <a:pt x="110"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1"/>
            <p:cNvSpPr/>
            <p:nvPr/>
          </p:nvSpPr>
          <p:spPr>
            <a:xfrm>
              <a:off x="4464700" y="3218625"/>
              <a:ext cx="88200" cy="61700"/>
            </a:xfrm>
            <a:custGeom>
              <a:avLst/>
              <a:gdLst/>
              <a:ahLst/>
              <a:cxnLst/>
              <a:rect l="l" t="t" r="r" b="b"/>
              <a:pathLst>
                <a:path w="3528" h="2468" extrusionOk="0">
                  <a:moveTo>
                    <a:pt x="1048" y="0"/>
                  </a:moveTo>
                  <a:cubicBezTo>
                    <a:pt x="748" y="0"/>
                    <a:pt x="458" y="97"/>
                    <a:pt x="274" y="328"/>
                  </a:cubicBezTo>
                  <a:cubicBezTo>
                    <a:pt x="131" y="507"/>
                    <a:pt x="73" y="741"/>
                    <a:pt x="50" y="969"/>
                  </a:cubicBezTo>
                  <a:cubicBezTo>
                    <a:pt x="0" y="1445"/>
                    <a:pt x="129" y="2004"/>
                    <a:pt x="556" y="2220"/>
                  </a:cubicBezTo>
                  <a:cubicBezTo>
                    <a:pt x="740" y="2313"/>
                    <a:pt x="949" y="2331"/>
                    <a:pt x="1154" y="2346"/>
                  </a:cubicBezTo>
                  <a:cubicBezTo>
                    <a:pt x="1429" y="2368"/>
                    <a:pt x="1707" y="2388"/>
                    <a:pt x="1982" y="2409"/>
                  </a:cubicBezTo>
                  <a:cubicBezTo>
                    <a:pt x="2207" y="2425"/>
                    <a:pt x="2431" y="2442"/>
                    <a:pt x="2654" y="2459"/>
                  </a:cubicBezTo>
                  <a:cubicBezTo>
                    <a:pt x="2711" y="2464"/>
                    <a:pt x="2769" y="2468"/>
                    <a:pt x="2827" y="2468"/>
                  </a:cubicBezTo>
                  <a:cubicBezTo>
                    <a:pt x="2954" y="2468"/>
                    <a:pt x="3080" y="2449"/>
                    <a:pt x="3182" y="2375"/>
                  </a:cubicBezTo>
                  <a:cubicBezTo>
                    <a:pt x="3527" y="2126"/>
                    <a:pt x="2975" y="1389"/>
                    <a:pt x="2819" y="1157"/>
                  </a:cubicBezTo>
                  <a:cubicBezTo>
                    <a:pt x="2521" y="704"/>
                    <a:pt x="2117" y="307"/>
                    <a:pt x="1605" y="106"/>
                  </a:cubicBezTo>
                  <a:cubicBezTo>
                    <a:pt x="1431" y="39"/>
                    <a:pt x="123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1"/>
            <p:cNvSpPr/>
            <p:nvPr/>
          </p:nvSpPr>
          <p:spPr>
            <a:xfrm>
              <a:off x="4567775" y="3241225"/>
              <a:ext cx="139075" cy="82900"/>
            </a:xfrm>
            <a:custGeom>
              <a:avLst/>
              <a:gdLst/>
              <a:ahLst/>
              <a:cxnLst/>
              <a:rect l="l" t="t" r="r" b="b"/>
              <a:pathLst>
                <a:path w="5563" h="3316" extrusionOk="0">
                  <a:moveTo>
                    <a:pt x="2696" y="0"/>
                  </a:moveTo>
                  <a:cubicBezTo>
                    <a:pt x="2249" y="0"/>
                    <a:pt x="1793" y="160"/>
                    <a:pt x="1417" y="409"/>
                  </a:cubicBezTo>
                  <a:cubicBezTo>
                    <a:pt x="994" y="688"/>
                    <a:pt x="1" y="1474"/>
                    <a:pt x="98" y="2011"/>
                  </a:cubicBezTo>
                  <a:cubicBezTo>
                    <a:pt x="207" y="2619"/>
                    <a:pt x="1174" y="2953"/>
                    <a:pt x="1670" y="3078"/>
                  </a:cubicBezTo>
                  <a:cubicBezTo>
                    <a:pt x="2298" y="3236"/>
                    <a:pt x="2948" y="3315"/>
                    <a:pt x="3596" y="3315"/>
                  </a:cubicBezTo>
                  <a:cubicBezTo>
                    <a:pt x="3645" y="3315"/>
                    <a:pt x="3694" y="3315"/>
                    <a:pt x="3743" y="3314"/>
                  </a:cubicBezTo>
                  <a:cubicBezTo>
                    <a:pt x="4190" y="3307"/>
                    <a:pt x="4663" y="3250"/>
                    <a:pt x="5021" y="2980"/>
                  </a:cubicBezTo>
                  <a:cubicBezTo>
                    <a:pt x="5379" y="2712"/>
                    <a:pt x="5563" y="2167"/>
                    <a:pt x="5308" y="1801"/>
                  </a:cubicBezTo>
                  <a:cubicBezTo>
                    <a:pt x="5193" y="1636"/>
                    <a:pt x="5014" y="1531"/>
                    <a:pt x="4853" y="1412"/>
                  </a:cubicBezTo>
                  <a:cubicBezTo>
                    <a:pt x="4329" y="1018"/>
                    <a:pt x="3965" y="405"/>
                    <a:pt x="3367" y="138"/>
                  </a:cubicBezTo>
                  <a:cubicBezTo>
                    <a:pt x="3154" y="43"/>
                    <a:pt x="2927" y="0"/>
                    <a:pt x="26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1"/>
            <p:cNvSpPr/>
            <p:nvPr/>
          </p:nvSpPr>
          <p:spPr>
            <a:xfrm>
              <a:off x="4572225" y="3263850"/>
              <a:ext cx="59900" cy="11200"/>
            </a:xfrm>
            <a:custGeom>
              <a:avLst/>
              <a:gdLst/>
              <a:ahLst/>
              <a:cxnLst/>
              <a:rect l="l" t="t" r="r" b="b"/>
              <a:pathLst>
                <a:path w="2396" h="448" extrusionOk="0">
                  <a:moveTo>
                    <a:pt x="1578" y="0"/>
                  </a:moveTo>
                  <a:cubicBezTo>
                    <a:pt x="1069" y="0"/>
                    <a:pt x="560" y="87"/>
                    <a:pt x="79" y="258"/>
                  </a:cubicBezTo>
                  <a:cubicBezTo>
                    <a:pt x="27" y="275"/>
                    <a:pt x="0" y="331"/>
                    <a:pt x="17" y="382"/>
                  </a:cubicBezTo>
                  <a:cubicBezTo>
                    <a:pt x="27" y="403"/>
                    <a:pt x="40" y="421"/>
                    <a:pt x="58" y="431"/>
                  </a:cubicBezTo>
                  <a:cubicBezTo>
                    <a:pt x="75" y="442"/>
                    <a:pt x="94" y="448"/>
                    <a:pt x="114" y="448"/>
                  </a:cubicBezTo>
                  <a:cubicBezTo>
                    <a:pt x="124" y="448"/>
                    <a:pt x="135" y="446"/>
                    <a:pt x="145" y="443"/>
                  </a:cubicBezTo>
                  <a:cubicBezTo>
                    <a:pt x="605" y="279"/>
                    <a:pt x="1090" y="196"/>
                    <a:pt x="1576" y="196"/>
                  </a:cubicBezTo>
                  <a:cubicBezTo>
                    <a:pt x="1809" y="196"/>
                    <a:pt x="2043" y="215"/>
                    <a:pt x="2273" y="253"/>
                  </a:cubicBezTo>
                  <a:cubicBezTo>
                    <a:pt x="2280" y="255"/>
                    <a:pt x="2286" y="255"/>
                    <a:pt x="2292" y="255"/>
                  </a:cubicBezTo>
                  <a:cubicBezTo>
                    <a:pt x="2339" y="255"/>
                    <a:pt x="2379" y="222"/>
                    <a:pt x="2387" y="173"/>
                  </a:cubicBezTo>
                  <a:cubicBezTo>
                    <a:pt x="2395" y="120"/>
                    <a:pt x="2359" y="70"/>
                    <a:pt x="2306" y="60"/>
                  </a:cubicBezTo>
                  <a:cubicBezTo>
                    <a:pt x="2065" y="20"/>
                    <a:pt x="1822" y="0"/>
                    <a:pt x="1578"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1"/>
            <p:cNvSpPr/>
            <p:nvPr/>
          </p:nvSpPr>
          <p:spPr>
            <a:xfrm>
              <a:off x="4573650" y="3278950"/>
              <a:ext cx="51575" cy="16575"/>
            </a:xfrm>
            <a:custGeom>
              <a:avLst/>
              <a:gdLst/>
              <a:ahLst/>
              <a:cxnLst/>
              <a:rect l="l" t="t" r="r" b="b"/>
              <a:pathLst>
                <a:path w="2063" h="663" extrusionOk="0">
                  <a:moveTo>
                    <a:pt x="112" y="1"/>
                  </a:moveTo>
                  <a:cubicBezTo>
                    <a:pt x="77" y="1"/>
                    <a:pt x="43" y="20"/>
                    <a:pt x="26" y="54"/>
                  </a:cubicBezTo>
                  <a:cubicBezTo>
                    <a:pt x="1" y="98"/>
                    <a:pt x="15" y="154"/>
                    <a:pt x="58" y="183"/>
                  </a:cubicBezTo>
                  <a:cubicBezTo>
                    <a:pt x="62" y="184"/>
                    <a:pt x="64" y="184"/>
                    <a:pt x="65" y="187"/>
                  </a:cubicBezTo>
                  <a:cubicBezTo>
                    <a:pt x="642" y="498"/>
                    <a:pt x="1292" y="663"/>
                    <a:pt x="1947" y="663"/>
                  </a:cubicBezTo>
                  <a:cubicBezTo>
                    <a:pt x="1953" y="663"/>
                    <a:pt x="1958" y="663"/>
                    <a:pt x="1964" y="663"/>
                  </a:cubicBezTo>
                  <a:cubicBezTo>
                    <a:pt x="2020" y="663"/>
                    <a:pt x="2063" y="617"/>
                    <a:pt x="2063" y="564"/>
                  </a:cubicBezTo>
                  <a:cubicBezTo>
                    <a:pt x="2063" y="508"/>
                    <a:pt x="2020" y="465"/>
                    <a:pt x="1964" y="465"/>
                  </a:cubicBezTo>
                  <a:cubicBezTo>
                    <a:pt x="1961" y="465"/>
                    <a:pt x="1958" y="465"/>
                    <a:pt x="1955" y="465"/>
                  </a:cubicBezTo>
                  <a:cubicBezTo>
                    <a:pt x="1332" y="465"/>
                    <a:pt x="709" y="310"/>
                    <a:pt x="160" y="14"/>
                  </a:cubicBezTo>
                  <a:cubicBezTo>
                    <a:pt x="145" y="5"/>
                    <a:pt x="129" y="1"/>
                    <a:pt x="11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1"/>
            <p:cNvSpPr/>
            <p:nvPr/>
          </p:nvSpPr>
          <p:spPr>
            <a:xfrm>
              <a:off x="4567200" y="3250975"/>
              <a:ext cx="104000" cy="63900"/>
            </a:xfrm>
            <a:custGeom>
              <a:avLst/>
              <a:gdLst/>
              <a:ahLst/>
              <a:cxnLst/>
              <a:rect l="l" t="t" r="r" b="b"/>
              <a:pathLst>
                <a:path w="4160" h="2556" extrusionOk="0">
                  <a:moveTo>
                    <a:pt x="2123" y="0"/>
                  </a:moveTo>
                  <a:cubicBezTo>
                    <a:pt x="1771" y="0"/>
                    <a:pt x="1401" y="142"/>
                    <a:pt x="1096" y="357"/>
                  </a:cubicBezTo>
                  <a:cubicBezTo>
                    <a:pt x="769" y="586"/>
                    <a:pt x="1" y="1226"/>
                    <a:pt x="56" y="1641"/>
                  </a:cubicBezTo>
                  <a:cubicBezTo>
                    <a:pt x="118" y="2111"/>
                    <a:pt x="838" y="2342"/>
                    <a:pt x="1206" y="2424"/>
                  </a:cubicBezTo>
                  <a:cubicBezTo>
                    <a:pt x="1600" y="2511"/>
                    <a:pt x="2006" y="2556"/>
                    <a:pt x="2417" y="2556"/>
                  </a:cubicBezTo>
                  <a:cubicBezTo>
                    <a:pt x="2530" y="2556"/>
                    <a:pt x="2644" y="2553"/>
                    <a:pt x="2758" y="2546"/>
                  </a:cubicBezTo>
                  <a:cubicBezTo>
                    <a:pt x="3095" y="2527"/>
                    <a:pt x="3450" y="2470"/>
                    <a:pt x="3728" y="2249"/>
                  </a:cubicBezTo>
                  <a:cubicBezTo>
                    <a:pt x="4006" y="2028"/>
                    <a:pt x="4160" y="1600"/>
                    <a:pt x="3979" y="1323"/>
                  </a:cubicBezTo>
                  <a:cubicBezTo>
                    <a:pt x="3899" y="1198"/>
                    <a:pt x="3766" y="1124"/>
                    <a:pt x="3650" y="1034"/>
                  </a:cubicBezTo>
                  <a:cubicBezTo>
                    <a:pt x="3267" y="744"/>
                    <a:pt x="3012" y="278"/>
                    <a:pt x="2570" y="88"/>
                  </a:cubicBezTo>
                  <a:cubicBezTo>
                    <a:pt x="2429" y="27"/>
                    <a:pt x="2278" y="0"/>
                    <a:pt x="2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1"/>
            <p:cNvSpPr/>
            <p:nvPr/>
          </p:nvSpPr>
          <p:spPr>
            <a:xfrm>
              <a:off x="4460075" y="3280575"/>
              <a:ext cx="96825" cy="104525"/>
            </a:xfrm>
            <a:custGeom>
              <a:avLst/>
              <a:gdLst/>
              <a:ahLst/>
              <a:cxnLst/>
              <a:rect l="l" t="t" r="r" b="b"/>
              <a:pathLst>
                <a:path w="3873" h="4181" extrusionOk="0">
                  <a:moveTo>
                    <a:pt x="3217" y="1"/>
                  </a:moveTo>
                  <a:cubicBezTo>
                    <a:pt x="3159" y="1"/>
                    <a:pt x="3097" y="7"/>
                    <a:pt x="3030" y="19"/>
                  </a:cubicBezTo>
                  <a:cubicBezTo>
                    <a:pt x="2385" y="133"/>
                    <a:pt x="1726" y="411"/>
                    <a:pt x="1112" y="634"/>
                  </a:cubicBezTo>
                  <a:cubicBezTo>
                    <a:pt x="807" y="744"/>
                    <a:pt x="480" y="879"/>
                    <a:pt x="310" y="1157"/>
                  </a:cubicBezTo>
                  <a:cubicBezTo>
                    <a:pt x="50" y="1577"/>
                    <a:pt x="258" y="2121"/>
                    <a:pt x="224" y="2616"/>
                  </a:cubicBezTo>
                  <a:cubicBezTo>
                    <a:pt x="198" y="3031"/>
                    <a:pt x="0" y="3481"/>
                    <a:pt x="214" y="3840"/>
                  </a:cubicBezTo>
                  <a:cubicBezTo>
                    <a:pt x="360" y="4087"/>
                    <a:pt x="637" y="4180"/>
                    <a:pt x="933" y="4180"/>
                  </a:cubicBezTo>
                  <a:cubicBezTo>
                    <a:pt x="1127" y="4180"/>
                    <a:pt x="1329" y="4140"/>
                    <a:pt x="1507" y="4078"/>
                  </a:cubicBezTo>
                  <a:cubicBezTo>
                    <a:pt x="2778" y="3631"/>
                    <a:pt x="3727" y="2389"/>
                    <a:pt x="3828" y="1046"/>
                  </a:cubicBezTo>
                  <a:cubicBezTo>
                    <a:pt x="3872" y="481"/>
                    <a:pt x="3742" y="1"/>
                    <a:pt x="3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1"/>
            <p:cNvSpPr/>
            <p:nvPr/>
          </p:nvSpPr>
          <p:spPr>
            <a:xfrm>
              <a:off x="4505475" y="3289600"/>
              <a:ext cx="50175" cy="73275"/>
            </a:xfrm>
            <a:custGeom>
              <a:avLst/>
              <a:gdLst/>
              <a:ahLst/>
              <a:cxnLst/>
              <a:rect l="l" t="t" r="r" b="b"/>
              <a:pathLst>
                <a:path w="2007" h="2931" extrusionOk="0">
                  <a:moveTo>
                    <a:pt x="1897" y="0"/>
                  </a:moveTo>
                  <a:cubicBezTo>
                    <a:pt x="1855" y="0"/>
                    <a:pt x="1816" y="27"/>
                    <a:pt x="1803" y="69"/>
                  </a:cubicBezTo>
                  <a:cubicBezTo>
                    <a:pt x="1488" y="1055"/>
                    <a:pt x="925" y="1942"/>
                    <a:pt x="169" y="2645"/>
                  </a:cubicBezTo>
                  <a:cubicBezTo>
                    <a:pt x="142" y="2646"/>
                    <a:pt x="118" y="2659"/>
                    <a:pt x="99" y="2682"/>
                  </a:cubicBezTo>
                  <a:lnTo>
                    <a:pt x="32" y="2771"/>
                  </a:lnTo>
                  <a:cubicBezTo>
                    <a:pt x="0" y="2812"/>
                    <a:pt x="4" y="2868"/>
                    <a:pt x="42" y="2904"/>
                  </a:cubicBezTo>
                  <a:cubicBezTo>
                    <a:pt x="46" y="2907"/>
                    <a:pt x="49" y="2911"/>
                    <a:pt x="55" y="2914"/>
                  </a:cubicBezTo>
                  <a:cubicBezTo>
                    <a:pt x="71" y="2925"/>
                    <a:pt x="90" y="2930"/>
                    <a:pt x="109" y="2930"/>
                  </a:cubicBezTo>
                  <a:cubicBezTo>
                    <a:pt x="132" y="2930"/>
                    <a:pt x="156" y="2922"/>
                    <a:pt x="175" y="2905"/>
                  </a:cubicBezTo>
                  <a:cubicBezTo>
                    <a:pt x="1021" y="2162"/>
                    <a:pt x="1648" y="1201"/>
                    <a:pt x="1991" y="128"/>
                  </a:cubicBezTo>
                  <a:cubicBezTo>
                    <a:pt x="2007" y="76"/>
                    <a:pt x="1977" y="23"/>
                    <a:pt x="1926" y="5"/>
                  </a:cubicBezTo>
                  <a:cubicBezTo>
                    <a:pt x="1917" y="2"/>
                    <a:pt x="1907" y="0"/>
                    <a:pt x="1897"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1"/>
            <p:cNvSpPr/>
            <p:nvPr/>
          </p:nvSpPr>
          <p:spPr>
            <a:xfrm>
              <a:off x="4495325" y="3286075"/>
              <a:ext cx="51125" cy="45925"/>
            </a:xfrm>
            <a:custGeom>
              <a:avLst/>
              <a:gdLst/>
              <a:ahLst/>
              <a:cxnLst/>
              <a:rect l="l" t="t" r="r" b="b"/>
              <a:pathLst>
                <a:path w="2045" h="1837" extrusionOk="0">
                  <a:moveTo>
                    <a:pt x="1932" y="1"/>
                  </a:moveTo>
                  <a:cubicBezTo>
                    <a:pt x="1917" y="1"/>
                    <a:pt x="1901" y="5"/>
                    <a:pt x="1887" y="12"/>
                  </a:cubicBezTo>
                  <a:cubicBezTo>
                    <a:pt x="1134" y="396"/>
                    <a:pt x="491" y="975"/>
                    <a:pt x="29" y="1685"/>
                  </a:cubicBezTo>
                  <a:cubicBezTo>
                    <a:pt x="1" y="1729"/>
                    <a:pt x="12" y="1791"/>
                    <a:pt x="58" y="1821"/>
                  </a:cubicBezTo>
                  <a:cubicBezTo>
                    <a:pt x="74" y="1831"/>
                    <a:pt x="93" y="1836"/>
                    <a:pt x="111" y="1836"/>
                  </a:cubicBezTo>
                  <a:cubicBezTo>
                    <a:pt x="144" y="1836"/>
                    <a:pt x="176" y="1821"/>
                    <a:pt x="194" y="1794"/>
                  </a:cubicBezTo>
                  <a:cubicBezTo>
                    <a:pt x="637" y="1113"/>
                    <a:pt x="1255" y="558"/>
                    <a:pt x="1977" y="187"/>
                  </a:cubicBezTo>
                  <a:cubicBezTo>
                    <a:pt x="2024" y="161"/>
                    <a:pt x="2044" y="103"/>
                    <a:pt x="2019" y="54"/>
                  </a:cubicBezTo>
                  <a:cubicBezTo>
                    <a:pt x="2001" y="21"/>
                    <a:pt x="1967" y="1"/>
                    <a:pt x="193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1"/>
            <p:cNvSpPr/>
            <p:nvPr/>
          </p:nvSpPr>
          <p:spPr>
            <a:xfrm>
              <a:off x="4484575" y="3284625"/>
              <a:ext cx="66225" cy="71475"/>
            </a:xfrm>
            <a:custGeom>
              <a:avLst/>
              <a:gdLst/>
              <a:ahLst/>
              <a:cxnLst/>
              <a:rect l="l" t="t" r="r" b="b"/>
              <a:pathLst>
                <a:path w="2649" h="2859" extrusionOk="0">
                  <a:moveTo>
                    <a:pt x="2201" y="1"/>
                  </a:moveTo>
                  <a:cubicBezTo>
                    <a:pt x="2161" y="1"/>
                    <a:pt x="2119" y="5"/>
                    <a:pt x="2073" y="13"/>
                  </a:cubicBezTo>
                  <a:cubicBezTo>
                    <a:pt x="1633" y="92"/>
                    <a:pt x="1183" y="281"/>
                    <a:pt x="762" y="433"/>
                  </a:cubicBezTo>
                  <a:cubicBezTo>
                    <a:pt x="552" y="509"/>
                    <a:pt x="330" y="602"/>
                    <a:pt x="211" y="790"/>
                  </a:cubicBezTo>
                  <a:cubicBezTo>
                    <a:pt x="35" y="1078"/>
                    <a:pt x="175" y="1451"/>
                    <a:pt x="152" y="1790"/>
                  </a:cubicBezTo>
                  <a:cubicBezTo>
                    <a:pt x="132" y="2074"/>
                    <a:pt x="1" y="2381"/>
                    <a:pt x="145" y="2626"/>
                  </a:cubicBezTo>
                  <a:cubicBezTo>
                    <a:pt x="246" y="2795"/>
                    <a:pt x="436" y="2859"/>
                    <a:pt x="639" y="2859"/>
                  </a:cubicBezTo>
                  <a:cubicBezTo>
                    <a:pt x="772" y="2859"/>
                    <a:pt x="909" y="2832"/>
                    <a:pt x="1031" y="2789"/>
                  </a:cubicBezTo>
                  <a:cubicBezTo>
                    <a:pt x="1900" y="2482"/>
                    <a:pt x="2547" y="1634"/>
                    <a:pt x="2619" y="717"/>
                  </a:cubicBezTo>
                  <a:cubicBezTo>
                    <a:pt x="2649" y="329"/>
                    <a:pt x="2560" y="1"/>
                    <a:pt x="2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1"/>
            <p:cNvSpPr/>
            <p:nvPr/>
          </p:nvSpPr>
          <p:spPr>
            <a:xfrm>
              <a:off x="4544850" y="3284325"/>
              <a:ext cx="92025" cy="120000"/>
            </a:xfrm>
            <a:custGeom>
              <a:avLst/>
              <a:gdLst/>
              <a:ahLst/>
              <a:cxnLst/>
              <a:rect l="l" t="t" r="r" b="b"/>
              <a:pathLst>
                <a:path w="3681" h="4800" extrusionOk="0">
                  <a:moveTo>
                    <a:pt x="1184" y="1"/>
                  </a:moveTo>
                  <a:cubicBezTo>
                    <a:pt x="906" y="1"/>
                    <a:pt x="634" y="135"/>
                    <a:pt x="392" y="476"/>
                  </a:cubicBezTo>
                  <a:cubicBezTo>
                    <a:pt x="122" y="852"/>
                    <a:pt x="53" y="1334"/>
                    <a:pt x="32" y="1796"/>
                  </a:cubicBezTo>
                  <a:cubicBezTo>
                    <a:pt x="0" y="2413"/>
                    <a:pt x="42" y="3032"/>
                    <a:pt x="149" y="3640"/>
                  </a:cubicBezTo>
                  <a:cubicBezTo>
                    <a:pt x="201" y="3928"/>
                    <a:pt x="297" y="4250"/>
                    <a:pt x="562" y="4376"/>
                  </a:cubicBezTo>
                  <a:cubicBezTo>
                    <a:pt x="643" y="4415"/>
                    <a:pt x="729" y="4429"/>
                    <a:pt x="817" y="4429"/>
                  </a:cubicBezTo>
                  <a:cubicBezTo>
                    <a:pt x="1068" y="4429"/>
                    <a:pt x="1340" y="4313"/>
                    <a:pt x="1592" y="4313"/>
                  </a:cubicBezTo>
                  <a:cubicBezTo>
                    <a:pt x="1678" y="4313"/>
                    <a:pt x="1761" y="4326"/>
                    <a:pt x="1841" y="4362"/>
                  </a:cubicBezTo>
                  <a:cubicBezTo>
                    <a:pt x="1980" y="4424"/>
                    <a:pt x="2083" y="4544"/>
                    <a:pt x="2206" y="4636"/>
                  </a:cubicBezTo>
                  <a:cubicBezTo>
                    <a:pt x="2343" y="4737"/>
                    <a:pt x="2513" y="4800"/>
                    <a:pt x="2681" y="4800"/>
                  </a:cubicBezTo>
                  <a:cubicBezTo>
                    <a:pt x="2726" y="4800"/>
                    <a:pt x="2771" y="4796"/>
                    <a:pt x="2815" y="4786"/>
                  </a:cubicBezTo>
                  <a:cubicBezTo>
                    <a:pt x="3026" y="4739"/>
                    <a:pt x="3214" y="4570"/>
                    <a:pt x="3247" y="4356"/>
                  </a:cubicBezTo>
                  <a:cubicBezTo>
                    <a:pt x="3285" y="4123"/>
                    <a:pt x="3149" y="3892"/>
                    <a:pt x="3166" y="3657"/>
                  </a:cubicBezTo>
                  <a:cubicBezTo>
                    <a:pt x="3186" y="3406"/>
                    <a:pt x="3377" y="3205"/>
                    <a:pt x="3467" y="2970"/>
                  </a:cubicBezTo>
                  <a:cubicBezTo>
                    <a:pt x="3681" y="2416"/>
                    <a:pt x="3312" y="1824"/>
                    <a:pt x="2966" y="1342"/>
                  </a:cubicBezTo>
                  <a:cubicBezTo>
                    <a:pt x="2578" y="809"/>
                    <a:pt x="1865" y="1"/>
                    <a:pt x="1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1"/>
            <p:cNvSpPr/>
            <p:nvPr/>
          </p:nvSpPr>
          <p:spPr>
            <a:xfrm>
              <a:off x="4554625" y="3281875"/>
              <a:ext cx="18125" cy="63750"/>
            </a:xfrm>
            <a:custGeom>
              <a:avLst/>
              <a:gdLst/>
              <a:ahLst/>
              <a:cxnLst/>
              <a:rect l="l" t="t" r="r" b="b"/>
              <a:pathLst>
                <a:path w="725" h="2550" extrusionOk="0">
                  <a:moveTo>
                    <a:pt x="494" y="1"/>
                  </a:moveTo>
                  <a:cubicBezTo>
                    <a:pt x="459" y="1"/>
                    <a:pt x="424" y="19"/>
                    <a:pt x="408" y="53"/>
                  </a:cubicBezTo>
                  <a:cubicBezTo>
                    <a:pt x="1" y="808"/>
                    <a:pt x="49" y="1794"/>
                    <a:pt x="529" y="2505"/>
                  </a:cubicBezTo>
                  <a:cubicBezTo>
                    <a:pt x="537" y="2516"/>
                    <a:pt x="545" y="2525"/>
                    <a:pt x="555" y="2532"/>
                  </a:cubicBezTo>
                  <a:cubicBezTo>
                    <a:pt x="572" y="2543"/>
                    <a:pt x="592" y="2549"/>
                    <a:pt x="612" y="2549"/>
                  </a:cubicBezTo>
                  <a:cubicBezTo>
                    <a:pt x="631" y="2549"/>
                    <a:pt x="650" y="2544"/>
                    <a:pt x="667" y="2534"/>
                  </a:cubicBezTo>
                  <a:cubicBezTo>
                    <a:pt x="711" y="2502"/>
                    <a:pt x="724" y="2441"/>
                    <a:pt x="694" y="2396"/>
                  </a:cubicBezTo>
                  <a:cubicBezTo>
                    <a:pt x="253" y="1744"/>
                    <a:pt x="208" y="841"/>
                    <a:pt x="581" y="147"/>
                  </a:cubicBezTo>
                  <a:cubicBezTo>
                    <a:pt x="608" y="99"/>
                    <a:pt x="591" y="33"/>
                    <a:pt x="541" y="13"/>
                  </a:cubicBezTo>
                  <a:cubicBezTo>
                    <a:pt x="526" y="5"/>
                    <a:pt x="510" y="1"/>
                    <a:pt x="494"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1"/>
            <p:cNvSpPr/>
            <p:nvPr/>
          </p:nvSpPr>
          <p:spPr>
            <a:xfrm>
              <a:off x="4569175" y="3287650"/>
              <a:ext cx="23625" cy="46275"/>
            </a:xfrm>
            <a:custGeom>
              <a:avLst/>
              <a:gdLst/>
              <a:ahLst/>
              <a:cxnLst/>
              <a:rect l="l" t="t" r="r" b="b"/>
              <a:pathLst>
                <a:path w="945" h="1851" extrusionOk="0">
                  <a:moveTo>
                    <a:pt x="114" y="0"/>
                  </a:moveTo>
                  <a:cubicBezTo>
                    <a:pt x="97" y="0"/>
                    <a:pt x="79" y="5"/>
                    <a:pt x="63" y="14"/>
                  </a:cubicBezTo>
                  <a:cubicBezTo>
                    <a:pt x="16" y="42"/>
                    <a:pt x="0" y="103"/>
                    <a:pt x="29" y="150"/>
                  </a:cubicBezTo>
                  <a:cubicBezTo>
                    <a:pt x="336" y="656"/>
                    <a:pt x="574" y="1205"/>
                    <a:pt x="739" y="1778"/>
                  </a:cubicBezTo>
                  <a:cubicBezTo>
                    <a:pt x="746" y="1801"/>
                    <a:pt x="760" y="1821"/>
                    <a:pt x="780" y="1834"/>
                  </a:cubicBezTo>
                  <a:cubicBezTo>
                    <a:pt x="795" y="1844"/>
                    <a:pt x="814" y="1850"/>
                    <a:pt x="832" y="1850"/>
                  </a:cubicBezTo>
                  <a:cubicBezTo>
                    <a:pt x="842" y="1850"/>
                    <a:pt x="852" y="1849"/>
                    <a:pt x="862" y="1845"/>
                  </a:cubicBezTo>
                  <a:cubicBezTo>
                    <a:pt x="916" y="1831"/>
                    <a:pt x="945" y="1777"/>
                    <a:pt x="931" y="1724"/>
                  </a:cubicBezTo>
                  <a:cubicBezTo>
                    <a:pt x="761" y="1135"/>
                    <a:pt x="515" y="570"/>
                    <a:pt x="200" y="47"/>
                  </a:cubicBezTo>
                  <a:cubicBezTo>
                    <a:pt x="181" y="17"/>
                    <a:pt x="148" y="0"/>
                    <a:pt x="114"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1"/>
            <p:cNvSpPr/>
            <p:nvPr/>
          </p:nvSpPr>
          <p:spPr>
            <a:xfrm>
              <a:off x="4551125" y="3281850"/>
              <a:ext cx="67700" cy="88200"/>
            </a:xfrm>
            <a:custGeom>
              <a:avLst/>
              <a:gdLst/>
              <a:ahLst/>
              <a:cxnLst/>
              <a:rect l="l" t="t" r="r" b="b"/>
              <a:pathLst>
                <a:path w="2708" h="3528" extrusionOk="0">
                  <a:moveTo>
                    <a:pt x="869" y="0"/>
                  </a:moveTo>
                  <a:cubicBezTo>
                    <a:pt x="665" y="0"/>
                    <a:pt x="465" y="99"/>
                    <a:pt x="287" y="349"/>
                  </a:cubicBezTo>
                  <a:cubicBezTo>
                    <a:pt x="90" y="627"/>
                    <a:pt x="40" y="980"/>
                    <a:pt x="22" y="1321"/>
                  </a:cubicBezTo>
                  <a:cubicBezTo>
                    <a:pt x="0" y="1774"/>
                    <a:pt x="29" y="2228"/>
                    <a:pt x="110" y="2675"/>
                  </a:cubicBezTo>
                  <a:cubicBezTo>
                    <a:pt x="148" y="2886"/>
                    <a:pt x="218" y="3124"/>
                    <a:pt x="413" y="3215"/>
                  </a:cubicBezTo>
                  <a:cubicBezTo>
                    <a:pt x="472" y="3244"/>
                    <a:pt x="535" y="3254"/>
                    <a:pt x="600" y="3254"/>
                  </a:cubicBezTo>
                  <a:cubicBezTo>
                    <a:pt x="784" y="3254"/>
                    <a:pt x="983" y="3169"/>
                    <a:pt x="1169" y="3169"/>
                  </a:cubicBezTo>
                  <a:cubicBezTo>
                    <a:pt x="1232" y="3169"/>
                    <a:pt x="1294" y="3179"/>
                    <a:pt x="1353" y="3205"/>
                  </a:cubicBezTo>
                  <a:cubicBezTo>
                    <a:pt x="1455" y="3250"/>
                    <a:pt x="1531" y="3339"/>
                    <a:pt x="1622" y="3408"/>
                  </a:cubicBezTo>
                  <a:cubicBezTo>
                    <a:pt x="1721" y="3482"/>
                    <a:pt x="1845" y="3527"/>
                    <a:pt x="1968" y="3527"/>
                  </a:cubicBezTo>
                  <a:cubicBezTo>
                    <a:pt x="2002" y="3527"/>
                    <a:pt x="2036" y="3524"/>
                    <a:pt x="2070" y="3516"/>
                  </a:cubicBezTo>
                  <a:cubicBezTo>
                    <a:pt x="2224" y="3482"/>
                    <a:pt x="2362" y="3357"/>
                    <a:pt x="2386" y="3201"/>
                  </a:cubicBezTo>
                  <a:cubicBezTo>
                    <a:pt x="2415" y="3031"/>
                    <a:pt x="2315" y="2861"/>
                    <a:pt x="2328" y="2689"/>
                  </a:cubicBezTo>
                  <a:cubicBezTo>
                    <a:pt x="2342" y="2505"/>
                    <a:pt x="2482" y="2357"/>
                    <a:pt x="2550" y="2184"/>
                  </a:cubicBezTo>
                  <a:cubicBezTo>
                    <a:pt x="2707" y="1777"/>
                    <a:pt x="2437" y="1339"/>
                    <a:pt x="2181" y="988"/>
                  </a:cubicBezTo>
                  <a:cubicBezTo>
                    <a:pt x="1894" y="594"/>
                    <a:pt x="1370" y="0"/>
                    <a:pt x="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1"/>
            <p:cNvSpPr/>
            <p:nvPr/>
          </p:nvSpPr>
          <p:spPr>
            <a:xfrm>
              <a:off x="4517600" y="3191600"/>
              <a:ext cx="116300" cy="89250"/>
            </a:xfrm>
            <a:custGeom>
              <a:avLst/>
              <a:gdLst/>
              <a:ahLst/>
              <a:cxnLst/>
              <a:rect l="l" t="t" r="r" b="b"/>
              <a:pathLst>
                <a:path w="4652" h="3570" extrusionOk="0">
                  <a:moveTo>
                    <a:pt x="758" y="0"/>
                  </a:moveTo>
                  <a:cubicBezTo>
                    <a:pt x="567" y="58"/>
                    <a:pt x="362" y="81"/>
                    <a:pt x="219" y="217"/>
                  </a:cubicBezTo>
                  <a:cubicBezTo>
                    <a:pt x="1" y="423"/>
                    <a:pt x="48" y="776"/>
                    <a:pt x="133" y="1062"/>
                  </a:cubicBezTo>
                  <a:cubicBezTo>
                    <a:pt x="344" y="1779"/>
                    <a:pt x="878" y="3179"/>
                    <a:pt x="1628" y="3513"/>
                  </a:cubicBezTo>
                  <a:cubicBezTo>
                    <a:pt x="1715" y="3552"/>
                    <a:pt x="1806" y="3570"/>
                    <a:pt x="1898" y="3570"/>
                  </a:cubicBezTo>
                  <a:cubicBezTo>
                    <a:pt x="2648" y="3570"/>
                    <a:pt x="3521" y="2412"/>
                    <a:pt x="3940" y="1975"/>
                  </a:cubicBezTo>
                  <a:cubicBezTo>
                    <a:pt x="4172" y="1735"/>
                    <a:pt x="4397" y="1481"/>
                    <a:pt x="4523" y="1177"/>
                  </a:cubicBezTo>
                  <a:cubicBezTo>
                    <a:pt x="4599" y="999"/>
                    <a:pt x="4635" y="810"/>
                    <a:pt x="4652" y="618"/>
                  </a:cubicBezTo>
                  <a:lnTo>
                    <a:pt x="4652" y="618"/>
                  </a:lnTo>
                  <a:cubicBezTo>
                    <a:pt x="4106" y="1254"/>
                    <a:pt x="3383" y="1742"/>
                    <a:pt x="2584" y="1994"/>
                  </a:cubicBezTo>
                  <a:cubicBezTo>
                    <a:pt x="2502" y="2019"/>
                    <a:pt x="2418" y="2042"/>
                    <a:pt x="2334" y="2042"/>
                  </a:cubicBezTo>
                  <a:cubicBezTo>
                    <a:pt x="2311" y="2042"/>
                    <a:pt x="2287" y="2040"/>
                    <a:pt x="2264" y="2036"/>
                  </a:cubicBezTo>
                  <a:cubicBezTo>
                    <a:pt x="2155" y="2014"/>
                    <a:pt x="2063" y="1942"/>
                    <a:pt x="1979" y="1871"/>
                  </a:cubicBezTo>
                  <a:cubicBezTo>
                    <a:pt x="1408" y="1378"/>
                    <a:pt x="987" y="718"/>
                    <a:pt x="758"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1"/>
            <p:cNvSpPr/>
            <p:nvPr/>
          </p:nvSpPr>
          <p:spPr>
            <a:xfrm>
              <a:off x="4465300" y="3280575"/>
              <a:ext cx="91600" cy="80775"/>
            </a:xfrm>
            <a:custGeom>
              <a:avLst/>
              <a:gdLst/>
              <a:ahLst/>
              <a:cxnLst/>
              <a:rect l="l" t="t" r="r" b="b"/>
              <a:pathLst>
                <a:path w="3664" h="3231" extrusionOk="0">
                  <a:moveTo>
                    <a:pt x="3008" y="1"/>
                  </a:moveTo>
                  <a:cubicBezTo>
                    <a:pt x="2950" y="1"/>
                    <a:pt x="2888" y="7"/>
                    <a:pt x="2821" y="19"/>
                  </a:cubicBezTo>
                  <a:cubicBezTo>
                    <a:pt x="2176" y="133"/>
                    <a:pt x="1518" y="411"/>
                    <a:pt x="906" y="634"/>
                  </a:cubicBezTo>
                  <a:cubicBezTo>
                    <a:pt x="600" y="744"/>
                    <a:pt x="273" y="879"/>
                    <a:pt x="104" y="1157"/>
                  </a:cubicBezTo>
                  <a:cubicBezTo>
                    <a:pt x="51" y="1243"/>
                    <a:pt x="21" y="1333"/>
                    <a:pt x="0" y="1426"/>
                  </a:cubicBezTo>
                  <a:cubicBezTo>
                    <a:pt x="415" y="1228"/>
                    <a:pt x="839" y="1054"/>
                    <a:pt x="1275" y="910"/>
                  </a:cubicBezTo>
                  <a:cubicBezTo>
                    <a:pt x="1459" y="849"/>
                    <a:pt x="1659" y="793"/>
                    <a:pt x="1854" y="793"/>
                  </a:cubicBezTo>
                  <a:cubicBezTo>
                    <a:pt x="1956" y="793"/>
                    <a:pt x="2056" y="808"/>
                    <a:pt x="2153" y="846"/>
                  </a:cubicBezTo>
                  <a:cubicBezTo>
                    <a:pt x="2393" y="939"/>
                    <a:pt x="2565" y="1164"/>
                    <a:pt x="2651" y="1405"/>
                  </a:cubicBezTo>
                  <a:cubicBezTo>
                    <a:pt x="2737" y="1648"/>
                    <a:pt x="2744" y="1911"/>
                    <a:pt x="2737" y="2169"/>
                  </a:cubicBezTo>
                  <a:cubicBezTo>
                    <a:pt x="2724" y="2525"/>
                    <a:pt x="2679" y="2881"/>
                    <a:pt x="2606" y="3231"/>
                  </a:cubicBezTo>
                  <a:cubicBezTo>
                    <a:pt x="3179" y="2644"/>
                    <a:pt x="3558" y="1866"/>
                    <a:pt x="3619" y="1046"/>
                  </a:cubicBezTo>
                  <a:cubicBezTo>
                    <a:pt x="3663" y="481"/>
                    <a:pt x="3533" y="1"/>
                    <a:pt x="300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1"/>
            <p:cNvSpPr/>
            <p:nvPr/>
          </p:nvSpPr>
          <p:spPr>
            <a:xfrm>
              <a:off x="4544800" y="3284325"/>
              <a:ext cx="89550" cy="90975"/>
            </a:xfrm>
            <a:custGeom>
              <a:avLst/>
              <a:gdLst/>
              <a:ahLst/>
              <a:cxnLst/>
              <a:rect l="l" t="t" r="r" b="b"/>
              <a:pathLst>
                <a:path w="3582" h="3639" extrusionOk="0">
                  <a:moveTo>
                    <a:pt x="1185" y="1"/>
                  </a:moveTo>
                  <a:cubicBezTo>
                    <a:pt x="908" y="1"/>
                    <a:pt x="635" y="135"/>
                    <a:pt x="392" y="476"/>
                  </a:cubicBezTo>
                  <a:cubicBezTo>
                    <a:pt x="123" y="852"/>
                    <a:pt x="52" y="1334"/>
                    <a:pt x="31" y="1796"/>
                  </a:cubicBezTo>
                  <a:cubicBezTo>
                    <a:pt x="1" y="2413"/>
                    <a:pt x="42" y="3030"/>
                    <a:pt x="150" y="3638"/>
                  </a:cubicBezTo>
                  <a:cubicBezTo>
                    <a:pt x="214" y="3294"/>
                    <a:pt x="322" y="2957"/>
                    <a:pt x="469" y="2641"/>
                  </a:cubicBezTo>
                  <a:cubicBezTo>
                    <a:pt x="696" y="2162"/>
                    <a:pt x="1083" y="1685"/>
                    <a:pt x="1610" y="1655"/>
                  </a:cubicBezTo>
                  <a:cubicBezTo>
                    <a:pt x="1629" y="1653"/>
                    <a:pt x="1647" y="1653"/>
                    <a:pt x="1665" y="1653"/>
                  </a:cubicBezTo>
                  <a:cubicBezTo>
                    <a:pt x="2031" y="1653"/>
                    <a:pt x="2365" y="1867"/>
                    <a:pt x="2662" y="2082"/>
                  </a:cubicBezTo>
                  <a:cubicBezTo>
                    <a:pt x="2956" y="2291"/>
                    <a:pt x="3243" y="2512"/>
                    <a:pt x="3525" y="2738"/>
                  </a:cubicBezTo>
                  <a:cubicBezTo>
                    <a:pt x="3581" y="2255"/>
                    <a:pt x="3269" y="1756"/>
                    <a:pt x="2968" y="1344"/>
                  </a:cubicBezTo>
                  <a:cubicBezTo>
                    <a:pt x="2580" y="809"/>
                    <a:pt x="1867" y="1"/>
                    <a:pt x="1185"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1"/>
            <p:cNvSpPr/>
            <p:nvPr/>
          </p:nvSpPr>
          <p:spPr>
            <a:xfrm>
              <a:off x="4567750" y="3241325"/>
              <a:ext cx="74900" cy="82000"/>
            </a:xfrm>
            <a:custGeom>
              <a:avLst/>
              <a:gdLst/>
              <a:ahLst/>
              <a:cxnLst/>
              <a:rect l="l" t="t" r="r" b="b"/>
              <a:pathLst>
                <a:path w="2996" h="3280" extrusionOk="0">
                  <a:moveTo>
                    <a:pt x="2689" y="1"/>
                  </a:moveTo>
                  <a:cubicBezTo>
                    <a:pt x="2244" y="1"/>
                    <a:pt x="1791" y="157"/>
                    <a:pt x="1415" y="405"/>
                  </a:cubicBezTo>
                  <a:cubicBezTo>
                    <a:pt x="992" y="684"/>
                    <a:pt x="0" y="1470"/>
                    <a:pt x="95" y="2007"/>
                  </a:cubicBezTo>
                  <a:cubicBezTo>
                    <a:pt x="202" y="2615"/>
                    <a:pt x="1170" y="2950"/>
                    <a:pt x="1668" y="3074"/>
                  </a:cubicBezTo>
                  <a:cubicBezTo>
                    <a:pt x="2085" y="3178"/>
                    <a:pt x="2510" y="3244"/>
                    <a:pt x="2938" y="3280"/>
                  </a:cubicBezTo>
                  <a:cubicBezTo>
                    <a:pt x="2702" y="3043"/>
                    <a:pt x="2482" y="2788"/>
                    <a:pt x="2288" y="2516"/>
                  </a:cubicBezTo>
                  <a:cubicBezTo>
                    <a:pt x="2034" y="2155"/>
                    <a:pt x="1809" y="1716"/>
                    <a:pt x="1908" y="1282"/>
                  </a:cubicBezTo>
                  <a:cubicBezTo>
                    <a:pt x="1994" y="911"/>
                    <a:pt x="2298" y="634"/>
                    <a:pt x="2584" y="383"/>
                  </a:cubicBezTo>
                  <a:cubicBezTo>
                    <a:pt x="2720" y="263"/>
                    <a:pt x="2858" y="144"/>
                    <a:pt x="2996" y="27"/>
                  </a:cubicBezTo>
                  <a:cubicBezTo>
                    <a:pt x="2895" y="9"/>
                    <a:pt x="2792" y="1"/>
                    <a:pt x="268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1"/>
            <p:cNvSpPr/>
            <p:nvPr/>
          </p:nvSpPr>
          <p:spPr>
            <a:xfrm>
              <a:off x="4473675" y="3199375"/>
              <a:ext cx="89975" cy="91650"/>
            </a:xfrm>
            <a:custGeom>
              <a:avLst/>
              <a:gdLst/>
              <a:ahLst/>
              <a:cxnLst/>
              <a:rect l="l" t="t" r="r" b="b"/>
              <a:pathLst>
                <a:path w="3599" h="3666" extrusionOk="0">
                  <a:moveTo>
                    <a:pt x="408" y="0"/>
                  </a:moveTo>
                  <a:lnTo>
                    <a:pt x="408" y="0"/>
                  </a:lnTo>
                  <a:cubicBezTo>
                    <a:pt x="487" y="101"/>
                    <a:pt x="567" y="201"/>
                    <a:pt x="646" y="301"/>
                  </a:cubicBezTo>
                  <a:cubicBezTo>
                    <a:pt x="940" y="671"/>
                    <a:pt x="1236" y="1051"/>
                    <a:pt x="1385" y="1498"/>
                  </a:cubicBezTo>
                  <a:cubicBezTo>
                    <a:pt x="1534" y="1947"/>
                    <a:pt x="1501" y="2484"/>
                    <a:pt x="1186" y="2832"/>
                  </a:cubicBezTo>
                  <a:cubicBezTo>
                    <a:pt x="997" y="3043"/>
                    <a:pt x="730" y="3162"/>
                    <a:pt x="472" y="3277"/>
                  </a:cubicBezTo>
                  <a:cubicBezTo>
                    <a:pt x="315" y="3347"/>
                    <a:pt x="157" y="3416"/>
                    <a:pt x="1" y="3485"/>
                  </a:cubicBezTo>
                  <a:cubicBezTo>
                    <a:pt x="419" y="3516"/>
                    <a:pt x="839" y="3548"/>
                    <a:pt x="1256" y="3578"/>
                  </a:cubicBezTo>
                  <a:cubicBezTo>
                    <a:pt x="1597" y="3604"/>
                    <a:pt x="1936" y="3628"/>
                    <a:pt x="2275" y="3654"/>
                  </a:cubicBezTo>
                  <a:cubicBezTo>
                    <a:pt x="2361" y="3660"/>
                    <a:pt x="2450" y="3666"/>
                    <a:pt x="2538" y="3666"/>
                  </a:cubicBezTo>
                  <a:cubicBezTo>
                    <a:pt x="2731" y="3666"/>
                    <a:pt x="2921" y="3638"/>
                    <a:pt x="3075" y="3528"/>
                  </a:cubicBezTo>
                  <a:cubicBezTo>
                    <a:pt x="3598" y="3152"/>
                    <a:pt x="2760" y="2036"/>
                    <a:pt x="2525" y="1682"/>
                  </a:cubicBezTo>
                  <a:cubicBezTo>
                    <a:pt x="2072" y="995"/>
                    <a:pt x="1461" y="395"/>
                    <a:pt x="686" y="91"/>
                  </a:cubicBezTo>
                  <a:cubicBezTo>
                    <a:pt x="596" y="55"/>
                    <a:pt x="502" y="26"/>
                    <a:pt x="408"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1"/>
            <p:cNvSpPr/>
            <p:nvPr/>
          </p:nvSpPr>
          <p:spPr>
            <a:xfrm>
              <a:off x="4528675" y="3253525"/>
              <a:ext cx="56925" cy="49950"/>
            </a:xfrm>
            <a:custGeom>
              <a:avLst/>
              <a:gdLst/>
              <a:ahLst/>
              <a:cxnLst/>
              <a:rect l="l" t="t" r="r" b="b"/>
              <a:pathLst>
                <a:path w="2277" h="1998" extrusionOk="0">
                  <a:moveTo>
                    <a:pt x="1142" y="0"/>
                  </a:moveTo>
                  <a:cubicBezTo>
                    <a:pt x="818" y="0"/>
                    <a:pt x="498" y="158"/>
                    <a:pt x="306" y="449"/>
                  </a:cubicBezTo>
                  <a:cubicBezTo>
                    <a:pt x="1" y="907"/>
                    <a:pt x="128" y="1526"/>
                    <a:pt x="588" y="1832"/>
                  </a:cubicBezTo>
                  <a:cubicBezTo>
                    <a:pt x="757" y="1944"/>
                    <a:pt x="948" y="1997"/>
                    <a:pt x="1137" y="1997"/>
                  </a:cubicBezTo>
                  <a:cubicBezTo>
                    <a:pt x="1461" y="1997"/>
                    <a:pt x="1780" y="1839"/>
                    <a:pt x="1972" y="1548"/>
                  </a:cubicBezTo>
                  <a:cubicBezTo>
                    <a:pt x="2277" y="1088"/>
                    <a:pt x="2149" y="469"/>
                    <a:pt x="1689" y="165"/>
                  </a:cubicBezTo>
                  <a:cubicBezTo>
                    <a:pt x="1521" y="53"/>
                    <a:pt x="1331" y="0"/>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1"/>
            <p:cNvSpPr/>
            <p:nvPr/>
          </p:nvSpPr>
          <p:spPr>
            <a:xfrm>
              <a:off x="4541400" y="3264675"/>
              <a:ext cx="31500" cy="27625"/>
            </a:xfrm>
            <a:custGeom>
              <a:avLst/>
              <a:gdLst/>
              <a:ahLst/>
              <a:cxnLst/>
              <a:rect l="l" t="t" r="r" b="b"/>
              <a:pathLst>
                <a:path w="1260" h="1105" extrusionOk="0">
                  <a:moveTo>
                    <a:pt x="631" y="0"/>
                  </a:moveTo>
                  <a:cubicBezTo>
                    <a:pt x="451" y="0"/>
                    <a:pt x="275" y="87"/>
                    <a:pt x="168" y="248"/>
                  </a:cubicBezTo>
                  <a:cubicBezTo>
                    <a:pt x="1" y="503"/>
                    <a:pt x="71" y="844"/>
                    <a:pt x="325" y="1013"/>
                  </a:cubicBezTo>
                  <a:cubicBezTo>
                    <a:pt x="419" y="1075"/>
                    <a:pt x="525" y="1105"/>
                    <a:pt x="630" y="1105"/>
                  </a:cubicBezTo>
                  <a:cubicBezTo>
                    <a:pt x="809" y="1105"/>
                    <a:pt x="984" y="1018"/>
                    <a:pt x="1090" y="857"/>
                  </a:cubicBezTo>
                  <a:cubicBezTo>
                    <a:pt x="1259" y="603"/>
                    <a:pt x="1189" y="261"/>
                    <a:pt x="934" y="91"/>
                  </a:cubicBezTo>
                  <a:cubicBezTo>
                    <a:pt x="840" y="30"/>
                    <a:pt x="735" y="0"/>
                    <a:pt x="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1"/>
            <p:cNvSpPr/>
            <p:nvPr/>
          </p:nvSpPr>
          <p:spPr>
            <a:xfrm>
              <a:off x="2846950" y="2797400"/>
              <a:ext cx="211475" cy="201625"/>
            </a:xfrm>
            <a:custGeom>
              <a:avLst/>
              <a:gdLst/>
              <a:ahLst/>
              <a:cxnLst/>
              <a:rect l="l" t="t" r="r" b="b"/>
              <a:pathLst>
                <a:path w="8459" h="8065" extrusionOk="0">
                  <a:moveTo>
                    <a:pt x="2211" y="0"/>
                  </a:moveTo>
                  <a:cubicBezTo>
                    <a:pt x="1696" y="0"/>
                    <a:pt x="1181" y="197"/>
                    <a:pt x="788" y="590"/>
                  </a:cubicBezTo>
                  <a:cubicBezTo>
                    <a:pt x="1" y="1376"/>
                    <a:pt x="1" y="2650"/>
                    <a:pt x="788" y="3437"/>
                  </a:cubicBezTo>
                  <a:lnTo>
                    <a:pt x="4825" y="7474"/>
                  </a:lnTo>
                  <a:cubicBezTo>
                    <a:pt x="5219" y="7868"/>
                    <a:pt x="5734" y="8064"/>
                    <a:pt x="6249" y="8064"/>
                  </a:cubicBezTo>
                  <a:cubicBezTo>
                    <a:pt x="6764" y="8064"/>
                    <a:pt x="7280" y="7868"/>
                    <a:pt x="7673" y="7474"/>
                  </a:cubicBezTo>
                  <a:cubicBezTo>
                    <a:pt x="8458" y="6689"/>
                    <a:pt x="8458" y="5415"/>
                    <a:pt x="7673" y="4628"/>
                  </a:cubicBezTo>
                  <a:lnTo>
                    <a:pt x="3634" y="590"/>
                  </a:lnTo>
                  <a:cubicBezTo>
                    <a:pt x="3241" y="197"/>
                    <a:pt x="2726" y="0"/>
                    <a:pt x="2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1"/>
            <p:cNvSpPr/>
            <p:nvPr/>
          </p:nvSpPr>
          <p:spPr>
            <a:xfrm>
              <a:off x="2846950" y="2797350"/>
              <a:ext cx="138525" cy="132200"/>
            </a:xfrm>
            <a:custGeom>
              <a:avLst/>
              <a:gdLst/>
              <a:ahLst/>
              <a:cxnLst/>
              <a:rect l="l" t="t" r="r" b="b"/>
              <a:pathLst>
                <a:path w="5541" h="5288" extrusionOk="0">
                  <a:moveTo>
                    <a:pt x="2211" y="1"/>
                  </a:moveTo>
                  <a:cubicBezTo>
                    <a:pt x="1696" y="1"/>
                    <a:pt x="1181" y="197"/>
                    <a:pt x="788" y="590"/>
                  </a:cubicBezTo>
                  <a:cubicBezTo>
                    <a:pt x="1" y="1376"/>
                    <a:pt x="1" y="2651"/>
                    <a:pt x="788" y="3437"/>
                  </a:cubicBezTo>
                  <a:lnTo>
                    <a:pt x="2638" y="5288"/>
                  </a:lnTo>
                  <a:cubicBezTo>
                    <a:pt x="3406" y="4714"/>
                    <a:pt x="4120" y="4058"/>
                    <a:pt x="4778" y="3359"/>
                  </a:cubicBezTo>
                  <a:cubicBezTo>
                    <a:pt x="5040" y="3079"/>
                    <a:pt x="5294" y="2790"/>
                    <a:pt x="5540" y="2496"/>
                  </a:cubicBezTo>
                  <a:lnTo>
                    <a:pt x="3634" y="590"/>
                  </a:lnTo>
                  <a:cubicBezTo>
                    <a:pt x="3241" y="197"/>
                    <a:pt x="2726" y="1"/>
                    <a:pt x="221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1"/>
            <p:cNvSpPr/>
            <p:nvPr/>
          </p:nvSpPr>
          <p:spPr>
            <a:xfrm>
              <a:off x="2341750" y="2297200"/>
              <a:ext cx="670050" cy="670050"/>
            </a:xfrm>
            <a:custGeom>
              <a:avLst/>
              <a:gdLst/>
              <a:ahLst/>
              <a:cxnLst/>
              <a:rect l="l" t="t" r="r" b="b"/>
              <a:pathLst>
                <a:path w="26802" h="26802" extrusionOk="0">
                  <a:moveTo>
                    <a:pt x="13401" y="0"/>
                  </a:moveTo>
                  <a:cubicBezTo>
                    <a:pt x="9847" y="0"/>
                    <a:pt x="6438" y="1412"/>
                    <a:pt x="3926" y="3926"/>
                  </a:cubicBezTo>
                  <a:cubicBezTo>
                    <a:pt x="1412" y="6438"/>
                    <a:pt x="0" y="9846"/>
                    <a:pt x="0" y="13401"/>
                  </a:cubicBezTo>
                  <a:cubicBezTo>
                    <a:pt x="0" y="16955"/>
                    <a:pt x="1412" y="20363"/>
                    <a:pt x="3926" y="22877"/>
                  </a:cubicBezTo>
                  <a:cubicBezTo>
                    <a:pt x="6438" y="25390"/>
                    <a:pt x="9847" y="26801"/>
                    <a:pt x="13401" y="26801"/>
                  </a:cubicBezTo>
                  <a:cubicBezTo>
                    <a:pt x="16955" y="26801"/>
                    <a:pt x="20364" y="25390"/>
                    <a:pt x="22878" y="22877"/>
                  </a:cubicBezTo>
                  <a:cubicBezTo>
                    <a:pt x="25390" y="20363"/>
                    <a:pt x="26802" y="16955"/>
                    <a:pt x="26802" y="13401"/>
                  </a:cubicBezTo>
                  <a:cubicBezTo>
                    <a:pt x="26802" y="9846"/>
                    <a:pt x="25390" y="6438"/>
                    <a:pt x="22878" y="3926"/>
                  </a:cubicBezTo>
                  <a:cubicBezTo>
                    <a:pt x="20364" y="1412"/>
                    <a:pt x="16955" y="0"/>
                    <a:pt x="13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1"/>
            <p:cNvSpPr/>
            <p:nvPr/>
          </p:nvSpPr>
          <p:spPr>
            <a:xfrm>
              <a:off x="2375250" y="2330700"/>
              <a:ext cx="603050" cy="603050"/>
            </a:xfrm>
            <a:custGeom>
              <a:avLst/>
              <a:gdLst/>
              <a:ahLst/>
              <a:cxnLst/>
              <a:rect l="l" t="t" r="r" b="b"/>
              <a:pathLst>
                <a:path w="24122" h="24122" extrusionOk="0">
                  <a:moveTo>
                    <a:pt x="12061" y="0"/>
                  </a:moveTo>
                  <a:cubicBezTo>
                    <a:pt x="8862" y="0"/>
                    <a:pt x="5795" y="1271"/>
                    <a:pt x="3533" y="3533"/>
                  </a:cubicBezTo>
                  <a:cubicBezTo>
                    <a:pt x="1272" y="5795"/>
                    <a:pt x="0" y="8862"/>
                    <a:pt x="0" y="12061"/>
                  </a:cubicBezTo>
                  <a:cubicBezTo>
                    <a:pt x="0" y="15260"/>
                    <a:pt x="1272" y="18327"/>
                    <a:pt x="3533" y="20589"/>
                  </a:cubicBezTo>
                  <a:cubicBezTo>
                    <a:pt x="5795" y="22852"/>
                    <a:pt x="8862" y="24121"/>
                    <a:pt x="12061" y="24121"/>
                  </a:cubicBezTo>
                  <a:cubicBezTo>
                    <a:pt x="15260" y="24121"/>
                    <a:pt x="18327" y="22852"/>
                    <a:pt x="20589" y="20589"/>
                  </a:cubicBezTo>
                  <a:cubicBezTo>
                    <a:pt x="22852" y="18327"/>
                    <a:pt x="24122" y="15260"/>
                    <a:pt x="24122" y="12061"/>
                  </a:cubicBezTo>
                  <a:cubicBezTo>
                    <a:pt x="24122" y="8862"/>
                    <a:pt x="22852" y="5795"/>
                    <a:pt x="20589" y="3533"/>
                  </a:cubicBezTo>
                  <a:cubicBezTo>
                    <a:pt x="18327" y="1271"/>
                    <a:pt x="15260" y="0"/>
                    <a:pt x="12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1"/>
            <p:cNvSpPr/>
            <p:nvPr/>
          </p:nvSpPr>
          <p:spPr>
            <a:xfrm>
              <a:off x="2418925" y="2374375"/>
              <a:ext cx="515700" cy="515700"/>
            </a:xfrm>
            <a:custGeom>
              <a:avLst/>
              <a:gdLst/>
              <a:ahLst/>
              <a:cxnLst/>
              <a:rect l="l" t="t" r="r" b="b"/>
              <a:pathLst>
                <a:path w="20628" h="20628" extrusionOk="0">
                  <a:moveTo>
                    <a:pt x="10314" y="0"/>
                  </a:moveTo>
                  <a:cubicBezTo>
                    <a:pt x="7579" y="0"/>
                    <a:pt x="4955" y="1087"/>
                    <a:pt x="3022" y="3021"/>
                  </a:cubicBezTo>
                  <a:cubicBezTo>
                    <a:pt x="1087" y="4955"/>
                    <a:pt x="0" y="7579"/>
                    <a:pt x="0" y="10314"/>
                  </a:cubicBezTo>
                  <a:cubicBezTo>
                    <a:pt x="0" y="13050"/>
                    <a:pt x="1087" y="15673"/>
                    <a:pt x="3022" y="17607"/>
                  </a:cubicBezTo>
                  <a:cubicBezTo>
                    <a:pt x="4955" y="19541"/>
                    <a:pt x="7579" y="20627"/>
                    <a:pt x="10314" y="20627"/>
                  </a:cubicBezTo>
                  <a:cubicBezTo>
                    <a:pt x="13050" y="20627"/>
                    <a:pt x="15673" y="19541"/>
                    <a:pt x="17608" y="17607"/>
                  </a:cubicBezTo>
                  <a:cubicBezTo>
                    <a:pt x="19541" y="15673"/>
                    <a:pt x="20628" y="13050"/>
                    <a:pt x="20628" y="10314"/>
                  </a:cubicBezTo>
                  <a:cubicBezTo>
                    <a:pt x="20628" y="7579"/>
                    <a:pt x="19541" y="4955"/>
                    <a:pt x="17608" y="3021"/>
                  </a:cubicBezTo>
                  <a:cubicBezTo>
                    <a:pt x="15673" y="1087"/>
                    <a:pt x="13050" y="0"/>
                    <a:pt x="10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1"/>
            <p:cNvSpPr/>
            <p:nvPr/>
          </p:nvSpPr>
          <p:spPr>
            <a:xfrm>
              <a:off x="2511825" y="2467250"/>
              <a:ext cx="329975" cy="329950"/>
            </a:xfrm>
            <a:custGeom>
              <a:avLst/>
              <a:gdLst/>
              <a:ahLst/>
              <a:cxnLst/>
              <a:rect l="l" t="t" r="r" b="b"/>
              <a:pathLst>
                <a:path w="13199" h="13198" extrusionOk="0">
                  <a:moveTo>
                    <a:pt x="6599" y="0"/>
                  </a:moveTo>
                  <a:cubicBezTo>
                    <a:pt x="2956" y="0"/>
                    <a:pt x="1" y="2955"/>
                    <a:pt x="1" y="6599"/>
                  </a:cubicBezTo>
                  <a:cubicBezTo>
                    <a:pt x="1" y="8349"/>
                    <a:pt x="697" y="10027"/>
                    <a:pt x="1934" y="11265"/>
                  </a:cubicBezTo>
                  <a:cubicBezTo>
                    <a:pt x="3171" y="12502"/>
                    <a:pt x="4850" y="13197"/>
                    <a:pt x="6599" y="13197"/>
                  </a:cubicBezTo>
                  <a:cubicBezTo>
                    <a:pt x="8349" y="13197"/>
                    <a:pt x="10028" y="12502"/>
                    <a:pt x="11266" y="11265"/>
                  </a:cubicBezTo>
                  <a:cubicBezTo>
                    <a:pt x="12503" y="10027"/>
                    <a:pt x="13198" y="8349"/>
                    <a:pt x="13198" y="6599"/>
                  </a:cubicBezTo>
                  <a:cubicBezTo>
                    <a:pt x="13198" y="4849"/>
                    <a:pt x="12503" y="3170"/>
                    <a:pt x="11266" y="1934"/>
                  </a:cubicBezTo>
                  <a:cubicBezTo>
                    <a:pt x="10028" y="697"/>
                    <a:pt x="8349" y="0"/>
                    <a:pt x="6599"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1"/>
            <p:cNvSpPr/>
            <p:nvPr/>
          </p:nvSpPr>
          <p:spPr>
            <a:xfrm>
              <a:off x="2590125" y="2545525"/>
              <a:ext cx="173375" cy="173375"/>
            </a:xfrm>
            <a:custGeom>
              <a:avLst/>
              <a:gdLst/>
              <a:ahLst/>
              <a:cxnLst/>
              <a:rect l="l" t="t" r="r" b="b"/>
              <a:pathLst>
                <a:path w="6935" h="6935" extrusionOk="0">
                  <a:moveTo>
                    <a:pt x="3467" y="1"/>
                  </a:moveTo>
                  <a:cubicBezTo>
                    <a:pt x="1553" y="1"/>
                    <a:pt x="0" y="1553"/>
                    <a:pt x="0" y="3468"/>
                  </a:cubicBezTo>
                  <a:cubicBezTo>
                    <a:pt x="0" y="5383"/>
                    <a:pt x="1553" y="6935"/>
                    <a:pt x="3467" y="6935"/>
                  </a:cubicBezTo>
                  <a:cubicBezTo>
                    <a:pt x="5382" y="6935"/>
                    <a:pt x="6934" y="5383"/>
                    <a:pt x="6934" y="3468"/>
                  </a:cubicBezTo>
                  <a:cubicBezTo>
                    <a:pt x="6934" y="1553"/>
                    <a:pt x="5382" y="1"/>
                    <a:pt x="346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1"/>
            <p:cNvSpPr/>
            <p:nvPr/>
          </p:nvSpPr>
          <p:spPr>
            <a:xfrm>
              <a:off x="2495900" y="2678075"/>
              <a:ext cx="383325" cy="162225"/>
            </a:xfrm>
            <a:custGeom>
              <a:avLst/>
              <a:gdLst/>
              <a:ahLst/>
              <a:cxnLst/>
              <a:rect l="l" t="t" r="r" b="b"/>
              <a:pathLst>
                <a:path w="15333" h="6489" extrusionOk="0">
                  <a:moveTo>
                    <a:pt x="15167" y="0"/>
                  </a:moveTo>
                  <a:cubicBezTo>
                    <a:pt x="15099" y="0"/>
                    <a:pt x="15036" y="47"/>
                    <a:pt x="15019" y="115"/>
                  </a:cubicBezTo>
                  <a:cubicBezTo>
                    <a:pt x="14127" y="3687"/>
                    <a:pt x="10927" y="6182"/>
                    <a:pt x="7241" y="6182"/>
                  </a:cubicBezTo>
                  <a:cubicBezTo>
                    <a:pt x="5700" y="6182"/>
                    <a:pt x="4202" y="5745"/>
                    <a:pt x="2912" y="4915"/>
                  </a:cubicBezTo>
                  <a:cubicBezTo>
                    <a:pt x="2633" y="4736"/>
                    <a:pt x="2361" y="4535"/>
                    <a:pt x="2104" y="4322"/>
                  </a:cubicBezTo>
                  <a:cubicBezTo>
                    <a:pt x="1382" y="3720"/>
                    <a:pt x="777" y="3003"/>
                    <a:pt x="305" y="2193"/>
                  </a:cubicBezTo>
                  <a:cubicBezTo>
                    <a:pt x="277" y="2146"/>
                    <a:pt x="226" y="2119"/>
                    <a:pt x="174" y="2119"/>
                  </a:cubicBezTo>
                  <a:cubicBezTo>
                    <a:pt x="148" y="2119"/>
                    <a:pt x="122" y="2126"/>
                    <a:pt x="98" y="2140"/>
                  </a:cubicBezTo>
                  <a:cubicBezTo>
                    <a:pt x="24" y="2183"/>
                    <a:pt x="0" y="2276"/>
                    <a:pt x="42" y="2348"/>
                  </a:cubicBezTo>
                  <a:cubicBezTo>
                    <a:pt x="530" y="3188"/>
                    <a:pt x="1158" y="3932"/>
                    <a:pt x="1906" y="4557"/>
                  </a:cubicBezTo>
                  <a:cubicBezTo>
                    <a:pt x="2173" y="4779"/>
                    <a:pt x="2455" y="4987"/>
                    <a:pt x="2746" y="5173"/>
                  </a:cubicBezTo>
                  <a:cubicBezTo>
                    <a:pt x="4086" y="6033"/>
                    <a:pt x="5637" y="6489"/>
                    <a:pt x="7236" y="6489"/>
                  </a:cubicBezTo>
                  <a:cubicBezTo>
                    <a:pt x="11063" y="6489"/>
                    <a:pt x="14381" y="3897"/>
                    <a:pt x="15311" y="187"/>
                  </a:cubicBezTo>
                  <a:cubicBezTo>
                    <a:pt x="15333" y="106"/>
                    <a:pt x="15283" y="25"/>
                    <a:pt x="15202" y="5"/>
                  </a:cubicBezTo>
                  <a:cubicBezTo>
                    <a:pt x="15190" y="2"/>
                    <a:pt x="15178" y="0"/>
                    <a:pt x="15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1"/>
            <p:cNvSpPr/>
            <p:nvPr/>
          </p:nvSpPr>
          <p:spPr>
            <a:xfrm>
              <a:off x="2784400" y="2457575"/>
              <a:ext cx="100500" cy="178450"/>
            </a:xfrm>
            <a:custGeom>
              <a:avLst/>
              <a:gdLst/>
              <a:ahLst/>
              <a:cxnLst/>
              <a:rect l="l" t="t" r="r" b="b"/>
              <a:pathLst>
                <a:path w="4020" h="7138" extrusionOk="0">
                  <a:moveTo>
                    <a:pt x="173" y="1"/>
                  </a:moveTo>
                  <a:cubicBezTo>
                    <a:pt x="124" y="1"/>
                    <a:pt x="76" y="25"/>
                    <a:pt x="46" y="69"/>
                  </a:cubicBezTo>
                  <a:cubicBezTo>
                    <a:pt x="0" y="139"/>
                    <a:pt x="21" y="232"/>
                    <a:pt x="89" y="278"/>
                  </a:cubicBezTo>
                  <a:cubicBezTo>
                    <a:pt x="762" y="718"/>
                    <a:pt x="1362" y="1256"/>
                    <a:pt x="1874" y="1873"/>
                  </a:cubicBezTo>
                  <a:cubicBezTo>
                    <a:pt x="3062" y="3307"/>
                    <a:pt x="3715" y="5123"/>
                    <a:pt x="3715" y="6989"/>
                  </a:cubicBezTo>
                  <a:cubicBezTo>
                    <a:pt x="3715" y="7070"/>
                    <a:pt x="3783" y="7138"/>
                    <a:pt x="3866" y="7138"/>
                  </a:cubicBezTo>
                  <a:cubicBezTo>
                    <a:pt x="3950" y="7138"/>
                    <a:pt x="4016" y="7070"/>
                    <a:pt x="4019" y="6990"/>
                  </a:cubicBezTo>
                  <a:cubicBezTo>
                    <a:pt x="4019" y="5054"/>
                    <a:pt x="3340" y="3169"/>
                    <a:pt x="2107" y="1681"/>
                  </a:cubicBezTo>
                  <a:cubicBezTo>
                    <a:pt x="1576" y="1038"/>
                    <a:pt x="952" y="482"/>
                    <a:pt x="257" y="26"/>
                  </a:cubicBezTo>
                  <a:cubicBezTo>
                    <a:pt x="231" y="9"/>
                    <a:pt x="202"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1"/>
            <p:cNvSpPr/>
            <p:nvPr/>
          </p:nvSpPr>
          <p:spPr>
            <a:xfrm>
              <a:off x="2468800" y="2424275"/>
              <a:ext cx="211850" cy="211750"/>
            </a:xfrm>
            <a:custGeom>
              <a:avLst/>
              <a:gdLst/>
              <a:ahLst/>
              <a:cxnLst/>
              <a:rect l="l" t="t" r="r" b="b"/>
              <a:pathLst>
                <a:path w="8474" h="8470" extrusionOk="0">
                  <a:moveTo>
                    <a:pt x="8323" y="1"/>
                  </a:moveTo>
                  <a:cubicBezTo>
                    <a:pt x="6004" y="1"/>
                    <a:pt x="3850" y="929"/>
                    <a:pt x="2262" y="2619"/>
                  </a:cubicBezTo>
                  <a:cubicBezTo>
                    <a:pt x="2026" y="2870"/>
                    <a:pt x="1804" y="3137"/>
                    <a:pt x="1601" y="3415"/>
                  </a:cubicBezTo>
                  <a:cubicBezTo>
                    <a:pt x="554" y="4846"/>
                    <a:pt x="1" y="6543"/>
                    <a:pt x="1" y="8321"/>
                  </a:cubicBezTo>
                  <a:cubicBezTo>
                    <a:pt x="1" y="8402"/>
                    <a:pt x="68" y="8470"/>
                    <a:pt x="151" y="8470"/>
                  </a:cubicBezTo>
                  <a:cubicBezTo>
                    <a:pt x="234" y="8470"/>
                    <a:pt x="302" y="8402"/>
                    <a:pt x="303" y="8318"/>
                  </a:cubicBezTo>
                  <a:cubicBezTo>
                    <a:pt x="303" y="6605"/>
                    <a:pt x="836" y="4971"/>
                    <a:pt x="1844" y="3592"/>
                  </a:cubicBezTo>
                  <a:cubicBezTo>
                    <a:pt x="2040" y="3324"/>
                    <a:pt x="2255" y="3066"/>
                    <a:pt x="2483" y="2826"/>
                  </a:cubicBezTo>
                  <a:cubicBezTo>
                    <a:pt x="4014" y="1196"/>
                    <a:pt x="6089" y="300"/>
                    <a:pt x="8323" y="300"/>
                  </a:cubicBezTo>
                  <a:cubicBezTo>
                    <a:pt x="8405" y="300"/>
                    <a:pt x="8474" y="233"/>
                    <a:pt x="8474" y="151"/>
                  </a:cubicBezTo>
                  <a:cubicBezTo>
                    <a:pt x="8474" y="68"/>
                    <a:pt x="8406" y="1"/>
                    <a:pt x="8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1"/>
            <p:cNvSpPr/>
            <p:nvPr/>
          </p:nvSpPr>
          <p:spPr>
            <a:xfrm>
              <a:off x="2621250" y="2576675"/>
              <a:ext cx="59400" cy="59350"/>
            </a:xfrm>
            <a:custGeom>
              <a:avLst/>
              <a:gdLst/>
              <a:ahLst/>
              <a:cxnLst/>
              <a:rect l="l" t="t" r="r" b="b"/>
              <a:pathLst>
                <a:path w="2376" h="2374" extrusionOk="0">
                  <a:moveTo>
                    <a:pt x="2225" y="0"/>
                  </a:moveTo>
                  <a:cubicBezTo>
                    <a:pt x="1000" y="0"/>
                    <a:pt x="1" y="999"/>
                    <a:pt x="1" y="2225"/>
                  </a:cubicBezTo>
                  <a:cubicBezTo>
                    <a:pt x="1" y="2306"/>
                    <a:pt x="68" y="2374"/>
                    <a:pt x="151" y="2374"/>
                  </a:cubicBezTo>
                  <a:cubicBezTo>
                    <a:pt x="235" y="2374"/>
                    <a:pt x="302" y="2306"/>
                    <a:pt x="305" y="2222"/>
                  </a:cubicBezTo>
                  <a:cubicBezTo>
                    <a:pt x="305" y="1163"/>
                    <a:pt x="1166" y="301"/>
                    <a:pt x="2225" y="301"/>
                  </a:cubicBezTo>
                  <a:cubicBezTo>
                    <a:pt x="2307" y="301"/>
                    <a:pt x="2376" y="235"/>
                    <a:pt x="2376" y="151"/>
                  </a:cubicBezTo>
                  <a:cubicBezTo>
                    <a:pt x="2376" y="69"/>
                    <a:pt x="2308" y="0"/>
                    <a:pt x="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1"/>
            <p:cNvSpPr/>
            <p:nvPr/>
          </p:nvSpPr>
          <p:spPr>
            <a:xfrm>
              <a:off x="2627450" y="2650275"/>
              <a:ext cx="100725" cy="37575"/>
            </a:xfrm>
            <a:custGeom>
              <a:avLst/>
              <a:gdLst/>
              <a:ahLst/>
              <a:cxnLst/>
              <a:rect l="l" t="t" r="r" b="b"/>
              <a:pathLst>
                <a:path w="4029" h="1503" extrusionOk="0">
                  <a:moveTo>
                    <a:pt x="3856" y="0"/>
                  </a:moveTo>
                  <a:cubicBezTo>
                    <a:pt x="3799" y="0"/>
                    <a:pt x="3745" y="33"/>
                    <a:pt x="3719" y="88"/>
                  </a:cubicBezTo>
                  <a:cubicBezTo>
                    <a:pt x="3405" y="764"/>
                    <a:pt x="2720" y="1201"/>
                    <a:pt x="1974" y="1201"/>
                  </a:cubicBezTo>
                  <a:cubicBezTo>
                    <a:pt x="1287" y="1201"/>
                    <a:pt x="646" y="827"/>
                    <a:pt x="305" y="228"/>
                  </a:cubicBezTo>
                  <a:cubicBezTo>
                    <a:pt x="278" y="179"/>
                    <a:pt x="226" y="151"/>
                    <a:pt x="174" y="151"/>
                  </a:cubicBezTo>
                  <a:cubicBezTo>
                    <a:pt x="149" y="151"/>
                    <a:pt x="123" y="157"/>
                    <a:pt x="100" y="171"/>
                  </a:cubicBezTo>
                  <a:cubicBezTo>
                    <a:pt x="25" y="212"/>
                    <a:pt x="1" y="303"/>
                    <a:pt x="42" y="377"/>
                  </a:cubicBezTo>
                  <a:cubicBezTo>
                    <a:pt x="437" y="1069"/>
                    <a:pt x="1178" y="1502"/>
                    <a:pt x="1974" y="1502"/>
                  </a:cubicBezTo>
                  <a:cubicBezTo>
                    <a:pt x="2837" y="1502"/>
                    <a:pt x="3628" y="995"/>
                    <a:pt x="3992" y="215"/>
                  </a:cubicBezTo>
                  <a:cubicBezTo>
                    <a:pt x="4028" y="139"/>
                    <a:pt x="3994" y="50"/>
                    <a:pt x="3919" y="14"/>
                  </a:cubicBezTo>
                  <a:cubicBezTo>
                    <a:pt x="3899" y="5"/>
                    <a:pt x="3877" y="0"/>
                    <a:pt x="3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1"/>
            <p:cNvSpPr/>
            <p:nvPr/>
          </p:nvSpPr>
          <p:spPr>
            <a:xfrm>
              <a:off x="2696825" y="2582775"/>
              <a:ext cx="35525" cy="53250"/>
            </a:xfrm>
            <a:custGeom>
              <a:avLst/>
              <a:gdLst/>
              <a:ahLst/>
              <a:cxnLst/>
              <a:rect l="l" t="t" r="r" b="b"/>
              <a:pathLst>
                <a:path w="1421" h="2130" extrusionOk="0">
                  <a:moveTo>
                    <a:pt x="174" y="0"/>
                  </a:moveTo>
                  <a:cubicBezTo>
                    <a:pt x="120" y="0"/>
                    <a:pt x="68" y="30"/>
                    <a:pt x="41" y="82"/>
                  </a:cubicBezTo>
                  <a:cubicBezTo>
                    <a:pt x="1" y="155"/>
                    <a:pt x="29" y="246"/>
                    <a:pt x="102" y="285"/>
                  </a:cubicBezTo>
                  <a:cubicBezTo>
                    <a:pt x="730" y="620"/>
                    <a:pt x="1120" y="1268"/>
                    <a:pt x="1120" y="1981"/>
                  </a:cubicBezTo>
                  <a:cubicBezTo>
                    <a:pt x="1120" y="2062"/>
                    <a:pt x="1187" y="2130"/>
                    <a:pt x="1271" y="2130"/>
                  </a:cubicBezTo>
                  <a:cubicBezTo>
                    <a:pt x="1355" y="2130"/>
                    <a:pt x="1421" y="2062"/>
                    <a:pt x="1421" y="1981"/>
                  </a:cubicBezTo>
                  <a:cubicBezTo>
                    <a:pt x="1421" y="1158"/>
                    <a:pt x="972" y="407"/>
                    <a:pt x="244" y="19"/>
                  </a:cubicBezTo>
                  <a:cubicBezTo>
                    <a:pt x="222" y="6"/>
                    <a:pt x="198"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1"/>
            <p:cNvSpPr/>
            <p:nvPr/>
          </p:nvSpPr>
          <p:spPr>
            <a:xfrm>
              <a:off x="2549175" y="2628450"/>
              <a:ext cx="131375" cy="131450"/>
            </a:xfrm>
            <a:custGeom>
              <a:avLst/>
              <a:gdLst/>
              <a:ahLst/>
              <a:cxnLst/>
              <a:rect l="l" t="t" r="r" b="b"/>
              <a:pathLst>
                <a:path w="5255" h="5258" extrusionOk="0">
                  <a:moveTo>
                    <a:pt x="151" y="0"/>
                  </a:moveTo>
                  <a:cubicBezTo>
                    <a:pt x="68" y="0"/>
                    <a:pt x="0" y="68"/>
                    <a:pt x="0" y="151"/>
                  </a:cubicBezTo>
                  <a:cubicBezTo>
                    <a:pt x="0" y="2966"/>
                    <a:pt x="2289" y="5257"/>
                    <a:pt x="5105" y="5257"/>
                  </a:cubicBezTo>
                  <a:cubicBezTo>
                    <a:pt x="5190" y="5257"/>
                    <a:pt x="5255" y="5187"/>
                    <a:pt x="5255" y="5104"/>
                  </a:cubicBezTo>
                  <a:cubicBezTo>
                    <a:pt x="5255" y="5022"/>
                    <a:pt x="5189" y="4955"/>
                    <a:pt x="5104" y="4955"/>
                  </a:cubicBezTo>
                  <a:cubicBezTo>
                    <a:pt x="2455" y="4955"/>
                    <a:pt x="301" y="2801"/>
                    <a:pt x="301" y="151"/>
                  </a:cubicBezTo>
                  <a:cubicBezTo>
                    <a:pt x="301" y="69"/>
                    <a:pt x="234"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1"/>
            <p:cNvSpPr/>
            <p:nvPr/>
          </p:nvSpPr>
          <p:spPr>
            <a:xfrm>
              <a:off x="2763700" y="2588025"/>
              <a:ext cx="40800" cy="132000"/>
            </a:xfrm>
            <a:custGeom>
              <a:avLst/>
              <a:gdLst/>
              <a:ahLst/>
              <a:cxnLst/>
              <a:rect l="l" t="t" r="r" b="b"/>
              <a:pathLst>
                <a:path w="1632" h="5280" extrusionOk="0">
                  <a:moveTo>
                    <a:pt x="1209" y="1"/>
                  </a:moveTo>
                  <a:cubicBezTo>
                    <a:pt x="1193" y="1"/>
                    <a:pt x="1176" y="4"/>
                    <a:pt x="1160" y="9"/>
                  </a:cubicBezTo>
                  <a:cubicBezTo>
                    <a:pt x="1081" y="36"/>
                    <a:pt x="1039" y="122"/>
                    <a:pt x="1066" y="200"/>
                  </a:cubicBezTo>
                  <a:cubicBezTo>
                    <a:pt x="1240" y="704"/>
                    <a:pt x="1329" y="1233"/>
                    <a:pt x="1329" y="1771"/>
                  </a:cubicBezTo>
                  <a:cubicBezTo>
                    <a:pt x="1329" y="2982"/>
                    <a:pt x="877" y="4138"/>
                    <a:pt x="56" y="5027"/>
                  </a:cubicBezTo>
                  <a:cubicBezTo>
                    <a:pt x="0" y="5089"/>
                    <a:pt x="4" y="5183"/>
                    <a:pt x="65" y="5240"/>
                  </a:cubicBezTo>
                  <a:cubicBezTo>
                    <a:pt x="93" y="5268"/>
                    <a:pt x="129" y="5279"/>
                    <a:pt x="168" y="5279"/>
                  </a:cubicBezTo>
                  <a:cubicBezTo>
                    <a:pt x="208" y="5279"/>
                    <a:pt x="248" y="5263"/>
                    <a:pt x="278" y="5233"/>
                  </a:cubicBezTo>
                  <a:cubicBezTo>
                    <a:pt x="1151" y="4287"/>
                    <a:pt x="1631" y="3056"/>
                    <a:pt x="1631" y="1771"/>
                  </a:cubicBezTo>
                  <a:cubicBezTo>
                    <a:pt x="1631" y="1199"/>
                    <a:pt x="1537" y="637"/>
                    <a:pt x="1352" y="102"/>
                  </a:cubicBezTo>
                  <a:cubicBezTo>
                    <a:pt x="1330" y="40"/>
                    <a:pt x="1272" y="1"/>
                    <a:pt x="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1"/>
            <p:cNvSpPr/>
            <p:nvPr/>
          </p:nvSpPr>
          <p:spPr>
            <a:xfrm>
              <a:off x="2592950" y="2504575"/>
              <a:ext cx="194150" cy="67275"/>
            </a:xfrm>
            <a:custGeom>
              <a:avLst/>
              <a:gdLst/>
              <a:ahLst/>
              <a:cxnLst/>
              <a:rect l="l" t="t" r="r" b="b"/>
              <a:pathLst>
                <a:path w="7766" h="2691" extrusionOk="0">
                  <a:moveTo>
                    <a:pt x="3353" y="1"/>
                  </a:moveTo>
                  <a:cubicBezTo>
                    <a:pt x="2155" y="1"/>
                    <a:pt x="990" y="423"/>
                    <a:pt x="72" y="1193"/>
                  </a:cubicBezTo>
                  <a:cubicBezTo>
                    <a:pt x="11" y="1248"/>
                    <a:pt x="1" y="1342"/>
                    <a:pt x="55" y="1407"/>
                  </a:cubicBezTo>
                  <a:cubicBezTo>
                    <a:pt x="85" y="1442"/>
                    <a:pt x="128" y="1460"/>
                    <a:pt x="171" y="1460"/>
                  </a:cubicBezTo>
                  <a:cubicBezTo>
                    <a:pt x="206" y="1460"/>
                    <a:pt x="240" y="1449"/>
                    <a:pt x="269" y="1425"/>
                  </a:cubicBezTo>
                  <a:cubicBezTo>
                    <a:pt x="1132" y="701"/>
                    <a:pt x="2227" y="303"/>
                    <a:pt x="3354" y="303"/>
                  </a:cubicBezTo>
                  <a:cubicBezTo>
                    <a:pt x="3598" y="303"/>
                    <a:pt x="3845" y="322"/>
                    <a:pt x="4081" y="357"/>
                  </a:cubicBezTo>
                  <a:cubicBezTo>
                    <a:pt x="5489" y="570"/>
                    <a:pt x="6723" y="1394"/>
                    <a:pt x="7465" y="2618"/>
                  </a:cubicBezTo>
                  <a:cubicBezTo>
                    <a:pt x="7494" y="2665"/>
                    <a:pt x="7542" y="2691"/>
                    <a:pt x="7594" y="2691"/>
                  </a:cubicBezTo>
                  <a:cubicBezTo>
                    <a:pt x="7621" y="2691"/>
                    <a:pt x="7647" y="2684"/>
                    <a:pt x="7673" y="2668"/>
                  </a:cubicBezTo>
                  <a:cubicBezTo>
                    <a:pt x="7744" y="2625"/>
                    <a:pt x="7766" y="2532"/>
                    <a:pt x="7723" y="2460"/>
                  </a:cubicBezTo>
                  <a:cubicBezTo>
                    <a:pt x="6933" y="1160"/>
                    <a:pt x="5622" y="286"/>
                    <a:pt x="4126" y="58"/>
                  </a:cubicBezTo>
                  <a:cubicBezTo>
                    <a:pt x="3873" y="21"/>
                    <a:pt x="3612" y="1"/>
                    <a:pt x="3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1"/>
            <p:cNvSpPr/>
            <p:nvPr/>
          </p:nvSpPr>
          <p:spPr>
            <a:xfrm>
              <a:off x="3539750" y="2908675"/>
              <a:ext cx="248475" cy="118525"/>
            </a:xfrm>
            <a:custGeom>
              <a:avLst/>
              <a:gdLst/>
              <a:ahLst/>
              <a:cxnLst/>
              <a:rect l="l" t="t" r="r" b="b"/>
              <a:pathLst>
                <a:path w="9939" h="4741" extrusionOk="0">
                  <a:moveTo>
                    <a:pt x="7807" y="0"/>
                  </a:moveTo>
                  <a:cubicBezTo>
                    <a:pt x="7723" y="0"/>
                    <a:pt x="7638" y="6"/>
                    <a:pt x="7552" y="16"/>
                  </a:cubicBezTo>
                  <a:lnTo>
                    <a:pt x="1885" y="729"/>
                  </a:lnTo>
                  <a:cubicBezTo>
                    <a:pt x="782" y="866"/>
                    <a:pt x="1" y="1874"/>
                    <a:pt x="138" y="2977"/>
                  </a:cubicBezTo>
                  <a:cubicBezTo>
                    <a:pt x="268" y="3996"/>
                    <a:pt x="1135" y="4740"/>
                    <a:pt x="2135" y="4740"/>
                  </a:cubicBezTo>
                  <a:cubicBezTo>
                    <a:pt x="2218" y="4740"/>
                    <a:pt x="2302" y="4735"/>
                    <a:pt x="2387" y="4725"/>
                  </a:cubicBezTo>
                  <a:lnTo>
                    <a:pt x="8054" y="4011"/>
                  </a:lnTo>
                  <a:cubicBezTo>
                    <a:pt x="9157" y="3873"/>
                    <a:pt x="9939" y="2866"/>
                    <a:pt x="9801" y="1762"/>
                  </a:cubicBezTo>
                  <a:cubicBezTo>
                    <a:pt x="9673" y="744"/>
                    <a:pt x="8807" y="0"/>
                    <a:pt x="7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1"/>
            <p:cNvSpPr/>
            <p:nvPr/>
          </p:nvSpPr>
          <p:spPr>
            <a:xfrm>
              <a:off x="3663150" y="2908675"/>
              <a:ext cx="125125" cy="108700"/>
            </a:xfrm>
            <a:custGeom>
              <a:avLst/>
              <a:gdLst/>
              <a:ahLst/>
              <a:cxnLst/>
              <a:rect l="l" t="t" r="r" b="b"/>
              <a:pathLst>
                <a:path w="5005" h="4348" extrusionOk="0">
                  <a:moveTo>
                    <a:pt x="2872" y="0"/>
                  </a:moveTo>
                  <a:cubicBezTo>
                    <a:pt x="2788" y="0"/>
                    <a:pt x="2703" y="6"/>
                    <a:pt x="2618" y="16"/>
                  </a:cubicBezTo>
                  <a:lnTo>
                    <a:pt x="22" y="342"/>
                  </a:lnTo>
                  <a:cubicBezTo>
                    <a:pt x="1" y="1302"/>
                    <a:pt x="82" y="2268"/>
                    <a:pt x="233" y="3217"/>
                  </a:cubicBezTo>
                  <a:cubicBezTo>
                    <a:pt x="293" y="3597"/>
                    <a:pt x="366" y="3974"/>
                    <a:pt x="445" y="4348"/>
                  </a:cubicBezTo>
                  <a:lnTo>
                    <a:pt x="3119" y="4011"/>
                  </a:lnTo>
                  <a:cubicBezTo>
                    <a:pt x="4223" y="3873"/>
                    <a:pt x="5004" y="2866"/>
                    <a:pt x="4866" y="1762"/>
                  </a:cubicBezTo>
                  <a:cubicBezTo>
                    <a:pt x="4740" y="744"/>
                    <a:pt x="3872" y="0"/>
                    <a:pt x="287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1"/>
            <p:cNvSpPr/>
            <p:nvPr/>
          </p:nvSpPr>
          <p:spPr>
            <a:xfrm>
              <a:off x="3708200" y="2578175"/>
              <a:ext cx="670050" cy="670025"/>
            </a:xfrm>
            <a:custGeom>
              <a:avLst/>
              <a:gdLst/>
              <a:ahLst/>
              <a:cxnLst/>
              <a:rect l="l" t="t" r="r" b="b"/>
              <a:pathLst>
                <a:path w="26802" h="26801" extrusionOk="0">
                  <a:moveTo>
                    <a:pt x="13401" y="0"/>
                  </a:moveTo>
                  <a:cubicBezTo>
                    <a:pt x="9847" y="0"/>
                    <a:pt x="6438" y="1412"/>
                    <a:pt x="3926" y="3925"/>
                  </a:cubicBezTo>
                  <a:cubicBezTo>
                    <a:pt x="1412" y="6439"/>
                    <a:pt x="0" y="9847"/>
                    <a:pt x="0" y="13401"/>
                  </a:cubicBezTo>
                  <a:cubicBezTo>
                    <a:pt x="0" y="16954"/>
                    <a:pt x="1412" y="20362"/>
                    <a:pt x="3926" y="22876"/>
                  </a:cubicBezTo>
                  <a:cubicBezTo>
                    <a:pt x="6438" y="25389"/>
                    <a:pt x="9847" y="26800"/>
                    <a:pt x="13401" y="26800"/>
                  </a:cubicBezTo>
                  <a:cubicBezTo>
                    <a:pt x="16955" y="26800"/>
                    <a:pt x="20364" y="25389"/>
                    <a:pt x="22876" y="22876"/>
                  </a:cubicBezTo>
                  <a:cubicBezTo>
                    <a:pt x="25390" y="20362"/>
                    <a:pt x="26802" y="16954"/>
                    <a:pt x="26802" y="13401"/>
                  </a:cubicBezTo>
                  <a:cubicBezTo>
                    <a:pt x="26802" y="9847"/>
                    <a:pt x="25390" y="6439"/>
                    <a:pt x="22876" y="3925"/>
                  </a:cubicBezTo>
                  <a:cubicBezTo>
                    <a:pt x="20364" y="1412"/>
                    <a:pt x="16955" y="0"/>
                    <a:pt x="13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1"/>
            <p:cNvSpPr/>
            <p:nvPr/>
          </p:nvSpPr>
          <p:spPr>
            <a:xfrm>
              <a:off x="3741700" y="2611675"/>
              <a:ext cx="603050" cy="603025"/>
            </a:xfrm>
            <a:custGeom>
              <a:avLst/>
              <a:gdLst/>
              <a:ahLst/>
              <a:cxnLst/>
              <a:rect l="l" t="t" r="r" b="b"/>
              <a:pathLst>
                <a:path w="24122" h="24121" extrusionOk="0">
                  <a:moveTo>
                    <a:pt x="12061" y="1"/>
                  </a:moveTo>
                  <a:cubicBezTo>
                    <a:pt x="8862" y="1"/>
                    <a:pt x="5795" y="1270"/>
                    <a:pt x="3533" y="3532"/>
                  </a:cubicBezTo>
                  <a:cubicBezTo>
                    <a:pt x="1272" y="5794"/>
                    <a:pt x="0" y="8862"/>
                    <a:pt x="0" y="12061"/>
                  </a:cubicBezTo>
                  <a:cubicBezTo>
                    <a:pt x="0" y="15259"/>
                    <a:pt x="1272" y="18327"/>
                    <a:pt x="3533" y="20589"/>
                  </a:cubicBezTo>
                  <a:cubicBezTo>
                    <a:pt x="5795" y="22851"/>
                    <a:pt x="8862" y="24120"/>
                    <a:pt x="12061" y="24120"/>
                  </a:cubicBezTo>
                  <a:cubicBezTo>
                    <a:pt x="15260" y="24120"/>
                    <a:pt x="18327" y="22851"/>
                    <a:pt x="20589" y="20589"/>
                  </a:cubicBezTo>
                  <a:cubicBezTo>
                    <a:pt x="22850" y="18327"/>
                    <a:pt x="24122" y="15259"/>
                    <a:pt x="24122" y="12061"/>
                  </a:cubicBezTo>
                  <a:cubicBezTo>
                    <a:pt x="24122" y="8862"/>
                    <a:pt x="22850" y="5794"/>
                    <a:pt x="20589" y="3532"/>
                  </a:cubicBezTo>
                  <a:cubicBezTo>
                    <a:pt x="18327" y="1270"/>
                    <a:pt x="15260" y="1"/>
                    <a:pt x="12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2" name="Google Shape;4702;p41"/>
            <p:cNvSpPr/>
            <p:nvPr/>
          </p:nvSpPr>
          <p:spPr>
            <a:xfrm>
              <a:off x="3785375" y="2655325"/>
              <a:ext cx="515700" cy="515725"/>
            </a:xfrm>
            <a:custGeom>
              <a:avLst/>
              <a:gdLst/>
              <a:ahLst/>
              <a:cxnLst/>
              <a:rect l="l" t="t" r="r" b="b"/>
              <a:pathLst>
                <a:path w="20628" h="20629" extrusionOk="0">
                  <a:moveTo>
                    <a:pt x="10314" y="0"/>
                  </a:moveTo>
                  <a:cubicBezTo>
                    <a:pt x="7579" y="0"/>
                    <a:pt x="4955" y="1088"/>
                    <a:pt x="3022" y="3021"/>
                  </a:cubicBezTo>
                  <a:cubicBezTo>
                    <a:pt x="1087" y="4956"/>
                    <a:pt x="0" y="7579"/>
                    <a:pt x="0" y="10315"/>
                  </a:cubicBezTo>
                  <a:cubicBezTo>
                    <a:pt x="0" y="13050"/>
                    <a:pt x="1087" y="15673"/>
                    <a:pt x="3022" y="17607"/>
                  </a:cubicBezTo>
                  <a:cubicBezTo>
                    <a:pt x="4955" y="19542"/>
                    <a:pt x="7579" y="20629"/>
                    <a:pt x="10314" y="20629"/>
                  </a:cubicBezTo>
                  <a:cubicBezTo>
                    <a:pt x="13050" y="20629"/>
                    <a:pt x="15673" y="19542"/>
                    <a:pt x="17608" y="17607"/>
                  </a:cubicBezTo>
                  <a:cubicBezTo>
                    <a:pt x="19541" y="15673"/>
                    <a:pt x="20628" y="13050"/>
                    <a:pt x="20628" y="10315"/>
                  </a:cubicBezTo>
                  <a:cubicBezTo>
                    <a:pt x="20628" y="7579"/>
                    <a:pt x="19541" y="4956"/>
                    <a:pt x="17608" y="3021"/>
                  </a:cubicBezTo>
                  <a:cubicBezTo>
                    <a:pt x="15673" y="1088"/>
                    <a:pt x="13050" y="0"/>
                    <a:pt x="10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1"/>
            <p:cNvSpPr/>
            <p:nvPr/>
          </p:nvSpPr>
          <p:spPr>
            <a:xfrm>
              <a:off x="3878250" y="2748225"/>
              <a:ext cx="329950" cy="329925"/>
            </a:xfrm>
            <a:custGeom>
              <a:avLst/>
              <a:gdLst/>
              <a:ahLst/>
              <a:cxnLst/>
              <a:rect l="l" t="t" r="r" b="b"/>
              <a:pathLst>
                <a:path w="13198" h="13197" extrusionOk="0">
                  <a:moveTo>
                    <a:pt x="6599" y="1"/>
                  </a:moveTo>
                  <a:cubicBezTo>
                    <a:pt x="4849" y="1"/>
                    <a:pt x="3171" y="696"/>
                    <a:pt x="1934" y="1933"/>
                  </a:cubicBezTo>
                  <a:cubicBezTo>
                    <a:pt x="695" y="3171"/>
                    <a:pt x="0" y="4849"/>
                    <a:pt x="0" y="6599"/>
                  </a:cubicBezTo>
                  <a:cubicBezTo>
                    <a:pt x="0" y="8349"/>
                    <a:pt x="695" y="10027"/>
                    <a:pt x="1934" y="11264"/>
                  </a:cubicBezTo>
                  <a:cubicBezTo>
                    <a:pt x="3171" y="12501"/>
                    <a:pt x="4849" y="13196"/>
                    <a:pt x="6599" y="13196"/>
                  </a:cubicBezTo>
                  <a:cubicBezTo>
                    <a:pt x="8349" y="13196"/>
                    <a:pt x="10027" y="12501"/>
                    <a:pt x="11264" y="11264"/>
                  </a:cubicBezTo>
                  <a:cubicBezTo>
                    <a:pt x="12502" y="10027"/>
                    <a:pt x="13198" y="8349"/>
                    <a:pt x="13198" y="6599"/>
                  </a:cubicBezTo>
                  <a:cubicBezTo>
                    <a:pt x="13198" y="4849"/>
                    <a:pt x="12502" y="3171"/>
                    <a:pt x="11264" y="1933"/>
                  </a:cubicBezTo>
                  <a:cubicBezTo>
                    <a:pt x="10027" y="696"/>
                    <a:pt x="8349" y="1"/>
                    <a:pt x="659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1"/>
            <p:cNvSpPr/>
            <p:nvPr/>
          </p:nvSpPr>
          <p:spPr>
            <a:xfrm>
              <a:off x="3948075" y="2826525"/>
              <a:ext cx="190300" cy="173325"/>
            </a:xfrm>
            <a:custGeom>
              <a:avLst/>
              <a:gdLst/>
              <a:ahLst/>
              <a:cxnLst/>
              <a:rect l="l" t="t" r="r" b="b"/>
              <a:pathLst>
                <a:path w="7612" h="6933" extrusionOk="0">
                  <a:moveTo>
                    <a:pt x="3806" y="0"/>
                  </a:moveTo>
                  <a:cubicBezTo>
                    <a:pt x="2919" y="0"/>
                    <a:pt x="2032" y="338"/>
                    <a:pt x="1355" y="1015"/>
                  </a:cubicBezTo>
                  <a:cubicBezTo>
                    <a:pt x="1" y="2369"/>
                    <a:pt x="1" y="4564"/>
                    <a:pt x="1355" y="5918"/>
                  </a:cubicBezTo>
                  <a:cubicBezTo>
                    <a:pt x="2032" y="6594"/>
                    <a:pt x="2919" y="6933"/>
                    <a:pt x="3806" y="6933"/>
                  </a:cubicBezTo>
                  <a:cubicBezTo>
                    <a:pt x="4693" y="6933"/>
                    <a:pt x="5580" y="6594"/>
                    <a:pt x="6257" y="5918"/>
                  </a:cubicBezTo>
                  <a:cubicBezTo>
                    <a:pt x="7611" y="4564"/>
                    <a:pt x="7611" y="2369"/>
                    <a:pt x="6257" y="1015"/>
                  </a:cubicBezTo>
                  <a:cubicBezTo>
                    <a:pt x="5580" y="338"/>
                    <a:pt x="4693" y="0"/>
                    <a:pt x="3806"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1"/>
            <p:cNvSpPr/>
            <p:nvPr/>
          </p:nvSpPr>
          <p:spPr>
            <a:xfrm>
              <a:off x="3820275" y="2705150"/>
              <a:ext cx="254250" cy="337850"/>
            </a:xfrm>
            <a:custGeom>
              <a:avLst/>
              <a:gdLst/>
              <a:ahLst/>
              <a:cxnLst/>
              <a:rect l="l" t="t" r="r" b="b"/>
              <a:pathLst>
                <a:path w="10170" h="13514" extrusionOk="0">
                  <a:moveTo>
                    <a:pt x="8916" y="0"/>
                  </a:moveTo>
                  <a:cubicBezTo>
                    <a:pt x="8321" y="0"/>
                    <a:pt x="7727" y="65"/>
                    <a:pt x="7139" y="193"/>
                  </a:cubicBezTo>
                  <a:cubicBezTo>
                    <a:pt x="6802" y="269"/>
                    <a:pt x="6466" y="363"/>
                    <a:pt x="6140" y="478"/>
                  </a:cubicBezTo>
                  <a:cubicBezTo>
                    <a:pt x="4640" y="1008"/>
                    <a:pt x="3328" y="1956"/>
                    <a:pt x="2347" y="3220"/>
                  </a:cubicBezTo>
                  <a:cubicBezTo>
                    <a:pt x="0" y="6240"/>
                    <a:pt x="9" y="10451"/>
                    <a:pt x="2368" y="13456"/>
                  </a:cubicBezTo>
                  <a:cubicBezTo>
                    <a:pt x="2400" y="13493"/>
                    <a:pt x="2444" y="13513"/>
                    <a:pt x="2488" y="13513"/>
                  </a:cubicBezTo>
                  <a:cubicBezTo>
                    <a:pt x="2521" y="13513"/>
                    <a:pt x="2553" y="13503"/>
                    <a:pt x="2579" y="13483"/>
                  </a:cubicBezTo>
                  <a:cubicBezTo>
                    <a:pt x="2643" y="13432"/>
                    <a:pt x="2655" y="13336"/>
                    <a:pt x="2603" y="13270"/>
                  </a:cubicBezTo>
                  <a:cubicBezTo>
                    <a:pt x="330" y="10373"/>
                    <a:pt x="323" y="6316"/>
                    <a:pt x="2583" y="3403"/>
                  </a:cubicBezTo>
                  <a:cubicBezTo>
                    <a:pt x="3529" y="2188"/>
                    <a:pt x="4793" y="1274"/>
                    <a:pt x="6238" y="763"/>
                  </a:cubicBezTo>
                  <a:cubicBezTo>
                    <a:pt x="6552" y="652"/>
                    <a:pt x="6876" y="561"/>
                    <a:pt x="7202" y="490"/>
                  </a:cubicBezTo>
                  <a:cubicBezTo>
                    <a:pt x="7769" y="366"/>
                    <a:pt x="8343" y="303"/>
                    <a:pt x="8919" y="303"/>
                  </a:cubicBezTo>
                  <a:cubicBezTo>
                    <a:pt x="9274" y="303"/>
                    <a:pt x="9631" y="327"/>
                    <a:pt x="9986" y="375"/>
                  </a:cubicBezTo>
                  <a:cubicBezTo>
                    <a:pt x="9994" y="376"/>
                    <a:pt x="10002" y="377"/>
                    <a:pt x="10010" y="377"/>
                  </a:cubicBezTo>
                  <a:cubicBezTo>
                    <a:pt x="10082" y="377"/>
                    <a:pt x="10147" y="320"/>
                    <a:pt x="10156" y="246"/>
                  </a:cubicBezTo>
                  <a:cubicBezTo>
                    <a:pt x="10169" y="163"/>
                    <a:pt x="10110" y="85"/>
                    <a:pt x="10027" y="75"/>
                  </a:cubicBezTo>
                  <a:cubicBezTo>
                    <a:pt x="9657" y="25"/>
                    <a:pt x="9286" y="0"/>
                    <a:pt x="8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1"/>
            <p:cNvSpPr/>
            <p:nvPr/>
          </p:nvSpPr>
          <p:spPr>
            <a:xfrm>
              <a:off x="3913675" y="3070700"/>
              <a:ext cx="200225" cy="50550"/>
            </a:xfrm>
            <a:custGeom>
              <a:avLst/>
              <a:gdLst/>
              <a:ahLst/>
              <a:cxnLst/>
              <a:rect l="l" t="t" r="r" b="b"/>
              <a:pathLst>
                <a:path w="8009" h="2022" extrusionOk="0">
                  <a:moveTo>
                    <a:pt x="174" y="0"/>
                  </a:moveTo>
                  <a:cubicBezTo>
                    <a:pt x="129" y="0"/>
                    <a:pt x="84" y="21"/>
                    <a:pt x="54" y="59"/>
                  </a:cubicBezTo>
                  <a:cubicBezTo>
                    <a:pt x="1" y="124"/>
                    <a:pt x="14" y="219"/>
                    <a:pt x="80" y="272"/>
                  </a:cubicBezTo>
                  <a:cubicBezTo>
                    <a:pt x="1539" y="1405"/>
                    <a:pt x="3343" y="2022"/>
                    <a:pt x="5182" y="2022"/>
                  </a:cubicBezTo>
                  <a:cubicBezTo>
                    <a:pt x="5268" y="2022"/>
                    <a:pt x="5358" y="2020"/>
                    <a:pt x="5446" y="2016"/>
                  </a:cubicBezTo>
                  <a:cubicBezTo>
                    <a:pt x="6277" y="1989"/>
                    <a:pt x="7100" y="1841"/>
                    <a:pt x="7888" y="1570"/>
                  </a:cubicBezTo>
                  <a:cubicBezTo>
                    <a:pt x="7967" y="1543"/>
                    <a:pt x="8008" y="1457"/>
                    <a:pt x="7981" y="1378"/>
                  </a:cubicBezTo>
                  <a:cubicBezTo>
                    <a:pt x="7959" y="1316"/>
                    <a:pt x="7901" y="1277"/>
                    <a:pt x="7838" y="1277"/>
                  </a:cubicBezTo>
                  <a:cubicBezTo>
                    <a:pt x="7822" y="1277"/>
                    <a:pt x="7805" y="1279"/>
                    <a:pt x="7789" y="1285"/>
                  </a:cubicBezTo>
                  <a:cubicBezTo>
                    <a:pt x="7029" y="1544"/>
                    <a:pt x="6238" y="1690"/>
                    <a:pt x="5436" y="1715"/>
                  </a:cubicBezTo>
                  <a:cubicBezTo>
                    <a:pt x="5348" y="1718"/>
                    <a:pt x="5261" y="1719"/>
                    <a:pt x="5174" y="1719"/>
                  </a:cubicBezTo>
                  <a:cubicBezTo>
                    <a:pt x="3401" y="1719"/>
                    <a:pt x="1669" y="1124"/>
                    <a:pt x="265" y="32"/>
                  </a:cubicBezTo>
                  <a:cubicBezTo>
                    <a:pt x="238" y="11"/>
                    <a:pt x="20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1"/>
            <p:cNvSpPr/>
            <p:nvPr/>
          </p:nvSpPr>
          <p:spPr>
            <a:xfrm>
              <a:off x="4164250" y="2748075"/>
              <a:ext cx="93475" cy="294200"/>
            </a:xfrm>
            <a:custGeom>
              <a:avLst/>
              <a:gdLst/>
              <a:ahLst/>
              <a:cxnLst/>
              <a:rect l="l" t="t" r="r" b="b"/>
              <a:pathLst>
                <a:path w="3739" h="11768" extrusionOk="0">
                  <a:moveTo>
                    <a:pt x="173" y="1"/>
                  </a:moveTo>
                  <a:cubicBezTo>
                    <a:pt x="128" y="1"/>
                    <a:pt x="82" y="21"/>
                    <a:pt x="52" y="60"/>
                  </a:cubicBezTo>
                  <a:cubicBezTo>
                    <a:pt x="0" y="124"/>
                    <a:pt x="12" y="220"/>
                    <a:pt x="79" y="272"/>
                  </a:cubicBezTo>
                  <a:cubicBezTo>
                    <a:pt x="1431" y="1322"/>
                    <a:pt x="2395" y="2747"/>
                    <a:pt x="2867" y="4388"/>
                  </a:cubicBezTo>
                  <a:cubicBezTo>
                    <a:pt x="2959" y="4708"/>
                    <a:pt x="3030" y="5036"/>
                    <a:pt x="3082" y="5363"/>
                  </a:cubicBezTo>
                  <a:cubicBezTo>
                    <a:pt x="3427" y="7571"/>
                    <a:pt x="2863" y="9760"/>
                    <a:pt x="1492" y="11524"/>
                  </a:cubicBezTo>
                  <a:cubicBezTo>
                    <a:pt x="1441" y="11589"/>
                    <a:pt x="1452" y="11683"/>
                    <a:pt x="1520" y="11736"/>
                  </a:cubicBezTo>
                  <a:cubicBezTo>
                    <a:pt x="1548" y="11756"/>
                    <a:pt x="1580" y="11768"/>
                    <a:pt x="1613" y="11768"/>
                  </a:cubicBezTo>
                  <a:cubicBezTo>
                    <a:pt x="1657" y="11768"/>
                    <a:pt x="1702" y="11746"/>
                    <a:pt x="1732" y="11706"/>
                  </a:cubicBezTo>
                  <a:cubicBezTo>
                    <a:pt x="3154" y="9876"/>
                    <a:pt x="3738" y="7606"/>
                    <a:pt x="3380" y="5314"/>
                  </a:cubicBezTo>
                  <a:cubicBezTo>
                    <a:pt x="3327" y="4974"/>
                    <a:pt x="3251" y="4633"/>
                    <a:pt x="3156" y="4303"/>
                  </a:cubicBezTo>
                  <a:cubicBezTo>
                    <a:pt x="2668" y="2601"/>
                    <a:pt x="1667" y="1124"/>
                    <a:pt x="263" y="32"/>
                  </a:cubicBezTo>
                  <a:cubicBezTo>
                    <a:pt x="237" y="11"/>
                    <a:pt x="205"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1"/>
            <p:cNvSpPr/>
            <p:nvPr/>
          </p:nvSpPr>
          <p:spPr>
            <a:xfrm>
              <a:off x="4070725" y="2868525"/>
              <a:ext cx="29475" cy="80225"/>
            </a:xfrm>
            <a:custGeom>
              <a:avLst/>
              <a:gdLst/>
              <a:ahLst/>
              <a:cxnLst/>
              <a:rect l="l" t="t" r="r" b="b"/>
              <a:pathLst>
                <a:path w="1179" h="3209" extrusionOk="0">
                  <a:moveTo>
                    <a:pt x="172" y="1"/>
                  </a:moveTo>
                  <a:cubicBezTo>
                    <a:pt x="127" y="1"/>
                    <a:pt x="82" y="21"/>
                    <a:pt x="52" y="59"/>
                  </a:cubicBezTo>
                  <a:cubicBezTo>
                    <a:pt x="1" y="125"/>
                    <a:pt x="12" y="219"/>
                    <a:pt x="79" y="271"/>
                  </a:cubicBezTo>
                  <a:cubicBezTo>
                    <a:pt x="484" y="586"/>
                    <a:pt x="745" y="1039"/>
                    <a:pt x="806" y="1548"/>
                  </a:cubicBezTo>
                  <a:cubicBezTo>
                    <a:pt x="869" y="2057"/>
                    <a:pt x="732" y="2561"/>
                    <a:pt x="418" y="2965"/>
                  </a:cubicBezTo>
                  <a:cubicBezTo>
                    <a:pt x="366" y="3030"/>
                    <a:pt x="378" y="3124"/>
                    <a:pt x="445" y="3177"/>
                  </a:cubicBezTo>
                  <a:cubicBezTo>
                    <a:pt x="474" y="3199"/>
                    <a:pt x="505" y="3209"/>
                    <a:pt x="538" y="3209"/>
                  </a:cubicBezTo>
                  <a:cubicBezTo>
                    <a:pt x="583" y="3209"/>
                    <a:pt x="627" y="3187"/>
                    <a:pt x="656" y="3152"/>
                  </a:cubicBezTo>
                  <a:cubicBezTo>
                    <a:pt x="1020" y="2682"/>
                    <a:pt x="1179" y="2100"/>
                    <a:pt x="1106" y="1511"/>
                  </a:cubicBezTo>
                  <a:cubicBezTo>
                    <a:pt x="1033" y="922"/>
                    <a:pt x="733" y="397"/>
                    <a:pt x="263" y="33"/>
                  </a:cubicBezTo>
                  <a:cubicBezTo>
                    <a:pt x="236" y="11"/>
                    <a:pt x="204"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1"/>
            <p:cNvSpPr/>
            <p:nvPr/>
          </p:nvSpPr>
          <p:spPr>
            <a:xfrm>
              <a:off x="3983975" y="2857625"/>
              <a:ext cx="70750" cy="83100"/>
            </a:xfrm>
            <a:custGeom>
              <a:avLst/>
              <a:gdLst/>
              <a:ahLst/>
              <a:cxnLst/>
              <a:rect l="l" t="t" r="r" b="b"/>
              <a:pathLst>
                <a:path w="2830" h="3324" extrusionOk="0">
                  <a:moveTo>
                    <a:pt x="2375" y="1"/>
                  </a:moveTo>
                  <a:cubicBezTo>
                    <a:pt x="1694" y="1"/>
                    <a:pt x="1040" y="312"/>
                    <a:pt x="616" y="859"/>
                  </a:cubicBezTo>
                  <a:cubicBezTo>
                    <a:pt x="88" y="1540"/>
                    <a:pt x="1" y="2475"/>
                    <a:pt x="396" y="3242"/>
                  </a:cubicBezTo>
                  <a:cubicBezTo>
                    <a:pt x="424" y="3294"/>
                    <a:pt x="475" y="3324"/>
                    <a:pt x="531" y="3324"/>
                  </a:cubicBezTo>
                  <a:cubicBezTo>
                    <a:pt x="554" y="3324"/>
                    <a:pt x="578" y="3320"/>
                    <a:pt x="600" y="3308"/>
                  </a:cubicBezTo>
                  <a:cubicBezTo>
                    <a:pt x="673" y="3271"/>
                    <a:pt x="702" y="3179"/>
                    <a:pt x="664" y="3105"/>
                  </a:cubicBezTo>
                  <a:cubicBezTo>
                    <a:pt x="322" y="2441"/>
                    <a:pt x="398" y="1633"/>
                    <a:pt x="855" y="1045"/>
                  </a:cubicBezTo>
                  <a:cubicBezTo>
                    <a:pt x="1221" y="576"/>
                    <a:pt x="1783" y="304"/>
                    <a:pt x="2371" y="304"/>
                  </a:cubicBezTo>
                  <a:cubicBezTo>
                    <a:pt x="2463" y="304"/>
                    <a:pt x="2556" y="311"/>
                    <a:pt x="2648" y="324"/>
                  </a:cubicBezTo>
                  <a:cubicBezTo>
                    <a:pt x="2653" y="325"/>
                    <a:pt x="2657" y="325"/>
                    <a:pt x="2662" y="325"/>
                  </a:cubicBezTo>
                  <a:cubicBezTo>
                    <a:pt x="2737" y="325"/>
                    <a:pt x="2808" y="272"/>
                    <a:pt x="2820" y="195"/>
                  </a:cubicBezTo>
                  <a:cubicBezTo>
                    <a:pt x="2830" y="112"/>
                    <a:pt x="2773" y="35"/>
                    <a:pt x="2691" y="23"/>
                  </a:cubicBezTo>
                  <a:cubicBezTo>
                    <a:pt x="2585" y="8"/>
                    <a:pt x="2480" y="1"/>
                    <a:pt x="2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1"/>
            <p:cNvSpPr/>
            <p:nvPr/>
          </p:nvSpPr>
          <p:spPr>
            <a:xfrm>
              <a:off x="4007200" y="2950300"/>
              <a:ext cx="61575" cy="18500"/>
            </a:xfrm>
            <a:custGeom>
              <a:avLst/>
              <a:gdLst/>
              <a:ahLst/>
              <a:cxnLst/>
              <a:rect l="l" t="t" r="r" b="b"/>
              <a:pathLst>
                <a:path w="2463" h="740" extrusionOk="0">
                  <a:moveTo>
                    <a:pt x="173" y="1"/>
                  </a:moveTo>
                  <a:cubicBezTo>
                    <a:pt x="128" y="1"/>
                    <a:pt x="83" y="21"/>
                    <a:pt x="52" y="60"/>
                  </a:cubicBezTo>
                  <a:cubicBezTo>
                    <a:pt x="1" y="124"/>
                    <a:pt x="13" y="219"/>
                    <a:pt x="79" y="272"/>
                  </a:cubicBezTo>
                  <a:cubicBezTo>
                    <a:pt x="478" y="580"/>
                    <a:pt x="958" y="739"/>
                    <a:pt x="1442" y="739"/>
                  </a:cubicBezTo>
                  <a:cubicBezTo>
                    <a:pt x="1749" y="739"/>
                    <a:pt x="2060" y="675"/>
                    <a:pt x="2351" y="547"/>
                  </a:cubicBezTo>
                  <a:cubicBezTo>
                    <a:pt x="2428" y="513"/>
                    <a:pt x="2463" y="424"/>
                    <a:pt x="2428" y="346"/>
                  </a:cubicBezTo>
                  <a:cubicBezTo>
                    <a:pt x="2402" y="289"/>
                    <a:pt x="2346" y="256"/>
                    <a:pt x="2288" y="256"/>
                  </a:cubicBezTo>
                  <a:cubicBezTo>
                    <a:pt x="2268" y="256"/>
                    <a:pt x="2247" y="260"/>
                    <a:pt x="2228" y="269"/>
                  </a:cubicBezTo>
                  <a:cubicBezTo>
                    <a:pt x="1976" y="382"/>
                    <a:pt x="1709" y="437"/>
                    <a:pt x="1443" y="437"/>
                  </a:cubicBezTo>
                  <a:cubicBezTo>
                    <a:pt x="1024" y="437"/>
                    <a:pt x="608" y="299"/>
                    <a:pt x="264" y="33"/>
                  </a:cubicBezTo>
                  <a:cubicBezTo>
                    <a:pt x="237" y="11"/>
                    <a:pt x="205"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1"/>
            <p:cNvSpPr/>
            <p:nvPr/>
          </p:nvSpPr>
          <p:spPr>
            <a:xfrm>
              <a:off x="3941100" y="2785475"/>
              <a:ext cx="182425" cy="55550"/>
            </a:xfrm>
            <a:custGeom>
              <a:avLst/>
              <a:gdLst/>
              <a:ahLst/>
              <a:cxnLst/>
              <a:rect l="l" t="t" r="r" b="b"/>
              <a:pathLst>
                <a:path w="7297" h="2222" extrusionOk="0">
                  <a:moveTo>
                    <a:pt x="4093" y="1"/>
                  </a:moveTo>
                  <a:cubicBezTo>
                    <a:pt x="3879" y="1"/>
                    <a:pt x="3664" y="14"/>
                    <a:pt x="3449" y="41"/>
                  </a:cubicBezTo>
                  <a:cubicBezTo>
                    <a:pt x="2094" y="212"/>
                    <a:pt x="889" y="900"/>
                    <a:pt x="52" y="1978"/>
                  </a:cubicBezTo>
                  <a:cubicBezTo>
                    <a:pt x="0" y="2042"/>
                    <a:pt x="13" y="2137"/>
                    <a:pt x="79" y="2188"/>
                  </a:cubicBezTo>
                  <a:cubicBezTo>
                    <a:pt x="108" y="2210"/>
                    <a:pt x="141" y="2221"/>
                    <a:pt x="172" y="2221"/>
                  </a:cubicBezTo>
                  <a:cubicBezTo>
                    <a:pt x="217" y="2221"/>
                    <a:pt x="263" y="2201"/>
                    <a:pt x="294" y="2161"/>
                  </a:cubicBezTo>
                  <a:cubicBezTo>
                    <a:pt x="1081" y="1148"/>
                    <a:pt x="2215" y="500"/>
                    <a:pt x="3489" y="341"/>
                  </a:cubicBezTo>
                  <a:cubicBezTo>
                    <a:pt x="3692" y="315"/>
                    <a:pt x="3894" y="303"/>
                    <a:pt x="4095" y="303"/>
                  </a:cubicBezTo>
                  <a:cubicBezTo>
                    <a:pt x="5157" y="303"/>
                    <a:pt x="6181" y="652"/>
                    <a:pt x="7035" y="1314"/>
                  </a:cubicBezTo>
                  <a:cubicBezTo>
                    <a:pt x="7061" y="1335"/>
                    <a:pt x="7093" y="1346"/>
                    <a:pt x="7125" y="1346"/>
                  </a:cubicBezTo>
                  <a:cubicBezTo>
                    <a:pt x="7170" y="1346"/>
                    <a:pt x="7215" y="1325"/>
                    <a:pt x="7245" y="1287"/>
                  </a:cubicBezTo>
                  <a:cubicBezTo>
                    <a:pt x="7297" y="1222"/>
                    <a:pt x="7285" y="1128"/>
                    <a:pt x="7218" y="1076"/>
                  </a:cubicBezTo>
                  <a:cubicBezTo>
                    <a:pt x="6313" y="372"/>
                    <a:pt x="5222" y="1"/>
                    <a:pt x="4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1"/>
            <p:cNvSpPr/>
            <p:nvPr/>
          </p:nvSpPr>
          <p:spPr>
            <a:xfrm>
              <a:off x="3916975" y="2929825"/>
              <a:ext cx="90675" cy="104500"/>
            </a:xfrm>
            <a:custGeom>
              <a:avLst/>
              <a:gdLst/>
              <a:ahLst/>
              <a:cxnLst/>
              <a:rect l="l" t="t" r="r" b="b"/>
              <a:pathLst>
                <a:path w="3627" h="4180" extrusionOk="0">
                  <a:moveTo>
                    <a:pt x="164" y="1"/>
                  </a:moveTo>
                  <a:cubicBezTo>
                    <a:pt x="155" y="1"/>
                    <a:pt x="147" y="2"/>
                    <a:pt x="138" y="3"/>
                  </a:cubicBezTo>
                  <a:cubicBezTo>
                    <a:pt x="55" y="17"/>
                    <a:pt x="1" y="95"/>
                    <a:pt x="15" y="176"/>
                  </a:cubicBezTo>
                  <a:cubicBezTo>
                    <a:pt x="226" y="1446"/>
                    <a:pt x="902" y="2581"/>
                    <a:pt x="1918" y="3370"/>
                  </a:cubicBezTo>
                  <a:cubicBezTo>
                    <a:pt x="2370" y="3718"/>
                    <a:pt x="2870" y="3989"/>
                    <a:pt x="3407" y="4172"/>
                  </a:cubicBezTo>
                  <a:cubicBezTo>
                    <a:pt x="3423" y="4177"/>
                    <a:pt x="3440" y="4180"/>
                    <a:pt x="3456" y="4180"/>
                  </a:cubicBezTo>
                  <a:cubicBezTo>
                    <a:pt x="3521" y="4180"/>
                    <a:pt x="3578" y="4139"/>
                    <a:pt x="3600" y="4076"/>
                  </a:cubicBezTo>
                  <a:cubicBezTo>
                    <a:pt x="3627" y="3997"/>
                    <a:pt x="3584" y="3911"/>
                    <a:pt x="3505" y="3886"/>
                  </a:cubicBezTo>
                  <a:cubicBezTo>
                    <a:pt x="2999" y="3714"/>
                    <a:pt x="2527" y="3459"/>
                    <a:pt x="2103" y="3129"/>
                  </a:cubicBezTo>
                  <a:cubicBezTo>
                    <a:pt x="1147" y="2388"/>
                    <a:pt x="511" y="1322"/>
                    <a:pt x="312" y="126"/>
                  </a:cubicBezTo>
                  <a:cubicBezTo>
                    <a:pt x="299" y="53"/>
                    <a:pt x="23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1"/>
            <p:cNvSpPr/>
            <p:nvPr/>
          </p:nvSpPr>
          <p:spPr>
            <a:xfrm>
              <a:off x="4024900" y="2904775"/>
              <a:ext cx="147100" cy="136100"/>
            </a:xfrm>
            <a:custGeom>
              <a:avLst/>
              <a:gdLst/>
              <a:ahLst/>
              <a:cxnLst/>
              <a:rect l="l" t="t" r="r" b="b"/>
              <a:pathLst>
                <a:path w="5884" h="5444" extrusionOk="0">
                  <a:moveTo>
                    <a:pt x="5682" y="0"/>
                  </a:moveTo>
                  <a:cubicBezTo>
                    <a:pt x="5599" y="3"/>
                    <a:pt x="5533" y="73"/>
                    <a:pt x="5536" y="158"/>
                  </a:cubicBezTo>
                  <a:cubicBezTo>
                    <a:pt x="5579" y="1283"/>
                    <a:pt x="5220" y="2394"/>
                    <a:pt x="4530" y="3284"/>
                  </a:cubicBezTo>
                  <a:cubicBezTo>
                    <a:pt x="4379" y="3476"/>
                    <a:pt x="4216" y="3657"/>
                    <a:pt x="4041" y="3823"/>
                  </a:cubicBezTo>
                  <a:cubicBezTo>
                    <a:pt x="3145" y="4675"/>
                    <a:pt x="1965" y="5142"/>
                    <a:pt x="739" y="5142"/>
                  </a:cubicBezTo>
                  <a:cubicBezTo>
                    <a:pt x="553" y="5142"/>
                    <a:pt x="367" y="5132"/>
                    <a:pt x="180" y="5110"/>
                  </a:cubicBezTo>
                  <a:cubicBezTo>
                    <a:pt x="174" y="5109"/>
                    <a:pt x="168" y="5109"/>
                    <a:pt x="162" y="5109"/>
                  </a:cubicBezTo>
                  <a:cubicBezTo>
                    <a:pt x="86" y="5109"/>
                    <a:pt x="20" y="5166"/>
                    <a:pt x="12" y="5242"/>
                  </a:cubicBezTo>
                  <a:cubicBezTo>
                    <a:pt x="1" y="5326"/>
                    <a:pt x="61" y="5401"/>
                    <a:pt x="144" y="5411"/>
                  </a:cubicBezTo>
                  <a:cubicBezTo>
                    <a:pt x="343" y="5434"/>
                    <a:pt x="539" y="5444"/>
                    <a:pt x="737" y="5444"/>
                  </a:cubicBezTo>
                  <a:cubicBezTo>
                    <a:pt x="2041" y="5444"/>
                    <a:pt x="3296" y="4949"/>
                    <a:pt x="4250" y="4042"/>
                  </a:cubicBezTo>
                  <a:cubicBezTo>
                    <a:pt x="4436" y="3866"/>
                    <a:pt x="4611" y="3672"/>
                    <a:pt x="4769" y="3469"/>
                  </a:cubicBezTo>
                  <a:cubicBezTo>
                    <a:pt x="5504" y="2520"/>
                    <a:pt x="5884" y="1340"/>
                    <a:pt x="5840" y="145"/>
                  </a:cubicBezTo>
                  <a:cubicBezTo>
                    <a:pt x="5835" y="62"/>
                    <a:pt x="5766" y="2"/>
                    <a:pt x="5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1"/>
            <p:cNvSpPr/>
            <p:nvPr/>
          </p:nvSpPr>
          <p:spPr>
            <a:xfrm>
              <a:off x="2844450" y="3164850"/>
              <a:ext cx="696900" cy="684500"/>
            </a:xfrm>
            <a:custGeom>
              <a:avLst/>
              <a:gdLst/>
              <a:ahLst/>
              <a:cxnLst/>
              <a:rect l="l" t="t" r="r" b="b"/>
              <a:pathLst>
                <a:path w="27876" h="27380" extrusionOk="0">
                  <a:moveTo>
                    <a:pt x="4072" y="0"/>
                  </a:moveTo>
                  <a:cubicBezTo>
                    <a:pt x="3788" y="0"/>
                    <a:pt x="3504" y="72"/>
                    <a:pt x="3227" y="143"/>
                  </a:cubicBezTo>
                  <a:cubicBezTo>
                    <a:pt x="2529" y="325"/>
                    <a:pt x="1808" y="513"/>
                    <a:pt x="1232" y="949"/>
                  </a:cubicBezTo>
                  <a:cubicBezTo>
                    <a:pt x="654" y="1383"/>
                    <a:pt x="1" y="2571"/>
                    <a:pt x="441" y="3143"/>
                  </a:cubicBezTo>
                  <a:cubicBezTo>
                    <a:pt x="5094" y="9177"/>
                    <a:pt x="7677" y="16779"/>
                    <a:pt x="7667" y="24398"/>
                  </a:cubicBezTo>
                  <a:cubicBezTo>
                    <a:pt x="7664" y="25203"/>
                    <a:pt x="7661" y="26086"/>
                    <a:pt x="8177" y="26707"/>
                  </a:cubicBezTo>
                  <a:cubicBezTo>
                    <a:pt x="8592" y="27203"/>
                    <a:pt x="9195" y="27380"/>
                    <a:pt x="9846" y="27380"/>
                  </a:cubicBezTo>
                  <a:cubicBezTo>
                    <a:pt x="10484" y="27380"/>
                    <a:pt x="11168" y="27210"/>
                    <a:pt x="11769" y="27008"/>
                  </a:cubicBezTo>
                  <a:cubicBezTo>
                    <a:pt x="14743" y="26004"/>
                    <a:pt x="17639" y="24702"/>
                    <a:pt x="20178" y="22853"/>
                  </a:cubicBezTo>
                  <a:cubicBezTo>
                    <a:pt x="22715" y="21004"/>
                    <a:pt x="24880" y="18582"/>
                    <a:pt x="26134" y="15705"/>
                  </a:cubicBezTo>
                  <a:cubicBezTo>
                    <a:pt x="26736" y="14325"/>
                    <a:pt x="27781" y="13403"/>
                    <a:pt x="27837" y="11901"/>
                  </a:cubicBezTo>
                  <a:cubicBezTo>
                    <a:pt x="27876" y="10940"/>
                    <a:pt x="27195" y="10067"/>
                    <a:pt x="26365" y="9580"/>
                  </a:cubicBezTo>
                  <a:cubicBezTo>
                    <a:pt x="25535" y="9091"/>
                    <a:pt x="24568" y="8906"/>
                    <a:pt x="23629" y="8692"/>
                  </a:cubicBezTo>
                  <a:cubicBezTo>
                    <a:pt x="17112" y="7213"/>
                    <a:pt x="11102" y="4040"/>
                    <a:pt x="5421" y="519"/>
                  </a:cubicBezTo>
                  <a:cubicBezTo>
                    <a:pt x="5056" y="291"/>
                    <a:pt x="4674" y="56"/>
                    <a:pt x="4246" y="10"/>
                  </a:cubicBezTo>
                  <a:cubicBezTo>
                    <a:pt x="4188" y="3"/>
                    <a:pt x="4130" y="0"/>
                    <a:pt x="4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1"/>
            <p:cNvSpPr/>
            <p:nvPr/>
          </p:nvSpPr>
          <p:spPr>
            <a:xfrm>
              <a:off x="2869825" y="3167675"/>
              <a:ext cx="671525" cy="681625"/>
            </a:xfrm>
            <a:custGeom>
              <a:avLst/>
              <a:gdLst/>
              <a:ahLst/>
              <a:cxnLst/>
              <a:rect l="l" t="t" r="r" b="b"/>
              <a:pathLst>
                <a:path w="26861" h="27265" extrusionOk="0">
                  <a:moveTo>
                    <a:pt x="3648" y="0"/>
                  </a:moveTo>
                  <a:lnTo>
                    <a:pt x="3648" y="0"/>
                  </a:lnTo>
                  <a:cubicBezTo>
                    <a:pt x="4286" y="887"/>
                    <a:pt x="5047" y="1697"/>
                    <a:pt x="5851" y="2434"/>
                  </a:cubicBezTo>
                  <a:cubicBezTo>
                    <a:pt x="7542" y="3982"/>
                    <a:pt x="9453" y="5279"/>
                    <a:pt x="11141" y="6828"/>
                  </a:cubicBezTo>
                  <a:cubicBezTo>
                    <a:pt x="12242" y="7837"/>
                    <a:pt x="13274" y="8999"/>
                    <a:pt x="13725" y="10420"/>
                  </a:cubicBezTo>
                  <a:cubicBezTo>
                    <a:pt x="13863" y="10854"/>
                    <a:pt x="13941" y="11335"/>
                    <a:pt x="13768" y="11754"/>
                  </a:cubicBezTo>
                  <a:cubicBezTo>
                    <a:pt x="13656" y="12025"/>
                    <a:pt x="13451" y="12244"/>
                    <a:pt x="13233" y="12440"/>
                  </a:cubicBezTo>
                  <a:cubicBezTo>
                    <a:pt x="12339" y="13254"/>
                    <a:pt x="11126" y="13768"/>
                    <a:pt x="9933" y="13768"/>
                  </a:cubicBezTo>
                  <a:cubicBezTo>
                    <a:pt x="9435" y="13768"/>
                    <a:pt x="8940" y="13678"/>
                    <a:pt x="8474" y="13484"/>
                  </a:cubicBezTo>
                  <a:cubicBezTo>
                    <a:pt x="7486" y="13071"/>
                    <a:pt x="6727" y="12254"/>
                    <a:pt x="6099" y="11388"/>
                  </a:cubicBezTo>
                  <a:cubicBezTo>
                    <a:pt x="4911" y="9753"/>
                    <a:pt x="4081" y="7876"/>
                    <a:pt x="2857" y="6265"/>
                  </a:cubicBezTo>
                  <a:cubicBezTo>
                    <a:pt x="2096" y="5264"/>
                    <a:pt x="1118" y="4351"/>
                    <a:pt x="0" y="3805"/>
                  </a:cubicBezTo>
                  <a:lnTo>
                    <a:pt x="0" y="3805"/>
                  </a:lnTo>
                  <a:cubicBezTo>
                    <a:pt x="4286" y="9709"/>
                    <a:pt x="6659" y="16984"/>
                    <a:pt x="6651" y="24280"/>
                  </a:cubicBezTo>
                  <a:cubicBezTo>
                    <a:pt x="6648" y="25087"/>
                    <a:pt x="6646" y="25970"/>
                    <a:pt x="7161" y="26591"/>
                  </a:cubicBezTo>
                  <a:cubicBezTo>
                    <a:pt x="7575" y="27088"/>
                    <a:pt x="8177" y="27264"/>
                    <a:pt x="8828" y="27264"/>
                  </a:cubicBezTo>
                  <a:cubicBezTo>
                    <a:pt x="9466" y="27264"/>
                    <a:pt x="10151" y="27095"/>
                    <a:pt x="10752" y="26892"/>
                  </a:cubicBezTo>
                  <a:cubicBezTo>
                    <a:pt x="13726" y="25889"/>
                    <a:pt x="16626" y="24587"/>
                    <a:pt x="19160" y="22737"/>
                  </a:cubicBezTo>
                  <a:cubicBezTo>
                    <a:pt x="21695" y="20887"/>
                    <a:pt x="23864" y="18466"/>
                    <a:pt x="25118" y="15588"/>
                  </a:cubicBezTo>
                  <a:cubicBezTo>
                    <a:pt x="25720" y="14209"/>
                    <a:pt x="26763" y="13286"/>
                    <a:pt x="26820" y="11781"/>
                  </a:cubicBezTo>
                  <a:cubicBezTo>
                    <a:pt x="26861" y="10825"/>
                    <a:pt x="26180" y="9952"/>
                    <a:pt x="25350" y="9465"/>
                  </a:cubicBezTo>
                  <a:cubicBezTo>
                    <a:pt x="24520" y="8978"/>
                    <a:pt x="23553" y="8791"/>
                    <a:pt x="22614" y="8578"/>
                  </a:cubicBezTo>
                  <a:cubicBezTo>
                    <a:pt x="16097" y="7099"/>
                    <a:pt x="10087" y="3926"/>
                    <a:pt x="4408" y="403"/>
                  </a:cubicBezTo>
                  <a:cubicBezTo>
                    <a:pt x="4164" y="252"/>
                    <a:pt x="3914" y="100"/>
                    <a:pt x="3648" y="0"/>
                  </a:cubicBezTo>
                  <a:close/>
                </a:path>
              </a:pathLst>
            </a:custGeom>
            <a:solidFill>
              <a:srgbClr val="FFE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1"/>
            <p:cNvSpPr/>
            <p:nvPr/>
          </p:nvSpPr>
          <p:spPr>
            <a:xfrm>
              <a:off x="2819450" y="3128075"/>
              <a:ext cx="201100" cy="192000"/>
            </a:xfrm>
            <a:custGeom>
              <a:avLst/>
              <a:gdLst/>
              <a:ahLst/>
              <a:cxnLst/>
              <a:rect l="l" t="t" r="r" b="b"/>
              <a:pathLst>
                <a:path w="8044" h="7680" extrusionOk="0">
                  <a:moveTo>
                    <a:pt x="2344" y="1"/>
                  </a:moveTo>
                  <a:cubicBezTo>
                    <a:pt x="583" y="1"/>
                    <a:pt x="1" y="1900"/>
                    <a:pt x="585" y="3688"/>
                  </a:cubicBezTo>
                  <a:cubicBezTo>
                    <a:pt x="870" y="4562"/>
                    <a:pt x="1339" y="5376"/>
                    <a:pt x="1952" y="6063"/>
                  </a:cubicBezTo>
                  <a:cubicBezTo>
                    <a:pt x="2710" y="6910"/>
                    <a:pt x="3737" y="7576"/>
                    <a:pt x="4870" y="7670"/>
                  </a:cubicBezTo>
                  <a:cubicBezTo>
                    <a:pt x="4950" y="7676"/>
                    <a:pt x="5030" y="7679"/>
                    <a:pt x="5110" y="7679"/>
                  </a:cubicBezTo>
                  <a:cubicBezTo>
                    <a:pt x="6172" y="7679"/>
                    <a:pt x="7259" y="7112"/>
                    <a:pt x="7674" y="6139"/>
                  </a:cubicBezTo>
                  <a:cubicBezTo>
                    <a:pt x="8044" y="5275"/>
                    <a:pt x="7839" y="4250"/>
                    <a:pt x="7357" y="3444"/>
                  </a:cubicBezTo>
                  <a:cubicBezTo>
                    <a:pt x="6875" y="2637"/>
                    <a:pt x="6147" y="2013"/>
                    <a:pt x="5414" y="1428"/>
                  </a:cubicBezTo>
                  <a:cubicBezTo>
                    <a:pt x="4771" y="918"/>
                    <a:pt x="4098" y="414"/>
                    <a:pt x="3317" y="167"/>
                  </a:cubicBezTo>
                  <a:cubicBezTo>
                    <a:pt x="2960" y="53"/>
                    <a:pt x="2636" y="1"/>
                    <a:pt x="2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1"/>
            <p:cNvSpPr/>
            <p:nvPr/>
          </p:nvSpPr>
          <p:spPr>
            <a:xfrm>
              <a:off x="2833975" y="3142200"/>
              <a:ext cx="172275" cy="164500"/>
            </a:xfrm>
            <a:custGeom>
              <a:avLst/>
              <a:gdLst/>
              <a:ahLst/>
              <a:cxnLst/>
              <a:rect l="l" t="t" r="r" b="b"/>
              <a:pathLst>
                <a:path w="6891" h="6580" extrusionOk="0">
                  <a:moveTo>
                    <a:pt x="2006" y="1"/>
                  </a:moveTo>
                  <a:cubicBezTo>
                    <a:pt x="499" y="1"/>
                    <a:pt x="1" y="1628"/>
                    <a:pt x="500" y="3159"/>
                  </a:cubicBezTo>
                  <a:cubicBezTo>
                    <a:pt x="744" y="3907"/>
                    <a:pt x="1148" y="4606"/>
                    <a:pt x="1672" y="5194"/>
                  </a:cubicBezTo>
                  <a:cubicBezTo>
                    <a:pt x="2323" y="5921"/>
                    <a:pt x="3200" y="6491"/>
                    <a:pt x="4173" y="6571"/>
                  </a:cubicBezTo>
                  <a:cubicBezTo>
                    <a:pt x="4242" y="6577"/>
                    <a:pt x="4310" y="6580"/>
                    <a:pt x="4379" y="6580"/>
                  </a:cubicBezTo>
                  <a:cubicBezTo>
                    <a:pt x="5288" y="6580"/>
                    <a:pt x="6220" y="6093"/>
                    <a:pt x="6575" y="5259"/>
                  </a:cubicBezTo>
                  <a:cubicBezTo>
                    <a:pt x="6891" y="4518"/>
                    <a:pt x="6717" y="3640"/>
                    <a:pt x="6303" y="2951"/>
                  </a:cubicBezTo>
                  <a:cubicBezTo>
                    <a:pt x="5889" y="2260"/>
                    <a:pt x="5265" y="1726"/>
                    <a:pt x="4638" y="1224"/>
                  </a:cubicBezTo>
                  <a:cubicBezTo>
                    <a:pt x="4087" y="784"/>
                    <a:pt x="3510" y="354"/>
                    <a:pt x="2840" y="143"/>
                  </a:cubicBezTo>
                  <a:cubicBezTo>
                    <a:pt x="2535" y="46"/>
                    <a:pt x="2257" y="1"/>
                    <a:pt x="2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1"/>
            <p:cNvSpPr/>
            <p:nvPr/>
          </p:nvSpPr>
          <p:spPr>
            <a:xfrm>
              <a:off x="2912525" y="3341950"/>
              <a:ext cx="1307825" cy="1212600"/>
            </a:xfrm>
            <a:custGeom>
              <a:avLst/>
              <a:gdLst/>
              <a:ahLst/>
              <a:cxnLst/>
              <a:rect l="l" t="t" r="r" b="b"/>
              <a:pathLst>
                <a:path w="52313" h="48504" extrusionOk="0">
                  <a:moveTo>
                    <a:pt x="30502" y="0"/>
                  </a:moveTo>
                  <a:cubicBezTo>
                    <a:pt x="29499" y="0"/>
                    <a:pt x="28500" y="108"/>
                    <a:pt x="27526" y="347"/>
                  </a:cubicBezTo>
                  <a:cubicBezTo>
                    <a:pt x="24029" y="1207"/>
                    <a:pt x="21154" y="3658"/>
                    <a:pt x="17824" y="5027"/>
                  </a:cubicBezTo>
                  <a:cubicBezTo>
                    <a:pt x="15273" y="6076"/>
                    <a:pt x="11335" y="6589"/>
                    <a:pt x="10780" y="9290"/>
                  </a:cubicBezTo>
                  <a:cubicBezTo>
                    <a:pt x="10147" y="12392"/>
                    <a:pt x="7143" y="14304"/>
                    <a:pt x="4947" y="16584"/>
                  </a:cubicBezTo>
                  <a:cubicBezTo>
                    <a:pt x="2499" y="19130"/>
                    <a:pt x="897" y="22475"/>
                    <a:pt x="449" y="25979"/>
                  </a:cubicBezTo>
                  <a:cubicBezTo>
                    <a:pt x="1" y="29483"/>
                    <a:pt x="710" y="33124"/>
                    <a:pt x="2442" y="36204"/>
                  </a:cubicBezTo>
                  <a:cubicBezTo>
                    <a:pt x="4908" y="40595"/>
                    <a:pt x="9125" y="43741"/>
                    <a:pt x="13843" y="45498"/>
                  </a:cubicBezTo>
                  <a:cubicBezTo>
                    <a:pt x="18439" y="47214"/>
                    <a:pt x="23269" y="48452"/>
                    <a:pt x="28177" y="48502"/>
                  </a:cubicBezTo>
                  <a:cubicBezTo>
                    <a:pt x="28278" y="48503"/>
                    <a:pt x="28378" y="48504"/>
                    <a:pt x="28479" y="48504"/>
                  </a:cubicBezTo>
                  <a:cubicBezTo>
                    <a:pt x="33287" y="48504"/>
                    <a:pt x="38170" y="47297"/>
                    <a:pt x="42109" y="44545"/>
                  </a:cubicBezTo>
                  <a:cubicBezTo>
                    <a:pt x="46504" y="41475"/>
                    <a:pt x="49475" y="36670"/>
                    <a:pt x="51103" y="31563"/>
                  </a:cubicBezTo>
                  <a:cubicBezTo>
                    <a:pt x="51741" y="29558"/>
                    <a:pt x="52192" y="27483"/>
                    <a:pt x="52254" y="25380"/>
                  </a:cubicBezTo>
                  <a:cubicBezTo>
                    <a:pt x="52312" y="23305"/>
                    <a:pt x="51990" y="21234"/>
                    <a:pt x="51481" y="19220"/>
                  </a:cubicBezTo>
                  <a:cubicBezTo>
                    <a:pt x="50385" y="14887"/>
                    <a:pt x="48393" y="10745"/>
                    <a:pt x="45446" y="7386"/>
                  </a:cubicBezTo>
                  <a:cubicBezTo>
                    <a:pt x="42498" y="4028"/>
                    <a:pt x="38569" y="1478"/>
                    <a:pt x="34219" y="453"/>
                  </a:cubicBezTo>
                  <a:cubicBezTo>
                    <a:pt x="33004" y="167"/>
                    <a:pt x="31750" y="0"/>
                    <a:pt x="30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1"/>
            <p:cNvSpPr/>
            <p:nvPr/>
          </p:nvSpPr>
          <p:spPr>
            <a:xfrm>
              <a:off x="2970575" y="3395900"/>
              <a:ext cx="1217875" cy="1111200"/>
            </a:xfrm>
            <a:custGeom>
              <a:avLst/>
              <a:gdLst/>
              <a:ahLst/>
              <a:cxnLst/>
              <a:rect l="l" t="t" r="r" b="b"/>
              <a:pathLst>
                <a:path w="48715" h="44448" extrusionOk="0">
                  <a:moveTo>
                    <a:pt x="27411" y="0"/>
                  </a:moveTo>
                  <a:cubicBezTo>
                    <a:pt x="24505" y="0"/>
                    <a:pt x="21621" y="698"/>
                    <a:pt x="19113" y="2171"/>
                  </a:cubicBezTo>
                  <a:cubicBezTo>
                    <a:pt x="17621" y="3048"/>
                    <a:pt x="16239" y="4190"/>
                    <a:pt x="14571" y="4656"/>
                  </a:cubicBezTo>
                  <a:cubicBezTo>
                    <a:pt x="13702" y="4899"/>
                    <a:pt x="12872" y="5193"/>
                    <a:pt x="12181" y="5193"/>
                  </a:cubicBezTo>
                  <a:cubicBezTo>
                    <a:pt x="11548" y="5193"/>
                    <a:pt x="11032" y="4945"/>
                    <a:pt x="10711" y="4180"/>
                  </a:cubicBezTo>
                  <a:lnTo>
                    <a:pt x="8895" y="6304"/>
                  </a:lnTo>
                  <a:cubicBezTo>
                    <a:pt x="10427" y="7805"/>
                    <a:pt x="9215" y="8500"/>
                    <a:pt x="8169" y="10374"/>
                  </a:cubicBezTo>
                  <a:cubicBezTo>
                    <a:pt x="7122" y="12246"/>
                    <a:pt x="5427" y="13657"/>
                    <a:pt x="4051" y="15302"/>
                  </a:cubicBezTo>
                  <a:cubicBezTo>
                    <a:pt x="2502" y="17157"/>
                    <a:pt x="1348" y="19341"/>
                    <a:pt x="690" y="21665"/>
                  </a:cubicBezTo>
                  <a:cubicBezTo>
                    <a:pt x="221" y="23331"/>
                    <a:pt x="1" y="25069"/>
                    <a:pt x="108" y="26795"/>
                  </a:cubicBezTo>
                  <a:cubicBezTo>
                    <a:pt x="367" y="30977"/>
                    <a:pt x="2570" y="34900"/>
                    <a:pt x="5666" y="37723"/>
                  </a:cubicBezTo>
                  <a:cubicBezTo>
                    <a:pt x="8759" y="40547"/>
                    <a:pt x="12690" y="42340"/>
                    <a:pt x="16747" y="43386"/>
                  </a:cubicBezTo>
                  <a:cubicBezTo>
                    <a:pt x="19403" y="44072"/>
                    <a:pt x="22157" y="44447"/>
                    <a:pt x="24901" y="44447"/>
                  </a:cubicBezTo>
                  <a:cubicBezTo>
                    <a:pt x="27745" y="44447"/>
                    <a:pt x="30578" y="44044"/>
                    <a:pt x="33282" y="43163"/>
                  </a:cubicBezTo>
                  <a:cubicBezTo>
                    <a:pt x="38595" y="41430"/>
                    <a:pt x="43356" y="37765"/>
                    <a:pt x="45916" y="32799"/>
                  </a:cubicBezTo>
                  <a:cubicBezTo>
                    <a:pt x="48573" y="27646"/>
                    <a:pt x="48715" y="21415"/>
                    <a:pt x="46996" y="15880"/>
                  </a:cubicBezTo>
                  <a:cubicBezTo>
                    <a:pt x="45232" y="10192"/>
                    <a:pt x="41448" y="5028"/>
                    <a:pt x="36204" y="2208"/>
                  </a:cubicBezTo>
                  <a:cubicBezTo>
                    <a:pt x="33521" y="766"/>
                    <a:pt x="30454" y="0"/>
                    <a:pt x="27411"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1"/>
            <p:cNvSpPr/>
            <p:nvPr/>
          </p:nvSpPr>
          <p:spPr>
            <a:xfrm>
              <a:off x="3129350" y="3553550"/>
              <a:ext cx="902775" cy="902800"/>
            </a:xfrm>
            <a:custGeom>
              <a:avLst/>
              <a:gdLst/>
              <a:ahLst/>
              <a:cxnLst/>
              <a:rect l="l" t="t" r="r" b="b"/>
              <a:pathLst>
                <a:path w="36111" h="36112" extrusionOk="0">
                  <a:moveTo>
                    <a:pt x="18056" y="1"/>
                  </a:moveTo>
                  <a:cubicBezTo>
                    <a:pt x="13268" y="1"/>
                    <a:pt x="8676" y="1903"/>
                    <a:pt x="5289" y="5290"/>
                  </a:cubicBezTo>
                  <a:cubicBezTo>
                    <a:pt x="1904" y="8675"/>
                    <a:pt x="0" y="13267"/>
                    <a:pt x="0" y="18055"/>
                  </a:cubicBezTo>
                  <a:cubicBezTo>
                    <a:pt x="0" y="22844"/>
                    <a:pt x="1904" y="27437"/>
                    <a:pt x="5289" y="30823"/>
                  </a:cubicBezTo>
                  <a:cubicBezTo>
                    <a:pt x="8676" y="34209"/>
                    <a:pt x="13268" y="36111"/>
                    <a:pt x="18056" y="36111"/>
                  </a:cubicBezTo>
                  <a:cubicBezTo>
                    <a:pt x="22845" y="36111"/>
                    <a:pt x="27437" y="34209"/>
                    <a:pt x="30822" y="30823"/>
                  </a:cubicBezTo>
                  <a:cubicBezTo>
                    <a:pt x="34209" y="27437"/>
                    <a:pt x="36111" y="22844"/>
                    <a:pt x="36111" y="18055"/>
                  </a:cubicBezTo>
                  <a:cubicBezTo>
                    <a:pt x="36111" y="13267"/>
                    <a:pt x="34209" y="8675"/>
                    <a:pt x="30822" y="5290"/>
                  </a:cubicBezTo>
                  <a:cubicBezTo>
                    <a:pt x="27437" y="1903"/>
                    <a:pt x="22845" y="1"/>
                    <a:pt x="18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1"/>
            <p:cNvSpPr/>
            <p:nvPr/>
          </p:nvSpPr>
          <p:spPr>
            <a:xfrm>
              <a:off x="3182625" y="3606800"/>
              <a:ext cx="796250" cy="796300"/>
            </a:xfrm>
            <a:custGeom>
              <a:avLst/>
              <a:gdLst/>
              <a:ahLst/>
              <a:cxnLst/>
              <a:rect l="l" t="t" r="r" b="b"/>
              <a:pathLst>
                <a:path w="31850" h="31852" extrusionOk="0">
                  <a:moveTo>
                    <a:pt x="15925" y="1"/>
                  </a:moveTo>
                  <a:cubicBezTo>
                    <a:pt x="11701" y="1"/>
                    <a:pt x="7651" y="1679"/>
                    <a:pt x="4664" y="4666"/>
                  </a:cubicBezTo>
                  <a:cubicBezTo>
                    <a:pt x="1677" y="7651"/>
                    <a:pt x="0" y="11703"/>
                    <a:pt x="0" y="15925"/>
                  </a:cubicBezTo>
                  <a:cubicBezTo>
                    <a:pt x="0" y="20149"/>
                    <a:pt x="1677" y="24199"/>
                    <a:pt x="4664" y="27186"/>
                  </a:cubicBezTo>
                  <a:cubicBezTo>
                    <a:pt x="7651" y="30173"/>
                    <a:pt x="11701" y="31851"/>
                    <a:pt x="15925" y="31851"/>
                  </a:cubicBezTo>
                  <a:cubicBezTo>
                    <a:pt x="20149" y="31851"/>
                    <a:pt x="24199" y="30173"/>
                    <a:pt x="27186" y="27186"/>
                  </a:cubicBezTo>
                  <a:cubicBezTo>
                    <a:pt x="30172" y="24199"/>
                    <a:pt x="31850" y="20149"/>
                    <a:pt x="31850" y="15925"/>
                  </a:cubicBezTo>
                  <a:cubicBezTo>
                    <a:pt x="31850" y="11703"/>
                    <a:pt x="30172" y="7651"/>
                    <a:pt x="27186" y="4666"/>
                  </a:cubicBezTo>
                  <a:cubicBezTo>
                    <a:pt x="24199" y="1679"/>
                    <a:pt x="20149" y="1"/>
                    <a:pt x="15925"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1"/>
            <p:cNvSpPr/>
            <p:nvPr/>
          </p:nvSpPr>
          <p:spPr>
            <a:xfrm>
              <a:off x="3450600" y="3886400"/>
              <a:ext cx="248700" cy="237100"/>
            </a:xfrm>
            <a:custGeom>
              <a:avLst/>
              <a:gdLst/>
              <a:ahLst/>
              <a:cxnLst/>
              <a:rect l="l" t="t" r="r" b="b"/>
              <a:pathLst>
                <a:path w="9948" h="9484" extrusionOk="0">
                  <a:moveTo>
                    <a:pt x="5205" y="0"/>
                  </a:moveTo>
                  <a:cubicBezTo>
                    <a:pt x="3992" y="0"/>
                    <a:pt x="2778" y="463"/>
                    <a:pt x="1852" y="1389"/>
                  </a:cubicBezTo>
                  <a:cubicBezTo>
                    <a:pt x="1" y="3241"/>
                    <a:pt x="1" y="6243"/>
                    <a:pt x="1852" y="8095"/>
                  </a:cubicBezTo>
                  <a:cubicBezTo>
                    <a:pt x="2742" y="8985"/>
                    <a:pt x="3948" y="9484"/>
                    <a:pt x="5206" y="9484"/>
                  </a:cubicBezTo>
                  <a:cubicBezTo>
                    <a:pt x="6463" y="9484"/>
                    <a:pt x="7670" y="8985"/>
                    <a:pt x="8559" y="8095"/>
                  </a:cubicBezTo>
                  <a:cubicBezTo>
                    <a:pt x="9449" y="7207"/>
                    <a:pt x="9947" y="6000"/>
                    <a:pt x="9947" y="4741"/>
                  </a:cubicBezTo>
                  <a:cubicBezTo>
                    <a:pt x="9947" y="3484"/>
                    <a:pt x="9449" y="2278"/>
                    <a:pt x="8559" y="1389"/>
                  </a:cubicBezTo>
                  <a:cubicBezTo>
                    <a:pt x="7633" y="463"/>
                    <a:pt x="6419" y="0"/>
                    <a:pt x="5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1"/>
            <p:cNvSpPr/>
            <p:nvPr/>
          </p:nvSpPr>
          <p:spPr>
            <a:xfrm>
              <a:off x="3489775" y="3923050"/>
              <a:ext cx="182000" cy="163800"/>
            </a:xfrm>
            <a:custGeom>
              <a:avLst/>
              <a:gdLst/>
              <a:ahLst/>
              <a:cxnLst/>
              <a:rect l="l" t="t" r="r" b="b"/>
              <a:pathLst>
                <a:path w="7280" h="6552" extrusionOk="0">
                  <a:moveTo>
                    <a:pt x="3639" y="1"/>
                  </a:moveTo>
                  <a:cubicBezTo>
                    <a:pt x="2204" y="1"/>
                    <a:pt x="887" y="950"/>
                    <a:pt x="483" y="2398"/>
                  </a:cubicBezTo>
                  <a:cubicBezTo>
                    <a:pt x="0" y="4141"/>
                    <a:pt x="1019" y="5945"/>
                    <a:pt x="2761" y="6431"/>
                  </a:cubicBezTo>
                  <a:cubicBezTo>
                    <a:pt x="3054" y="6513"/>
                    <a:pt x="3349" y="6551"/>
                    <a:pt x="3639" y="6551"/>
                  </a:cubicBezTo>
                  <a:cubicBezTo>
                    <a:pt x="5074" y="6551"/>
                    <a:pt x="6390" y="5603"/>
                    <a:pt x="6794" y="4154"/>
                  </a:cubicBezTo>
                  <a:cubicBezTo>
                    <a:pt x="7280" y="2413"/>
                    <a:pt x="6261" y="607"/>
                    <a:pt x="4516" y="121"/>
                  </a:cubicBezTo>
                  <a:cubicBezTo>
                    <a:pt x="4223" y="40"/>
                    <a:pt x="3929" y="1"/>
                    <a:pt x="363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1"/>
            <p:cNvSpPr/>
            <p:nvPr/>
          </p:nvSpPr>
          <p:spPr>
            <a:xfrm>
              <a:off x="3097200" y="3422825"/>
              <a:ext cx="253750" cy="226225"/>
            </a:xfrm>
            <a:custGeom>
              <a:avLst/>
              <a:gdLst/>
              <a:ahLst/>
              <a:cxnLst/>
              <a:rect l="l" t="t" r="r" b="b"/>
              <a:pathLst>
                <a:path w="10150" h="9049" extrusionOk="0">
                  <a:moveTo>
                    <a:pt x="8462" y="0"/>
                  </a:moveTo>
                  <a:cubicBezTo>
                    <a:pt x="8104" y="0"/>
                    <a:pt x="7745" y="126"/>
                    <a:pt x="7456" y="383"/>
                  </a:cubicBezTo>
                  <a:lnTo>
                    <a:pt x="681" y="6402"/>
                  </a:lnTo>
                  <a:cubicBezTo>
                    <a:pt x="58" y="6957"/>
                    <a:pt x="1" y="7914"/>
                    <a:pt x="555" y="8539"/>
                  </a:cubicBezTo>
                  <a:cubicBezTo>
                    <a:pt x="756" y="8764"/>
                    <a:pt x="1008" y="8918"/>
                    <a:pt x="1279" y="8992"/>
                  </a:cubicBezTo>
                  <a:cubicBezTo>
                    <a:pt x="1413" y="9030"/>
                    <a:pt x="1551" y="9049"/>
                    <a:pt x="1689" y="9049"/>
                  </a:cubicBezTo>
                  <a:cubicBezTo>
                    <a:pt x="2047" y="9049"/>
                    <a:pt x="2405" y="8922"/>
                    <a:pt x="2694" y="8667"/>
                  </a:cubicBezTo>
                  <a:lnTo>
                    <a:pt x="9469" y="2647"/>
                  </a:lnTo>
                  <a:cubicBezTo>
                    <a:pt x="10092" y="2091"/>
                    <a:pt x="10149" y="1135"/>
                    <a:pt x="9595" y="509"/>
                  </a:cubicBezTo>
                  <a:cubicBezTo>
                    <a:pt x="9295" y="172"/>
                    <a:pt x="8879" y="0"/>
                    <a:pt x="8462" y="0"/>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1"/>
            <p:cNvSpPr/>
            <p:nvPr/>
          </p:nvSpPr>
          <p:spPr>
            <a:xfrm>
              <a:off x="2840200" y="3156675"/>
              <a:ext cx="144675" cy="133850"/>
            </a:xfrm>
            <a:custGeom>
              <a:avLst/>
              <a:gdLst/>
              <a:ahLst/>
              <a:cxnLst/>
              <a:rect l="l" t="t" r="r" b="b"/>
              <a:pathLst>
                <a:path w="5787" h="5354" extrusionOk="0">
                  <a:moveTo>
                    <a:pt x="1721" y="1"/>
                  </a:moveTo>
                  <a:cubicBezTo>
                    <a:pt x="1395" y="1"/>
                    <a:pt x="1086" y="110"/>
                    <a:pt x="828" y="388"/>
                  </a:cubicBezTo>
                  <a:cubicBezTo>
                    <a:pt x="0" y="1280"/>
                    <a:pt x="622" y="2918"/>
                    <a:pt x="1190" y="3748"/>
                  </a:cubicBezTo>
                  <a:cubicBezTo>
                    <a:pt x="1698" y="4489"/>
                    <a:pt x="2422" y="5135"/>
                    <a:pt x="3307" y="5313"/>
                  </a:cubicBezTo>
                  <a:cubicBezTo>
                    <a:pt x="3442" y="5340"/>
                    <a:pt x="3581" y="5354"/>
                    <a:pt x="3721" y="5354"/>
                  </a:cubicBezTo>
                  <a:cubicBezTo>
                    <a:pt x="4489" y="5354"/>
                    <a:pt x="5270" y="4949"/>
                    <a:pt x="5547" y="4242"/>
                  </a:cubicBezTo>
                  <a:cubicBezTo>
                    <a:pt x="5786" y="3629"/>
                    <a:pt x="5617" y="2917"/>
                    <a:pt x="5259" y="2363"/>
                  </a:cubicBezTo>
                  <a:cubicBezTo>
                    <a:pt x="4900" y="1812"/>
                    <a:pt x="4377" y="1392"/>
                    <a:pt x="3855" y="992"/>
                  </a:cubicBezTo>
                  <a:cubicBezTo>
                    <a:pt x="3316" y="578"/>
                    <a:pt x="2471" y="1"/>
                    <a:pt x="1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1"/>
            <p:cNvSpPr/>
            <p:nvPr/>
          </p:nvSpPr>
          <p:spPr>
            <a:xfrm>
              <a:off x="3261675" y="3696475"/>
              <a:ext cx="661850" cy="617000"/>
            </a:xfrm>
            <a:custGeom>
              <a:avLst/>
              <a:gdLst/>
              <a:ahLst/>
              <a:cxnLst/>
              <a:rect l="l" t="t" r="r" b="b"/>
              <a:pathLst>
                <a:path w="26474" h="24680" extrusionOk="0">
                  <a:moveTo>
                    <a:pt x="12747" y="1211"/>
                  </a:moveTo>
                  <a:cubicBezTo>
                    <a:pt x="13748" y="1211"/>
                    <a:pt x="14757" y="1347"/>
                    <a:pt x="15746" y="1622"/>
                  </a:cubicBezTo>
                  <a:cubicBezTo>
                    <a:pt x="21656" y="3267"/>
                    <a:pt x="25125" y="9412"/>
                    <a:pt x="23479" y="15321"/>
                  </a:cubicBezTo>
                  <a:cubicBezTo>
                    <a:pt x="22683" y="18183"/>
                    <a:pt x="20819" y="20564"/>
                    <a:pt x="18232" y="22024"/>
                  </a:cubicBezTo>
                  <a:cubicBezTo>
                    <a:pt x="16541" y="22980"/>
                    <a:pt x="14673" y="23467"/>
                    <a:pt x="12782" y="23467"/>
                  </a:cubicBezTo>
                  <a:cubicBezTo>
                    <a:pt x="11780" y="23467"/>
                    <a:pt x="10773" y="23331"/>
                    <a:pt x="9782" y="23055"/>
                  </a:cubicBezTo>
                  <a:cubicBezTo>
                    <a:pt x="6918" y="22259"/>
                    <a:pt x="4538" y="20395"/>
                    <a:pt x="3077" y="17808"/>
                  </a:cubicBezTo>
                  <a:cubicBezTo>
                    <a:pt x="1615" y="15221"/>
                    <a:pt x="1250" y="12219"/>
                    <a:pt x="2048" y="9356"/>
                  </a:cubicBezTo>
                  <a:cubicBezTo>
                    <a:pt x="2845" y="6494"/>
                    <a:pt x="4708" y="4113"/>
                    <a:pt x="7295" y="2653"/>
                  </a:cubicBezTo>
                  <a:cubicBezTo>
                    <a:pt x="8987" y="1698"/>
                    <a:pt x="10856" y="1211"/>
                    <a:pt x="12747" y="1211"/>
                  </a:cubicBezTo>
                  <a:close/>
                  <a:moveTo>
                    <a:pt x="12746" y="1"/>
                  </a:moveTo>
                  <a:cubicBezTo>
                    <a:pt x="10649" y="1"/>
                    <a:pt x="8577" y="540"/>
                    <a:pt x="6702" y="1599"/>
                  </a:cubicBezTo>
                  <a:cubicBezTo>
                    <a:pt x="3834" y="3219"/>
                    <a:pt x="1766" y="5857"/>
                    <a:pt x="883" y="9032"/>
                  </a:cubicBezTo>
                  <a:cubicBezTo>
                    <a:pt x="0" y="12207"/>
                    <a:pt x="404" y="15533"/>
                    <a:pt x="2024" y="18404"/>
                  </a:cubicBezTo>
                  <a:cubicBezTo>
                    <a:pt x="3643" y="21273"/>
                    <a:pt x="6284" y="23340"/>
                    <a:pt x="9458" y="24223"/>
                  </a:cubicBezTo>
                  <a:cubicBezTo>
                    <a:pt x="10557" y="24529"/>
                    <a:pt x="11674" y="24680"/>
                    <a:pt x="12785" y="24680"/>
                  </a:cubicBezTo>
                  <a:cubicBezTo>
                    <a:pt x="14880" y="24680"/>
                    <a:pt x="16954" y="24138"/>
                    <a:pt x="18831" y="23082"/>
                  </a:cubicBezTo>
                  <a:cubicBezTo>
                    <a:pt x="21701" y="21462"/>
                    <a:pt x="23766" y="18822"/>
                    <a:pt x="24650" y="15648"/>
                  </a:cubicBezTo>
                  <a:cubicBezTo>
                    <a:pt x="26473" y="9095"/>
                    <a:pt x="22625" y="2281"/>
                    <a:pt x="16074" y="458"/>
                  </a:cubicBezTo>
                  <a:cubicBezTo>
                    <a:pt x="14975" y="152"/>
                    <a:pt x="13857" y="1"/>
                    <a:pt x="12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1"/>
            <p:cNvSpPr/>
            <p:nvPr/>
          </p:nvSpPr>
          <p:spPr>
            <a:xfrm>
              <a:off x="2873075" y="3191800"/>
              <a:ext cx="110725" cy="98725"/>
            </a:xfrm>
            <a:custGeom>
              <a:avLst/>
              <a:gdLst/>
              <a:ahLst/>
              <a:cxnLst/>
              <a:rect l="l" t="t" r="r" b="b"/>
              <a:pathLst>
                <a:path w="4429" h="3949" extrusionOk="0">
                  <a:moveTo>
                    <a:pt x="1611" y="1"/>
                  </a:moveTo>
                  <a:cubicBezTo>
                    <a:pt x="1285" y="1"/>
                    <a:pt x="977" y="110"/>
                    <a:pt x="719" y="388"/>
                  </a:cubicBezTo>
                  <a:cubicBezTo>
                    <a:pt x="1" y="1165"/>
                    <a:pt x="376" y="2503"/>
                    <a:pt x="862" y="3385"/>
                  </a:cubicBezTo>
                  <a:cubicBezTo>
                    <a:pt x="1200" y="3636"/>
                    <a:pt x="1579" y="3823"/>
                    <a:pt x="1992" y="3908"/>
                  </a:cubicBezTo>
                  <a:cubicBezTo>
                    <a:pt x="2127" y="3935"/>
                    <a:pt x="2266" y="3949"/>
                    <a:pt x="2406" y="3949"/>
                  </a:cubicBezTo>
                  <a:cubicBezTo>
                    <a:pt x="3174" y="3949"/>
                    <a:pt x="3955" y="3544"/>
                    <a:pt x="4232" y="2835"/>
                  </a:cubicBezTo>
                  <a:cubicBezTo>
                    <a:pt x="4428" y="2337"/>
                    <a:pt x="4349" y="1772"/>
                    <a:pt x="4120" y="1284"/>
                  </a:cubicBezTo>
                  <a:cubicBezTo>
                    <a:pt x="3995" y="1183"/>
                    <a:pt x="3870" y="1086"/>
                    <a:pt x="3747" y="991"/>
                  </a:cubicBezTo>
                  <a:cubicBezTo>
                    <a:pt x="3208" y="578"/>
                    <a:pt x="2362" y="1"/>
                    <a:pt x="1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1"/>
            <p:cNvSpPr/>
            <p:nvPr/>
          </p:nvSpPr>
          <p:spPr>
            <a:xfrm>
              <a:off x="3097425" y="3422925"/>
              <a:ext cx="238300" cy="211675"/>
            </a:xfrm>
            <a:custGeom>
              <a:avLst/>
              <a:gdLst/>
              <a:ahLst/>
              <a:cxnLst/>
              <a:rect l="l" t="t" r="r" b="b"/>
              <a:pathLst>
                <a:path w="9532" h="8467" extrusionOk="0">
                  <a:moveTo>
                    <a:pt x="8446" y="1"/>
                  </a:moveTo>
                  <a:cubicBezTo>
                    <a:pt x="8091" y="1"/>
                    <a:pt x="7735" y="125"/>
                    <a:pt x="7447" y="380"/>
                  </a:cubicBezTo>
                  <a:lnTo>
                    <a:pt x="672" y="6400"/>
                  </a:lnTo>
                  <a:cubicBezTo>
                    <a:pt x="69" y="6936"/>
                    <a:pt x="0" y="7842"/>
                    <a:pt x="496" y="8466"/>
                  </a:cubicBezTo>
                  <a:cubicBezTo>
                    <a:pt x="3212" y="5485"/>
                    <a:pt x="6248" y="2798"/>
                    <a:pt x="9531" y="458"/>
                  </a:cubicBezTo>
                  <a:cubicBezTo>
                    <a:pt x="9236" y="155"/>
                    <a:pt x="8842" y="1"/>
                    <a:pt x="8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1"/>
            <p:cNvSpPr/>
            <p:nvPr/>
          </p:nvSpPr>
          <p:spPr>
            <a:xfrm>
              <a:off x="3109825" y="3434350"/>
              <a:ext cx="241125" cy="214725"/>
            </a:xfrm>
            <a:custGeom>
              <a:avLst/>
              <a:gdLst/>
              <a:ahLst/>
              <a:cxnLst/>
              <a:rect l="l" t="t" r="r" b="b"/>
              <a:pathLst>
                <a:path w="9645" h="8589" extrusionOk="0">
                  <a:moveTo>
                    <a:pt x="9035" y="1"/>
                  </a:moveTo>
                  <a:cubicBezTo>
                    <a:pt x="5752" y="2341"/>
                    <a:pt x="2716" y="5028"/>
                    <a:pt x="0" y="8009"/>
                  </a:cubicBezTo>
                  <a:cubicBezTo>
                    <a:pt x="19" y="8034"/>
                    <a:pt x="32" y="8058"/>
                    <a:pt x="50" y="8080"/>
                  </a:cubicBezTo>
                  <a:cubicBezTo>
                    <a:pt x="251" y="8306"/>
                    <a:pt x="505" y="8458"/>
                    <a:pt x="774" y="8533"/>
                  </a:cubicBezTo>
                  <a:cubicBezTo>
                    <a:pt x="907" y="8570"/>
                    <a:pt x="1045" y="8588"/>
                    <a:pt x="1183" y="8588"/>
                  </a:cubicBezTo>
                  <a:cubicBezTo>
                    <a:pt x="1540" y="8588"/>
                    <a:pt x="1900" y="8463"/>
                    <a:pt x="2187" y="8207"/>
                  </a:cubicBezTo>
                  <a:lnTo>
                    <a:pt x="8964" y="2188"/>
                  </a:lnTo>
                  <a:cubicBezTo>
                    <a:pt x="9588" y="1632"/>
                    <a:pt x="9644" y="676"/>
                    <a:pt x="9088" y="51"/>
                  </a:cubicBezTo>
                  <a:cubicBezTo>
                    <a:pt x="9073" y="31"/>
                    <a:pt x="9054" y="18"/>
                    <a:pt x="9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1"/>
            <p:cNvSpPr/>
            <p:nvPr/>
          </p:nvSpPr>
          <p:spPr>
            <a:xfrm>
              <a:off x="3504075" y="3941350"/>
              <a:ext cx="164625" cy="145525"/>
            </a:xfrm>
            <a:custGeom>
              <a:avLst/>
              <a:gdLst/>
              <a:ahLst/>
              <a:cxnLst/>
              <a:rect l="l" t="t" r="r" b="b"/>
              <a:pathLst>
                <a:path w="6585" h="5821" extrusionOk="0">
                  <a:moveTo>
                    <a:pt x="5130" y="1"/>
                  </a:moveTo>
                  <a:lnTo>
                    <a:pt x="5130" y="1"/>
                  </a:lnTo>
                  <a:cubicBezTo>
                    <a:pt x="5360" y="624"/>
                    <a:pt x="5409" y="1324"/>
                    <a:pt x="5216" y="2015"/>
                  </a:cubicBezTo>
                  <a:cubicBezTo>
                    <a:pt x="4812" y="3463"/>
                    <a:pt x="3496" y="4411"/>
                    <a:pt x="2062" y="4411"/>
                  </a:cubicBezTo>
                  <a:cubicBezTo>
                    <a:pt x="1771" y="4411"/>
                    <a:pt x="1476" y="4372"/>
                    <a:pt x="1182" y="4290"/>
                  </a:cubicBezTo>
                  <a:cubicBezTo>
                    <a:pt x="737" y="4167"/>
                    <a:pt x="338" y="3954"/>
                    <a:pt x="0" y="3680"/>
                  </a:cubicBezTo>
                  <a:lnTo>
                    <a:pt x="0" y="3680"/>
                  </a:lnTo>
                  <a:cubicBezTo>
                    <a:pt x="353" y="4632"/>
                    <a:pt x="1138" y="5406"/>
                    <a:pt x="2189" y="5699"/>
                  </a:cubicBezTo>
                  <a:cubicBezTo>
                    <a:pt x="2482" y="5781"/>
                    <a:pt x="2778" y="5820"/>
                    <a:pt x="3069" y="5820"/>
                  </a:cubicBezTo>
                  <a:cubicBezTo>
                    <a:pt x="4502" y="5820"/>
                    <a:pt x="5818" y="4871"/>
                    <a:pt x="6222" y="3422"/>
                  </a:cubicBezTo>
                  <a:cubicBezTo>
                    <a:pt x="6584" y="2126"/>
                    <a:pt x="6111" y="798"/>
                    <a:pt x="513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1"/>
            <p:cNvSpPr/>
            <p:nvPr/>
          </p:nvSpPr>
          <p:spPr>
            <a:xfrm>
              <a:off x="2920550" y="3571650"/>
              <a:ext cx="1299800" cy="1211650"/>
            </a:xfrm>
            <a:custGeom>
              <a:avLst/>
              <a:gdLst/>
              <a:ahLst/>
              <a:cxnLst/>
              <a:rect l="l" t="t" r="r" b="b"/>
              <a:pathLst>
                <a:path w="51992" h="48466" extrusionOk="0">
                  <a:moveTo>
                    <a:pt x="31232" y="1"/>
                  </a:moveTo>
                  <a:lnTo>
                    <a:pt x="31232" y="1"/>
                  </a:lnTo>
                  <a:cubicBezTo>
                    <a:pt x="33259" y="1240"/>
                    <a:pt x="35046" y="2871"/>
                    <a:pt x="36449" y="4789"/>
                  </a:cubicBezTo>
                  <a:cubicBezTo>
                    <a:pt x="37990" y="6900"/>
                    <a:pt x="39084" y="9411"/>
                    <a:pt x="39138" y="12026"/>
                  </a:cubicBezTo>
                  <a:cubicBezTo>
                    <a:pt x="39217" y="15732"/>
                    <a:pt x="37215" y="19207"/>
                    <a:pt x="34651" y="21886"/>
                  </a:cubicBezTo>
                  <a:cubicBezTo>
                    <a:pt x="32968" y="23643"/>
                    <a:pt x="30996" y="25163"/>
                    <a:pt x="28746" y="26090"/>
                  </a:cubicBezTo>
                  <a:cubicBezTo>
                    <a:pt x="26464" y="27029"/>
                    <a:pt x="23977" y="27330"/>
                    <a:pt x="21524" y="27595"/>
                  </a:cubicBezTo>
                  <a:cubicBezTo>
                    <a:pt x="16755" y="28112"/>
                    <a:pt x="11957" y="28532"/>
                    <a:pt x="7166" y="28532"/>
                  </a:cubicBezTo>
                  <a:cubicBezTo>
                    <a:pt x="5256" y="28532"/>
                    <a:pt x="3347" y="28465"/>
                    <a:pt x="1441" y="28311"/>
                  </a:cubicBezTo>
                  <a:cubicBezTo>
                    <a:pt x="962" y="28273"/>
                    <a:pt x="479" y="28222"/>
                    <a:pt x="1" y="28147"/>
                  </a:cubicBezTo>
                  <a:lnTo>
                    <a:pt x="1" y="28147"/>
                  </a:lnTo>
                  <a:cubicBezTo>
                    <a:pt x="24" y="30938"/>
                    <a:pt x="752" y="33726"/>
                    <a:pt x="2121" y="36161"/>
                  </a:cubicBezTo>
                  <a:cubicBezTo>
                    <a:pt x="4587" y="40553"/>
                    <a:pt x="8804" y="43699"/>
                    <a:pt x="13522" y="45460"/>
                  </a:cubicBezTo>
                  <a:cubicBezTo>
                    <a:pt x="18118" y="47176"/>
                    <a:pt x="22948" y="48414"/>
                    <a:pt x="27856" y="48464"/>
                  </a:cubicBezTo>
                  <a:cubicBezTo>
                    <a:pt x="27954" y="48465"/>
                    <a:pt x="28052" y="48466"/>
                    <a:pt x="28151" y="48466"/>
                  </a:cubicBezTo>
                  <a:cubicBezTo>
                    <a:pt x="32963" y="48466"/>
                    <a:pt x="37847" y="47260"/>
                    <a:pt x="41788" y="44507"/>
                  </a:cubicBezTo>
                  <a:cubicBezTo>
                    <a:pt x="46183" y="41437"/>
                    <a:pt x="49154" y="36631"/>
                    <a:pt x="50782" y="31525"/>
                  </a:cubicBezTo>
                  <a:cubicBezTo>
                    <a:pt x="51421" y="29522"/>
                    <a:pt x="51872" y="27446"/>
                    <a:pt x="51933" y="25342"/>
                  </a:cubicBezTo>
                  <a:cubicBezTo>
                    <a:pt x="51991" y="23264"/>
                    <a:pt x="51669" y="21191"/>
                    <a:pt x="51160" y="19177"/>
                  </a:cubicBezTo>
                  <a:cubicBezTo>
                    <a:pt x="50064" y="14843"/>
                    <a:pt x="48073" y="10704"/>
                    <a:pt x="45125" y="7345"/>
                  </a:cubicBezTo>
                  <a:cubicBezTo>
                    <a:pt x="42177" y="3985"/>
                    <a:pt x="38248" y="1435"/>
                    <a:pt x="33898" y="411"/>
                  </a:cubicBezTo>
                  <a:cubicBezTo>
                    <a:pt x="33024" y="206"/>
                    <a:pt x="32130" y="65"/>
                    <a:pt x="3123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2" name="Google Shape;4732;p41"/>
          <p:cNvGrpSpPr/>
          <p:nvPr/>
        </p:nvGrpSpPr>
        <p:grpSpPr>
          <a:xfrm>
            <a:off x="6725585" y="3899066"/>
            <a:ext cx="788336" cy="917074"/>
            <a:chOff x="4404825" y="3446250"/>
            <a:chExt cx="1210775" cy="1408500"/>
          </a:xfrm>
        </p:grpSpPr>
        <p:sp>
          <p:nvSpPr>
            <p:cNvPr id="4733" name="Google Shape;4733;p41"/>
            <p:cNvSpPr/>
            <p:nvPr/>
          </p:nvSpPr>
          <p:spPr>
            <a:xfrm>
              <a:off x="4404825" y="3491975"/>
              <a:ext cx="1191675" cy="1362750"/>
            </a:xfrm>
            <a:custGeom>
              <a:avLst/>
              <a:gdLst/>
              <a:ahLst/>
              <a:cxnLst/>
              <a:rect l="l" t="t" r="r" b="b"/>
              <a:pathLst>
                <a:path w="47667" h="54510" extrusionOk="0">
                  <a:moveTo>
                    <a:pt x="27934" y="0"/>
                  </a:moveTo>
                  <a:lnTo>
                    <a:pt x="1097" y="18939"/>
                  </a:lnTo>
                  <a:lnTo>
                    <a:pt x="499" y="26754"/>
                  </a:lnTo>
                  <a:cubicBezTo>
                    <a:pt x="0" y="27816"/>
                    <a:pt x="80" y="29115"/>
                    <a:pt x="839" y="30120"/>
                  </a:cubicBezTo>
                  <a:lnTo>
                    <a:pt x="18066" y="53192"/>
                  </a:lnTo>
                  <a:cubicBezTo>
                    <a:pt x="18711" y="54054"/>
                    <a:pt x="19702" y="54510"/>
                    <a:pt x="20704" y="54510"/>
                  </a:cubicBezTo>
                  <a:cubicBezTo>
                    <a:pt x="21388" y="54510"/>
                    <a:pt x="22077" y="54298"/>
                    <a:pt x="22667" y="53860"/>
                  </a:cubicBezTo>
                  <a:lnTo>
                    <a:pt x="45738" y="36632"/>
                  </a:lnTo>
                  <a:cubicBezTo>
                    <a:pt x="46854" y="35795"/>
                    <a:pt x="47285" y="34388"/>
                    <a:pt x="46929" y="33119"/>
                  </a:cubicBezTo>
                  <a:lnTo>
                    <a:pt x="47667" y="25168"/>
                  </a:lnTo>
                  <a:lnTo>
                    <a:pt x="279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1"/>
            <p:cNvSpPr/>
            <p:nvPr/>
          </p:nvSpPr>
          <p:spPr>
            <a:xfrm>
              <a:off x="5513325" y="4103700"/>
              <a:ext cx="33800" cy="314200"/>
            </a:xfrm>
            <a:custGeom>
              <a:avLst/>
              <a:gdLst/>
              <a:ahLst/>
              <a:cxnLst/>
              <a:rect l="l" t="t" r="r" b="b"/>
              <a:pathLst>
                <a:path w="1352" h="12568" extrusionOk="0">
                  <a:moveTo>
                    <a:pt x="291" y="1"/>
                  </a:moveTo>
                  <a:lnTo>
                    <a:pt x="0" y="74"/>
                  </a:lnTo>
                  <a:cubicBezTo>
                    <a:pt x="165" y="726"/>
                    <a:pt x="255" y="1415"/>
                    <a:pt x="338" y="2082"/>
                  </a:cubicBezTo>
                  <a:cubicBezTo>
                    <a:pt x="687" y="4897"/>
                    <a:pt x="1048" y="7799"/>
                    <a:pt x="975" y="10678"/>
                  </a:cubicBezTo>
                  <a:cubicBezTo>
                    <a:pt x="960" y="11325"/>
                    <a:pt x="923" y="11955"/>
                    <a:pt x="859" y="12567"/>
                  </a:cubicBezTo>
                  <a:lnTo>
                    <a:pt x="1180" y="12329"/>
                  </a:lnTo>
                  <a:cubicBezTo>
                    <a:pt x="1227" y="11793"/>
                    <a:pt x="1260" y="11245"/>
                    <a:pt x="1274" y="10688"/>
                  </a:cubicBezTo>
                  <a:cubicBezTo>
                    <a:pt x="1352" y="7788"/>
                    <a:pt x="989" y="4867"/>
                    <a:pt x="638" y="2047"/>
                  </a:cubicBezTo>
                  <a:cubicBezTo>
                    <a:pt x="556" y="1374"/>
                    <a:pt x="465" y="674"/>
                    <a:pt x="291"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1"/>
            <p:cNvSpPr/>
            <p:nvPr/>
          </p:nvSpPr>
          <p:spPr>
            <a:xfrm>
              <a:off x="5467100" y="4127150"/>
              <a:ext cx="37350" cy="341225"/>
            </a:xfrm>
            <a:custGeom>
              <a:avLst/>
              <a:gdLst/>
              <a:ahLst/>
              <a:cxnLst/>
              <a:rect l="l" t="t" r="r" b="b"/>
              <a:pathLst>
                <a:path w="1494" h="13649" extrusionOk="0">
                  <a:moveTo>
                    <a:pt x="1239" y="0"/>
                  </a:moveTo>
                  <a:lnTo>
                    <a:pt x="938" y="16"/>
                  </a:lnTo>
                  <a:cubicBezTo>
                    <a:pt x="1206" y="4609"/>
                    <a:pt x="887" y="9170"/>
                    <a:pt x="0" y="13649"/>
                  </a:cubicBezTo>
                  <a:lnTo>
                    <a:pt x="357" y="13387"/>
                  </a:lnTo>
                  <a:cubicBezTo>
                    <a:pt x="1200" y="8984"/>
                    <a:pt x="1494" y="4503"/>
                    <a:pt x="1239"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1"/>
            <p:cNvSpPr/>
            <p:nvPr/>
          </p:nvSpPr>
          <p:spPr>
            <a:xfrm>
              <a:off x="5406575" y="4139400"/>
              <a:ext cx="28800" cy="374100"/>
            </a:xfrm>
            <a:custGeom>
              <a:avLst/>
              <a:gdLst/>
              <a:ahLst/>
              <a:cxnLst/>
              <a:rect l="l" t="t" r="r" b="b"/>
              <a:pathLst>
                <a:path w="1152" h="14964" extrusionOk="0">
                  <a:moveTo>
                    <a:pt x="752" y="0"/>
                  </a:moveTo>
                  <a:lnTo>
                    <a:pt x="451" y="16"/>
                  </a:lnTo>
                  <a:cubicBezTo>
                    <a:pt x="651" y="3588"/>
                    <a:pt x="850" y="7283"/>
                    <a:pt x="562" y="10907"/>
                  </a:cubicBezTo>
                  <a:cubicBezTo>
                    <a:pt x="451" y="12326"/>
                    <a:pt x="263" y="13678"/>
                    <a:pt x="1" y="14963"/>
                  </a:cubicBezTo>
                  <a:lnTo>
                    <a:pt x="363" y="14692"/>
                  </a:lnTo>
                  <a:cubicBezTo>
                    <a:pt x="590" y="13496"/>
                    <a:pt x="757" y="12240"/>
                    <a:pt x="863" y="10929"/>
                  </a:cubicBezTo>
                  <a:cubicBezTo>
                    <a:pt x="1151" y="7287"/>
                    <a:pt x="945" y="3582"/>
                    <a:pt x="752"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1"/>
            <p:cNvSpPr/>
            <p:nvPr/>
          </p:nvSpPr>
          <p:spPr>
            <a:xfrm>
              <a:off x="5323350" y="4189175"/>
              <a:ext cx="38575" cy="386475"/>
            </a:xfrm>
            <a:custGeom>
              <a:avLst/>
              <a:gdLst/>
              <a:ahLst/>
              <a:cxnLst/>
              <a:rect l="l" t="t" r="r" b="b"/>
              <a:pathLst>
                <a:path w="1543" h="15459" extrusionOk="0">
                  <a:moveTo>
                    <a:pt x="1243" y="0"/>
                  </a:moveTo>
                  <a:cubicBezTo>
                    <a:pt x="1026" y="5091"/>
                    <a:pt x="810" y="10335"/>
                    <a:pt x="0" y="15459"/>
                  </a:cubicBezTo>
                  <a:lnTo>
                    <a:pt x="346" y="15202"/>
                  </a:lnTo>
                  <a:cubicBezTo>
                    <a:pt x="1122" y="10160"/>
                    <a:pt x="1335" y="5005"/>
                    <a:pt x="1542" y="10"/>
                  </a:cubicBezTo>
                  <a:lnTo>
                    <a:pt x="1243"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1"/>
            <p:cNvSpPr/>
            <p:nvPr/>
          </p:nvSpPr>
          <p:spPr>
            <a:xfrm>
              <a:off x="5269275" y="4251175"/>
              <a:ext cx="45250" cy="364975"/>
            </a:xfrm>
            <a:custGeom>
              <a:avLst/>
              <a:gdLst/>
              <a:ahLst/>
              <a:cxnLst/>
              <a:rect l="l" t="t" r="r" b="b"/>
              <a:pathLst>
                <a:path w="1810" h="14599" extrusionOk="0">
                  <a:moveTo>
                    <a:pt x="1469" y="1"/>
                  </a:moveTo>
                  <a:lnTo>
                    <a:pt x="1171" y="21"/>
                  </a:lnTo>
                  <a:cubicBezTo>
                    <a:pt x="1521" y="4933"/>
                    <a:pt x="1127" y="9824"/>
                    <a:pt x="0" y="14598"/>
                  </a:cubicBezTo>
                  <a:lnTo>
                    <a:pt x="369" y="14318"/>
                  </a:lnTo>
                  <a:cubicBezTo>
                    <a:pt x="1441" y="9628"/>
                    <a:pt x="1809" y="4820"/>
                    <a:pt x="1469"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1"/>
            <p:cNvSpPr/>
            <p:nvPr/>
          </p:nvSpPr>
          <p:spPr>
            <a:xfrm>
              <a:off x="5205325" y="4275125"/>
              <a:ext cx="68100" cy="388825"/>
            </a:xfrm>
            <a:custGeom>
              <a:avLst/>
              <a:gdLst/>
              <a:ahLst/>
              <a:cxnLst/>
              <a:rect l="l" t="t" r="r" b="b"/>
              <a:pathLst>
                <a:path w="2724" h="15553" extrusionOk="0">
                  <a:moveTo>
                    <a:pt x="2424" y="0"/>
                  </a:moveTo>
                  <a:cubicBezTo>
                    <a:pt x="2094" y="5240"/>
                    <a:pt x="1281" y="10459"/>
                    <a:pt x="0" y="15552"/>
                  </a:cubicBezTo>
                  <a:lnTo>
                    <a:pt x="378" y="15266"/>
                  </a:lnTo>
                  <a:cubicBezTo>
                    <a:pt x="1608" y="10265"/>
                    <a:pt x="2395" y="5153"/>
                    <a:pt x="2723" y="18"/>
                  </a:cubicBezTo>
                  <a:lnTo>
                    <a:pt x="2424"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1"/>
            <p:cNvSpPr/>
            <p:nvPr/>
          </p:nvSpPr>
          <p:spPr>
            <a:xfrm>
              <a:off x="5157375" y="4324775"/>
              <a:ext cx="62375" cy="374900"/>
            </a:xfrm>
            <a:custGeom>
              <a:avLst/>
              <a:gdLst/>
              <a:ahLst/>
              <a:cxnLst/>
              <a:rect l="l" t="t" r="r" b="b"/>
              <a:pathLst>
                <a:path w="2495" h="14996" extrusionOk="0">
                  <a:moveTo>
                    <a:pt x="2196" y="1"/>
                  </a:moveTo>
                  <a:cubicBezTo>
                    <a:pt x="1687" y="4408"/>
                    <a:pt x="1054" y="8858"/>
                    <a:pt x="316" y="13237"/>
                  </a:cubicBezTo>
                  <a:cubicBezTo>
                    <a:pt x="213" y="13823"/>
                    <a:pt x="111" y="14409"/>
                    <a:pt x="0" y="14995"/>
                  </a:cubicBezTo>
                  <a:lnTo>
                    <a:pt x="356" y="14734"/>
                  </a:lnTo>
                  <a:cubicBezTo>
                    <a:pt x="448" y="14257"/>
                    <a:pt x="529" y="13777"/>
                    <a:pt x="612" y="13288"/>
                  </a:cubicBezTo>
                  <a:cubicBezTo>
                    <a:pt x="1355" y="8908"/>
                    <a:pt x="1985" y="4445"/>
                    <a:pt x="2494" y="38"/>
                  </a:cubicBezTo>
                  <a:lnTo>
                    <a:pt x="2196"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1"/>
            <p:cNvSpPr/>
            <p:nvPr/>
          </p:nvSpPr>
          <p:spPr>
            <a:xfrm>
              <a:off x="5065575" y="4357925"/>
              <a:ext cx="55600" cy="410300"/>
            </a:xfrm>
            <a:custGeom>
              <a:avLst/>
              <a:gdLst/>
              <a:ahLst/>
              <a:cxnLst/>
              <a:rect l="l" t="t" r="r" b="b"/>
              <a:pathLst>
                <a:path w="2224" h="16412" extrusionOk="0">
                  <a:moveTo>
                    <a:pt x="2129" y="1"/>
                  </a:moveTo>
                  <a:lnTo>
                    <a:pt x="1829" y="9"/>
                  </a:lnTo>
                  <a:cubicBezTo>
                    <a:pt x="1931" y="4535"/>
                    <a:pt x="1541" y="9077"/>
                    <a:pt x="665" y="13516"/>
                  </a:cubicBezTo>
                  <a:cubicBezTo>
                    <a:pt x="489" y="14407"/>
                    <a:pt x="274" y="15388"/>
                    <a:pt x="0" y="16411"/>
                  </a:cubicBezTo>
                  <a:lnTo>
                    <a:pt x="387" y="16119"/>
                  </a:lnTo>
                  <a:cubicBezTo>
                    <a:pt x="618" y="15216"/>
                    <a:pt x="803" y="14356"/>
                    <a:pt x="956" y="13569"/>
                  </a:cubicBezTo>
                  <a:cubicBezTo>
                    <a:pt x="1834" y="9112"/>
                    <a:pt x="2223" y="4544"/>
                    <a:pt x="2129"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1"/>
            <p:cNvSpPr/>
            <p:nvPr/>
          </p:nvSpPr>
          <p:spPr>
            <a:xfrm>
              <a:off x="4992975" y="4375875"/>
              <a:ext cx="79300" cy="446525"/>
            </a:xfrm>
            <a:custGeom>
              <a:avLst/>
              <a:gdLst/>
              <a:ahLst/>
              <a:cxnLst/>
              <a:rect l="l" t="t" r="r" b="b"/>
              <a:pathLst>
                <a:path w="3172" h="17861" extrusionOk="0">
                  <a:moveTo>
                    <a:pt x="2869" y="1"/>
                  </a:moveTo>
                  <a:cubicBezTo>
                    <a:pt x="2447" y="5501"/>
                    <a:pt x="1772" y="11756"/>
                    <a:pt x="1" y="17860"/>
                  </a:cubicBezTo>
                  <a:lnTo>
                    <a:pt x="399" y="17561"/>
                  </a:lnTo>
                  <a:cubicBezTo>
                    <a:pt x="2093" y="11553"/>
                    <a:pt x="2757" y="5427"/>
                    <a:pt x="3171" y="24"/>
                  </a:cubicBezTo>
                  <a:lnTo>
                    <a:pt x="2869"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1"/>
            <p:cNvSpPr/>
            <p:nvPr/>
          </p:nvSpPr>
          <p:spPr>
            <a:xfrm>
              <a:off x="4933500" y="4416750"/>
              <a:ext cx="73025" cy="437350"/>
            </a:xfrm>
            <a:custGeom>
              <a:avLst/>
              <a:gdLst/>
              <a:ahLst/>
              <a:cxnLst/>
              <a:rect l="l" t="t" r="r" b="b"/>
              <a:pathLst>
                <a:path w="2921" h="17494" extrusionOk="0">
                  <a:moveTo>
                    <a:pt x="2621" y="1"/>
                  </a:moveTo>
                  <a:lnTo>
                    <a:pt x="1" y="17494"/>
                  </a:lnTo>
                  <a:cubicBezTo>
                    <a:pt x="108" y="17482"/>
                    <a:pt x="210" y="17459"/>
                    <a:pt x="316" y="17435"/>
                  </a:cubicBezTo>
                  <a:lnTo>
                    <a:pt x="2920" y="45"/>
                  </a:lnTo>
                  <a:lnTo>
                    <a:pt x="2621"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1"/>
            <p:cNvSpPr/>
            <p:nvPr/>
          </p:nvSpPr>
          <p:spPr>
            <a:xfrm>
              <a:off x="4848225" y="4475800"/>
              <a:ext cx="62800" cy="344800"/>
            </a:xfrm>
            <a:custGeom>
              <a:avLst/>
              <a:gdLst/>
              <a:ahLst/>
              <a:cxnLst/>
              <a:rect l="l" t="t" r="r" b="b"/>
              <a:pathLst>
                <a:path w="2512" h="13792" extrusionOk="0">
                  <a:moveTo>
                    <a:pt x="2225" y="1"/>
                  </a:moveTo>
                  <a:cubicBezTo>
                    <a:pt x="750" y="4235"/>
                    <a:pt x="225" y="8563"/>
                    <a:pt x="0" y="13409"/>
                  </a:cubicBezTo>
                  <a:lnTo>
                    <a:pt x="289" y="13792"/>
                  </a:lnTo>
                  <a:cubicBezTo>
                    <a:pt x="504" y="8824"/>
                    <a:pt x="1014" y="4410"/>
                    <a:pt x="2511" y="100"/>
                  </a:cubicBezTo>
                  <a:lnTo>
                    <a:pt x="2225"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1"/>
            <p:cNvSpPr/>
            <p:nvPr/>
          </p:nvSpPr>
          <p:spPr>
            <a:xfrm>
              <a:off x="4807625" y="4411450"/>
              <a:ext cx="73850" cy="353875"/>
            </a:xfrm>
            <a:custGeom>
              <a:avLst/>
              <a:gdLst/>
              <a:ahLst/>
              <a:cxnLst/>
              <a:rect l="l" t="t" r="r" b="b"/>
              <a:pathLst>
                <a:path w="2954" h="14155" extrusionOk="0">
                  <a:moveTo>
                    <a:pt x="2665" y="1"/>
                  </a:moveTo>
                  <a:cubicBezTo>
                    <a:pt x="1382" y="4505"/>
                    <a:pt x="486" y="9133"/>
                    <a:pt x="1" y="13797"/>
                  </a:cubicBezTo>
                  <a:lnTo>
                    <a:pt x="264" y="14154"/>
                  </a:lnTo>
                  <a:cubicBezTo>
                    <a:pt x="742" y="9397"/>
                    <a:pt x="1642" y="4676"/>
                    <a:pt x="2953" y="84"/>
                  </a:cubicBezTo>
                  <a:lnTo>
                    <a:pt x="2665"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1"/>
            <p:cNvSpPr/>
            <p:nvPr/>
          </p:nvSpPr>
          <p:spPr>
            <a:xfrm>
              <a:off x="4756275" y="4330600"/>
              <a:ext cx="110850" cy="365050"/>
            </a:xfrm>
            <a:custGeom>
              <a:avLst/>
              <a:gdLst/>
              <a:ahLst/>
              <a:cxnLst/>
              <a:rect l="l" t="t" r="r" b="b"/>
              <a:pathLst>
                <a:path w="4434" h="14602" extrusionOk="0">
                  <a:moveTo>
                    <a:pt x="4153" y="0"/>
                  </a:moveTo>
                  <a:cubicBezTo>
                    <a:pt x="2505" y="4665"/>
                    <a:pt x="1116" y="9446"/>
                    <a:pt x="1" y="14284"/>
                  </a:cubicBezTo>
                  <a:lnTo>
                    <a:pt x="236" y="14602"/>
                  </a:lnTo>
                  <a:cubicBezTo>
                    <a:pt x="1358" y="9694"/>
                    <a:pt x="2763" y="4836"/>
                    <a:pt x="4434" y="103"/>
                  </a:cubicBezTo>
                  <a:lnTo>
                    <a:pt x="4153"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1"/>
            <p:cNvSpPr/>
            <p:nvPr/>
          </p:nvSpPr>
          <p:spPr>
            <a:xfrm>
              <a:off x="4728250" y="4290375"/>
              <a:ext cx="111250" cy="368150"/>
            </a:xfrm>
            <a:custGeom>
              <a:avLst/>
              <a:gdLst/>
              <a:ahLst/>
              <a:cxnLst/>
              <a:rect l="l" t="t" r="r" b="b"/>
              <a:pathLst>
                <a:path w="4450" h="14726" extrusionOk="0">
                  <a:moveTo>
                    <a:pt x="4170" y="1"/>
                  </a:moveTo>
                  <a:cubicBezTo>
                    <a:pt x="2330" y="4660"/>
                    <a:pt x="931" y="9483"/>
                    <a:pt x="1" y="14396"/>
                  </a:cubicBezTo>
                  <a:lnTo>
                    <a:pt x="246" y="14726"/>
                  </a:lnTo>
                  <a:cubicBezTo>
                    <a:pt x="1176" y="9731"/>
                    <a:pt x="2581" y="4838"/>
                    <a:pt x="4450" y="110"/>
                  </a:cubicBezTo>
                  <a:lnTo>
                    <a:pt x="4170"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1"/>
            <p:cNvSpPr/>
            <p:nvPr/>
          </p:nvSpPr>
          <p:spPr>
            <a:xfrm>
              <a:off x="4666925" y="4233600"/>
              <a:ext cx="109700" cy="342250"/>
            </a:xfrm>
            <a:custGeom>
              <a:avLst/>
              <a:gdLst/>
              <a:ahLst/>
              <a:cxnLst/>
              <a:rect l="l" t="t" r="r" b="b"/>
              <a:pathLst>
                <a:path w="4388" h="13690" extrusionOk="0">
                  <a:moveTo>
                    <a:pt x="4107" y="0"/>
                  </a:moveTo>
                  <a:cubicBezTo>
                    <a:pt x="2553" y="4380"/>
                    <a:pt x="1176" y="8862"/>
                    <a:pt x="0" y="13381"/>
                  </a:cubicBezTo>
                  <a:lnTo>
                    <a:pt x="230" y="13689"/>
                  </a:lnTo>
                  <a:cubicBezTo>
                    <a:pt x="1415" y="9096"/>
                    <a:pt x="2809" y="4545"/>
                    <a:pt x="4387" y="102"/>
                  </a:cubicBezTo>
                  <a:lnTo>
                    <a:pt x="4107"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1"/>
            <p:cNvSpPr/>
            <p:nvPr/>
          </p:nvSpPr>
          <p:spPr>
            <a:xfrm>
              <a:off x="4617725" y="4182000"/>
              <a:ext cx="114350" cy="328050"/>
            </a:xfrm>
            <a:custGeom>
              <a:avLst/>
              <a:gdLst/>
              <a:ahLst/>
              <a:cxnLst/>
              <a:rect l="l" t="t" r="r" b="b"/>
              <a:pathLst>
                <a:path w="4574" h="13122" extrusionOk="0">
                  <a:moveTo>
                    <a:pt x="4300" y="0"/>
                  </a:moveTo>
                  <a:cubicBezTo>
                    <a:pt x="2493" y="4137"/>
                    <a:pt x="1058" y="8421"/>
                    <a:pt x="0" y="12808"/>
                  </a:cubicBezTo>
                  <a:lnTo>
                    <a:pt x="234" y="13122"/>
                  </a:lnTo>
                  <a:cubicBezTo>
                    <a:pt x="1292" y="8667"/>
                    <a:pt x="2747" y="4320"/>
                    <a:pt x="4574" y="121"/>
                  </a:cubicBezTo>
                  <a:lnTo>
                    <a:pt x="4300"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1"/>
            <p:cNvSpPr/>
            <p:nvPr/>
          </p:nvSpPr>
          <p:spPr>
            <a:xfrm>
              <a:off x="4577800" y="4156875"/>
              <a:ext cx="95775" cy="299500"/>
            </a:xfrm>
            <a:custGeom>
              <a:avLst/>
              <a:gdLst/>
              <a:ahLst/>
              <a:cxnLst/>
              <a:rect l="l" t="t" r="r" b="b"/>
              <a:pathLst>
                <a:path w="3831" h="11980" extrusionOk="0">
                  <a:moveTo>
                    <a:pt x="3548" y="1"/>
                  </a:moveTo>
                  <a:cubicBezTo>
                    <a:pt x="2178" y="3816"/>
                    <a:pt x="990" y="7723"/>
                    <a:pt x="1" y="11672"/>
                  </a:cubicBezTo>
                  <a:lnTo>
                    <a:pt x="230" y="11980"/>
                  </a:lnTo>
                  <a:cubicBezTo>
                    <a:pt x="1231" y="7967"/>
                    <a:pt x="2436" y="3987"/>
                    <a:pt x="3830" y="102"/>
                  </a:cubicBezTo>
                  <a:lnTo>
                    <a:pt x="3548"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1"/>
            <p:cNvSpPr/>
            <p:nvPr/>
          </p:nvSpPr>
          <p:spPr>
            <a:xfrm>
              <a:off x="4548150" y="4114500"/>
              <a:ext cx="94325" cy="302350"/>
            </a:xfrm>
            <a:custGeom>
              <a:avLst/>
              <a:gdLst/>
              <a:ahLst/>
              <a:cxnLst/>
              <a:rect l="l" t="t" r="r" b="b"/>
              <a:pathLst>
                <a:path w="3773" h="12094" extrusionOk="0">
                  <a:moveTo>
                    <a:pt x="3491" y="0"/>
                  </a:moveTo>
                  <a:cubicBezTo>
                    <a:pt x="2111" y="3848"/>
                    <a:pt x="947" y="7786"/>
                    <a:pt x="0" y="11776"/>
                  </a:cubicBezTo>
                  <a:lnTo>
                    <a:pt x="234" y="12094"/>
                  </a:lnTo>
                  <a:cubicBezTo>
                    <a:pt x="1190" y="8033"/>
                    <a:pt x="2374" y="4022"/>
                    <a:pt x="3772" y="102"/>
                  </a:cubicBezTo>
                  <a:lnTo>
                    <a:pt x="3491"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1"/>
            <p:cNvSpPr/>
            <p:nvPr/>
          </p:nvSpPr>
          <p:spPr>
            <a:xfrm>
              <a:off x="4478025" y="3998575"/>
              <a:ext cx="94425" cy="324625"/>
            </a:xfrm>
            <a:custGeom>
              <a:avLst/>
              <a:gdLst/>
              <a:ahLst/>
              <a:cxnLst/>
              <a:rect l="l" t="t" r="r" b="b"/>
              <a:pathLst>
                <a:path w="3777" h="12985" extrusionOk="0">
                  <a:moveTo>
                    <a:pt x="3496" y="1"/>
                  </a:moveTo>
                  <a:cubicBezTo>
                    <a:pt x="2013" y="4120"/>
                    <a:pt x="839" y="8362"/>
                    <a:pt x="0" y="12663"/>
                  </a:cubicBezTo>
                  <a:lnTo>
                    <a:pt x="238" y="12984"/>
                  </a:lnTo>
                  <a:cubicBezTo>
                    <a:pt x="1079" y="8603"/>
                    <a:pt x="2263" y="4287"/>
                    <a:pt x="3777" y="102"/>
                  </a:cubicBezTo>
                  <a:lnTo>
                    <a:pt x="3496"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1"/>
            <p:cNvSpPr/>
            <p:nvPr/>
          </p:nvSpPr>
          <p:spPr>
            <a:xfrm>
              <a:off x="4430000" y="3917375"/>
              <a:ext cx="126250" cy="341225"/>
            </a:xfrm>
            <a:custGeom>
              <a:avLst/>
              <a:gdLst/>
              <a:ahLst/>
              <a:cxnLst/>
              <a:rect l="l" t="t" r="r" b="b"/>
              <a:pathLst>
                <a:path w="5050" h="13649" extrusionOk="0">
                  <a:moveTo>
                    <a:pt x="4779" y="1"/>
                  </a:moveTo>
                  <a:cubicBezTo>
                    <a:pt x="3042" y="3793"/>
                    <a:pt x="1580" y="7752"/>
                    <a:pt x="434" y="11762"/>
                  </a:cubicBezTo>
                  <a:cubicBezTo>
                    <a:pt x="287" y="12271"/>
                    <a:pt x="143" y="12798"/>
                    <a:pt x="1" y="13340"/>
                  </a:cubicBezTo>
                  <a:lnTo>
                    <a:pt x="230" y="13648"/>
                  </a:lnTo>
                  <a:cubicBezTo>
                    <a:pt x="388" y="13022"/>
                    <a:pt x="555" y="12416"/>
                    <a:pt x="717" y="11845"/>
                  </a:cubicBezTo>
                  <a:cubicBezTo>
                    <a:pt x="1861" y="7848"/>
                    <a:pt x="3323" y="3904"/>
                    <a:pt x="5050" y="124"/>
                  </a:cubicBezTo>
                  <a:lnTo>
                    <a:pt x="4779"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1"/>
            <p:cNvSpPr/>
            <p:nvPr/>
          </p:nvSpPr>
          <p:spPr>
            <a:xfrm>
              <a:off x="4422150" y="3883050"/>
              <a:ext cx="70000" cy="214100"/>
            </a:xfrm>
            <a:custGeom>
              <a:avLst/>
              <a:gdLst/>
              <a:ahLst/>
              <a:cxnLst/>
              <a:rect l="l" t="t" r="r" b="b"/>
              <a:pathLst>
                <a:path w="2800" h="8564" extrusionOk="0">
                  <a:moveTo>
                    <a:pt x="2520" y="1"/>
                  </a:moveTo>
                  <a:cubicBezTo>
                    <a:pt x="2191" y="778"/>
                    <a:pt x="1884" y="1559"/>
                    <a:pt x="1590" y="2349"/>
                  </a:cubicBezTo>
                  <a:cubicBezTo>
                    <a:pt x="1040" y="3838"/>
                    <a:pt x="551" y="5347"/>
                    <a:pt x="127" y="6873"/>
                  </a:cubicBezTo>
                  <a:lnTo>
                    <a:pt x="1" y="8563"/>
                  </a:lnTo>
                  <a:cubicBezTo>
                    <a:pt x="550" y="6334"/>
                    <a:pt x="1236" y="4143"/>
                    <a:pt x="2049" y="1985"/>
                  </a:cubicBezTo>
                  <a:cubicBezTo>
                    <a:pt x="2291" y="1355"/>
                    <a:pt x="2539" y="736"/>
                    <a:pt x="2800" y="118"/>
                  </a:cubicBezTo>
                  <a:lnTo>
                    <a:pt x="2520"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1"/>
            <p:cNvSpPr/>
            <p:nvPr/>
          </p:nvSpPr>
          <p:spPr>
            <a:xfrm>
              <a:off x="4405000" y="4129300"/>
              <a:ext cx="1181975" cy="725400"/>
            </a:xfrm>
            <a:custGeom>
              <a:avLst/>
              <a:gdLst/>
              <a:ahLst/>
              <a:cxnLst/>
              <a:rect l="l" t="t" r="r" b="b"/>
              <a:pathLst>
                <a:path w="47279" h="29016" extrusionOk="0">
                  <a:moveTo>
                    <a:pt x="598" y="0"/>
                  </a:moveTo>
                  <a:lnTo>
                    <a:pt x="499" y="1259"/>
                  </a:lnTo>
                  <a:cubicBezTo>
                    <a:pt x="0" y="2321"/>
                    <a:pt x="81" y="3620"/>
                    <a:pt x="839" y="4625"/>
                  </a:cubicBezTo>
                  <a:lnTo>
                    <a:pt x="18066" y="27696"/>
                  </a:lnTo>
                  <a:cubicBezTo>
                    <a:pt x="18712" y="28559"/>
                    <a:pt x="19702" y="29015"/>
                    <a:pt x="20705" y="29015"/>
                  </a:cubicBezTo>
                  <a:cubicBezTo>
                    <a:pt x="21388" y="29015"/>
                    <a:pt x="22077" y="28804"/>
                    <a:pt x="22667" y="28365"/>
                  </a:cubicBezTo>
                  <a:lnTo>
                    <a:pt x="45738" y="11138"/>
                  </a:lnTo>
                  <a:cubicBezTo>
                    <a:pt x="46847" y="10302"/>
                    <a:pt x="47278" y="8895"/>
                    <a:pt x="46922" y="7626"/>
                  </a:cubicBezTo>
                  <a:lnTo>
                    <a:pt x="46976" y="7042"/>
                  </a:lnTo>
                  <a:lnTo>
                    <a:pt x="46976" y="7042"/>
                  </a:lnTo>
                  <a:cubicBezTo>
                    <a:pt x="46849" y="7172"/>
                    <a:pt x="46707" y="7300"/>
                    <a:pt x="46555" y="7411"/>
                  </a:cubicBezTo>
                  <a:lnTo>
                    <a:pt x="23265" y="24517"/>
                  </a:lnTo>
                  <a:cubicBezTo>
                    <a:pt x="22677" y="24948"/>
                    <a:pt x="21990" y="25156"/>
                    <a:pt x="21305" y="25156"/>
                  </a:cubicBezTo>
                  <a:cubicBezTo>
                    <a:pt x="20278" y="25156"/>
                    <a:pt x="19257" y="24688"/>
                    <a:pt x="18589" y="23805"/>
                  </a:cubicBezTo>
                  <a:lnTo>
                    <a:pt x="899" y="490"/>
                  </a:lnTo>
                  <a:cubicBezTo>
                    <a:pt x="777" y="331"/>
                    <a:pt x="688" y="169"/>
                    <a:pt x="59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1"/>
            <p:cNvSpPr/>
            <p:nvPr/>
          </p:nvSpPr>
          <p:spPr>
            <a:xfrm>
              <a:off x="4404825" y="3546425"/>
              <a:ext cx="556475" cy="1308325"/>
            </a:xfrm>
            <a:custGeom>
              <a:avLst/>
              <a:gdLst/>
              <a:ahLst/>
              <a:cxnLst/>
              <a:rect l="l" t="t" r="r" b="b"/>
              <a:pathLst>
                <a:path w="22259" h="52333" extrusionOk="0">
                  <a:moveTo>
                    <a:pt x="22258" y="1"/>
                  </a:moveTo>
                  <a:lnTo>
                    <a:pt x="1097" y="16761"/>
                  </a:lnTo>
                  <a:lnTo>
                    <a:pt x="499" y="24576"/>
                  </a:lnTo>
                  <a:cubicBezTo>
                    <a:pt x="0" y="25638"/>
                    <a:pt x="80" y="26937"/>
                    <a:pt x="839" y="27942"/>
                  </a:cubicBezTo>
                  <a:lnTo>
                    <a:pt x="18066" y="51014"/>
                  </a:lnTo>
                  <a:cubicBezTo>
                    <a:pt x="18701" y="51867"/>
                    <a:pt x="19676" y="52319"/>
                    <a:pt x="20667" y="52332"/>
                  </a:cubicBezTo>
                  <a:lnTo>
                    <a:pt x="22258"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1"/>
            <p:cNvSpPr/>
            <p:nvPr/>
          </p:nvSpPr>
          <p:spPr>
            <a:xfrm>
              <a:off x="4414025" y="3446250"/>
              <a:ext cx="1201575" cy="1183925"/>
            </a:xfrm>
            <a:custGeom>
              <a:avLst/>
              <a:gdLst/>
              <a:ahLst/>
              <a:cxnLst/>
              <a:rect l="l" t="t" r="r" b="b"/>
              <a:pathLst>
                <a:path w="48063" h="47357" extrusionOk="0">
                  <a:moveTo>
                    <a:pt x="27069" y="1"/>
                  </a:moveTo>
                  <a:cubicBezTo>
                    <a:pt x="26511" y="1"/>
                    <a:pt x="25950" y="174"/>
                    <a:pt x="25469" y="531"/>
                  </a:cubicBezTo>
                  <a:lnTo>
                    <a:pt x="1435" y="18479"/>
                  </a:lnTo>
                  <a:cubicBezTo>
                    <a:pt x="243" y="19365"/>
                    <a:pt x="1" y="21055"/>
                    <a:pt x="888" y="22238"/>
                  </a:cubicBezTo>
                  <a:lnTo>
                    <a:pt x="18833" y="46274"/>
                  </a:lnTo>
                  <a:cubicBezTo>
                    <a:pt x="19360" y="46983"/>
                    <a:pt x="20171" y="47357"/>
                    <a:pt x="20990" y="47357"/>
                  </a:cubicBezTo>
                  <a:cubicBezTo>
                    <a:pt x="21549" y="47357"/>
                    <a:pt x="22113" y="47183"/>
                    <a:pt x="22594" y="46823"/>
                  </a:cubicBezTo>
                  <a:lnTo>
                    <a:pt x="46628" y="28874"/>
                  </a:lnTo>
                  <a:cubicBezTo>
                    <a:pt x="47820" y="27989"/>
                    <a:pt x="48063" y="26299"/>
                    <a:pt x="47175" y="25115"/>
                  </a:cubicBezTo>
                  <a:lnTo>
                    <a:pt x="29228" y="1081"/>
                  </a:lnTo>
                  <a:cubicBezTo>
                    <a:pt x="28697" y="373"/>
                    <a:pt x="27888" y="1"/>
                    <a:pt x="27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1"/>
            <p:cNvSpPr/>
            <p:nvPr/>
          </p:nvSpPr>
          <p:spPr>
            <a:xfrm>
              <a:off x="4887000" y="3564775"/>
              <a:ext cx="708975" cy="1047825"/>
            </a:xfrm>
            <a:custGeom>
              <a:avLst/>
              <a:gdLst/>
              <a:ahLst/>
              <a:cxnLst/>
              <a:rect l="l" t="t" r="r" b="b"/>
              <a:pathLst>
                <a:path w="28359" h="41913" extrusionOk="0">
                  <a:moveTo>
                    <a:pt x="9278" y="14717"/>
                  </a:moveTo>
                  <a:cubicBezTo>
                    <a:pt x="9356" y="14836"/>
                    <a:pt x="9431" y="14958"/>
                    <a:pt x="9504" y="15080"/>
                  </a:cubicBezTo>
                  <a:cubicBezTo>
                    <a:pt x="9182" y="15416"/>
                    <a:pt x="8866" y="15753"/>
                    <a:pt x="8558" y="16100"/>
                  </a:cubicBezTo>
                  <a:cubicBezTo>
                    <a:pt x="8666" y="15802"/>
                    <a:pt x="8777" y="15495"/>
                    <a:pt x="8883" y="15190"/>
                  </a:cubicBezTo>
                  <a:cubicBezTo>
                    <a:pt x="9017" y="15035"/>
                    <a:pt x="9150" y="14875"/>
                    <a:pt x="9278" y="14717"/>
                  </a:cubicBezTo>
                  <a:close/>
                  <a:moveTo>
                    <a:pt x="9672" y="15348"/>
                  </a:moveTo>
                  <a:cubicBezTo>
                    <a:pt x="9882" y="15696"/>
                    <a:pt x="10094" y="16043"/>
                    <a:pt x="10298" y="16397"/>
                  </a:cubicBezTo>
                  <a:cubicBezTo>
                    <a:pt x="9841" y="16473"/>
                    <a:pt x="9381" y="16557"/>
                    <a:pt x="8915" y="16648"/>
                  </a:cubicBezTo>
                  <a:lnTo>
                    <a:pt x="8965" y="16943"/>
                  </a:lnTo>
                  <a:cubicBezTo>
                    <a:pt x="9467" y="16845"/>
                    <a:pt x="9968" y="16758"/>
                    <a:pt x="10461" y="16676"/>
                  </a:cubicBezTo>
                  <a:cubicBezTo>
                    <a:pt x="10566" y="16858"/>
                    <a:pt x="10669" y="17045"/>
                    <a:pt x="10772" y="17224"/>
                  </a:cubicBezTo>
                  <a:cubicBezTo>
                    <a:pt x="10755" y="17360"/>
                    <a:pt x="10737" y="17497"/>
                    <a:pt x="10717" y="17634"/>
                  </a:cubicBezTo>
                  <a:cubicBezTo>
                    <a:pt x="9783" y="17645"/>
                    <a:pt x="8878" y="17668"/>
                    <a:pt x="7988" y="17695"/>
                  </a:cubicBezTo>
                  <a:cubicBezTo>
                    <a:pt x="8138" y="17281"/>
                    <a:pt x="8284" y="16864"/>
                    <a:pt x="8433" y="16450"/>
                  </a:cubicBezTo>
                  <a:lnTo>
                    <a:pt x="8558" y="16562"/>
                  </a:lnTo>
                  <a:cubicBezTo>
                    <a:pt x="8919" y="16150"/>
                    <a:pt x="9289" y="15747"/>
                    <a:pt x="9672" y="15348"/>
                  </a:cubicBezTo>
                  <a:close/>
                  <a:moveTo>
                    <a:pt x="11966" y="17917"/>
                  </a:moveTo>
                  <a:cubicBezTo>
                    <a:pt x="12000" y="17917"/>
                    <a:pt x="12035" y="17917"/>
                    <a:pt x="12069" y="17917"/>
                  </a:cubicBezTo>
                  <a:cubicBezTo>
                    <a:pt x="12075" y="18303"/>
                    <a:pt x="12081" y="18690"/>
                    <a:pt x="12082" y="19078"/>
                  </a:cubicBezTo>
                  <a:cubicBezTo>
                    <a:pt x="11889" y="18693"/>
                    <a:pt x="11694" y="18306"/>
                    <a:pt x="11488" y="17923"/>
                  </a:cubicBezTo>
                  <a:cubicBezTo>
                    <a:pt x="11647" y="17920"/>
                    <a:pt x="11806" y="17917"/>
                    <a:pt x="11966" y="17917"/>
                  </a:cubicBezTo>
                  <a:close/>
                  <a:moveTo>
                    <a:pt x="11152" y="17925"/>
                  </a:moveTo>
                  <a:cubicBezTo>
                    <a:pt x="11458" y="18491"/>
                    <a:pt x="11746" y="19063"/>
                    <a:pt x="12026" y="19639"/>
                  </a:cubicBezTo>
                  <a:cubicBezTo>
                    <a:pt x="11607" y="19604"/>
                    <a:pt x="11181" y="19574"/>
                    <a:pt x="10758" y="19547"/>
                  </a:cubicBezTo>
                  <a:cubicBezTo>
                    <a:pt x="10835" y="19005"/>
                    <a:pt x="10907" y="18465"/>
                    <a:pt x="10979" y="17926"/>
                  </a:cubicBezTo>
                  <a:cubicBezTo>
                    <a:pt x="11007" y="17925"/>
                    <a:pt x="11036" y="17925"/>
                    <a:pt x="11066" y="17925"/>
                  </a:cubicBezTo>
                  <a:cubicBezTo>
                    <a:pt x="11095" y="17925"/>
                    <a:pt x="11124" y="17925"/>
                    <a:pt x="11152" y="17925"/>
                  </a:cubicBezTo>
                  <a:close/>
                  <a:moveTo>
                    <a:pt x="10400" y="19825"/>
                  </a:moveTo>
                  <a:cubicBezTo>
                    <a:pt x="10407" y="19825"/>
                    <a:pt x="10414" y="19826"/>
                    <a:pt x="10414" y="19826"/>
                  </a:cubicBezTo>
                  <a:cubicBezTo>
                    <a:pt x="10413" y="19828"/>
                    <a:pt x="10411" y="19829"/>
                    <a:pt x="10409" y="19829"/>
                  </a:cubicBezTo>
                  <a:cubicBezTo>
                    <a:pt x="10406" y="19829"/>
                    <a:pt x="10402" y="19828"/>
                    <a:pt x="10400" y="19825"/>
                  </a:cubicBezTo>
                  <a:close/>
                  <a:moveTo>
                    <a:pt x="10718" y="19841"/>
                  </a:moveTo>
                  <a:cubicBezTo>
                    <a:pt x="11172" y="19869"/>
                    <a:pt x="11631" y="19902"/>
                    <a:pt x="12090" y="19941"/>
                  </a:cubicBezTo>
                  <a:cubicBezTo>
                    <a:pt x="12094" y="20153"/>
                    <a:pt x="12094" y="20368"/>
                    <a:pt x="12094" y="20576"/>
                  </a:cubicBezTo>
                  <a:cubicBezTo>
                    <a:pt x="11632" y="20370"/>
                    <a:pt x="11169" y="20160"/>
                    <a:pt x="10704" y="19955"/>
                  </a:cubicBezTo>
                  <a:cubicBezTo>
                    <a:pt x="10708" y="19918"/>
                    <a:pt x="10712" y="19879"/>
                    <a:pt x="10718" y="19841"/>
                  </a:cubicBezTo>
                  <a:close/>
                  <a:moveTo>
                    <a:pt x="12398" y="20414"/>
                  </a:moveTo>
                  <a:cubicBezTo>
                    <a:pt x="12456" y="20542"/>
                    <a:pt x="12517" y="20668"/>
                    <a:pt x="12574" y="20801"/>
                  </a:cubicBezTo>
                  <a:cubicBezTo>
                    <a:pt x="12514" y="20772"/>
                    <a:pt x="12456" y="20749"/>
                    <a:pt x="12398" y="20721"/>
                  </a:cubicBezTo>
                  <a:cubicBezTo>
                    <a:pt x="12396" y="20619"/>
                    <a:pt x="12402" y="20519"/>
                    <a:pt x="12398" y="20414"/>
                  </a:cubicBezTo>
                  <a:close/>
                  <a:moveTo>
                    <a:pt x="13043" y="1"/>
                  </a:moveTo>
                  <a:cubicBezTo>
                    <a:pt x="12024" y="5140"/>
                    <a:pt x="10375" y="10155"/>
                    <a:pt x="8635" y="15054"/>
                  </a:cubicBezTo>
                  <a:cubicBezTo>
                    <a:pt x="7894" y="15927"/>
                    <a:pt x="7138" y="16785"/>
                    <a:pt x="6361" y="17625"/>
                  </a:cubicBezTo>
                  <a:lnTo>
                    <a:pt x="6580" y="17831"/>
                  </a:lnTo>
                  <a:cubicBezTo>
                    <a:pt x="7181" y="17178"/>
                    <a:pt x="7770" y="16519"/>
                    <a:pt x="8350" y="15846"/>
                  </a:cubicBezTo>
                  <a:lnTo>
                    <a:pt x="8350" y="15846"/>
                  </a:lnTo>
                  <a:cubicBezTo>
                    <a:pt x="8021" y="16767"/>
                    <a:pt x="7688" y="17682"/>
                    <a:pt x="7360" y="18594"/>
                  </a:cubicBezTo>
                  <a:lnTo>
                    <a:pt x="7641" y="18697"/>
                  </a:lnTo>
                  <a:cubicBezTo>
                    <a:pt x="7724" y="18469"/>
                    <a:pt x="7806" y="18240"/>
                    <a:pt x="7892" y="18009"/>
                  </a:cubicBezTo>
                  <a:cubicBezTo>
                    <a:pt x="8802" y="17982"/>
                    <a:pt x="9740" y="17960"/>
                    <a:pt x="10691" y="17945"/>
                  </a:cubicBezTo>
                  <a:lnTo>
                    <a:pt x="10691" y="17945"/>
                  </a:lnTo>
                  <a:cubicBezTo>
                    <a:pt x="10619" y="18476"/>
                    <a:pt x="10549" y="19008"/>
                    <a:pt x="10474" y="19543"/>
                  </a:cubicBezTo>
                  <a:cubicBezTo>
                    <a:pt x="10195" y="19523"/>
                    <a:pt x="9912" y="19511"/>
                    <a:pt x="9632" y="19501"/>
                  </a:cubicBezTo>
                  <a:cubicBezTo>
                    <a:pt x="9447" y="19425"/>
                    <a:pt x="9265" y="19343"/>
                    <a:pt x="9080" y="19267"/>
                  </a:cubicBezTo>
                  <a:lnTo>
                    <a:pt x="9196" y="18780"/>
                  </a:lnTo>
                  <a:lnTo>
                    <a:pt x="8901" y="18714"/>
                  </a:lnTo>
                  <a:lnTo>
                    <a:pt x="8795" y="19153"/>
                  </a:lnTo>
                  <a:cubicBezTo>
                    <a:pt x="8575" y="19065"/>
                    <a:pt x="8360" y="18974"/>
                    <a:pt x="8138" y="18881"/>
                  </a:cubicBezTo>
                  <a:lnTo>
                    <a:pt x="8025" y="19157"/>
                  </a:lnTo>
                  <a:cubicBezTo>
                    <a:pt x="8263" y="19252"/>
                    <a:pt x="8492" y="19345"/>
                    <a:pt x="8726" y="19444"/>
                  </a:cubicBezTo>
                  <a:lnTo>
                    <a:pt x="8721" y="19465"/>
                  </a:lnTo>
                  <a:cubicBezTo>
                    <a:pt x="8390" y="19457"/>
                    <a:pt x="8061" y="19450"/>
                    <a:pt x="7730" y="19447"/>
                  </a:cubicBezTo>
                  <a:cubicBezTo>
                    <a:pt x="7840" y="19151"/>
                    <a:pt x="7948" y="18859"/>
                    <a:pt x="8054" y="18564"/>
                  </a:cubicBezTo>
                  <a:lnTo>
                    <a:pt x="7773" y="18462"/>
                  </a:lnTo>
                  <a:cubicBezTo>
                    <a:pt x="7652" y="18790"/>
                    <a:pt x="7533" y="19121"/>
                    <a:pt x="7411" y="19450"/>
                  </a:cubicBezTo>
                  <a:cubicBezTo>
                    <a:pt x="7231" y="19450"/>
                    <a:pt x="7046" y="19447"/>
                    <a:pt x="6865" y="19447"/>
                  </a:cubicBezTo>
                  <a:lnTo>
                    <a:pt x="6865" y="19745"/>
                  </a:lnTo>
                  <a:cubicBezTo>
                    <a:pt x="7009" y="19745"/>
                    <a:pt x="7156" y="19743"/>
                    <a:pt x="7300" y="19743"/>
                  </a:cubicBezTo>
                  <a:cubicBezTo>
                    <a:pt x="6662" y="21443"/>
                    <a:pt x="5988" y="23144"/>
                    <a:pt x="5329" y="24797"/>
                  </a:cubicBezTo>
                  <a:cubicBezTo>
                    <a:pt x="4356" y="27239"/>
                    <a:pt x="3351" y="29770"/>
                    <a:pt x="2474" y="32300"/>
                  </a:cubicBezTo>
                  <a:cubicBezTo>
                    <a:pt x="1283" y="35725"/>
                    <a:pt x="472" y="38785"/>
                    <a:pt x="0" y="41626"/>
                  </a:cubicBezTo>
                  <a:cubicBezTo>
                    <a:pt x="80" y="41731"/>
                    <a:pt x="169" y="41824"/>
                    <a:pt x="260" y="41913"/>
                  </a:cubicBezTo>
                  <a:cubicBezTo>
                    <a:pt x="721" y="39022"/>
                    <a:pt x="1541" y="35903"/>
                    <a:pt x="2761" y="32399"/>
                  </a:cubicBezTo>
                  <a:cubicBezTo>
                    <a:pt x="3619" y="29869"/>
                    <a:pt x="4622" y="27344"/>
                    <a:pt x="5596" y="24903"/>
                  </a:cubicBezTo>
                  <a:cubicBezTo>
                    <a:pt x="6265" y="23212"/>
                    <a:pt x="6957" y="21479"/>
                    <a:pt x="7611" y="19739"/>
                  </a:cubicBezTo>
                  <a:cubicBezTo>
                    <a:pt x="7956" y="19743"/>
                    <a:pt x="8300" y="19748"/>
                    <a:pt x="8647" y="19752"/>
                  </a:cubicBezTo>
                  <a:lnTo>
                    <a:pt x="6107" y="30617"/>
                  </a:lnTo>
                  <a:cubicBezTo>
                    <a:pt x="5495" y="33242"/>
                    <a:pt x="4865" y="35950"/>
                    <a:pt x="4438" y="38663"/>
                  </a:cubicBezTo>
                  <a:cubicBezTo>
                    <a:pt x="4281" y="39652"/>
                    <a:pt x="4144" y="40687"/>
                    <a:pt x="4116" y="41739"/>
                  </a:cubicBezTo>
                  <a:lnTo>
                    <a:pt x="4425" y="41510"/>
                  </a:lnTo>
                  <a:cubicBezTo>
                    <a:pt x="4463" y="40554"/>
                    <a:pt x="4588" y="39612"/>
                    <a:pt x="4736" y="38708"/>
                  </a:cubicBezTo>
                  <a:cubicBezTo>
                    <a:pt x="5160" y="36012"/>
                    <a:pt x="5790" y="33303"/>
                    <a:pt x="6401" y="30686"/>
                  </a:cubicBezTo>
                  <a:lnTo>
                    <a:pt x="8952" y="19758"/>
                  </a:lnTo>
                  <a:cubicBezTo>
                    <a:pt x="9151" y="19762"/>
                    <a:pt x="9351" y="19768"/>
                    <a:pt x="9553" y="19779"/>
                  </a:cubicBezTo>
                  <a:cubicBezTo>
                    <a:pt x="9826" y="19898"/>
                    <a:pt x="10106" y="20016"/>
                    <a:pt x="10378" y="20132"/>
                  </a:cubicBezTo>
                  <a:cubicBezTo>
                    <a:pt x="9504" y="26498"/>
                    <a:pt x="8527" y="32900"/>
                    <a:pt x="7459" y="39244"/>
                  </a:cubicBezTo>
                  <a:lnTo>
                    <a:pt x="7810" y="38984"/>
                  </a:lnTo>
                  <a:cubicBezTo>
                    <a:pt x="8852" y="32769"/>
                    <a:pt x="9809" y="26498"/>
                    <a:pt x="10666" y="20262"/>
                  </a:cubicBezTo>
                  <a:cubicBezTo>
                    <a:pt x="11151" y="20471"/>
                    <a:pt x="11624" y="20689"/>
                    <a:pt x="12102" y="20909"/>
                  </a:cubicBezTo>
                  <a:cubicBezTo>
                    <a:pt x="12125" y="25928"/>
                    <a:pt x="12038" y="30966"/>
                    <a:pt x="11842" y="35978"/>
                  </a:cubicBezTo>
                  <a:lnTo>
                    <a:pt x="12151" y="35748"/>
                  </a:lnTo>
                  <a:cubicBezTo>
                    <a:pt x="12338" y="30859"/>
                    <a:pt x="12425" y="25938"/>
                    <a:pt x="12403" y="21049"/>
                  </a:cubicBezTo>
                  <a:lnTo>
                    <a:pt x="12403" y="21049"/>
                  </a:lnTo>
                  <a:cubicBezTo>
                    <a:pt x="12521" y="21106"/>
                    <a:pt x="12646" y="21159"/>
                    <a:pt x="12765" y="21217"/>
                  </a:cubicBezTo>
                  <a:cubicBezTo>
                    <a:pt x="14388" y="24879"/>
                    <a:pt x="15564" y="28740"/>
                    <a:pt x="16253" y="32685"/>
                  </a:cubicBezTo>
                  <a:lnTo>
                    <a:pt x="16524" y="32485"/>
                  </a:lnTo>
                  <a:cubicBezTo>
                    <a:pt x="15845" y="28681"/>
                    <a:pt x="14720" y="24953"/>
                    <a:pt x="13179" y="21414"/>
                  </a:cubicBezTo>
                  <a:lnTo>
                    <a:pt x="13179" y="21414"/>
                  </a:lnTo>
                  <a:cubicBezTo>
                    <a:pt x="16782" y="23121"/>
                    <a:pt x="20282" y="25036"/>
                    <a:pt x="23660" y="27160"/>
                  </a:cubicBezTo>
                  <a:lnTo>
                    <a:pt x="23918" y="26968"/>
                  </a:lnTo>
                  <a:cubicBezTo>
                    <a:pt x="20404" y="24755"/>
                    <a:pt x="16755" y="22757"/>
                    <a:pt x="12994" y="20995"/>
                  </a:cubicBezTo>
                  <a:cubicBezTo>
                    <a:pt x="12842" y="20656"/>
                    <a:pt x="12689" y="20319"/>
                    <a:pt x="12532" y="19984"/>
                  </a:cubicBezTo>
                  <a:lnTo>
                    <a:pt x="12532" y="19984"/>
                  </a:lnTo>
                  <a:cubicBezTo>
                    <a:pt x="17886" y="20481"/>
                    <a:pt x="23174" y="21743"/>
                    <a:pt x="28168" y="23713"/>
                  </a:cubicBezTo>
                  <a:cubicBezTo>
                    <a:pt x="28235" y="23637"/>
                    <a:pt x="28298" y="23553"/>
                    <a:pt x="28358" y="23464"/>
                  </a:cubicBezTo>
                  <a:cubicBezTo>
                    <a:pt x="23260" y="21446"/>
                    <a:pt x="17857" y="20162"/>
                    <a:pt x="12398" y="19673"/>
                  </a:cubicBezTo>
                  <a:cubicBezTo>
                    <a:pt x="12391" y="19087"/>
                    <a:pt x="12388" y="18498"/>
                    <a:pt x="12381" y="17912"/>
                  </a:cubicBezTo>
                  <a:cubicBezTo>
                    <a:pt x="12702" y="17909"/>
                    <a:pt x="13026" y="17908"/>
                    <a:pt x="13351" y="17908"/>
                  </a:cubicBezTo>
                  <a:cubicBezTo>
                    <a:pt x="17452" y="17908"/>
                    <a:pt x="21796" y="18097"/>
                    <a:pt x="26001" y="18813"/>
                  </a:cubicBezTo>
                  <a:cubicBezTo>
                    <a:pt x="26400" y="18881"/>
                    <a:pt x="26828" y="18958"/>
                    <a:pt x="27268" y="19048"/>
                  </a:cubicBezTo>
                  <a:lnTo>
                    <a:pt x="27001" y="18687"/>
                  </a:lnTo>
                  <a:cubicBezTo>
                    <a:pt x="26671" y="18627"/>
                    <a:pt x="26352" y="18564"/>
                    <a:pt x="26051" y="18515"/>
                  </a:cubicBezTo>
                  <a:cubicBezTo>
                    <a:pt x="21836" y="17798"/>
                    <a:pt x="17488" y="17607"/>
                    <a:pt x="13386" y="17607"/>
                  </a:cubicBezTo>
                  <a:cubicBezTo>
                    <a:pt x="13049" y="17607"/>
                    <a:pt x="12715" y="17608"/>
                    <a:pt x="12382" y="17611"/>
                  </a:cubicBezTo>
                  <a:cubicBezTo>
                    <a:pt x="12376" y="17271"/>
                    <a:pt x="12375" y="16934"/>
                    <a:pt x="12363" y="16597"/>
                  </a:cubicBezTo>
                  <a:lnTo>
                    <a:pt x="12061" y="16600"/>
                  </a:lnTo>
                  <a:cubicBezTo>
                    <a:pt x="12062" y="16937"/>
                    <a:pt x="12074" y="17274"/>
                    <a:pt x="12080" y="17615"/>
                  </a:cubicBezTo>
                  <a:cubicBezTo>
                    <a:pt x="11833" y="17616"/>
                    <a:pt x="11588" y="17618"/>
                    <a:pt x="11346" y="17624"/>
                  </a:cubicBezTo>
                  <a:cubicBezTo>
                    <a:pt x="11263" y="17469"/>
                    <a:pt x="11185" y="17318"/>
                    <a:pt x="11095" y="17168"/>
                  </a:cubicBezTo>
                  <a:cubicBezTo>
                    <a:pt x="11108" y="17088"/>
                    <a:pt x="11116" y="17009"/>
                    <a:pt x="11126" y="16931"/>
                  </a:cubicBezTo>
                  <a:lnTo>
                    <a:pt x="10949" y="16910"/>
                  </a:lnTo>
                  <a:cubicBezTo>
                    <a:pt x="10894" y="16820"/>
                    <a:pt x="10847" y="16724"/>
                    <a:pt x="10792" y="16633"/>
                  </a:cubicBezTo>
                  <a:lnTo>
                    <a:pt x="10805" y="16623"/>
                  </a:lnTo>
                  <a:cubicBezTo>
                    <a:pt x="14265" y="16049"/>
                    <a:pt x="17428" y="15761"/>
                    <a:pt x="20361" y="15761"/>
                  </a:cubicBezTo>
                  <a:cubicBezTo>
                    <a:pt x="21978" y="15761"/>
                    <a:pt x="23524" y="15849"/>
                    <a:pt x="25012" y="16024"/>
                  </a:cubicBezTo>
                  <a:lnTo>
                    <a:pt x="24767" y="15694"/>
                  </a:lnTo>
                  <a:cubicBezTo>
                    <a:pt x="23354" y="15541"/>
                    <a:pt x="21889" y="15464"/>
                    <a:pt x="20363" y="15464"/>
                  </a:cubicBezTo>
                  <a:cubicBezTo>
                    <a:pt x="17578" y="15464"/>
                    <a:pt x="14589" y="15720"/>
                    <a:pt x="11336" y="16235"/>
                  </a:cubicBezTo>
                  <a:cubicBezTo>
                    <a:pt x="12588" y="15332"/>
                    <a:pt x="13918" y="14495"/>
                    <a:pt x="15204" y="13684"/>
                  </a:cubicBezTo>
                  <a:cubicBezTo>
                    <a:pt x="17006" y="12546"/>
                    <a:pt x="18854" y="11380"/>
                    <a:pt x="20521" y="10016"/>
                  </a:cubicBezTo>
                  <a:lnTo>
                    <a:pt x="20342" y="9777"/>
                  </a:lnTo>
                  <a:cubicBezTo>
                    <a:pt x="18681" y="11138"/>
                    <a:pt x="16841" y="12298"/>
                    <a:pt x="15042" y="13431"/>
                  </a:cubicBezTo>
                  <a:cubicBezTo>
                    <a:pt x="13580" y="14349"/>
                    <a:pt x="12072" y="15302"/>
                    <a:pt x="10672" y="16349"/>
                  </a:cubicBezTo>
                  <a:cubicBezTo>
                    <a:pt x="10656" y="16355"/>
                    <a:pt x="10642" y="16351"/>
                    <a:pt x="10626" y="16357"/>
                  </a:cubicBezTo>
                  <a:cubicBezTo>
                    <a:pt x="10390" y="15948"/>
                    <a:pt x="10148" y="15540"/>
                    <a:pt x="9898" y="15143"/>
                  </a:cubicBezTo>
                  <a:cubicBezTo>
                    <a:pt x="11035" y="13972"/>
                    <a:pt x="12246" y="12858"/>
                    <a:pt x="13421" y="11769"/>
                  </a:cubicBezTo>
                  <a:cubicBezTo>
                    <a:pt x="15065" y="10250"/>
                    <a:pt x="16748" y="8693"/>
                    <a:pt x="18254" y="6982"/>
                  </a:cubicBezTo>
                  <a:lnTo>
                    <a:pt x="18072" y="6737"/>
                  </a:lnTo>
                  <a:cubicBezTo>
                    <a:pt x="16573" y="8457"/>
                    <a:pt x="14874" y="10019"/>
                    <a:pt x="13219" y="11550"/>
                  </a:cubicBezTo>
                  <a:cubicBezTo>
                    <a:pt x="12055" y="12623"/>
                    <a:pt x="10864" y="13724"/>
                    <a:pt x="9738" y="14880"/>
                  </a:cubicBezTo>
                  <a:cubicBezTo>
                    <a:pt x="9660" y="14756"/>
                    <a:pt x="9579" y="14624"/>
                    <a:pt x="9497" y="14502"/>
                  </a:cubicBezTo>
                  <a:cubicBezTo>
                    <a:pt x="12069" y="11398"/>
                    <a:pt x="14420" y="8113"/>
                    <a:pt x="16527" y="4676"/>
                  </a:cubicBezTo>
                  <a:lnTo>
                    <a:pt x="16332" y="4415"/>
                  </a:lnTo>
                  <a:cubicBezTo>
                    <a:pt x="14194" y="7913"/>
                    <a:pt x="11804" y="11254"/>
                    <a:pt x="9186" y="14405"/>
                  </a:cubicBezTo>
                  <a:cubicBezTo>
                    <a:pt x="10798" y="9818"/>
                    <a:pt x="12310" y="5134"/>
                    <a:pt x="13285" y="326"/>
                  </a:cubicBezTo>
                  <a:lnTo>
                    <a:pt x="13043"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1"/>
            <p:cNvSpPr/>
            <p:nvPr/>
          </p:nvSpPr>
          <p:spPr>
            <a:xfrm>
              <a:off x="4799125" y="4124800"/>
              <a:ext cx="229075" cy="370025"/>
            </a:xfrm>
            <a:custGeom>
              <a:avLst/>
              <a:gdLst/>
              <a:ahLst/>
              <a:cxnLst/>
              <a:rect l="l" t="t" r="r" b="b"/>
              <a:pathLst>
                <a:path w="9163" h="14801" extrusionOk="0">
                  <a:moveTo>
                    <a:pt x="8930" y="1"/>
                  </a:moveTo>
                  <a:cubicBezTo>
                    <a:pt x="5360" y="4460"/>
                    <a:pt x="2551" y="9462"/>
                    <a:pt x="1" y="14530"/>
                  </a:cubicBezTo>
                  <a:lnTo>
                    <a:pt x="202" y="14801"/>
                  </a:lnTo>
                  <a:cubicBezTo>
                    <a:pt x="2761" y="9698"/>
                    <a:pt x="5581" y="4669"/>
                    <a:pt x="9162" y="189"/>
                  </a:cubicBezTo>
                  <a:lnTo>
                    <a:pt x="89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1"/>
            <p:cNvSpPr/>
            <p:nvPr/>
          </p:nvSpPr>
          <p:spPr>
            <a:xfrm>
              <a:off x="4714825" y="4081825"/>
              <a:ext cx="273225" cy="299625"/>
            </a:xfrm>
            <a:custGeom>
              <a:avLst/>
              <a:gdLst/>
              <a:ahLst/>
              <a:cxnLst/>
              <a:rect l="l" t="t" r="r" b="b"/>
              <a:pathLst>
                <a:path w="10929" h="11985" extrusionOk="0">
                  <a:moveTo>
                    <a:pt x="10708" y="0"/>
                  </a:moveTo>
                  <a:lnTo>
                    <a:pt x="1" y="11740"/>
                  </a:lnTo>
                  <a:lnTo>
                    <a:pt x="184" y="11985"/>
                  </a:lnTo>
                  <a:lnTo>
                    <a:pt x="10929" y="196"/>
                  </a:lnTo>
                  <a:lnTo>
                    <a:pt x="10708"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1"/>
            <p:cNvSpPr/>
            <p:nvPr/>
          </p:nvSpPr>
          <p:spPr>
            <a:xfrm>
              <a:off x="4638550" y="4039725"/>
              <a:ext cx="340725" cy="239475"/>
            </a:xfrm>
            <a:custGeom>
              <a:avLst/>
              <a:gdLst/>
              <a:ahLst/>
              <a:cxnLst/>
              <a:rect l="l" t="t" r="r" b="b"/>
              <a:pathLst>
                <a:path w="13629" h="9579" extrusionOk="0">
                  <a:moveTo>
                    <a:pt x="13455" y="0"/>
                  </a:moveTo>
                  <a:lnTo>
                    <a:pt x="0" y="9339"/>
                  </a:lnTo>
                  <a:lnTo>
                    <a:pt x="179" y="9578"/>
                  </a:lnTo>
                  <a:lnTo>
                    <a:pt x="13629" y="251"/>
                  </a:lnTo>
                  <a:lnTo>
                    <a:pt x="1345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2" name="Google Shape;4762;p41"/>
            <p:cNvSpPr/>
            <p:nvPr/>
          </p:nvSpPr>
          <p:spPr>
            <a:xfrm>
              <a:off x="4465150" y="3995725"/>
              <a:ext cx="551075" cy="170325"/>
            </a:xfrm>
            <a:custGeom>
              <a:avLst/>
              <a:gdLst/>
              <a:ahLst/>
              <a:cxnLst/>
              <a:rect l="l" t="t" r="r" b="b"/>
              <a:pathLst>
                <a:path w="22043" h="6813" extrusionOk="0">
                  <a:moveTo>
                    <a:pt x="21082" y="0"/>
                  </a:moveTo>
                  <a:cubicBezTo>
                    <a:pt x="20798" y="109"/>
                    <a:pt x="20516" y="214"/>
                    <a:pt x="20229" y="323"/>
                  </a:cubicBezTo>
                  <a:cubicBezTo>
                    <a:pt x="19370" y="293"/>
                    <a:pt x="18512" y="278"/>
                    <a:pt x="17653" y="278"/>
                  </a:cubicBezTo>
                  <a:cubicBezTo>
                    <a:pt x="11868" y="278"/>
                    <a:pt x="6090" y="926"/>
                    <a:pt x="1" y="1813"/>
                  </a:cubicBezTo>
                  <a:lnTo>
                    <a:pt x="206" y="2087"/>
                  </a:lnTo>
                  <a:cubicBezTo>
                    <a:pt x="6219" y="1213"/>
                    <a:pt x="11929" y="579"/>
                    <a:pt x="17644" y="579"/>
                  </a:cubicBezTo>
                  <a:cubicBezTo>
                    <a:pt x="18259" y="579"/>
                    <a:pt x="18874" y="587"/>
                    <a:pt x="19490" y="602"/>
                  </a:cubicBezTo>
                  <a:cubicBezTo>
                    <a:pt x="14200" y="2587"/>
                    <a:pt x="8864" y="4581"/>
                    <a:pt x="3548" y="6559"/>
                  </a:cubicBezTo>
                  <a:lnTo>
                    <a:pt x="3739" y="6812"/>
                  </a:lnTo>
                  <a:cubicBezTo>
                    <a:pt x="9265" y="4758"/>
                    <a:pt x="14799" y="2687"/>
                    <a:pt x="20290" y="629"/>
                  </a:cubicBezTo>
                  <a:cubicBezTo>
                    <a:pt x="20869" y="651"/>
                    <a:pt x="21455" y="677"/>
                    <a:pt x="22034" y="715"/>
                  </a:cubicBezTo>
                  <a:lnTo>
                    <a:pt x="22042" y="406"/>
                  </a:lnTo>
                  <a:cubicBezTo>
                    <a:pt x="21696" y="384"/>
                    <a:pt x="21352" y="366"/>
                    <a:pt x="21003" y="350"/>
                  </a:cubicBezTo>
                  <a:cubicBezTo>
                    <a:pt x="21065" y="327"/>
                    <a:pt x="21128" y="305"/>
                    <a:pt x="21188" y="281"/>
                  </a:cubicBezTo>
                  <a:lnTo>
                    <a:pt x="21082"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3" name="Google Shape;4763;p41"/>
            <p:cNvSpPr/>
            <p:nvPr/>
          </p:nvSpPr>
          <p:spPr>
            <a:xfrm>
              <a:off x="4432400" y="3919575"/>
              <a:ext cx="617825" cy="62700"/>
            </a:xfrm>
            <a:custGeom>
              <a:avLst/>
              <a:gdLst/>
              <a:ahLst/>
              <a:cxnLst/>
              <a:rect l="l" t="t" r="r" b="b"/>
              <a:pathLst>
                <a:path w="24713" h="2508" extrusionOk="0">
                  <a:moveTo>
                    <a:pt x="213" y="0"/>
                  </a:moveTo>
                  <a:cubicBezTo>
                    <a:pt x="133" y="98"/>
                    <a:pt x="61" y="194"/>
                    <a:pt x="1" y="299"/>
                  </a:cubicBezTo>
                  <a:cubicBezTo>
                    <a:pt x="1122" y="314"/>
                    <a:pt x="2248" y="324"/>
                    <a:pt x="3366" y="337"/>
                  </a:cubicBezTo>
                  <a:cubicBezTo>
                    <a:pt x="7819" y="379"/>
                    <a:pt x="12430" y="422"/>
                    <a:pt x="16936" y="833"/>
                  </a:cubicBezTo>
                  <a:cubicBezTo>
                    <a:pt x="19473" y="1061"/>
                    <a:pt x="22153" y="1426"/>
                    <a:pt x="24589" y="2507"/>
                  </a:cubicBezTo>
                  <a:lnTo>
                    <a:pt x="24713" y="2229"/>
                  </a:lnTo>
                  <a:cubicBezTo>
                    <a:pt x="22239" y="1131"/>
                    <a:pt x="19524" y="764"/>
                    <a:pt x="16963" y="528"/>
                  </a:cubicBezTo>
                  <a:cubicBezTo>
                    <a:pt x="12443" y="114"/>
                    <a:pt x="7828" y="72"/>
                    <a:pt x="3366" y="31"/>
                  </a:cubicBezTo>
                  <a:cubicBezTo>
                    <a:pt x="2314" y="23"/>
                    <a:pt x="1263" y="15"/>
                    <a:pt x="213"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1"/>
            <p:cNvSpPr/>
            <p:nvPr/>
          </p:nvSpPr>
          <p:spPr>
            <a:xfrm>
              <a:off x="4538925" y="3835950"/>
              <a:ext cx="450200" cy="87725"/>
            </a:xfrm>
            <a:custGeom>
              <a:avLst/>
              <a:gdLst/>
              <a:ahLst/>
              <a:cxnLst/>
              <a:rect l="l" t="t" r="r" b="b"/>
              <a:pathLst>
                <a:path w="18008" h="3509" extrusionOk="0">
                  <a:moveTo>
                    <a:pt x="315" y="0"/>
                  </a:moveTo>
                  <a:lnTo>
                    <a:pt x="1" y="234"/>
                  </a:lnTo>
                  <a:cubicBezTo>
                    <a:pt x="4136" y="1253"/>
                    <a:pt x="8349" y="2018"/>
                    <a:pt x="12569" y="2500"/>
                  </a:cubicBezTo>
                  <a:lnTo>
                    <a:pt x="13048" y="2550"/>
                  </a:lnTo>
                  <a:cubicBezTo>
                    <a:pt x="14677" y="2731"/>
                    <a:pt x="16364" y="2924"/>
                    <a:pt x="17902" y="3509"/>
                  </a:cubicBezTo>
                  <a:lnTo>
                    <a:pt x="18008" y="3231"/>
                  </a:lnTo>
                  <a:cubicBezTo>
                    <a:pt x="16433" y="2633"/>
                    <a:pt x="14730" y="2441"/>
                    <a:pt x="13083" y="2258"/>
                  </a:cubicBezTo>
                  <a:lnTo>
                    <a:pt x="12609" y="2205"/>
                  </a:lnTo>
                  <a:cubicBezTo>
                    <a:pt x="8486" y="1730"/>
                    <a:pt x="4362" y="992"/>
                    <a:pt x="315"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1"/>
            <p:cNvSpPr/>
            <p:nvPr/>
          </p:nvSpPr>
          <p:spPr>
            <a:xfrm>
              <a:off x="4656625" y="3747975"/>
              <a:ext cx="356875" cy="134100"/>
            </a:xfrm>
            <a:custGeom>
              <a:avLst/>
              <a:gdLst/>
              <a:ahLst/>
              <a:cxnLst/>
              <a:rect l="l" t="t" r="r" b="b"/>
              <a:pathLst>
                <a:path w="14275" h="5364" extrusionOk="0">
                  <a:moveTo>
                    <a:pt x="306" y="1"/>
                  </a:moveTo>
                  <a:lnTo>
                    <a:pt x="1" y="227"/>
                  </a:lnTo>
                  <a:cubicBezTo>
                    <a:pt x="84" y="251"/>
                    <a:pt x="164" y="272"/>
                    <a:pt x="247" y="297"/>
                  </a:cubicBezTo>
                  <a:lnTo>
                    <a:pt x="544" y="388"/>
                  </a:lnTo>
                  <a:cubicBezTo>
                    <a:pt x="5030" y="1626"/>
                    <a:pt x="9789" y="3089"/>
                    <a:pt x="14137" y="5364"/>
                  </a:cubicBezTo>
                  <a:lnTo>
                    <a:pt x="14275" y="5094"/>
                  </a:lnTo>
                  <a:cubicBezTo>
                    <a:pt x="9902" y="2807"/>
                    <a:pt x="5125" y="1336"/>
                    <a:pt x="623" y="91"/>
                  </a:cubicBezTo>
                  <a:lnTo>
                    <a:pt x="323" y="8"/>
                  </a:lnTo>
                  <a:cubicBezTo>
                    <a:pt x="316" y="6"/>
                    <a:pt x="309" y="6"/>
                    <a:pt x="306"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1"/>
            <p:cNvSpPr/>
            <p:nvPr/>
          </p:nvSpPr>
          <p:spPr>
            <a:xfrm>
              <a:off x="4781125" y="3656400"/>
              <a:ext cx="220050" cy="179675"/>
            </a:xfrm>
            <a:custGeom>
              <a:avLst/>
              <a:gdLst/>
              <a:ahLst/>
              <a:cxnLst/>
              <a:rect l="l" t="t" r="r" b="b"/>
              <a:pathLst>
                <a:path w="8802" h="7187" extrusionOk="0">
                  <a:moveTo>
                    <a:pt x="252" y="0"/>
                  </a:moveTo>
                  <a:lnTo>
                    <a:pt x="0" y="191"/>
                  </a:lnTo>
                  <a:cubicBezTo>
                    <a:pt x="3060" y="2271"/>
                    <a:pt x="5939" y="4614"/>
                    <a:pt x="8595" y="7187"/>
                  </a:cubicBezTo>
                  <a:lnTo>
                    <a:pt x="8802" y="6970"/>
                  </a:lnTo>
                  <a:cubicBezTo>
                    <a:pt x="6156" y="4409"/>
                    <a:pt x="3289" y="2076"/>
                    <a:pt x="25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1"/>
            <p:cNvSpPr/>
            <p:nvPr/>
          </p:nvSpPr>
          <p:spPr>
            <a:xfrm>
              <a:off x="4893900" y="3572300"/>
              <a:ext cx="148625" cy="264000"/>
            </a:xfrm>
            <a:custGeom>
              <a:avLst/>
              <a:gdLst/>
              <a:ahLst/>
              <a:cxnLst/>
              <a:rect l="l" t="t" r="r" b="b"/>
              <a:pathLst>
                <a:path w="5945" h="10560" extrusionOk="0">
                  <a:moveTo>
                    <a:pt x="240" y="1"/>
                  </a:moveTo>
                  <a:lnTo>
                    <a:pt x="1" y="180"/>
                  </a:lnTo>
                  <a:cubicBezTo>
                    <a:pt x="2002" y="3581"/>
                    <a:pt x="3899" y="7056"/>
                    <a:pt x="5679" y="10559"/>
                  </a:cubicBezTo>
                  <a:lnTo>
                    <a:pt x="5944" y="10427"/>
                  </a:lnTo>
                  <a:cubicBezTo>
                    <a:pt x="4159" y="6909"/>
                    <a:pt x="2248" y="3416"/>
                    <a:pt x="24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1"/>
            <p:cNvSpPr/>
            <p:nvPr/>
          </p:nvSpPr>
          <p:spPr>
            <a:xfrm>
              <a:off x="4949200" y="3463200"/>
              <a:ext cx="196200" cy="452025"/>
            </a:xfrm>
            <a:custGeom>
              <a:avLst/>
              <a:gdLst/>
              <a:ahLst/>
              <a:cxnLst/>
              <a:rect l="l" t="t" r="r" b="b"/>
              <a:pathLst>
                <a:path w="7848" h="18081" extrusionOk="0">
                  <a:moveTo>
                    <a:pt x="3869" y="0"/>
                  </a:moveTo>
                  <a:lnTo>
                    <a:pt x="3598" y="201"/>
                  </a:lnTo>
                  <a:cubicBezTo>
                    <a:pt x="4515" y="5054"/>
                    <a:pt x="5005" y="9987"/>
                    <a:pt x="5045" y="14925"/>
                  </a:cubicBezTo>
                  <a:cubicBezTo>
                    <a:pt x="3894" y="10682"/>
                    <a:pt x="2285" y="6589"/>
                    <a:pt x="247" y="2703"/>
                  </a:cubicBezTo>
                  <a:lnTo>
                    <a:pt x="0" y="2885"/>
                  </a:lnTo>
                  <a:cubicBezTo>
                    <a:pt x="2060" y="6811"/>
                    <a:pt x="3675" y="10957"/>
                    <a:pt x="4823" y="15247"/>
                  </a:cubicBezTo>
                  <a:lnTo>
                    <a:pt x="5057" y="15185"/>
                  </a:lnTo>
                  <a:lnTo>
                    <a:pt x="5057" y="15185"/>
                  </a:lnTo>
                  <a:cubicBezTo>
                    <a:pt x="5058" y="15799"/>
                    <a:pt x="5057" y="16419"/>
                    <a:pt x="5048" y="17036"/>
                  </a:cubicBezTo>
                  <a:lnTo>
                    <a:pt x="5342" y="17037"/>
                  </a:lnTo>
                  <a:cubicBezTo>
                    <a:pt x="5263" y="17360"/>
                    <a:pt x="5184" y="17684"/>
                    <a:pt x="5103" y="18003"/>
                  </a:cubicBezTo>
                  <a:lnTo>
                    <a:pt x="5394" y="18081"/>
                  </a:lnTo>
                  <a:cubicBezTo>
                    <a:pt x="6863" y="12312"/>
                    <a:pt x="7682" y="6393"/>
                    <a:pt x="7847" y="447"/>
                  </a:cubicBezTo>
                  <a:lnTo>
                    <a:pt x="7787" y="361"/>
                  </a:lnTo>
                  <a:cubicBezTo>
                    <a:pt x="7715" y="263"/>
                    <a:pt x="7639" y="175"/>
                    <a:pt x="7553" y="95"/>
                  </a:cubicBezTo>
                  <a:cubicBezTo>
                    <a:pt x="7424" y="5793"/>
                    <a:pt x="6683" y="11473"/>
                    <a:pt x="5343" y="17013"/>
                  </a:cubicBezTo>
                  <a:cubicBezTo>
                    <a:pt x="5431" y="11311"/>
                    <a:pt x="4936" y="5601"/>
                    <a:pt x="386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1"/>
            <p:cNvSpPr/>
            <p:nvPr/>
          </p:nvSpPr>
          <p:spPr>
            <a:xfrm>
              <a:off x="4686025" y="3701800"/>
              <a:ext cx="641000" cy="641000"/>
            </a:xfrm>
            <a:custGeom>
              <a:avLst/>
              <a:gdLst/>
              <a:ahLst/>
              <a:cxnLst/>
              <a:rect l="l" t="t" r="r" b="b"/>
              <a:pathLst>
                <a:path w="25640" h="25640" extrusionOk="0">
                  <a:moveTo>
                    <a:pt x="3248" y="0"/>
                  </a:moveTo>
                  <a:lnTo>
                    <a:pt x="0" y="22392"/>
                  </a:lnTo>
                  <a:lnTo>
                    <a:pt x="22393" y="25639"/>
                  </a:lnTo>
                  <a:lnTo>
                    <a:pt x="25639" y="3246"/>
                  </a:lnTo>
                  <a:lnTo>
                    <a:pt x="32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1"/>
            <p:cNvSpPr/>
            <p:nvPr/>
          </p:nvSpPr>
          <p:spPr>
            <a:xfrm>
              <a:off x="4724825" y="3740450"/>
              <a:ext cx="563525" cy="563425"/>
            </a:xfrm>
            <a:custGeom>
              <a:avLst/>
              <a:gdLst/>
              <a:ahLst/>
              <a:cxnLst/>
              <a:rect l="l" t="t" r="r" b="b"/>
              <a:pathLst>
                <a:path w="22541" h="22537" extrusionOk="0">
                  <a:moveTo>
                    <a:pt x="2855" y="1"/>
                  </a:moveTo>
                  <a:lnTo>
                    <a:pt x="0" y="19682"/>
                  </a:lnTo>
                  <a:lnTo>
                    <a:pt x="19687" y="22537"/>
                  </a:lnTo>
                  <a:lnTo>
                    <a:pt x="22541" y="2856"/>
                  </a:lnTo>
                  <a:lnTo>
                    <a:pt x="28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1"/>
            <p:cNvSpPr/>
            <p:nvPr/>
          </p:nvSpPr>
          <p:spPr>
            <a:xfrm>
              <a:off x="4770325" y="3785000"/>
              <a:ext cx="474400" cy="474450"/>
            </a:xfrm>
            <a:custGeom>
              <a:avLst/>
              <a:gdLst/>
              <a:ahLst/>
              <a:cxnLst/>
              <a:rect l="l" t="t" r="r" b="b"/>
              <a:pathLst>
                <a:path w="18976" h="18978" extrusionOk="0">
                  <a:moveTo>
                    <a:pt x="4429" y="0"/>
                  </a:moveTo>
                  <a:cubicBezTo>
                    <a:pt x="4358" y="648"/>
                    <a:pt x="4034" y="1260"/>
                    <a:pt x="3483" y="1676"/>
                  </a:cubicBezTo>
                  <a:cubicBezTo>
                    <a:pt x="3054" y="1995"/>
                    <a:pt x="2556" y="2146"/>
                    <a:pt x="2058" y="2146"/>
                  </a:cubicBezTo>
                  <a:cubicBezTo>
                    <a:pt x="1967" y="2146"/>
                    <a:pt x="1877" y="2141"/>
                    <a:pt x="1786" y="2131"/>
                  </a:cubicBezTo>
                  <a:lnTo>
                    <a:pt x="1" y="14463"/>
                  </a:lnTo>
                  <a:cubicBezTo>
                    <a:pt x="575" y="14566"/>
                    <a:pt x="1119" y="14877"/>
                    <a:pt x="1495" y="15385"/>
                  </a:cubicBezTo>
                  <a:cubicBezTo>
                    <a:pt x="1900" y="15925"/>
                    <a:pt x="2036" y="16573"/>
                    <a:pt x="1940" y="17188"/>
                  </a:cubicBezTo>
                  <a:lnTo>
                    <a:pt x="14268" y="18978"/>
                  </a:lnTo>
                  <a:cubicBezTo>
                    <a:pt x="14349" y="18361"/>
                    <a:pt x="14665" y="17774"/>
                    <a:pt x="15203" y="17374"/>
                  </a:cubicBezTo>
                  <a:cubicBezTo>
                    <a:pt x="15634" y="17053"/>
                    <a:pt x="16137" y="16899"/>
                    <a:pt x="16635" y="16899"/>
                  </a:cubicBezTo>
                  <a:cubicBezTo>
                    <a:pt x="16821" y="16899"/>
                    <a:pt x="17006" y="16920"/>
                    <a:pt x="17187" y="16963"/>
                  </a:cubicBezTo>
                  <a:lnTo>
                    <a:pt x="18975" y="4617"/>
                  </a:lnTo>
                  <a:cubicBezTo>
                    <a:pt x="18290" y="4578"/>
                    <a:pt x="17635" y="4253"/>
                    <a:pt x="17194" y="3662"/>
                  </a:cubicBezTo>
                  <a:cubicBezTo>
                    <a:pt x="16778" y="3105"/>
                    <a:pt x="16643" y="2422"/>
                    <a:pt x="16764" y="1790"/>
                  </a:cubicBezTo>
                  <a:lnTo>
                    <a:pt x="4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1"/>
            <p:cNvSpPr/>
            <p:nvPr/>
          </p:nvSpPr>
          <p:spPr>
            <a:xfrm>
              <a:off x="4917100" y="3913300"/>
              <a:ext cx="117300" cy="109775"/>
            </a:xfrm>
            <a:custGeom>
              <a:avLst/>
              <a:gdLst/>
              <a:ahLst/>
              <a:cxnLst/>
              <a:rect l="l" t="t" r="r" b="b"/>
              <a:pathLst>
                <a:path w="4692" h="4391" extrusionOk="0">
                  <a:moveTo>
                    <a:pt x="2692" y="1"/>
                  </a:moveTo>
                  <a:lnTo>
                    <a:pt x="1868" y="615"/>
                  </a:lnTo>
                  <a:lnTo>
                    <a:pt x="1972" y="753"/>
                  </a:lnTo>
                  <a:cubicBezTo>
                    <a:pt x="2031" y="767"/>
                    <a:pt x="2092" y="774"/>
                    <a:pt x="2156" y="774"/>
                  </a:cubicBezTo>
                  <a:cubicBezTo>
                    <a:pt x="2189" y="774"/>
                    <a:pt x="2223" y="772"/>
                    <a:pt x="2257" y="769"/>
                  </a:cubicBezTo>
                  <a:cubicBezTo>
                    <a:pt x="2513" y="743"/>
                    <a:pt x="2725" y="660"/>
                    <a:pt x="2910" y="521"/>
                  </a:cubicBezTo>
                  <a:lnTo>
                    <a:pt x="3304" y="1048"/>
                  </a:lnTo>
                  <a:lnTo>
                    <a:pt x="344" y="3255"/>
                  </a:lnTo>
                  <a:lnTo>
                    <a:pt x="72" y="3030"/>
                  </a:lnTo>
                  <a:lnTo>
                    <a:pt x="0" y="3086"/>
                  </a:lnTo>
                  <a:lnTo>
                    <a:pt x="975" y="4391"/>
                  </a:lnTo>
                  <a:lnTo>
                    <a:pt x="1039" y="4336"/>
                  </a:lnTo>
                  <a:lnTo>
                    <a:pt x="900" y="4008"/>
                  </a:lnTo>
                  <a:lnTo>
                    <a:pt x="3860" y="1801"/>
                  </a:lnTo>
                  <a:lnTo>
                    <a:pt x="4254" y="2330"/>
                  </a:lnTo>
                  <a:cubicBezTo>
                    <a:pt x="4060" y="2477"/>
                    <a:pt x="3919" y="2658"/>
                    <a:pt x="3825" y="2880"/>
                  </a:cubicBezTo>
                  <a:cubicBezTo>
                    <a:pt x="3782" y="2975"/>
                    <a:pt x="3761" y="3068"/>
                    <a:pt x="3761" y="3159"/>
                  </a:cubicBezTo>
                  <a:lnTo>
                    <a:pt x="3867" y="3297"/>
                  </a:lnTo>
                  <a:lnTo>
                    <a:pt x="4691" y="2682"/>
                  </a:lnTo>
                  <a:lnTo>
                    <a:pt x="2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1"/>
            <p:cNvSpPr/>
            <p:nvPr/>
          </p:nvSpPr>
          <p:spPr>
            <a:xfrm>
              <a:off x="4966825" y="4005850"/>
              <a:ext cx="91400" cy="80800"/>
            </a:xfrm>
            <a:custGeom>
              <a:avLst/>
              <a:gdLst/>
              <a:ahLst/>
              <a:cxnLst/>
              <a:rect l="l" t="t" r="r" b="b"/>
              <a:pathLst>
                <a:path w="3656" h="3232" extrusionOk="0">
                  <a:moveTo>
                    <a:pt x="2398" y="1"/>
                  </a:moveTo>
                  <a:lnTo>
                    <a:pt x="2516" y="161"/>
                  </a:lnTo>
                  <a:lnTo>
                    <a:pt x="3212" y="425"/>
                  </a:lnTo>
                  <a:lnTo>
                    <a:pt x="3270" y="1170"/>
                  </a:lnTo>
                  <a:lnTo>
                    <a:pt x="3392" y="1329"/>
                  </a:lnTo>
                  <a:lnTo>
                    <a:pt x="3655" y="101"/>
                  </a:lnTo>
                  <a:lnTo>
                    <a:pt x="2398" y="1"/>
                  </a:lnTo>
                  <a:close/>
                  <a:moveTo>
                    <a:pt x="2447" y="778"/>
                  </a:moveTo>
                  <a:cubicBezTo>
                    <a:pt x="2546" y="778"/>
                    <a:pt x="2620" y="812"/>
                    <a:pt x="2669" y="878"/>
                  </a:cubicBezTo>
                  <a:cubicBezTo>
                    <a:pt x="2738" y="972"/>
                    <a:pt x="2742" y="1098"/>
                    <a:pt x="2673" y="1252"/>
                  </a:cubicBezTo>
                  <a:cubicBezTo>
                    <a:pt x="2603" y="1407"/>
                    <a:pt x="2441" y="1580"/>
                    <a:pt x="2189" y="1771"/>
                  </a:cubicBezTo>
                  <a:cubicBezTo>
                    <a:pt x="2103" y="1832"/>
                    <a:pt x="2011" y="1885"/>
                    <a:pt x="1925" y="1928"/>
                  </a:cubicBezTo>
                  <a:cubicBezTo>
                    <a:pt x="1864" y="1958"/>
                    <a:pt x="1828" y="1973"/>
                    <a:pt x="1808" y="1980"/>
                  </a:cubicBezTo>
                  <a:cubicBezTo>
                    <a:pt x="1756" y="1933"/>
                    <a:pt x="1707" y="1882"/>
                    <a:pt x="1663" y="1831"/>
                  </a:cubicBezTo>
                  <a:cubicBezTo>
                    <a:pt x="1556" y="1721"/>
                    <a:pt x="1429" y="1564"/>
                    <a:pt x="1292" y="1372"/>
                  </a:cubicBezTo>
                  <a:cubicBezTo>
                    <a:pt x="1821" y="976"/>
                    <a:pt x="2207" y="778"/>
                    <a:pt x="2447" y="778"/>
                  </a:cubicBezTo>
                  <a:close/>
                  <a:moveTo>
                    <a:pt x="1681" y="228"/>
                  </a:moveTo>
                  <a:cubicBezTo>
                    <a:pt x="1606" y="228"/>
                    <a:pt x="1530" y="235"/>
                    <a:pt x="1452" y="247"/>
                  </a:cubicBezTo>
                  <a:cubicBezTo>
                    <a:pt x="1199" y="289"/>
                    <a:pt x="949" y="403"/>
                    <a:pt x="700" y="590"/>
                  </a:cubicBezTo>
                  <a:cubicBezTo>
                    <a:pt x="323" y="875"/>
                    <a:pt x="108" y="1206"/>
                    <a:pt x="53" y="1581"/>
                  </a:cubicBezTo>
                  <a:cubicBezTo>
                    <a:pt x="0" y="1958"/>
                    <a:pt x="122" y="2345"/>
                    <a:pt x="413" y="2740"/>
                  </a:cubicBezTo>
                  <a:cubicBezTo>
                    <a:pt x="542" y="2907"/>
                    <a:pt x="688" y="3036"/>
                    <a:pt x="850" y="3119"/>
                  </a:cubicBezTo>
                  <a:cubicBezTo>
                    <a:pt x="1000" y="3191"/>
                    <a:pt x="1142" y="3232"/>
                    <a:pt x="1290" y="3232"/>
                  </a:cubicBezTo>
                  <a:cubicBezTo>
                    <a:pt x="1308" y="3232"/>
                    <a:pt x="1326" y="3231"/>
                    <a:pt x="1345" y="3230"/>
                  </a:cubicBezTo>
                  <a:cubicBezTo>
                    <a:pt x="1505" y="3218"/>
                    <a:pt x="1653" y="3170"/>
                    <a:pt x="1773" y="3076"/>
                  </a:cubicBezTo>
                  <a:lnTo>
                    <a:pt x="1686" y="2963"/>
                  </a:lnTo>
                  <a:cubicBezTo>
                    <a:pt x="1587" y="3033"/>
                    <a:pt x="1471" y="3079"/>
                    <a:pt x="1333" y="3086"/>
                  </a:cubicBezTo>
                  <a:cubicBezTo>
                    <a:pt x="1318" y="3087"/>
                    <a:pt x="1302" y="3088"/>
                    <a:pt x="1287" y="3088"/>
                  </a:cubicBezTo>
                  <a:cubicBezTo>
                    <a:pt x="1164" y="3088"/>
                    <a:pt x="1046" y="3062"/>
                    <a:pt x="926" y="3009"/>
                  </a:cubicBezTo>
                  <a:cubicBezTo>
                    <a:pt x="793" y="2943"/>
                    <a:pt x="684" y="2854"/>
                    <a:pt x="592" y="2738"/>
                  </a:cubicBezTo>
                  <a:cubicBezTo>
                    <a:pt x="466" y="2570"/>
                    <a:pt x="443" y="2377"/>
                    <a:pt x="519" y="2168"/>
                  </a:cubicBezTo>
                  <a:cubicBezTo>
                    <a:pt x="595" y="1957"/>
                    <a:pt x="813" y="1719"/>
                    <a:pt x="1166" y="1453"/>
                  </a:cubicBezTo>
                  <a:cubicBezTo>
                    <a:pt x="1406" y="1779"/>
                    <a:pt x="1674" y="2085"/>
                    <a:pt x="1960" y="2374"/>
                  </a:cubicBezTo>
                  <a:cubicBezTo>
                    <a:pt x="2093" y="2512"/>
                    <a:pt x="2223" y="2639"/>
                    <a:pt x="2348" y="2750"/>
                  </a:cubicBezTo>
                  <a:lnTo>
                    <a:pt x="2446" y="2712"/>
                  </a:lnTo>
                  <a:cubicBezTo>
                    <a:pt x="2513" y="2689"/>
                    <a:pt x="2589" y="2648"/>
                    <a:pt x="2662" y="2589"/>
                  </a:cubicBezTo>
                  <a:cubicBezTo>
                    <a:pt x="2828" y="2460"/>
                    <a:pt x="2949" y="2302"/>
                    <a:pt x="3022" y="2107"/>
                  </a:cubicBezTo>
                  <a:cubicBezTo>
                    <a:pt x="3092" y="1915"/>
                    <a:pt x="3108" y="1702"/>
                    <a:pt x="3065" y="1473"/>
                  </a:cubicBezTo>
                  <a:cubicBezTo>
                    <a:pt x="3025" y="1243"/>
                    <a:pt x="2920" y="1020"/>
                    <a:pt x="2755" y="800"/>
                  </a:cubicBezTo>
                  <a:cubicBezTo>
                    <a:pt x="2590" y="583"/>
                    <a:pt x="2397" y="423"/>
                    <a:pt x="2172" y="326"/>
                  </a:cubicBezTo>
                  <a:cubicBezTo>
                    <a:pt x="2017" y="261"/>
                    <a:pt x="1853" y="228"/>
                    <a:pt x="1681" y="2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1"/>
            <p:cNvSpPr/>
            <p:nvPr/>
          </p:nvSpPr>
          <p:spPr>
            <a:xfrm>
              <a:off x="5016275" y="4060525"/>
              <a:ext cx="78175" cy="84600"/>
            </a:xfrm>
            <a:custGeom>
              <a:avLst/>
              <a:gdLst/>
              <a:ahLst/>
              <a:cxnLst/>
              <a:rect l="l" t="t" r="r" b="b"/>
              <a:pathLst>
                <a:path w="3127" h="3384" extrusionOk="0">
                  <a:moveTo>
                    <a:pt x="1703" y="1"/>
                  </a:moveTo>
                  <a:lnTo>
                    <a:pt x="1591" y="88"/>
                  </a:lnTo>
                  <a:lnTo>
                    <a:pt x="1829" y="409"/>
                  </a:lnTo>
                  <a:lnTo>
                    <a:pt x="430" y="1450"/>
                  </a:lnTo>
                  <a:cubicBezTo>
                    <a:pt x="270" y="1572"/>
                    <a:pt x="152" y="1722"/>
                    <a:pt x="82" y="1895"/>
                  </a:cubicBezTo>
                  <a:cubicBezTo>
                    <a:pt x="16" y="2073"/>
                    <a:pt x="0" y="2260"/>
                    <a:pt x="36" y="2462"/>
                  </a:cubicBezTo>
                  <a:cubicBezTo>
                    <a:pt x="69" y="2665"/>
                    <a:pt x="162" y="2866"/>
                    <a:pt x="319" y="3069"/>
                  </a:cubicBezTo>
                  <a:cubicBezTo>
                    <a:pt x="462" y="3258"/>
                    <a:pt x="631" y="3357"/>
                    <a:pt x="842" y="3380"/>
                  </a:cubicBezTo>
                  <a:cubicBezTo>
                    <a:pt x="864" y="3383"/>
                    <a:pt x="887" y="3384"/>
                    <a:pt x="910" y="3384"/>
                  </a:cubicBezTo>
                  <a:cubicBezTo>
                    <a:pt x="1096" y="3384"/>
                    <a:pt x="1289" y="3310"/>
                    <a:pt x="1492" y="3158"/>
                  </a:cubicBezTo>
                  <a:lnTo>
                    <a:pt x="1405" y="3046"/>
                  </a:lnTo>
                  <a:cubicBezTo>
                    <a:pt x="1218" y="3181"/>
                    <a:pt x="1047" y="3247"/>
                    <a:pt x="880" y="3247"/>
                  </a:cubicBezTo>
                  <a:cubicBezTo>
                    <a:pt x="878" y="3247"/>
                    <a:pt x="876" y="3247"/>
                    <a:pt x="875" y="3247"/>
                  </a:cubicBezTo>
                  <a:cubicBezTo>
                    <a:pt x="705" y="3237"/>
                    <a:pt x="582" y="3184"/>
                    <a:pt x="498" y="3076"/>
                  </a:cubicBezTo>
                  <a:cubicBezTo>
                    <a:pt x="416" y="2962"/>
                    <a:pt x="405" y="2840"/>
                    <a:pt x="463" y="2705"/>
                  </a:cubicBezTo>
                  <a:cubicBezTo>
                    <a:pt x="523" y="2571"/>
                    <a:pt x="691" y="2399"/>
                    <a:pt x="975" y="2188"/>
                  </a:cubicBezTo>
                  <a:lnTo>
                    <a:pt x="2374" y="1147"/>
                  </a:lnTo>
                  <a:lnTo>
                    <a:pt x="2855" y="1787"/>
                  </a:lnTo>
                  <a:lnTo>
                    <a:pt x="2969" y="1699"/>
                  </a:lnTo>
                  <a:lnTo>
                    <a:pt x="2487" y="1058"/>
                  </a:lnTo>
                  <a:lnTo>
                    <a:pt x="3126" y="577"/>
                  </a:lnTo>
                  <a:lnTo>
                    <a:pt x="2888" y="257"/>
                  </a:lnTo>
                  <a:cubicBezTo>
                    <a:pt x="2771" y="99"/>
                    <a:pt x="2642" y="20"/>
                    <a:pt x="2502" y="20"/>
                  </a:cubicBezTo>
                  <a:cubicBezTo>
                    <a:pt x="2397" y="20"/>
                    <a:pt x="2286" y="64"/>
                    <a:pt x="2169" y="151"/>
                  </a:cubicBezTo>
                  <a:lnTo>
                    <a:pt x="1942" y="32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1"/>
            <p:cNvSpPr/>
            <p:nvPr/>
          </p:nvSpPr>
          <p:spPr>
            <a:xfrm>
              <a:off x="5227825" y="3836775"/>
              <a:ext cx="23950" cy="23950"/>
            </a:xfrm>
            <a:custGeom>
              <a:avLst/>
              <a:gdLst/>
              <a:ahLst/>
              <a:cxnLst/>
              <a:rect l="l" t="t" r="r" b="b"/>
              <a:pathLst>
                <a:path w="958" h="958" extrusionOk="0">
                  <a:moveTo>
                    <a:pt x="176" y="0"/>
                  </a:moveTo>
                  <a:lnTo>
                    <a:pt x="0" y="781"/>
                  </a:lnTo>
                  <a:lnTo>
                    <a:pt x="781" y="958"/>
                  </a:lnTo>
                  <a:lnTo>
                    <a:pt x="958" y="177"/>
                  </a:lnTo>
                  <a:lnTo>
                    <a:pt x="1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1"/>
            <p:cNvSpPr/>
            <p:nvPr/>
          </p:nvSpPr>
          <p:spPr>
            <a:xfrm>
              <a:off x="4761075" y="4183500"/>
              <a:ext cx="23975" cy="23950"/>
            </a:xfrm>
            <a:custGeom>
              <a:avLst/>
              <a:gdLst/>
              <a:ahLst/>
              <a:cxnLst/>
              <a:rect l="l" t="t" r="r" b="b"/>
              <a:pathLst>
                <a:path w="959" h="958" extrusionOk="0">
                  <a:moveTo>
                    <a:pt x="177" y="1"/>
                  </a:moveTo>
                  <a:lnTo>
                    <a:pt x="1" y="782"/>
                  </a:lnTo>
                  <a:lnTo>
                    <a:pt x="782" y="958"/>
                  </a:lnTo>
                  <a:lnTo>
                    <a:pt x="958" y="177"/>
                  </a:lnTo>
                  <a:lnTo>
                    <a:pt x="1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1"/>
            <p:cNvSpPr/>
            <p:nvPr/>
          </p:nvSpPr>
          <p:spPr>
            <a:xfrm>
              <a:off x="5168325" y="4245175"/>
              <a:ext cx="24000" cy="23950"/>
            </a:xfrm>
            <a:custGeom>
              <a:avLst/>
              <a:gdLst/>
              <a:ahLst/>
              <a:cxnLst/>
              <a:rect l="l" t="t" r="r" b="b"/>
              <a:pathLst>
                <a:path w="960" h="958" extrusionOk="0">
                  <a:moveTo>
                    <a:pt x="179" y="0"/>
                  </a:moveTo>
                  <a:lnTo>
                    <a:pt x="1" y="781"/>
                  </a:lnTo>
                  <a:lnTo>
                    <a:pt x="782" y="958"/>
                  </a:lnTo>
                  <a:lnTo>
                    <a:pt x="960" y="176"/>
                  </a:lnTo>
                  <a:lnTo>
                    <a:pt x="1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1"/>
            <p:cNvSpPr/>
            <p:nvPr/>
          </p:nvSpPr>
          <p:spPr>
            <a:xfrm>
              <a:off x="4819375" y="3777800"/>
              <a:ext cx="23975" cy="23950"/>
            </a:xfrm>
            <a:custGeom>
              <a:avLst/>
              <a:gdLst/>
              <a:ahLst/>
              <a:cxnLst/>
              <a:rect l="l" t="t" r="r" b="b"/>
              <a:pathLst>
                <a:path w="959" h="958" extrusionOk="0">
                  <a:moveTo>
                    <a:pt x="177" y="0"/>
                  </a:moveTo>
                  <a:lnTo>
                    <a:pt x="1" y="781"/>
                  </a:lnTo>
                  <a:lnTo>
                    <a:pt x="782" y="958"/>
                  </a:lnTo>
                  <a:lnTo>
                    <a:pt x="958" y="176"/>
                  </a:lnTo>
                  <a:lnTo>
                    <a:pt x="1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1"/>
            <p:cNvSpPr/>
            <p:nvPr/>
          </p:nvSpPr>
          <p:spPr>
            <a:xfrm>
              <a:off x="4700700" y="3863300"/>
              <a:ext cx="764800" cy="787050"/>
            </a:xfrm>
            <a:custGeom>
              <a:avLst/>
              <a:gdLst/>
              <a:ahLst/>
              <a:cxnLst/>
              <a:rect l="l" t="t" r="r" b="b"/>
              <a:pathLst>
                <a:path w="30592" h="31482" extrusionOk="0">
                  <a:moveTo>
                    <a:pt x="29878" y="0"/>
                  </a:moveTo>
                  <a:cubicBezTo>
                    <a:pt x="29749" y="0"/>
                    <a:pt x="29619" y="41"/>
                    <a:pt x="29505" y="124"/>
                  </a:cubicBezTo>
                  <a:lnTo>
                    <a:pt x="1170" y="21282"/>
                  </a:lnTo>
                  <a:cubicBezTo>
                    <a:pt x="1030" y="21384"/>
                    <a:pt x="938" y="21546"/>
                    <a:pt x="922" y="21720"/>
                  </a:cubicBezTo>
                  <a:lnTo>
                    <a:pt x="28" y="30796"/>
                  </a:lnTo>
                  <a:cubicBezTo>
                    <a:pt x="1" y="31057"/>
                    <a:pt x="140" y="31292"/>
                    <a:pt x="355" y="31411"/>
                  </a:cubicBezTo>
                  <a:cubicBezTo>
                    <a:pt x="422" y="31452"/>
                    <a:pt x="498" y="31475"/>
                    <a:pt x="591" y="31478"/>
                  </a:cubicBezTo>
                  <a:cubicBezTo>
                    <a:pt x="613" y="31480"/>
                    <a:pt x="634" y="31481"/>
                    <a:pt x="655" y="31481"/>
                  </a:cubicBezTo>
                  <a:cubicBezTo>
                    <a:pt x="976" y="31481"/>
                    <a:pt x="1247" y="31239"/>
                    <a:pt x="1276" y="30918"/>
                  </a:cubicBezTo>
                  <a:lnTo>
                    <a:pt x="2142" y="22116"/>
                  </a:lnTo>
                  <a:lnTo>
                    <a:pt x="30256" y="1131"/>
                  </a:lnTo>
                  <a:cubicBezTo>
                    <a:pt x="30533" y="917"/>
                    <a:pt x="30592" y="532"/>
                    <a:pt x="30384" y="252"/>
                  </a:cubicBezTo>
                  <a:cubicBezTo>
                    <a:pt x="30257" y="88"/>
                    <a:pt x="30069" y="0"/>
                    <a:pt x="29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1"/>
            <p:cNvSpPr/>
            <p:nvPr/>
          </p:nvSpPr>
          <p:spPr>
            <a:xfrm>
              <a:off x="4510025" y="3638625"/>
              <a:ext cx="787650" cy="757475"/>
            </a:xfrm>
            <a:custGeom>
              <a:avLst/>
              <a:gdLst/>
              <a:ahLst/>
              <a:cxnLst/>
              <a:rect l="l" t="t" r="r" b="b"/>
              <a:pathLst>
                <a:path w="31506" h="30299" extrusionOk="0">
                  <a:moveTo>
                    <a:pt x="30793" y="1"/>
                  </a:moveTo>
                  <a:cubicBezTo>
                    <a:pt x="30664" y="1"/>
                    <a:pt x="30533" y="41"/>
                    <a:pt x="30421" y="125"/>
                  </a:cubicBezTo>
                  <a:lnTo>
                    <a:pt x="2265" y="21154"/>
                  </a:lnTo>
                  <a:cubicBezTo>
                    <a:pt x="2144" y="21240"/>
                    <a:pt x="2064" y="21363"/>
                    <a:pt x="2030" y="21505"/>
                  </a:cubicBezTo>
                  <a:lnTo>
                    <a:pt x="72" y="29528"/>
                  </a:lnTo>
                  <a:cubicBezTo>
                    <a:pt x="0" y="29807"/>
                    <a:pt x="138" y="30098"/>
                    <a:pt x="381" y="30227"/>
                  </a:cubicBezTo>
                  <a:cubicBezTo>
                    <a:pt x="423" y="30249"/>
                    <a:pt x="473" y="30265"/>
                    <a:pt x="535" y="30279"/>
                  </a:cubicBezTo>
                  <a:cubicBezTo>
                    <a:pt x="586" y="30292"/>
                    <a:pt x="638" y="30298"/>
                    <a:pt x="689" y="30298"/>
                  </a:cubicBezTo>
                  <a:cubicBezTo>
                    <a:pt x="968" y="30298"/>
                    <a:pt x="1224" y="30111"/>
                    <a:pt x="1291" y="29825"/>
                  </a:cubicBezTo>
                  <a:lnTo>
                    <a:pt x="3195" y="22021"/>
                  </a:lnTo>
                  <a:lnTo>
                    <a:pt x="31172" y="1131"/>
                  </a:lnTo>
                  <a:cubicBezTo>
                    <a:pt x="31447" y="918"/>
                    <a:pt x="31506" y="532"/>
                    <a:pt x="31298" y="253"/>
                  </a:cubicBezTo>
                  <a:cubicBezTo>
                    <a:pt x="31171" y="89"/>
                    <a:pt x="30983" y="1"/>
                    <a:pt x="30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1"/>
            <p:cNvSpPr/>
            <p:nvPr/>
          </p:nvSpPr>
          <p:spPr>
            <a:xfrm>
              <a:off x="4615075" y="3745050"/>
              <a:ext cx="562650" cy="983900"/>
            </a:xfrm>
            <a:custGeom>
              <a:avLst/>
              <a:gdLst/>
              <a:ahLst/>
              <a:cxnLst/>
              <a:rect l="l" t="t" r="r" b="b"/>
              <a:pathLst>
                <a:path w="22506" h="39356" extrusionOk="0">
                  <a:moveTo>
                    <a:pt x="708" y="1"/>
                  </a:moveTo>
                  <a:cubicBezTo>
                    <a:pt x="579" y="1"/>
                    <a:pt x="449" y="41"/>
                    <a:pt x="336" y="125"/>
                  </a:cubicBezTo>
                  <a:cubicBezTo>
                    <a:pt x="61" y="338"/>
                    <a:pt x="0" y="724"/>
                    <a:pt x="208" y="1003"/>
                  </a:cubicBezTo>
                  <a:lnTo>
                    <a:pt x="21224" y="29144"/>
                  </a:lnTo>
                  <a:lnTo>
                    <a:pt x="20338" y="38675"/>
                  </a:lnTo>
                  <a:cubicBezTo>
                    <a:pt x="20315" y="38930"/>
                    <a:pt x="20451" y="39163"/>
                    <a:pt x="20666" y="39281"/>
                  </a:cubicBezTo>
                  <a:cubicBezTo>
                    <a:pt x="20736" y="39322"/>
                    <a:pt x="20815" y="39344"/>
                    <a:pt x="20910" y="39352"/>
                  </a:cubicBezTo>
                  <a:cubicBezTo>
                    <a:pt x="20931" y="39355"/>
                    <a:pt x="20953" y="39356"/>
                    <a:pt x="20974" y="39356"/>
                  </a:cubicBezTo>
                  <a:cubicBezTo>
                    <a:pt x="21291" y="39356"/>
                    <a:pt x="21558" y="39110"/>
                    <a:pt x="21589" y="38791"/>
                  </a:cubicBezTo>
                  <a:lnTo>
                    <a:pt x="22491" y="29022"/>
                  </a:lnTo>
                  <a:cubicBezTo>
                    <a:pt x="22505" y="28867"/>
                    <a:pt x="22462" y="28709"/>
                    <a:pt x="22369" y="28589"/>
                  </a:cubicBezTo>
                  <a:lnTo>
                    <a:pt x="1214" y="252"/>
                  </a:lnTo>
                  <a:cubicBezTo>
                    <a:pt x="1087" y="88"/>
                    <a:pt x="899" y="1"/>
                    <a:pt x="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1"/>
            <p:cNvSpPr/>
            <p:nvPr/>
          </p:nvSpPr>
          <p:spPr>
            <a:xfrm>
              <a:off x="4843000" y="3581625"/>
              <a:ext cx="559450" cy="980300"/>
            </a:xfrm>
            <a:custGeom>
              <a:avLst/>
              <a:gdLst/>
              <a:ahLst/>
              <a:cxnLst/>
              <a:rect l="l" t="t" r="r" b="b"/>
              <a:pathLst>
                <a:path w="22378" h="39212" extrusionOk="0">
                  <a:moveTo>
                    <a:pt x="709" y="0"/>
                  </a:moveTo>
                  <a:cubicBezTo>
                    <a:pt x="579" y="0"/>
                    <a:pt x="449" y="41"/>
                    <a:pt x="336" y="125"/>
                  </a:cubicBezTo>
                  <a:cubicBezTo>
                    <a:pt x="60" y="338"/>
                    <a:pt x="0" y="723"/>
                    <a:pt x="208" y="1003"/>
                  </a:cubicBezTo>
                  <a:lnTo>
                    <a:pt x="21089" y="28966"/>
                  </a:lnTo>
                  <a:lnTo>
                    <a:pt x="20162" y="38527"/>
                  </a:lnTo>
                  <a:cubicBezTo>
                    <a:pt x="20134" y="38786"/>
                    <a:pt x="20272" y="39023"/>
                    <a:pt x="20487" y="39142"/>
                  </a:cubicBezTo>
                  <a:cubicBezTo>
                    <a:pt x="20561" y="39179"/>
                    <a:pt x="20640" y="39208"/>
                    <a:pt x="20728" y="39209"/>
                  </a:cubicBezTo>
                  <a:cubicBezTo>
                    <a:pt x="20746" y="39211"/>
                    <a:pt x="20765" y="39212"/>
                    <a:pt x="20784" y="39212"/>
                  </a:cubicBezTo>
                  <a:cubicBezTo>
                    <a:pt x="21107" y="39212"/>
                    <a:pt x="21381" y="38968"/>
                    <a:pt x="21411" y="38644"/>
                  </a:cubicBezTo>
                  <a:lnTo>
                    <a:pt x="22360" y="28841"/>
                  </a:lnTo>
                  <a:cubicBezTo>
                    <a:pt x="22377" y="28685"/>
                    <a:pt x="22339" y="28533"/>
                    <a:pt x="22241" y="28408"/>
                  </a:cubicBezTo>
                  <a:lnTo>
                    <a:pt x="1214" y="252"/>
                  </a:lnTo>
                  <a:cubicBezTo>
                    <a:pt x="1087" y="88"/>
                    <a:pt x="899" y="0"/>
                    <a:pt x="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1"/>
            <p:cNvSpPr/>
            <p:nvPr/>
          </p:nvSpPr>
          <p:spPr>
            <a:xfrm>
              <a:off x="4714650" y="3869900"/>
              <a:ext cx="750500" cy="780500"/>
            </a:xfrm>
            <a:custGeom>
              <a:avLst/>
              <a:gdLst/>
              <a:ahLst/>
              <a:cxnLst/>
              <a:rect l="l" t="t" r="r" b="b"/>
              <a:pathLst>
                <a:path w="30020" h="31220" extrusionOk="0">
                  <a:moveTo>
                    <a:pt x="29823" y="1"/>
                  </a:moveTo>
                  <a:lnTo>
                    <a:pt x="981" y="21517"/>
                  </a:lnTo>
                  <a:lnTo>
                    <a:pt x="0" y="31212"/>
                  </a:lnTo>
                  <a:cubicBezTo>
                    <a:pt x="8" y="31215"/>
                    <a:pt x="15" y="31215"/>
                    <a:pt x="22" y="31217"/>
                  </a:cubicBezTo>
                  <a:cubicBezTo>
                    <a:pt x="42" y="31219"/>
                    <a:pt x="61" y="31219"/>
                    <a:pt x="81" y="31219"/>
                  </a:cubicBezTo>
                  <a:cubicBezTo>
                    <a:pt x="399" y="31219"/>
                    <a:pt x="675" y="30982"/>
                    <a:pt x="708" y="30656"/>
                  </a:cubicBezTo>
                  <a:lnTo>
                    <a:pt x="1573" y="21853"/>
                  </a:lnTo>
                  <a:lnTo>
                    <a:pt x="29687" y="867"/>
                  </a:lnTo>
                  <a:cubicBezTo>
                    <a:pt x="29956" y="656"/>
                    <a:pt x="30019" y="275"/>
                    <a:pt x="2982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1"/>
            <p:cNvSpPr/>
            <p:nvPr/>
          </p:nvSpPr>
          <p:spPr>
            <a:xfrm>
              <a:off x="4527400" y="3645225"/>
              <a:ext cx="770000" cy="750750"/>
            </a:xfrm>
            <a:custGeom>
              <a:avLst/>
              <a:gdLst/>
              <a:ahLst/>
              <a:cxnLst/>
              <a:rect l="l" t="t" r="r" b="b"/>
              <a:pathLst>
                <a:path w="30800" h="30030" extrusionOk="0">
                  <a:moveTo>
                    <a:pt x="30606" y="0"/>
                  </a:moveTo>
                  <a:lnTo>
                    <a:pt x="1934" y="21385"/>
                  </a:lnTo>
                  <a:lnTo>
                    <a:pt x="0" y="30029"/>
                  </a:lnTo>
                  <a:cubicBezTo>
                    <a:pt x="273" y="30021"/>
                    <a:pt x="519" y="29830"/>
                    <a:pt x="586" y="29555"/>
                  </a:cubicBezTo>
                  <a:lnTo>
                    <a:pt x="2488" y="21751"/>
                  </a:lnTo>
                  <a:lnTo>
                    <a:pt x="30465" y="862"/>
                  </a:lnTo>
                  <a:cubicBezTo>
                    <a:pt x="30743" y="661"/>
                    <a:pt x="30799" y="277"/>
                    <a:pt x="30606"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1"/>
            <p:cNvSpPr/>
            <p:nvPr/>
          </p:nvSpPr>
          <p:spPr>
            <a:xfrm>
              <a:off x="4614900" y="3747575"/>
              <a:ext cx="546700" cy="981200"/>
            </a:xfrm>
            <a:custGeom>
              <a:avLst/>
              <a:gdLst/>
              <a:ahLst/>
              <a:cxnLst/>
              <a:rect l="l" t="t" r="r" b="b"/>
              <a:pathLst>
                <a:path w="21868" h="39248" extrusionOk="0">
                  <a:moveTo>
                    <a:pt x="377" y="1"/>
                  </a:moveTo>
                  <a:cubicBezTo>
                    <a:pt x="364" y="9"/>
                    <a:pt x="348" y="15"/>
                    <a:pt x="336" y="24"/>
                  </a:cubicBezTo>
                  <a:cubicBezTo>
                    <a:pt x="56" y="232"/>
                    <a:pt x="0" y="623"/>
                    <a:pt x="208" y="902"/>
                  </a:cubicBezTo>
                  <a:lnTo>
                    <a:pt x="21224" y="29043"/>
                  </a:lnTo>
                  <a:lnTo>
                    <a:pt x="20338" y="38574"/>
                  </a:lnTo>
                  <a:cubicBezTo>
                    <a:pt x="20315" y="38829"/>
                    <a:pt x="20451" y="39071"/>
                    <a:pt x="20666" y="39180"/>
                  </a:cubicBezTo>
                  <a:cubicBezTo>
                    <a:pt x="20732" y="39218"/>
                    <a:pt x="20811" y="39237"/>
                    <a:pt x="20890" y="39247"/>
                  </a:cubicBezTo>
                  <a:lnTo>
                    <a:pt x="21867" y="28863"/>
                  </a:lnTo>
                  <a:lnTo>
                    <a:pt x="377"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1"/>
            <p:cNvSpPr/>
            <p:nvPr/>
          </p:nvSpPr>
          <p:spPr>
            <a:xfrm>
              <a:off x="4842875" y="3584225"/>
              <a:ext cx="543300" cy="977675"/>
            </a:xfrm>
            <a:custGeom>
              <a:avLst/>
              <a:gdLst/>
              <a:ahLst/>
              <a:cxnLst/>
              <a:rect l="l" t="t" r="r" b="b"/>
              <a:pathLst>
                <a:path w="21732" h="39107" extrusionOk="0">
                  <a:moveTo>
                    <a:pt x="376" y="1"/>
                  </a:moveTo>
                  <a:cubicBezTo>
                    <a:pt x="365" y="11"/>
                    <a:pt x="348" y="15"/>
                    <a:pt x="336" y="25"/>
                  </a:cubicBezTo>
                  <a:cubicBezTo>
                    <a:pt x="57" y="233"/>
                    <a:pt x="1" y="623"/>
                    <a:pt x="209" y="902"/>
                  </a:cubicBezTo>
                  <a:lnTo>
                    <a:pt x="21090" y="28865"/>
                  </a:lnTo>
                  <a:lnTo>
                    <a:pt x="20161" y="38426"/>
                  </a:lnTo>
                  <a:cubicBezTo>
                    <a:pt x="20134" y="38687"/>
                    <a:pt x="20274" y="38925"/>
                    <a:pt x="20488" y="39041"/>
                  </a:cubicBezTo>
                  <a:cubicBezTo>
                    <a:pt x="20554" y="39078"/>
                    <a:pt x="20632" y="39098"/>
                    <a:pt x="20711" y="39107"/>
                  </a:cubicBezTo>
                  <a:lnTo>
                    <a:pt x="21732" y="28686"/>
                  </a:lnTo>
                  <a:lnTo>
                    <a:pt x="37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7" name="Google Shape;4787;p41"/>
          <p:cNvGrpSpPr/>
          <p:nvPr/>
        </p:nvGrpSpPr>
        <p:grpSpPr>
          <a:xfrm>
            <a:off x="7395634" y="3111163"/>
            <a:ext cx="1307474" cy="1384353"/>
            <a:chOff x="5370525" y="2177975"/>
            <a:chExt cx="2008100" cy="2126175"/>
          </a:xfrm>
        </p:grpSpPr>
        <p:sp>
          <p:nvSpPr>
            <p:cNvPr id="4788" name="Google Shape;4788;p41"/>
            <p:cNvSpPr/>
            <p:nvPr/>
          </p:nvSpPr>
          <p:spPr>
            <a:xfrm>
              <a:off x="5420025" y="2248450"/>
              <a:ext cx="1958600" cy="2055600"/>
            </a:xfrm>
            <a:custGeom>
              <a:avLst/>
              <a:gdLst/>
              <a:ahLst/>
              <a:cxnLst/>
              <a:rect l="l" t="t" r="r" b="b"/>
              <a:pathLst>
                <a:path w="78344" h="82224" extrusionOk="0">
                  <a:moveTo>
                    <a:pt x="18879" y="1"/>
                  </a:moveTo>
                  <a:lnTo>
                    <a:pt x="0" y="51078"/>
                  </a:lnTo>
                  <a:lnTo>
                    <a:pt x="6527" y="62315"/>
                  </a:lnTo>
                  <a:cubicBezTo>
                    <a:pt x="6842" y="64235"/>
                    <a:pt x="8171" y="65935"/>
                    <a:pt x="10152" y="66596"/>
                  </a:cubicBezTo>
                  <a:lnTo>
                    <a:pt x="55353" y="81936"/>
                  </a:lnTo>
                  <a:cubicBezTo>
                    <a:pt x="55931" y="82131"/>
                    <a:pt x="56519" y="82224"/>
                    <a:pt x="57098" y="82224"/>
                  </a:cubicBezTo>
                  <a:cubicBezTo>
                    <a:pt x="59370" y="82224"/>
                    <a:pt x="61493" y="80794"/>
                    <a:pt x="62266" y="78528"/>
                  </a:cubicBezTo>
                  <a:lnTo>
                    <a:pt x="77604" y="33325"/>
                  </a:lnTo>
                  <a:cubicBezTo>
                    <a:pt x="78344" y="31134"/>
                    <a:pt x="77610" y="28802"/>
                    <a:pt x="75930" y="27404"/>
                  </a:cubicBezTo>
                  <a:lnTo>
                    <a:pt x="69472" y="15850"/>
                  </a:lnTo>
                  <a:lnTo>
                    <a:pt x="188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1"/>
            <p:cNvSpPr/>
            <p:nvPr/>
          </p:nvSpPr>
          <p:spPr>
            <a:xfrm>
              <a:off x="7028475" y="2692125"/>
              <a:ext cx="328050" cy="415950"/>
            </a:xfrm>
            <a:custGeom>
              <a:avLst/>
              <a:gdLst/>
              <a:ahLst/>
              <a:cxnLst/>
              <a:rect l="l" t="t" r="r" b="b"/>
              <a:pathLst>
                <a:path w="13122" h="16638" extrusionOk="0">
                  <a:moveTo>
                    <a:pt x="328" y="0"/>
                  </a:moveTo>
                  <a:lnTo>
                    <a:pt x="0" y="374"/>
                  </a:lnTo>
                  <a:cubicBezTo>
                    <a:pt x="841" y="1109"/>
                    <a:pt x="1610" y="1968"/>
                    <a:pt x="2351" y="2799"/>
                  </a:cubicBezTo>
                  <a:cubicBezTo>
                    <a:pt x="5471" y="6318"/>
                    <a:pt x="8690" y="9944"/>
                    <a:pt x="11292" y="13945"/>
                  </a:cubicBezTo>
                  <a:cubicBezTo>
                    <a:pt x="11882" y="14843"/>
                    <a:pt x="12423" y="15740"/>
                    <a:pt x="12909" y="16637"/>
                  </a:cubicBezTo>
                  <a:lnTo>
                    <a:pt x="13121" y="16006"/>
                  </a:lnTo>
                  <a:cubicBezTo>
                    <a:pt x="12686" y="15230"/>
                    <a:pt x="12213" y="14450"/>
                    <a:pt x="11711" y="13676"/>
                  </a:cubicBezTo>
                  <a:cubicBezTo>
                    <a:pt x="9092" y="9641"/>
                    <a:pt x="5855" y="5991"/>
                    <a:pt x="2727" y="2470"/>
                  </a:cubicBezTo>
                  <a:cubicBezTo>
                    <a:pt x="1979" y="1628"/>
                    <a:pt x="1198" y="755"/>
                    <a:pt x="328"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1"/>
            <p:cNvSpPr/>
            <p:nvPr/>
          </p:nvSpPr>
          <p:spPr>
            <a:xfrm>
              <a:off x="7017975" y="2745350"/>
              <a:ext cx="294075" cy="495225"/>
            </a:xfrm>
            <a:custGeom>
              <a:avLst/>
              <a:gdLst/>
              <a:ahLst/>
              <a:cxnLst/>
              <a:rect l="l" t="t" r="r" b="b"/>
              <a:pathLst>
                <a:path w="11763" h="19809" extrusionOk="0">
                  <a:moveTo>
                    <a:pt x="396" y="1"/>
                  </a:moveTo>
                  <a:lnTo>
                    <a:pt x="0" y="303"/>
                  </a:lnTo>
                  <a:cubicBezTo>
                    <a:pt x="4681" y="6324"/>
                    <a:pt x="8529" y="12858"/>
                    <a:pt x="11525" y="19808"/>
                  </a:cubicBezTo>
                  <a:lnTo>
                    <a:pt x="11763" y="19116"/>
                  </a:lnTo>
                  <a:cubicBezTo>
                    <a:pt x="8782" y="12311"/>
                    <a:pt x="4976" y="5913"/>
                    <a:pt x="396"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1"/>
            <p:cNvSpPr/>
            <p:nvPr/>
          </p:nvSpPr>
          <p:spPr>
            <a:xfrm>
              <a:off x="6930275" y="2830325"/>
              <a:ext cx="341650" cy="528675"/>
            </a:xfrm>
            <a:custGeom>
              <a:avLst/>
              <a:gdLst/>
              <a:ahLst/>
              <a:cxnLst/>
              <a:rect l="l" t="t" r="r" b="b"/>
              <a:pathLst>
                <a:path w="13666" h="21147" extrusionOk="0">
                  <a:moveTo>
                    <a:pt x="398" y="0"/>
                  </a:moveTo>
                  <a:lnTo>
                    <a:pt x="1" y="303"/>
                  </a:lnTo>
                  <a:cubicBezTo>
                    <a:pt x="3627" y="4995"/>
                    <a:pt x="7371" y="9855"/>
                    <a:pt x="10380" y="15078"/>
                  </a:cubicBezTo>
                  <a:cubicBezTo>
                    <a:pt x="11559" y="17122"/>
                    <a:pt x="12570" y="19145"/>
                    <a:pt x="13422" y="21146"/>
                  </a:cubicBezTo>
                  <a:lnTo>
                    <a:pt x="13665" y="20437"/>
                  </a:lnTo>
                  <a:cubicBezTo>
                    <a:pt x="12853" y="18588"/>
                    <a:pt x="11900" y="16716"/>
                    <a:pt x="10813" y="14825"/>
                  </a:cubicBezTo>
                  <a:cubicBezTo>
                    <a:pt x="7786" y="9578"/>
                    <a:pt x="4027" y="4710"/>
                    <a:pt x="398"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1"/>
            <p:cNvSpPr/>
            <p:nvPr/>
          </p:nvSpPr>
          <p:spPr>
            <a:xfrm>
              <a:off x="6889975" y="2958275"/>
              <a:ext cx="326375" cy="563875"/>
            </a:xfrm>
            <a:custGeom>
              <a:avLst/>
              <a:gdLst/>
              <a:ahLst/>
              <a:cxnLst/>
              <a:rect l="l" t="t" r="r" b="b"/>
              <a:pathLst>
                <a:path w="13055" h="22555" extrusionOk="0">
                  <a:moveTo>
                    <a:pt x="420" y="0"/>
                  </a:moveTo>
                  <a:lnTo>
                    <a:pt x="1" y="268"/>
                  </a:lnTo>
                  <a:cubicBezTo>
                    <a:pt x="4489" y="7427"/>
                    <a:pt x="9114" y="14794"/>
                    <a:pt x="12821" y="22555"/>
                  </a:cubicBezTo>
                  <a:lnTo>
                    <a:pt x="13054" y="21877"/>
                  </a:lnTo>
                  <a:cubicBezTo>
                    <a:pt x="9380" y="14258"/>
                    <a:pt x="4828" y="7020"/>
                    <a:pt x="420"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1"/>
            <p:cNvSpPr/>
            <p:nvPr/>
          </p:nvSpPr>
          <p:spPr>
            <a:xfrm>
              <a:off x="6872425" y="3095225"/>
              <a:ext cx="308300" cy="533025"/>
            </a:xfrm>
            <a:custGeom>
              <a:avLst/>
              <a:gdLst/>
              <a:ahLst/>
              <a:cxnLst/>
              <a:rect l="l" t="t" r="r" b="b"/>
              <a:pathLst>
                <a:path w="12332" h="21321" extrusionOk="0">
                  <a:moveTo>
                    <a:pt x="387" y="0"/>
                  </a:moveTo>
                  <a:lnTo>
                    <a:pt x="0" y="305"/>
                  </a:lnTo>
                  <a:cubicBezTo>
                    <a:pt x="5090" y="6689"/>
                    <a:pt x="9144" y="13739"/>
                    <a:pt x="12090" y="21321"/>
                  </a:cubicBezTo>
                  <a:lnTo>
                    <a:pt x="12332" y="20591"/>
                  </a:lnTo>
                  <a:cubicBezTo>
                    <a:pt x="9391" y="13179"/>
                    <a:pt x="5381" y="6265"/>
                    <a:pt x="387"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1"/>
            <p:cNvSpPr/>
            <p:nvPr/>
          </p:nvSpPr>
          <p:spPr>
            <a:xfrm>
              <a:off x="6849800" y="3159075"/>
              <a:ext cx="288575" cy="594450"/>
            </a:xfrm>
            <a:custGeom>
              <a:avLst/>
              <a:gdLst/>
              <a:ahLst/>
              <a:cxnLst/>
              <a:rect l="l" t="t" r="r" b="b"/>
              <a:pathLst>
                <a:path w="11543" h="23778" extrusionOk="0">
                  <a:moveTo>
                    <a:pt x="425" y="0"/>
                  </a:moveTo>
                  <a:lnTo>
                    <a:pt x="1" y="257"/>
                  </a:lnTo>
                  <a:cubicBezTo>
                    <a:pt x="4471" y="7724"/>
                    <a:pt x="8261" y="15617"/>
                    <a:pt x="11295" y="23777"/>
                  </a:cubicBezTo>
                  <a:lnTo>
                    <a:pt x="11543" y="23032"/>
                  </a:lnTo>
                  <a:cubicBezTo>
                    <a:pt x="8529" y="15046"/>
                    <a:pt x="4799" y="7322"/>
                    <a:pt x="425"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1"/>
            <p:cNvSpPr/>
            <p:nvPr/>
          </p:nvSpPr>
          <p:spPr>
            <a:xfrm>
              <a:off x="6823075" y="3277850"/>
              <a:ext cx="283125" cy="569525"/>
            </a:xfrm>
            <a:custGeom>
              <a:avLst/>
              <a:gdLst/>
              <a:ahLst/>
              <a:cxnLst/>
              <a:rect l="l" t="t" r="r" b="b"/>
              <a:pathLst>
                <a:path w="11325" h="22781" extrusionOk="0">
                  <a:moveTo>
                    <a:pt x="445" y="0"/>
                  </a:moveTo>
                  <a:lnTo>
                    <a:pt x="1" y="231"/>
                  </a:lnTo>
                  <a:cubicBezTo>
                    <a:pt x="3443" y="6731"/>
                    <a:pt x="6760" y="13407"/>
                    <a:pt x="9863" y="20080"/>
                  </a:cubicBezTo>
                  <a:cubicBezTo>
                    <a:pt x="10276" y="20977"/>
                    <a:pt x="10687" y="21877"/>
                    <a:pt x="11087" y="22780"/>
                  </a:cubicBezTo>
                  <a:lnTo>
                    <a:pt x="11325" y="22085"/>
                  </a:lnTo>
                  <a:cubicBezTo>
                    <a:pt x="11004" y="21348"/>
                    <a:pt x="10664" y="20616"/>
                    <a:pt x="10319" y="19871"/>
                  </a:cubicBezTo>
                  <a:cubicBezTo>
                    <a:pt x="7218" y="13187"/>
                    <a:pt x="3888" y="6498"/>
                    <a:pt x="445"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1"/>
            <p:cNvSpPr/>
            <p:nvPr/>
          </p:nvSpPr>
          <p:spPr>
            <a:xfrm>
              <a:off x="6716550" y="3416800"/>
              <a:ext cx="329000" cy="610425"/>
            </a:xfrm>
            <a:custGeom>
              <a:avLst/>
              <a:gdLst/>
              <a:ahLst/>
              <a:cxnLst/>
              <a:rect l="l" t="t" r="r" b="b"/>
              <a:pathLst>
                <a:path w="13160" h="24417" extrusionOk="0">
                  <a:moveTo>
                    <a:pt x="402" y="0"/>
                  </a:moveTo>
                  <a:lnTo>
                    <a:pt x="1" y="291"/>
                  </a:lnTo>
                  <a:cubicBezTo>
                    <a:pt x="4391" y="6378"/>
                    <a:pt x="8123" y="12951"/>
                    <a:pt x="11094" y="19838"/>
                  </a:cubicBezTo>
                  <a:cubicBezTo>
                    <a:pt x="11693" y="21221"/>
                    <a:pt x="12319" y="22761"/>
                    <a:pt x="12906" y="24417"/>
                  </a:cubicBezTo>
                  <a:lnTo>
                    <a:pt x="13159" y="23654"/>
                  </a:lnTo>
                  <a:cubicBezTo>
                    <a:pt x="12632" y="22204"/>
                    <a:pt x="12074" y="20855"/>
                    <a:pt x="11545" y="19637"/>
                  </a:cubicBezTo>
                  <a:cubicBezTo>
                    <a:pt x="8556" y="12726"/>
                    <a:pt x="4799" y="6116"/>
                    <a:pt x="402"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1"/>
            <p:cNvSpPr/>
            <p:nvPr/>
          </p:nvSpPr>
          <p:spPr>
            <a:xfrm>
              <a:off x="6669500" y="3485775"/>
              <a:ext cx="327950" cy="683675"/>
            </a:xfrm>
            <a:custGeom>
              <a:avLst/>
              <a:gdLst/>
              <a:ahLst/>
              <a:cxnLst/>
              <a:rect l="l" t="t" r="r" b="b"/>
              <a:pathLst>
                <a:path w="13118" h="27347" extrusionOk="0">
                  <a:moveTo>
                    <a:pt x="434" y="0"/>
                  </a:moveTo>
                  <a:lnTo>
                    <a:pt x="1" y="253"/>
                  </a:lnTo>
                  <a:cubicBezTo>
                    <a:pt x="4590" y="8163"/>
                    <a:pt x="9542" y="17342"/>
                    <a:pt x="12854" y="27346"/>
                  </a:cubicBezTo>
                  <a:lnTo>
                    <a:pt x="13118" y="26560"/>
                  </a:lnTo>
                  <a:cubicBezTo>
                    <a:pt x="9787" y="16763"/>
                    <a:pt x="4943" y="7770"/>
                    <a:pt x="434"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1"/>
            <p:cNvSpPr/>
            <p:nvPr/>
          </p:nvSpPr>
          <p:spPr>
            <a:xfrm>
              <a:off x="6618175" y="3604075"/>
              <a:ext cx="330650" cy="664525"/>
            </a:xfrm>
            <a:custGeom>
              <a:avLst/>
              <a:gdLst/>
              <a:ahLst/>
              <a:cxnLst/>
              <a:rect l="l" t="t" r="r" b="b"/>
              <a:pathLst>
                <a:path w="13226" h="26581" extrusionOk="0">
                  <a:moveTo>
                    <a:pt x="450" y="1"/>
                  </a:moveTo>
                  <a:lnTo>
                    <a:pt x="0" y="222"/>
                  </a:lnTo>
                  <a:lnTo>
                    <a:pt x="12849" y="26580"/>
                  </a:lnTo>
                  <a:cubicBezTo>
                    <a:pt x="12985" y="26461"/>
                    <a:pt x="13104" y="26336"/>
                    <a:pt x="13226" y="26205"/>
                  </a:cubicBezTo>
                  <a:lnTo>
                    <a:pt x="450"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1"/>
            <p:cNvSpPr/>
            <p:nvPr/>
          </p:nvSpPr>
          <p:spPr>
            <a:xfrm>
              <a:off x="6543675" y="3776475"/>
              <a:ext cx="257725" cy="519700"/>
            </a:xfrm>
            <a:custGeom>
              <a:avLst/>
              <a:gdLst/>
              <a:ahLst/>
              <a:cxnLst/>
              <a:rect l="l" t="t" r="r" b="b"/>
              <a:pathLst>
                <a:path w="10309" h="20788" extrusionOk="0">
                  <a:moveTo>
                    <a:pt x="485" y="0"/>
                  </a:moveTo>
                  <a:lnTo>
                    <a:pt x="0" y="133"/>
                  </a:lnTo>
                  <a:cubicBezTo>
                    <a:pt x="1964" y="7298"/>
                    <a:pt x="5309" y="13706"/>
                    <a:pt x="9553" y="20537"/>
                  </a:cubicBezTo>
                  <a:lnTo>
                    <a:pt x="10308" y="20788"/>
                  </a:lnTo>
                  <a:cubicBezTo>
                    <a:pt x="5934" y="13799"/>
                    <a:pt x="2486" y="7288"/>
                    <a:pt x="485"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1"/>
            <p:cNvSpPr/>
            <p:nvPr/>
          </p:nvSpPr>
          <p:spPr>
            <a:xfrm>
              <a:off x="6442775" y="3715700"/>
              <a:ext cx="250300" cy="543600"/>
            </a:xfrm>
            <a:custGeom>
              <a:avLst/>
              <a:gdLst/>
              <a:ahLst/>
              <a:cxnLst/>
              <a:rect l="l" t="t" r="r" b="b"/>
              <a:pathLst>
                <a:path w="10012" h="21744" extrusionOk="0">
                  <a:moveTo>
                    <a:pt x="473" y="0"/>
                  </a:moveTo>
                  <a:lnTo>
                    <a:pt x="0" y="157"/>
                  </a:lnTo>
                  <a:cubicBezTo>
                    <a:pt x="2480" y="7516"/>
                    <a:pt x="5603" y="14678"/>
                    <a:pt x="9318" y="21506"/>
                  </a:cubicBezTo>
                  <a:lnTo>
                    <a:pt x="10011" y="21744"/>
                  </a:lnTo>
                  <a:cubicBezTo>
                    <a:pt x="6199" y="14798"/>
                    <a:pt x="2993" y="7503"/>
                    <a:pt x="473"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1"/>
            <p:cNvSpPr/>
            <p:nvPr/>
          </p:nvSpPr>
          <p:spPr>
            <a:xfrm>
              <a:off x="6347450" y="3619300"/>
              <a:ext cx="209150" cy="593750"/>
            </a:xfrm>
            <a:custGeom>
              <a:avLst/>
              <a:gdLst/>
              <a:ahLst/>
              <a:cxnLst/>
              <a:rect l="l" t="t" r="r" b="b"/>
              <a:pathLst>
                <a:path w="8366" h="23750" extrusionOk="0">
                  <a:moveTo>
                    <a:pt x="481" y="1"/>
                  </a:moveTo>
                  <a:lnTo>
                    <a:pt x="1" y="127"/>
                  </a:lnTo>
                  <a:cubicBezTo>
                    <a:pt x="2129" y="8047"/>
                    <a:pt x="4725" y="15883"/>
                    <a:pt x="7746" y="23539"/>
                  </a:cubicBezTo>
                  <a:lnTo>
                    <a:pt x="8365" y="23750"/>
                  </a:lnTo>
                  <a:cubicBezTo>
                    <a:pt x="5290" y="15990"/>
                    <a:pt x="2644" y="8034"/>
                    <a:pt x="481"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1"/>
            <p:cNvSpPr/>
            <p:nvPr/>
          </p:nvSpPr>
          <p:spPr>
            <a:xfrm>
              <a:off x="6272075" y="3590575"/>
              <a:ext cx="211750" cy="597850"/>
            </a:xfrm>
            <a:custGeom>
              <a:avLst/>
              <a:gdLst/>
              <a:ahLst/>
              <a:cxnLst/>
              <a:rect l="l" t="t" r="r" b="b"/>
              <a:pathLst>
                <a:path w="8470" h="23914" extrusionOk="0">
                  <a:moveTo>
                    <a:pt x="486" y="0"/>
                  </a:moveTo>
                  <a:lnTo>
                    <a:pt x="0" y="115"/>
                  </a:lnTo>
                  <a:cubicBezTo>
                    <a:pt x="1862" y="8209"/>
                    <a:pt x="4482" y="16107"/>
                    <a:pt x="7824" y="23693"/>
                  </a:cubicBezTo>
                  <a:lnTo>
                    <a:pt x="8469" y="23914"/>
                  </a:lnTo>
                  <a:cubicBezTo>
                    <a:pt x="5045" y="16218"/>
                    <a:pt x="2371" y="8213"/>
                    <a:pt x="486"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1"/>
            <p:cNvSpPr/>
            <p:nvPr/>
          </p:nvSpPr>
          <p:spPr>
            <a:xfrm>
              <a:off x="6132650" y="3571700"/>
              <a:ext cx="189075" cy="561775"/>
            </a:xfrm>
            <a:custGeom>
              <a:avLst/>
              <a:gdLst/>
              <a:ahLst/>
              <a:cxnLst/>
              <a:rect l="l" t="t" r="r" b="b"/>
              <a:pathLst>
                <a:path w="7563" h="22471" extrusionOk="0">
                  <a:moveTo>
                    <a:pt x="481" y="0"/>
                  </a:moveTo>
                  <a:lnTo>
                    <a:pt x="1" y="126"/>
                  </a:lnTo>
                  <a:cubicBezTo>
                    <a:pt x="1994" y="7572"/>
                    <a:pt x="4322" y="14987"/>
                    <a:pt x="6959" y="22264"/>
                  </a:cubicBezTo>
                  <a:lnTo>
                    <a:pt x="7562" y="22470"/>
                  </a:lnTo>
                  <a:cubicBezTo>
                    <a:pt x="4872" y="15082"/>
                    <a:pt x="2500" y="7558"/>
                    <a:pt x="481"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1"/>
            <p:cNvSpPr/>
            <p:nvPr/>
          </p:nvSpPr>
          <p:spPr>
            <a:xfrm>
              <a:off x="6023775" y="3543700"/>
              <a:ext cx="169125" cy="546025"/>
            </a:xfrm>
            <a:custGeom>
              <a:avLst/>
              <a:gdLst/>
              <a:ahLst/>
              <a:cxnLst/>
              <a:rect l="l" t="t" r="r" b="b"/>
              <a:pathLst>
                <a:path w="6765" h="21841" extrusionOk="0">
                  <a:moveTo>
                    <a:pt x="487" y="1"/>
                  </a:moveTo>
                  <a:lnTo>
                    <a:pt x="0" y="95"/>
                  </a:lnTo>
                  <a:cubicBezTo>
                    <a:pt x="1416" y="7445"/>
                    <a:pt x="3479" y="14646"/>
                    <a:pt x="6154" y="21630"/>
                  </a:cubicBezTo>
                  <a:lnTo>
                    <a:pt x="6765" y="21840"/>
                  </a:lnTo>
                  <a:cubicBezTo>
                    <a:pt x="4030" y="14762"/>
                    <a:pt x="1932" y="7454"/>
                    <a:pt x="487"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1"/>
            <p:cNvSpPr/>
            <p:nvPr/>
          </p:nvSpPr>
          <p:spPr>
            <a:xfrm>
              <a:off x="5919925" y="3563775"/>
              <a:ext cx="168000" cy="490225"/>
            </a:xfrm>
            <a:custGeom>
              <a:avLst/>
              <a:gdLst/>
              <a:ahLst/>
              <a:cxnLst/>
              <a:rect l="l" t="t" r="r" b="b"/>
              <a:pathLst>
                <a:path w="6720" h="19609" extrusionOk="0">
                  <a:moveTo>
                    <a:pt x="481" y="0"/>
                  </a:moveTo>
                  <a:lnTo>
                    <a:pt x="1" y="127"/>
                  </a:lnTo>
                  <a:cubicBezTo>
                    <a:pt x="1709" y="6626"/>
                    <a:pt x="3760" y="13080"/>
                    <a:pt x="6116" y="19404"/>
                  </a:cubicBezTo>
                  <a:lnTo>
                    <a:pt x="6720" y="19608"/>
                  </a:lnTo>
                  <a:cubicBezTo>
                    <a:pt x="4316" y="13186"/>
                    <a:pt x="2223" y="6615"/>
                    <a:pt x="481"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1"/>
            <p:cNvSpPr/>
            <p:nvPr/>
          </p:nvSpPr>
          <p:spPr>
            <a:xfrm>
              <a:off x="5837700" y="3535100"/>
              <a:ext cx="172725" cy="492625"/>
            </a:xfrm>
            <a:custGeom>
              <a:avLst/>
              <a:gdLst/>
              <a:ahLst/>
              <a:cxnLst/>
              <a:rect l="l" t="t" r="r" b="b"/>
              <a:pathLst>
                <a:path w="6909" h="19705" extrusionOk="0">
                  <a:moveTo>
                    <a:pt x="479" y="1"/>
                  </a:moveTo>
                  <a:lnTo>
                    <a:pt x="0" y="127"/>
                  </a:lnTo>
                  <a:cubicBezTo>
                    <a:pt x="1726" y="6678"/>
                    <a:pt x="3836" y="13155"/>
                    <a:pt x="6288" y="19493"/>
                  </a:cubicBezTo>
                  <a:lnTo>
                    <a:pt x="6908" y="19705"/>
                  </a:lnTo>
                  <a:cubicBezTo>
                    <a:pt x="4397" y="13263"/>
                    <a:pt x="2250" y="6670"/>
                    <a:pt x="479"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1"/>
            <p:cNvSpPr/>
            <p:nvPr/>
          </p:nvSpPr>
          <p:spPr>
            <a:xfrm>
              <a:off x="5633175" y="3442450"/>
              <a:ext cx="193625" cy="523050"/>
            </a:xfrm>
            <a:custGeom>
              <a:avLst/>
              <a:gdLst/>
              <a:ahLst/>
              <a:cxnLst/>
              <a:rect l="l" t="t" r="r" b="b"/>
              <a:pathLst>
                <a:path w="7745" h="20922" extrusionOk="0">
                  <a:moveTo>
                    <a:pt x="480" y="0"/>
                  </a:moveTo>
                  <a:lnTo>
                    <a:pt x="0" y="125"/>
                  </a:lnTo>
                  <a:cubicBezTo>
                    <a:pt x="1841" y="7145"/>
                    <a:pt x="4223" y="14045"/>
                    <a:pt x="7116" y="20706"/>
                  </a:cubicBezTo>
                  <a:lnTo>
                    <a:pt x="7744" y="20921"/>
                  </a:lnTo>
                  <a:cubicBezTo>
                    <a:pt x="4779" y="14149"/>
                    <a:pt x="2342" y="7139"/>
                    <a:pt x="480"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8" name="Google Shape;4808;p41"/>
            <p:cNvSpPr/>
            <p:nvPr/>
          </p:nvSpPr>
          <p:spPr>
            <a:xfrm>
              <a:off x="5535075" y="3347400"/>
              <a:ext cx="165150" cy="575200"/>
            </a:xfrm>
            <a:custGeom>
              <a:avLst/>
              <a:gdLst/>
              <a:ahLst/>
              <a:cxnLst/>
              <a:rect l="l" t="t" r="r" b="b"/>
              <a:pathLst>
                <a:path w="6606" h="23008" extrusionOk="0">
                  <a:moveTo>
                    <a:pt x="486" y="0"/>
                  </a:moveTo>
                  <a:lnTo>
                    <a:pt x="0" y="86"/>
                  </a:lnTo>
                  <a:cubicBezTo>
                    <a:pt x="1191" y="6901"/>
                    <a:pt x="2911" y="13683"/>
                    <a:pt x="5111" y="20237"/>
                  </a:cubicBezTo>
                  <a:cubicBezTo>
                    <a:pt x="5388" y="21070"/>
                    <a:pt x="5686" y="21927"/>
                    <a:pt x="6003" y="22801"/>
                  </a:cubicBezTo>
                  <a:lnTo>
                    <a:pt x="6606" y="23008"/>
                  </a:lnTo>
                  <a:cubicBezTo>
                    <a:pt x="6233" y="22003"/>
                    <a:pt x="5889" y="21017"/>
                    <a:pt x="5574" y="20078"/>
                  </a:cubicBezTo>
                  <a:cubicBezTo>
                    <a:pt x="3385" y="13546"/>
                    <a:pt x="1676" y="6786"/>
                    <a:pt x="486"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9" name="Google Shape;4809;p41"/>
            <p:cNvSpPr/>
            <p:nvPr/>
          </p:nvSpPr>
          <p:spPr>
            <a:xfrm>
              <a:off x="5415075" y="3360650"/>
              <a:ext cx="114925" cy="354100"/>
            </a:xfrm>
            <a:custGeom>
              <a:avLst/>
              <a:gdLst/>
              <a:ahLst/>
              <a:cxnLst/>
              <a:rect l="l" t="t" r="r" b="b"/>
              <a:pathLst>
                <a:path w="4597" h="14164" extrusionOk="0">
                  <a:moveTo>
                    <a:pt x="490" y="0"/>
                  </a:moveTo>
                  <a:lnTo>
                    <a:pt x="0" y="104"/>
                  </a:lnTo>
                  <a:cubicBezTo>
                    <a:pt x="280" y="1472"/>
                    <a:pt x="592" y="2828"/>
                    <a:pt x="933" y="4183"/>
                  </a:cubicBezTo>
                  <a:cubicBezTo>
                    <a:pt x="1580" y="6732"/>
                    <a:pt x="2329" y="9252"/>
                    <a:pt x="3183" y="11737"/>
                  </a:cubicBezTo>
                  <a:lnTo>
                    <a:pt x="4597" y="14164"/>
                  </a:lnTo>
                  <a:cubicBezTo>
                    <a:pt x="3254" y="10605"/>
                    <a:pt x="2133" y="6969"/>
                    <a:pt x="1218" y="3257"/>
                  </a:cubicBezTo>
                  <a:cubicBezTo>
                    <a:pt x="956" y="2170"/>
                    <a:pt x="713" y="1093"/>
                    <a:pt x="490"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1"/>
            <p:cNvSpPr/>
            <p:nvPr/>
          </p:nvSpPr>
          <p:spPr>
            <a:xfrm>
              <a:off x="5557025" y="2912375"/>
              <a:ext cx="1821600" cy="1391450"/>
            </a:xfrm>
            <a:custGeom>
              <a:avLst/>
              <a:gdLst/>
              <a:ahLst/>
              <a:cxnLst/>
              <a:rect l="l" t="t" r="r" b="b"/>
              <a:pathLst>
                <a:path w="72864" h="55658" extrusionOk="0">
                  <a:moveTo>
                    <a:pt x="69973" y="0"/>
                  </a:moveTo>
                  <a:cubicBezTo>
                    <a:pt x="69923" y="298"/>
                    <a:pt x="69849" y="606"/>
                    <a:pt x="69743" y="902"/>
                  </a:cubicBezTo>
                  <a:lnTo>
                    <a:pt x="53992" y="46142"/>
                  </a:lnTo>
                  <a:cubicBezTo>
                    <a:pt x="53202" y="48416"/>
                    <a:pt x="51033" y="49850"/>
                    <a:pt x="48715" y="49850"/>
                  </a:cubicBezTo>
                  <a:cubicBezTo>
                    <a:pt x="48125" y="49850"/>
                    <a:pt x="47525" y="49757"/>
                    <a:pt x="46936" y="49561"/>
                  </a:cubicBezTo>
                  <a:lnTo>
                    <a:pt x="874" y="34322"/>
                  </a:lnTo>
                  <a:cubicBezTo>
                    <a:pt x="558" y="34219"/>
                    <a:pt x="282" y="34083"/>
                    <a:pt x="1" y="33935"/>
                  </a:cubicBezTo>
                  <a:lnTo>
                    <a:pt x="1" y="33935"/>
                  </a:lnTo>
                  <a:lnTo>
                    <a:pt x="1048" y="35748"/>
                  </a:lnTo>
                  <a:cubicBezTo>
                    <a:pt x="1364" y="37668"/>
                    <a:pt x="2694" y="39370"/>
                    <a:pt x="4673" y="40030"/>
                  </a:cubicBezTo>
                  <a:lnTo>
                    <a:pt x="49876" y="55369"/>
                  </a:lnTo>
                  <a:cubicBezTo>
                    <a:pt x="50454" y="55565"/>
                    <a:pt x="51043" y="55657"/>
                    <a:pt x="51622" y="55657"/>
                  </a:cubicBezTo>
                  <a:cubicBezTo>
                    <a:pt x="53892" y="55657"/>
                    <a:pt x="56015" y="54228"/>
                    <a:pt x="56787" y="51962"/>
                  </a:cubicBezTo>
                  <a:lnTo>
                    <a:pt x="72127" y="6759"/>
                  </a:lnTo>
                  <a:cubicBezTo>
                    <a:pt x="72864" y="4577"/>
                    <a:pt x="72130" y="2245"/>
                    <a:pt x="70450" y="847"/>
                  </a:cubicBezTo>
                  <a:lnTo>
                    <a:pt x="6997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1"/>
            <p:cNvSpPr/>
            <p:nvPr/>
          </p:nvSpPr>
          <p:spPr>
            <a:xfrm>
              <a:off x="5420075" y="2456250"/>
              <a:ext cx="1503650" cy="1847900"/>
            </a:xfrm>
            <a:custGeom>
              <a:avLst/>
              <a:gdLst/>
              <a:ahLst/>
              <a:cxnLst/>
              <a:rect l="l" t="t" r="r" b="b"/>
              <a:pathLst>
                <a:path w="60146" h="73916" extrusionOk="0">
                  <a:moveTo>
                    <a:pt x="13171" y="0"/>
                  </a:moveTo>
                  <a:lnTo>
                    <a:pt x="1" y="42768"/>
                  </a:lnTo>
                  <a:lnTo>
                    <a:pt x="6526" y="54004"/>
                  </a:lnTo>
                  <a:cubicBezTo>
                    <a:pt x="6842" y="55925"/>
                    <a:pt x="8172" y="57625"/>
                    <a:pt x="10151" y="58287"/>
                  </a:cubicBezTo>
                  <a:lnTo>
                    <a:pt x="55354" y="73625"/>
                  </a:lnTo>
                  <a:cubicBezTo>
                    <a:pt x="55931" y="73822"/>
                    <a:pt x="56518" y="73916"/>
                    <a:pt x="57096" y="73916"/>
                  </a:cubicBezTo>
                  <a:cubicBezTo>
                    <a:pt x="58191" y="73916"/>
                    <a:pt x="59252" y="73581"/>
                    <a:pt x="60145" y="72985"/>
                  </a:cubicBezTo>
                  <a:lnTo>
                    <a:pt x="13171"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1"/>
            <p:cNvSpPr/>
            <p:nvPr/>
          </p:nvSpPr>
          <p:spPr>
            <a:xfrm>
              <a:off x="5370525" y="2177975"/>
              <a:ext cx="1827300" cy="1799350"/>
            </a:xfrm>
            <a:custGeom>
              <a:avLst/>
              <a:gdLst/>
              <a:ahLst/>
              <a:cxnLst/>
              <a:rect l="l" t="t" r="r" b="b"/>
              <a:pathLst>
                <a:path w="73092" h="71974" extrusionOk="0">
                  <a:moveTo>
                    <a:pt x="20993" y="1"/>
                  </a:moveTo>
                  <a:cubicBezTo>
                    <a:pt x="19135" y="1"/>
                    <a:pt x="17405" y="1169"/>
                    <a:pt x="16774" y="3019"/>
                  </a:cubicBezTo>
                  <a:lnTo>
                    <a:pt x="798" y="50108"/>
                  </a:lnTo>
                  <a:cubicBezTo>
                    <a:pt x="1" y="52438"/>
                    <a:pt x="1255" y="54974"/>
                    <a:pt x="3581" y="55759"/>
                  </a:cubicBezTo>
                  <a:lnTo>
                    <a:pt x="50669" y="71734"/>
                  </a:lnTo>
                  <a:cubicBezTo>
                    <a:pt x="51145" y="71897"/>
                    <a:pt x="51629" y="71974"/>
                    <a:pt x="52106" y="71974"/>
                  </a:cubicBezTo>
                  <a:cubicBezTo>
                    <a:pt x="53963" y="71974"/>
                    <a:pt x="55695" y="70802"/>
                    <a:pt x="56320" y="68952"/>
                  </a:cubicBezTo>
                  <a:lnTo>
                    <a:pt x="72295" y="21863"/>
                  </a:lnTo>
                  <a:cubicBezTo>
                    <a:pt x="73091" y="19531"/>
                    <a:pt x="71837" y="16997"/>
                    <a:pt x="69513" y="16212"/>
                  </a:cubicBezTo>
                  <a:lnTo>
                    <a:pt x="22424" y="237"/>
                  </a:lnTo>
                  <a:cubicBezTo>
                    <a:pt x="21949" y="77"/>
                    <a:pt x="21467" y="1"/>
                    <a:pt x="20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1"/>
            <p:cNvSpPr/>
            <p:nvPr/>
          </p:nvSpPr>
          <p:spPr>
            <a:xfrm>
              <a:off x="6110250" y="2244475"/>
              <a:ext cx="1074075" cy="1731725"/>
            </a:xfrm>
            <a:custGeom>
              <a:avLst/>
              <a:gdLst/>
              <a:ahLst/>
              <a:cxnLst/>
              <a:rect l="l" t="t" r="r" b="b"/>
              <a:pathLst>
                <a:path w="42963" h="69269" extrusionOk="0">
                  <a:moveTo>
                    <a:pt x="8685" y="23656"/>
                  </a:moveTo>
                  <a:cubicBezTo>
                    <a:pt x="8903" y="23744"/>
                    <a:pt x="9121" y="23838"/>
                    <a:pt x="9337" y="23936"/>
                  </a:cubicBezTo>
                  <a:cubicBezTo>
                    <a:pt x="9214" y="24700"/>
                    <a:pt x="9101" y="25455"/>
                    <a:pt x="9003" y="26219"/>
                  </a:cubicBezTo>
                  <a:cubicBezTo>
                    <a:pt x="8871" y="25706"/>
                    <a:pt x="8734" y="25183"/>
                    <a:pt x="8592" y="24671"/>
                  </a:cubicBezTo>
                  <a:cubicBezTo>
                    <a:pt x="8629" y="24331"/>
                    <a:pt x="8659" y="23990"/>
                    <a:pt x="8685" y="23656"/>
                  </a:cubicBezTo>
                  <a:close/>
                  <a:moveTo>
                    <a:pt x="15509" y="25399"/>
                  </a:moveTo>
                  <a:cubicBezTo>
                    <a:pt x="15878" y="25921"/>
                    <a:pt x="16248" y="26442"/>
                    <a:pt x="16616" y="26973"/>
                  </a:cubicBezTo>
                  <a:cubicBezTo>
                    <a:pt x="15989" y="26627"/>
                    <a:pt x="15359" y="26283"/>
                    <a:pt x="14719" y="25951"/>
                  </a:cubicBezTo>
                  <a:cubicBezTo>
                    <a:pt x="14978" y="25767"/>
                    <a:pt x="15238" y="25583"/>
                    <a:pt x="15509" y="25399"/>
                  </a:cubicBezTo>
                  <a:close/>
                  <a:moveTo>
                    <a:pt x="14260" y="26270"/>
                  </a:moveTo>
                  <a:cubicBezTo>
                    <a:pt x="15208" y="26758"/>
                    <a:pt x="16139" y="27267"/>
                    <a:pt x="17064" y="27791"/>
                  </a:cubicBezTo>
                  <a:cubicBezTo>
                    <a:pt x="16456" y="28141"/>
                    <a:pt x="15847" y="28496"/>
                    <a:pt x="15245" y="28857"/>
                  </a:cubicBezTo>
                  <a:cubicBezTo>
                    <a:pt x="14841" y="28043"/>
                    <a:pt x="14432" y="27241"/>
                    <a:pt x="14025" y="26437"/>
                  </a:cubicBezTo>
                  <a:cubicBezTo>
                    <a:pt x="14101" y="26381"/>
                    <a:pt x="14184" y="26328"/>
                    <a:pt x="14260" y="26270"/>
                  </a:cubicBezTo>
                  <a:close/>
                  <a:moveTo>
                    <a:pt x="18302" y="28505"/>
                  </a:moveTo>
                  <a:lnTo>
                    <a:pt x="18302" y="28505"/>
                  </a:lnTo>
                  <a:cubicBezTo>
                    <a:pt x="18501" y="28621"/>
                    <a:pt x="18699" y="28739"/>
                    <a:pt x="18904" y="28868"/>
                  </a:cubicBezTo>
                  <a:cubicBezTo>
                    <a:pt x="18796" y="28885"/>
                    <a:pt x="18696" y="28906"/>
                    <a:pt x="18589" y="28922"/>
                  </a:cubicBezTo>
                  <a:cubicBezTo>
                    <a:pt x="18490" y="28784"/>
                    <a:pt x="18401" y="28642"/>
                    <a:pt x="18302" y="28505"/>
                  </a:cubicBezTo>
                  <a:close/>
                  <a:moveTo>
                    <a:pt x="9819" y="24144"/>
                  </a:moveTo>
                  <a:cubicBezTo>
                    <a:pt x="10435" y="24419"/>
                    <a:pt x="11050" y="24695"/>
                    <a:pt x="11659" y="24988"/>
                  </a:cubicBezTo>
                  <a:cubicBezTo>
                    <a:pt x="11104" y="25522"/>
                    <a:pt x="10558" y="26068"/>
                    <a:pt x="10005" y="26630"/>
                  </a:cubicBezTo>
                  <a:lnTo>
                    <a:pt x="10350" y="26986"/>
                  </a:lnTo>
                  <a:cubicBezTo>
                    <a:pt x="10947" y="26381"/>
                    <a:pt x="11547" y="25790"/>
                    <a:pt x="12142" y="25216"/>
                  </a:cubicBezTo>
                  <a:cubicBezTo>
                    <a:pt x="12460" y="25365"/>
                    <a:pt x="12772" y="25525"/>
                    <a:pt x="13082" y="25671"/>
                  </a:cubicBezTo>
                  <a:cubicBezTo>
                    <a:pt x="13187" y="25876"/>
                    <a:pt x="13288" y="26080"/>
                    <a:pt x="13393" y="26283"/>
                  </a:cubicBezTo>
                  <a:cubicBezTo>
                    <a:pt x="12128" y="27176"/>
                    <a:pt x="10914" y="28058"/>
                    <a:pt x="9720" y="28931"/>
                  </a:cubicBezTo>
                  <a:cubicBezTo>
                    <a:pt x="9538" y="28225"/>
                    <a:pt x="9344" y="27517"/>
                    <a:pt x="9161" y="26811"/>
                  </a:cubicBezTo>
                  <a:lnTo>
                    <a:pt x="9161" y="26811"/>
                  </a:lnTo>
                  <a:lnTo>
                    <a:pt x="9437" y="26845"/>
                  </a:lnTo>
                  <a:cubicBezTo>
                    <a:pt x="9545" y="25948"/>
                    <a:pt x="9671" y="25047"/>
                    <a:pt x="9819" y="24144"/>
                  </a:cubicBezTo>
                  <a:close/>
                  <a:moveTo>
                    <a:pt x="17436" y="28148"/>
                  </a:moveTo>
                  <a:cubicBezTo>
                    <a:pt x="17641" y="28435"/>
                    <a:pt x="17842" y="28728"/>
                    <a:pt x="18037" y="29011"/>
                  </a:cubicBezTo>
                  <a:cubicBezTo>
                    <a:pt x="17214" y="29161"/>
                    <a:pt x="16381" y="29310"/>
                    <a:pt x="15556" y="29468"/>
                  </a:cubicBezTo>
                  <a:cubicBezTo>
                    <a:pt x="15529" y="29412"/>
                    <a:pt x="15494" y="29353"/>
                    <a:pt x="15467" y="29297"/>
                  </a:cubicBezTo>
                  <a:cubicBezTo>
                    <a:pt x="16116" y="28909"/>
                    <a:pt x="16774" y="28522"/>
                    <a:pt x="17436" y="28148"/>
                  </a:cubicBezTo>
                  <a:close/>
                  <a:moveTo>
                    <a:pt x="15040" y="29563"/>
                  </a:moveTo>
                  <a:lnTo>
                    <a:pt x="15040" y="29563"/>
                  </a:lnTo>
                  <a:cubicBezTo>
                    <a:pt x="15036" y="29571"/>
                    <a:pt x="15029" y="29575"/>
                    <a:pt x="15023" y="29575"/>
                  </a:cubicBezTo>
                  <a:cubicBezTo>
                    <a:pt x="15021" y="29575"/>
                    <a:pt x="15020" y="29575"/>
                    <a:pt x="15018" y="29574"/>
                  </a:cubicBezTo>
                  <a:lnTo>
                    <a:pt x="15040" y="29563"/>
                  </a:lnTo>
                  <a:close/>
                  <a:moveTo>
                    <a:pt x="1" y="1"/>
                  </a:moveTo>
                  <a:cubicBezTo>
                    <a:pt x="3435" y="7981"/>
                    <a:pt x="5893" y="16380"/>
                    <a:pt x="8119" y="24704"/>
                  </a:cubicBezTo>
                  <a:cubicBezTo>
                    <a:pt x="7925" y="26593"/>
                    <a:pt x="7697" y="28476"/>
                    <a:pt x="7425" y="30354"/>
                  </a:cubicBezTo>
                  <a:lnTo>
                    <a:pt x="7918" y="30427"/>
                  </a:lnTo>
                  <a:cubicBezTo>
                    <a:pt x="8124" y="28971"/>
                    <a:pt x="8311" y="27516"/>
                    <a:pt x="8471" y="26054"/>
                  </a:cubicBezTo>
                  <a:cubicBezTo>
                    <a:pt x="8886" y="27619"/>
                    <a:pt x="9290" y="29183"/>
                    <a:pt x="9698" y="30741"/>
                  </a:cubicBezTo>
                  <a:lnTo>
                    <a:pt x="10178" y="30615"/>
                  </a:lnTo>
                  <a:cubicBezTo>
                    <a:pt x="10077" y="30226"/>
                    <a:pt x="9975" y="29838"/>
                    <a:pt x="9876" y="29439"/>
                  </a:cubicBezTo>
                  <a:cubicBezTo>
                    <a:pt x="11094" y="28549"/>
                    <a:pt x="12357" y="27638"/>
                    <a:pt x="13638" y="26723"/>
                  </a:cubicBezTo>
                  <a:cubicBezTo>
                    <a:pt x="14041" y="27517"/>
                    <a:pt x="14442" y="28309"/>
                    <a:pt x="14843" y="29111"/>
                  </a:cubicBezTo>
                  <a:cubicBezTo>
                    <a:pt x="14445" y="29348"/>
                    <a:pt x="14048" y="29597"/>
                    <a:pt x="13654" y="29846"/>
                  </a:cubicBezTo>
                  <a:cubicBezTo>
                    <a:pt x="13331" y="29917"/>
                    <a:pt x="13006" y="29975"/>
                    <a:pt x="12684" y="30047"/>
                  </a:cubicBezTo>
                  <a:lnTo>
                    <a:pt x="12385" y="29273"/>
                  </a:lnTo>
                  <a:lnTo>
                    <a:pt x="11920" y="29459"/>
                  </a:lnTo>
                  <a:lnTo>
                    <a:pt x="12189" y="30157"/>
                  </a:lnTo>
                  <a:cubicBezTo>
                    <a:pt x="11805" y="30243"/>
                    <a:pt x="11425" y="30321"/>
                    <a:pt x="11035" y="30404"/>
                  </a:cubicBezTo>
                  <a:lnTo>
                    <a:pt x="11141" y="30887"/>
                  </a:lnTo>
                  <a:cubicBezTo>
                    <a:pt x="11554" y="30794"/>
                    <a:pt x="11956" y="30706"/>
                    <a:pt x="12368" y="30620"/>
                  </a:cubicBezTo>
                  <a:lnTo>
                    <a:pt x="12384" y="30655"/>
                  </a:lnTo>
                  <a:cubicBezTo>
                    <a:pt x="11925" y="30953"/>
                    <a:pt x="11465" y="31252"/>
                    <a:pt x="11012" y="31565"/>
                  </a:cubicBezTo>
                  <a:cubicBezTo>
                    <a:pt x="10888" y="31056"/>
                    <a:pt x="10762" y="30556"/>
                    <a:pt x="10625" y="30054"/>
                  </a:cubicBezTo>
                  <a:lnTo>
                    <a:pt x="10145" y="30179"/>
                  </a:lnTo>
                  <a:cubicBezTo>
                    <a:pt x="10289" y="30741"/>
                    <a:pt x="10439" y="31304"/>
                    <a:pt x="10580" y="31866"/>
                  </a:cubicBezTo>
                  <a:cubicBezTo>
                    <a:pt x="10333" y="32038"/>
                    <a:pt x="10078" y="32206"/>
                    <a:pt x="9831" y="32376"/>
                  </a:cubicBezTo>
                  <a:lnTo>
                    <a:pt x="10112" y="32783"/>
                  </a:lnTo>
                  <a:cubicBezTo>
                    <a:pt x="10310" y="32648"/>
                    <a:pt x="10508" y="32506"/>
                    <a:pt x="10704" y="32372"/>
                  </a:cubicBezTo>
                  <a:cubicBezTo>
                    <a:pt x="11431" y="35294"/>
                    <a:pt x="12106" y="38252"/>
                    <a:pt x="12757" y="41127"/>
                  </a:cubicBezTo>
                  <a:cubicBezTo>
                    <a:pt x="13723" y="45377"/>
                    <a:pt x="14726" y="49778"/>
                    <a:pt x="15904" y="54057"/>
                  </a:cubicBezTo>
                  <a:cubicBezTo>
                    <a:pt x="17494" y="59857"/>
                    <a:pt x="19261" y="64799"/>
                    <a:pt x="21284" y="69120"/>
                  </a:cubicBezTo>
                  <a:cubicBezTo>
                    <a:pt x="21492" y="69184"/>
                    <a:pt x="21699" y="69232"/>
                    <a:pt x="21908" y="69269"/>
                  </a:cubicBezTo>
                  <a:cubicBezTo>
                    <a:pt x="19821" y="64888"/>
                    <a:pt x="18014" y="59854"/>
                    <a:pt x="16389" y="53923"/>
                  </a:cubicBezTo>
                  <a:cubicBezTo>
                    <a:pt x="15186" y="49664"/>
                    <a:pt x="14188" y="45274"/>
                    <a:pt x="13222" y="41024"/>
                  </a:cubicBezTo>
                  <a:cubicBezTo>
                    <a:pt x="12549" y="38083"/>
                    <a:pt x="11867" y="35066"/>
                    <a:pt x="11127" y="32077"/>
                  </a:cubicBezTo>
                  <a:cubicBezTo>
                    <a:pt x="11603" y="31755"/>
                    <a:pt x="12076" y="31443"/>
                    <a:pt x="12553" y="31122"/>
                  </a:cubicBezTo>
                  <a:lnTo>
                    <a:pt x="19291" y="48349"/>
                  </a:lnTo>
                  <a:cubicBezTo>
                    <a:pt x="20919" y="52512"/>
                    <a:pt x="22602" y="56804"/>
                    <a:pt x="24565" y="60907"/>
                  </a:cubicBezTo>
                  <a:cubicBezTo>
                    <a:pt x="25282" y="62405"/>
                    <a:pt x="26064" y="63949"/>
                    <a:pt x="27016" y="65411"/>
                  </a:cubicBezTo>
                  <a:lnTo>
                    <a:pt x="27222" y="64806"/>
                  </a:lnTo>
                  <a:cubicBezTo>
                    <a:pt x="26375" y="63464"/>
                    <a:pt x="25663" y="62060"/>
                    <a:pt x="25012" y="60688"/>
                  </a:cubicBezTo>
                  <a:cubicBezTo>
                    <a:pt x="23060" y="56605"/>
                    <a:pt x="21378" y="52312"/>
                    <a:pt x="19755" y="48162"/>
                  </a:cubicBezTo>
                  <a:lnTo>
                    <a:pt x="12977" y="30835"/>
                  </a:lnTo>
                  <a:cubicBezTo>
                    <a:pt x="13255" y="30656"/>
                    <a:pt x="13532" y="30477"/>
                    <a:pt x="13817" y="30301"/>
                  </a:cubicBezTo>
                  <a:cubicBezTo>
                    <a:pt x="14305" y="30206"/>
                    <a:pt x="14798" y="30104"/>
                    <a:pt x="15276" y="30007"/>
                  </a:cubicBezTo>
                  <a:cubicBezTo>
                    <a:pt x="20060" y="39526"/>
                    <a:pt x="24737" y="49191"/>
                    <a:pt x="29236" y="58858"/>
                  </a:cubicBezTo>
                  <a:lnTo>
                    <a:pt x="29473" y="58173"/>
                  </a:lnTo>
                  <a:cubicBezTo>
                    <a:pt x="25060" y="48702"/>
                    <a:pt x="20479" y="39237"/>
                    <a:pt x="15792" y="29912"/>
                  </a:cubicBezTo>
                  <a:cubicBezTo>
                    <a:pt x="16648" y="29746"/>
                    <a:pt x="17499" y="29596"/>
                    <a:pt x="18359" y="29448"/>
                  </a:cubicBezTo>
                  <a:cubicBezTo>
                    <a:pt x="23103" y="36282"/>
                    <a:pt x="27717" y="43246"/>
                    <a:pt x="32156" y="50277"/>
                  </a:cubicBezTo>
                  <a:lnTo>
                    <a:pt x="32362" y="49674"/>
                  </a:lnTo>
                  <a:cubicBezTo>
                    <a:pt x="28025" y="42819"/>
                    <a:pt x="23522" y="36015"/>
                    <a:pt x="18902" y="29355"/>
                  </a:cubicBezTo>
                  <a:cubicBezTo>
                    <a:pt x="19119" y="29322"/>
                    <a:pt x="19337" y="29279"/>
                    <a:pt x="19555" y="29246"/>
                  </a:cubicBezTo>
                  <a:cubicBezTo>
                    <a:pt x="25210" y="32723"/>
                    <a:pt x="30441" y="36894"/>
                    <a:pt x="35088" y="41635"/>
                  </a:cubicBezTo>
                  <a:lnTo>
                    <a:pt x="35267" y="41106"/>
                  </a:lnTo>
                  <a:cubicBezTo>
                    <a:pt x="30767" y="36548"/>
                    <a:pt x="25729" y="32512"/>
                    <a:pt x="20301" y="29124"/>
                  </a:cubicBezTo>
                  <a:cubicBezTo>
                    <a:pt x="26825" y="28072"/>
                    <a:pt x="33408" y="27403"/>
                    <a:pt x="40014" y="27132"/>
                  </a:cubicBezTo>
                  <a:lnTo>
                    <a:pt x="40186" y="26627"/>
                  </a:lnTo>
                  <a:lnTo>
                    <a:pt x="40186" y="26627"/>
                  </a:lnTo>
                  <a:cubicBezTo>
                    <a:pt x="33308" y="26903"/>
                    <a:pt x="26446" y="27602"/>
                    <a:pt x="19656" y="28724"/>
                  </a:cubicBezTo>
                  <a:cubicBezTo>
                    <a:pt x="19129" y="28407"/>
                    <a:pt x="18604" y="28089"/>
                    <a:pt x="18074" y="27778"/>
                  </a:cubicBezTo>
                  <a:cubicBezTo>
                    <a:pt x="25851" y="23428"/>
                    <a:pt x="34262" y="20186"/>
                    <a:pt x="42933" y="18187"/>
                  </a:cubicBezTo>
                  <a:cubicBezTo>
                    <a:pt x="42956" y="18018"/>
                    <a:pt x="42962" y="17845"/>
                    <a:pt x="42962" y="17670"/>
                  </a:cubicBezTo>
                  <a:lnTo>
                    <a:pt x="42962" y="17670"/>
                  </a:lnTo>
                  <a:cubicBezTo>
                    <a:pt x="34103" y="19702"/>
                    <a:pt x="25517" y="23023"/>
                    <a:pt x="17598" y="27480"/>
                  </a:cubicBezTo>
                  <a:cubicBezTo>
                    <a:pt x="17036" y="26686"/>
                    <a:pt x="16480" y="25884"/>
                    <a:pt x="15921" y="25089"/>
                  </a:cubicBezTo>
                  <a:cubicBezTo>
                    <a:pt x="21878" y="20933"/>
                    <a:pt x="28451" y="16735"/>
                    <a:pt x="35375" y="13528"/>
                  </a:cubicBezTo>
                  <a:cubicBezTo>
                    <a:pt x="35987" y="13244"/>
                    <a:pt x="36639" y="12950"/>
                    <a:pt x="37328" y="12658"/>
                  </a:cubicBezTo>
                  <a:lnTo>
                    <a:pt x="36626" y="12417"/>
                  </a:lnTo>
                  <a:cubicBezTo>
                    <a:pt x="36118" y="12642"/>
                    <a:pt x="35624" y="12855"/>
                    <a:pt x="35167" y="13072"/>
                  </a:cubicBezTo>
                  <a:cubicBezTo>
                    <a:pt x="28208" y="16297"/>
                    <a:pt x="21614" y="20503"/>
                    <a:pt x="15643" y="24674"/>
                  </a:cubicBezTo>
                  <a:cubicBezTo>
                    <a:pt x="15316" y="24214"/>
                    <a:pt x="14998" y="23757"/>
                    <a:pt x="14667" y="23305"/>
                  </a:cubicBezTo>
                  <a:lnTo>
                    <a:pt x="14256" y="23596"/>
                  </a:lnTo>
                  <a:cubicBezTo>
                    <a:pt x="14575" y="24052"/>
                    <a:pt x="14905" y="24503"/>
                    <a:pt x="15233" y="24965"/>
                  </a:cubicBezTo>
                  <a:cubicBezTo>
                    <a:pt x="14899" y="25197"/>
                    <a:pt x="14564" y="25431"/>
                    <a:pt x="14240" y="25667"/>
                  </a:cubicBezTo>
                  <a:cubicBezTo>
                    <a:pt x="13981" y="25535"/>
                    <a:pt x="13731" y="25402"/>
                    <a:pt x="13470" y="25280"/>
                  </a:cubicBezTo>
                  <a:cubicBezTo>
                    <a:pt x="13413" y="25155"/>
                    <a:pt x="13350" y="25044"/>
                    <a:pt x="13288" y="24929"/>
                  </a:cubicBezTo>
                  <a:lnTo>
                    <a:pt x="13026" y="25067"/>
                  </a:lnTo>
                  <a:cubicBezTo>
                    <a:pt x="12866" y="24991"/>
                    <a:pt x="12712" y="24907"/>
                    <a:pt x="12553" y="24832"/>
                  </a:cubicBezTo>
                  <a:lnTo>
                    <a:pt x="12562" y="24807"/>
                  </a:lnTo>
                  <a:cubicBezTo>
                    <a:pt x="19054" y="18551"/>
                    <a:pt x="25224" y="13903"/>
                    <a:pt x="31407" y="10644"/>
                  </a:cubicBezTo>
                  <a:lnTo>
                    <a:pt x="30762" y="10425"/>
                  </a:lnTo>
                  <a:cubicBezTo>
                    <a:pt x="24905" y="13579"/>
                    <a:pt x="19054" y="17959"/>
                    <a:pt x="12922" y="23778"/>
                  </a:cubicBezTo>
                  <a:cubicBezTo>
                    <a:pt x="13783" y="21369"/>
                    <a:pt x="14815" y="18975"/>
                    <a:pt x="15809" y="16661"/>
                  </a:cubicBezTo>
                  <a:cubicBezTo>
                    <a:pt x="17204" y="13413"/>
                    <a:pt x="18633" y="10085"/>
                    <a:pt x="19628" y="6657"/>
                  </a:cubicBezTo>
                  <a:lnTo>
                    <a:pt x="19156" y="6498"/>
                  </a:lnTo>
                  <a:cubicBezTo>
                    <a:pt x="18166" y="9917"/>
                    <a:pt x="16740" y="13228"/>
                    <a:pt x="15349" y="16467"/>
                  </a:cubicBezTo>
                  <a:cubicBezTo>
                    <a:pt x="14216" y="19093"/>
                    <a:pt x="13049" y="21812"/>
                    <a:pt x="12123" y="24558"/>
                  </a:cubicBezTo>
                  <a:cubicBezTo>
                    <a:pt x="12105" y="24579"/>
                    <a:pt x="12083" y="24589"/>
                    <a:pt x="12067" y="24611"/>
                  </a:cubicBezTo>
                  <a:cubicBezTo>
                    <a:pt x="11361" y="24277"/>
                    <a:pt x="10644" y="23944"/>
                    <a:pt x="9932" y="23635"/>
                  </a:cubicBezTo>
                  <a:cubicBezTo>
                    <a:pt x="10385" y="20969"/>
                    <a:pt x="10992" y="18310"/>
                    <a:pt x="11574" y="15720"/>
                  </a:cubicBezTo>
                  <a:cubicBezTo>
                    <a:pt x="12396" y="12102"/>
                    <a:pt x="13230" y="8392"/>
                    <a:pt x="13681" y="4642"/>
                  </a:cubicBezTo>
                  <a:lnTo>
                    <a:pt x="13201" y="4478"/>
                  </a:lnTo>
                  <a:cubicBezTo>
                    <a:pt x="12765" y="8235"/>
                    <a:pt x="11915" y="11965"/>
                    <a:pt x="11093" y="15613"/>
                  </a:cubicBezTo>
                  <a:cubicBezTo>
                    <a:pt x="10512" y="18168"/>
                    <a:pt x="9917" y="20794"/>
                    <a:pt x="9465" y="23433"/>
                  </a:cubicBezTo>
                  <a:cubicBezTo>
                    <a:pt x="9240" y="23334"/>
                    <a:pt x="9007" y="23232"/>
                    <a:pt x="8779" y="23142"/>
                  </a:cubicBezTo>
                  <a:cubicBezTo>
                    <a:pt x="9380" y="16484"/>
                    <a:pt x="9503" y="9788"/>
                    <a:pt x="9152" y="3117"/>
                  </a:cubicBezTo>
                  <a:lnTo>
                    <a:pt x="8640" y="2943"/>
                  </a:lnTo>
                  <a:lnTo>
                    <a:pt x="8640" y="2943"/>
                  </a:lnTo>
                  <a:cubicBezTo>
                    <a:pt x="9003" y="9731"/>
                    <a:pt x="8878" y="16539"/>
                    <a:pt x="8261" y="23299"/>
                  </a:cubicBezTo>
                  <a:cubicBezTo>
                    <a:pt x="6155" y="15520"/>
                    <a:pt x="3822" y="7702"/>
                    <a:pt x="637" y="220"/>
                  </a:cubicBezTo>
                  <a:lnTo>
                    <a:pt x="1"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1"/>
            <p:cNvSpPr/>
            <p:nvPr/>
          </p:nvSpPr>
          <p:spPr>
            <a:xfrm>
              <a:off x="6358700" y="3188900"/>
              <a:ext cx="66650" cy="710375"/>
            </a:xfrm>
            <a:custGeom>
              <a:avLst/>
              <a:gdLst/>
              <a:ahLst/>
              <a:cxnLst/>
              <a:rect l="l" t="t" r="r" b="b"/>
              <a:pathLst>
                <a:path w="2666" h="28415" extrusionOk="0">
                  <a:moveTo>
                    <a:pt x="689" y="1"/>
                  </a:moveTo>
                  <a:lnTo>
                    <a:pt x="689" y="1"/>
                  </a:lnTo>
                  <a:cubicBezTo>
                    <a:pt x="1" y="9446"/>
                    <a:pt x="861" y="18914"/>
                    <a:pt x="2136" y="28236"/>
                  </a:cubicBezTo>
                  <a:lnTo>
                    <a:pt x="2665" y="28415"/>
                  </a:lnTo>
                  <a:cubicBezTo>
                    <a:pt x="1371" y="19041"/>
                    <a:pt x="501" y="9520"/>
                    <a:pt x="1183" y="38"/>
                  </a:cubicBezTo>
                  <a:lnTo>
                    <a:pt x="68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1"/>
            <p:cNvSpPr/>
            <p:nvPr/>
          </p:nvSpPr>
          <p:spPr>
            <a:xfrm>
              <a:off x="6191050" y="3167475"/>
              <a:ext cx="102250" cy="656500"/>
            </a:xfrm>
            <a:custGeom>
              <a:avLst/>
              <a:gdLst/>
              <a:ahLst/>
              <a:cxnLst/>
              <a:rect l="l" t="t" r="r" b="b"/>
              <a:pathLst>
                <a:path w="4090" h="26260" extrusionOk="0">
                  <a:moveTo>
                    <a:pt x="3603" y="1"/>
                  </a:moveTo>
                  <a:lnTo>
                    <a:pt x="1" y="26099"/>
                  </a:lnTo>
                  <a:lnTo>
                    <a:pt x="481" y="26259"/>
                  </a:lnTo>
                  <a:lnTo>
                    <a:pt x="4090" y="65"/>
                  </a:lnTo>
                  <a:lnTo>
                    <a:pt x="3603"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1"/>
            <p:cNvSpPr/>
            <p:nvPr/>
          </p:nvSpPr>
          <p:spPr>
            <a:xfrm>
              <a:off x="5990950" y="3117175"/>
              <a:ext cx="252100" cy="638850"/>
            </a:xfrm>
            <a:custGeom>
              <a:avLst/>
              <a:gdLst/>
              <a:ahLst/>
              <a:cxnLst/>
              <a:rect l="l" t="t" r="r" b="b"/>
              <a:pathLst>
                <a:path w="10084" h="25554" extrusionOk="0">
                  <a:moveTo>
                    <a:pt x="9610" y="1"/>
                  </a:moveTo>
                  <a:lnTo>
                    <a:pt x="0" y="25395"/>
                  </a:lnTo>
                  <a:lnTo>
                    <a:pt x="472" y="25554"/>
                  </a:lnTo>
                  <a:lnTo>
                    <a:pt x="10083" y="180"/>
                  </a:lnTo>
                  <a:lnTo>
                    <a:pt x="961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1"/>
            <p:cNvSpPr/>
            <p:nvPr/>
          </p:nvSpPr>
          <p:spPr>
            <a:xfrm>
              <a:off x="5536025" y="3032075"/>
              <a:ext cx="726725" cy="648675"/>
            </a:xfrm>
            <a:custGeom>
              <a:avLst/>
              <a:gdLst/>
              <a:ahLst/>
              <a:cxnLst/>
              <a:rect l="l" t="t" r="r" b="b"/>
              <a:pathLst>
                <a:path w="29069" h="25947" extrusionOk="0">
                  <a:moveTo>
                    <a:pt x="28790" y="1"/>
                  </a:moveTo>
                  <a:cubicBezTo>
                    <a:pt x="28296" y="297"/>
                    <a:pt x="27808" y="595"/>
                    <a:pt x="27318" y="902"/>
                  </a:cubicBezTo>
                  <a:cubicBezTo>
                    <a:pt x="27377" y="813"/>
                    <a:pt x="27447" y="724"/>
                    <a:pt x="27506" y="636"/>
                  </a:cubicBezTo>
                  <a:lnTo>
                    <a:pt x="27098" y="350"/>
                  </a:lnTo>
                  <a:cubicBezTo>
                    <a:pt x="26810" y="766"/>
                    <a:pt x="26524" y="1174"/>
                    <a:pt x="26236" y="1592"/>
                  </a:cubicBezTo>
                  <a:cubicBezTo>
                    <a:pt x="16927" y="7528"/>
                    <a:pt x="8596" y="14665"/>
                    <a:pt x="1" y="22627"/>
                  </a:cubicBezTo>
                  <a:lnTo>
                    <a:pt x="538" y="22809"/>
                  </a:lnTo>
                  <a:cubicBezTo>
                    <a:pt x="8729" y="15232"/>
                    <a:pt x="16687" y="8405"/>
                    <a:pt x="25490" y="2669"/>
                  </a:cubicBezTo>
                  <a:lnTo>
                    <a:pt x="25490" y="2669"/>
                  </a:lnTo>
                  <a:cubicBezTo>
                    <a:pt x="20126" y="10349"/>
                    <a:pt x="14709" y="18084"/>
                    <a:pt x="9305" y="25777"/>
                  </a:cubicBezTo>
                  <a:lnTo>
                    <a:pt x="9803" y="25946"/>
                  </a:lnTo>
                  <a:cubicBezTo>
                    <a:pt x="15424" y="17950"/>
                    <a:pt x="21039" y="9924"/>
                    <a:pt x="26605" y="1957"/>
                  </a:cubicBezTo>
                  <a:cubicBezTo>
                    <a:pt x="27420" y="1441"/>
                    <a:pt x="28243" y="929"/>
                    <a:pt x="29068" y="436"/>
                  </a:cubicBezTo>
                  <a:lnTo>
                    <a:pt x="2879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1"/>
            <p:cNvSpPr/>
            <p:nvPr/>
          </p:nvSpPr>
          <p:spPr>
            <a:xfrm>
              <a:off x="5383925" y="2958525"/>
              <a:ext cx="891925" cy="514225"/>
            </a:xfrm>
            <a:custGeom>
              <a:avLst/>
              <a:gdLst/>
              <a:ahLst/>
              <a:cxnLst/>
              <a:rect l="l" t="t" r="r" b="b"/>
              <a:pathLst>
                <a:path w="35677" h="20569" extrusionOk="0">
                  <a:moveTo>
                    <a:pt x="35587" y="0"/>
                  </a:moveTo>
                  <a:cubicBezTo>
                    <a:pt x="31174" y="824"/>
                    <a:pt x="27123" y="2871"/>
                    <a:pt x="23401" y="4953"/>
                  </a:cubicBezTo>
                  <a:cubicBezTo>
                    <a:pt x="16837" y="8633"/>
                    <a:pt x="10493" y="12911"/>
                    <a:pt x="4361" y="17043"/>
                  </a:cubicBezTo>
                  <a:cubicBezTo>
                    <a:pt x="2917" y="18019"/>
                    <a:pt x="1476" y="18995"/>
                    <a:pt x="25" y="19961"/>
                  </a:cubicBezTo>
                  <a:cubicBezTo>
                    <a:pt x="8" y="20167"/>
                    <a:pt x="1" y="20369"/>
                    <a:pt x="14" y="20569"/>
                  </a:cubicBezTo>
                  <a:cubicBezTo>
                    <a:pt x="1559" y="19537"/>
                    <a:pt x="3111" y="18496"/>
                    <a:pt x="4647" y="17460"/>
                  </a:cubicBezTo>
                  <a:cubicBezTo>
                    <a:pt x="10770" y="13334"/>
                    <a:pt x="17109" y="9063"/>
                    <a:pt x="23651" y="5393"/>
                  </a:cubicBezTo>
                  <a:cubicBezTo>
                    <a:pt x="27331" y="3325"/>
                    <a:pt x="31334" y="1307"/>
                    <a:pt x="35677" y="496"/>
                  </a:cubicBezTo>
                  <a:lnTo>
                    <a:pt x="35587"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1"/>
            <p:cNvSpPr/>
            <p:nvPr/>
          </p:nvSpPr>
          <p:spPr>
            <a:xfrm>
              <a:off x="5449850" y="2935825"/>
              <a:ext cx="688250" cy="320375"/>
            </a:xfrm>
            <a:custGeom>
              <a:avLst/>
              <a:gdLst/>
              <a:ahLst/>
              <a:cxnLst/>
              <a:rect l="l" t="t" r="r" b="b"/>
              <a:pathLst>
                <a:path w="27530" h="12815" extrusionOk="0">
                  <a:moveTo>
                    <a:pt x="27413" y="1"/>
                  </a:moveTo>
                  <a:cubicBezTo>
                    <a:pt x="24701" y="665"/>
                    <a:pt x="22190" y="2000"/>
                    <a:pt x="19772" y="3296"/>
                  </a:cubicBezTo>
                  <a:lnTo>
                    <a:pt x="19073" y="3667"/>
                  </a:lnTo>
                  <a:cubicBezTo>
                    <a:pt x="12996" y="6892"/>
                    <a:pt x="6668" y="9756"/>
                    <a:pt x="210" y="12204"/>
                  </a:cubicBezTo>
                  <a:lnTo>
                    <a:pt x="1" y="12814"/>
                  </a:lnTo>
                  <a:cubicBezTo>
                    <a:pt x="6601" y="10327"/>
                    <a:pt x="13078" y="7415"/>
                    <a:pt x="19294" y="4109"/>
                  </a:cubicBezTo>
                  <a:lnTo>
                    <a:pt x="19996" y="3729"/>
                  </a:lnTo>
                  <a:cubicBezTo>
                    <a:pt x="22394" y="2445"/>
                    <a:pt x="24878" y="1126"/>
                    <a:pt x="27529" y="480"/>
                  </a:cubicBezTo>
                  <a:lnTo>
                    <a:pt x="27413"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1"/>
            <p:cNvSpPr/>
            <p:nvPr/>
          </p:nvSpPr>
          <p:spPr>
            <a:xfrm>
              <a:off x="5527650" y="2856425"/>
              <a:ext cx="603425" cy="168975"/>
            </a:xfrm>
            <a:custGeom>
              <a:avLst/>
              <a:gdLst/>
              <a:ahLst/>
              <a:cxnLst/>
              <a:rect l="l" t="t" r="r" b="b"/>
              <a:pathLst>
                <a:path w="24137" h="6759" extrusionOk="0">
                  <a:moveTo>
                    <a:pt x="24072" y="1"/>
                  </a:moveTo>
                  <a:cubicBezTo>
                    <a:pt x="15951" y="983"/>
                    <a:pt x="8045" y="3458"/>
                    <a:pt x="723" y="5988"/>
                  </a:cubicBezTo>
                  <a:lnTo>
                    <a:pt x="236" y="6157"/>
                  </a:lnTo>
                  <a:cubicBezTo>
                    <a:pt x="227" y="6161"/>
                    <a:pt x="218" y="6165"/>
                    <a:pt x="211" y="6165"/>
                  </a:cubicBezTo>
                  <a:cubicBezTo>
                    <a:pt x="209" y="6165"/>
                    <a:pt x="207" y="6164"/>
                    <a:pt x="205" y="6164"/>
                  </a:cubicBezTo>
                  <a:lnTo>
                    <a:pt x="0" y="6759"/>
                  </a:lnTo>
                  <a:cubicBezTo>
                    <a:pt x="137" y="6713"/>
                    <a:pt x="266" y="6667"/>
                    <a:pt x="402" y="6624"/>
                  </a:cubicBezTo>
                  <a:lnTo>
                    <a:pt x="896" y="6466"/>
                  </a:lnTo>
                  <a:cubicBezTo>
                    <a:pt x="8186" y="3945"/>
                    <a:pt x="16061" y="1474"/>
                    <a:pt x="24136" y="497"/>
                  </a:cubicBezTo>
                  <a:lnTo>
                    <a:pt x="24072"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1"/>
            <p:cNvSpPr/>
            <p:nvPr/>
          </p:nvSpPr>
          <p:spPr>
            <a:xfrm>
              <a:off x="5610825" y="2769575"/>
              <a:ext cx="459875" cy="49550"/>
            </a:xfrm>
            <a:custGeom>
              <a:avLst/>
              <a:gdLst/>
              <a:ahLst/>
              <a:cxnLst/>
              <a:rect l="l" t="t" r="r" b="b"/>
              <a:pathLst>
                <a:path w="18395" h="1982" extrusionOk="0">
                  <a:moveTo>
                    <a:pt x="451" y="0"/>
                  </a:moveTo>
                  <a:cubicBezTo>
                    <a:pt x="357" y="0"/>
                    <a:pt x="263" y="1"/>
                    <a:pt x="169" y="1"/>
                  </a:cubicBezTo>
                  <a:lnTo>
                    <a:pt x="0" y="497"/>
                  </a:lnTo>
                  <a:cubicBezTo>
                    <a:pt x="183" y="496"/>
                    <a:pt x="367" y="495"/>
                    <a:pt x="550" y="495"/>
                  </a:cubicBezTo>
                  <a:cubicBezTo>
                    <a:pt x="6500" y="495"/>
                    <a:pt x="12449" y="992"/>
                    <a:pt x="18312" y="1982"/>
                  </a:cubicBezTo>
                  <a:lnTo>
                    <a:pt x="18394" y="1493"/>
                  </a:lnTo>
                  <a:cubicBezTo>
                    <a:pt x="12469" y="497"/>
                    <a:pt x="6456" y="0"/>
                    <a:pt x="45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1"/>
            <p:cNvSpPr/>
            <p:nvPr/>
          </p:nvSpPr>
          <p:spPr>
            <a:xfrm>
              <a:off x="5685675" y="2549175"/>
              <a:ext cx="443625" cy="232975"/>
            </a:xfrm>
            <a:custGeom>
              <a:avLst/>
              <a:gdLst/>
              <a:ahLst/>
              <a:cxnLst/>
              <a:rect l="l" t="t" r="r" b="b"/>
              <a:pathLst>
                <a:path w="17745" h="9319" extrusionOk="0">
                  <a:moveTo>
                    <a:pt x="159" y="1"/>
                  </a:moveTo>
                  <a:lnTo>
                    <a:pt x="0" y="472"/>
                  </a:lnTo>
                  <a:cubicBezTo>
                    <a:pt x="5928" y="3240"/>
                    <a:pt x="11784" y="6207"/>
                    <a:pt x="17507" y="9318"/>
                  </a:cubicBezTo>
                  <a:lnTo>
                    <a:pt x="17745" y="8884"/>
                  </a:lnTo>
                  <a:cubicBezTo>
                    <a:pt x="12002" y="5755"/>
                    <a:pt x="6113" y="2777"/>
                    <a:pt x="159"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1"/>
            <p:cNvSpPr/>
            <p:nvPr/>
          </p:nvSpPr>
          <p:spPr>
            <a:xfrm>
              <a:off x="5722425" y="2179725"/>
              <a:ext cx="540850" cy="669175"/>
            </a:xfrm>
            <a:custGeom>
              <a:avLst/>
              <a:gdLst/>
              <a:ahLst/>
              <a:cxnLst/>
              <a:rect l="l" t="t" r="r" b="b"/>
              <a:pathLst>
                <a:path w="21634" h="26767" extrusionOk="0">
                  <a:moveTo>
                    <a:pt x="7694" y="1"/>
                  </a:moveTo>
                  <a:cubicBezTo>
                    <a:pt x="12870" y="7907"/>
                    <a:pt x="17191" y="16361"/>
                    <a:pt x="20562" y="25187"/>
                  </a:cubicBezTo>
                  <a:cubicBezTo>
                    <a:pt x="15328" y="17316"/>
                    <a:pt x="9289" y="9983"/>
                    <a:pt x="2570" y="3333"/>
                  </a:cubicBezTo>
                  <a:lnTo>
                    <a:pt x="2391" y="3861"/>
                  </a:lnTo>
                  <a:cubicBezTo>
                    <a:pt x="8200" y="9629"/>
                    <a:pt x="13502" y="15911"/>
                    <a:pt x="18200" y="22617"/>
                  </a:cubicBezTo>
                  <a:cubicBezTo>
                    <a:pt x="12642" y="17903"/>
                    <a:pt x="6599" y="13824"/>
                    <a:pt x="164" y="10428"/>
                  </a:cubicBezTo>
                  <a:lnTo>
                    <a:pt x="1" y="10908"/>
                  </a:lnTo>
                  <a:cubicBezTo>
                    <a:pt x="6500" y="14335"/>
                    <a:pt x="12603" y="18482"/>
                    <a:pt x="18200" y="23265"/>
                  </a:cubicBezTo>
                  <a:lnTo>
                    <a:pt x="18456" y="22958"/>
                  </a:lnTo>
                  <a:cubicBezTo>
                    <a:pt x="19037" y="23797"/>
                    <a:pt x="19614" y="24645"/>
                    <a:pt x="20183" y="25495"/>
                  </a:cubicBezTo>
                  <a:lnTo>
                    <a:pt x="20586" y="25223"/>
                  </a:lnTo>
                  <a:cubicBezTo>
                    <a:pt x="20781" y="25739"/>
                    <a:pt x="20979" y="26253"/>
                    <a:pt x="21167" y="26767"/>
                  </a:cubicBezTo>
                  <a:lnTo>
                    <a:pt x="21634" y="26599"/>
                  </a:lnTo>
                  <a:cubicBezTo>
                    <a:pt x="18223" y="17339"/>
                    <a:pt x="13785" y="8483"/>
                    <a:pt x="8427" y="206"/>
                  </a:cubicBezTo>
                  <a:lnTo>
                    <a:pt x="8262" y="147"/>
                  </a:lnTo>
                  <a:cubicBezTo>
                    <a:pt x="8071" y="80"/>
                    <a:pt x="7885" y="31"/>
                    <a:pt x="769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1"/>
            <p:cNvSpPr/>
            <p:nvPr/>
          </p:nvSpPr>
          <p:spPr>
            <a:xfrm>
              <a:off x="5630275" y="2435125"/>
              <a:ext cx="1255850" cy="1255875"/>
            </a:xfrm>
            <a:custGeom>
              <a:avLst/>
              <a:gdLst/>
              <a:ahLst/>
              <a:cxnLst/>
              <a:rect l="l" t="t" r="r" b="b"/>
              <a:pathLst>
                <a:path w="50234" h="50235" extrusionOk="0">
                  <a:moveTo>
                    <a:pt x="33640" y="1"/>
                  </a:moveTo>
                  <a:lnTo>
                    <a:pt x="0" y="16595"/>
                  </a:lnTo>
                  <a:lnTo>
                    <a:pt x="16594" y="50234"/>
                  </a:lnTo>
                  <a:lnTo>
                    <a:pt x="50234" y="33640"/>
                  </a:lnTo>
                  <a:lnTo>
                    <a:pt x="336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1"/>
            <p:cNvSpPr/>
            <p:nvPr/>
          </p:nvSpPr>
          <p:spPr>
            <a:xfrm>
              <a:off x="5706200" y="2510850"/>
              <a:ext cx="1104050" cy="1103925"/>
            </a:xfrm>
            <a:custGeom>
              <a:avLst/>
              <a:gdLst/>
              <a:ahLst/>
              <a:cxnLst/>
              <a:rect l="l" t="t" r="r" b="b"/>
              <a:pathLst>
                <a:path w="44162" h="44157" extrusionOk="0">
                  <a:moveTo>
                    <a:pt x="29577" y="0"/>
                  </a:moveTo>
                  <a:lnTo>
                    <a:pt x="0" y="14591"/>
                  </a:lnTo>
                  <a:lnTo>
                    <a:pt x="14586" y="44157"/>
                  </a:lnTo>
                  <a:lnTo>
                    <a:pt x="44161" y="29568"/>
                  </a:lnTo>
                  <a:lnTo>
                    <a:pt x="295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1"/>
            <p:cNvSpPr/>
            <p:nvPr/>
          </p:nvSpPr>
          <p:spPr>
            <a:xfrm>
              <a:off x="5823550" y="2628875"/>
              <a:ext cx="874100" cy="873975"/>
            </a:xfrm>
            <a:custGeom>
              <a:avLst/>
              <a:gdLst/>
              <a:ahLst/>
              <a:cxnLst/>
              <a:rect l="l" t="t" r="r" b="b"/>
              <a:pathLst>
                <a:path w="34964" h="34959" extrusionOk="0">
                  <a:moveTo>
                    <a:pt x="20137" y="0"/>
                  </a:moveTo>
                  <a:lnTo>
                    <a:pt x="1605" y="9137"/>
                  </a:lnTo>
                  <a:cubicBezTo>
                    <a:pt x="2117" y="10092"/>
                    <a:pt x="2247" y="11233"/>
                    <a:pt x="1888" y="12319"/>
                  </a:cubicBezTo>
                  <a:cubicBezTo>
                    <a:pt x="1551" y="13311"/>
                    <a:pt x="862" y="14075"/>
                    <a:pt x="0" y="14536"/>
                  </a:cubicBezTo>
                  <a:lnTo>
                    <a:pt x="9140" y="33059"/>
                  </a:lnTo>
                  <a:cubicBezTo>
                    <a:pt x="9651" y="32829"/>
                    <a:pt x="10212" y="32703"/>
                    <a:pt x="10787" y="32703"/>
                  </a:cubicBezTo>
                  <a:cubicBezTo>
                    <a:pt x="11206" y="32703"/>
                    <a:pt x="11631" y="32770"/>
                    <a:pt x="12049" y="32912"/>
                  </a:cubicBezTo>
                  <a:cubicBezTo>
                    <a:pt x="13109" y="33273"/>
                    <a:pt x="13904" y="34030"/>
                    <a:pt x="14350" y="34958"/>
                  </a:cubicBezTo>
                  <a:lnTo>
                    <a:pt x="32869" y="25824"/>
                  </a:lnTo>
                  <a:cubicBezTo>
                    <a:pt x="32400" y="24906"/>
                    <a:pt x="32284" y="23808"/>
                    <a:pt x="32639" y="22757"/>
                  </a:cubicBezTo>
                  <a:cubicBezTo>
                    <a:pt x="33036" y="21601"/>
                    <a:pt x="33906" y="20744"/>
                    <a:pt x="34964" y="20334"/>
                  </a:cubicBezTo>
                  <a:lnTo>
                    <a:pt x="25813" y="1788"/>
                  </a:lnTo>
                  <a:cubicBezTo>
                    <a:pt x="25196" y="2161"/>
                    <a:pt x="24487" y="2367"/>
                    <a:pt x="23756" y="2367"/>
                  </a:cubicBezTo>
                  <a:cubicBezTo>
                    <a:pt x="23334" y="2367"/>
                    <a:pt x="22905" y="2299"/>
                    <a:pt x="22482" y="2155"/>
                  </a:cubicBezTo>
                  <a:cubicBezTo>
                    <a:pt x="21391" y="1785"/>
                    <a:pt x="20564" y="978"/>
                    <a:pt x="20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1"/>
            <p:cNvSpPr/>
            <p:nvPr/>
          </p:nvSpPr>
          <p:spPr>
            <a:xfrm>
              <a:off x="6106000" y="2935650"/>
              <a:ext cx="150750" cy="190175"/>
            </a:xfrm>
            <a:custGeom>
              <a:avLst/>
              <a:gdLst/>
              <a:ahLst/>
              <a:cxnLst/>
              <a:rect l="l" t="t" r="r" b="b"/>
              <a:pathLst>
                <a:path w="6030" h="7607" extrusionOk="0">
                  <a:moveTo>
                    <a:pt x="779" y="1"/>
                  </a:moveTo>
                  <a:lnTo>
                    <a:pt x="230" y="1613"/>
                  </a:lnTo>
                  <a:lnTo>
                    <a:pt x="505" y="1702"/>
                  </a:lnTo>
                  <a:cubicBezTo>
                    <a:pt x="644" y="1650"/>
                    <a:pt x="774" y="1569"/>
                    <a:pt x="908" y="1457"/>
                  </a:cubicBezTo>
                  <a:cubicBezTo>
                    <a:pt x="1229" y="1182"/>
                    <a:pt x="1441" y="869"/>
                    <a:pt x="1563" y="504"/>
                  </a:cubicBezTo>
                  <a:lnTo>
                    <a:pt x="2597" y="855"/>
                  </a:lnTo>
                  <a:lnTo>
                    <a:pt x="627" y="6651"/>
                  </a:lnTo>
                  <a:lnTo>
                    <a:pt x="42" y="6599"/>
                  </a:lnTo>
                  <a:lnTo>
                    <a:pt x="0" y="6741"/>
                  </a:lnTo>
                  <a:lnTo>
                    <a:pt x="2556" y="7607"/>
                  </a:lnTo>
                  <a:lnTo>
                    <a:pt x="2594" y="7474"/>
                  </a:lnTo>
                  <a:lnTo>
                    <a:pt x="2097" y="7156"/>
                  </a:lnTo>
                  <a:lnTo>
                    <a:pt x="4068" y="1361"/>
                  </a:lnTo>
                  <a:lnTo>
                    <a:pt x="5101" y="1712"/>
                  </a:lnTo>
                  <a:cubicBezTo>
                    <a:pt x="4974" y="2093"/>
                    <a:pt x="4949" y="2475"/>
                    <a:pt x="5031" y="2866"/>
                  </a:cubicBezTo>
                  <a:cubicBezTo>
                    <a:pt x="5064" y="3034"/>
                    <a:pt x="5121" y="3184"/>
                    <a:pt x="5207" y="3307"/>
                  </a:cubicBezTo>
                  <a:lnTo>
                    <a:pt x="5481" y="3398"/>
                  </a:lnTo>
                  <a:lnTo>
                    <a:pt x="6030" y="1785"/>
                  </a:lnTo>
                  <a:lnTo>
                    <a:pt x="7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1"/>
            <p:cNvSpPr/>
            <p:nvPr/>
          </p:nvSpPr>
          <p:spPr>
            <a:xfrm>
              <a:off x="6219875" y="2996175"/>
              <a:ext cx="123350" cy="169375"/>
            </a:xfrm>
            <a:custGeom>
              <a:avLst/>
              <a:gdLst/>
              <a:ahLst/>
              <a:cxnLst/>
              <a:rect l="l" t="t" r="r" b="b"/>
              <a:pathLst>
                <a:path w="4934" h="6775" extrusionOk="0">
                  <a:moveTo>
                    <a:pt x="3825" y="1"/>
                  </a:moveTo>
                  <a:lnTo>
                    <a:pt x="2015" y="1041"/>
                  </a:lnTo>
                  <a:lnTo>
                    <a:pt x="2328" y="1151"/>
                  </a:lnTo>
                  <a:lnTo>
                    <a:pt x="3527" y="859"/>
                  </a:lnTo>
                  <a:lnTo>
                    <a:pt x="4306" y="1822"/>
                  </a:lnTo>
                  <a:lnTo>
                    <a:pt x="4621" y="1927"/>
                  </a:lnTo>
                  <a:lnTo>
                    <a:pt x="3825" y="1"/>
                  </a:lnTo>
                  <a:close/>
                  <a:moveTo>
                    <a:pt x="3079" y="1966"/>
                  </a:moveTo>
                  <a:cubicBezTo>
                    <a:pt x="3121" y="1966"/>
                    <a:pt x="3163" y="1973"/>
                    <a:pt x="3205" y="1987"/>
                  </a:cubicBezTo>
                  <a:cubicBezTo>
                    <a:pt x="3385" y="2052"/>
                    <a:pt x="3513" y="2216"/>
                    <a:pt x="3562" y="2494"/>
                  </a:cubicBezTo>
                  <a:cubicBezTo>
                    <a:pt x="3612" y="2770"/>
                    <a:pt x="3556" y="3159"/>
                    <a:pt x="3388" y="3655"/>
                  </a:cubicBezTo>
                  <a:cubicBezTo>
                    <a:pt x="3328" y="3820"/>
                    <a:pt x="3254" y="3978"/>
                    <a:pt x="3176" y="4117"/>
                  </a:cubicBezTo>
                  <a:cubicBezTo>
                    <a:pt x="3123" y="4217"/>
                    <a:pt x="3084" y="4270"/>
                    <a:pt x="3066" y="4300"/>
                  </a:cubicBezTo>
                  <a:cubicBezTo>
                    <a:pt x="2948" y="4287"/>
                    <a:pt x="2837" y="4266"/>
                    <a:pt x="2726" y="4236"/>
                  </a:cubicBezTo>
                  <a:cubicBezTo>
                    <a:pt x="2478" y="4184"/>
                    <a:pt x="2159" y="4088"/>
                    <a:pt x="1786" y="3956"/>
                  </a:cubicBezTo>
                  <a:cubicBezTo>
                    <a:pt x="2236" y="2629"/>
                    <a:pt x="2670" y="1966"/>
                    <a:pt x="3079" y="1966"/>
                  </a:cubicBezTo>
                  <a:close/>
                  <a:moveTo>
                    <a:pt x="2435" y="1658"/>
                  </a:moveTo>
                  <a:cubicBezTo>
                    <a:pt x="2293" y="1658"/>
                    <a:pt x="2153" y="1672"/>
                    <a:pt x="2014" y="1699"/>
                  </a:cubicBezTo>
                  <a:cubicBezTo>
                    <a:pt x="1621" y="1781"/>
                    <a:pt x="1267" y="1970"/>
                    <a:pt x="956" y="2266"/>
                  </a:cubicBezTo>
                  <a:cubicBezTo>
                    <a:pt x="647" y="2565"/>
                    <a:pt x="414" y="2954"/>
                    <a:pt x="250" y="3442"/>
                  </a:cubicBezTo>
                  <a:cubicBezTo>
                    <a:pt x="0" y="4188"/>
                    <a:pt x="16" y="4843"/>
                    <a:pt x="297" y="5407"/>
                  </a:cubicBezTo>
                  <a:cubicBezTo>
                    <a:pt x="576" y="5971"/>
                    <a:pt x="1107" y="6384"/>
                    <a:pt x="1878" y="6649"/>
                  </a:cubicBezTo>
                  <a:cubicBezTo>
                    <a:pt x="2124" y="6730"/>
                    <a:pt x="2364" y="6774"/>
                    <a:pt x="2595" y="6774"/>
                  </a:cubicBezTo>
                  <a:cubicBezTo>
                    <a:pt x="2675" y="6774"/>
                    <a:pt x="2753" y="6769"/>
                    <a:pt x="2831" y="6758"/>
                  </a:cubicBezTo>
                  <a:cubicBezTo>
                    <a:pt x="3135" y="6708"/>
                    <a:pt x="3391" y="6615"/>
                    <a:pt x="3610" y="6443"/>
                  </a:cubicBezTo>
                  <a:cubicBezTo>
                    <a:pt x="3818" y="6274"/>
                    <a:pt x="3973" y="6072"/>
                    <a:pt x="4050" y="5830"/>
                  </a:cubicBezTo>
                  <a:lnTo>
                    <a:pt x="3825" y="5758"/>
                  </a:lnTo>
                  <a:cubicBezTo>
                    <a:pt x="3758" y="5947"/>
                    <a:pt x="3641" y="6119"/>
                    <a:pt x="3461" y="6258"/>
                  </a:cubicBezTo>
                  <a:cubicBezTo>
                    <a:pt x="3282" y="6399"/>
                    <a:pt x="3073" y="6489"/>
                    <a:pt x="2834" y="6535"/>
                  </a:cubicBezTo>
                  <a:cubicBezTo>
                    <a:pt x="2757" y="6545"/>
                    <a:pt x="2681" y="6550"/>
                    <a:pt x="2606" y="6550"/>
                  </a:cubicBezTo>
                  <a:cubicBezTo>
                    <a:pt x="2443" y="6550"/>
                    <a:pt x="2283" y="6525"/>
                    <a:pt x="2123" y="6474"/>
                  </a:cubicBezTo>
                  <a:cubicBezTo>
                    <a:pt x="1792" y="6366"/>
                    <a:pt x="1582" y="6123"/>
                    <a:pt x="1486" y="5765"/>
                  </a:cubicBezTo>
                  <a:cubicBezTo>
                    <a:pt x="1392" y="5407"/>
                    <a:pt x="1469" y="4878"/>
                    <a:pt x="1700" y="4181"/>
                  </a:cubicBezTo>
                  <a:cubicBezTo>
                    <a:pt x="2336" y="4401"/>
                    <a:pt x="2990" y="4568"/>
                    <a:pt x="3649" y="4694"/>
                  </a:cubicBezTo>
                  <a:cubicBezTo>
                    <a:pt x="3959" y="4759"/>
                    <a:pt x="4257" y="4809"/>
                    <a:pt x="4532" y="4843"/>
                  </a:cubicBezTo>
                  <a:lnTo>
                    <a:pt x="4630" y="4702"/>
                  </a:lnTo>
                  <a:cubicBezTo>
                    <a:pt x="4701" y="4607"/>
                    <a:pt x="4764" y="4481"/>
                    <a:pt x="4809" y="4330"/>
                  </a:cubicBezTo>
                  <a:cubicBezTo>
                    <a:pt x="4918" y="3999"/>
                    <a:pt x="4933" y="3671"/>
                    <a:pt x="4850" y="3334"/>
                  </a:cubicBezTo>
                  <a:cubicBezTo>
                    <a:pt x="4764" y="3006"/>
                    <a:pt x="4584" y="2701"/>
                    <a:pt x="4313" y="2428"/>
                  </a:cubicBezTo>
                  <a:cubicBezTo>
                    <a:pt x="4040" y="2156"/>
                    <a:pt x="3686" y="1945"/>
                    <a:pt x="3256" y="1801"/>
                  </a:cubicBezTo>
                  <a:cubicBezTo>
                    <a:pt x="2976" y="1706"/>
                    <a:pt x="2702" y="1658"/>
                    <a:pt x="2435" y="16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1"/>
            <p:cNvSpPr/>
            <p:nvPr/>
          </p:nvSpPr>
          <p:spPr>
            <a:xfrm>
              <a:off x="6352825" y="3046025"/>
              <a:ext cx="95525" cy="160125"/>
            </a:xfrm>
            <a:custGeom>
              <a:avLst/>
              <a:gdLst/>
              <a:ahLst/>
              <a:cxnLst/>
              <a:rect l="l" t="t" r="r" b="b"/>
              <a:pathLst>
                <a:path w="3821" h="6405" extrusionOk="0">
                  <a:moveTo>
                    <a:pt x="1983" y="0"/>
                  </a:moveTo>
                  <a:cubicBezTo>
                    <a:pt x="1650" y="0"/>
                    <a:pt x="1415" y="201"/>
                    <a:pt x="1278" y="602"/>
                  </a:cubicBezTo>
                  <a:lnTo>
                    <a:pt x="1127" y="1048"/>
                  </a:lnTo>
                  <a:lnTo>
                    <a:pt x="501" y="833"/>
                  </a:lnTo>
                  <a:lnTo>
                    <a:pt x="429" y="1059"/>
                  </a:lnTo>
                  <a:lnTo>
                    <a:pt x="1056" y="1274"/>
                  </a:lnTo>
                  <a:lnTo>
                    <a:pt x="124" y="4010"/>
                  </a:lnTo>
                  <a:cubicBezTo>
                    <a:pt x="22" y="4324"/>
                    <a:pt x="1" y="4642"/>
                    <a:pt x="70" y="4945"/>
                  </a:cubicBezTo>
                  <a:cubicBezTo>
                    <a:pt x="144" y="5252"/>
                    <a:pt x="299" y="5520"/>
                    <a:pt x="537" y="5762"/>
                  </a:cubicBezTo>
                  <a:cubicBezTo>
                    <a:pt x="775" y="6005"/>
                    <a:pt x="1089" y="6192"/>
                    <a:pt x="1491" y="6326"/>
                  </a:cubicBezTo>
                  <a:cubicBezTo>
                    <a:pt x="1649" y="6379"/>
                    <a:pt x="1798" y="6405"/>
                    <a:pt x="1941" y="6405"/>
                  </a:cubicBezTo>
                  <a:cubicBezTo>
                    <a:pt x="2136" y="6405"/>
                    <a:pt x="2320" y="6356"/>
                    <a:pt x="2499" y="6261"/>
                  </a:cubicBezTo>
                  <a:cubicBezTo>
                    <a:pt x="2801" y="6090"/>
                    <a:pt x="3029" y="5790"/>
                    <a:pt x="3180" y="5345"/>
                  </a:cubicBezTo>
                  <a:lnTo>
                    <a:pt x="2953" y="5273"/>
                  </a:lnTo>
                  <a:cubicBezTo>
                    <a:pt x="2824" y="5634"/>
                    <a:pt x="2651" y="5888"/>
                    <a:pt x="2417" y="6046"/>
                  </a:cubicBezTo>
                  <a:cubicBezTo>
                    <a:pt x="2254" y="6146"/>
                    <a:pt x="2100" y="6197"/>
                    <a:pt x="1950" y="6197"/>
                  </a:cubicBezTo>
                  <a:cubicBezTo>
                    <a:pt x="1881" y="6197"/>
                    <a:pt x="1812" y="6186"/>
                    <a:pt x="1744" y="6165"/>
                  </a:cubicBezTo>
                  <a:cubicBezTo>
                    <a:pt x="1522" y="6086"/>
                    <a:pt x="1393" y="5928"/>
                    <a:pt x="1348" y="5690"/>
                  </a:cubicBezTo>
                  <a:cubicBezTo>
                    <a:pt x="1305" y="5452"/>
                    <a:pt x="1371" y="5058"/>
                    <a:pt x="1559" y="4505"/>
                  </a:cubicBezTo>
                  <a:lnTo>
                    <a:pt x="2490" y="1769"/>
                  </a:lnTo>
                  <a:lnTo>
                    <a:pt x="3749" y="2192"/>
                  </a:lnTo>
                  <a:lnTo>
                    <a:pt x="3820" y="1965"/>
                  </a:lnTo>
                  <a:lnTo>
                    <a:pt x="2562" y="1542"/>
                  </a:lnTo>
                  <a:lnTo>
                    <a:pt x="2985" y="285"/>
                  </a:lnTo>
                  <a:lnTo>
                    <a:pt x="2359" y="70"/>
                  </a:lnTo>
                  <a:cubicBezTo>
                    <a:pt x="2222" y="24"/>
                    <a:pt x="2097" y="0"/>
                    <a:pt x="1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1"/>
            <p:cNvSpPr/>
            <p:nvPr/>
          </p:nvSpPr>
          <p:spPr>
            <a:xfrm>
              <a:off x="6392175" y="2585725"/>
              <a:ext cx="43125" cy="43175"/>
            </a:xfrm>
            <a:custGeom>
              <a:avLst/>
              <a:gdLst/>
              <a:ahLst/>
              <a:cxnLst/>
              <a:rect l="l" t="t" r="r" b="b"/>
              <a:pathLst>
                <a:path w="1725" h="1727" extrusionOk="0">
                  <a:moveTo>
                    <a:pt x="1233" y="1"/>
                  </a:moveTo>
                  <a:lnTo>
                    <a:pt x="1" y="494"/>
                  </a:lnTo>
                  <a:lnTo>
                    <a:pt x="492" y="1726"/>
                  </a:lnTo>
                  <a:lnTo>
                    <a:pt x="1725" y="1235"/>
                  </a:lnTo>
                  <a:lnTo>
                    <a:pt x="1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1"/>
            <p:cNvSpPr/>
            <p:nvPr/>
          </p:nvSpPr>
          <p:spPr>
            <a:xfrm>
              <a:off x="6080225" y="3497775"/>
              <a:ext cx="43150" cy="43150"/>
            </a:xfrm>
            <a:custGeom>
              <a:avLst/>
              <a:gdLst/>
              <a:ahLst/>
              <a:cxnLst/>
              <a:rect l="l" t="t" r="r" b="b"/>
              <a:pathLst>
                <a:path w="1726" h="1726" extrusionOk="0">
                  <a:moveTo>
                    <a:pt x="1233" y="0"/>
                  </a:moveTo>
                  <a:lnTo>
                    <a:pt x="1" y="493"/>
                  </a:lnTo>
                  <a:lnTo>
                    <a:pt x="492" y="1726"/>
                  </a:lnTo>
                  <a:lnTo>
                    <a:pt x="1725" y="1234"/>
                  </a:lnTo>
                  <a:lnTo>
                    <a:pt x="12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1"/>
            <p:cNvSpPr/>
            <p:nvPr/>
          </p:nvSpPr>
          <p:spPr>
            <a:xfrm>
              <a:off x="6694550" y="3199475"/>
              <a:ext cx="43125" cy="43175"/>
            </a:xfrm>
            <a:custGeom>
              <a:avLst/>
              <a:gdLst/>
              <a:ahLst/>
              <a:cxnLst/>
              <a:rect l="l" t="t" r="r" b="b"/>
              <a:pathLst>
                <a:path w="1725" h="1727" extrusionOk="0">
                  <a:moveTo>
                    <a:pt x="1233" y="1"/>
                  </a:moveTo>
                  <a:lnTo>
                    <a:pt x="1" y="492"/>
                  </a:lnTo>
                  <a:lnTo>
                    <a:pt x="492" y="1726"/>
                  </a:lnTo>
                  <a:lnTo>
                    <a:pt x="1725" y="1233"/>
                  </a:lnTo>
                  <a:lnTo>
                    <a:pt x="1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1"/>
            <p:cNvSpPr/>
            <p:nvPr/>
          </p:nvSpPr>
          <p:spPr>
            <a:xfrm>
              <a:off x="5778825" y="2888750"/>
              <a:ext cx="43175" cy="43175"/>
            </a:xfrm>
            <a:custGeom>
              <a:avLst/>
              <a:gdLst/>
              <a:ahLst/>
              <a:cxnLst/>
              <a:rect l="l" t="t" r="r" b="b"/>
              <a:pathLst>
                <a:path w="1727" h="1727" extrusionOk="0">
                  <a:moveTo>
                    <a:pt x="1233" y="1"/>
                  </a:moveTo>
                  <a:lnTo>
                    <a:pt x="0" y="492"/>
                  </a:lnTo>
                  <a:lnTo>
                    <a:pt x="492" y="1726"/>
                  </a:lnTo>
                  <a:lnTo>
                    <a:pt x="1726" y="1233"/>
                  </a:lnTo>
                  <a:lnTo>
                    <a:pt x="12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1"/>
            <p:cNvSpPr/>
            <p:nvPr/>
          </p:nvSpPr>
          <p:spPr>
            <a:xfrm>
              <a:off x="6228000" y="2427650"/>
              <a:ext cx="527100" cy="1770675"/>
            </a:xfrm>
            <a:custGeom>
              <a:avLst/>
              <a:gdLst/>
              <a:ahLst/>
              <a:cxnLst/>
              <a:rect l="l" t="t" r="r" b="b"/>
              <a:pathLst>
                <a:path w="21084" h="70827" extrusionOk="0">
                  <a:moveTo>
                    <a:pt x="19922" y="0"/>
                  </a:moveTo>
                  <a:cubicBezTo>
                    <a:pt x="19487" y="0"/>
                    <a:pt x="19086" y="267"/>
                    <a:pt x="18938" y="704"/>
                  </a:cubicBezTo>
                  <a:lnTo>
                    <a:pt x="98" y="56216"/>
                  </a:lnTo>
                  <a:cubicBezTo>
                    <a:pt x="1" y="56488"/>
                    <a:pt x="29" y="56795"/>
                    <a:pt x="171" y="57049"/>
                  </a:cubicBezTo>
                  <a:lnTo>
                    <a:pt x="7473" y="70288"/>
                  </a:lnTo>
                  <a:cubicBezTo>
                    <a:pt x="7663" y="70635"/>
                    <a:pt x="8022" y="70826"/>
                    <a:pt x="8390" y="70826"/>
                  </a:cubicBezTo>
                  <a:cubicBezTo>
                    <a:pt x="8426" y="70826"/>
                    <a:pt x="8462" y="70825"/>
                    <a:pt x="8498" y="70821"/>
                  </a:cubicBezTo>
                  <a:cubicBezTo>
                    <a:pt x="8631" y="70812"/>
                    <a:pt x="8756" y="70775"/>
                    <a:pt x="8887" y="70692"/>
                  </a:cubicBezTo>
                  <a:cubicBezTo>
                    <a:pt x="9395" y="70411"/>
                    <a:pt x="9575" y="69780"/>
                    <a:pt x="9299" y="69282"/>
                  </a:cubicBezTo>
                  <a:lnTo>
                    <a:pt x="2213" y="56445"/>
                  </a:lnTo>
                  <a:lnTo>
                    <a:pt x="20906" y="1372"/>
                  </a:lnTo>
                  <a:cubicBezTo>
                    <a:pt x="21083" y="822"/>
                    <a:pt x="20803" y="240"/>
                    <a:pt x="20256" y="53"/>
                  </a:cubicBezTo>
                  <a:cubicBezTo>
                    <a:pt x="20145" y="18"/>
                    <a:pt x="20032" y="0"/>
                    <a:pt x="19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1"/>
            <p:cNvSpPr/>
            <p:nvPr/>
          </p:nvSpPr>
          <p:spPr>
            <a:xfrm>
              <a:off x="5791325" y="2278275"/>
              <a:ext cx="523650" cy="1751125"/>
            </a:xfrm>
            <a:custGeom>
              <a:avLst/>
              <a:gdLst/>
              <a:ahLst/>
              <a:cxnLst/>
              <a:rect l="l" t="t" r="r" b="b"/>
              <a:pathLst>
                <a:path w="20946" h="70045" extrusionOk="0">
                  <a:moveTo>
                    <a:pt x="19783" y="0"/>
                  </a:moveTo>
                  <a:cubicBezTo>
                    <a:pt x="19348" y="0"/>
                    <a:pt x="18948" y="267"/>
                    <a:pt x="18799" y="704"/>
                  </a:cubicBezTo>
                  <a:lnTo>
                    <a:pt x="82" y="55872"/>
                  </a:lnTo>
                  <a:cubicBezTo>
                    <a:pt x="1" y="56101"/>
                    <a:pt x="6" y="56345"/>
                    <a:pt x="92" y="56571"/>
                  </a:cubicBezTo>
                  <a:lnTo>
                    <a:pt x="4954" y="69373"/>
                  </a:lnTo>
                  <a:cubicBezTo>
                    <a:pt x="5104" y="69786"/>
                    <a:pt x="5506" y="70044"/>
                    <a:pt x="5923" y="70044"/>
                  </a:cubicBezTo>
                  <a:cubicBezTo>
                    <a:pt x="5960" y="70044"/>
                    <a:pt x="5997" y="70042"/>
                    <a:pt x="6033" y="70038"/>
                  </a:cubicBezTo>
                  <a:cubicBezTo>
                    <a:pt x="6109" y="70030"/>
                    <a:pt x="6194" y="70004"/>
                    <a:pt x="6294" y="69962"/>
                  </a:cubicBezTo>
                  <a:cubicBezTo>
                    <a:pt x="6829" y="69766"/>
                    <a:pt x="7105" y="69170"/>
                    <a:pt x="6900" y="68632"/>
                  </a:cubicBezTo>
                  <a:lnTo>
                    <a:pt x="2171" y="56184"/>
                  </a:lnTo>
                  <a:lnTo>
                    <a:pt x="20768" y="1372"/>
                  </a:lnTo>
                  <a:cubicBezTo>
                    <a:pt x="20946" y="822"/>
                    <a:pt x="20664" y="240"/>
                    <a:pt x="20118" y="53"/>
                  </a:cubicBezTo>
                  <a:cubicBezTo>
                    <a:pt x="20006" y="17"/>
                    <a:pt x="19894" y="0"/>
                    <a:pt x="19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1"/>
            <p:cNvSpPr/>
            <p:nvPr/>
          </p:nvSpPr>
          <p:spPr>
            <a:xfrm>
              <a:off x="5472825" y="3031425"/>
              <a:ext cx="1645125" cy="877650"/>
            </a:xfrm>
            <a:custGeom>
              <a:avLst/>
              <a:gdLst/>
              <a:ahLst/>
              <a:cxnLst/>
              <a:rect l="l" t="t" r="r" b="b"/>
              <a:pathLst>
                <a:path w="65805" h="35106" extrusionOk="0">
                  <a:moveTo>
                    <a:pt x="1163" y="1"/>
                  </a:moveTo>
                  <a:cubicBezTo>
                    <a:pt x="727" y="1"/>
                    <a:pt x="327" y="268"/>
                    <a:pt x="178" y="705"/>
                  </a:cubicBezTo>
                  <a:cubicBezTo>
                    <a:pt x="1" y="1253"/>
                    <a:pt x="282" y="1837"/>
                    <a:pt x="829" y="2023"/>
                  </a:cubicBezTo>
                  <a:lnTo>
                    <a:pt x="55963" y="20728"/>
                  </a:lnTo>
                  <a:lnTo>
                    <a:pt x="63707" y="34579"/>
                  </a:lnTo>
                  <a:cubicBezTo>
                    <a:pt x="63899" y="34918"/>
                    <a:pt x="64252" y="35106"/>
                    <a:pt x="64619" y="35106"/>
                  </a:cubicBezTo>
                  <a:cubicBezTo>
                    <a:pt x="64655" y="35106"/>
                    <a:pt x="64690" y="35104"/>
                    <a:pt x="64726" y="35101"/>
                  </a:cubicBezTo>
                  <a:cubicBezTo>
                    <a:pt x="64859" y="35094"/>
                    <a:pt x="64988" y="35046"/>
                    <a:pt x="65127" y="34962"/>
                  </a:cubicBezTo>
                  <a:cubicBezTo>
                    <a:pt x="65634" y="34689"/>
                    <a:pt x="65805" y="34056"/>
                    <a:pt x="65528" y="33557"/>
                  </a:cubicBezTo>
                  <a:lnTo>
                    <a:pt x="57582" y="19367"/>
                  </a:lnTo>
                  <a:cubicBezTo>
                    <a:pt x="57458" y="19146"/>
                    <a:pt x="57251" y="18971"/>
                    <a:pt x="57009" y="18894"/>
                  </a:cubicBezTo>
                  <a:lnTo>
                    <a:pt x="1497" y="54"/>
                  </a:lnTo>
                  <a:cubicBezTo>
                    <a:pt x="1386" y="18"/>
                    <a:pt x="1273" y="1"/>
                    <a:pt x="1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1"/>
            <p:cNvSpPr/>
            <p:nvPr/>
          </p:nvSpPr>
          <p:spPr>
            <a:xfrm>
              <a:off x="5630625" y="2594075"/>
              <a:ext cx="1635600" cy="877100"/>
            </a:xfrm>
            <a:custGeom>
              <a:avLst/>
              <a:gdLst/>
              <a:ahLst/>
              <a:cxnLst/>
              <a:rect l="l" t="t" r="r" b="b"/>
              <a:pathLst>
                <a:path w="65424" h="35084" extrusionOk="0">
                  <a:moveTo>
                    <a:pt x="1163" y="1"/>
                  </a:moveTo>
                  <a:cubicBezTo>
                    <a:pt x="727" y="1"/>
                    <a:pt x="327" y="268"/>
                    <a:pt x="178" y="705"/>
                  </a:cubicBezTo>
                  <a:cubicBezTo>
                    <a:pt x="1" y="1253"/>
                    <a:pt x="282" y="1837"/>
                    <a:pt x="828" y="2023"/>
                  </a:cubicBezTo>
                  <a:lnTo>
                    <a:pt x="55616" y="20612"/>
                  </a:lnTo>
                  <a:lnTo>
                    <a:pt x="63328" y="34545"/>
                  </a:lnTo>
                  <a:cubicBezTo>
                    <a:pt x="63517" y="34892"/>
                    <a:pt x="63876" y="35083"/>
                    <a:pt x="64244" y="35083"/>
                  </a:cubicBezTo>
                  <a:cubicBezTo>
                    <a:pt x="64280" y="35083"/>
                    <a:pt x="64317" y="35081"/>
                    <a:pt x="64353" y="35078"/>
                  </a:cubicBezTo>
                  <a:cubicBezTo>
                    <a:pt x="64489" y="35062"/>
                    <a:pt x="64621" y="35026"/>
                    <a:pt x="64746" y="34947"/>
                  </a:cubicBezTo>
                  <a:cubicBezTo>
                    <a:pt x="65244" y="34662"/>
                    <a:pt x="65424" y="34032"/>
                    <a:pt x="65148" y="33534"/>
                  </a:cubicBezTo>
                  <a:lnTo>
                    <a:pt x="57234" y="19252"/>
                  </a:lnTo>
                  <a:cubicBezTo>
                    <a:pt x="57114" y="19023"/>
                    <a:pt x="56914" y="18851"/>
                    <a:pt x="56665" y="18770"/>
                  </a:cubicBezTo>
                  <a:lnTo>
                    <a:pt x="1497" y="54"/>
                  </a:lnTo>
                  <a:cubicBezTo>
                    <a:pt x="1386" y="18"/>
                    <a:pt x="1273" y="1"/>
                    <a:pt x="1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1"/>
            <p:cNvSpPr/>
            <p:nvPr/>
          </p:nvSpPr>
          <p:spPr>
            <a:xfrm>
              <a:off x="6254800" y="2429500"/>
              <a:ext cx="499900" cy="1766175"/>
            </a:xfrm>
            <a:custGeom>
              <a:avLst/>
              <a:gdLst/>
              <a:ahLst/>
              <a:cxnLst/>
              <a:rect l="l" t="t" r="r" b="b"/>
              <a:pathLst>
                <a:path w="19996" h="70647" extrusionOk="0">
                  <a:moveTo>
                    <a:pt x="19194" y="1"/>
                  </a:moveTo>
                  <a:lnTo>
                    <a:pt x="1" y="56480"/>
                  </a:lnTo>
                  <a:lnTo>
                    <a:pt x="7769" y="70646"/>
                  </a:lnTo>
                  <a:cubicBezTo>
                    <a:pt x="7779" y="70641"/>
                    <a:pt x="7790" y="70636"/>
                    <a:pt x="7803" y="70631"/>
                  </a:cubicBezTo>
                  <a:cubicBezTo>
                    <a:pt x="8300" y="70354"/>
                    <a:pt x="8487" y="69726"/>
                    <a:pt x="8214" y="69220"/>
                  </a:cubicBezTo>
                  <a:lnTo>
                    <a:pt x="1129" y="56384"/>
                  </a:lnTo>
                  <a:lnTo>
                    <a:pt x="19822" y="1310"/>
                  </a:lnTo>
                  <a:cubicBezTo>
                    <a:pt x="19996" y="769"/>
                    <a:pt x="19720" y="189"/>
                    <a:pt x="1919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1"/>
            <p:cNvSpPr/>
            <p:nvPr/>
          </p:nvSpPr>
          <p:spPr>
            <a:xfrm>
              <a:off x="5817450" y="2280000"/>
              <a:ext cx="497350" cy="1744150"/>
            </a:xfrm>
            <a:custGeom>
              <a:avLst/>
              <a:gdLst/>
              <a:ahLst/>
              <a:cxnLst/>
              <a:rect l="l" t="t" r="r" b="b"/>
              <a:pathLst>
                <a:path w="19894" h="69766" extrusionOk="0">
                  <a:moveTo>
                    <a:pt x="19084" y="0"/>
                  </a:moveTo>
                  <a:lnTo>
                    <a:pt x="0" y="56140"/>
                  </a:lnTo>
                  <a:lnTo>
                    <a:pt x="5477" y="69766"/>
                  </a:lnTo>
                  <a:cubicBezTo>
                    <a:pt x="5842" y="69496"/>
                    <a:pt x="5999" y="69006"/>
                    <a:pt x="5831" y="68566"/>
                  </a:cubicBezTo>
                  <a:lnTo>
                    <a:pt x="1101" y="56118"/>
                  </a:lnTo>
                  <a:lnTo>
                    <a:pt x="19700" y="1307"/>
                  </a:lnTo>
                  <a:cubicBezTo>
                    <a:pt x="19894" y="773"/>
                    <a:pt x="19607" y="198"/>
                    <a:pt x="1908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1"/>
            <p:cNvSpPr/>
            <p:nvPr/>
          </p:nvSpPr>
          <p:spPr>
            <a:xfrm>
              <a:off x="5472400" y="3047425"/>
              <a:ext cx="1627525" cy="861900"/>
            </a:xfrm>
            <a:custGeom>
              <a:avLst/>
              <a:gdLst/>
              <a:ahLst/>
              <a:cxnLst/>
              <a:rect l="l" t="t" r="r" b="b"/>
              <a:pathLst>
                <a:path w="65101" h="34476" extrusionOk="0">
                  <a:moveTo>
                    <a:pt x="220" y="0"/>
                  </a:moveTo>
                  <a:cubicBezTo>
                    <a:pt x="211" y="24"/>
                    <a:pt x="195" y="46"/>
                    <a:pt x="187" y="72"/>
                  </a:cubicBezTo>
                  <a:cubicBezTo>
                    <a:pt x="0" y="618"/>
                    <a:pt x="291" y="1204"/>
                    <a:pt x="836" y="1390"/>
                  </a:cubicBezTo>
                  <a:lnTo>
                    <a:pt x="55971" y="20095"/>
                  </a:lnTo>
                  <a:lnTo>
                    <a:pt x="63715" y="33946"/>
                  </a:lnTo>
                  <a:cubicBezTo>
                    <a:pt x="63902" y="34280"/>
                    <a:pt x="64251" y="34476"/>
                    <a:pt x="64609" y="34476"/>
                  </a:cubicBezTo>
                  <a:cubicBezTo>
                    <a:pt x="64651" y="34476"/>
                    <a:pt x="64692" y="34473"/>
                    <a:pt x="64734" y="34468"/>
                  </a:cubicBezTo>
                  <a:cubicBezTo>
                    <a:pt x="64859" y="34456"/>
                    <a:pt x="64986" y="34411"/>
                    <a:pt x="65101" y="34349"/>
                  </a:cubicBezTo>
                  <a:lnTo>
                    <a:pt x="56685" y="19247"/>
                  </a:lnTo>
                  <a:lnTo>
                    <a:pt x="2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1"/>
            <p:cNvSpPr/>
            <p:nvPr/>
          </p:nvSpPr>
          <p:spPr>
            <a:xfrm>
              <a:off x="5630350" y="2610125"/>
              <a:ext cx="1618250" cy="861325"/>
            </a:xfrm>
            <a:custGeom>
              <a:avLst/>
              <a:gdLst/>
              <a:ahLst/>
              <a:cxnLst/>
              <a:rect l="l" t="t" r="r" b="b"/>
              <a:pathLst>
                <a:path w="64730" h="34453" extrusionOk="0">
                  <a:moveTo>
                    <a:pt x="221" y="1"/>
                  </a:moveTo>
                  <a:cubicBezTo>
                    <a:pt x="212" y="27"/>
                    <a:pt x="196" y="48"/>
                    <a:pt x="186" y="73"/>
                  </a:cubicBezTo>
                  <a:cubicBezTo>
                    <a:pt x="0" y="619"/>
                    <a:pt x="293" y="1205"/>
                    <a:pt x="837" y="1391"/>
                  </a:cubicBezTo>
                  <a:lnTo>
                    <a:pt x="55624" y="19980"/>
                  </a:lnTo>
                  <a:lnTo>
                    <a:pt x="63338" y="33913"/>
                  </a:lnTo>
                  <a:cubicBezTo>
                    <a:pt x="63528" y="34261"/>
                    <a:pt x="63889" y="34452"/>
                    <a:pt x="64260" y="34452"/>
                  </a:cubicBezTo>
                  <a:cubicBezTo>
                    <a:pt x="64294" y="34452"/>
                    <a:pt x="64328" y="34450"/>
                    <a:pt x="64362" y="34447"/>
                  </a:cubicBezTo>
                  <a:cubicBezTo>
                    <a:pt x="64487" y="34436"/>
                    <a:pt x="64615" y="34390"/>
                    <a:pt x="64729" y="34328"/>
                  </a:cubicBezTo>
                  <a:lnTo>
                    <a:pt x="56336" y="19133"/>
                  </a:lnTo>
                  <a:lnTo>
                    <a:pt x="221"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42" name="Google Shape;4842;p41"/>
          <p:cNvGrpSpPr/>
          <p:nvPr/>
        </p:nvGrpSpPr>
        <p:grpSpPr>
          <a:xfrm>
            <a:off x="1348084" y="3770855"/>
            <a:ext cx="1218562" cy="1201706"/>
            <a:chOff x="493900" y="2994525"/>
            <a:chExt cx="2119975" cy="2090650"/>
          </a:xfrm>
        </p:grpSpPr>
        <p:sp>
          <p:nvSpPr>
            <p:cNvPr id="4843" name="Google Shape;4843;p41"/>
            <p:cNvSpPr/>
            <p:nvPr/>
          </p:nvSpPr>
          <p:spPr>
            <a:xfrm>
              <a:off x="493900" y="3072250"/>
              <a:ext cx="1429000" cy="1669550"/>
            </a:xfrm>
            <a:custGeom>
              <a:avLst/>
              <a:gdLst/>
              <a:ahLst/>
              <a:cxnLst/>
              <a:rect l="l" t="t" r="r" b="b"/>
              <a:pathLst>
                <a:path w="57160" h="66782" extrusionOk="0">
                  <a:moveTo>
                    <a:pt x="28075" y="0"/>
                  </a:moveTo>
                  <a:lnTo>
                    <a:pt x="1" y="50665"/>
                  </a:lnTo>
                  <a:lnTo>
                    <a:pt x="29086" y="66782"/>
                  </a:lnTo>
                  <a:lnTo>
                    <a:pt x="57160" y="16117"/>
                  </a:lnTo>
                  <a:lnTo>
                    <a:pt x="280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1"/>
            <p:cNvSpPr/>
            <p:nvPr/>
          </p:nvSpPr>
          <p:spPr>
            <a:xfrm>
              <a:off x="1192475" y="2994525"/>
              <a:ext cx="733525" cy="558300"/>
            </a:xfrm>
            <a:custGeom>
              <a:avLst/>
              <a:gdLst/>
              <a:ahLst/>
              <a:cxnLst/>
              <a:rect l="l" t="t" r="r" b="b"/>
              <a:pathLst>
                <a:path w="29341" h="22332" extrusionOk="0">
                  <a:moveTo>
                    <a:pt x="11271" y="1"/>
                  </a:moveTo>
                  <a:lnTo>
                    <a:pt x="0" y="3035"/>
                  </a:lnTo>
                  <a:lnTo>
                    <a:pt x="3398" y="14201"/>
                  </a:lnTo>
                  <a:lnTo>
                    <a:pt x="18070" y="22332"/>
                  </a:lnTo>
                  <a:lnTo>
                    <a:pt x="29340" y="19295"/>
                  </a:lnTo>
                  <a:lnTo>
                    <a:pt x="25940" y="8130"/>
                  </a:lnTo>
                  <a:lnTo>
                    <a:pt x="112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1"/>
            <p:cNvSpPr/>
            <p:nvPr/>
          </p:nvSpPr>
          <p:spPr>
            <a:xfrm>
              <a:off x="1192475" y="3070375"/>
              <a:ext cx="733525" cy="482450"/>
            </a:xfrm>
            <a:custGeom>
              <a:avLst/>
              <a:gdLst/>
              <a:ahLst/>
              <a:cxnLst/>
              <a:rect l="l" t="t" r="r" b="b"/>
              <a:pathLst>
                <a:path w="29341" h="19298" extrusionOk="0">
                  <a:moveTo>
                    <a:pt x="0" y="1"/>
                  </a:moveTo>
                  <a:lnTo>
                    <a:pt x="3398" y="11167"/>
                  </a:lnTo>
                  <a:lnTo>
                    <a:pt x="18070" y="19298"/>
                  </a:lnTo>
                  <a:lnTo>
                    <a:pt x="29340" y="16261"/>
                  </a:lnTo>
                  <a:lnTo>
                    <a:pt x="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1"/>
            <p:cNvSpPr/>
            <p:nvPr/>
          </p:nvSpPr>
          <p:spPr>
            <a:xfrm>
              <a:off x="1262375" y="3167950"/>
              <a:ext cx="495325" cy="384875"/>
            </a:xfrm>
            <a:custGeom>
              <a:avLst/>
              <a:gdLst/>
              <a:ahLst/>
              <a:cxnLst/>
              <a:rect l="l" t="t" r="r" b="b"/>
              <a:pathLst>
                <a:path w="19813" h="15395" extrusionOk="0">
                  <a:moveTo>
                    <a:pt x="8670" y="1"/>
                  </a:moveTo>
                  <a:cubicBezTo>
                    <a:pt x="5253" y="1"/>
                    <a:pt x="1935" y="1798"/>
                    <a:pt x="147" y="4991"/>
                  </a:cubicBezTo>
                  <a:cubicBezTo>
                    <a:pt x="92" y="5088"/>
                    <a:pt x="51" y="5186"/>
                    <a:pt x="0" y="5283"/>
                  </a:cubicBezTo>
                  <a:lnTo>
                    <a:pt x="605" y="7264"/>
                  </a:lnTo>
                  <a:lnTo>
                    <a:pt x="15274" y="15395"/>
                  </a:lnTo>
                  <a:lnTo>
                    <a:pt x="16916" y="14952"/>
                  </a:lnTo>
                  <a:cubicBezTo>
                    <a:pt x="17003" y="14814"/>
                    <a:pt x="17096" y="14681"/>
                    <a:pt x="17176" y="14536"/>
                  </a:cubicBezTo>
                  <a:cubicBezTo>
                    <a:pt x="19812" y="9834"/>
                    <a:pt x="18137" y="3885"/>
                    <a:pt x="13434" y="1249"/>
                  </a:cubicBezTo>
                  <a:cubicBezTo>
                    <a:pt x="11925" y="403"/>
                    <a:pt x="10286" y="1"/>
                    <a:pt x="867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1"/>
            <p:cNvSpPr/>
            <p:nvPr/>
          </p:nvSpPr>
          <p:spPr>
            <a:xfrm>
              <a:off x="632350" y="3395650"/>
              <a:ext cx="1053350" cy="1199850"/>
            </a:xfrm>
            <a:custGeom>
              <a:avLst/>
              <a:gdLst/>
              <a:ahLst/>
              <a:cxnLst/>
              <a:rect l="l" t="t" r="r" b="b"/>
              <a:pathLst>
                <a:path w="42134" h="47994" extrusionOk="0">
                  <a:moveTo>
                    <a:pt x="22021" y="1"/>
                  </a:moveTo>
                  <a:cubicBezTo>
                    <a:pt x="21411" y="1103"/>
                    <a:pt x="20270" y="1723"/>
                    <a:pt x="19094" y="1723"/>
                  </a:cubicBezTo>
                  <a:cubicBezTo>
                    <a:pt x="18575" y="1723"/>
                    <a:pt x="18049" y="1602"/>
                    <a:pt x="17559" y="1349"/>
                  </a:cubicBezTo>
                  <a:lnTo>
                    <a:pt x="1" y="33037"/>
                  </a:lnTo>
                  <a:cubicBezTo>
                    <a:pt x="1552" y="33955"/>
                    <a:pt x="2102" y="35948"/>
                    <a:pt x="1222" y="37534"/>
                  </a:cubicBezTo>
                  <a:cubicBezTo>
                    <a:pt x="1215" y="37547"/>
                    <a:pt x="1208" y="37556"/>
                    <a:pt x="1201" y="37569"/>
                  </a:cubicBezTo>
                  <a:lnTo>
                    <a:pt x="20010" y="47994"/>
                  </a:lnTo>
                  <a:cubicBezTo>
                    <a:pt x="20017" y="47981"/>
                    <a:pt x="20020" y="47971"/>
                    <a:pt x="20028" y="47958"/>
                  </a:cubicBezTo>
                  <a:cubicBezTo>
                    <a:pt x="20638" y="46855"/>
                    <a:pt x="21781" y="46232"/>
                    <a:pt x="22959" y="46232"/>
                  </a:cubicBezTo>
                  <a:cubicBezTo>
                    <a:pt x="23508" y="46232"/>
                    <a:pt x="24064" y="46368"/>
                    <a:pt x="24578" y="46652"/>
                  </a:cubicBezTo>
                  <a:lnTo>
                    <a:pt x="42134" y="14974"/>
                  </a:lnTo>
                  <a:cubicBezTo>
                    <a:pt x="40516" y="14078"/>
                    <a:pt x="39932" y="12040"/>
                    <a:pt x="40828" y="10423"/>
                  </a:cubicBezTo>
                  <a:lnTo>
                    <a:pt x="22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1"/>
            <p:cNvSpPr/>
            <p:nvPr/>
          </p:nvSpPr>
          <p:spPr>
            <a:xfrm>
              <a:off x="934925" y="3677375"/>
              <a:ext cx="533675" cy="660600"/>
            </a:xfrm>
            <a:custGeom>
              <a:avLst/>
              <a:gdLst/>
              <a:ahLst/>
              <a:cxnLst/>
              <a:rect l="l" t="t" r="r" b="b"/>
              <a:pathLst>
                <a:path w="21347" h="26424" extrusionOk="0">
                  <a:moveTo>
                    <a:pt x="5254" y="6562"/>
                  </a:moveTo>
                  <a:cubicBezTo>
                    <a:pt x="5276" y="6562"/>
                    <a:pt x="5297" y="6568"/>
                    <a:pt x="5316" y="6578"/>
                  </a:cubicBezTo>
                  <a:cubicBezTo>
                    <a:pt x="5349" y="6597"/>
                    <a:pt x="5370" y="6623"/>
                    <a:pt x="5381" y="6657"/>
                  </a:cubicBezTo>
                  <a:lnTo>
                    <a:pt x="5416" y="6785"/>
                  </a:lnTo>
                  <a:lnTo>
                    <a:pt x="5292" y="6821"/>
                  </a:lnTo>
                  <a:cubicBezTo>
                    <a:pt x="5277" y="6825"/>
                    <a:pt x="5264" y="6828"/>
                    <a:pt x="5251" y="6828"/>
                  </a:cubicBezTo>
                  <a:cubicBezTo>
                    <a:pt x="5230" y="6828"/>
                    <a:pt x="5209" y="6821"/>
                    <a:pt x="5187" y="6809"/>
                  </a:cubicBezTo>
                  <a:cubicBezTo>
                    <a:pt x="5154" y="6792"/>
                    <a:pt x="5135" y="6766"/>
                    <a:pt x="5125" y="6730"/>
                  </a:cubicBezTo>
                  <a:cubicBezTo>
                    <a:pt x="5105" y="6661"/>
                    <a:pt x="5147" y="6585"/>
                    <a:pt x="5214" y="6568"/>
                  </a:cubicBezTo>
                  <a:cubicBezTo>
                    <a:pt x="5228" y="6564"/>
                    <a:pt x="5241" y="6562"/>
                    <a:pt x="5254" y="6562"/>
                  </a:cubicBezTo>
                  <a:close/>
                  <a:moveTo>
                    <a:pt x="17037" y="13093"/>
                  </a:moveTo>
                  <a:cubicBezTo>
                    <a:pt x="17059" y="13093"/>
                    <a:pt x="17080" y="13098"/>
                    <a:pt x="17102" y="13110"/>
                  </a:cubicBezTo>
                  <a:cubicBezTo>
                    <a:pt x="17133" y="13128"/>
                    <a:pt x="17155" y="13155"/>
                    <a:pt x="17163" y="13188"/>
                  </a:cubicBezTo>
                  <a:cubicBezTo>
                    <a:pt x="17173" y="13223"/>
                    <a:pt x="17169" y="13257"/>
                    <a:pt x="17152" y="13289"/>
                  </a:cubicBezTo>
                  <a:cubicBezTo>
                    <a:pt x="17133" y="13322"/>
                    <a:pt x="17107" y="13343"/>
                    <a:pt x="17073" y="13353"/>
                  </a:cubicBezTo>
                  <a:cubicBezTo>
                    <a:pt x="17059" y="13358"/>
                    <a:pt x="17046" y="13360"/>
                    <a:pt x="17034" y="13360"/>
                  </a:cubicBezTo>
                  <a:cubicBezTo>
                    <a:pt x="17012" y="13360"/>
                    <a:pt x="16992" y="13354"/>
                    <a:pt x="16973" y="13343"/>
                  </a:cubicBezTo>
                  <a:cubicBezTo>
                    <a:pt x="16951" y="13323"/>
                    <a:pt x="16919" y="13299"/>
                    <a:pt x="16909" y="13263"/>
                  </a:cubicBezTo>
                  <a:lnTo>
                    <a:pt x="16872" y="13135"/>
                  </a:lnTo>
                  <a:lnTo>
                    <a:pt x="17001" y="13098"/>
                  </a:lnTo>
                  <a:cubicBezTo>
                    <a:pt x="17013" y="13095"/>
                    <a:pt x="17026" y="13093"/>
                    <a:pt x="17037" y="13093"/>
                  </a:cubicBezTo>
                  <a:close/>
                  <a:moveTo>
                    <a:pt x="10682" y="1"/>
                  </a:moveTo>
                  <a:cubicBezTo>
                    <a:pt x="10375" y="1"/>
                    <a:pt x="10065" y="43"/>
                    <a:pt x="9760" y="130"/>
                  </a:cubicBezTo>
                  <a:cubicBezTo>
                    <a:pt x="8911" y="374"/>
                    <a:pt x="8204" y="937"/>
                    <a:pt x="7773" y="1714"/>
                  </a:cubicBezTo>
                  <a:cubicBezTo>
                    <a:pt x="7532" y="2148"/>
                    <a:pt x="7394" y="2618"/>
                    <a:pt x="7363" y="3101"/>
                  </a:cubicBezTo>
                  <a:cubicBezTo>
                    <a:pt x="7334" y="3083"/>
                    <a:pt x="7305" y="3067"/>
                    <a:pt x="7274" y="3051"/>
                  </a:cubicBezTo>
                  <a:cubicBezTo>
                    <a:pt x="6648" y="2703"/>
                    <a:pt x="5958" y="2525"/>
                    <a:pt x="5261" y="2525"/>
                  </a:cubicBezTo>
                  <a:cubicBezTo>
                    <a:pt x="4876" y="2525"/>
                    <a:pt x="4489" y="2579"/>
                    <a:pt x="4109" y="2689"/>
                  </a:cubicBezTo>
                  <a:cubicBezTo>
                    <a:pt x="1903" y="3321"/>
                    <a:pt x="622" y="5631"/>
                    <a:pt x="1254" y="7838"/>
                  </a:cubicBezTo>
                  <a:cubicBezTo>
                    <a:pt x="1560" y="8900"/>
                    <a:pt x="2257" y="9782"/>
                    <a:pt x="3223" y="10322"/>
                  </a:cubicBezTo>
                  <a:cubicBezTo>
                    <a:pt x="3256" y="10339"/>
                    <a:pt x="3282" y="10355"/>
                    <a:pt x="3311" y="10371"/>
                  </a:cubicBezTo>
                  <a:cubicBezTo>
                    <a:pt x="2935" y="10650"/>
                    <a:pt x="2620" y="11008"/>
                    <a:pt x="2386" y="11430"/>
                  </a:cubicBezTo>
                  <a:cubicBezTo>
                    <a:pt x="1957" y="12207"/>
                    <a:pt x="1855" y="13102"/>
                    <a:pt x="2100" y="13954"/>
                  </a:cubicBezTo>
                  <a:cubicBezTo>
                    <a:pt x="2342" y="14801"/>
                    <a:pt x="2900" y="15506"/>
                    <a:pt x="3668" y="15936"/>
                  </a:cubicBezTo>
                  <a:cubicBezTo>
                    <a:pt x="3674" y="15939"/>
                    <a:pt x="3679" y="15940"/>
                    <a:pt x="3682" y="15944"/>
                  </a:cubicBezTo>
                  <a:cubicBezTo>
                    <a:pt x="3911" y="16072"/>
                    <a:pt x="4155" y="16161"/>
                    <a:pt x="4400" y="16231"/>
                  </a:cubicBezTo>
                  <a:cubicBezTo>
                    <a:pt x="4116" y="16468"/>
                    <a:pt x="3866" y="16754"/>
                    <a:pt x="3675" y="17098"/>
                  </a:cubicBezTo>
                  <a:cubicBezTo>
                    <a:pt x="3411" y="17574"/>
                    <a:pt x="3294" y="18101"/>
                    <a:pt x="3302" y="18633"/>
                  </a:cubicBezTo>
                  <a:lnTo>
                    <a:pt x="978" y="20608"/>
                  </a:lnTo>
                  <a:cubicBezTo>
                    <a:pt x="334" y="21154"/>
                    <a:pt x="0" y="21980"/>
                    <a:pt x="85" y="22820"/>
                  </a:cubicBezTo>
                  <a:cubicBezTo>
                    <a:pt x="168" y="23655"/>
                    <a:pt x="652" y="24396"/>
                    <a:pt x="1383" y="24805"/>
                  </a:cubicBezTo>
                  <a:cubicBezTo>
                    <a:pt x="1388" y="24808"/>
                    <a:pt x="1390" y="24809"/>
                    <a:pt x="1395" y="24812"/>
                  </a:cubicBezTo>
                  <a:lnTo>
                    <a:pt x="3724" y="26102"/>
                  </a:lnTo>
                  <a:cubicBezTo>
                    <a:pt x="4111" y="26316"/>
                    <a:pt x="4541" y="26424"/>
                    <a:pt x="4970" y="26424"/>
                  </a:cubicBezTo>
                  <a:cubicBezTo>
                    <a:pt x="5360" y="26424"/>
                    <a:pt x="5750" y="26335"/>
                    <a:pt x="6109" y="26158"/>
                  </a:cubicBezTo>
                  <a:cubicBezTo>
                    <a:pt x="6864" y="25784"/>
                    <a:pt x="7387" y="25063"/>
                    <a:pt x="7509" y="24229"/>
                  </a:cubicBezTo>
                  <a:lnTo>
                    <a:pt x="7952" y="21207"/>
                  </a:lnTo>
                  <a:cubicBezTo>
                    <a:pt x="8396" y="20939"/>
                    <a:pt x="8786" y="20567"/>
                    <a:pt x="9055" y="20081"/>
                  </a:cubicBezTo>
                  <a:cubicBezTo>
                    <a:pt x="9247" y="19734"/>
                    <a:pt x="9365" y="19361"/>
                    <a:pt x="9414" y="18977"/>
                  </a:cubicBezTo>
                  <a:cubicBezTo>
                    <a:pt x="9634" y="19201"/>
                    <a:pt x="9889" y="19394"/>
                    <a:pt x="10179" y="19548"/>
                  </a:cubicBezTo>
                  <a:cubicBezTo>
                    <a:pt x="10678" y="19824"/>
                    <a:pt x="11227" y="19965"/>
                    <a:pt x="11782" y="19965"/>
                  </a:cubicBezTo>
                  <a:cubicBezTo>
                    <a:pt x="12090" y="19965"/>
                    <a:pt x="12400" y="19922"/>
                    <a:pt x="12704" y="19834"/>
                  </a:cubicBezTo>
                  <a:cubicBezTo>
                    <a:pt x="13557" y="19588"/>
                    <a:pt x="14264" y="19026"/>
                    <a:pt x="14694" y="18251"/>
                  </a:cubicBezTo>
                  <a:cubicBezTo>
                    <a:pt x="14926" y="17829"/>
                    <a:pt x="15063" y="17372"/>
                    <a:pt x="15099" y="16906"/>
                  </a:cubicBezTo>
                  <a:cubicBezTo>
                    <a:pt x="15706" y="17226"/>
                    <a:pt x="16368" y="17388"/>
                    <a:pt x="17037" y="17388"/>
                  </a:cubicBezTo>
                  <a:cubicBezTo>
                    <a:pt x="17421" y="17388"/>
                    <a:pt x="17808" y="17334"/>
                    <a:pt x="18188" y="17226"/>
                  </a:cubicBezTo>
                  <a:cubicBezTo>
                    <a:pt x="19254" y="16921"/>
                    <a:pt x="20140" y="16215"/>
                    <a:pt x="20679" y="15242"/>
                  </a:cubicBezTo>
                  <a:cubicBezTo>
                    <a:pt x="21218" y="14269"/>
                    <a:pt x="21347" y="13147"/>
                    <a:pt x="21041" y="12079"/>
                  </a:cubicBezTo>
                  <a:cubicBezTo>
                    <a:pt x="20742" y="11034"/>
                    <a:pt x="20061" y="10163"/>
                    <a:pt x="19118" y="9621"/>
                  </a:cubicBezTo>
                  <a:cubicBezTo>
                    <a:pt x="19509" y="9337"/>
                    <a:pt x="19835" y="8972"/>
                    <a:pt x="20077" y="8536"/>
                  </a:cubicBezTo>
                  <a:cubicBezTo>
                    <a:pt x="20507" y="7761"/>
                    <a:pt x="20609" y="6864"/>
                    <a:pt x="20364" y="6011"/>
                  </a:cubicBezTo>
                  <a:cubicBezTo>
                    <a:pt x="20120" y="5164"/>
                    <a:pt x="19562" y="4461"/>
                    <a:pt x="18796" y="4029"/>
                  </a:cubicBezTo>
                  <a:cubicBezTo>
                    <a:pt x="18790" y="4026"/>
                    <a:pt x="18787" y="4023"/>
                    <a:pt x="18781" y="4020"/>
                  </a:cubicBezTo>
                  <a:cubicBezTo>
                    <a:pt x="18282" y="3743"/>
                    <a:pt x="17733" y="3603"/>
                    <a:pt x="17178" y="3603"/>
                  </a:cubicBezTo>
                  <a:cubicBezTo>
                    <a:pt x="16870" y="3603"/>
                    <a:pt x="16561" y="3646"/>
                    <a:pt x="16257" y="3733"/>
                  </a:cubicBezTo>
                  <a:lnTo>
                    <a:pt x="14401" y="4265"/>
                  </a:lnTo>
                  <a:lnTo>
                    <a:pt x="13870" y="2409"/>
                  </a:lnTo>
                  <a:cubicBezTo>
                    <a:pt x="13627" y="1562"/>
                    <a:pt x="13070" y="858"/>
                    <a:pt x="12302" y="428"/>
                  </a:cubicBezTo>
                  <a:cubicBezTo>
                    <a:pt x="12296" y="424"/>
                    <a:pt x="12293" y="423"/>
                    <a:pt x="12287" y="418"/>
                  </a:cubicBezTo>
                  <a:cubicBezTo>
                    <a:pt x="11788" y="141"/>
                    <a:pt x="11238" y="1"/>
                    <a:pt x="10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1"/>
            <p:cNvSpPr/>
            <p:nvPr/>
          </p:nvSpPr>
          <p:spPr>
            <a:xfrm>
              <a:off x="992775" y="3715425"/>
              <a:ext cx="441675" cy="422950"/>
            </a:xfrm>
            <a:custGeom>
              <a:avLst/>
              <a:gdLst/>
              <a:ahLst/>
              <a:cxnLst/>
              <a:rect l="l" t="t" r="r" b="b"/>
              <a:pathLst>
                <a:path w="17667" h="16918" extrusionOk="0">
                  <a:moveTo>
                    <a:pt x="8361" y="994"/>
                  </a:moveTo>
                  <a:cubicBezTo>
                    <a:pt x="8713" y="994"/>
                    <a:pt x="9036" y="1226"/>
                    <a:pt x="9139" y="1582"/>
                  </a:cubicBezTo>
                  <a:lnTo>
                    <a:pt x="10032" y="4698"/>
                  </a:lnTo>
                  <a:lnTo>
                    <a:pt x="8473" y="5147"/>
                  </a:lnTo>
                  <a:lnTo>
                    <a:pt x="7578" y="2031"/>
                  </a:lnTo>
                  <a:cubicBezTo>
                    <a:pt x="7457" y="1599"/>
                    <a:pt x="7706" y="1149"/>
                    <a:pt x="8136" y="1026"/>
                  </a:cubicBezTo>
                  <a:cubicBezTo>
                    <a:pt x="8211" y="1004"/>
                    <a:pt x="8286" y="994"/>
                    <a:pt x="8361" y="994"/>
                  </a:cubicBezTo>
                  <a:close/>
                  <a:moveTo>
                    <a:pt x="2938" y="3518"/>
                  </a:moveTo>
                  <a:cubicBezTo>
                    <a:pt x="3222" y="3518"/>
                    <a:pt x="3498" y="3592"/>
                    <a:pt x="3740" y="3725"/>
                  </a:cubicBezTo>
                  <a:cubicBezTo>
                    <a:pt x="4111" y="3931"/>
                    <a:pt x="4404" y="4277"/>
                    <a:pt x="4528" y="4714"/>
                  </a:cubicBezTo>
                  <a:lnTo>
                    <a:pt x="4980" y="6287"/>
                  </a:lnTo>
                  <a:lnTo>
                    <a:pt x="4970" y="6309"/>
                  </a:lnTo>
                  <a:lnTo>
                    <a:pt x="3395" y="6762"/>
                  </a:lnTo>
                  <a:cubicBezTo>
                    <a:pt x="3243" y="6805"/>
                    <a:pt x="3089" y="6827"/>
                    <a:pt x="2936" y="6827"/>
                  </a:cubicBezTo>
                  <a:cubicBezTo>
                    <a:pt x="2660" y="6827"/>
                    <a:pt x="2387" y="6757"/>
                    <a:pt x="2138" y="6619"/>
                  </a:cubicBezTo>
                  <a:cubicBezTo>
                    <a:pt x="1751" y="6404"/>
                    <a:pt x="1471" y="6052"/>
                    <a:pt x="1349" y="5628"/>
                  </a:cubicBezTo>
                  <a:cubicBezTo>
                    <a:pt x="1099" y="4752"/>
                    <a:pt x="1607" y="3835"/>
                    <a:pt x="2483" y="3582"/>
                  </a:cubicBezTo>
                  <a:cubicBezTo>
                    <a:pt x="2635" y="3538"/>
                    <a:pt x="2787" y="3518"/>
                    <a:pt x="2938" y="3518"/>
                  </a:cubicBezTo>
                  <a:close/>
                  <a:moveTo>
                    <a:pt x="14859" y="4595"/>
                  </a:moveTo>
                  <a:cubicBezTo>
                    <a:pt x="14995" y="4595"/>
                    <a:pt x="15129" y="4629"/>
                    <a:pt x="15249" y="4697"/>
                  </a:cubicBezTo>
                  <a:cubicBezTo>
                    <a:pt x="15440" y="4803"/>
                    <a:pt x="15576" y="4975"/>
                    <a:pt x="15636" y="5182"/>
                  </a:cubicBezTo>
                  <a:cubicBezTo>
                    <a:pt x="15761" y="5612"/>
                    <a:pt x="15510" y="6061"/>
                    <a:pt x="15080" y="6186"/>
                  </a:cubicBezTo>
                  <a:lnTo>
                    <a:pt x="11879" y="7103"/>
                  </a:lnTo>
                  <a:lnTo>
                    <a:pt x="11432" y="5542"/>
                  </a:lnTo>
                  <a:lnTo>
                    <a:pt x="14633" y="4626"/>
                  </a:lnTo>
                  <a:cubicBezTo>
                    <a:pt x="14707" y="4605"/>
                    <a:pt x="14783" y="4595"/>
                    <a:pt x="14859" y="4595"/>
                  </a:cubicBezTo>
                  <a:close/>
                  <a:moveTo>
                    <a:pt x="10425" y="5614"/>
                  </a:moveTo>
                  <a:lnTo>
                    <a:pt x="10921" y="7342"/>
                  </a:lnTo>
                  <a:lnTo>
                    <a:pt x="9192" y="7838"/>
                  </a:lnTo>
                  <a:lnTo>
                    <a:pt x="8696" y="6110"/>
                  </a:lnTo>
                  <a:lnTo>
                    <a:pt x="10425" y="5614"/>
                  </a:lnTo>
                  <a:close/>
                  <a:moveTo>
                    <a:pt x="7746" y="6382"/>
                  </a:moveTo>
                  <a:lnTo>
                    <a:pt x="8243" y="8111"/>
                  </a:lnTo>
                  <a:lnTo>
                    <a:pt x="6513" y="8608"/>
                  </a:lnTo>
                  <a:lnTo>
                    <a:pt x="6023" y="6895"/>
                  </a:lnTo>
                  <a:cubicBezTo>
                    <a:pt x="6025" y="6891"/>
                    <a:pt x="6029" y="6888"/>
                    <a:pt x="6030" y="6884"/>
                  </a:cubicBezTo>
                  <a:cubicBezTo>
                    <a:pt x="6030" y="6881"/>
                    <a:pt x="6032" y="6877"/>
                    <a:pt x="6033" y="6874"/>
                  </a:cubicBezTo>
                  <a:lnTo>
                    <a:pt x="7746" y="6382"/>
                  </a:lnTo>
                  <a:close/>
                  <a:moveTo>
                    <a:pt x="11193" y="8293"/>
                  </a:moveTo>
                  <a:lnTo>
                    <a:pt x="11666" y="9944"/>
                  </a:lnTo>
                  <a:cubicBezTo>
                    <a:pt x="11644" y="9974"/>
                    <a:pt x="11627" y="10008"/>
                    <a:pt x="11613" y="10044"/>
                  </a:cubicBezTo>
                  <a:lnTo>
                    <a:pt x="9960" y="10517"/>
                  </a:lnTo>
                  <a:lnTo>
                    <a:pt x="9464" y="8788"/>
                  </a:lnTo>
                  <a:lnTo>
                    <a:pt x="11193" y="8293"/>
                  </a:lnTo>
                  <a:close/>
                  <a:moveTo>
                    <a:pt x="8516" y="9061"/>
                  </a:moveTo>
                  <a:lnTo>
                    <a:pt x="9012" y="10789"/>
                  </a:lnTo>
                  <a:lnTo>
                    <a:pt x="7283" y="11285"/>
                  </a:lnTo>
                  <a:lnTo>
                    <a:pt x="6786" y="9557"/>
                  </a:lnTo>
                  <a:lnTo>
                    <a:pt x="8516" y="9061"/>
                  </a:lnTo>
                  <a:close/>
                  <a:moveTo>
                    <a:pt x="5844" y="9855"/>
                  </a:moveTo>
                  <a:lnTo>
                    <a:pt x="6291" y="11414"/>
                  </a:lnTo>
                  <a:lnTo>
                    <a:pt x="3200" y="12301"/>
                  </a:lnTo>
                  <a:cubicBezTo>
                    <a:pt x="3125" y="12323"/>
                    <a:pt x="3050" y="12333"/>
                    <a:pt x="2976" y="12333"/>
                  </a:cubicBezTo>
                  <a:cubicBezTo>
                    <a:pt x="2623" y="12333"/>
                    <a:pt x="2298" y="12101"/>
                    <a:pt x="2197" y="11744"/>
                  </a:cubicBezTo>
                  <a:cubicBezTo>
                    <a:pt x="2073" y="11314"/>
                    <a:pt x="2324" y="10864"/>
                    <a:pt x="2754" y="10741"/>
                  </a:cubicBezTo>
                  <a:lnTo>
                    <a:pt x="5844" y="9855"/>
                  </a:lnTo>
                  <a:close/>
                  <a:moveTo>
                    <a:pt x="14722" y="10050"/>
                  </a:moveTo>
                  <a:cubicBezTo>
                    <a:pt x="15442" y="10050"/>
                    <a:pt x="16106" y="10523"/>
                    <a:pt x="16314" y="11248"/>
                  </a:cubicBezTo>
                  <a:cubicBezTo>
                    <a:pt x="16565" y="12124"/>
                    <a:pt x="16057" y="13041"/>
                    <a:pt x="15179" y="13292"/>
                  </a:cubicBezTo>
                  <a:cubicBezTo>
                    <a:pt x="15027" y="13335"/>
                    <a:pt x="14873" y="13357"/>
                    <a:pt x="14720" y="13357"/>
                  </a:cubicBezTo>
                  <a:cubicBezTo>
                    <a:pt x="14444" y="13357"/>
                    <a:pt x="14171" y="13287"/>
                    <a:pt x="13922" y="13148"/>
                  </a:cubicBezTo>
                  <a:cubicBezTo>
                    <a:pt x="13535" y="12936"/>
                    <a:pt x="13255" y="12582"/>
                    <a:pt x="13134" y="12158"/>
                  </a:cubicBezTo>
                  <a:lnTo>
                    <a:pt x="12701" y="10646"/>
                  </a:lnTo>
                  <a:cubicBezTo>
                    <a:pt x="12711" y="10630"/>
                    <a:pt x="12724" y="10616"/>
                    <a:pt x="12732" y="10600"/>
                  </a:cubicBezTo>
                  <a:cubicBezTo>
                    <a:pt x="12741" y="10583"/>
                    <a:pt x="12748" y="10566"/>
                    <a:pt x="12755" y="10547"/>
                  </a:cubicBezTo>
                  <a:lnTo>
                    <a:pt x="14267" y="10114"/>
                  </a:lnTo>
                  <a:cubicBezTo>
                    <a:pt x="14419" y="10071"/>
                    <a:pt x="14572" y="10050"/>
                    <a:pt x="14722" y="10050"/>
                  </a:cubicBezTo>
                  <a:close/>
                  <a:moveTo>
                    <a:pt x="9343" y="11722"/>
                  </a:moveTo>
                  <a:lnTo>
                    <a:pt x="10253" y="14897"/>
                  </a:lnTo>
                  <a:cubicBezTo>
                    <a:pt x="10376" y="15327"/>
                    <a:pt x="10127" y="15777"/>
                    <a:pt x="9695" y="15900"/>
                  </a:cubicBezTo>
                  <a:cubicBezTo>
                    <a:pt x="9621" y="15922"/>
                    <a:pt x="9545" y="15932"/>
                    <a:pt x="9470" y="15932"/>
                  </a:cubicBezTo>
                  <a:cubicBezTo>
                    <a:pt x="9334" y="15932"/>
                    <a:pt x="9200" y="15898"/>
                    <a:pt x="9079" y="15831"/>
                  </a:cubicBezTo>
                  <a:cubicBezTo>
                    <a:pt x="8890" y="15725"/>
                    <a:pt x="8754" y="15553"/>
                    <a:pt x="8692" y="15345"/>
                  </a:cubicBezTo>
                  <a:lnTo>
                    <a:pt x="7782" y="12171"/>
                  </a:lnTo>
                  <a:lnTo>
                    <a:pt x="9343" y="11722"/>
                  </a:lnTo>
                  <a:close/>
                  <a:moveTo>
                    <a:pt x="8363" y="0"/>
                  </a:moveTo>
                  <a:cubicBezTo>
                    <a:pt x="8197" y="0"/>
                    <a:pt x="8030" y="23"/>
                    <a:pt x="7866" y="70"/>
                  </a:cubicBezTo>
                  <a:cubicBezTo>
                    <a:pt x="7403" y="203"/>
                    <a:pt x="7021" y="507"/>
                    <a:pt x="6787" y="929"/>
                  </a:cubicBezTo>
                  <a:cubicBezTo>
                    <a:pt x="6555" y="1350"/>
                    <a:pt x="6499" y="1836"/>
                    <a:pt x="6632" y="2297"/>
                  </a:cubicBezTo>
                  <a:lnTo>
                    <a:pt x="7525" y="5413"/>
                  </a:lnTo>
                  <a:lnTo>
                    <a:pt x="5896" y="5880"/>
                  </a:lnTo>
                  <a:lnTo>
                    <a:pt x="5482" y="4439"/>
                  </a:lnTo>
                  <a:cubicBezTo>
                    <a:pt x="5150" y="3280"/>
                    <a:pt x="4089" y="2524"/>
                    <a:pt x="2941" y="2524"/>
                  </a:cubicBezTo>
                  <a:cubicBezTo>
                    <a:pt x="2700" y="2524"/>
                    <a:pt x="2456" y="2557"/>
                    <a:pt x="2214" y="2627"/>
                  </a:cubicBezTo>
                  <a:cubicBezTo>
                    <a:pt x="813" y="3028"/>
                    <a:pt x="1" y="4496"/>
                    <a:pt x="402" y="5895"/>
                  </a:cubicBezTo>
                  <a:cubicBezTo>
                    <a:pt x="598" y="6574"/>
                    <a:pt x="1044" y="7134"/>
                    <a:pt x="1662" y="7477"/>
                  </a:cubicBezTo>
                  <a:cubicBezTo>
                    <a:pt x="2060" y="7698"/>
                    <a:pt x="2497" y="7809"/>
                    <a:pt x="2940" y="7809"/>
                  </a:cubicBezTo>
                  <a:cubicBezTo>
                    <a:pt x="3185" y="7809"/>
                    <a:pt x="3431" y="7775"/>
                    <a:pt x="3673" y="7706"/>
                  </a:cubicBezTo>
                  <a:lnTo>
                    <a:pt x="5115" y="7292"/>
                  </a:lnTo>
                  <a:lnTo>
                    <a:pt x="5575" y="8897"/>
                  </a:lnTo>
                  <a:lnTo>
                    <a:pt x="2485" y="9785"/>
                  </a:lnTo>
                  <a:cubicBezTo>
                    <a:pt x="2022" y="9916"/>
                    <a:pt x="1639" y="10222"/>
                    <a:pt x="1405" y="10643"/>
                  </a:cubicBezTo>
                  <a:cubicBezTo>
                    <a:pt x="1173" y="11063"/>
                    <a:pt x="1117" y="11549"/>
                    <a:pt x="1251" y="12010"/>
                  </a:cubicBezTo>
                  <a:cubicBezTo>
                    <a:pt x="1382" y="12473"/>
                    <a:pt x="1688" y="12856"/>
                    <a:pt x="2108" y="13090"/>
                  </a:cubicBezTo>
                  <a:cubicBezTo>
                    <a:pt x="2379" y="13239"/>
                    <a:pt x="2678" y="13316"/>
                    <a:pt x="2980" y="13316"/>
                  </a:cubicBezTo>
                  <a:cubicBezTo>
                    <a:pt x="3146" y="13316"/>
                    <a:pt x="3313" y="13293"/>
                    <a:pt x="3476" y="13246"/>
                  </a:cubicBezTo>
                  <a:lnTo>
                    <a:pt x="6704" y="12318"/>
                  </a:lnTo>
                  <a:cubicBezTo>
                    <a:pt x="6705" y="12321"/>
                    <a:pt x="6707" y="12321"/>
                    <a:pt x="6710" y="12323"/>
                  </a:cubicBezTo>
                  <a:cubicBezTo>
                    <a:pt x="6743" y="12340"/>
                    <a:pt x="6779" y="12354"/>
                    <a:pt x="6817" y="12366"/>
                  </a:cubicBezTo>
                  <a:lnTo>
                    <a:pt x="7749" y="15612"/>
                  </a:lnTo>
                  <a:cubicBezTo>
                    <a:pt x="7881" y="16074"/>
                    <a:pt x="8186" y="16458"/>
                    <a:pt x="8606" y="16690"/>
                  </a:cubicBezTo>
                  <a:cubicBezTo>
                    <a:pt x="8877" y="16840"/>
                    <a:pt x="9175" y="16917"/>
                    <a:pt x="9476" y="16917"/>
                  </a:cubicBezTo>
                  <a:cubicBezTo>
                    <a:pt x="9643" y="16917"/>
                    <a:pt x="9810" y="16894"/>
                    <a:pt x="9975" y="16846"/>
                  </a:cubicBezTo>
                  <a:cubicBezTo>
                    <a:pt x="10438" y="16714"/>
                    <a:pt x="10820" y="16409"/>
                    <a:pt x="11054" y="15988"/>
                  </a:cubicBezTo>
                  <a:cubicBezTo>
                    <a:pt x="11286" y="15568"/>
                    <a:pt x="11342" y="15082"/>
                    <a:pt x="11210" y="14619"/>
                  </a:cubicBezTo>
                  <a:lnTo>
                    <a:pt x="10299" y="11444"/>
                  </a:lnTo>
                  <a:lnTo>
                    <a:pt x="11788" y="11019"/>
                  </a:lnTo>
                  <a:lnTo>
                    <a:pt x="12190" y="12426"/>
                  </a:lnTo>
                  <a:cubicBezTo>
                    <a:pt x="12387" y="13105"/>
                    <a:pt x="12833" y="13669"/>
                    <a:pt x="13450" y="14008"/>
                  </a:cubicBezTo>
                  <a:cubicBezTo>
                    <a:pt x="13848" y="14229"/>
                    <a:pt x="14286" y="14341"/>
                    <a:pt x="14728" y="14341"/>
                  </a:cubicBezTo>
                  <a:cubicBezTo>
                    <a:pt x="14973" y="14341"/>
                    <a:pt x="15219" y="14306"/>
                    <a:pt x="15461" y="14238"/>
                  </a:cubicBezTo>
                  <a:cubicBezTo>
                    <a:pt x="16853" y="13841"/>
                    <a:pt x="17667" y="12374"/>
                    <a:pt x="17266" y="10974"/>
                  </a:cubicBezTo>
                  <a:cubicBezTo>
                    <a:pt x="16934" y="9815"/>
                    <a:pt x="15874" y="9060"/>
                    <a:pt x="14725" y="9060"/>
                  </a:cubicBezTo>
                  <a:cubicBezTo>
                    <a:pt x="14484" y="9060"/>
                    <a:pt x="14239" y="9093"/>
                    <a:pt x="13996" y="9163"/>
                  </a:cubicBezTo>
                  <a:lnTo>
                    <a:pt x="12589" y="9565"/>
                  </a:lnTo>
                  <a:lnTo>
                    <a:pt x="12156" y="8052"/>
                  </a:lnTo>
                  <a:lnTo>
                    <a:pt x="15355" y="7134"/>
                  </a:lnTo>
                  <a:cubicBezTo>
                    <a:pt x="15818" y="7003"/>
                    <a:pt x="16201" y="6697"/>
                    <a:pt x="16433" y="6276"/>
                  </a:cubicBezTo>
                  <a:cubicBezTo>
                    <a:pt x="16666" y="5856"/>
                    <a:pt x="16722" y="5370"/>
                    <a:pt x="16589" y="4907"/>
                  </a:cubicBezTo>
                  <a:cubicBezTo>
                    <a:pt x="16457" y="4446"/>
                    <a:pt x="16152" y="4062"/>
                    <a:pt x="15731" y="3829"/>
                  </a:cubicBezTo>
                  <a:cubicBezTo>
                    <a:pt x="15460" y="3679"/>
                    <a:pt x="15163" y="3603"/>
                    <a:pt x="14861" y="3603"/>
                  </a:cubicBezTo>
                  <a:cubicBezTo>
                    <a:pt x="14695" y="3603"/>
                    <a:pt x="14527" y="3626"/>
                    <a:pt x="14362" y="3673"/>
                  </a:cubicBezTo>
                  <a:lnTo>
                    <a:pt x="11077" y="4616"/>
                  </a:lnTo>
                  <a:cubicBezTo>
                    <a:pt x="11063" y="4605"/>
                    <a:pt x="11048" y="4596"/>
                    <a:pt x="11034" y="4585"/>
                  </a:cubicBezTo>
                  <a:lnTo>
                    <a:pt x="10094" y="1306"/>
                  </a:lnTo>
                  <a:cubicBezTo>
                    <a:pt x="9960" y="843"/>
                    <a:pt x="9657" y="460"/>
                    <a:pt x="9235" y="226"/>
                  </a:cubicBezTo>
                  <a:cubicBezTo>
                    <a:pt x="8963" y="77"/>
                    <a:pt x="8665" y="0"/>
                    <a:pt x="8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1"/>
            <p:cNvSpPr/>
            <p:nvPr/>
          </p:nvSpPr>
          <p:spPr>
            <a:xfrm>
              <a:off x="622725" y="3387175"/>
              <a:ext cx="1071750" cy="1216475"/>
            </a:xfrm>
            <a:custGeom>
              <a:avLst/>
              <a:gdLst/>
              <a:ahLst/>
              <a:cxnLst/>
              <a:rect l="l" t="t" r="r" b="b"/>
              <a:pathLst>
                <a:path w="42870" h="48659" extrusionOk="0">
                  <a:moveTo>
                    <a:pt x="22528" y="793"/>
                  </a:moveTo>
                  <a:lnTo>
                    <a:pt x="40770" y="10903"/>
                  </a:lnTo>
                  <a:cubicBezTo>
                    <a:pt x="40055" y="12524"/>
                    <a:pt x="40607" y="14440"/>
                    <a:pt x="42069" y="15433"/>
                  </a:cubicBezTo>
                  <a:lnTo>
                    <a:pt x="24825" y="46544"/>
                  </a:lnTo>
                  <a:cubicBezTo>
                    <a:pt x="24351" y="46336"/>
                    <a:pt x="23851" y="46235"/>
                    <a:pt x="23356" y="46235"/>
                  </a:cubicBezTo>
                  <a:cubicBezTo>
                    <a:pt x="22161" y="46235"/>
                    <a:pt x="20994" y="46821"/>
                    <a:pt x="20276" y="47880"/>
                  </a:cubicBezTo>
                  <a:lnTo>
                    <a:pt x="2037" y="37771"/>
                  </a:lnTo>
                  <a:cubicBezTo>
                    <a:pt x="2633" y="36460"/>
                    <a:pt x="2407" y="34968"/>
                    <a:pt x="1522" y="33906"/>
                  </a:cubicBezTo>
                  <a:cubicBezTo>
                    <a:pt x="1326" y="33667"/>
                    <a:pt x="1095" y="33450"/>
                    <a:pt x="833" y="33264"/>
                  </a:cubicBezTo>
                  <a:lnTo>
                    <a:pt x="18091" y="2127"/>
                  </a:lnTo>
                  <a:cubicBezTo>
                    <a:pt x="18549" y="2316"/>
                    <a:pt x="19026" y="2406"/>
                    <a:pt x="19496" y="2406"/>
                  </a:cubicBezTo>
                  <a:cubicBezTo>
                    <a:pt x="20683" y="2406"/>
                    <a:pt x="21828" y="1828"/>
                    <a:pt x="22528" y="793"/>
                  </a:cubicBezTo>
                  <a:close/>
                  <a:moveTo>
                    <a:pt x="22410" y="1"/>
                  </a:moveTo>
                  <a:cubicBezTo>
                    <a:pt x="22291" y="1"/>
                    <a:pt x="22176" y="63"/>
                    <a:pt x="22115" y="175"/>
                  </a:cubicBezTo>
                  <a:cubicBezTo>
                    <a:pt x="21564" y="1168"/>
                    <a:pt x="20549" y="1728"/>
                    <a:pt x="19493" y="1728"/>
                  </a:cubicBezTo>
                  <a:cubicBezTo>
                    <a:pt x="19025" y="1728"/>
                    <a:pt x="18549" y="1618"/>
                    <a:pt x="18102" y="1387"/>
                  </a:cubicBezTo>
                  <a:cubicBezTo>
                    <a:pt x="18052" y="1362"/>
                    <a:pt x="17999" y="1349"/>
                    <a:pt x="17947" y="1349"/>
                  </a:cubicBezTo>
                  <a:cubicBezTo>
                    <a:pt x="17827" y="1349"/>
                    <a:pt x="17711" y="1413"/>
                    <a:pt x="17651" y="1524"/>
                  </a:cubicBezTo>
                  <a:lnTo>
                    <a:pt x="89" y="33208"/>
                  </a:lnTo>
                  <a:cubicBezTo>
                    <a:pt x="0" y="33369"/>
                    <a:pt x="56" y="33569"/>
                    <a:pt x="214" y="33664"/>
                  </a:cubicBezTo>
                  <a:cubicBezTo>
                    <a:pt x="1620" y="34498"/>
                    <a:pt x="2106" y="36275"/>
                    <a:pt x="1293" y="37737"/>
                  </a:cubicBezTo>
                  <a:cubicBezTo>
                    <a:pt x="1247" y="37816"/>
                    <a:pt x="1234" y="37909"/>
                    <a:pt x="1260" y="37998"/>
                  </a:cubicBezTo>
                  <a:cubicBezTo>
                    <a:pt x="1272" y="38044"/>
                    <a:pt x="1296" y="38087"/>
                    <a:pt x="1326" y="38123"/>
                  </a:cubicBezTo>
                  <a:cubicBezTo>
                    <a:pt x="1353" y="38156"/>
                    <a:pt x="1385" y="38181"/>
                    <a:pt x="1422" y="38201"/>
                  </a:cubicBezTo>
                  <a:lnTo>
                    <a:pt x="20233" y="48622"/>
                  </a:lnTo>
                  <a:cubicBezTo>
                    <a:pt x="20277" y="48647"/>
                    <a:pt x="20326" y="48658"/>
                    <a:pt x="20374" y="48658"/>
                  </a:cubicBezTo>
                  <a:cubicBezTo>
                    <a:pt x="20507" y="48658"/>
                    <a:pt x="20645" y="48576"/>
                    <a:pt x="20711" y="48456"/>
                  </a:cubicBezTo>
                  <a:cubicBezTo>
                    <a:pt x="21259" y="47465"/>
                    <a:pt x="22289" y="46906"/>
                    <a:pt x="23348" y="46906"/>
                  </a:cubicBezTo>
                  <a:cubicBezTo>
                    <a:pt x="23842" y="46906"/>
                    <a:pt x="24341" y="47027"/>
                    <a:pt x="24803" y="47282"/>
                  </a:cubicBezTo>
                  <a:cubicBezTo>
                    <a:pt x="24855" y="47312"/>
                    <a:pt x="24911" y="47326"/>
                    <a:pt x="24967" y="47326"/>
                  </a:cubicBezTo>
                  <a:cubicBezTo>
                    <a:pt x="25085" y="47326"/>
                    <a:pt x="25200" y="47263"/>
                    <a:pt x="25261" y="47152"/>
                  </a:cubicBezTo>
                  <a:lnTo>
                    <a:pt x="42817" y="15476"/>
                  </a:lnTo>
                  <a:cubicBezTo>
                    <a:pt x="42860" y="15399"/>
                    <a:pt x="42870" y="15305"/>
                    <a:pt x="42846" y="15220"/>
                  </a:cubicBezTo>
                  <a:cubicBezTo>
                    <a:pt x="42820" y="15134"/>
                    <a:pt x="42762" y="15060"/>
                    <a:pt x="42684" y="15017"/>
                  </a:cubicBezTo>
                  <a:cubicBezTo>
                    <a:pt x="41235" y="14215"/>
                    <a:pt x="40706" y="12376"/>
                    <a:pt x="41510" y="10926"/>
                  </a:cubicBezTo>
                  <a:cubicBezTo>
                    <a:pt x="41601" y="10762"/>
                    <a:pt x="41541" y="10554"/>
                    <a:pt x="41379" y="10467"/>
                  </a:cubicBezTo>
                  <a:lnTo>
                    <a:pt x="22574" y="43"/>
                  </a:lnTo>
                  <a:cubicBezTo>
                    <a:pt x="22522" y="14"/>
                    <a:pt x="22466" y="1"/>
                    <a:pt x="22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1"/>
            <p:cNvSpPr/>
            <p:nvPr/>
          </p:nvSpPr>
          <p:spPr>
            <a:xfrm>
              <a:off x="1049550" y="4103250"/>
              <a:ext cx="88850" cy="77775"/>
            </a:xfrm>
            <a:custGeom>
              <a:avLst/>
              <a:gdLst/>
              <a:ahLst/>
              <a:cxnLst/>
              <a:rect l="l" t="t" r="r" b="b"/>
              <a:pathLst>
                <a:path w="3554" h="3111" extrusionOk="0">
                  <a:moveTo>
                    <a:pt x="1779" y="0"/>
                  </a:moveTo>
                  <a:cubicBezTo>
                    <a:pt x="1233" y="0"/>
                    <a:pt x="703" y="290"/>
                    <a:pt x="419" y="801"/>
                  </a:cubicBezTo>
                  <a:cubicBezTo>
                    <a:pt x="0" y="1552"/>
                    <a:pt x="272" y="2500"/>
                    <a:pt x="1023" y="2915"/>
                  </a:cubicBezTo>
                  <a:cubicBezTo>
                    <a:pt x="1262" y="3048"/>
                    <a:pt x="1521" y="3111"/>
                    <a:pt x="1776" y="3111"/>
                  </a:cubicBezTo>
                  <a:cubicBezTo>
                    <a:pt x="2323" y="3111"/>
                    <a:pt x="2854" y="2822"/>
                    <a:pt x="3137" y="2311"/>
                  </a:cubicBezTo>
                  <a:cubicBezTo>
                    <a:pt x="3553" y="1560"/>
                    <a:pt x="3282" y="614"/>
                    <a:pt x="2533" y="197"/>
                  </a:cubicBezTo>
                  <a:cubicBezTo>
                    <a:pt x="2293" y="63"/>
                    <a:pt x="2034" y="0"/>
                    <a:pt x="17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1"/>
            <p:cNvSpPr/>
            <p:nvPr/>
          </p:nvSpPr>
          <p:spPr>
            <a:xfrm>
              <a:off x="962425" y="4134850"/>
              <a:ext cx="142500" cy="172800"/>
            </a:xfrm>
            <a:custGeom>
              <a:avLst/>
              <a:gdLst/>
              <a:ahLst/>
              <a:cxnLst/>
              <a:rect l="l" t="t" r="r" b="b"/>
              <a:pathLst>
                <a:path w="5700" h="6912" extrusionOk="0">
                  <a:moveTo>
                    <a:pt x="5130" y="0"/>
                  </a:moveTo>
                  <a:cubicBezTo>
                    <a:pt x="5016" y="0"/>
                    <a:pt x="4899" y="39"/>
                    <a:pt x="4796" y="125"/>
                  </a:cubicBezTo>
                  <a:lnTo>
                    <a:pt x="279" y="3963"/>
                  </a:lnTo>
                  <a:cubicBezTo>
                    <a:pt x="1" y="4200"/>
                    <a:pt x="44" y="4640"/>
                    <a:pt x="363" y="4817"/>
                  </a:cubicBezTo>
                  <a:lnTo>
                    <a:pt x="4023" y="6845"/>
                  </a:lnTo>
                  <a:cubicBezTo>
                    <a:pt x="4104" y="6891"/>
                    <a:pt x="4191" y="6912"/>
                    <a:pt x="4275" y="6912"/>
                  </a:cubicBezTo>
                  <a:cubicBezTo>
                    <a:pt x="4522" y="6912"/>
                    <a:pt x="4753" y="6734"/>
                    <a:pt x="4792" y="6466"/>
                  </a:cubicBezTo>
                  <a:lnTo>
                    <a:pt x="5649" y="602"/>
                  </a:lnTo>
                  <a:cubicBezTo>
                    <a:pt x="5700" y="257"/>
                    <a:pt x="5425" y="0"/>
                    <a:pt x="5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1"/>
            <p:cNvSpPr/>
            <p:nvPr/>
          </p:nvSpPr>
          <p:spPr>
            <a:xfrm>
              <a:off x="1096200" y="3999675"/>
              <a:ext cx="81250" cy="130425"/>
            </a:xfrm>
            <a:custGeom>
              <a:avLst/>
              <a:gdLst/>
              <a:ahLst/>
              <a:cxnLst/>
              <a:rect l="l" t="t" r="r" b="b"/>
              <a:pathLst>
                <a:path w="3250" h="5217" extrusionOk="0">
                  <a:moveTo>
                    <a:pt x="2902" y="0"/>
                  </a:moveTo>
                  <a:cubicBezTo>
                    <a:pt x="2795" y="0"/>
                    <a:pt x="2690" y="57"/>
                    <a:pt x="2634" y="157"/>
                  </a:cubicBezTo>
                  <a:lnTo>
                    <a:pt x="82" y="4764"/>
                  </a:lnTo>
                  <a:cubicBezTo>
                    <a:pt x="0" y="4910"/>
                    <a:pt x="52" y="5095"/>
                    <a:pt x="198" y="5178"/>
                  </a:cubicBezTo>
                  <a:cubicBezTo>
                    <a:pt x="198" y="5178"/>
                    <a:pt x="198" y="5178"/>
                    <a:pt x="198" y="5178"/>
                  </a:cubicBezTo>
                  <a:lnTo>
                    <a:pt x="198" y="5178"/>
                  </a:lnTo>
                  <a:cubicBezTo>
                    <a:pt x="198" y="5179"/>
                    <a:pt x="199" y="5179"/>
                    <a:pt x="199" y="5179"/>
                  </a:cubicBezTo>
                  <a:cubicBezTo>
                    <a:pt x="199" y="5179"/>
                    <a:pt x="199" y="5179"/>
                    <a:pt x="199" y="5178"/>
                  </a:cubicBezTo>
                  <a:lnTo>
                    <a:pt x="199" y="5178"/>
                  </a:lnTo>
                  <a:cubicBezTo>
                    <a:pt x="246" y="5204"/>
                    <a:pt x="297" y="5216"/>
                    <a:pt x="347" y="5216"/>
                  </a:cubicBezTo>
                  <a:cubicBezTo>
                    <a:pt x="454" y="5216"/>
                    <a:pt x="557" y="5160"/>
                    <a:pt x="612" y="5060"/>
                  </a:cubicBezTo>
                  <a:lnTo>
                    <a:pt x="3168" y="453"/>
                  </a:lnTo>
                  <a:cubicBezTo>
                    <a:pt x="3249" y="306"/>
                    <a:pt x="3198" y="122"/>
                    <a:pt x="3050" y="38"/>
                  </a:cubicBezTo>
                  <a:lnTo>
                    <a:pt x="3049" y="38"/>
                  </a:lnTo>
                  <a:cubicBezTo>
                    <a:pt x="3002" y="13"/>
                    <a:pt x="2952" y="0"/>
                    <a:pt x="2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4" name="Google Shape;4854;p41"/>
            <p:cNvSpPr/>
            <p:nvPr/>
          </p:nvSpPr>
          <p:spPr>
            <a:xfrm>
              <a:off x="1267575" y="3236425"/>
              <a:ext cx="420500" cy="368175"/>
            </a:xfrm>
            <a:custGeom>
              <a:avLst/>
              <a:gdLst/>
              <a:ahLst/>
              <a:cxnLst/>
              <a:rect l="l" t="t" r="r" b="b"/>
              <a:pathLst>
                <a:path w="16820" h="14727" extrusionOk="0">
                  <a:moveTo>
                    <a:pt x="7374" y="3750"/>
                  </a:moveTo>
                  <a:lnTo>
                    <a:pt x="12025" y="6328"/>
                  </a:lnTo>
                  <a:lnTo>
                    <a:pt x="9448" y="10979"/>
                  </a:lnTo>
                  <a:lnTo>
                    <a:pt x="4796" y="8401"/>
                  </a:lnTo>
                  <a:lnTo>
                    <a:pt x="7374" y="3750"/>
                  </a:lnTo>
                  <a:close/>
                  <a:moveTo>
                    <a:pt x="8417" y="1"/>
                  </a:moveTo>
                  <a:cubicBezTo>
                    <a:pt x="5827" y="1"/>
                    <a:pt x="3315" y="1369"/>
                    <a:pt x="1971" y="3794"/>
                  </a:cubicBezTo>
                  <a:cubicBezTo>
                    <a:pt x="0" y="7351"/>
                    <a:pt x="1284" y="11832"/>
                    <a:pt x="4842" y="13802"/>
                  </a:cubicBezTo>
                  <a:cubicBezTo>
                    <a:pt x="5972" y="14429"/>
                    <a:pt x="7197" y="14727"/>
                    <a:pt x="8404" y="14727"/>
                  </a:cubicBezTo>
                  <a:cubicBezTo>
                    <a:pt x="10993" y="14727"/>
                    <a:pt x="13505" y="13358"/>
                    <a:pt x="14849" y="10932"/>
                  </a:cubicBezTo>
                  <a:cubicBezTo>
                    <a:pt x="16819" y="7376"/>
                    <a:pt x="15535" y="2896"/>
                    <a:pt x="11979" y="925"/>
                  </a:cubicBezTo>
                  <a:cubicBezTo>
                    <a:pt x="10849" y="298"/>
                    <a:pt x="9624" y="1"/>
                    <a:pt x="8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5" name="Google Shape;4855;p41"/>
            <p:cNvSpPr/>
            <p:nvPr/>
          </p:nvSpPr>
          <p:spPr>
            <a:xfrm>
              <a:off x="1302175" y="3257975"/>
              <a:ext cx="361325" cy="325100"/>
            </a:xfrm>
            <a:custGeom>
              <a:avLst/>
              <a:gdLst/>
              <a:ahLst/>
              <a:cxnLst/>
              <a:rect l="l" t="t" r="r" b="b"/>
              <a:pathLst>
                <a:path w="14453" h="13004" extrusionOk="0">
                  <a:moveTo>
                    <a:pt x="7037" y="676"/>
                  </a:moveTo>
                  <a:cubicBezTo>
                    <a:pt x="7992" y="676"/>
                    <a:pt x="8959" y="910"/>
                    <a:pt x="9851" y="1404"/>
                  </a:cubicBezTo>
                  <a:cubicBezTo>
                    <a:pt x="10501" y="1764"/>
                    <a:pt x="11054" y="2230"/>
                    <a:pt x="11501" y="2770"/>
                  </a:cubicBezTo>
                  <a:cubicBezTo>
                    <a:pt x="12995" y="4565"/>
                    <a:pt x="13320" y="7166"/>
                    <a:pt x="12123" y="9327"/>
                  </a:cubicBezTo>
                  <a:cubicBezTo>
                    <a:pt x="11060" y="11244"/>
                    <a:pt x="9068" y="12328"/>
                    <a:pt x="7016" y="12328"/>
                  </a:cubicBezTo>
                  <a:cubicBezTo>
                    <a:pt x="6061" y="12328"/>
                    <a:pt x="5094" y="12093"/>
                    <a:pt x="4202" y="11599"/>
                  </a:cubicBezTo>
                  <a:cubicBezTo>
                    <a:pt x="1390" y="10040"/>
                    <a:pt x="372" y="6487"/>
                    <a:pt x="1930" y="3676"/>
                  </a:cubicBezTo>
                  <a:cubicBezTo>
                    <a:pt x="2993" y="1759"/>
                    <a:pt x="4986" y="676"/>
                    <a:pt x="7037" y="676"/>
                  </a:cubicBezTo>
                  <a:close/>
                  <a:moveTo>
                    <a:pt x="7037" y="1"/>
                  </a:moveTo>
                  <a:cubicBezTo>
                    <a:pt x="4747" y="1"/>
                    <a:pt x="2524" y="1210"/>
                    <a:pt x="1338" y="3351"/>
                  </a:cubicBezTo>
                  <a:cubicBezTo>
                    <a:pt x="1" y="5763"/>
                    <a:pt x="365" y="8665"/>
                    <a:pt x="2032" y="10669"/>
                  </a:cubicBezTo>
                  <a:cubicBezTo>
                    <a:pt x="2533" y="11269"/>
                    <a:pt x="3150" y="11790"/>
                    <a:pt x="3873" y="12189"/>
                  </a:cubicBezTo>
                  <a:cubicBezTo>
                    <a:pt x="4870" y="12742"/>
                    <a:pt x="5950" y="13004"/>
                    <a:pt x="7016" y="13004"/>
                  </a:cubicBezTo>
                  <a:cubicBezTo>
                    <a:pt x="9306" y="13004"/>
                    <a:pt x="11529" y="11795"/>
                    <a:pt x="12715" y="9654"/>
                  </a:cubicBezTo>
                  <a:cubicBezTo>
                    <a:pt x="14452" y="6518"/>
                    <a:pt x="13313" y="2551"/>
                    <a:pt x="10180" y="815"/>
                  </a:cubicBezTo>
                  <a:cubicBezTo>
                    <a:pt x="9183" y="263"/>
                    <a:pt x="8103" y="1"/>
                    <a:pt x="7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6" name="Google Shape;4856;p41"/>
            <p:cNvSpPr/>
            <p:nvPr/>
          </p:nvSpPr>
          <p:spPr>
            <a:xfrm>
              <a:off x="1366275" y="3308975"/>
              <a:ext cx="223075" cy="223075"/>
            </a:xfrm>
            <a:custGeom>
              <a:avLst/>
              <a:gdLst/>
              <a:ahLst/>
              <a:cxnLst/>
              <a:rect l="l" t="t" r="r" b="b"/>
              <a:pathLst>
                <a:path w="8923" h="8923" extrusionOk="0">
                  <a:moveTo>
                    <a:pt x="3426" y="848"/>
                  </a:moveTo>
                  <a:lnTo>
                    <a:pt x="8077" y="3426"/>
                  </a:lnTo>
                  <a:lnTo>
                    <a:pt x="5500" y="8077"/>
                  </a:lnTo>
                  <a:lnTo>
                    <a:pt x="848" y="5499"/>
                  </a:lnTo>
                  <a:lnTo>
                    <a:pt x="3426" y="848"/>
                  </a:lnTo>
                  <a:close/>
                  <a:moveTo>
                    <a:pt x="3183" y="1"/>
                  </a:moveTo>
                  <a:lnTo>
                    <a:pt x="1" y="5741"/>
                  </a:lnTo>
                  <a:lnTo>
                    <a:pt x="5741" y="8923"/>
                  </a:lnTo>
                  <a:lnTo>
                    <a:pt x="8923" y="3182"/>
                  </a:lnTo>
                  <a:lnTo>
                    <a:pt x="3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7" name="Google Shape;4857;p41"/>
            <p:cNvSpPr/>
            <p:nvPr/>
          </p:nvSpPr>
          <p:spPr>
            <a:xfrm>
              <a:off x="1286700" y="3360300"/>
              <a:ext cx="381375" cy="244350"/>
            </a:xfrm>
            <a:custGeom>
              <a:avLst/>
              <a:gdLst/>
              <a:ahLst/>
              <a:cxnLst/>
              <a:rect l="l" t="t" r="r" b="b"/>
              <a:pathLst>
                <a:path w="15255" h="9774" extrusionOk="0">
                  <a:moveTo>
                    <a:pt x="14592" y="0"/>
                  </a:moveTo>
                  <a:cubicBezTo>
                    <a:pt x="14485" y="927"/>
                    <a:pt x="14201" y="1848"/>
                    <a:pt x="13722" y="2713"/>
                  </a:cubicBezTo>
                  <a:cubicBezTo>
                    <a:pt x="12378" y="5138"/>
                    <a:pt x="9867" y="6508"/>
                    <a:pt x="7278" y="6508"/>
                  </a:cubicBezTo>
                  <a:cubicBezTo>
                    <a:pt x="6070" y="6508"/>
                    <a:pt x="4845" y="6210"/>
                    <a:pt x="3714" y="5583"/>
                  </a:cubicBezTo>
                  <a:cubicBezTo>
                    <a:pt x="2063" y="4667"/>
                    <a:pt x="909" y="3208"/>
                    <a:pt x="336" y="1554"/>
                  </a:cubicBezTo>
                  <a:lnTo>
                    <a:pt x="336" y="1554"/>
                  </a:lnTo>
                  <a:cubicBezTo>
                    <a:pt x="1" y="4432"/>
                    <a:pt x="1388" y="7358"/>
                    <a:pt x="4078" y="8849"/>
                  </a:cubicBezTo>
                  <a:cubicBezTo>
                    <a:pt x="5209" y="9476"/>
                    <a:pt x="6433" y="9773"/>
                    <a:pt x="7641" y="9773"/>
                  </a:cubicBezTo>
                  <a:cubicBezTo>
                    <a:pt x="10231" y="9773"/>
                    <a:pt x="12742" y="8405"/>
                    <a:pt x="14086" y="5980"/>
                  </a:cubicBezTo>
                  <a:cubicBezTo>
                    <a:pt x="15140" y="4073"/>
                    <a:pt x="15255" y="1906"/>
                    <a:pt x="14592"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8" name="Google Shape;4858;p41"/>
            <p:cNvSpPr/>
            <p:nvPr/>
          </p:nvSpPr>
          <p:spPr>
            <a:xfrm>
              <a:off x="569225" y="4267425"/>
              <a:ext cx="70225" cy="70200"/>
            </a:xfrm>
            <a:custGeom>
              <a:avLst/>
              <a:gdLst/>
              <a:ahLst/>
              <a:cxnLst/>
              <a:rect l="l" t="t" r="r" b="b"/>
              <a:pathLst>
                <a:path w="2809" h="2808" extrusionOk="0">
                  <a:moveTo>
                    <a:pt x="2182" y="0"/>
                  </a:moveTo>
                  <a:lnTo>
                    <a:pt x="1" y="625"/>
                  </a:lnTo>
                  <a:lnTo>
                    <a:pt x="625" y="2808"/>
                  </a:lnTo>
                  <a:lnTo>
                    <a:pt x="2808" y="2182"/>
                  </a:lnTo>
                  <a:lnTo>
                    <a:pt x="2182" y="0"/>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9" name="Google Shape;4859;p41"/>
            <p:cNvSpPr/>
            <p:nvPr/>
          </p:nvSpPr>
          <p:spPr>
            <a:xfrm>
              <a:off x="584550" y="4282725"/>
              <a:ext cx="39525" cy="39500"/>
            </a:xfrm>
            <a:custGeom>
              <a:avLst/>
              <a:gdLst/>
              <a:ahLst/>
              <a:cxnLst/>
              <a:rect l="l" t="t" r="r" b="b"/>
              <a:pathLst>
                <a:path w="1581" h="1580" extrusionOk="0">
                  <a:moveTo>
                    <a:pt x="1228" y="0"/>
                  </a:moveTo>
                  <a:lnTo>
                    <a:pt x="1" y="353"/>
                  </a:lnTo>
                  <a:lnTo>
                    <a:pt x="352" y="1580"/>
                  </a:lnTo>
                  <a:lnTo>
                    <a:pt x="1580" y="1229"/>
                  </a:lnTo>
                  <a:lnTo>
                    <a:pt x="1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1"/>
            <p:cNvSpPr/>
            <p:nvPr/>
          </p:nvSpPr>
          <p:spPr>
            <a:xfrm>
              <a:off x="1162225" y="4599775"/>
              <a:ext cx="70225" cy="70225"/>
            </a:xfrm>
            <a:custGeom>
              <a:avLst/>
              <a:gdLst/>
              <a:ahLst/>
              <a:cxnLst/>
              <a:rect l="l" t="t" r="r" b="b"/>
              <a:pathLst>
                <a:path w="2809" h="2809" extrusionOk="0">
                  <a:moveTo>
                    <a:pt x="2182" y="1"/>
                  </a:moveTo>
                  <a:lnTo>
                    <a:pt x="1" y="627"/>
                  </a:lnTo>
                  <a:lnTo>
                    <a:pt x="627" y="2809"/>
                  </a:lnTo>
                  <a:lnTo>
                    <a:pt x="2808" y="2184"/>
                  </a:lnTo>
                  <a:lnTo>
                    <a:pt x="2182"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1"/>
            <p:cNvSpPr/>
            <p:nvPr/>
          </p:nvSpPr>
          <p:spPr>
            <a:xfrm>
              <a:off x="1177625" y="4615225"/>
              <a:ext cx="39525" cy="39525"/>
            </a:xfrm>
            <a:custGeom>
              <a:avLst/>
              <a:gdLst/>
              <a:ahLst/>
              <a:cxnLst/>
              <a:rect l="l" t="t" r="r" b="b"/>
              <a:pathLst>
                <a:path w="1581" h="1581" extrusionOk="0">
                  <a:moveTo>
                    <a:pt x="1228" y="1"/>
                  </a:moveTo>
                  <a:lnTo>
                    <a:pt x="1" y="352"/>
                  </a:lnTo>
                  <a:lnTo>
                    <a:pt x="352" y="1580"/>
                  </a:lnTo>
                  <a:lnTo>
                    <a:pt x="1580" y="1227"/>
                  </a:lnTo>
                  <a:lnTo>
                    <a:pt x="1228" y="1"/>
                  </a:ln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1"/>
            <p:cNvSpPr/>
            <p:nvPr/>
          </p:nvSpPr>
          <p:spPr>
            <a:xfrm>
              <a:off x="1088625" y="3340650"/>
              <a:ext cx="70225" cy="70225"/>
            </a:xfrm>
            <a:custGeom>
              <a:avLst/>
              <a:gdLst/>
              <a:ahLst/>
              <a:cxnLst/>
              <a:rect l="l" t="t" r="r" b="b"/>
              <a:pathLst>
                <a:path w="2809" h="2809" extrusionOk="0">
                  <a:moveTo>
                    <a:pt x="2184" y="1"/>
                  </a:moveTo>
                  <a:lnTo>
                    <a:pt x="1" y="627"/>
                  </a:lnTo>
                  <a:lnTo>
                    <a:pt x="627" y="2808"/>
                  </a:lnTo>
                  <a:lnTo>
                    <a:pt x="2808" y="2183"/>
                  </a:lnTo>
                  <a:lnTo>
                    <a:pt x="2184"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1"/>
            <p:cNvSpPr/>
            <p:nvPr/>
          </p:nvSpPr>
          <p:spPr>
            <a:xfrm>
              <a:off x="1104075" y="3356025"/>
              <a:ext cx="39500" cy="39500"/>
            </a:xfrm>
            <a:custGeom>
              <a:avLst/>
              <a:gdLst/>
              <a:ahLst/>
              <a:cxnLst/>
              <a:rect l="l" t="t" r="r" b="b"/>
              <a:pathLst>
                <a:path w="1580" h="1580" extrusionOk="0">
                  <a:moveTo>
                    <a:pt x="1227" y="1"/>
                  </a:moveTo>
                  <a:lnTo>
                    <a:pt x="0" y="353"/>
                  </a:lnTo>
                  <a:lnTo>
                    <a:pt x="352" y="1580"/>
                  </a:lnTo>
                  <a:lnTo>
                    <a:pt x="1580" y="1227"/>
                  </a:lnTo>
                  <a:lnTo>
                    <a:pt x="1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1"/>
            <p:cNvSpPr/>
            <p:nvPr/>
          </p:nvSpPr>
          <p:spPr>
            <a:xfrm>
              <a:off x="1681750" y="3673125"/>
              <a:ext cx="70200" cy="70225"/>
            </a:xfrm>
            <a:custGeom>
              <a:avLst/>
              <a:gdLst/>
              <a:ahLst/>
              <a:cxnLst/>
              <a:rect l="l" t="t" r="r" b="b"/>
              <a:pathLst>
                <a:path w="2808" h="2809" extrusionOk="0">
                  <a:moveTo>
                    <a:pt x="2183" y="1"/>
                  </a:moveTo>
                  <a:lnTo>
                    <a:pt x="0" y="626"/>
                  </a:lnTo>
                  <a:lnTo>
                    <a:pt x="626" y="2808"/>
                  </a:lnTo>
                  <a:lnTo>
                    <a:pt x="2808" y="2182"/>
                  </a:lnTo>
                  <a:lnTo>
                    <a:pt x="2183"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5" name="Google Shape;4865;p41"/>
            <p:cNvSpPr/>
            <p:nvPr/>
          </p:nvSpPr>
          <p:spPr>
            <a:xfrm>
              <a:off x="1697100" y="3688425"/>
              <a:ext cx="39525" cy="39550"/>
            </a:xfrm>
            <a:custGeom>
              <a:avLst/>
              <a:gdLst/>
              <a:ahLst/>
              <a:cxnLst/>
              <a:rect l="l" t="t" r="r" b="b"/>
              <a:pathLst>
                <a:path w="1581" h="1582" extrusionOk="0">
                  <a:moveTo>
                    <a:pt x="1228" y="1"/>
                  </a:moveTo>
                  <a:lnTo>
                    <a:pt x="1" y="353"/>
                  </a:lnTo>
                  <a:lnTo>
                    <a:pt x="352" y="1581"/>
                  </a:lnTo>
                  <a:lnTo>
                    <a:pt x="1580" y="1229"/>
                  </a:lnTo>
                  <a:lnTo>
                    <a:pt x="1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6" name="Google Shape;4866;p41"/>
            <p:cNvSpPr/>
            <p:nvPr/>
          </p:nvSpPr>
          <p:spPr>
            <a:xfrm>
              <a:off x="908550" y="3564750"/>
              <a:ext cx="1660900" cy="1520425"/>
            </a:xfrm>
            <a:custGeom>
              <a:avLst/>
              <a:gdLst/>
              <a:ahLst/>
              <a:cxnLst/>
              <a:rect l="l" t="t" r="r" b="b"/>
              <a:pathLst>
                <a:path w="66436" h="60817" extrusionOk="0">
                  <a:moveTo>
                    <a:pt x="47016" y="0"/>
                  </a:moveTo>
                  <a:lnTo>
                    <a:pt x="0" y="33827"/>
                  </a:lnTo>
                  <a:lnTo>
                    <a:pt x="19419" y="60817"/>
                  </a:lnTo>
                  <a:lnTo>
                    <a:pt x="66435" y="26991"/>
                  </a:lnTo>
                  <a:lnTo>
                    <a:pt x="470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7" name="Google Shape;4867;p41"/>
            <p:cNvSpPr/>
            <p:nvPr/>
          </p:nvSpPr>
          <p:spPr>
            <a:xfrm>
              <a:off x="2039450" y="3561900"/>
              <a:ext cx="574425" cy="680750"/>
            </a:xfrm>
            <a:custGeom>
              <a:avLst/>
              <a:gdLst/>
              <a:ahLst/>
              <a:cxnLst/>
              <a:rect l="l" t="t" r="r" b="b"/>
              <a:pathLst>
                <a:path w="22977" h="27230" extrusionOk="0">
                  <a:moveTo>
                    <a:pt x="1693" y="1"/>
                  </a:moveTo>
                  <a:lnTo>
                    <a:pt x="0" y="11548"/>
                  </a:lnTo>
                  <a:lnTo>
                    <a:pt x="9796" y="25164"/>
                  </a:lnTo>
                  <a:lnTo>
                    <a:pt x="21284" y="27229"/>
                  </a:lnTo>
                  <a:lnTo>
                    <a:pt x="22976" y="15682"/>
                  </a:lnTo>
                  <a:lnTo>
                    <a:pt x="13180" y="2066"/>
                  </a:lnTo>
                  <a:lnTo>
                    <a:pt x="1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8" name="Google Shape;4868;p41"/>
            <p:cNvSpPr/>
            <p:nvPr/>
          </p:nvSpPr>
          <p:spPr>
            <a:xfrm>
              <a:off x="2039450" y="3561900"/>
              <a:ext cx="532100" cy="680750"/>
            </a:xfrm>
            <a:custGeom>
              <a:avLst/>
              <a:gdLst/>
              <a:ahLst/>
              <a:cxnLst/>
              <a:rect l="l" t="t" r="r" b="b"/>
              <a:pathLst>
                <a:path w="21284" h="27230" extrusionOk="0">
                  <a:moveTo>
                    <a:pt x="1693" y="1"/>
                  </a:moveTo>
                  <a:lnTo>
                    <a:pt x="0" y="11548"/>
                  </a:lnTo>
                  <a:lnTo>
                    <a:pt x="9796" y="25164"/>
                  </a:lnTo>
                  <a:lnTo>
                    <a:pt x="21284" y="27229"/>
                  </a:lnTo>
                  <a:lnTo>
                    <a:pt x="1693"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9" name="Google Shape;4869;p41"/>
            <p:cNvSpPr/>
            <p:nvPr/>
          </p:nvSpPr>
          <p:spPr>
            <a:xfrm>
              <a:off x="2039475" y="3749100"/>
              <a:ext cx="432475" cy="449450"/>
            </a:xfrm>
            <a:custGeom>
              <a:avLst/>
              <a:gdLst/>
              <a:ahLst/>
              <a:cxnLst/>
              <a:rect l="l" t="t" r="r" b="b"/>
              <a:pathLst>
                <a:path w="17299" h="17978" extrusionOk="0">
                  <a:moveTo>
                    <a:pt x="6210" y="0"/>
                  </a:moveTo>
                  <a:cubicBezTo>
                    <a:pt x="4252" y="0"/>
                    <a:pt x="2274" y="588"/>
                    <a:pt x="558" y="1810"/>
                  </a:cubicBezTo>
                  <a:cubicBezTo>
                    <a:pt x="468" y="1875"/>
                    <a:pt x="389" y="1946"/>
                    <a:pt x="301" y="2012"/>
                  </a:cubicBezTo>
                  <a:lnTo>
                    <a:pt x="1" y="4062"/>
                  </a:lnTo>
                  <a:lnTo>
                    <a:pt x="9795" y="17676"/>
                  </a:lnTo>
                  <a:lnTo>
                    <a:pt x="11468" y="17977"/>
                  </a:lnTo>
                  <a:cubicBezTo>
                    <a:pt x="11605" y="17890"/>
                    <a:pt x="11746" y="17809"/>
                    <a:pt x="11882" y="17713"/>
                  </a:cubicBezTo>
                  <a:cubicBezTo>
                    <a:pt x="16273" y="14586"/>
                    <a:pt x="17298" y="8491"/>
                    <a:pt x="14171" y="4101"/>
                  </a:cubicBezTo>
                  <a:cubicBezTo>
                    <a:pt x="12266" y="1426"/>
                    <a:pt x="9261" y="0"/>
                    <a:pt x="6210"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0" name="Google Shape;4870;p41"/>
            <p:cNvSpPr/>
            <p:nvPr/>
          </p:nvSpPr>
          <p:spPr>
            <a:xfrm>
              <a:off x="1062575" y="3834800"/>
              <a:ext cx="1185650" cy="1099125"/>
            </a:xfrm>
            <a:custGeom>
              <a:avLst/>
              <a:gdLst/>
              <a:ahLst/>
              <a:cxnLst/>
              <a:rect l="l" t="t" r="r" b="b"/>
              <a:pathLst>
                <a:path w="47426" h="43965" extrusionOk="0">
                  <a:moveTo>
                    <a:pt x="30256" y="0"/>
                  </a:moveTo>
                  <a:lnTo>
                    <a:pt x="851" y="21158"/>
                  </a:lnTo>
                  <a:cubicBezTo>
                    <a:pt x="1861" y="22653"/>
                    <a:pt x="1510" y="24688"/>
                    <a:pt x="35" y="25748"/>
                  </a:cubicBezTo>
                  <a:cubicBezTo>
                    <a:pt x="24" y="25756"/>
                    <a:pt x="12" y="25763"/>
                    <a:pt x="1" y="25770"/>
                  </a:cubicBezTo>
                  <a:lnTo>
                    <a:pt x="12560" y="43227"/>
                  </a:lnTo>
                  <a:cubicBezTo>
                    <a:pt x="12570" y="43220"/>
                    <a:pt x="12579" y="43211"/>
                    <a:pt x="12590" y="43201"/>
                  </a:cubicBezTo>
                  <a:cubicBezTo>
                    <a:pt x="13182" y="42776"/>
                    <a:pt x="13865" y="42571"/>
                    <a:pt x="14542" y="42571"/>
                  </a:cubicBezTo>
                  <a:cubicBezTo>
                    <a:pt x="15583" y="42571"/>
                    <a:pt x="16609" y="43055"/>
                    <a:pt x="17264" y="43965"/>
                  </a:cubicBezTo>
                  <a:lnTo>
                    <a:pt x="46661" y="22813"/>
                  </a:lnTo>
                  <a:cubicBezTo>
                    <a:pt x="45582" y="21313"/>
                    <a:pt x="45923" y="19220"/>
                    <a:pt x="47425" y="18141"/>
                  </a:cubicBezTo>
                  <a:lnTo>
                    <a:pt x="34869" y="687"/>
                  </a:lnTo>
                  <a:cubicBezTo>
                    <a:pt x="34278" y="1112"/>
                    <a:pt x="33595" y="1316"/>
                    <a:pt x="32920" y="1316"/>
                  </a:cubicBezTo>
                  <a:cubicBezTo>
                    <a:pt x="31909" y="1316"/>
                    <a:pt x="30913" y="859"/>
                    <a:pt x="30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1" name="Google Shape;4871;p41"/>
            <p:cNvSpPr/>
            <p:nvPr/>
          </p:nvSpPr>
          <p:spPr>
            <a:xfrm>
              <a:off x="1341025" y="4104200"/>
              <a:ext cx="648500" cy="553350"/>
            </a:xfrm>
            <a:custGeom>
              <a:avLst/>
              <a:gdLst/>
              <a:ahLst/>
              <a:cxnLst/>
              <a:rect l="l" t="t" r="r" b="b"/>
              <a:pathLst>
                <a:path w="25940" h="22134" extrusionOk="0">
                  <a:moveTo>
                    <a:pt x="11839" y="4029"/>
                  </a:moveTo>
                  <a:cubicBezTo>
                    <a:pt x="11846" y="4029"/>
                    <a:pt x="11853" y="4030"/>
                    <a:pt x="11860" y="4031"/>
                  </a:cubicBezTo>
                  <a:cubicBezTo>
                    <a:pt x="11899" y="4037"/>
                    <a:pt x="11928" y="4055"/>
                    <a:pt x="11949" y="4086"/>
                  </a:cubicBezTo>
                  <a:cubicBezTo>
                    <a:pt x="11971" y="4116"/>
                    <a:pt x="11979" y="4147"/>
                    <a:pt x="11972" y="4183"/>
                  </a:cubicBezTo>
                  <a:lnTo>
                    <a:pt x="11951" y="4313"/>
                  </a:lnTo>
                  <a:lnTo>
                    <a:pt x="11822" y="4292"/>
                  </a:lnTo>
                  <a:cubicBezTo>
                    <a:pt x="11782" y="4288"/>
                    <a:pt x="11756" y="4270"/>
                    <a:pt x="11731" y="4239"/>
                  </a:cubicBezTo>
                  <a:cubicBezTo>
                    <a:pt x="11710" y="4209"/>
                    <a:pt x="11703" y="4179"/>
                    <a:pt x="11710" y="4140"/>
                  </a:cubicBezTo>
                  <a:cubicBezTo>
                    <a:pt x="11720" y="4076"/>
                    <a:pt x="11779" y="4029"/>
                    <a:pt x="11839" y="4029"/>
                  </a:cubicBezTo>
                  <a:close/>
                  <a:moveTo>
                    <a:pt x="19600" y="14947"/>
                  </a:moveTo>
                  <a:lnTo>
                    <a:pt x="19733" y="14968"/>
                  </a:lnTo>
                  <a:cubicBezTo>
                    <a:pt x="19769" y="14974"/>
                    <a:pt x="19798" y="14994"/>
                    <a:pt x="19819" y="15023"/>
                  </a:cubicBezTo>
                  <a:cubicBezTo>
                    <a:pt x="19841" y="15053"/>
                    <a:pt x="19848" y="15086"/>
                    <a:pt x="19842" y="15121"/>
                  </a:cubicBezTo>
                  <a:cubicBezTo>
                    <a:pt x="19836" y="15157"/>
                    <a:pt x="19819" y="15186"/>
                    <a:pt x="19789" y="15207"/>
                  </a:cubicBezTo>
                  <a:cubicBezTo>
                    <a:pt x="19765" y="15224"/>
                    <a:pt x="19740" y="15233"/>
                    <a:pt x="19713" y="15233"/>
                  </a:cubicBezTo>
                  <a:cubicBezTo>
                    <a:pt x="19705" y="15233"/>
                    <a:pt x="19697" y="15232"/>
                    <a:pt x="19689" y="15230"/>
                  </a:cubicBezTo>
                  <a:cubicBezTo>
                    <a:pt x="19650" y="15225"/>
                    <a:pt x="19624" y="15207"/>
                    <a:pt x="19603" y="15179"/>
                  </a:cubicBezTo>
                  <a:cubicBezTo>
                    <a:pt x="19590" y="15152"/>
                    <a:pt x="19574" y="15116"/>
                    <a:pt x="19578" y="15078"/>
                  </a:cubicBezTo>
                  <a:lnTo>
                    <a:pt x="19600" y="14947"/>
                  </a:lnTo>
                  <a:close/>
                  <a:moveTo>
                    <a:pt x="11845" y="1"/>
                  </a:moveTo>
                  <a:cubicBezTo>
                    <a:pt x="9842" y="1"/>
                    <a:pt x="8069" y="1454"/>
                    <a:pt x="7736" y="3494"/>
                  </a:cubicBezTo>
                  <a:cubicBezTo>
                    <a:pt x="7558" y="4584"/>
                    <a:pt x="7812" y="5679"/>
                    <a:pt x="8454" y="6581"/>
                  </a:cubicBezTo>
                  <a:cubicBezTo>
                    <a:pt x="8475" y="6610"/>
                    <a:pt x="8492" y="6637"/>
                    <a:pt x="8512" y="6663"/>
                  </a:cubicBezTo>
                  <a:cubicBezTo>
                    <a:pt x="8054" y="6754"/>
                    <a:pt x="7617" y="6945"/>
                    <a:pt x="7224" y="7226"/>
                  </a:cubicBezTo>
                  <a:cubicBezTo>
                    <a:pt x="6504" y="7743"/>
                    <a:pt x="6030" y="8511"/>
                    <a:pt x="5888" y="9386"/>
                  </a:cubicBezTo>
                  <a:cubicBezTo>
                    <a:pt x="5745" y="10257"/>
                    <a:pt x="5948" y="11130"/>
                    <a:pt x="6460" y="11848"/>
                  </a:cubicBezTo>
                  <a:cubicBezTo>
                    <a:pt x="6463" y="11854"/>
                    <a:pt x="6467" y="11857"/>
                    <a:pt x="6470" y="11862"/>
                  </a:cubicBezTo>
                  <a:cubicBezTo>
                    <a:pt x="6625" y="12076"/>
                    <a:pt x="6805" y="12259"/>
                    <a:pt x="6999" y="12428"/>
                  </a:cubicBezTo>
                  <a:cubicBezTo>
                    <a:pt x="6641" y="12522"/>
                    <a:pt x="6291" y="12672"/>
                    <a:pt x="5973" y="12901"/>
                  </a:cubicBezTo>
                  <a:cubicBezTo>
                    <a:pt x="5530" y="13220"/>
                    <a:pt x="5199" y="13647"/>
                    <a:pt x="4980" y="14130"/>
                  </a:cubicBezTo>
                  <a:lnTo>
                    <a:pt x="2034" y="14924"/>
                  </a:lnTo>
                  <a:cubicBezTo>
                    <a:pt x="1222" y="15144"/>
                    <a:pt x="565" y="15749"/>
                    <a:pt x="281" y="16543"/>
                  </a:cubicBezTo>
                  <a:cubicBezTo>
                    <a:pt x="0" y="17333"/>
                    <a:pt x="122" y="18212"/>
                    <a:pt x="610" y="18894"/>
                  </a:cubicBezTo>
                  <a:cubicBezTo>
                    <a:pt x="612" y="18898"/>
                    <a:pt x="615" y="18901"/>
                    <a:pt x="617" y="18905"/>
                  </a:cubicBezTo>
                  <a:lnTo>
                    <a:pt x="2172" y="21065"/>
                  </a:lnTo>
                  <a:cubicBezTo>
                    <a:pt x="2655" y="21737"/>
                    <a:pt x="3431" y="22133"/>
                    <a:pt x="4258" y="22133"/>
                  </a:cubicBezTo>
                  <a:cubicBezTo>
                    <a:pt x="4274" y="22133"/>
                    <a:pt x="4290" y="22133"/>
                    <a:pt x="4306" y="22133"/>
                  </a:cubicBezTo>
                  <a:cubicBezTo>
                    <a:pt x="5149" y="22117"/>
                    <a:pt x="5931" y="21689"/>
                    <a:pt x="6397" y="20986"/>
                  </a:cubicBezTo>
                  <a:lnTo>
                    <a:pt x="8087" y="18442"/>
                  </a:lnTo>
                  <a:cubicBezTo>
                    <a:pt x="8604" y="18391"/>
                    <a:pt x="9114" y="18219"/>
                    <a:pt x="9566" y="17895"/>
                  </a:cubicBezTo>
                  <a:cubicBezTo>
                    <a:pt x="9888" y="17663"/>
                    <a:pt x="10153" y="17375"/>
                    <a:pt x="10361" y="17051"/>
                  </a:cubicBezTo>
                  <a:cubicBezTo>
                    <a:pt x="10466" y="17347"/>
                    <a:pt x="10614" y="17631"/>
                    <a:pt x="10811" y="17892"/>
                  </a:cubicBezTo>
                  <a:cubicBezTo>
                    <a:pt x="11329" y="18613"/>
                    <a:pt x="12097" y="19087"/>
                    <a:pt x="12971" y="19231"/>
                  </a:cubicBezTo>
                  <a:cubicBezTo>
                    <a:pt x="13152" y="19260"/>
                    <a:pt x="13334" y="19275"/>
                    <a:pt x="13514" y="19275"/>
                  </a:cubicBezTo>
                  <a:cubicBezTo>
                    <a:pt x="14204" y="19275"/>
                    <a:pt x="14874" y="19059"/>
                    <a:pt x="15446" y="18649"/>
                  </a:cubicBezTo>
                  <a:cubicBezTo>
                    <a:pt x="15836" y="18368"/>
                    <a:pt x="16156" y="18012"/>
                    <a:pt x="16388" y="17605"/>
                  </a:cubicBezTo>
                  <a:cubicBezTo>
                    <a:pt x="17036" y="18470"/>
                    <a:pt x="17976" y="19037"/>
                    <a:pt x="19045" y="19210"/>
                  </a:cubicBezTo>
                  <a:cubicBezTo>
                    <a:pt x="19268" y="19247"/>
                    <a:pt x="19492" y="19264"/>
                    <a:pt x="19714" y="19264"/>
                  </a:cubicBezTo>
                  <a:cubicBezTo>
                    <a:pt x="20578" y="19264"/>
                    <a:pt x="21423" y="18994"/>
                    <a:pt x="22141" y="18477"/>
                  </a:cubicBezTo>
                  <a:cubicBezTo>
                    <a:pt x="23044" y="17826"/>
                    <a:pt x="23640" y="16866"/>
                    <a:pt x="23819" y="15769"/>
                  </a:cubicBezTo>
                  <a:cubicBezTo>
                    <a:pt x="23996" y="14696"/>
                    <a:pt x="23749" y="13619"/>
                    <a:pt x="23130" y="12728"/>
                  </a:cubicBezTo>
                  <a:cubicBezTo>
                    <a:pt x="23603" y="12639"/>
                    <a:pt x="24056" y="12446"/>
                    <a:pt x="24459" y="12158"/>
                  </a:cubicBezTo>
                  <a:cubicBezTo>
                    <a:pt x="25180" y="11640"/>
                    <a:pt x="25654" y="10872"/>
                    <a:pt x="25797" y="9998"/>
                  </a:cubicBezTo>
                  <a:cubicBezTo>
                    <a:pt x="25939" y="9126"/>
                    <a:pt x="25736" y="8253"/>
                    <a:pt x="25225" y="7537"/>
                  </a:cubicBezTo>
                  <a:cubicBezTo>
                    <a:pt x="25223" y="7533"/>
                    <a:pt x="25218" y="7528"/>
                    <a:pt x="25215" y="7522"/>
                  </a:cubicBezTo>
                  <a:cubicBezTo>
                    <a:pt x="24697" y="6803"/>
                    <a:pt x="23928" y="6329"/>
                    <a:pt x="23054" y="6187"/>
                  </a:cubicBezTo>
                  <a:lnTo>
                    <a:pt x="21148" y="5874"/>
                  </a:lnTo>
                  <a:lnTo>
                    <a:pt x="21459" y="3968"/>
                  </a:lnTo>
                  <a:cubicBezTo>
                    <a:pt x="21602" y="3098"/>
                    <a:pt x="21397" y="2225"/>
                    <a:pt x="20887" y="1507"/>
                  </a:cubicBezTo>
                  <a:cubicBezTo>
                    <a:pt x="20883" y="1501"/>
                    <a:pt x="20880" y="1499"/>
                    <a:pt x="20876" y="1493"/>
                  </a:cubicBezTo>
                  <a:cubicBezTo>
                    <a:pt x="20358" y="772"/>
                    <a:pt x="19591" y="298"/>
                    <a:pt x="18716" y="154"/>
                  </a:cubicBezTo>
                  <a:cubicBezTo>
                    <a:pt x="18536" y="125"/>
                    <a:pt x="18355" y="111"/>
                    <a:pt x="18176" y="111"/>
                  </a:cubicBezTo>
                  <a:cubicBezTo>
                    <a:pt x="17486" y="111"/>
                    <a:pt x="16814" y="325"/>
                    <a:pt x="16242" y="736"/>
                  </a:cubicBezTo>
                  <a:cubicBezTo>
                    <a:pt x="15838" y="1027"/>
                    <a:pt x="15512" y="1394"/>
                    <a:pt x="15279" y="1815"/>
                  </a:cubicBezTo>
                  <a:cubicBezTo>
                    <a:pt x="15262" y="1787"/>
                    <a:pt x="15241" y="1759"/>
                    <a:pt x="15221" y="1732"/>
                  </a:cubicBezTo>
                  <a:cubicBezTo>
                    <a:pt x="14572" y="829"/>
                    <a:pt x="13612" y="233"/>
                    <a:pt x="12515" y="55"/>
                  </a:cubicBezTo>
                  <a:cubicBezTo>
                    <a:pt x="12290" y="19"/>
                    <a:pt x="12066" y="1"/>
                    <a:pt x="11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2" name="Google Shape;4872;p41"/>
            <p:cNvSpPr/>
            <p:nvPr/>
          </p:nvSpPr>
          <p:spPr>
            <a:xfrm>
              <a:off x="1523750" y="4142200"/>
              <a:ext cx="426600" cy="405800"/>
            </a:xfrm>
            <a:custGeom>
              <a:avLst/>
              <a:gdLst/>
              <a:ahLst/>
              <a:cxnLst/>
              <a:rect l="l" t="t" r="r" b="b"/>
              <a:pathLst>
                <a:path w="17064" h="16232" extrusionOk="0">
                  <a:moveTo>
                    <a:pt x="4533" y="988"/>
                  </a:moveTo>
                  <a:cubicBezTo>
                    <a:pt x="4621" y="988"/>
                    <a:pt x="4710" y="995"/>
                    <a:pt x="4799" y="1009"/>
                  </a:cubicBezTo>
                  <a:cubicBezTo>
                    <a:pt x="5249" y="1084"/>
                    <a:pt x="5626" y="1332"/>
                    <a:pt x="5874" y="1676"/>
                  </a:cubicBezTo>
                  <a:cubicBezTo>
                    <a:pt x="6121" y="2021"/>
                    <a:pt x="6238" y="2458"/>
                    <a:pt x="6164" y="2907"/>
                  </a:cubicBezTo>
                  <a:lnTo>
                    <a:pt x="5902" y="4523"/>
                  </a:lnTo>
                  <a:cubicBezTo>
                    <a:pt x="5894" y="4529"/>
                    <a:pt x="5889" y="4532"/>
                    <a:pt x="5882" y="4538"/>
                  </a:cubicBezTo>
                  <a:lnTo>
                    <a:pt x="4268" y="4274"/>
                  </a:lnTo>
                  <a:cubicBezTo>
                    <a:pt x="3832" y="4202"/>
                    <a:pt x="3448" y="3966"/>
                    <a:pt x="3190" y="3608"/>
                  </a:cubicBezTo>
                  <a:cubicBezTo>
                    <a:pt x="2932" y="3249"/>
                    <a:pt x="2830" y="2812"/>
                    <a:pt x="2900" y="2375"/>
                  </a:cubicBezTo>
                  <a:cubicBezTo>
                    <a:pt x="3032" y="1564"/>
                    <a:pt x="3736" y="988"/>
                    <a:pt x="4533" y="988"/>
                  </a:cubicBezTo>
                  <a:close/>
                  <a:moveTo>
                    <a:pt x="10871" y="1100"/>
                  </a:moveTo>
                  <a:cubicBezTo>
                    <a:pt x="10914" y="1100"/>
                    <a:pt x="10957" y="1104"/>
                    <a:pt x="11001" y="1111"/>
                  </a:cubicBezTo>
                  <a:cubicBezTo>
                    <a:pt x="11444" y="1183"/>
                    <a:pt x="11743" y="1600"/>
                    <a:pt x="11672" y="2042"/>
                  </a:cubicBezTo>
                  <a:lnTo>
                    <a:pt x="11150" y="5241"/>
                  </a:lnTo>
                  <a:lnTo>
                    <a:pt x="9549" y="4981"/>
                  </a:lnTo>
                  <a:lnTo>
                    <a:pt x="10069" y="1780"/>
                  </a:lnTo>
                  <a:cubicBezTo>
                    <a:pt x="10134" y="1384"/>
                    <a:pt x="10481" y="1100"/>
                    <a:pt x="10871" y="1100"/>
                  </a:cubicBezTo>
                  <a:close/>
                  <a:moveTo>
                    <a:pt x="6605" y="5501"/>
                  </a:moveTo>
                  <a:lnTo>
                    <a:pt x="8362" y="5787"/>
                  </a:lnTo>
                  <a:lnTo>
                    <a:pt x="8073" y="7563"/>
                  </a:lnTo>
                  <a:lnTo>
                    <a:pt x="6297" y="7272"/>
                  </a:lnTo>
                  <a:lnTo>
                    <a:pt x="6584" y="5515"/>
                  </a:lnTo>
                  <a:lnTo>
                    <a:pt x="6594" y="5509"/>
                  </a:lnTo>
                  <a:cubicBezTo>
                    <a:pt x="6600" y="5507"/>
                    <a:pt x="6601" y="5504"/>
                    <a:pt x="6605" y="5501"/>
                  </a:cubicBezTo>
                  <a:close/>
                  <a:moveTo>
                    <a:pt x="9337" y="5945"/>
                  </a:moveTo>
                  <a:lnTo>
                    <a:pt x="11113" y="6236"/>
                  </a:lnTo>
                  <a:lnTo>
                    <a:pt x="10822" y="8012"/>
                  </a:lnTo>
                  <a:lnTo>
                    <a:pt x="9048" y="7721"/>
                  </a:lnTo>
                  <a:lnTo>
                    <a:pt x="9337" y="5945"/>
                  </a:lnTo>
                  <a:close/>
                  <a:moveTo>
                    <a:pt x="12054" y="6604"/>
                  </a:moveTo>
                  <a:lnTo>
                    <a:pt x="15341" y="7140"/>
                  </a:lnTo>
                  <a:cubicBezTo>
                    <a:pt x="15554" y="7175"/>
                    <a:pt x="15742" y="7291"/>
                    <a:pt x="15870" y="7467"/>
                  </a:cubicBezTo>
                  <a:cubicBezTo>
                    <a:pt x="15996" y="7642"/>
                    <a:pt x="16046" y="7857"/>
                    <a:pt x="16010" y="8072"/>
                  </a:cubicBezTo>
                  <a:cubicBezTo>
                    <a:pt x="15946" y="8470"/>
                    <a:pt x="15600" y="8752"/>
                    <a:pt x="15209" y="8752"/>
                  </a:cubicBezTo>
                  <a:cubicBezTo>
                    <a:pt x="15166" y="8752"/>
                    <a:pt x="15123" y="8749"/>
                    <a:pt x="15079" y="8741"/>
                  </a:cubicBezTo>
                  <a:lnTo>
                    <a:pt x="11794" y="8207"/>
                  </a:lnTo>
                  <a:lnTo>
                    <a:pt x="12054" y="6604"/>
                  </a:lnTo>
                  <a:close/>
                  <a:moveTo>
                    <a:pt x="1856" y="7587"/>
                  </a:moveTo>
                  <a:cubicBezTo>
                    <a:pt x="1899" y="7587"/>
                    <a:pt x="1942" y="7591"/>
                    <a:pt x="1986" y="7598"/>
                  </a:cubicBezTo>
                  <a:lnTo>
                    <a:pt x="5161" y="8115"/>
                  </a:lnTo>
                  <a:lnTo>
                    <a:pt x="4900" y="9717"/>
                  </a:lnTo>
                  <a:lnTo>
                    <a:pt x="1725" y="9199"/>
                  </a:lnTo>
                  <a:cubicBezTo>
                    <a:pt x="1282" y="9127"/>
                    <a:pt x="983" y="8710"/>
                    <a:pt x="1054" y="8267"/>
                  </a:cubicBezTo>
                  <a:cubicBezTo>
                    <a:pt x="1119" y="7871"/>
                    <a:pt x="1466" y="7587"/>
                    <a:pt x="1856" y="7587"/>
                  </a:cubicBezTo>
                  <a:close/>
                  <a:moveTo>
                    <a:pt x="6139" y="8248"/>
                  </a:moveTo>
                  <a:lnTo>
                    <a:pt x="7915" y="8538"/>
                  </a:lnTo>
                  <a:lnTo>
                    <a:pt x="7624" y="10314"/>
                  </a:lnTo>
                  <a:lnTo>
                    <a:pt x="5849" y="10023"/>
                  </a:lnTo>
                  <a:lnTo>
                    <a:pt x="6139" y="8248"/>
                  </a:lnTo>
                  <a:close/>
                  <a:moveTo>
                    <a:pt x="8891" y="8697"/>
                  </a:moveTo>
                  <a:lnTo>
                    <a:pt x="10667" y="8988"/>
                  </a:lnTo>
                  <a:lnTo>
                    <a:pt x="10390" y="10682"/>
                  </a:lnTo>
                  <a:cubicBezTo>
                    <a:pt x="10355" y="10702"/>
                    <a:pt x="10325" y="10724"/>
                    <a:pt x="10296" y="10749"/>
                  </a:cubicBezTo>
                  <a:lnTo>
                    <a:pt x="8600" y="10473"/>
                  </a:lnTo>
                  <a:lnTo>
                    <a:pt x="8891" y="8697"/>
                  </a:lnTo>
                  <a:close/>
                  <a:moveTo>
                    <a:pt x="11114" y="11692"/>
                  </a:moveTo>
                  <a:lnTo>
                    <a:pt x="12668" y="11945"/>
                  </a:lnTo>
                  <a:cubicBezTo>
                    <a:pt x="13567" y="12092"/>
                    <a:pt x="14180" y="12945"/>
                    <a:pt x="14032" y="13844"/>
                  </a:cubicBezTo>
                  <a:cubicBezTo>
                    <a:pt x="13901" y="14655"/>
                    <a:pt x="13198" y="15233"/>
                    <a:pt x="12404" y="15233"/>
                  </a:cubicBezTo>
                  <a:cubicBezTo>
                    <a:pt x="12316" y="15233"/>
                    <a:pt x="12226" y="15226"/>
                    <a:pt x="12136" y="15211"/>
                  </a:cubicBezTo>
                  <a:cubicBezTo>
                    <a:pt x="11700" y="15139"/>
                    <a:pt x="11316" y="14903"/>
                    <a:pt x="11058" y="14545"/>
                  </a:cubicBezTo>
                  <a:cubicBezTo>
                    <a:pt x="10800" y="14186"/>
                    <a:pt x="10699" y="13749"/>
                    <a:pt x="10769" y="13312"/>
                  </a:cubicBezTo>
                  <a:lnTo>
                    <a:pt x="11021" y="11758"/>
                  </a:lnTo>
                  <a:cubicBezTo>
                    <a:pt x="11037" y="11750"/>
                    <a:pt x="11055" y="11741"/>
                    <a:pt x="11071" y="11730"/>
                  </a:cubicBezTo>
                  <a:cubicBezTo>
                    <a:pt x="11087" y="11720"/>
                    <a:pt x="11100" y="11705"/>
                    <a:pt x="11114" y="11692"/>
                  </a:cubicBezTo>
                  <a:close/>
                  <a:moveTo>
                    <a:pt x="5925" y="11039"/>
                  </a:moveTo>
                  <a:lnTo>
                    <a:pt x="7525" y="11301"/>
                  </a:lnTo>
                  <a:lnTo>
                    <a:pt x="6994" y="14559"/>
                  </a:lnTo>
                  <a:cubicBezTo>
                    <a:pt x="6929" y="14957"/>
                    <a:pt x="6583" y="15240"/>
                    <a:pt x="6193" y="15240"/>
                  </a:cubicBezTo>
                  <a:cubicBezTo>
                    <a:pt x="6149" y="15240"/>
                    <a:pt x="6106" y="15237"/>
                    <a:pt x="6062" y="15230"/>
                  </a:cubicBezTo>
                  <a:cubicBezTo>
                    <a:pt x="5849" y="15195"/>
                    <a:pt x="5661" y="15079"/>
                    <a:pt x="5533" y="14901"/>
                  </a:cubicBezTo>
                  <a:cubicBezTo>
                    <a:pt x="5407" y="14727"/>
                    <a:pt x="5357" y="14512"/>
                    <a:pt x="5393" y="14298"/>
                  </a:cubicBezTo>
                  <a:lnTo>
                    <a:pt x="5925" y="11039"/>
                  </a:lnTo>
                  <a:close/>
                  <a:moveTo>
                    <a:pt x="4534" y="0"/>
                  </a:moveTo>
                  <a:cubicBezTo>
                    <a:pt x="3262" y="0"/>
                    <a:pt x="2139" y="923"/>
                    <a:pt x="1927" y="2217"/>
                  </a:cubicBezTo>
                  <a:cubicBezTo>
                    <a:pt x="1813" y="2914"/>
                    <a:pt x="1977" y="3613"/>
                    <a:pt x="2389" y="4187"/>
                  </a:cubicBezTo>
                  <a:cubicBezTo>
                    <a:pt x="2801" y="4760"/>
                    <a:pt x="3412" y="5137"/>
                    <a:pt x="4109" y="5250"/>
                  </a:cubicBezTo>
                  <a:lnTo>
                    <a:pt x="5589" y="5492"/>
                  </a:lnTo>
                  <a:lnTo>
                    <a:pt x="5320" y="7140"/>
                  </a:lnTo>
                  <a:lnTo>
                    <a:pt x="2145" y="6623"/>
                  </a:lnTo>
                  <a:cubicBezTo>
                    <a:pt x="2046" y="6607"/>
                    <a:pt x="1948" y="6599"/>
                    <a:pt x="1850" y="6599"/>
                  </a:cubicBezTo>
                  <a:cubicBezTo>
                    <a:pt x="1476" y="6599"/>
                    <a:pt x="1113" y="6715"/>
                    <a:pt x="804" y="6938"/>
                  </a:cubicBezTo>
                  <a:cubicBezTo>
                    <a:pt x="414" y="7219"/>
                    <a:pt x="156" y="7635"/>
                    <a:pt x="78" y="8109"/>
                  </a:cubicBezTo>
                  <a:cubicBezTo>
                    <a:pt x="1" y="8584"/>
                    <a:pt x="113" y="9061"/>
                    <a:pt x="394" y="9451"/>
                  </a:cubicBezTo>
                  <a:cubicBezTo>
                    <a:pt x="675" y="9842"/>
                    <a:pt x="1090" y="10100"/>
                    <a:pt x="1565" y="10177"/>
                  </a:cubicBezTo>
                  <a:lnTo>
                    <a:pt x="4878" y="10718"/>
                  </a:lnTo>
                  <a:cubicBezTo>
                    <a:pt x="4880" y="10719"/>
                    <a:pt x="4880" y="10722"/>
                    <a:pt x="4881" y="10724"/>
                  </a:cubicBezTo>
                  <a:cubicBezTo>
                    <a:pt x="4904" y="10754"/>
                    <a:pt x="4931" y="10782"/>
                    <a:pt x="4960" y="10808"/>
                  </a:cubicBezTo>
                  <a:lnTo>
                    <a:pt x="4417" y="14140"/>
                  </a:lnTo>
                  <a:cubicBezTo>
                    <a:pt x="4341" y="14615"/>
                    <a:pt x="4451" y="15091"/>
                    <a:pt x="4732" y="15482"/>
                  </a:cubicBezTo>
                  <a:cubicBezTo>
                    <a:pt x="5014" y="15872"/>
                    <a:pt x="5430" y="16130"/>
                    <a:pt x="5904" y="16207"/>
                  </a:cubicBezTo>
                  <a:cubicBezTo>
                    <a:pt x="6003" y="16223"/>
                    <a:pt x="6101" y="16231"/>
                    <a:pt x="6198" y="16231"/>
                  </a:cubicBezTo>
                  <a:cubicBezTo>
                    <a:pt x="6573" y="16231"/>
                    <a:pt x="6937" y="16115"/>
                    <a:pt x="7246" y="15892"/>
                  </a:cubicBezTo>
                  <a:cubicBezTo>
                    <a:pt x="7637" y="15611"/>
                    <a:pt x="7895" y="15195"/>
                    <a:pt x="7971" y="14721"/>
                  </a:cubicBezTo>
                  <a:lnTo>
                    <a:pt x="8504" y="11462"/>
                  </a:lnTo>
                  <a:lnTo>
                    <a:pt x="10032" y="11711"/>
                  </a:lnTo>
                  <a:lnTo>
                    <a:pt x="9796" y="13156"/>
                  </a:lnTo>
                  <a:cubicBezTo>
                    <a:pt x="9682" y="13854"/>
                    <a:pt x="9846" y="14552"/>
                    <a:pt x="10257" y="15125"/>
                  </a:cubicBezTo>
                  <a:cubicBezTo>
                    <a:pt x="10670" y="15698"/>
                    <a:pt x="11281" y="16077"/>
                    <a:pt x="11977" y="16190"/>
                  </a:cubicBezTo>
                  <a:cubicBezTo>
                    <a:pt x="12119" y="16213"/>
                    <a:pt x="12259" y="16224"/>
                    <a:pt x="12399" y="16224"/>
                  </a:cubicBezTo>
                  <a:cubicBezTo>
                    <a:pt x="13672" y="16224"/>
                    <a:pt x="14798" y="15301"/>
                    <a:pt x="15010" y="14004"/>
                  </a:cubicBezTo>
                  <a:cubicBezTo>
                    <a:pt x="15243" y="12567"/>
                    <a:pt x="14266" y="11205"/>
                    <a:pt x="12827" y="10971"/>
                  </a:cubicBezTo>
                  <a:lnTo>
                    <a:pt x="11381" y="10735"/>
                  </a:lnTo>
                  <a:lnTo>
                    <a:pt x="11635" y="9181"/>
                  </a:lnTo>
                  <a:lnTo>
                    <a:pt x="14919" y="9716"/>
                  </a:lnTo>
                  <a:cubicBezTo>
                    <a:pt x="15018" y="9732"/>
                    <a:pt x="15117" y="9740"/>
                    <a:pt x="15215" y="9740"/>
                  </a:cubicBezTo>
                  <a:cubicBezTo>
                    <a:pt x="15589" y="9740"/>
                    <a:pt x="15952" y="9624"/>
                    <a:pt x="16261" y="9401"/>
                  </a:cubicBezTo>
                  <a:cubicBezTo>
                    <a:pt x="16652" y="9120"/>
                    <a:pt x="16910" y="8704"/>
                    <a:pt x="16988" y="8230"/>
                  </a:cubicBezTo>
                  <a:cubicBezTo>
                    <a:pt x="17064" y="7755"/>
                    <a:pt x="16953" y="7278"/>
                    <a:pt x="16672" y="6888"/>
                  </a:cubicBezTo>
                  <a:cubicBezTo>
                    <a:pt x="16390" y="6497"/>
                    <a:pt x="15974" y="6239"/>
                    <a:pt x="15500" y="6162"/>
                  </a:cubicBezTo>
                  <a:lnTo>
                    <a:pt x="12126" y="5613"/>
                  </a:lnTo>
                  <a:cubicBezTo>
                    <a:pt x="12119" y="5595"/>
                    <a:pt x="12109" y="5581"/>
                    <a:pt x="12100" y="5567"/>
                  </a:cubicBezTo>
                  <a:lnTo>
                    <a:pt x="12649" y="2202"/>
                  </a:lnTo>
                  <a:cubicBezTo>
                    <a:pt x="12727" y="1726"/>
                    <a:pt x="12615" y="1250"/>
                    <a:pt x="12334" y="859"/>
                  </a:cubicBezTo>
                  <a:cubicBezTo>
                    <a:pt x="12053" y="469"/>
                    <a:pt x="11637" y="211"/>
                    <a:pt x="11163" y="133"/>
                  </a:cubicBezTo>
                  <a:cubicBezTo>
                    <a:pt x="11065" y="118"/>
                    <a:pt x="10967" y="110"/>
                    <a:pt x="10870" y="110"/>
                  </a:cubicBezTo>
                  <a:cubicBezTo>
                    <a:pt x="10495" y="110"/>
                    <a:pt x="10131" y="226"/>
                    <a:pt x="9820" y="449"/>
                  </a:cubicBezTo>
                  <a:cubicBezTo>
                    <a:pt x="9430" y="731"/>
                    <a:pt x="9172" y="1145"/>
                    <a:pt x="9095" y="1621"/>
                  </a:cubicBezTo>
                  <a:lnTo>
                    <a:pt x="8573" y="4820"/>
                  </a:lnTo>
                  <a:lnTo>
                    <a:pt x="6901" y="4548"/>
                  </a:lnTo>
                  <a:lnTo>
                    <a:pt x="7143" y="3069"/>
                  </a:lnTo>
                  <a:cubicBezTo>
                    <a:pt x="7376" y="1631"/>
                    <a:pt x="6399" y="270"/>
                    <a:pt x="4960" y="34"/>
                  </a:cubicBezTo>
                  <a:cubicBezTo>
                    <a:pt x="4817" y="11"/>
                    <a:pt x="4675" y="0"/>
                    <a:pt x="4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3" name="Google Shape;4873;p41"/>
            <p:cNvSpPr/>
            <p:nvPr/>
          </p:nvSpPr>
          <p:spPr>
            <a:xfrm>
              <a:off x="1054025" y="3826350"/>
              <a:ext cx="1203750" cy="1116025"/>
            </a:xfrm>
            <a:custGeom>
              <a:avLst/>
              <a:gdLst/>
              <a:ahLst/>
              <a:cxnLst/>
              <a:rect l="l" t="t" r="r" b="b"/>
              <a:pathLst>
                <a:path w="48150" h="44641" extrusionOk="0">
                  <a:moveTo>
                    <a:pt x="30540" y="798"/>
                  </a:moveTo>
                  <a:cubicBezTo>
                    <a:pt x="31258" y="1586"/>
                    <a:pt x="32248" y="1999"/>
                    <a:pt x="33251" y="1999"/>
                  </a:cubicBezTo>
                  <a:cubicBezTo>
                    <a:pt x="33892" y="1999"/>
                    <a:pt x="34537" y="1831"/>
                    <a:pt x="35122" y="1485"/>
                  </a:cubicBezTo>
                  <a:lnTo>
                    <a:pt x="47303" y="18414"/>
                  </a:lnTo>
                  <a:cubicBezTo>
                    <a:pt x="45966" y="19575"/>
                    <a:pt x="45647" y="21545"/>
                    <a:pt x="46545" y="23065"/>
                  </a:cubicBezTo>
                  <a:lnTo>
                    <a:pt x="17671" y="43840"/>
                  </a:lnTo>
                  <a:cubicBezTo>
                    <a:pt x="16956" y="43018"/>
                    <a:pt x="15937" y="42580"/>
                    <a:pt x="14896" y="42580"/>
                  </a:cubicBezTo>
                  <a:cubicBezTo>
                    <a:pt x="14246" y="42580"/>
                    <a:pt x="13587" y="42751"/>
                    <a:pt x="12988" y="43106"/>
                  </a:cubicBezTo>
                  <a:lnTo>
                    <a:pt x="809" y="26177"/>
                  </a:lnTo>
                  <a:cubicBezTo>
                    <a:pt x="1909" y="25248"/>
                    <a:pt x="2341" y="23800"/>
                    <a:pt x="1995" y="22462"/>
                  </a:cubicBezTo>
                  <a:cubicBezTo>
                    <a:pt x="1918" y="22162"/>
                    <a:pt x="1802" y="21868"/>
                    <a:pt x="1644" y="21588"/>
                  </a:cubicBezTo>
                  <a:lnTo>
                    <a:pt x="30540" y="798"/>
                  </a:lnTo>
                  <a:close/>
                  <a:moveTo>
                    <a:pt x="30598" y="1"/>
                  </a:moveTo>
                  <a:cubicBezTo>
                    <a:pt x="30530" y="1"/>
                    <a:pt x="30461" y="21"/>
                    <a:pt x="30402" y="65"/>
                  </a:cubicBezTo>
                  <a:lnTo>
                    <a:pt x="995" y="21221"/>
                  </a:lnTo>
                  <a:cubicBezTo>
                    <a:pt x="846" y="21327"/>
                    <a:pt x="810" y="21532"/>
                    <a:pt x="913" y="21685"/>
                  </a:cubicBezTo>
                  <a:cubicBezTo>
                    <a:pt x="1828" y="23041"/>
                    <a:pt x="1509" y="24855"/>
                    <a:pt x="151" y="25830"/>
                  </a:cubicBezTo>
                  <a:cubicBezTo>
                    <a:pt x="76" y="25881"/>
                    <a:pt x="26" y="25960"/>
                    <a:pt x="10" y="26051"/>
                  </a:cubicBezTo>
                  <a:cubicBezTo>
                    <a:pt x="0" y="26096"/>
                    <a:pt x="3" y="26145"/>
                    <a:pt x="15" y="26192"/>
                  </a:cubicBezTo>
                  <a:cubicBezTo>
                    <a:pt x="26" y="26233"/>
                    <a:pt x="43" y="26271"/>
                    <a:pt x="68" y="26304"/>
                  </a:cubicBezTo>
                  <a:lnTo>
                    <a:pt x="12626" y="43761"/>
                  </a:lnTo>
                  <a:cubicBezTo>
                    <a:pt x="12686" y="43847"/>
                    <a:pt x="12789" y="43887"/>
                    <a:pt x="12894" y="43887"/>
                  </a:cubicBezTo>
                  <a:cubicBezTo>
                    <a:pt x="12977" y="43887"/>
                    <a:pt x="13062" y="43862"/>
                    <a:pt x="13129" y="43814"/>
                  </a:cubicBezTo>
                  <a:cubicBezTo>
                    <a:pt x="13660" y="43433"/>
                    <a:pt x="14274" y="43249"/>
                    <a:pt x="14883" y="43249"/>
                  </a:cubicBezTo>
                  <a:cubicBezTo>
                    <a:pt x="15820" y="43249"/>
                    <a:pt x="16743" y="43683"/>
                    <a:pt x="17331" y="44499"/>
                  </a:cubicBezTo>
                  <a:cubicBezTo>
                    <a:pt x="17396" y="44592"/>
                    <a:pt x="17499" y="44641"/>
                    <a:pt x="17603" y="44641"/>
                  </a:cubicBezTo>
                  <a:cubicBezTo>
                    <a:pt x="17672" y="44641"/>
                    <a:pt x="17741" y="44620"/>
                    <a:pt x="17801" y="44577"/>
                  </a:cubicBezTo>
                  <a:lnTo>
                    <a:pt x="47201" y="23426"/>
                  </a:lnTo>
                  <a:cubicBezTo>
                    <a:pt x="47274" y="23373"/>
                    <a:pt x="47323" y="23294"/>
                    <a:pt x="47337" y="23206"/>
                  </a:cubicBezTo>
                  <a:cubicBezTo>
                    <a:pt x="47351" y="23115"/>
                    <a:pt x="47331" y="23026"/>
                    <a:pt x="47278" y="22953"/>
                  </a:cubicBezTo>
                  <a:cubicBezTo>
                    <a:pt x="46308" y="21608"/>
                    <a:pt x="46616" y="19721"/>
                    <a:pt x="47963" y="18751"/>
                  </a:cubicBezTo>
                  <a:cubicBezTo>
                    <a:pt x="48117" y="18642"/>
                    <a:pt x="48150" y="18429"/>
                    <a:pt x="48041" y="18281"/>
                  </a:cubicBezTo>
                  <a:lnTo>
                    <a:pt x="35484" y="827"/>
                  </a:lnTo>
                  <a:cubicBezTo>
                    <a:pt x="35419" y="735"/>
                    <a:pt x="35316" y="686"/>
                    <a:pt x="35210" y="686"/>
                  </a:cubicBezTo>
                  <a:cubicBezTo>
                    <a:pt x="35142" y="686"/>
                    <a:pt x="35073" y="707"/>
                    <a:pt x="35013" y="750"/>
                  </a:cubicBezTo>
                  <a:cubicBezTo>
                    <a:pt x="34478" y="1135"/>
                    <a:pt x="33864" y="1321"/>
                    <a:pt x="33255" y="1321"/>
                  </a:cubicBezTo>
                  <a:cubicBezTo>
                    <a:pt x="32352" y="1321"/>
                    <a:pt x="31463" y="911"/>
                    <a:pt x="30868" y="133"/>
                  </a:cubicBezTo>
                  <a:cubicBezTo>
                    <a:pt x="30801" y="47"/>
                    <a:pt x="30700" y="1"/>
                    <a:pt x="30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4" name="Google Shape;4874;p41"/>
            <p:cNvSpPr/>
            <p:nvPr/>
          </p:nvSpPr>
          <p:spPr>
            <a:xfrm>
              <a:off x="1491075" y="4450175"/>
              <a:ext cx="88225" cy="77775"/>
            </a:xfrm>
            <a:custGeom>
              <a:avLst/>
              <a:gdLst/>
              <a:ahLst/>
              <a:cxnLst/>
              <a:rect l="l" t="t" r="r" b="b"/>
              <a:pathLst>
                <a:path w="3529" h="3111" extrusionOk="0">
                  <a:moveTo>
                    <a:pt x="1763" y="1"/>
                  </a:moveTo>
                  <a:cubicBezTo>
                    <a:pt x="1449" y="1"/>
                    <a:pt x="1132" y="96"/>
                    <a:pt x="856" y="294"/>
                  </a:cubicBezTo>
                  <a:cubicBezTo>
                    <a:pt x="160" y="795"/>
                    <a:pt x="1" y="1765"/>
                    <a:pt x="502" y="2462"/>
                  </a:cubicBezTo>
                  <a:cubicBezTo>
                    <a:pt x="806" y="2885"/>
                    <a:pt x="1283" y="3110"/>
                    <a:pt x="1766" y="3110"/>
                  </a:cubicBezTo>
                  <a:cubicBezTo>
                    <a:pt x="2080" y="3110"/>
                    <a:pt x="2397" y="3015"/>
                    <a:pt x="2672" y="2817"/>
                  </a:cubicBezTo>
                  <a:cubicBezTo>
                    <a:pt x="3369" y="2316"/>
                    <a:pt x="3528" y="1344"/>
                    <a:pt x="3026" y="648"/>
                  </a:cubicBezTo>
                  <a:cubicBezTo>
                    <a:pt x="2722" y="226"/>
                    <a:pt x="2246" y="1"/>
                    <a:pt x="1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5" name="Google Shape;4875;p41"/>
            <p:cNvSpPr/>
            <p:nvPr/>
          </p:nvSpPr>
          <p:spPr>
            <a:xfrm>
              <a:off x="1370825" y="4479825"/>
              <a:ext cx="175825" cy="149550"/>
            </a:xfrm>
            <a:custGeom>
              <a:avLst/>
              <a:gdLst/>
              <a:ahLst/>
              <a:cxnLst/>
              <a:rect l="l" t="t" r="r" b="b"/>
              <a:pathLst>
                <a:path w="7033" h="5982" extrusionOk="0">
                  <a:moveTo>
                    <a:pt x="6363" y="1"/>
                  </a:moveTo>
                  <a:cubicBezTo>
                    <a:pt x="6318" y="1"/>
                    <a:pt x="6272" y="6"/>
                    <a:pt x="6224" y="19"/>
                  </a:cubicBezTo>
                  <a:lnTo>
                    <a:pt x="500" y="1560"/>
                  </a:lnTo>
                  <a:cubicBezTo>
                    <a:pt x="147" y="1654"/>
                    <a:pt x="1" y="2071"/>
                    <a:pt x="212" y="2368"/>
                  </a:cubicBezTo>
                  <a:lnTo>
                    <a:pt x="2655" y="5765"/>
                  </a:lnTo>
                  <a:cubicBezTo>
                    <a:pt x="2760" y="5910"/>
                    <a:pt x="2919" y="5982"/>
                    <a:pt x="3079" y="5982"/>
                  </a:cubicBezTo>
                  <a:cubicBezTo>
                    <a:pt x="3245" y="5982"/>
                    <a:pt x="3411" y="5903"/>
                    <a:pt x="3514" y="5748"/>
                  </a:cubicBezTo>
                  <a:lnTo>
                    <a:pt x="6794" y="810"/>
                  </a:lnTo>
                  <a:cubicBezTo>
                    <a:pt x="7032" y="453"/>
                    <a:pt x="6758" y="1"/>
                    <a:pt x="6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6" name="Google Shape;4876;p41"/>
            <p:cNvSpPr/>
            <p:nvPr/>
          </p:nvSpPr>
          <p:spPr>
            <a:xfrm>
              <a:off x="1544800" y="4391425"/>
              <a:ext cx="124075" cy="92125"/>
            </a:xfrm>
            <a:custGeom>
              <a:avLst/>
              <a:gdLst/>
              <a:ahLst/>
              <a:cxnLst/>
              <a:rect l="l" t="t" r="r" b="b"/>
              <a:pathLst>
                <a:path w="4963" h="3685" extrusionOk="0">
                  <a:moveTo>
                    <a:pt x="4618" y="1"/>
                  </a:moveTo>
                  <a:cubicBezTo>
                    <a:pt x="4557" y="1"/>
                    <a:pt x="4494" y="19"/>
                    <a:pt x="4440" y="58"/>
                  </a:cubicBezTo>
                  <a:lnTo>
                    <a:pt x="167" y="3134"/>
                  </a:lnTo>
                  <a:cubicBezTo>
                    <a:pt x="30" y="3231"/>
                    <a:pt x="0" y="3420"/>
                    <a:pt x="96" y="3557"/>
                  </a:cubicBezTo>
                  <a:cubicBezTo>
                    <a:pt x="156" y="3640"/>
                    <a:pt x="250" y="3685"/>
                    <a:pt x="345" y="3685"/>
                  </a:cubicBezTo>
                  <a:cubicBezTo>
                    <a:pt x="406" y="3685"/>
                    <a:pt x="467" y="3666"/>
                    <a:pt x="521" y="3628"/>
                  </a:cubicBezTo>
                  <a:lnTo>
                    <a:pt x="4796" y="552"/>
                  </a:lnTo>
                  <a:cubicBezTo>
                    <a:pt x="4932" y="455"/>
                    <a:pt x="4962" y="266"/>
                    <a:pt x="4866" y="130"/>
                  </a:cubicBezTo>
                  <a:lnTo>
                    <a:pt x="4866" y="127"/>
                  </a:lnTo>
                  <a:cubicBezTo>
                    <a:pt x="4806" y="44"/>
                    <a:pt x="4713" y="1"/>
                    <a:pt x="4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7" name="Google Shape;4877;p41"/>
            <p:cNvSpPr/>
            <p:nvPr/>
          </p:nvSpPr>
          <p:spPr>
            <a:xfrm>
              <a:off x="1981575" y="3816275"/>
              <a:ext cx="417525" cy="368150"/>
            </a:xfrm>
            <a:custGeom>
              <a:avLst/>
              <a:gdLst/>
              <a:ahLst/>
              <a:cxnLst/>
              <a:rect l="l" t="t" r="r" b="b"/>
              <a:pathLst>
                <a:path w="16701" h="14726" extrusionOk="0">
                  <a:moveTo>
                    <a:pt x="8955" y="3652"/>
                  </a:moveTo>
                  <a:lnTo>
                    <a:pt x="12061" y="7968"/>
                  </a:lnTo>
                  <a:lnTo>
                    <a:pt x="7744" y="11074"/>
                  </a:lnTo>
                  <a:lnTo>
                    <a:pt x="4640" y="6757"/>
                  </a:lnTo>
                  <a:lnTo>
                    <a:pt x="8955" y="3652"/>
                  </a:lnTo>
                  <a:close/>
                  <a:moveTo>
                    <a:pt x="8345" y="0"/>
                  </a:moveTo>
                  <a:cubicBezTo>
                    <a:pt x="6856" y="0"/>
                    <a:pt x="5353" y="451"/>
                    <a:pt x="4051" y="1386"/>
                  </a:cubicBezTo>
                  <a:cubicBezTo>
                    <a:pt x="750" y="3760"/>
                    <a:pt x="0" y="8362"/>
                    <a:pt x="2374" y="11663"/>
                  </a:cubicBezTo>
                  <a:cubicBezTo>
                    <a:pt x="3812" y="13662"/>
                    <a:pt x="6067" y="14725"/>
                    <a:pt x="8356" y="14725"/>
                  </a:cubicBezTo>
                  <a:cubicBezTo>
                    <a:pt x="9845" y="14725"/>
                    <a:pt x="11349" y="14275"/>
                    <a:pt x="12650" y="13340"/>
                  </a:cubicBezTo>
                  <a:cubicBezTo>
                    <a:pt x="15949" y="10963"/>
                    <a:pt x="16700" y="6363"/>
                    <a:pt x="14327" y="3063"/>
                  </a:cubicBezTo>
                  <a:cubicBezTo>
                    <a:pt x="12889" y="1064"/>
                    <a:pt x="10634" y="0"/>
                    <a:pt x="8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8" name="Google Shape;4878;p41"/>
            <p:cNvSpPr/>
            <p:nvPr/>
          </p:nvSpPr>
          <p:spPr>
            <a:xfrm>
              <a:off x="2016675" y="3837800"/>
              <a:ext cx="358025" cy="325050"/>
            </a:xfrm>
            <a:custGeom>
              <a:avLst/>
              <a:gdLst/>
              <a:ahLst/>
              <a:cxnLst/>
              <a:rect l="l" t="t" r="r" b="b"/>
              <a:pathLst>
                <a:path w="14321" h="13002" extrusionOk="0">
                  <a:moveTo>
                    <a:pt x="6938" y="676"/>
                  </a:moveTo>
                  <a:cubicBezTo>
                    <a:pt x="8751" y="676"/>
                    <a:pt x="10539" y="1517"/>
                    <a:pt x="11676" y="3098"/>
                  </a:cubicBezTo>
                  <a:cubicBezTo>
                    <a:pt x="12109" y="3700"/>
                    <a:pt x="12410" y="4358"/>
                    <a:pt x="12586" y="5036"/>
                  </a:cubicBezTo>
                  <a:cubicBezTo>
                    <a:pt x="13170" y="7297"/>
                    <a:pt x="12355" y="9790"/>
                    <a:pt x="10349" y="11232"/>
                  </a:cubicBezTo>
                  <a:cubicBezTo>
                    <a:pt x="9321" y="11970"/>
                    <a:pt x="8131" y="12326"/>
                    <a:pt x="6952" y="12326"/>
                  </a:cubicBezTo>
                  <a:cubicBezTo>
                    <a:pt x="5139" y="12326"/>
                    <a:pt x="3351" y="11485"/>
                    <a:pt x="2215" y="9904"/>
                  </a:cubicBezTo>
                  <a:cubicBezTo>
                    <a:pt x="339" y="7293"/>
                    <a:pt x="934" y="3648"/>
                    <a:pt x="3543" y="1771"/>
                  </a:cubicBezTo>
                  <a:cubicBezTo>
                    <a:pt x="4570" y="1032"/>
                    <a:pt x="5760" y="676"/>
                    <a:pt x="6938" y="676"/>
                  </a:cubicBezTo>
                  <a:close/>
                  <a:moveTo>
                    <a:pt x="6939" y="0"/>
                  </a:moveTo>
                  <a:cubicBezTo>
                    <a:pt x="5623" y="0"/>
                    <a:pt x="4296" y="397"/>
                    <a:pt x="3150" y="1222"/>
                  </a:cubicBezTo>
                  <a:cubicBezTo>
                    <a:pt x="911" y="2833"/>
                    <a:pt x="1" y="5613"/>
                    <a:pt x="653" y="8136"/>
                  </a:cubicBezTo>
                  <a:cubicBezTo>
                    <a:pt x="848" y="8894"/>
                    <a:pt x="1185" y="9628"/>
                    <a:pt x="1668" y="10299"/>
                  </a:cubicBezTo>
                  <a:cubicBezTo>
                    <a:pt x="2938" y="12063"/>
                    <a:pt x="4933" y="13002"/>
                    <a:pt x="6956" y="13002"/>
                  </a:cubicBezTo>
                  <a:cubicBezTo>
                    <a:pt x="8272" y="13002"/>
                    <a:pt x="9599" y="12605"/>
                    <a:pt x="10746" y="11779"/>
                  </a:cubicBezTo>
                  <a:cubicBezTo>
                    <a:pt x="13657" y="9685"/>
                    <a:pt x="14320" y="5612"/>
                    <a:pt x="12228" y="2704"/>
                  </a:cubicBezTo>
                  <a:cubicBezTo>
                    <a:pt x="10959" y="940"/>
                    <a:pt x="8963" y="0"/>
                    <a:pt x="6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9" name="Google Shape;4879;p41"/>
            <p:cNvSpPr/>
            <p:nvPr/>
          </p:nvSpPr>
          <p:spPr>
            <a:xfrm>
              <a:off x="2075800" y="3885825"/>
              <a:ext cx="229075" cy="229050"/>
            </a:xfrm>
            <a:custGeom>
              <a:avLst/>
              <a:gdLst/>
              <a:ahLst/>
              <a:cxnLst/>
              <a:rect l="l" t="t" r="r" b="b"/>
              <a:pathLst>
                <a:path w="9163" h="9162" extrusionOk="0">
                  <a:moveTo>
                    <a:pt x="5186" y="870"/>
                  </a:moveTo>
                  <a:lnTo>
                    <a:pt x="8292" y="5186"/>
                  </a:lnTo>
                  <a:lnTo>
                    <a:pt x="3975" y="8292"/>
                  </a:lnTo>
                  <a:lnTo>
                    <a:pt x="871" y="3975"/>
                  </a:lnTo>
                  <a:lnTo>
                    <a:pt x="5186" y="870"/>
                  </a:lnTo>
                  <a:close/>
                  <a:moveTo>
                    <a:pt x="5328" y="0"/>
                  </a:moveTo>
                  <a:lnTo>
                    <a:pt x="1" y="3834"/>
                  </a:lnTo>
                  <a:lnTo>
                    <a:pt x="3835" y="9162"/>
                  </a:lnTo>
                  <a:lnTo>
                    <a:pt x="9162" y="5328"/>
                  </a:lnTo>
                  <a:lnTo>
                    <a:pt x="5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0" name="Google Shape;4880;p41"/>
            <p:cNvSpPr/>
            <p:nvPr/>
          </p:nvSpPr>
          <p:spPr>
            <a:xfrm>
              <a:off x="1995825" y="3902900"/>
              <a:ext cx="377300" cy="281475"/>
            </a:xfrm>
            <a:custGeom>
              <a:avLst/>
              <a:gdLst/>
              <a:ahLst/>
              <a:cxnLst/>
              <a:rect l="l" t="t" r="r" b="b"/>
              <a:pathLst>
                <a:path w="15092" h="11259" extrusionOk="0">
                  <a:moveTo>
                    <a:pt x="1533" y="1"/>
                  </a:moveTo>
                  <a:lnTo>
                    <a:pt x="1533" y="1"/>
                  </a:lnTo>
                  <a:cubicBezTo>
                    <a:pt x="1" y="2459"/>
                    <a:pt x="7" y="5699"/>
                    <a:pt x="1802" y="8196"/>
                  </a:cubicBezTo>
                  <a:cubicBezTo>
                    <a:pt x="3240" y="10195"/>
                    <a:pt x="5496" y="11259"/>
                    <a:pt x="7785" y="11259"/>
                  </a:cubicBezTo>
                  <a:cubicBezTo>
                    <a:pt x="9274" y="11259"/>
                    <a:pt x="10777" y="10809"/>
                    <a:pt x="12079" y="9873"/>
                  </a:cubicBezTo>
                  <a:cubicBezTo>
                    <a:pt x="13847" y="8602"/>
                    <a:pt x="14875" y="6691"/>
                    <a:pt x="15091" y="4685"/>
                  </a:cubicBezTo>
                  <a:lnTo>
                    <a:pt x="15091" y="4685"/>
                  </a:lnTo>
                  <a:cubicBezTo>
                    <a:pt x="14598" y="5476"/>
                    <a:pt x="13949" y="6187"/>
                    <a:pt x="13146" y="6764"/>
                  </a:cubicBezTo>
                  <a:cubicBezTo>
                    <a:pt x="11845" y="7701"/>
                    <a:pt x="10342" y="8151"/>
                    <a:pt x="8852" y="8151"/>
                  </a:cubicBezTo>
                  <a:cubicBezTo>
                    <a:pt x="6564" y="8151"/>
                    <a:pt x="4309" y="7088"/>
                    <a:pt x="2870" y="5088"/>
                  </a:cubicBezTo>
                  <a:cubicBezTo>
                    <a:pt x="1767" y="3554"/>
                    <a:pt x="1347" y="1741"/>
                    <a:pt x="1533"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1" name="Google Shape;4881;p41"/>
            <p:cNvSpPr/>
            <p:nvPr/>
          </p:nvSpPr>
          <p:spPr>
            <a:xfrm>
              <a:off x="990950" y="4392575"/>
              <a:ext cx="65175" cy="65175"/>
            </a:xfrm>
            <a:custGeom>
              <a:avLst/>
              <a:gdLst/>
              <a:ahLst/>
              <a:cxnLst/>
              <a:rect l="l" t="t" r="r" b="b"/>
              <a:pathLst>
                <a:path w="2607" h="2607" extrusionOk="0">
                  <a:moveTo>
                    <a:pt x="366" y="1"/>
                  </a:moveTo>
                  <a:lnTo>
                    <a:pt x="1" y="2241"/>
                  </a:lnTo>
                  <a:lnTo>
                    <a:pt x="2241" y="2606"/>
                  </a:lnTo>
                  <a:lnTo>
                    <a:pt x="2606" y="366"/>
                  </a:lnTo>
                  <a:lnTo>
                    <a:pt x="366"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2" name="Google Shape;4882;p41"/>
            <p:cNvSpPr/>
            <p:nvPr/>
          </p:nvSpPr>
          <p:spPr>
            <a:xfrm>
              <a:off x="1005225" y="4406825"/>
              <a:ext cx="36675" cy="36700"/>
            </a:xfrm>
            <a:custGeom>
              <a:avLst/>
              <a:gdLst/>
              <a:ahLst/>
              <a:cxnLst/>
              <a:rect l="l" t="t" r="r" b="b"/>
              <a:pathLst>
                <a:path w="1467" h="1468" extrusionOk="0">
                  <a:moveTo>
                    <a:pt x="205" y="1"/>
                  </a:moveTo>
                  <a:lnTo>
                    <a:pt x="0" y="1261"/>
                  </a:lnTo>
                  <a:lnTo>
                    <a:pt x="1260" y="1467"/>
                  </a:lnTo>
                  <a:lnTo>
                    <a:pt x="1466" y="206"/>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3" name="Google Shape;4883;p41"/>
            <p:cNvSpPr/>
            <p:nvPr/>
          </p:nvSpPr>
          <p:spPr>
            <a:xfrm>
              <a:off x="1385300" y="4946375"/>
              <a:ext cx="65175" cy="65175"/>
            </a:xfrm>
            <a:custGeom>
              <a:avLst/>
              <a:gdLst/>
              <a:ahLst/>
              <a:cxnLst/>
              <a:rect l="l" t="t" r="r" b="b"/>
              <a:pathLst>
                <a:path w="2607" h="2607" extrusionOk="0">
                  <a:moveTo>
                    <a:pt x="366" y="1"/>
                  </a:moveTo>
                  <a:lnTo>
                    <a:pt x="1" y="2241"/>
                  </a:lnTo>
                  <a:lnTo>
                    <a:pt x="2241" y="2606"/>
                  </a:lnTo>
                  <a:lnTo>
                    <a:pt x="2607" y="365"/>
                  </a:lnTo>
                  <a:lnTo>
                    <a:pt x="366"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4" name="Google Shape;4884;p41"/>
            <p:cNvSpPr/>
            <p:nvPr/>
          </p:nvSpPr>
          <p:spPr>
            <a:xfrm>
              <a:off x="1399600" y="4960650"/>
              <a:ext cx="36675" cy="36675"/>
            </a:xfrm>
            <a:custGeom>
              <a:avLst/>
              <a:gdLst/>
              <a:ahLst/>
              <a:cxnLst/>
              <a:rect l="l" t="t" r="r" b="b"/>
              <a:pathLst>
                <a:path w="1467" h="1467" extrusionOk="0">
                  <a:moveTo>
                    <a:pt x="206" y="0"/>
                  </a:moveTo>
                  <a:lnTo>
                    <a:pt x="1" y="1260"/>
                  </a:lnTo>
                  <a:lnTo>
                    <a:pt x="1261" y="1466"/>
                  </a:lnTo>
                  <a:lnTo>
                    <a:pt x="1467" y="205"/>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5" name="Google Shape;4885;p41"/>
            <p:cNvSpPr/>
            <p:nvPr/>
          </p:nvSpPr>
          <p:spPr>
            <a:xfrm>
              <a:off x="1856425" y="3776275"/>
              <a:ext cx="65150" cy="65175"/>
            </a:xfrm>
            <a:custGeom>
              <a:avLst/>
              <a:gdLst/>
              <a:ahLst/>
              <a:cxnLst/>
              <a:rect l="l" t="t" r="r" b="b"/>
              <a:pathLst>
                <a:path w="2606" h="2607" extrusionOk="0">
                  <a:moveTo>
                    <a:pt x="366" y="1"/>
                  </a:moveTo>
                  <a:lnTo>
                    <a:pt x="0" y="2241"/>
                  </a:lnTo>
                  <a:lnTo>
                    <a:pt x="2240" y="2607"/>
                  </a:lnTo>
                  <a:lnTo>
                    <a:pt x="2606" y="366"/>
                  </a:lnTo>
                  <a:lnTo>
                    <a:pt x="366" y="1"/>
                  </a:lnTo>
                  <a:close/>
                </a:path>
              </a:pathLst>
            </a:custGeom>
            <a:solidFill>
              <a:srgbClr val="D45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6" name="Google Shape;4886;p41"/>
            <p:cNvSpPr/>
            <p:nvPr/>
          </p:nvSpPr>
          <p:spPr>
            <a:xfrm>
              <a:off x="1870675" y="3790550"/>
              <a:ext cx="36675" cy="36675"/>
            </a:xfrm>
            <a:custGeom>
              <a:avLst/>
              <a:gdLst/>
              <a:ahLst/>
              <a:cxnLst/>
              <a:rect l="l" t="t" r="r" b="b"/>
              <a:pathLst>
                <a:path w="1467" h="1467" extrusionOk="0">
                  <a:moveTo>
                    <a:pt x="205" y="0"/>
                  </a:moveTo>
                  <a:lnTo>
                    <a:pt x="1" y="1262"/>
                  </a:lnTo>
                  <a:lnTo>
                    <a:pt x="1260" y="1467"/>
                  </a:lnTo>
                  <a:lnTo>
                    <a:pt x="1467" y="205"/>
                  </a:lnTo>
                  <a:lnTo>
                    <a:pt x="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7" name="Google Shape;4887;p41"/>
            <p:cNvSpPr/>
            <p:nvPr/>
          </p:nvSpPr>
          <p:spPr>
            <a:xfrm>
              <a:off x="2265025" y="4344375"/>
              <a:ext cx="36675" cy="36700"/>
            </a:xfrm>
            <a:custGeom>
              <a:avLst/>
              <a:gdLst/>
              <a:ahLst/>
              <a:cxnLst/>
              <a:rect l="l" t="t" r="r" b="b"/>
              <a:pathLst>
                <a:path w="1467" h="1468" extrusionOk="0">
                  <a:moveTo>
                    <a:pt x="206" y="1"/>
                  </a:moveTo>
                  <a:lnTo>
                    <a:pt x="1" y="1261"/>
                  </a:lnTo>
                  <a:lnTo>
                    <a:pt x="1261" y="1467"/>
                  </a:lnTo>
                  <a:lnTo>
                    <a:pt x="1467" y="206"/>
                  </a:lnTo>
                  <a:lnTo>
                    <a:pt x="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8" name="Google Shape;4888;p41"/>
          <p:cNvGrpSpPr/>
          <p:nvPr/>
        </p:nvGrpSpPr>
        <p:grpSpPr>
          <a:xfrm>
            <a:off x="23334" y="2446183"/>
            <a:ext cx="1224524" cy="1224502"/>
            <a:chOff x="252225" y="1569650"/>
            <a:chExt cx="1425025" cy="1425000"/>
          </a:xfrm>
        </p:grpSpPr>
        <p:sp>
          <p:nvSpPr>
            <p:cNvPr id="4889" name="Google Shape;4889;p41"/>
            <p:cNvSpPr/>
            <p:nvPr/>
          </p:nvSpPr>
          <p:spPr>
            <a:xfrm>
              <a:off x="252225" y="1569650"/>
              <a:ext cx="1425025" cy="1425000"/>
            </a:xfrm>
            <a:custGeom>
              <a:avLst/>
              <a:gdLst/>
              <a:ahLst/>
              <a:cxnLst/>
              <a:rect l="l" t="t" r="r" b="b"/>
              <a:pathLst>
                <a:path w="57001" h="57000" extrusionOk="0">
                  <a:moveTo>
                    <a:pt x="28501" y="0"/>
                  </a:moveTo>
                  <a:cubicBezTo>
                    <a:pt x="20942" y="0"/>
                    <a:pt x="13692" y="3003"/>
                    <a:pt x="8348" y="8347"/>
                  </a:cubicBezTo>
                  <a:cubicBezTo>
                    <a:pt x="3003" y="13693"/>
                    <a:pt x="1" y="20941"/>
                    <a:pt x="1" y="28500"/>
                  </a:cubicBezTo>
                  <a:cubicBezTo>
                    <a:pt x="1" y="36059"/>
                    <a:pt x="3003" y="43308"/>
                    <a:pt x="8348" y="48653"/>
                  </a:cubicBezTo>
                  <a:cubicBezTo>
                    <a:pt x="13692" y="53997"/>
                    <a:pt x="20942" y="57000"/>
                    <a:pt x="28501" y="57000"/>
                  </a:cubicBezTo>
                  <a:cubicBezTo>
                    <a:pt x="36059" y="57000"/>
                    <a:pt x="43307" y="53997"/>
                    <a:pt x="48653" y="48653"/>
                  </a:cubicBezTo>
                  <a:cubicBezTo>
                    <a:pt x="53998" y="43308"/>
                    <a:pt x="57000" y="36059"/>
                    <a:pt x="57000" y="28500"/>
                  </a:cubicBezTo>
                  <a:cubicBezTo>
                    <a:pt x="57000" y="20941"/>
                    <a:pt x="53998" y="13693"/>
                    <a:pt x="48653" y="8347"/>
                  </a:cubicBezTo>
                  <a:cubicBezTo>
                    <a:pt x="43307" y="3003"/>
                    <a:pt x="36059" y="0"/>
                    <a:pt x="28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0" name="Google Shape;4890;p41"/>
            <p:cNvSpPr/>
            <p:nvPr/>
          </p:nvSpPr>
          <p:spPr>
            <a:xfrm>
              <a:off x="308300" y="1625725"/>
              <a:ext cx="1312875" cy="1312850"/>
            </a:xfrm>
            <a:custGeom>
              <a:avLst/>
              <a:gdLst/>
              <a:ahLst/>
              <a:cxnLst/>
              <a:rect l="l" t="t" r="r" b="b"/>
              <a:pathLst>
                <a:path w="52515" h="52514" extrusionOk="0">
                  <a:moveTo>
                    <a:pt x="26258" y="0"/>
                  </a:moveTo>
                  <a:cubicBezTo>
                    <a:pt x="19294" y="0"/>
                    <a:pt x="12615" y="2766"/>
                    <a:pt x="7691" y="7691"/>
                  </a:cubicBezTo>
                  <a:cubicBezTo>
                    <a:pt x="2767" y="12616"/>
                    <a:pt x="1" y="19293"/>
                    <a:pt x="1" y="26257"/>
                  </a:cubicBezTo>
                  <a:cubicBezTo>
                    <a:pt x="1" y="33221"/>
                    <a:pt x="2767" y="39900"/>
                    <a:pt x="7691" y="44823"/>
                  </a:cubicBezTo>
                  <a:cubicBezTo>
                    <a:pt x="12615" y="49748"/>
                    <a:pt x="19294" y="52514"/>
                    <a:pt x="26258" y="52514"/>
                  </a:cubicBezTo>
                  <a:cubicBezTo>
                    <a:pt x="33222" y="52514"/>
                    <a:pt x="39899" y="49748"/>
                    <a:pt x="44824" y="44823"/>
                  </a:cubicBezTo>
                  <a:cubicBezTo>
                    <a:pt x="49748" y="39900"/>
                    <a:pt x="52514" y="33221"/>
                    <a:pt x="52514" y="26257"/>
                  </a:cubicBezTo>
                  <a:cubicBezTo>
                    <a:pt x="52514" y="19293"/>
                    <a:pt x="49748" y="12616"/>
                    <a:pt x="44824" y="7691"/>
                  </a:cubicBezTo>
                  <a:cubicBezTo>
                    <a:pt x="39899" y="2766"/>
                    <a:pt x="33222" y="0"/>
                    <a:pt x="26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1" name="Google Shape;4891;p41"/>
            <p:cNvSpPr/>
            <p:nvPr/>
          </p:nvSpPr>
          <p:spPr>
            <a:xfrm>
              <a:off x="776150" y="2339300"/>
              <a:ext cx="561025" cy="561050"/>
            </a:xfrm>
            <a:custGeom>
              <a:avLst/>
              <a:gdLst/>
              <a:ahLst/>
              <a:cxnLst/>
              <a:rect l="l" t="t" r="r" b="b"/>
              <a:pathLst>
                <a:path w="22441" h="22442" extrusionOk="0">
                  <a:moveTo>
                    <a:pt x="11220" y="0"/>
                  </a:moveTo>
                  <a:cubicBezTo>
                    <a:pt x="8244" y="0"/>
                    <a:pt x="5391" y="1182"/>
                    <a:pt x="3287" y="3286"/>
                  </a:cubicBezTo>
                  <a:cubicBezTo>
                    <a:pt x="1183" y="5390"/>
                    <a:pt x="0" y="8245"/>
                    <a:pt x="0" y="11221"/>
                  </a:cubicBezTo>
                  <a:cubicBezTo>
                    <a:pt x="0" y="14196"/>
                    <a:pt x="1183" y="17051"/>
                    <a:pt x="3287" y="19155"/>
                  </a:cubicBezTo>
                  <a:cubicBezTo>
                    <a:pt x="5391" y="21259"/>
                    <a:pt x="8244" y="22442"/>
                    <a:pt x="11220" y="22442"/>
                  </a:cubicBezTo>
                  <a:cubicBezTo>
                    <a:pt x="14197" y="22442"/>
                    <a:pt x="17050" y="21259"/>
                    <a:pt x="19154" y="19155"/>
                  </a:cubicBezTo>
                  <a:cubicBezTo>
                    <a:pt x="21258" y="17051"/>
                    <a:pt x="22441" y="14196"/>
                    <a:pt x="22441" y="11221"/>
                  </a:cubicBezTo>
                  <a:cubicBezTo>
                    <a:pt x="22441" y="8245"/>
                    <a:pt x="21258" y="5390"/>
                    <a:pt x="19154" y="3286"/>
                  </a:cubicBezTo>
                  <a:cubicBezTo>
                    <a:pt x="17050" y="1182"/>
                    <a:pt x="14197" y="0"/>
                    <a:pt x="11220" y="0"/>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2" name="Google Shape;4892;p41"/>
            <p:cNvSpPr/>
            <p:nvPr/>
          </p:nvSpPr>
          <p:spPr>
            <a:xfrm>
              <a:off x="776425" y="2339575"/>
              <a:ext cx="559325" cy="560825"/>
            </a:xfrm>
            <a:custGeom>
              <a:avLst/>
              <a:gdLst/>
              <a:ahLst/>
              <a:cxnLst/>
              <a:rect l="l" t="t" r="r" b="b"/>
              <a:pathLst>
                <a:path w="22373" h="22433" extrusionOk="0">
                  <a:moveTo>
                    <a:pt x="10699" y="1"/>
                  </a:moveTo>
                  <a:cubicBezTo>
                    <a:pt x="10595" y="3"/>
                    <a:pt x="10492" y="9"/>
                    <a:pt x="10390" y="18"/>
                  </a:cubicBezTo>
                  <a:cubicBezTo>
                    <a:pt x="9797" y="3529"/>
                    <a:pt x="9820" y="7150"/>
                    <a:pt x="10464" y="10651"/>
                  </a:cubicBezTo>
                  <a:cubicBezTo>
                    <a:pt x="8629" y="7508"/>
                    <a:pt x="7482" y="4133"/>
                    <a:pt x="7094" y="767"/>
                  </a:cubicBezTo>
                  <a:cubicBezTo>
                    <a:pt x="6997" y="806"/>
                    <a:pt x="6901" y="846"/>
                    <a:pt x="6803" y="889"/>
                  </a:cubicBezTo>
                  <a:cubicBezTo>
                    <a:pt x="7219" y="4382"/>
                    <a:pt x="8441" y="7880"/>
                    <a:pt x="10390" y="11124"/>
                  </a:cubicBezTo>
                  <a:cubicBezTo>
                    <a:pt x="7732" y="8683"/>
                    <a:pt x="5720" y="5577"/>
                    <a:pt x="4559" y="2169"/>
                  </a:cubicBezTo>
                  <a:cubicBezTo>
                    <a:pt x="4474" y="2232"/>
                    <a:pt x="4388" y="2297"/>
                    <a:pt x="4308" y="2360"/>
                  </a:cubicBezTo>
                  <a:cubicBezTo>
                    <a:pt x="5457" y="5705"/>
                    <a:pt x="7424" y="8753"/>
                    <a:pt x="10003" y="11177"/>
                  </a:cubicBezTo>
                  <a:cubicBezTo>
                    <a:pt x="6816" y="9930"/>
                    <a:pt x="3802" y="8214"/>
                    <a:pt x="1186" y="6165"/>
                  </a:cubicBezTo>
                  <a:cubicBezTo>
                    <a:pt x="1139" y="6257"/>
                    <a:pt x="1093" y="6345"/>
                    <a:pt x="1050" y="6440"/>
                  </a:cubicBezTo>
                  <a:cubicBezTo>
                    <a:pt x="3878" y="8644"/>
                    <a:pt x="7160" y="10470"/>
                    <a:pt x="10623" y="11739"/>
                  </a:cubicBezTo>
                  <a:cubicBezTo>
                    <a:pt x="10608" y="11772"/>
                    <a:pt x="10588" y="11805"/>
                    <a:pt x="10570" y="11835"/>
                  </a:cubicBezTo>
                  <a:cubicBezTo>
                    <a:pt x="8716" y="12030"/>
                    <a:pt x="6827" y="12210"/>
                    <a:pt x="4941" y="12210"/>
                  </a:cubicBezTo>
                  <a:cubicBezTo>
                    <a:pt x="4156" y="12210"/>
                    <a:pt x="3371" y="12178"/>
                    <a:pt x="2589" y="12104"/>
                  </a:cubicBezTo>
                  <a:cubicBezTo>
                    <a:pt x="1721" y="12020"/>
                    <a:pt x="855" y="11883"/>
                    <a:pt x="1" y="11696"/>
                  </a:cubicBezTo>
                  <a:lnTo>
                    <a:pt x="1" y="11696"/>
                  </a:lnTo>
                  <a:cubicBezTo>
                    <a:pt x="4" y="11797"/>
                    <a:pt x="10" y="11905"/>
                    <a:pt x="18" y="12007"/>
                  </a:cubicBezTo>
                  <a:cubicBezTo>
                    <a:pt x="857" y="12192"/>
                    <a:pt x="1705" y="12322"/>
                    <a:pt x="2561" y="12402"/>
                  </a:cubicBezTo>
                  <a:cubicBezTo>
                    <a:pt x="3361" y="12479"/>
                    <a:pt x="4162" y="12511"/>
                    <a:pt x="4964" y="12511"/>
                  </a:cubicBezTo>
                  <a:cubicBezTo>
                    <a:pt x="6783" y="12511"/>
                    <a:pt x="8600" y="12345"/>
                    <a:pt x="10386" y="12157"/>
                  </a:cubicBezTo>
                  <a:lnTo>
                    <a:pt x="10386" y="12157"/>
                  </a:lnTo>
                  <a:cubicBezTo>
                    <a:pt x="10359" y="12202"/>
                    <a:pt x="10335" y="12249"/>
                    <a:pt x="10307" y="12293"/>
                  </a:cubicBezTo>
                  <a:cubicBezTo>
                    <a:pt x="8639" y="13205"/>
                    <a:pt x="6673" y="14185"/>
                    <a:pt x="4848" y="14728"/>
                  </a:cubicBezTo>
                  <a:cubicBezTo>
                    <a:pt x="3729" y="15065"/>
                    <a:pt x="2551" y="15269"/>
                    <a:pt x="1408" y="15467"/>
                  </a:cubicBezTo>
                  <a:cubicBezTo>
                    <a:pt x="1228" y="15497"/>
                    <a:pt x="1046" y="15530"/>
                    <a:pt x="861" y="15563"/>
                  </a:cubicBezTo>
                  <a:cubicBezTo>
                    <a:pt x="904" y="15660"/>
                    <a:pt x="945" y="15753"/>
                    <a:pt x="988" y="15848"/>
                  </a:cubicBezTo>
                  <a:cubicBezTo>
                    <a:pt x="1146" y="15821"/>
                    <a:pt x="1304" y="15795"/>
                    <a:pt x="1461" y="15766"/>
                  </a:cubicBezTo>
                  <a:cubicBezTo>
                    <a:pt x="2611" y="15565"/>
                    <a:pt x="3799" y="15358"/>
                    <a:pt x="4937" y="15018"/>
                  </a:cubicBezTo>
                  <a:cubicBezTo>
                    <a:pt x="6622" y="14515"/>
                    <a:pt x="8424" y="13648"/>
                    <a:pt x="10006" y="12802"/>
                  </a:cubicBezTo>
                  <a:lnTo>
                    <a:pt x="10006" y="12802"/>
                  </a:lnTo>
                  <a:cubicBezTo>
                    <a:pt x="8606" y="15178"/>
                    <a:pt x="7025" y="17462"/>
                    <a:pt x="5298" y="19609"/>
                  </a:cubicBezTo>
                  <a:cubicBezTo>
                    <a:pt x="5092" y="19862"/>
                    <a:pt x="4890" y="20109"/>
                    <a:pt x="4679" y="20335"/>
                  </a:cubicBezTo>
                  <a:cubicBezTo>
                    <a:pt x="4761" y="20397"/>
                    <a:pt x="4841" y="20454"/>
                    <a:pt x="4927" y="20507"/>
                  </a:cubicBezTo>
                  <a:cubicBezTo>
                    <a:pt x="5142" y="20278"/>
                    <a:pt x="5343" y="20039"/>
                    <a:pt x="5533" y="19801"/>
                  </a:cubicBezTo>
                  <a:cubicBezTo>
                    <a:pt x="7376" y="17512"/>
                    <a:pt x="9052" y="15068"/>
                    <a:pt x="10522" y="12523"/>
                  </a:cubicBezTo>
                  <a:cubicBezTo>
                    <a:pt x="10557" y="12508"/>
                    <a:pt x="10585" y="12488"/>
                    <a:pt x="10620" y="12471"/>
                  </a:cubicBezTo>
                  <a:lnTo>
                    <a:pt x="10620" y="12471"/>
                  </a:lnTo>
                  <a:cubicBezTo>
                    <a:pt x="9913" y="15696"/>
                    <a:pt x="8811" y="18805"/>
                    <a:pt x="7335" y="21744"/>
                  </a:cubicBezTo>
                  <a:cubicBezTo>
                    <a:pt x="7432" y="21780"/>
                    <a:pt x="7525" y="21814"/>
                    <a:pt x="7624" y="21844"/>
                  </a:cubicBezTo>
                  <a:cubicBezTo>
                    <a:pt x="9111" y="18878"/>
                    <a:pt x="10218" y="15747"/>
                    <a:pt x="10924" y="12495"/>
                  </a:cubicBezTo>
                  <a:cubicBezTo>
                    <a:pt x="11748" y="15747"/>
                    <a:pt x="11430" y="19216"/>
                    <a:pt x="10994" y="22428"/>
                  </a:cubicBezTo>
                  <a:cubicBezTo>
                    <a:pt x="11067" y="22432"/>
                    <a:pt x="11139" y="22432"/>
                    <a:pt x="11212" y="22432"/>
                  </a:cubicBezTo>
                  <a:lnTo>
                    <a:pt x="11301" y="22432"/>
                  </a:lnTo>
                  <a:cubicBezTo>
                    <a:pt x="11725" y="19329"/>
                    <a:pt x="12029" y="15984"/>
                    <a:pt x="11312" y="12804"/>
                  </a:cubicBezTo>
                  <a:lnTo>
                    <a:pt x="11312" y="12804"/>
                  </a:lnTo>
                  <a:cubicBezTo>
                    <a:pt x="12848" y="15656"/>
                    <a:pt x="14336" y="18558"/>
                    <a:pt x="15758" y="21472"/>
                  </a:cubicBezTo>
                  <a:cubicBezTo>
                    <a:pt x="15851" y="21432"/>
                    <a:pt x="15941" y="21389"/>
                    <a:pt x="16033" y="21349"/>
                  </a:cubicBezTo>
                  <a:cubicBezTo>
                    <a:pt x="14520" y="18240"/>
                    <a:pt x="12924" y="15138"/>
                    <a:pt x="11281" y="12106"/>
                  </a:cubicBezTo>
                  <a:cubicBezTo>
                    <a:pt x="11319" y="12084"/>
                    <a:pt x="11355" y="12063"/>
                    <a:pt x="11395" y="12043"/>
                  </a:cubicBezTo>
                  <a:cubicBezTo>
                    <a:pt x="11455" y="12007"/>
                    <a:pt x="11487" y="11929"/>
                    <a:pt x="11465" y="11863"/>
                  </a:cubicBezTo>
                  <a:cubicBezTo>
                    <a:pt x="11441" y="11798"/>
                    <a:pt x="11383" y="11757"/>
                    <a:pt x="11319" y="11757"/>
                  </a:cubicBezTo>
                  <a:cubicBezTo>
                    <a:pt x="11314" y="11757"/>
                    <a:pt x="11309" y="11757"/>
                    <a:pt x="11303" y="11757"/>
                  </a:cubicBezTo>
                  <a:cubicBezTo>
                    <a:pt x="11279" y="11762"/>
                    <a:pt x="11252" y="11763"/>
                    <a:pt x="11229" y="11767"/>
                  </a:cubicBezTo>
                  <a:cubicBezTo>
                    <a:pt x="11377" y="11613"/>
                    <a:pt x="11527" y="11459"/>
                    <a:pt x="11680" y="11303"/>
                  </a:cubicBezTo>
                  <a:cubicBezTo>
                    <a:pt x="11683" y="11337"/>
                    <a:pt x="11698" y="11373"/>
                    <a:pt x="11728" y="11399"/>
                  </a:cubicBezTo>
                  <a:cubicBezTo>
                    <a:pt x="14401" y="13804"/>
                    <a:pt x="16626" y="16742"/>
                    <a:pt x="18225" y="19970"/>
                  </a:cubicBezTo>
                  <a:cubicBezTo>
                    <a:pt x="18306" y="19908"/>
                    <a:pt x="18388" y="19839"/>
                    <a:pt x="18467" y="19773"/>
                  </a:cubicBezTo>
                  <a:cubicBezTo>
                    <a:pt x="16851" y="16537"/>
                    <a:pt x="14616" y="13589"/>
                    <a:pt x="11931" y="11173"/>
                  </a:cubicBezTo>
                  <a:cubicBezTo>
                    <a:pt x="11905" y="11151"/>
                    <a:pt x="11877" y="11138"/>
                    <a:pt x="11842" y="11138"/>
                  </a:cubicBezTo>
                  <a:cubicBezTo>
                    <a:pt x="11918" y="11055"/>
                    <a:pt x="12000" y="10975"/>
                    <a:pt x="12079" y="10893"/>
                  </a:cubicBezTo>
                  <a:cubicBezTo>
                    <a:pt x="15443" y="12119"/>
                    <a:pt x="18391" y="14307"/>
                    <a:pt x="21055" y="16606"/>
                  </a:cubicBezTo>
                  <a:cubicBezTo>
                    <a:pt x="21104" y="16514"/>
                    <a:pt x="21151" y="16425"/>
                    <a:pt x="21200" y="16334"/>
                  </a:cubicBezTo>
                  <a:cubicBezTo>
                    <a:pt x="18563" y="14063"/>
                    <a:pt x="15645" y="11901"/>
                    <a:pt x="12312" y="10660"/>
                  </a:cubicBezTo>
                  <a:cubicBezTo>
                    <a:pt x="12357" y="10611"/>
                    <a:pt x="12404" y="10566"/>
                    <a:pt x="12451" y="10518"/>
                  </a:cubicBezTo>
                  <a:cubicBezTo>
                    <a:pt x="15827" y="10628"/>
                    <a:pt x="18096" y="11260"/>
                    <a:pt x="21664" y="12445"/>
                  </a:cubicBezTo>
                  <a:cubicBezTo>
                    <a:pt x="21882" y="12520"/>
                    <a:pt x="22107" y="12594"/>
                    <a:pt x="22336" y="12679"/>
                  </a:cubicBezTo>
                  <a:cubicBezTo>
                    <a:pt x="22351" y="12577"/>
                    <a:pt x="22362" y="12473"/>
                    <a:pt x="22372" y="12371"/>
                  </a:cubicBezTo>
                  <a:cubicBezTo>
                    <a:pt x="22159" y="12296"/>
                    <a:pt x="21957" y="12226"/>
                    <a:pt x="21759" y="12160"/>
                  </a:cubicBezTo>
                  <a:cubicBezTo>
                    <a:pt x="18302" y="11009"/>
                    <a:pt x="16055" y="10377"/>
                    <a:pt x="12859" y="10231"/>
                  </a:cubicBezTo>
                  <a:cubicBezTo>
                    <a:pt x="14048" y="9629"/>
                    <a:pt x="15308" y="9490"/>
                    <a:pt x="16922" y="9309"/>
                  </a:cubicBezTo>
                  <a:cubicBezTo>
                    <a:pt x="17150" y="9282"/>
                    <a:pt x="17386" y="9255"/>
                    <a:pt x="17630" y="9226"/>
                  </a:cubicBezTo>
                  <a:cubicBezTo>
                    <a:pt x="18505" y="9124"/>
                    <a:pt x="19386" y="9081"/>
                    <a:pt x="20268" y="9081"/>
                  </a:cubicBezTo>
                  <a:cubicBezTo>
                    <a:pt x="20926" y="9081"/>
                    <a:pt x="21584" y="9105"/>
                    <a:pt x="22240" y="9145"/>
                  </a:cubicBezTo>
                  <a:cubicBezTo>
                    <a:pt x="22223" y="9041"/>
                    <a:pt x="22202" y="8938"/>
                    <a:pt x="22180" y="8836"/>
                  </a:cubicBezTo>
                  <a:cubicBezTo>
                    <a:pt x="21550" y="8800"/>
                    <a:pt x="20918" y="8778"/>
                    <a:pt x="20285" y="8778"/>
                  </a:cubicBezTo>
                  <a:cubicBezTo>
                    <a:pt x="19388" y="8778"/>
                    <a:pt x="18490" y="8822"/>
                    <a:pt x="17594" y="8927"/>
                  </a:cubicBezTo>
                  <a:cubicBezTo>
                    <a:pt x="17352" y="8954"/>
                    <a:pt x="17115" y="8981"/>
                    <a:pt x="16887" y="9006"/>
                  </a:cubicBezTo>
                  <a:cubicBezTo>
                    <a:pt x="15478" y="9163"/>
                    <a:pt x="14329" y="9295"/>
                    <a:pt x="13258" y="9714"/>
                  </a:cubicBezTo>
                  <a:cubicBezTo>
                    <a:pt x="14482" y="8508"/>
                    <a:pt x="15755" y="7339"/>
                    <a:pt x="17108" y="6281"/>
                  </a:cubicBezTo>
                  <a:cubicBezTo>
                    <a:pt x="18087" y="5518"/>
                    <a:pt x="19064" y="4849"/>
                    <a:pt x="20039" y="4283"/>
                  </a:cubicBezTo>
                  <a:cubicBezTo>
                    <a:pt x="19976" y="4201"/>
                    <a:pt x="19911" y="4123"/>
                    <a:pt x="19850" y="4045"/>
                  </a:cubicBezTo>
                  <a:cubicBezTo>
                    <a:pt x="18875" y="4616"/>
                    <a:pt x="17896" y="5279"/>
                    <a:pt x="16922" y="6043"/>
                  </a:cubicBezTo>
                  <a:cubicBezTo>
                    <a:pt x="15329" y="7289"/>
                    <a:pt x="13849" y="8689"/>
                    <a:pt x="12429" y="10112"/>
                  </a:cubicBezTo>
                  <a:cubicBezTo>
                    <a:pt x="12386" y="10136"/>
                    <a:pt x="12344" y="10164"/>
                    <a:pt x="12301" y="10187"/>
                  </a:cubicBezTo>
                  <a:cubicBezTo>
                    <a:pt x="12335" y="10063"/>
                    <a:pt x="12371" y="9937"/>
                    <a:pt x="12411" y="9814"/>
                  </a:cubicBezTo>
                  <a:cubicBezTo>
                    <a:pt x="14214" y="7261"/>
                    <a:pt x="16361" y="4921"/>
                    <a:pt x="18753" y="2899"/>
                  </a:cubicBezTo>
                  <a:cubicBezTo>
                    <a:pt x="18677" y="2833"/>
                    <a:pt x="18603" y="2767"/>
                    <a:pt x="18526" y="2696"/>
                  </a:cubicBezTo>
                  <a:cubicBezTo>
                    <a:pt x="16361" y="4527"/>
                    <a:pt x="14392" y="6624"/>
                    <a:pt x="12701" y="8898"/>
                  </a:cubicBezTo>
                  <a:cubicBezTo>
                    <a:pt x="13597" y="6208"/>
                    <a:pt x="14799" y="3634"/>
                    <a:pt x="16295" y="1204"/>
                  </a:cubicBezTo>
                  <a:cubicBezTo>
                    <a:pt x="16207" y="1159"/>
                    <a:pt x="16116" y="1116"/>
                    <a:pt x="16026" y="1071"/>
                  </a:cubicBezTo>
                  <a:cubicBezTo>
                    <a:pt x="14362" y="3779"/>
                    <a:pt x="13059" y="6659"/>
                    <a:pt x="12133" y="9683"/>
                  </a:cubicBezTo>
                  <a:cubicBezTo>
                    <a:pt x="12011" y="9854"/>
                    <a:pt x="11892" y="10026"/>
                    <a:pt x="11776" y="10198"/>
                  </a:cubicBezTo>
                  <a:lnTo>
                    <a:pt x="11663" y="10198"/>
                  </a:lnTo>
                  <a:cubicBezTo>
                    <a:pt x="11673" y="10184"/>
                    <a:pt x="11673" y="10166"/>
                    <a:pt x="11673" y="10152"/>
                  </a:cubicBezTo>
                  <a:cubicBezTo>
                    <a:pt x="11523" y="6738"/>
                    <a:pt x="12341" y="3316"/>
                    <a:pt x="14011" y="345"/>
                  </a:cubicBezTo>
                  <a:cubicBezTo>
                    <a:pt x="13910" y="313"/>
                    <a:pt x="13809" y="290"/>
                    <a:pt x="13704" y="269"/>
                  </a:cubicBezTo>
                  <a:cubicBezTo>
                    <a:pt x="12040" y="3271"/>
                    <a:pt x="11216" y="6724"/>
                    <a:pt x="11369" y="10169"/>
                  </a:cubicBezTo>
                  <a:cubicBezTo>
                    <a:pt x="11369" y="10178"/>
                    <a:pt x="11374" y="10187"/>
                    <a:pt x="11375" y="10195"/>
                  </a:cubicBezTo>
                  <a:cubicBezTo>
                    <a:pt x="11233" y="10195"/>
                    <a:pt x="11087" y="10199"/>
                    <a:pt x="10942" y="10199"/>
                  </a:cubicBezTo>
                  <a:cubicBezTo>
                    <a:pt x="10859" y="10199"/>
                    <a:pt x="10792" y="10270"/>
                    <a:pt x="10793" y="10350"/>
                  </a:cubicBezTo>
                  <a:cubicBezTo>
                    <a:pt x="10793" y="10433"/>
                    <a:pt x="10863" y="10501"/>
                    <a:pt x="10939" y="10501"/>
                  </a:cubicBezTo>
                  <a:cubicBezTo>
                    <a:pt x="10941" y="10501"/>
                    <a:pt x="10942" y="10500"/>
                    <a:pt x="10944" y="10500"/>
                  </a:cubicBezTo>
                  <a:cubicBezTo>
                    <a:pt x="11051" y="10498"/>
                    <a:pt x="11157" y="10497"/>
                    <a:pt x="11262" y="10497"/>
                  </a:cubicBezTo>
                  <a:cubicBezTo>
                    <a:pt x="11367" y="10497"/>
                    <a:pt x="11470" y="10498"/>
                    <a:pt x="11573" y="10500"/>
                  </a:cubicBezTo>
                  <a:cubicBezTo>
                    <a:pt x="11480" y="10637"/>
                    <a:pt x="11388" y="10776"/>
                    <a:pt x="11301" y="10915"/>
                  </a:cubicBezTo>
                  <a:cubicBezTo>
                    <a:pt x="11179" y="11016"/>
                    <a:pt x="11060" y="11130"/>
                    <a:pt x="10939" y="11244"/>
                  </a:cubicBezTo>
                  <a:cubicBezTo>
                    <a:pt x="10922" y="11249"/>
                    <a:pt x="10906" y="11259"/>
                    <a:pt x="10892" y="11274"/>
                  </a:cubicBezTo>
                  <a:cubicBezTo>
                    <a:pt x="10122" y="7578"/>
                    <a:pt x="10058" y="3724"/>
                    <a:pt x="10699" y="1"/>
                  </a:cubicBez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3" name="Google Shape;4893;p41"/>
            <p:cNvSpPr/>
            <p:nvPr/>
          </p:nvSpPr>
          <p:spPr>
            <a:xfrm>
              <a:off x="1014825" y="2578000"/>
              <a:ext cx="83725" cy="83650"/>
            </a:xfrm>
            <a:custGeom>
              <a:avLst/>
              <a:gdLst/>
              <a:ahLst/>
              <a:cxnLst/>
              <a:rect l="l" t="t" r="r" b="b"/>
              <a:pathLst>
                <a:path w="3349" h="3346" extrusionOk="0">
                  <a:moveTo>
                    <a:pt x="1674" y="0"/>
                  </a:moveTo>
                  <a:cubicBezTo>
                    <a:pt x="750" y="0"/>
                    <a:pt x="0" y="748"/>
                    <a:pt x="0" y="1673"/>
                  </a:cubicBezTo>
                  <a:cubicBezTo>
                    <a:pt x="0" y="2597"/>
                    <a:pt x="750" y="3345"/>
                    <a:pt x="1674" y="3345"/>
                  </a:cubicBezTo>
                  <a:cubicBezTo>
                    <a:pt x="2599" y="3345"/>
                    <a:pt x="3348" y="2597"/>
                    <a:pt x="3348" y="1673"/>
                  </a:cubicBezTo>
                  <a:cubicBezTo>
                    <a:pt x="3348" y="748"/>
                    <a:pt x="2599" y="0"/>
                    <a:pt x="1674" y="0"/>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4" name="Google Shape;4894;p41"/>
            <p:cNvSpPr/>
            <p:nvPr/>
          </p:nvSpPr>
          <p:spPr>
            <a:xfrm>
              <a:off x="1030950" y="2594125"/>
              <a:ext cx="51475" cy="51400"/>
            </a:xfrm>
            <a:custGeom>
              <a:avLst/>
              <a:gdLst/>
              <a:ahLst/>
              <a:cxnLst/>
              <a:rect l="l" t="t" r="r" b="b"/>
              <a:pathLst>
                <a:path w="2059" h="2056" extrusionOk="0">
                  <a:moveTo>
                    <a:pt x="1029" y="0"/>
                  </a:moveTo>
                  <a:cubicBezTo>
                    <a:pt x="462" y="0"/>
                    <a:pt x="0" y="460"/>
                    <a:pt x="0" y="1028"/>
                  </a:cubicBezTo>
                  <a:cubicBezTo>
                    <a:pt x="0" y="1595"/>
                    <a:pt x="462" y="2055"/>
                    <a:pt x="1029" y="2055"/>
                  </a:cubicBezTo>
                  <a:cubicBezTo>
                    <a:pt x="1597" y="2055"/>
                    <a:pt x="2058" y="1595"/>
                    <a:pt x="2058" y="1028"/>
                  </a:cubicBezTo>
                  <a:cubicBezTo>
                    <a:pt x="2058" y="460"/>
                    <a:pt x="1597" y="0"/>
                    <a:pt x="1029"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5" name="Google Shape;4895;p41"/>
            <p:cNvSpPr/>
            <p:nvPr/>
          </p:nvSpPr>
          <p:spPr>
            <a:xfrm>
              <a:off x="916525" y="2339300"/>
              <a:ext cx="420725" cy="561100"/>
            </a:xfrm>
            <a:custGeom>
              <a:avLst/>
              <a:gdLst/>
              <a:ahLst/>
              <a:cxnLst/>
              <a:rect l="l" t="t" r="r" b="b"/>
              <a:pathLst>
                <a:path w="16829" h="22444" extrusionOk="0">
                  <a:moveTo>
                    <a:pt x="5606" y="0"/>
                  </a:moveTo>
                  <a:cubicBezTo>
                    <a:pt x="4797" y="0"/>
                    <a:pt x="4007" y="88"/>
                    <a:pt x="3246" y="251"/>
                  </a:cubicBezTo>
                  <a:cubicBezTo>
                    <a:pt x="3358" y="3555"/>
                    <a:pt x="4725" y="6822"/>
                    <a:pt x="7080" y="9150"/>
                  </a:cubicBezTo>
                  <a:cubicBezTo>
                    <a:pt x="7634" y="9700"/>
                    <a:pt x="8243" y="10203"/>
                    <a:pt x="8722" y="10821"/>
                  </a:cubicBezTo>
                  <a:cubicBezTo>
                    <a:pt x="9803" y="12218"/>
                    <a:pt x="10105" y="14180"/>
                    <a:pt x="9496" y="15840"/>
                  </a:cubicBezTo>
                  <a:cubicBezTo>
                    <a:pt x="8844" y="17613"/>
                    <a:pt x="7276" y="18914"/>
                    <a:pt x="5578" y="19743"/>
                  </a:cubicBezTo>
                  <a:cubicBezTo>
                    <a:pt x="4488" y="20276"/>
                    <a:pt x="3325" y="20650"/>
                    <a:pt x="2129" y="20851"/>
                  </a:cubicBezTo>
                  <a:cubicBezTo>
                    <a:pt x="1660" y="20929"/>
                    <a:pt x="1186" y="20958"/>
                    <a:pt x="709" y="20958"/>
                  </a:cubicBezTo>
                  <a:cubicBezTo>
                    <a:pt x="474" y="20958"/>
                    <a:pt x="238" y="20951"/>
                    <a:pt x="1" y="20940"/>
                  </a:cubicBezTo>
                  <a:lnTo>
                    <a:pt x="1" y="20940"/>
                  </a:lnTo>
                  <a:cubicBezTo>
                    <a:pt x="1651" y="21893"/>
                    <a:pt x="3564" y="22443"/>
                    <a:pt x="5606" y="22443"/>
                  </a:cubicBezTo>
                  <a:cubicBezTo>
                    <a:pt x="11804" y="22443"/>
                    <a:pt x="16827" y="17420"/>
                    <a:pt x="16827" y="11222"/>
                  </a:cubicBezTo>
                  <a:cubicBezTo>
                    <a:pt x="16829" y="5024"/>
                    <a:pt x="11804" y="0"/>
                    <a:pt x="5606"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6" name="Google Shape;4896;p41"/>
            <p:cNvSpPr/>
            <p:nvPr/>
          </p:nvSpPr>
          <p:spPr>
            <a:xfrm>
              <a:off x="910525" y="1686550"/>
              <a:ext cx="561025" cy="561025"/>
            </a:xfrm>
            <a:custGeom>
              <a:avLst/>
              <a:gdLst/>
              <a:ahLst/>
              <a:cxnLst/>
              <a:rect l="l" t="t" r="r" b="b"/>
              <a:pathLst>
                <a:path w="22441" h="22441" extrusionOk="0">
                  <a:moveTo>
                    <a:pt x="11221" y="1"/>
                  </a:moveTo>
                  <a:cubicBezTo>
                    <a:pt x="8244" y="1"/>
                    <a:pt x="5391" y="1183"/>
                    <a:pt x="3287" y="3287"/>
                  </a:cubicBezTo>
                  <a:cubicBezTo>
                    <a:pt x="1183" y="5391"/>
                    <a:pt x="0" y="8245"/>
                    <a:pt x="0" y="11220"/>
                  </a:cubicBezTo>
                  <a:cubicBezTo>
                    <a:pt x="0" y="14197"/>
                    <a:pt x="1183" y="17051"/>
                    <a:pt x="3287" y="19155"/>
                  </a:cubicBezTo>
                  <a:cubicBezTo>
                    <a:pt x="5391" y="21259"/>
                    <a:pt x="8244" y="22441"/>
                    <a:pt x="11221" y="22441"/>
                  </a:cubicBezTo>
                  <a:cubicBezTo>
                    <a:pt x="14196" y="22441"/>
                    <a:pt x="17050" y="21259"/>
                    <a:pt x="19154" y="19155"/>
                  </a:cubicBezTo>
                  <a:cubicBezTo>
                    <a:pt x="21258" y="17051"/>
                    <a:pt x="22440" y="14197"/>
                    <a:pt x="22440" y="11220"/>
                  </a:cubicBezTo>
                  <a:cubicBezTo>
                    <a:pt x="22440" y="8245"/>
                    <a:pt x="21258" y="5391"/>
                    <a:pt x="19154" y="3287"/>
                  </a:cubicBezTo>
                  <a:cubicBezTo>
                    <a:pt x="17050" y="1183"/>
                    <a:pt x="14196" y="1"/>
                    <a:pt x="11221" y="1"/>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7" name="Google Shape;4897;p41"/>
            <p:cNvSpPr/>
            <p:nvPr/>
          </p:nvSpPr>
          <p:spPr>
            <a:xfrm>
              <a:off x="910475" y="1686550"/>
              <a:ext cx="561250" cy="556200"/>
            </a:xfrm>
            <a:custGeom>
              <a:avLst/>
              <a:gdLst/>
              <a:ahLst/>
              <a:cxnLst/>
              <a:rect l="l" t="t" r="r" b="b"/>
              <a:pathLst>
                <a:path w="22450" h="22248" extrusionOk="0">
                  <a:moveTo>
                    <a:pt x="11246" y="1"/>
                  </a:moveTo>
                  <a:cubicBezTo>
                    <a:pt x="11140" y="1"/>
                    <a:pt x="11035" y="1"/>
                    <a:pt x="10931" y="4"/>
                  </a:cubicBezTo>
                  <a:cubicBezTo>
                    <a:pt x="10895" y="161"/>
                    <a:pt x="10857" y="319"/>
                    <a:pt x="10822" y="474"/>
                  </a:cubicBezTo>
                  <a:cubicBezTo>
                    <a:pt x="10558" y="1609"/>
                    <a:pt x="10286" y="2783"/>
                    <a:pt x="10155" y="3964"/>
                  </a:cubicBezTo>
                  <a:cubicBezTo>
                    <a:pt x="9962" y="5711"/>
                    <a:pt x="10058" y="7712"/>
                    <a:pt x="10221" y="9502"/>
                  </a:cubicBezTo>
                  <a:cubicBezTo>
                    <a:pt x="8577" y="7280"/>
                    <a:pt x="7091" y="4933"/>
                    <a:pt x="5790" y="2509"/>
                  </a:cubicBezTo>
                  <a:cubicBezTo>
                    <a:pt x="5635" y="2224"/>
                    <a:pt x="5486" y="1939"/>
                    <a:pt x="5362" y="1655"/>
                  </a:cubicBezTo>
                  <a:cubicBezTo>
                    <a:pt x="5275" y="1706"/>
                    <a:pt x="5190" y="1759"/>
                    <a:pt x="5104" y="1815"/>
                  </a:cubicBezTo>
                  <a:cubicBezTo>
                    <a:pt x="5228" y="2103"/>
                    <a:pt x="5374" y="2381"/>
                    <a:pt x="5522" y="2654"/>
                  </a:cubicBezTo>
                  <a:cubicBezTo>
                    <a:pt x="6912" y="5239"/>
                    <a:pt x="8507" y="7736"/>
                    <a:pt x="10278" y="10085"/>
                  </a:cubicBezTo>
                  <a:cubicBezTo>
                    <a:pt x="10283" y="10121"/>
                    <a:pt x="10284" y="10155"/>
                    <a:pt x="10287" y="10191"/>
                  </a:cubicBezTo>
                  <a:cubicBezTo>
                    <a:pt x="7593" y="8284"/>
                    <a:pt x="5162" y="6062"/>
                    <a:pt x="3032" y="3551"/>
                  </a:cubicBezTo>
                  <a:cubicBezTo>
                    <a:pt x="2962" y="3626"/>
                    <a:pt x="2892" y="3700"/>
                    <a:pt x="2826" y="3776"/>
                  </a:cubicBezTo>
                  <a:cubicBezTo>
                    <a:pt x="4975" y="6303"/>
                    <a:pt x="7431" y="8542"/>
                    <a:pt x="10149" y="10459"/>
                  </a:cubicBezTo>
                  <a:cubicBezTo>
                    <a:pt x="6836" y="9955"/>
                    <a:pt x="3764" y="8309"/>
                    <a:pt x="977" y="6654"/>
                  </a:cubicBezTo>
                  <a:cubicBezTo>
                    <a:pt x="947" y="6717"/>
                    <a:pt x="917" y="6786"/>
                    <a:pt x="889" y="6852"/>
                  </a:cubicBezTo>
                  <a:cubicBezTo>
                    <a:pt x="876" y="6879"/>
                    <a:pt x="863" y="6909"/>
                    <a:pt x="855" y="6936"/>
                  </a:cubicBezTo>
                  <a:cubicBezTo>
                    <a:pt x="3549" y="8531"/>
                    <a:pt x="6508" y="10121"/>
                    <a:pt x="9712" y="10696"/>
                  </a:cubicBezTo>
                  <a:cubicBezTo>
                    <a:pt x="6492" y="11000"/>
                    <a:pt x="3234" y="11237"/>
                    <a:pt x="1" y="11412"/>
                  </a:cubicBezTo>
                  <a:cubicBezTo>
                    <a:pt x="1" y="11515"/>
                    <a:pt x="4" y="11616"/>
                    <a:pt x="9" y="11716"/>
                  </a:cubicBezTo>
                  <a:cubicBezTo>
                    <a:pt x="3461" y="11531"/>
                    <a:pt x="6936" y="11268"/>
                    <a:pt x="10369" y="10938"/>
                  </a:cubicBezTo>
                  <a:cubicBezTo>
                    <a:pt x="10373" y="10982"/>
                    <a:pt x="10377" y="11025"/>
                    <a:pt x="10383" y="11068"/>
                  </a:cubicBezTo>
                  <a:cubicBezTo>
                    <a:pt x="10392" y="11139"/>
                    <a:pt x="10449" y="11196"/>
                    <a:pt x="10519" y="11202"/>
                  </a:cubicBezTo>
                  <a:lnTo>
                    <a:pt x="10534" y="11202"/>
                  </a:lnTo>
                  <a:cubicBezTo>
                    <a:pt x="10599" y="11202"/>
                    <a:pt x="10657" y="11159"/>
                    <a:pt x="10678" y="11096"/>
                  </a:cubicBezTo>
                  <a:cubicBezTo>
                    <a:pt x="10684" y="11071"/>
                    <a:pt x="10693" y="11047"/>
                    <a:pt x="10700" y="11022"/>
                  </a:cubicBezTo>
                  <a:cubicBezTo>
                    <a:pt x="10784" y="11223"/>
                    <a:pt x="10870" y="11422"/>
                    <a:pt x="10953" y="11623"/>
                  </a:cubicBezTo>
                  <a:cubicBezTo>
                    <a:pt x="10937" y="11617"/>
                    <a:pt x="10920" y="11614"/>
                    <a:pt x="10902" y="11614"/>
                  </a:cubicBezTo>
                  <a:cubicBezTo>
                    <a:pt x="10882" y="11614"/>
                    <a:pt x="10862" y="11618"/>
                    <a:pt x="10842" y="11627"/>
                  </a:cubicBezTo>
                  <a:cubicBezTo>
                    <a:pt x="7590" y="13151"/>
                    <a:pt x="4017" y="14054"/>
                    <a:pt x="422" y="14270"/>
                  </a:cubicBezTo>
                  <a:cubicBezTo>
                    <a:pt x="446" y="14370"/>
                    <a:pt x="475" y="14471"/>
                    <a:pt x="509" y="14568"/>
                  </a:cubicBezTo>
                  <a:cubicBezTo>
                    <a:pt x="4117" y="14340"/>
                    <a:pt x="7703" y="13430"/>
                    <a:pt x="10972" y="11900"/>
                  </a:cubicBezTo>
                  <a:cubicBezTo>
                    <a:pt x="11002" y="11885"/>
                    <a:pt x="11025" y="11861"/>
                    <a:pt x="11038" y="11834"/>
                  </a:cubicBezTo>
                  <a:cubicBezTo>
                    <a:pt x="11082" y="11935"/>
                    <a:pt x="11125" y="12040"/>
                    <a:pt x="11168" y="12146"/>
                  </a:cubicBezTo>
                  <a:cubicBezTo>
                    <a:pt x="8732" y="14765"/>
                    <a:pt x="5569" y="16626"/>
                    <a:pt x="2414" y="18181"/>
                  </a:cubicBezTo>
                  <a:cubicBezTo>
                    <a:pt x="2476" y="18263"/>
                    <a:pt x="2540" y="18345"/>
                    <a:pt x="2608" y="18424"/>
                  </a:cubicBezTo>
                  <a:cubicBezTo>
                    <a:pt x="5726" y="16879"/>
                    <a:pt x="8852" y="15035"/>
                    <a:pt x="11296" y="12454"/>
                  </a:cubicBezTo>
                  <a:cubicBezTo>
                    <a:pt x="11323" y="12516"/>
                    <a:pt x="11348" y="12577"/>
                    <a:pt x="11372" y="12638"/>
                  </a:cubicBezTo>
                  <a:cubicBezTo>
                    <a:pt x="9955" y="15698"/>
                    <a:pt x="8488" y="17545"/>
                    <a:pt x="6005" y="20367"/>
                  </a:cubicBezTo>
                  <a:cubicBezTo>
                    <a:pt x="5855" y="20538"/>
                    <a:pt x="5698" y="20714"/>
                    <a:pt x="5529" y="20893"/>
                  </a:cubicBezTo>
                  <a:cubicBezTo>
                    <a:pt x="5618" y="20948"/>
                    <a:pt x="5708" y="20999"/>
                    <a:pt x="5798" y="21048"/>
                  </a:cubicBezTo>
                  <a:cubicBezTo>
                    <a:pt x="5951" y="20885"/>
                    <a:pt x="6095" y="20724"/>
                    <a:pt x="6231" y="20566"/>
                  </a:cubicBezTo>
                  <a:cubicBezTo>
                    <a:pt x="8637" y="17829"/>
                    <a:pt x="10101" y="16003"/>
                    <a:pt x="11481" y="13115"/>
                  </a:cubicBezTo>
                  <a:lnTo>
                    <a:pt x="11481" y="13115"/>
                  </a:lnTo>
                  <a:cubicBezTo>
                    <a:pt x="11568" y="14448"/>
                    <a:pt x="11209" y="15660"/>
                    <a:pt x="10744" y="17220"/>
                  </a:cubicBezTo>
                  <a:cubicBezTo>
                    <a:pt x="10681" y="17439"/>
                    <a:pt x="10612" y="17667"/>
                    <a:pt x="10544" y="17903"/>
                  </a:cubicBezTo>
                  <a:cubicBezTo>
                    <a:pt x="10114" y="19384"/>
                    <a:pt x="9509" y="20804"/>
                    <a:pt x="8824" y="22187"/>
                  </a:cubicBezTo>
                  <a:cubicBezTo>
                    <a:pt x="8925" y="22209"/>
                    <a:pt x="9026" y="22230"/>
                    <a:pt x="9130" y="22248"/>
                  </a:cubicBezTo>
                  <a:cubicBezTo>
                    <a:pt x="9805" y="20877"/>
                    <a:pt x="10405" y="19463"/>
                    <a:pt x="10835" y="17988"/>
                  </a:cubicBezTo>
                  <a:cubicBezTo>
                    <a:pt x="10900" y="17751"/>
                    <a:pt x="10971" y="17524"/>
                    <a:pt x="11035" y="17307"/>
                  </a:cubicBezTo>
                  <a:cubicBezTo>
                    <a:pt x="11438" y="15951"/>
                    <a:pt x="11768" y="14842"/>
                    <a:pt x="11798" y="13698"/>
                  </a:cubicBezTo>
                  <a:cubicBezTo>
                    <a:pt x="12430" y="15295"/>
                    <a:pt x="13014" y="16920"/>
                    <a:pt x="13460" y="18574"/>
                  </a:cubicBezTo>
                  <a:cubicBezTo>
                    <a:pt x="13781" y="19768"/>
                    <a:pt x="14013" y="20929"/>
                    <a:pt x="14157" y="22050"/>
                  </a:cubicBezTo>
                  <a:cubicBezTo>
                    <a:pt x="14254" y="22024"/>
                    <a:pt x="14355" y="21997"/>
                    <a:pt x="14451" y="21967"/>
                  </a:cubicBezTo>
                  <a:cubicBezTo>
                    <a:pt x="14306" y="20847"/>
                    <a:pt x="14074" y="19688"/>
                    <a:pt x="13753" y="18495"/>
                  </a:cubicBezTo>
                  <a:cubicBezTo>
                    <a:pt x="13229" y="16548"/>
                    <a:pt x="12519" y="14641"/>
                    <a:pt x="11756" y="12780"/>
                  </a:cubicBezTo>
                  <a:cubicBezTo>
                    <a:pt x="11753" y="12728"/>
                    <a:pt x="11747" y="12678"/>
                    <a:pt x="11739" y="12626"/>
                  </a:cubicBezTo>
                  <a:lnTo>
                    <a:pt x="11739" y="12626"/>
                  </a:lnTo>
                  <a:cubicBezTo>
                    <a:pt x="11839" y="12708"/>
                    <a:pt x="11940" y="12788"/>
                    <a:pt x="12038" y="12871"/>
                  </a:cubicBezTo>
                  <a:cubicBezTo>
                    <a:pt x="13684" y="15526"/>
                    <a:pt x="15001" y="18414"/>
                    <a:pt x="15931" y="21406"/>
                  </a:cubicBezTo>
                  <a:cubicBezTo>
                    <a:pt x="16024" y="21363"/>
                    <a:pt x="16119" y="21322"/>
                    <a:pt x="16209" y="21276"/>
                  </a:cubicBezTo>
                  <a:cubicBezTo>
                    <a:pt x="15361" y="18568"/>
                    <a:pt x="14203" y="15944"/>
                    <a:pt x="12769" y="13502"/>
                  </a:cubicBezTo>
                  <a:lnTo>
                    <a:pt x="12769" y="13502"/>
                  </a:lnTo>
                  <a:cubicBezTo>
                    <a:pt x="14898" y="15375"/>
                    <a:pt x="16794" y="17479"/>
                    <a:pt x="18448" y="19804"/>
                  </a:cubicBezTo>
                  <a:cubicBezTo>
                    <a:pt x="18527" y="19742"/>
                    <a:pt x="18603" y="19678"/>
                    <a:pt x="18677" y="19608"/>
                  </a:cubicBezTo>
                  <a:cubicBezTo>
                    <a:pt x="16834" y="17019"/>
                    <a:pt x="14687" y="14697"/>
                    <a:pt x="12261" y="12665"/>
                  </a:cubicBezTo>
                  <a:cubicBezTo>
                    <a:pt x="12155" y="12490"/>
                    <a:pt x="12041" y="12314"/>
                    <a:pt x="11927" y="12142"/>
                  </a:cubicBezTo>
                  <a:cubicBezTo>
                    <a:pt x="11941" y="12107"/>
                    <a:pt x="11957" y="12072"/>
                    <a:pt x="11971" y="12036"/>
                  </a:cubicBezTo>
                  <a:cubicBezTo>
                    <a:pt x="11984" y="12049"/>
                    <a:pt x="11997" y="12054"/>
                    <a:pt x="12011" y="12062"/>
                  </a:cubicBezTo>
                  <a:cubicBezTo>
                    <a:pt x="15217" y="13251"/>
                    <a:pt x="18047" y="15344"/>
                    <a:pt x="20133" y="18040"/>
                  </a:cubicBezTo>
                  <a:cubicBezTo>
                    <a:pt x="20196" y="17958"/>
                    <a:pt x="20261" y="17873"/>
                    <a:pt x="20324" y="17786"/>
                  </a:cubicBezTo>
                  <a:cubicBezTo>
                    <a:pt x="18204" y="15078"/>
                    <a:pt x="15346" y="12979"/>
                    <a:pt x="12113" y="11776"/>
                  </a:cubicBezTo>
                  <a:cubicBezTo>
                    <a:pt x="12104" y="11773"/>
                    <a:pt x="12091" y="11771"/>
                    <a:pt x="12083" y="11771"/>
                  </a:cubicBezTo>
                  <a:cubicBezTo>
                    <a:pt x="12140" y="11640"/>
                    <a:pt x="12198" y="11508"/>
                    <a:pt x="12253" y="11372"/>
                  </a:cubicBezTo>
                  <a:cubicBezTo>
                    <a:pt x="12284" y="11296"/>
                    <a:pt x="12248" y="11209"/>
                    <a:pt x="12170" y="11174"/>
                  </a:cubicBezTo>
                  <a:cubicBezTo>
                    <a:pt x="12151" y="11167"/>
                    <a:pt x="12132" y="11164"/>
                    <a:pt x="12113" y="11164"/>
                  </a:cubicBezTo>
                  <a:cubicBezTo>
                    <a:pt x="12053" y="11164"/>
                    <a:pt x="11996" y="11199"/>
                    <a:pt x="11970" y="11257"/>
                  </a:cubicBezTo>
                  <a:cubicBezTo>
                    <a:pt x="11888" y="11457"/>
                    <a:pt x="11806" y="11652"/>
                    <a:pt x="11725" y="11838"/>
                  </a:cubicBezTo>
                  <a:cubicBezTo>
                    <a:pt x="11640" y="11702"/>
                    <a:pt x="11548" y="11568"/>
                    <a:pt x="11457" y="11438"/>
                  </a:cubicBezTo>
                  <a:cubicBezTo>
                    <a:pt x="11457" y="11434"/>
                    <a:pt x="11457" y="11432"/>
                    <a:pt x="11452" y="11432"/>
                  </a:cubicBezTo>
                  <a:cubicBezTo>
                    <a:pt x="11404" y="11282"/>
                    <a:pt x="11350" y="11126"/>
                    <a:pt x="11289" y="10968"/>
                  </a:cubicBezTo>
                  <a:cubicBezTo>
                    <a:pt x="11289" y="10946"/>
                    <a:pt x="11286" y="10925"/>
                    <a:pt x="11277" y="10908"/>
                  </a:cubicBezTo>
                  <a:lnTo>
                    <a:pt x="11277" y="10908"/>
                  </a:lnTo>
                  <a:cubicBezTo>
                    <a:pt x="14982" y="11640"/>
                    <a:pt x="18554" y="13083"/>
                    <a:pt x="21736" y="15124"/>
                  </a:cubicBezTo>
                  <a:cubicBezTo>
                    <a:pt x="21772" y="15028"/>
                    <a:pt x="21806" y="14928"/>
                    <a:pt x="21837" y="14831"/>
                  </a:cubicBezTo>
                  <a:cubicBezTo>
                    <a:pt x="18835" y="12914"/>
                    <a:pt x="15493" y="11527"/>
                    <a:pt x="12017" y="10753"/>
                  </a:cubicBezTo>
                  <a:cubicBezTo>
                    <a:pt x="13190" y="10602"/>
                    <a:pt x="14357" y="10526"/>
                    <a:pt x="15509" y="10526"/>
                  </a:cubicBezTo>
                  <a:cubicBezTo>
                    <a:pt x="17912" y="10526"/>
                    <a:pt x="20250" y="10854"/>
                    <a:pt x="22445" y="11501"/>
                  </a:cubicBezTo>
                  <a:cubicBezTo>
                    <a:pt x="22445" y="11395"/>
                    <a:pt x="22449" y="11289"/>
                    <a:pt x="22449" y="11186"/>
                  </a:cubicBezTo>
                  <a:cubicBezTo>
                    <a:pt x="20244" y="10546"/>
                    <a:pt x="17903" y="10223"/>
                    <a:pt x="15502" y="10223"/>
                  </a:cubicBezTo>
                  <a:cubicBezTo>
                    <a:pt x="14219" y="10223"/>
                    <a:pt x="12919" y="10316"/>
                    <a:pt x="11613" y="10501"/>
                  </a:cubicBezTo>
                  <a:cubicBezTo>
                    <a:pt x="14421" y="9221"/>
                    <a:pt x="17491" y="8564"/>
                    <a:pt x="20566" y="8564"/>
                  </a:cubicBezTo>
                  <a:cubicBezTo>
                    <a:pt x="21090" y="8564"/>
                    <a:pt x="21615" y="8583"/>
                    <a:pt x="22138" y="8622"/>
                  </a:cubicBezTo>
                  <a:cubicBezTo>
                    <a:pt x="22114" y="8520"/>
                    <a:pt x="22091" y="8415"/>
                    <a:pt x="22060" y="8314"/>
                  </a:cubicBezTo>
                  <a:cubicBezTo>
                    <a:pt x="21562" y="8279"/>
                    <a:pt x="21064" y="8262"/>
                    <a:pt x="20567" y="8262"/>
                  </a:cubicBezTo>
                  <a:cubicBezTo>
                    <a:pt x="17532" y="8262"/>
                    <a:pt x="14503" y="8894"/>
                    <a:pt x="11720" y="10125"/>
                  </a:cubicBezTo>
                  <a:cubicBezTo>
                    <a:pt x="14112" y="7672"/>
                    <a:pt x="16868" y="5569"/>
                    <a:pt x="19774" y="3955"/>
                  </a:cubicBezTo>
                  <a:cubicBezTo>
                    <a:pt x="19711" y="3876"/>
                    <a:pt x="19643" y="3800"/>
                    <a:pt x="19572" y="3726"/>
                  </a:cubicBezTo>
                  <a:cubicBezTo>
                    <a:pt x="16438" y="5472"/>
                    <a:pt x="13480" y="7782"/>
                    <a:pt x="10965" y="10479"/>
                  </a:cubicBezTo>
                  <a:cubicBezTo>
                    <a:pt x="10939" y="10449"/>
                    <a:pt x="10916" y="10422"/>
                    <a:pt x="10899" y="10392"/>
                  </a:cubicBezTo>
                  <a:cubicBezTo>
                    <a:pt x="11661" y="7864"/>
                    <a:pt x="12491" y="5284"/>
                    <a:pt x="13760" y="2935"/>
                  </a:cubicBezTo>
                  <a:cubicBezTo>
                    <a:pt x="14175" y="2166"/>
                    <a:pt x="14637" y="1426"/>
                    <a:pt x="15143" y="710"/>
                  </a:cubicBezTo>
                  <a:cubicBezTo>
                    <a:pt x="15045" y="670"/>
                    <a:pt x="14945" y="637"/>
                    <a:pt x="14849" y="604"/>
                  </a:cubicBezTo>
                  <a:cubicBezTo>
                    <a:pt x="14353" y="1307"/>
                    <a:pt x="13902" y="2036"/>
                    <a:pt x="13493" y="2794"/>
                  </a:cubicBezTo>
                  <a:cubicBezTo>
                    <a:pt x="12242" y="5103"/>
                    <a:pt x="11425" y="7621"/>
                    <a:pt x="10671" y="10097"/>
                  </a:cubicBezTo>
                  <a:cubicBezTo>
                    <a:pt x="10637" y="10056"/>
                    <a:pt x="10605" y="10013"/>
                    <a:pt x="10574" y="9972"/>
                  </a:cubicBezTo>
                  <a:cubicBezTo>
                    <a:pt x="10384" y="8080"/>
                    <a:pt x="10247" y="5886"/>
                    <a:pt x="10459" y="3995"/>
                  </a:cubicBezTo>
                  <a:cubicBezTo>
                    <a:pt x="10587" y="2833"/>
                    <a:pt x="10856" y="1669"/>
                    <a:pt x="11118" y="541"/>
                  </a:cubicBezTo>
                  <a:cubicBezTo>
                    <a:pt x="11161" y="362"/>
                    <a:pt x="11203" y="181"/>
                    <a:pt x="11246" y="1"/>
                  </a:cubicBez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8" name="Google Shape;4898;p41"/>
            <p:cNvSpPr/>
            <p:nvPr/>
          </p:nvSpPr>
          <p:spPr>
            <a:xfrm>
              <a:off x="1143525" y="1925225"/>
              <a:ext cx="95050" cy="83700"/>
            </a:xfrm>
            <a:custGeom>
              <a:avLst/>
              <a:gdLst/>
              <a:ahLst/>
              <a:cxnLst/>
              <a:rect l="l" t="t" r="r" b="b"/>
              <a:pathLst>
                <a:path w="3802" h="3348" extrusionOk="0">
                  <a:moveTo>
                    <a:pt x="1901" y="1"/>
                  </a:moveTo>
                  <a:cubicBezTo>
                    <a:pt x="1249" y="1"/>
                    <a:pt x="630" y="384"/>
                    <a:pt x="360" y="1023"/>
                  </a:cubicBezTo>
                  <a:cubicBezTo>
                    <a:pt x="0" y="1872"/>
                    <a:pt x="397" y="2854"/>
                    <a:pt x="1249" y="3215"/>
                  </a:cubicBezTo>
                  <a:cubicBezTo>
                    <a:pt x="1462" y="3305"/>
                    <a:pt x="1682" y="3348"/>
                    <a:pt x="1900" y="3348"/>
                  </a:cubicBezTo>
                  <a:cubicBezTo>
                    <a:pt x="2552" y="3348"/>
                    <a:pt x="3172" y="2964"/>
                    <a:pt x="3442" y="2327"/>
                  </a:cubicBezTo>
                  <a:cubicBezTo>
                    <a:pt x="3801" y="1475"/>
                    <a:pt x="3404" y="494"/>
                    <a:pt x="2553" y="134"/>
                  </a:cubicBezTo>
                  <a:cubicBezTo>
                    <a:pt x="2340" y="43"/>
                    <a:pt x="2119" y="1"/>
                    <a:pt x="1901" y="1"/>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9" name="Google Shape;4899;p41"/>
            <p:cNvSpPr/>
            <p:nvPr/>
          </p:nvSpPr>
          <p:spPr>
            <a:xfrm>
              <a:off x="1161800" y="1941325"/>
              <a:ext cx="58500" cy="51500"/>
            </a:xfrm>
            <a:custGeom>
              <a:avLst/>
              <a:gdLst/>
              <a:ahLst/>
              <a:cxnLst/>
              <a:rect l="l" t="t" r="r" b="b"/>
              <a:pathLst>
                <a:path w="2340" h="2060" extrusionOk="0">
                  <a:moveTo>
                    <a:pt x="1171" y="0"/>
                  </a:moveTo>
                  <a:cubicBezTo>
                    <a:pt x="770" y="0"/>
                    <a:pt x="389" y="237"/>
                    <a:pt x="223" y="628"/>
                  </a:cubicBezTo>
                  <a:cubicBezTo>
                    <a:pt x="0" y="1152"/>
                    <a:pt x="245" y="1756"/>
                    <a:pt x="769" y="1978"/>
                  </a:cubicBezTo>
                  <a:cubicBezTo>
                    <a:pt x="899" y="2033"/>
                    <a:pt x="1035" y="2059"/>
                    <a:pt x="1169" y="2059"/>
                  </a:cubicBezTo>
                  <a:cubicBezTo>
                    <a:pt x="1570" y="2059"/>
                    <a:pt x="1951" y="1824"/>
                    <a:pt x="2117" y="1432"/>
                  </a:cubicBezTo>
                  <a:cubicBezTo>
                    <a:pt x="2339" y="907"/>
                    <a:pt x="2094" y="304"/>
                    <a:pt x="1571" y="82"/>
                  </a:cubicBezTo>
                  <a:cubicBezTo>
                    <a:pt x="1440" y="26"/>
                    <a:pt x="1305" y="0"/>
                    <a:pt x="1171"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0" name="Google Shape;4900;p41"/>
            <p:cNvSpPr/>
            <p:nvPr/>
          </p:nvSpPr>
          <p:spPr>
            <a:xfrm>
              <a:off x="872325" y="1743275"/>
              <a:ext cx="594300" cy="504400"/>
            </a:xfrm>
            <a:custGeom>
              <a:avLst/>
              <a:gdLst/>
              <a:ahLst/>
              <a:cxnLst/>
              <a:rect l="l" t="t" r="r" b="b"/>
              <a:pathLst>
                <a:path w="23772" h="20176" extrusionOk="0">
                  <a:moveTo>
                    <a:pt x="5984" y="1"/>
                  </a:moveTo>
                  <a:cubicBezTo>
                    <a:pt x="4463" y="1150"/>
                    <a:pt x="3211" y="2698"/>
                    <a:pt x="2415" y="4578"/>
                  </a:cubicBezTo>
                  <a:cubicBezTo>
                    <a:pt x="0" y="10287"/>
                    <a:pt x="2670" y="16870"/>
                    <a:pt x="8376" y="19285"/>
                  </a:cubicBezTo>
                  <a:cubicBezTo>
                    <a:pt x="9804" y="19889"/>
                    <a:pt x="11287" y="20176"/>
                    <a:pt x="12746" y="20176"/>
                  </a:cubicBezTo>
                  <a:cubicBezTo>
                    <a:pt x="17117" y="20176"/>
                    <a:pt x="21272" y="17605"/>
                    <a:pt x="23083" y="13325"/>
                  </a:cubicBezTo>
                  <a:cubicBezTo>
                    <a:pt x="23398" y="12579"/>
                    <a:pt x="23626" y="11819"/>
                    <a:pt x="23772" y="11054"/>
                  </a:cubicBezTo>
                  <a:cubicBezTo>
                    <a:pt x="22245" y="10468"/>
                    <a:pt x="20606" y="10168"/>
                    <a:pt x="18969" y="10168"/>
                  </a:cubicBezTo>
                  <a:cubicBezTo>
                    <a:pt x="17299" y="10168"/>
                    <a:pt x="15630" y="10480"/>
                    <a:pt x="14083" y="11117"/>
                  </a:cubicBezTo>
                  <a:cubicBezTo>
                    <a:pt x="13359" y="11414"/>
                    <a:pt x="12661" y="11779"/>
                    <a:pt x="11903" y="11978"/>
                  </a:cubicBezTo>
                  <a:cubicBezTo>
                    <a:pt x="11481" y="12090"/>
                    <a:pt x="11045" y="12144"/>
                    <a:pt x="10608" y="12144"/>
                  </a:cubicBezTo>
                  <a:cubicBezTo>
                    <a:pt x="9281" y="12144"/>
                    <a:pt x="7951" y="11643"/>
                    <a:pt x="6980" y="10734"/>
                  </a:cubicBezTo>
                  <a:cubicBezTo>
                    <a:pt x="5601" y="9443"/>
                    <a:pt x="5015" y="7492"/>
                    <a:pt x="4913" y="5603"/>
                  </a:cubicBezTo>
                  <a:cubicBezTo>
                    <a:pt x="4846" y="4394"/>
                    <a:pt x="4958" y="3174"/>
                    <a:pt x="5237" y="1996"/>
                  </a:cubicBezTo>
                  <a:cubicBezTo>
                    <a:pt x="5402" y="1305"/>
                    <a:pt x="5674" y="646"/>
                    <a:pt x="598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1" name="Google Shape;4901;p41"/>
            <p:cNvSpPr/>
            <p:nvPr/>
          </p:nvSpPr>
          <p:spPr>
            <a:xfrm>
              <a:off x="937575" y="1991225"/>
              <a:ext cx="611950" cy="611950"/>
            </a:xfrm>
            <a:custGeom>
              <a:avLst/>
              <a:gdLst/>
              <a:ahLst/>
              <a:cxnLst/>
              <a:rect l="l" t="t" r="r" b="b"/>
              <a:pathLst>
                <a:path w="24478" h="24478" extrusionOk="0">
                  <a:moveTo>
                    <a:pt x="12239" y="1"/>
                  </a:moveTo>
                  <a:cubicBezTo>
                    <a:pt x="8992" y="1"/>
                    <a:pt x="5881" y="1291"/>
                    <a:pt x="3585" y="3585"/>
                  </a:cubicBezTo>
                  <a:cubicBezTo>
                    <a:pt x="1290" y="5881"/>
                    <a:pt x="0" y="8994"/>
                    <a:pt x="0" y="12239"/>
                  </a:cubicBezTo>
                  <a:cubicBezTo>
                    <a:pt x="0" y="15485"/>
                    <a:pt x="1290" y="18598"/>
                    <a:pt x="3585" y="20893"/>
                  </a:cubicBezTo>
                  <a:cubicBezTo>
                    <a:pt x="5881" y="23188"/>
                    <a:pt x="8992" y="24477"/>
                    <a:pt x="12239" y="24477"/>
                  </a:cubicBezTo>
                  <a:cubicBezTo>
                    <a:pt x="15485" y="24477"/>
                    <a:pt x="18596" y="23188"/>
                    <a:pt x="20892" y="20893"/>
                  </a:cubicBezTo>
                  <a:cubicBezTo>
                    <a:pt x="23187" y="18598"/>
                    <a:pt x="24477" y="15485"/>
                    <a:pt x="24477" y="12239"/>
                  </a:cubicBezTo>
                  <a:cubicBezTo>
                    <a:pt x="24477" y="8994"/>
                    <a:pt x="23187" y="5881"/>
                    <a:pt x="20892" y="3585"/>
                  </a:cubicBezTo>
                  <a:cubicBezTo>
                    <a:pt x="18596" y="1291"/>
                    <a:pt x="15485" y="1"/>
                    <a:pt x="12239" y="1"/>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2" name="Google Shape;4902;p41"/>
            <p:cNvSpPr/>
            <p:nvPr/>
          </p:nvSpPr>
          <p:spPr>
            <a:xfrm>
              <a:off x="1243875" y="1998925"/>
              <a:ext cx="75600" cy="273450"/>
            </a:xfrm>
            <a:custGeom>
              <a:avLst/>
              <a:gdLst/>
              <a:ahLst/>
              <a:cxnLst/>
              <a:rect l="l" t="t" r="r" b="b"/>
              <a:pathLst>
                <a:path w="3024" h="10938" extrusionOk="0">
                  <a:moveTo>
                    <a:pt x="2717" y="1"/>
                  </a:moveTo>
                  <a:cubicBezTo>
                    <a:pt x="901" y="3277"/>
                    <a:pt x="1" y="7041"/>
                    <a:pt x="171" y="10793"/>
                  </a:cubicBezTo>
                  <a:cubicBezTo>
                    <a:pt x="174" y="10876"/>
                    <a:pt x="243" y="10938"/>
                    <a:pt x="323" y="10938"/>
                  </a:cubicBezTo>
                  <a:lnTo>
                    <a:pt x="329" y="10938"/>
                  </a:lnTo>
                  <a:cubicBezTo>
                    <a:pt x="414" y="10934"/>
                    <a:pt x="478" y="10863"/>
                    <a:pt x="474" y="10780"/>
                  </a:cubicBezTo>
                  <a:cubicBezTo>
                    <a:pt x="308" y="7054"/>
                    <a:pt x="1203" y="3317"/>
                    <a:pt x="3024" y="71"/>
                  </a:cubicBezTo>
                  <a:cubicBezTo>
                    <a:pt x="2923" y="47"/>
                    <a:pt x="2822" y="24"/>
                    <a:pt x="2717" y="1"/>
                  </a:cubicBez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3" name="Google Shape;4903;p41"/>
            <p:cNvSpPr/>
            <p:nvPr/>
          </p:nvSpPr>
          <p:spPr>
            <a:xfrm>
              <a:off x="938000" y="1991550"/>
              <a:ext cx="436800" cy="611650"/>
            </a:xfrm>
            <a:custGeom>
              <a:avLst/>
              <a:gdLst/>
              <a:ahLst/>
              <a:cxnLst/>
              <a:rect l="l" t="t" r="r" b="b"/>
              <a:pathLst>
                <a:path w="17472" h="24466" extrusionOk="0">
                  <a:moveTo>
                    <a:pt x="11650" y="1"/>
                  </a:moveTo>
                  <a:lnTo>
                    <a:pt x="11650" y="1"/>
                  </a:lnTo>
                  <a:cubicBezTo>
                    <a:pt x="11548" y="6"/>
                    <a:pt x="11445" y="13"/>
                    <a:pt x="11342" y="22"/>
                  </a:cubicBezTo>
                  <a:cubicBezTo>
                    <a:pt x="10692" y="3876"/>
                    <a:pt x="10722" y="7855"/>
                    <a:pt x="11433" y="11693"/>
                  </a:cubicBezTo>
                  <a:cubicBezTo>
                    <a:pt x="9411" y="8247"/>
                    <a:pt x="8145" y="4540"/>
                    <a:pt x="7720" y="845"/>
                  </a:cubicBezTo>
                  <a:cubicBezTo>
                    <a:pt x="7622" y="881"/>
                    <a:pt x="7526" y="924"/>
                    <a:pt x="7429" y="964"/>
                  </a:cubicBezTo>
                  <a:cubicBezTo>
                    <a:pt x="7883" y="4805"/>
                    <a:pt x="9238" y="8653"/>
                    <a:pt x="11396" y="12212"/>
                  </a:cubicBezTo>
                  <a:cubicBezTo>
                    <a:pt x="8459" y="9543"/>
                    <a:pt x="6238" y="6130"/>
                    <a:pt x="4959" y="2377"/>
                  </a:cubicBezTo>
                  <a:cubicBezTo>
                    <a:pt x="4875" y="2440"/>
                    <a:pt x="4789" y="2504"/>
                    <a:pt x="4709" y="2566"/>
                  </a:cubicBezTo>
                  <a:cubicBezTo>
                    <a:pt x="5971" y="6235"/>
                    <a:pt x="8128" y="9579"/>
                    <a:pt x="10969" y="12233"/>
                  </a:cubicBezTo>
                  <a:cubicBezTo>
                    <a:pt x="7468" y="10872"/>
                    <a:pt x="4154" y="8985"/>
                    <a:pt x="1283" y="6740"/>
                  </a:cubicBezTo>
                  <a:cubicBezTo>
                    <a:pt x="1237" y="6830"/>
                    <a:pt x="1191" y="6923"/>
                    <a:pt x="1150" y="7015"/>
                  </a:cubicBezTo>
                  <a:cubicBezTo>
                    <a:pt x="4238" y="9424"/>
                    <a:pt x="7822" y="11413"/>
                    <a:pt x="11607" y="12798"/>
                  </a:cubicBezTo>
                  <a:cubicBezTo>
                    <a:pt x="11585" y="12841"/>
                    <a:pt x="11562" y="12882"/>
                    <a:pt x="11538" y="12925"/>
                  </a:cubicBezTo>
                  <a:cubicBezTo>
                    <a:pt x="9516" y="13139"/>
                    <a:pt x="7454" y="13334"/>
                    <a:pt x="5395" y="13334"/>
                  </a:cubicBezTo>
                  <a:cubicBezTo>
                    <a:pt x="4535" y="13334"/>
                    <a:pt x="3676" y="13300"/>
                    <a:pt x="2821" y="13219"/>
                  </a:cubicBezTo>
                  <a:cubicBezTo>
                    <a:pt x="1874" y="13128"/>
                    <a:pt x="933" y="12981"/>
                    <a:pt x="0" y="12775"/>
                  </a:cubicBezTo>
                  <a:lnTo>
                    <a:pt x="0" y="12775"/>
                  </a:lnTo>
                  <a:cubicBezTo>
                    <a:pt x="3" y="12880"/>
                    <a:pt x="9" y="12984"/>
                    <a:pt x="18" y="13086"/>
                  </a:cubicBezTo>
                  <a:cubicBezTo>
                    <a:pt x="935" y="13287"/>
                    <a:pt x="1861" y="13433"/>
                    <a:pt x="2795" y="13520"/>
                  </a:cubicBezTo>
                  <a:cubicBezTo>
                    <a:pt x="3662" y="13603"/>
                    <a:pt x="4531" y="13638"/>
                    <a:pt x="5401" y="13638"/>
                  </a:cubicBezTo>
                  <a:cubicBezTo>
                    <a:pt x="7397" y="13638"/>
                    <a:pt x="9392" y="13455"/>
                    <a:pt x="11353" y="13248"/>
                  </a:cubicBezTo>
                  <a:lnTo>
                    <a:pt x="11353" y="13248"/>
                  </a:lnTo>
                  <a:cubicBezTo>
                    <a:pt x="11323" y="13305"/>
                    <a:pt x="11290" y="13363"/>
                    <a:pt x="11256" y="13420"/>
                  </a:cubicBezTo>
                  <a:cubicBezTo>
                    <a:pt x="9434" y="14419"/>
                    <a:pt x="7281" y="15491"/>
                    <a:pt x="5296" y="16084"/>
                  </a:cubicBezTo>
                  <a:cubicBezTo>
                    <a:pt x="4072" y="16447"/>
                    <a:pt x="2785" y="16672"/>
                    <a:pt x="1543" y="16888"/>
                  </a:cubicBezTo>
                  <a:cubicBezTo>
                    <a:pt x="1345" y="16921"/>
                    <a:pt x="1151" y="16957"/>
                    <a:pt x="951" y="16990"/>
                  </a:cubicBezTo>
                  <a:cubicBezTo>
                    <a:pt x="986" y="17083"/>
                    <a:pt x="1029" y="17178"/>
                    <a:pt x="1075" y="17275"/>
                  </a:cubicBezTo>
                  <a:cubicBezTo>
                    <a:pt x="1247" y="17248"/>
                    <a:pt x="1421" y="17218"/>
                    <a:pt x="1593" y="17186"/>
                  </a:cubicBezTo>
                  <a:cubicBezTo>
                    <a:pt x="2847" y="16967"/>
                    <a:pt x="4142" y="16742"/>
                    <a:pt x="5379" y="16372"/>
                  </a:cubicBezTo>
                  <a:cubicBezTo>
                    <a:pt x="7235" y="15818"/>
                    <a:pt x="9225" y="14857"/>
                    <a:pt x="10959" y="13923"/>
                  </a:cubicBezTo>
                  <a:lnTo>
                    <a:pt x="10959" y="13923"/>
                  </a:lnTo>
                  <a:cubicBezTo>
                    <a:pt x="9421" y="16533"/>
                    <a:pt x="7685" y="19041"/>
                    <a:pt x="5792" y="21397"/>
                  </a:cubicBezTo>
                  <a:cubicBezTo>
                    <a:pt x="5571" y="21670"/>
                    <a:pt x="5348" y="21938"/>
                    <a:pt x="5113" y="22187"/>
                  </a:cubicBezTo>
                  <a:cubicBezTo>
                    <a:pt x="5197" y="22249"/>
                    <a:pt x="5279" y="22306"/>
                    <a:pt x="5364" y="22363"/>
                  </a:cubicBezTo>
                  <a:cubicBezTo>
                    <a:pt x="5597" y="22114"/>
                    <a:pt x="5815" y="21850"/>
                    <a:pt x="6027" y="21586"/>
                  </a:cubicBezTo>
                  <a:cubicBezTo>
                    <a:pt x="8034" y="19090"/>
                    <a:pt x="9862" y="16423"/>
                    <a:pt x="11469" y="13643"/>
                  </a:cubicBezTo>
                  <a:cubicBezTo>
                    <a:pt x="11514" y="13622"/>
                    <a:pt x="11557" y="13599"/>
                    <a:pt x="11602" y="13573"/>
                  </a:cubicBezTo>
                  <a:lnTo>
                    <a:pt x="11602" y="13573"/>
                  </a:lnTo>
                  <a:cubicBezTo>
                    <a:pt x="10830" y="17103"/>
                    <a:pt x="9627" y="20503"/>
                    <a:pt x="8008" y="23721"/>
                  </a:cubicBezTo>
                  <a:cubicBezTo>
                    <a:pt x="8101" y="23755"/>
                    <a:pt x="8201" y="23791"/>
                    <a:pt x="8299" y="23821"/>
                  </a:cubicBezTo>
                  <a:cubicBezTo>
                    <a:pt x="9930" y="20570"/>
                    <a:pt x="11141" y="17138"/>
                    <a:pt x="11911" y="13570"/>
                  </a:cubicBezTo>
                  <a:cubicBezTo>
                    <a:pt x="12831" y="17138"/>
                    <a:pt x="12480" y="20943"/>
                    <a:pt x="12001" y="24463"/>
                  </a:cubicBezTo>
                  <a:cubicBezTo>
                    <a:pt x="12075" y="24466"/>
                    <a:pt x="12150" y="24466"/>
                    <a:pt x="12222" y="24466"/>
                  </a:cubicBezTo>
                  <a:lnTo>
                    <a:pt x="12306" y="24466"/>
                  </a:lnTo>
                  <a:cubicBezTo>
                    <a:pt x="12771" y="21052"/>
                    <a:pt x="13109" y="17364"/>
                    <a:pt x="12293" y="13871"/>
                  </a:cubicBezTo>
                  <a:lnTo>
                    <a:pt x="12293" y="13871"/>
                  </a:lnTo>
                  <a:cubicBezTo>
                    <a:pt x="13986" y="17009"/>
                    <a:pt x="15626" y="20205"/>
                    <a:pt x="17195" y="23412"/>
                  </a:cubicBezTo>
                  <a:cubicBezTo>
                    <a:pt x="17287" y="23369"/>
                    <a:pt x="17380" y="23331"/>
                    <a:pt x="17472" y="23286"/>
                  </a:cubicBezTo>
                  <a:cubicBezTo>
                    <a:pt x="15812" y="19892"/>
                    <a:pt x="14070" y="16510"/>
                    <a:pt x="12273" y="13199"/>
                  </a:cubicBezTo>
                  <a:cubicBezTo>
                    <a:pt x="12320" y="13172"/>
                    <a:pt x="12365" y="13148"/>
                    <a:pt x="12409" y="13120"/>
                  </a:cubicBezTo>
                  <a:cubicBezTo>
                    <a:pt x="12472" y="13086"/>
                    <a:pt x="12503" y="13011"/>
                    <a:pt x="12480" y="12941"/>
                  </a:cubicBezTo>
                  <a:cubicBezTo>
                    <a:pt x="12460" y="12882"/>
                    <a:pt x="12405" y="12838"/>
                    <a:pt x="12343" y="12838"/>
                  </a:cubicBezTo>
                  <a:cubicBezTo>
                    <a:pt x="12336" y="12838"/>
                    <a:pt x="12329" y="12838"/>
                    <a:pt x="12322" y="12839"/>
                  </a:cubicBezTo>
                  <a:cubicBezTo>
                    <a:pt x="12243" y="12848"/>
                    <a:pt x="12169" y="12854"/>
                    <a:pt x="12090" y="12864"/>
                  </a:cubicBezTo>
                  <a:cubicBezTo>
                    <a:pt x="12080" y="12847"/>
                    <a:pt x="12075" y="12831"/>
                    <a:pt x="12064" y="12817"/>
                  </a:cubicBezTo>
                  <a:cubicBezTo>
                    <a:pt x="12090" y="12692"/>
                    <a:pt x="12113" y="12570"/>
                    <a:pt x="12137" y="12447"/>
                  </a:cubicBezTo>
                  <a:cubicBezTo>
                    <a:pt x="12151" y="12374"/>
                    <a:pt x="12111" y="12302"/>
                    <a:pt x="12041" y="12276"/>
                  </a:cubicBezTo>
                  <a:cubicBezTo>
                    <a:pt x="12024" y="12270"/>
                    <a:pt x="12006" y="12268"/>
                    <a:pt x="11989" y="12268"/>
                  </a:cubicBezTo>
                  <a:cubicBezTo>
                    <a:pt x="11942" y="12268"/>
                    <a:pt x="11897" y="12288"/>
                    <a:pt x="11869" y="12329"/>
                  </a:cubicBezTo>
                  <a:cubicBezTo>
                    <a:pt x="11025" y="8290"/>
                    <a:pt x="10955" y="4077"/>
                    <a:pt x="11650" y="1"/>
                  </a:cubicBez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4" name="Google Shape;4904;p41"/>
            <p:cNvSpPr/>
            <p:nvPr/>
          </p:nvSpPr>
          <p:spPr>
            <a:xfrm>
              <a:off x="1256175" y="2295525"/>
              <a:ext cx="184925" cy="240400"/>
            </a:xfrm>
            <a:custGeom>
              <a:avLst/>
              <a:gdLst/>
              <a:ahLst/>
              <a:cxnLst/>
              <a:rect l="l" t="t" r="r" b="b"/>
              <a:pathLst>
                <a:path w="7397" h="9616" extrusionOk="0">
                  <a:moveTo>
                    <a:pt x="167" y="1"/>
                  </a:moveTo>
                  <a:cubicBezTo>
                    <a:pt x="126" y="1"/>
                    <a:pt x="85" y="17"/>
                    <a:pt x="56" y="51"/>
                  </a:cubicBezTo>
                  <a:cubicBezTo>
                    <a:pt x="1" y="114"/>
                    <a:pt x="5" y="209"/>
                    <a:pt x="69" y="266"/>
                  </a:cubicBezTo>
                  <a:cubicBezTo>
                    <a:pt x="2985" y="2891"/>
                    <a:pt x="5410" y="6094"/>
                    <a:pt x="7157" y="9615"/>
                  </a:cubicBezTo>
                  <a:cubicBezTo>
                    <a:pt x="7240" y="9548"/>
                    <a:pt x="7319" y="9483"/>
                    <a:pt x="7396" y="9417"/>
                  </a:cubicBezTo>
                  <a:cubicBezTo>
                    <a:pt x="5636" y="5886"/>
                    <a:pt x="3197" y="2673"/>
                    <a:pt x="269" y="38"/>
                  </a:cubicBezTo>
                  <a:cubicBezTo>
                    <a:pt x="240" y="13"/>
                    <a:pt x="204" y="1"/>
                    <a:pt x="167" y="1"/>
                  </a:cubicBezTo>
                  <a:close/>
                </a:path>
              </a:pathLst>
            </a:custGeom>
            <a:solidFill>
              <a:srgbClr val="F9C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5" name="Google Shape;4905;p41"/>
            <p:cNvSpPr/>
            <p:nvPr/>
          </p:nvSpPr>
          <p:spPr>
            <a:xfrm>
              <a:off x="951475" y="2016925"/>
              <a:ext cx="598050" cy="586275"/>
            </a:xfrm>
            <a:custGeom>
              <a:avLst/>
              <a:gdLst/>
              <a:ahLst/>
              <a:cxnLst/>
              <a:rect l="l" t="t" r="r" b="b"/>
              <a:pathLst>
                <a:path w="23922" h="23451" extrusionOk="0">
                  <a:moveTo>
                    <a:pt x="16590" y="0"/>
                  </a:moveTo>
                  <a:cubicBezTo>
                    <a:pt x="14047" y="1176"/>
                    <a:pt x="11776" y="2779"/>
                    <a:pt x="10439" y="5190"/>
                  </a:cubicBezTo>
                  <a:cubicBezTo>
                    <a:pt x="9557" y="6781"/>
                    <a:pt x="9163" y="8604"/>
                    <a:pt x="9047" y="10420"/>
                  </a:cubicBezTo>
                  <a:cubicBezTo>
                    <a:pt x="8937" y="12148"/>
                    <a:pt x="9174" y="14110"/>
                    <a:pt x="10536" y="15181"/>
                  </a:cubicBezTo>
                  <a:cubicBezTo>
                    <a:pt x="11129" y="15650"/>
                    <a:pt x="11875" y="15889"/>
                    <a:pt x="12478" y="16341"/>
                  </a:cubicBezTo>
                  <a:cubicBezTo>
                    <a:pt x="13081" y="16792"/>
                    <a:pt x="13546" y="17609"/>
                    <a:pt x="13223" y="18294"/>
                  </a:cubicBezTo>
                  <a:cubicBezTo>
                    <a:pt x="12971" y="18832"/>
                    <a:pt x="12342" y="19069"/>
                    <a:pt x="11760" y="19191"/>
                  </a:cubicBezTo>
                  <a:cubicBezTo>
                    <a:pt x="11193" y="19310"/>
                    <a:pt x="10624" y="19364"/>
                    <a:pt x="10055" y="19364"/>
                  </a:cubicBezTo>
                  <a:cubicBezTo>
                    <a:pt x="7508" y="19364"/>
                    <a:pt x="4974" y="18271"/>
                    <a:pt x="2766" y="16912"/>
                  </a:cubicBezTo>
                  <a:cubicBezTo>
                    <a:pt x="1799" y="16318"/>
                    <a:pt x="855" y="15647"/>
                    <a:pt x="0" y="14887"/>
                  </a:cubicBezTo>
                  <a:lnTo>
                    <a:pt x="0" y="14887"/>
                  </a:lnTo>
                  <a:cubicBezTo>
                    <a:pt x="1560" y="19852"/>
                    <a:pt x="6199" y="23451"/>
                    <a:pt x="11677" y="23451"/>
                  </a:cubicBezTo>
                  <a:cubicBezTo>
                    <a:pt x="18437" y="23451"/>
                    <a:pt x="23915" y="17972"/>
                    <a:pt x="23915" y="11214"/>
                  </a:cubicBezTo>
                  <a:cubicBezTo>
                    <a:pt x="23921" y="6199"/>
                    <a:pt x="20905" y="1892"/>
                    <a:pt x="16590"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6" name="Google Shape;4906;p41"/>
            <p:cNvSpPr/>
            <p:nvPr/>
          </p:nvSpPr>
          <p:spPr>
            <a:xfrm>
              <a:off x="1197950" y="2251600"/>
              <a:ext cx="91225" cy="91225"/>
            </a:xfrm>
            <a:custGeom>
              <a:avLst/>
              <a:gdLst/>
              <a:ahLst/>
              <a:cxnLst/>
              <a:rect l="l" t="t" r="r" b="b"/>
              <a:pathLst>
                <a:path w="3649" h="3649" extrusionOk="0">
                  <a:moveTo>
                    <a:pt x="1824" y="1"/>
                  </a:moveTo>
                  <a:cubicBezTo>
                    <a:pt x="816" y="1"/>
                    <a:pt x="1" y="816"/>
                    <a:pt x="1" y="1824"/>
                  </a:cubicBezTo>
                  <a:cubicBezTo>
                    <a:pt x="1" y="2832"/>
                    <a:pt x="816" y="3649"/>
                    <a:pt x="1824" y="3649"/>
                  </a:cubicBezTo>
                  <a:cubicBezTo>
                    <a:pt x="2831" y="3649"/>
                    <a:pt x="3648" y="2832"/>
                    <a:pt x="3648" y="1824"/>
                  </a:cubicBezTo>
                  <a:cubicBezTo>
                    <a:pt x="3648" y="816"/>
                    <a:pt x="2831" y="1"/>
                    <a:pt x="1824" y="1"/>
                  </a:cubicBezTo>
                  <a:close/>
                </a:path>
              </a:pathLst>
            </a:custGeom>
            <a:solidFill>
              <a:srgbClr val="FFA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7" name="Google Shape;4907;p41"/>
            <p:cNvSpPr/>
            <p:nvPr/>
          </p:nvSpPr>
          <p:spPr>
            <a:xfrm>
              <a:off x="1215500" y="2269175"/>
              <a:ext cx="56100" cy="56100"/>
            </a:xfrm>
            <a:custGeom>
              <a:avLst/>
              <a:gdLst/>
              <a:ahLst/>
              <a:cxnLst/>
              <a:rect l="l" t="t" r="r" b="b"/>
              <a:pathLst>
                <a:path w="2244" h="2244" extrusionOk="0">
                  <a:moveTo>
                    <a:pt x="1122" y="0"/>
                  </a:moveTo>
                  <a:cubicBezTo>
                    <a:pt x="502" y="0"/>
                    <a:pt x="1" y="502"/>
                    <a:pt x="1" y="1121"/>
                  </a:cubicBezTo>
                  <a:cubicBezTo>
                    <a:pt x="1" y="1742"/>
                    <a:pt x="502" y="2243"/>
                    <a:pt x="1122" y="2243"/>
                  </a:cubicBezTo>
                  <a:cubicBezTo>
                    <a:pt x="1742" y="2243"/>
                    <a:pt x="2244" y="1742"/>
                    <a:pt x="2244" y="1121"/>
                  </a:cubicBezTo>
                  <a:cubicBezTo>
                    <a:pt x="2244" y="503"/>
                    <a:pt x="1742" y="0"/>
                    <a:pt x="1122"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8" name="Google Shape;4908;p41"/>
            <p:cNvSpPr/>
            <p:nvPr/>
          </p:nvSpPr>
          <p:spPr>
            <a:xfrm>
              <a:off x="1238200" y="2058975"/>
              <a:ext cx="360425" cy="257875"/>
            </a:xfrm>
            <a:custGeom>
              <a:avLst/>
              <a:gdLst/>
              <a:ahLst/>
              <a:cxnLst/>
              <a:rect l="l" t="t" r="r" b="b"/>
              <a:pathLst>
                <a:path w="14417" h="10315" extrusionOk="0">
                  <a:moveTo>
                    <a:pt x="9508" y="0"/>
                  </a:moveTo>
                  <a:cubicBezTo>
                    <a:pt x="8895" y="0"/>
                    <a:pt x="8280" y="64"/>
                    <a:pt x="7678" y="180"/>
                  </a:cubicBezTo>
                  <a:cubicBezTo>
                    <a:pt x="6268" y="452"/>
                    <a:pt x="4902" y="1013"/>
                    <a:pt x="3772" y="1897"/>
                  </a:cubicBezTo>
                  <a:cubicBezTo>
                    <a:pt x="2537" y="2864"/>
                    <a:pt x="1615" y="4196"/>
                    <a:pt x="1010" y="5644"/>
                  </a:cubicBezTo>
                  <a:cubicBezTo>
                    <a:pt x="406" y="7091"/>
                    <a:pt x="110" y="8653"/>
                    <a:pt x="0" y="10217"/>
                  </a:cubicBezTo>
                  <a:cubicBezTo>
                    <a:pt x="577" y="10281"/>
                    <a:pt x="1178" y="10315"/>
                    <a:pt x="1788" y="10315"/>
                  </a:cubicBezTo>
                  <a:cubicBezTo>
                    <a:pt x="3465" y="10315"/>
                    <a:pt x="5208" y="10061"/>
                    <a:pt x="6700" y="9492"/>
                  </a:cubicBezTo>
                  <a:cubicBezTo>
                    <a:pt x="8481" y="8812"/>
                    <a:pt x="10030" y="7643"/>
                    <a:pt x="11447" y="6369"/>
                  </a:cubicBezTo>
                  <a:cubicBezTo>
                    <a:pt x="12132" y="5752"/>
                    <a:pt x="12796" y="5106"/>
                    <a:pt x="13332" y="4358"/>
                  </a:cubicBezTo>
                  <a:cubicBezTo>
                    <a:pt x="13865" y="3608"/>
                    <a:pt x="14301" y="2789"/>
                    <a:pt x="14417" y="1874"/>
                  </a:cubicBezTo>
                  <a:cubicBezTo>
                    <a:pt x="13566" y="1020"/>
                    <a:pt x="12446" y="455"/>
                    <a:pt x="11270" y="190"/>
                  </a:cubicBezTo>
                  <a:cubicBezTo>
                    <a:pt x="10692" y="60"/>
                    <a:pt x="10101" y="0"/>
                    <a:pt x="9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9" name="Google Shape;4909;p41"/>
            <p:cNvSpPr/>
            <p:nvPr/>
          </p:nvSpPr>
          <p:spPr>
            <a:xfrm>
              <a:off x="1272150" y="2151675"/>
              <a:ext cx="20625" cy="132250"/>
            </a:xfrm>
            <a:custGeom>
              <a:avLst/>
              <a:gdLst/>
              <a:ahLst/>
              <a:cxnLst/>
              <a:rect l="l" t="t" r="r" b="b"/>
              <a:pathLst>
                <a:path w="825" h="5290" extrusionOk="0">
                  <a:moveTo>
                    <a:pt x="715" y="1"/>
                  </a:moveTo>
                  <a:lnTo>
                    <a:pt x="715" y="1"/>
                  </a:lnTo>
                  <a:cubicBezTo>
                    <a:pt x="618" y="137"/>
                    <a:pt x="525" y="280"/>
                    <a:pt x="434" y="422"/>
                  </a:cubicBezTo>
                  <a:cubicBezTo>
                    <a:pt x="497" y="2036"/>
                    <a:pt x="352" y="3643"/>
                    <a:pt x="1" y="5226"/>
                  </a:cubicBezTo>
                  <a:lnTo>
                    <a:pt x="295" y="5289"/>
                  </a:lnTo>
                  <a:cubicBezTo>
                    <a:pt x="683" y="3548"/>
                    <a:pt x="825" y="1775"/>
                    <a:pt x="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0" name="Google Shape;4910;p41"/>
            <p:cNvSpPr/>
            <p:nvPr/>
          </p:nvSpPr>
          <p:spPr>
            <a:xfrm>
              <a:off x="1294800" y="2122225"/>
              <a:ext cx="24175" cy="139450"/>
            </a:xfrm>
            <a:custGeom>
              <a:avLst/>
              <a:gdLst/>
              <a:ahLst/>
              <a:cxnLst/>
              <a:rect l="l" t="t" r="r" b="b"/>
              <a:pathLst>
                <a:path w="967" h="5578" extrusionOk="0">
                  <a:moveTo>
                    <a:pt x="792" y="1"/>
                  </a:moveTo>
                  <a:lnTo>
                    <a:pt x="792" y="1"/>
                  </a:lnTo>
                  <a:cubicBezTo>
                    <a:pt x="699" y="97"/>
                    <a:pt x="605" y="195"/>
                    <a:pt x="514" y="297"/>
                  </a:cubicBezTo>
                  <a:cubicBezTo>
                    <a:pt x="646" y="2039"/>
                    <a:pt x="474" y="3820"/>
                    <a:pt x="1" y="5493"/>
                  </a:cubicBezTo>
                  <a:lnTo>
                    <a:pt x="292" y="5577"/>
                  </a:lnTo>
                  <a:cubicBezTo>
                    <a:pt x="796" y="3780"/>
                    <a:pt x="967" y="1867"/>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1" name="Google Shape;4911;p41"/>
            <p:cNvSpPr/>
            <p:nvPr/>
          </p:nvSpPr>
          <p:spPr>
            <a:xfrm>
              <a:off x="1318100" y="2099550"/>
              <a:ext cx="28475" cy="143200"/>
            </a:xfrm>
            <a:custGeom>
              <a:avLst/>
              <a:gdLst/>
              <a:ahLst/>
              <a:cxnLst/>
              <a:rect l="l" t="t" r="r" b="b"/>
              <a:pathLst>
                <a:path w="1139" h="5728" extrusionOk="0">
                  <a:moveTo>
                    <a:pt x="945" y="0"/>
                  </a:moveTo>
                  <a:lnTo>
                    <a:pt x="945" y="0"/>
                  </a:lnTo>
                  <a:cubicBezTo>
                    <a:pt x="849" y="69"/>
                    <a:pt x="753" y="136"/>
                    <a:pt x="659" y="210"/>
                  </a:cubicBezTo>
                  <a:cubicBezTo>
                    <a:pt x="816" y="2037"/>
                    <a:pt x="594" y="3893"/>
                    <a:pt x="0" y="5631"/>
                  </a:cubicBezTo>
                  <a:lnTo>
                    <a:pt x="285" y="5728"/>
                  </a:lnTo>
                  <a:cubicBezTo>
                    <a:pt x="912" y="3890"/>
                    <a:pt x="1138" y="1928"/>
                    <a:pt x="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2" name="Google Shape;4912;p41"/>
            <p:cNvSpPr/>
            <p:nvPr/>
          </p:nvSpPr>
          <p:spPr>
            <a:xfrm>
              <a:off x="1352950" y="2077875"/>
              <a:ext cx="29375" cy="139925"/>
            </a:xfrm>
            <a:custGeom>
              <a:avLst/>
              <a:gdLst/>
              <a:ahLst/>
              <a:cxnLst/>
              <a:rect l="l" t="t" r="r" b="b"/>
              <a:pathLst>
                <a:path w="1175" h="5597" extrusionOk="0">
                  <a:moveTo>
                    <a:pt x="1143" y="0"/>
                  </a:moveTo>
                  <a:cubicBezTo>
                    <a:pt x="1041" y="43"/>
                    <a:pt x="941" y="88"/>
                    <a:pt x="839" y="129"/>
                  </a:cubicBezTo>
                  <a:cubicBezTo>
                    <a:pt x="856" y="1947"/>
                    <a:pt x="570" y="3784"/>
                    <a:pt x="1" y="5501"/>
                  </a:cubicBezTo>
                  <a:lnTo>
                    <a:pt x="289" y="5597"/>
                  </a:lnTo>
                  <a:cubicBezTo>
                    <a:pt x="884" y="3810"/>
                    <a:pt x="1175" y="1889"/>
                    <a:pt x="1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3" name="Google Shape;4913;p41"/>
            <p:cNvSpPr/>
            <p:nvPr/>
          </p:nvSpPr>
          <p:spPr>
            <a:xfrm>
              <a:off x="1392050" y="2066150"/>
              <a:ext cx="25775" cy="130875"/>
            </a:xfrm>
            <a:custGeom>
              <a:avLst/>
              <a:gdLst/>
              <a:ahLst/>
              <a:cxnLst/>
              <a:rect l="l" t="t" r="r" b="b"/>
              <a:pathLst>
                <a:path w="1031" h="5235" extrusionOk="0">
                  <a:moveTo>
                    <a:pt x="1031" y="1"/>
                  </a:moveTo>
                  <a:lnTo>
                    <a:pt x="1031" y="1"/>
                  </a:lnTo>
                  <a:cubicBezTo>
                    <a:pt x="926" y="25"/>
                    <a:pt x="826" y="51"/>
                    <a:pt x="724" y="77"/>
                  </a:cubicBezTo>
                  <a:cubicBezTo>
                    <a:pt x="688" y="1794"/>
                    <a:pt x="445" y="3493"/>
                    <a:pt x="0" y="5156"/>
                  </a:cubicBezTo>
                  <a:lnTo>
                    <a:pt x="294" y="5235"/>
                  </a:lnTo>
                  <a:cubicBezTo>
                    <a:pt x="753" y="3521"/>
                    <a:pt x="996" y="1768"/>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4" name="Google Shape;4914;p41"/>
            <p:cNvSpPr/>
            <p:nvPr/>
          </p:nvSpPr>
          <p:spPr>
            <a:xfrm>
              <a:off x="1424250" y="2060525"/>
              <a:ext cx="24975" cy="116450"/>
            </a:xfrm>
            <a:custGeom>
              <a:avLst/>
              <a:gdLst/>
              <a:ahLst/>
              <a:cxnLst/>
              <a:rect l="l" t="t" r="r" b="b"/>
              <a:pathLst>
                <a:path w="999" h="4658" extrusionOk="0">
                  <a:moveTo>
                    <a:pt x="998" y="1"/>
                  </a:moveTo>
                  <a:lnTo>
                    <a:pt x="998" y="1"/>
                  </a:lnTo>
                  <a:cubicBezTo>
                    <a:pt x="895" y="12"/>
                    <a:pt x="796" y="26"/>
                    <a:pt x="697" y="41"/>
                  </a:cubicBezTo>
                  <a:cubicBezTo>
                    <a:pt x="642" y="1573"/>
                    <a:pt x="409" y="3099"/>
                    <a:pt x="1" y="4578"/>
                  </a:cubicBezTo>
                  <a:lnTo>
                    <a:pt x="290" y="4657"/>
                  </a:lnTo>
                  <a:cubicBezTo>
                    <a:pt x="709" y="3139"/>
                    <a:pt x="947" y="1576"/>
                    <a:pt x="9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1"/>
            <p:cNvSpPr/>
            <p:nvPr/>
          </p:nvSpPr>
          <p:spPr>
            <a:xfrm>
              <a:off x="1461700" y="2059200"/>
              <a:ext cx="31950" cy="109300"/>
            </a:xfrm>
            <a:custGeom>
              <a:avLst/>
              <a:gdLst/>
              <a:ahLst/>
              <a:cxnLst/>
              <a:rect l="l" t="t" r="r" b="b"/>
              <a:pathLst>
                <a:path w="1278" h="4372" extrusionOk="0">
                  <a:moveTo>
                    <a:pt x="975" y="0"/>
                  </a:moveTo>
                  <a:cubicBezTo>
                    <a:pt x="763" y="1449"/>
                    <a:pt x="439" y="2881"/>
                    <a:pt x="1" y="4280"/>
                  </a:cubicBezTo>
                  <a:lnTo>
                    <a:pt x="290" y="4372"/>
                  </a:lnTo>
                  <a:cubicBezTo>
                    <a:pt x="737" y="2949"/>
                    <a:pt x="1065" y="1492"/>
                    <a:pt x="1278" y="18"/>
                  </a:cubicBezTo>
                  <a:cubicBezTo>
                    <a:pt x="1177" y="13"/>
                    <a:pt x="1074" y="6"/>
                    <a:pt x="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6" name="Google Shape;4916;p41"/>
            <p:cNvSpPr/>
            <p:nvPr/>
          </p:nvSpPr>
          <p:spPr>
            <a:xfrm>
              <a:off x="1503400" y="2063850"/>
              <a:ext cx="24750" cy="73375"/>
            </a:xfrm>
            <a:custGeom>
              <a:avLst/>
              <a:gdLst/>
              <a:ahLst/>
              <a:cxnLst/>
              <a:rect l="l" t="t" r="r" b="b"/>
              <a:pathLst>
                <a:path w="990" h="2935" extrusionOk="0">
                  <a:moveTo>
                    <a:pt x="697" y="1"/>
                  </a:moveTo>
                  <a:cubicBezTo>
                    <a:pt x="497" y="961"/>
                    <a:pt x="267" y="1914"/>
                    <a:pt x="1" y="2853"/>
                  </a:cubicBezTo>
                  <a:lnTo>
                    <a:pt x="290" y="2935"/>
                  </a:lnTo>
                  <a:cubicBezTo>
                    <a:pt x="556" y="1994"/>
                    <a:pt x="789" y="1040"/>
                    <a:pt x="990" y="78"/>
                  </a:cubicBezTo>
                  <a:cubicBezTo>
                    <a:pt x="892" y="47"/>
                    <a:pt x="792" y="24"/>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7" name="Google Shape;4917;p41"/>
            <p:cNvSpPr/>
            <p:nvPr/>
          </p:nvSpPr>
          <p:spPr>
            <a:xfrm>
              <a:off x="1238250" y="2103950"/>
              <a:ext cx="360425" cy="212850"/>
            </a:xfrm>
            <a:custGeom>
              <a:avLst/>
              <a:gdLst/>
              <a:ahLst/>
              <a:cxnLst/>
              <a:rect l="l" t="t" r="r" b="b"/>
              <a:pathLst>
                <a:path w="14417" h="8514" extrusionOk="0">
                  <a:moveTo>
                    <a:pt x="14262" y="0"/>
                  </a:moveTo>
                  <a:cubicBezTo>
                    <a:pt x="12874" y="0"/>
                    <a:pt x="11483" y="311"/>
                    <a:pt x="10160" y="754"/>
                  </a:cubicBezTo>
                  <a:cubicBezTo>
                    <a:pt x="6066" y="2126"/>
                    <a:pt x="2413" y="4835"/>
                    <a:pt x="1" y="8408"/>
                  </a:cubicBezTo>
                  <a:lnTo>
                    <a:pt x="1" y="8417"/>
                  </a:lnTo>
                  <a:cubicBezTo>
                    <a:pt x="577" y="8480"/>
                    <a:pt x="1177" y="8514"/>
                    <a:pt x="1786" y="8514"/>
                  </a:cubicBezTo>
                  <a:cubicBezTo>
                    <a:pt x="3464" y="8514"/>
                    <a:pt x="5208" y="8260"/>
                    <a:pt x="6701" y="7690"/>
                  </a:cubicBezTo>
                  <a:cubicBezTo>
                    <a:pt x="8480" y="7011"/>
                    <a:pt x="10029" y="5838"/>
                    <a:pt x="11447" y="4567"/>
                  </a:cubicBezTo>
                  <a:cubicBezTo>
                    <a:pt x="12130" y="3952"/>
                    <a:pt x="12795" y="3304"/>
                    <a:pt x="13331" y="2555"/>
                  </a:cubicBezTo>
                  <a:cubicBezTo>
                    <a:pt x="13867" y="1805"/>
                    <a:pt x="14302" y="985"/>
                    <a:pt x="14416" y="71"/>
                  </a:cubicBezTo>
                  <a:cubicBezTo>
                    <a:pt x="14391" y="48"/>
                    <a:pt x="14363" y="25"/>
                    <a:pt x="14338" y="1"/>
                  </a:cubicBezTo>
                  <a:cubicBezTo>
                    <a:pt x="14313" y="0"/>
                    <a:pt x="14288" y="0"/>
                    <a:pt x="14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8" name="Google Shape;4918;p41"/>
            <p:cNvSpPr/>
            <p:nvPr/>
          </p:nvSpPr>
          <p:spPr>
            <a:xfrm>
              <a:off x="1277500" y="2258000"/>
              <a:ext cx="75525" cy="54150"/>
            </a:xfrm>
            <a:custGeom>
              <a:avLst/>
              <a:gdLst/>
              <a:ahLst/>
              <a:cxnLst/>
              <a:rect l="l" t="t" r="r" b="b"/>
              <a:pathLst>
                <a:path w="3021" h="2166" extrusionOk="0">
                  <a:moveTo>
                    <a:pt x="215" y="0"/>
                  </a:moveTo>
                  <a:cubicBezTo>
                    <a:pt x="139" y="76"/>
                    <a:pt x="69" y="155"/>
                    <a:pt x="0" y="234"/>
                  </a:cubicBezTo>
                  <a:cubicBezTo>
                    <a:pt x="1009" y="672"/>
                    <a:pt x="1935" y="1344"/>
                    <a:pt x="2672" y="2166"/>
                  </a:cubicBezTo>
                  <a:cubicBezTo>
                    <a:pt x="2787" y="2147"/>
                    <a:pt x="2905" y="2130"/>
                    <a:pt x="3020" y="2108"/>
                  </a:cubicBezTo>
                  <a:cubicBezTo>
                    <a:pt x="2258" y="1215"/>
                    <a:pt x="1286" y="483"/>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9" name="Google Shape;4919;p41"/>
            <p:cNvSpPr/>
            <p:nvPr/>
          </p:nvSpPr>
          <p:spPr>
            <a:xfrm>
              <a:off x="1303550" y="2231325"/>
              <a:ext cx="80650" cy="74200"/>
            </a:xfrm>
            <a:custGeom>
              <a:avLst/>
              <a:gdLst/>
              <a:ahLst/>
              <a:cxnLst/>
              <a:rect l="l" t="t" r="r" b="b"/>
              <a:pathLst>
                <a:path w="3226" h="2968" extrusionOk="0">
                  <a:moveTo>
                    <a:pt x="234" y="1"/>
                  </a:moveTo>
                  <a:cubicBezTo>
                    <a:pt x="155" y="72"/>
                    <a:pt x="76" y="147"/>
                    <a:pt x="0" y="220"/>
                  </a:cubicBezTo>
                  <a:cubicBezTo>
                    <a:pt x="1244" y="799"/>
                    <a:pt x="2279" y="1774"/>
                    <a:pt x="2924" y="2968"/>
                  </a:cubicBezTo>
                  <a:lnTo>
                    <a:pt x="2928" y="2968"/>
                  </a:lnTo>
                  <a:cubicBezTo>
                    <a:pt x="3029" y="2939"/>
                    <a:pt x="3129" y="2912"/>
                    <a:pt x="3225" y="2884"/>
                  </a:cubicBezTo>
                  <a:cubicBezTo>
                    <a:pt x="2574" y="1643"/>
                    <a:pt x="1512" y="614"/>
                    <a:pt x="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0" name="Google Shape;4920;p41"/>
            <p:cNvSpPr/>
            <p:nvPr/>
          </p:nvSpPr>
          <p:spPr>
            <a:xfrm>
              <a:off x="1326150" y="2210800"/>
              <a:ext cx="98000" cy="80800"/>
            </a:xfrm>
            <a:custGeom>
              <a:avLst/>
              <a:gdLst/>
              <a:ahLst/>
              <a:cxnLst/>
              <a:rect l="l" t="t" r="r" b="b"/>
              <a:pathLst>
                <a:path w="3920" h="3232" extrusionOk="0">
                  <a:moveTo>
                    <a:pt x="273" y="1"/>
                  </a:moveTo>
                  <a:cubicBezTo>
                    <a:pt x="181" y="74"/>
                    <a:pt x="92" y="150"/>
                    <a:pt x="1" y="224"/>
                  </a:cubicBezTo>
                  <a:cubicBezTo>
                    <a:pt x="737" y="448"/>
                    <a:pt x="1463" y="893"/>
                    <a:pt x="2159" y="1550"/>
                  </a:cubicBezTo>
                  <a:cubicBezTo>
                    <a:pt x="2702" y="2059"/>
                    <a:pt x="3178" y="2646"/>
                    <a:pt x="3634" y="3231"/>
                  </a:cubicBezTo>
                  <a:cubicBezTo>
                    <a:pt x="3731" y="3191"/>
                    <a:pt x="3826" y="3148"/>
                    <a:pt x="3919" y="3103"/>
                  </a:cubicBezTo>
                  <a:cubicBezTo>
                    <a:pt x="3445" y="2491"/>
                    <a:pt x="2945" y="1875"/>
                    <a:pt x="2367" y="1329"/>
                  </a:cubicBezTo>
                  <a:cubicBezTo>
                    <a:pt x="1696" y="697"/>
                    <a:pt x="990" y="250"/>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1" name="Google Shape;4921;p41"/>
            <p:cNvSpPr/>
            <p:nvPr/>
          </p:nvSpPr>
          <p:spPr>
            <a:xfrm>
              <a:off x="1361800" y="2184775"/>
              <a:ext cx="99425" cy="86825"/>
            </a:xfrm>
            <a:custGeom>
              <a:avLst/>
              <a:gdLst/>
              <a:ahLst/>
              <a:cxnLst/>
              <a:rect l="l" t="t" r="r" b="b"/>
              <a:pathLst>
                <a:path w="3977" h="3473" extrusionOk="0">
                  <a:moveTo>
                    <a:pt x="240" y="1"/>
                  </a:moveTo>
                  <a:cubicBezTo>
                    <a:pt x="170" y="45"/>
                    <a:pt x="104" y="94"/>
                    <a:pt x="37" y="143"/>
                  </a:cubicBezTo>
                  <a:lnTo>
                    <a:pt x="1" y="222"/>
                  </a:lnTo>
                  <a:cubicBezTo>
                    <a:pt x="1527" y="933"/>
                    <a:pt x="2827" y="2078"/>
                    <a:pt x="3723" y="3472"/>
                  </a:cubicBezTo>
                  <a:cubicBezTo>
                    <a:pt x="3806" y="3421"/>
                    <a:pt x="3892" y="3365"/>
                    <a:pt x="3977" y="3312"/>
                  </a:cubicBezTo>
                  <a:cubicBezTo>
                    <a:pt x="3072" y="1901"/>
                    <a:pt x="1774" y="739"/>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2" name="Google Shape;4922;p41"/>
            <p:cNvSpPr/>
            <p:nvPr/>
          </p:nvSpPr>
          <p:spPr>
            <a:xfrm>
              <a:off x="1398925" y="2160825"/>
              <a:ext cx="101675" cy="82525"/>
            </a:xfrm>
            <a:custGeom>
              <a:avLst/>
              <a:gdLst/>
              <a:ahLst/>
              <a:cxnLst/>
              <a:rect l="l" t="t" r="r" b="b"/>
              <a:pathLst>
                <a:path w="4067" h="3301" extrusionOk="0">
                  <a:moveTo>
                    <a:pt x="304" y="0"/>
                  </a:moveTo>
                  <a:lnTo>
                    <a:pt x="13" y="164"/>
                  </a:lnTo>
                  <a:lnTo>
                    <a:pt x="1" y="245"/>
                  </a:lnTo>
                  <a:cubicBezTo>
                    <a:pt x="577" y="328"/>
                    <a:pt x="1060" y="688"/>
                    <a:pt x="1590" y="1115"/>
                  </a:cubicBezTo>
                  <a:cubicBezTo>
                    <a:pt x="2411" y="1774"/>
                    <a:pt x="3231" y="2477"/>
                    <a:pt x="3827" y="3301"/>
                  </a:cubicBezTo>
                  <a:cubicBezTo>
                    <a:pt x="3909" y="3238"/>
                    <a:pt x="3988" y="3173"/>
                    <a:pt x="4067" y="3110"/>
                  </a:cubicBezTo>
                  <a:cubicBezTo>
                    <a:pt x="3452" y="2269"/>
                    <a:pt x="2613" y="1552"/>
                    <a:pt x="1782" y="879"/>
                  </a:cubicBezTo>
                  <a:cubicBezTo>
                    <a:pt x="1401" y="571"/>
                    <a:pt x="895" y="166"/>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3" name="Google Shape;4923;p41"/>
            <p:cNvSpPr/>
            <p:nvPr/>
          </p:nvSpPr>
          <p:spPr>
            <a:xfrm>
              <a:off x="1433550" y="2142300"/>
              <a:ext cx="96875" cy="75475"/>
            </a:xfrm>
            <a:custGeom>
              <a:avLst/>
              <a:gdLst/>
              <a:ahLst/>
              <a:cxnLst/>
              <a:rect l="l" t="t" r="r" b="b"/>
              <a:pathLst>
                <a:path w="3875" h="3019" extrusionOk="0">
                  <a:moveTo>
                    <a:pt x="381" y="0"/>
                  </a:moveTo>
                  <a:cubicBezTo>
                    <a:pt x="254" y="57"/>
                    <a:pt x="126" y="118"/>
                    <a:pt x="0" y="179"/>
                  </a:cubicBezTo>
                  <a:cubicBezTo>
                    <a:pt x="1478" y="714"/>
                    <a:pt x="2769" y="1736"/>
                    <a:pt x="3648" y="3019"/>
                  </a:cubicBezTo>
                  <a:cubicBezTo>
                    <a:pt x="3722" y="2953"/>
                    <a:pt x="3798" y="2885"/>
                    <a:pt x="3874" y="2812"/>
                  </a:cubicBezTo>
                  <a:cubicBezTo>
                    <a:pt x="3018" y="1571"/>
                    <a:pt x="1786" y="573"/>
                    <a:pt x="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4" name="Google Shape;4924;p41"/>
            <p:cNvSpPr/>
            <p:nvPr/>
          </p:nvSpPr>
          <p:spPr>
            <a:xfrm>
              <a:off x="1476175" y="2124975"/>
              <a:ext cx="85525" cy="61300"/>
            </a:xfrm>
            <a:custGeom>
              <a:avLst/>
              <a:gdLst/>
              <a:ahLst/>
              <a:cxnLst/>
              <a:rect l="l" t="t" r="r" b="b"/>
              <a:pathLst>
                <a:path w="3421" h="2452" extrusionOk="0">
                  <a:moveTo>
                    <a:pt x="399" y="1"/>
                  </a:moveTo>
                  <a:cubicBezTo>
                    <a:pt x="267" y="45"/>
                    <a:pt x="132" y="94"/>
                    <a:pt x="1" y="146"/>
                  </a:cubicBezTo>
                  <a:cubicBezTo>
                    <a:pt x="832" y="537"/>
                    <a:pt x="1616" y="1024"/>
                    <a:pt x="2327" y="1605"/>
                  </a:cubicBezTo>
                  <a:cubicBezTo>
                    <a:pt x="2675" y="1890"/>
                    <a:pt x="2970" y="2171"/>
                    <a:pt x="3220" y="2452"/>
                  </a:cubicBezTo>
                  <a:cubicBezTo>
                    <a:pt x="3290" y="2377"/>
                    <a:pt x="3357" y="2298"/>
                    <a:pt x="3420" y="2220"/>
                  </a:cubicBezTo>
                  <a:cubicBezTo>
                    <a:pt x="3165" y="1934"/>
                    <a:pt x="2867" y="1649"/>
                    <a:pt x="2519" y="1370"/>
                  </a:cubicBezTo>
                  <a:cubicBezTo>
                    <a:pt x="1865" y="839"/>
                    <a:pt x="1154" y="379"/>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5" name="Google Shape;4925;p41"/>
            <p:cNvSpPr/>
            <p:nvPr/>
          </p:nvSpPr>
          <p:spPr>
            <a:xfrm>
              <a:off x="1515200" y="2113275"/>
              <a:ext cx="70500" cy="38425"/>
            </a:xfrm>
            <a:custGeom>
              <a:avLst/>
              <a:gdLst/>
              <a:ahLst/>
              <a:cxnLst/>
              <a:rect l="l" t="t" r="r" b="b"/>
              <a:pathLst>
                <a:path w="2820" h="1537" extrusionOk="0">
                  <a:moveTo>
                    <a:pt x="393" y="0"/>
                  </a:moveTo>
                  <a:cubicBezTo>
                    <a:pt x="273" y="30"/>
                    <a:pt x="149" y="62"/>
                    <a:pt x="28" y="96"/>
                  </a:cubicBezTo>
                  <a:lnTo>
                    <a:pt x="0" y="162"/>
                  </a:lnTo>
                  <a:cubicBezTo>
                    <a:pt x="929" y="535"/>
                    <a:pt x="1826" y="996"/>
                    <a:pt x="2671" y="1537"/>
                  </a:cubicBezTo>
                  <a:cubicBezTo>
                    <a:pt x="2726" y="1449"/>
                    <a:pt x="2775" y="1362"/>
                    <a:pt x="2820" y="1270"/>
                  </a:cubicBezTo>
                  <a:cubicBezTo>
                    <a:pt x="2048" y="781"/>
                    <a:pt x="1237" y="351"/>
                    <a:pt x="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6" name="Google Shape;4926;p41"/>
            <p:cNvSpPr/>
            <p:nvPr/>
          </p:nvSpPr>
          <p:spPr>
            <a:xfrm>
              <a:off x="1238200" y="2090150"/>
              <a:ext cx="357075" cy="226700"/>
            </a:xfrm>
            <a:custGeom>
              <a:avLst/>
              <a:gdLst/>
              <a:ahLst/>
              <a:cxnLst/>
              <a:rect l="l" t="t" r="r" b="b"/>
              <a:pathLst>
                <a:path w="14283" h="9068" extrusionOk="0">
                  <a:moveTo>
                    <a:pt x="4744" y="1"/>
                  </a:moveTo>
                  <a:lnTo>
                    <a:pt x="4744" y="1"/>
                  </a:lnTo>
                  <a:cubicBezTo>
                    <a:pt x="4406" y="194"/>
                    <a:pt x="4080" y="409"/>
                    <a:pt x="3771" y="650"/>
                  </a:cubicBezTo>
                  <a:cubicBezTo>
                    <a:pt x="2537" y="1617"/>
                    <a:pt x="1614" y="2949"/>
                    <a:pt x="1010" y="4397"/>
                  </a:cubicBezTo>
                  <a:cubicBezTo>
                    <a:pt x="407" y="5844"/>
                    <a:pt x="112" y="7406"/>
                    <a:pt x="0" y="8970"/>
                  </a:cubicBezTo>
                  <a:cubicBezTo>
                    <a:pt x="577" y="9034"/>
                    <a:pt x="1177" y="9068"/>
                    <a:pt x="1786" y="9068"/>
                  </a:cubicBezTo>
                  <a:cubicBezTo>
                    <a:pt x="3464" y="9068"/>
                    <a:pt x="5207" y="8813"/>
                    <a:pt x="6700" y="8243"/>
                  </a:cubicBezTo>
                  <a:cubicBezTo>
                    <a:pt x="8481" y="7564"/>
                    <a:pt x="10030" y="6393"/>
                    <a:pt x="11447" y="5120"/>
                  </a:cubicBezTo>
                  <a:cubicBezTo>
                    <a:pt x="12131" y="4505"/>
                    <a:pt x="12796" y="3858"/>
                    <a:pt x="13331" y="3108"/>
                  </a:cubicBezTo>
                  <a:cubicBezTo>
                    <a:pt x="13740" y="2538"/>
                    <a:pt x="14089" y="1923"/>
                    <a:pt x="14282" y="1259"/>
                  </a:cubicBezTo>
                  <a:lnTo>
                    <a:pt x="14282" y="1259"/>
                  </a:lnTo>
                  <a:cubicBezTo>
                    <a:pt x="11963" y="2932"/>
                    <a:pt x="9385" y="4252"/>
                    <a:pt x="6667" y="5148"/>
                  </a:cubicBezTo>
                  <a:cubicBezTo>
                    <a:pt x="5421" y="5557"/>
                    <a:pt x="4139" y="5881"/>
                    <a:pt x="2834" y="6006"/>
                  </a:cubicBezTo>
                  <a:cubicBezTo>
                    <a:pt x="2754" y="6014"/>
                    <a:pt x="2672" y="6019"/>
                    <a:pt x="2589" y="6019"/>
                  </a:cubicBezTo>
                  <a:cubicBezTo>
                    <a:pt x="2321" y="6019"/>
                    <a:pt x="2053" y="5964"/>
                    <a:pt x="1903" y="5755"/>
                  </a:cubicBezTo>
                  <a:cubicBezTo>
                    <a:pt x="1751" y="5543"/>
                    <a:pt x="1783" y="5254"/>
                    <a:pt x="1840" y="4998"/>
                  </a:cubicBezTo>
                  <a:cubicBezTo>
                    <a:pt x="1949" y="4518"/>
                    <a:pt x="2126" y="4054"/>
                    <a:pt x="2326" y="3605"/>
                  </a:cubicBezTo>
                  <a:cubicBezTo>
                    <a:pt x="2918" y="2277"/>
                    <a:pt x="3742" y="1056"/>
                    <a:pt x="474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7" name="Google Shape;4927;p41"/>
            <p:cNvSpPr/>
            <p:nvPr/>
          </p:nvSpPr>
          <p:spPr>
            <a:xfrm>
              <a:off x="1238200" y="2285300"/>
              <a:ext cx="247575" cy="162200"/>
            </a:xfrm>
            <a:custGeom>
              <a:avLst/>
              <a:gdLst/>
              <a:ahLst/>
              <a:cxnLst/>
              <a:rect l="l" t="t" r="r" b="b"/>
              <a:pathLst>
                <a:path w="9903" h="6488" extrusionOk="0">
                  <a:moveTo>
                    <a:pt x="4066" y="0"/>
                  </a:moveTo>
                  <a:cubicBezTo>
                    <a:pt x="3674" y="0"/>
                    <a:pt x="3280" y="36"/>
                    <a:pt x="2894" y="103"/>
                  </a:cubicBezTo>
                  <a:cubicBezTo>
                    <a:pt x="1878" y="281"/>
                    <a:pt x="907" y="672"/>
                    <a:pt x="0" y="1164"/>
                  </a:cubicBezTo>
                  <a:cubicBezTo>
                    <a:pt x="635" y="2451"/>
                    <a:pt x="1624" y="3768"/>
                    <a:pt x="2773" y="4624"/>
                  </a:cubicBezTo>
                  <a:cubicBezTo>
                    <a:pt x="3781" y="5369"/>
                    <a:pt x="4979" y="5813"/>
                    <a:pt x="6186" y="6149"/>
                  </a:cubicBezTo>
                  <a:cubicBezTo>
                    <a:pt x="6771" y="6309"/>
                    <a:pt x="7364" y="6448"/>
                    <a:pt x="7969" y="6480"/>
                  </a:cubicBezTo>
                  <a:cubicBezTo>
                    <a:pt x="8071" y="6485"/>
                    <a:pt x="8174" y="6488"/>
                    <a:pt x="8276" y="6488"/>
                  </a:cubicBezTo>
                  <a:cubicBezTo>
                    <a:pt x="8779" y="6488"/>
                    <a:pt x="9275" y="6418"/>
                    <a:pt x="9730" y="6202"/>
                  </a:cubicBezTo>
                  <a:cubicBezTo>
                    <a:pt x="9902" y="5428"/>
                    <a:pt x="9821" y="4607"/>
                    <a:pt x="9550" y="3861"/>
                  </a:cubicBezTo>
                  <a:cubicBezTo>
                    <a:pt x="9279" y="3113"/>
                    <a:pt x="8829" y="2442"/>
                    <a:pt x="8283" y="1865"/>
                  </a:cubicBezTo>
                  <a:cubicBezTo>
                    <a:pt x="7635" y="1178"/>
                    <a:pt x="6839" y="622"/>
                    <a:pt x="5948" y="308"/>
                  </a:cubicBezTo>
                  <a:cubicBezTo>
                    <a:pt x="5346" y="96"/>
                    <a:pt x="4707" y="0"/>
                    <a:pt x="4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8" name="Google Shape;4928;p41"/>
            <p:cNvSpPr/>
            <p:nvPr/>
          </p:nvSpPr>
          <p:spPr>
            <a:xfrm>
              <a:off x="1267975" y="2285325"/>
              <a:ext cx="78775" cy="41200"/>
            </a:xfrm>
            <a:custGeom>
              <a:avLst/>
              <a:gdLst/>
              <a:ahLst/>
              <a:cxnLst/>
              <a:rect l="l" t="t" r="r" b="b"/>
              <a:pathLst>
                <a:path w="3151" h="1648" extrusionOk="0">
                  <a:moveTo>
                    <a:pt x="2816" y="1"/>
                  </a:moveTo>
                  <a:cubicBezTo>
                    <a:pt x="1945" y="608"/>
                    <a:pt x="1002" y="1097"/>
                    <a:pt x="0" y="1463"/>
                  </a:cubicBezTo>
                  <a:lnTo>
                    <a:pt x="69" y="1647"/>
                  </a:lnTo>
                  <a:cubicBezTo>
                    <a:pt x="1172" y="1246"/>
                    <a:pt x="2206" y="696"/>
                    <a:pt x="3150" y="8"/>
                  </a:cubicBezTo>
                  <a:cubicBezTo>
                    <a:pt x="3041" y="2"/>
                    <a:pt x="2928" y="1"/>
                    <a:pt x="28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9" name="Google Shape;4929;p41"/>
            <p:cNvSpPr/>
            <p:nvPr/>
          </p:nvSpPr>
          <p:spPr>
            <a:xfrm>
              <a:off x="1288650" y="2287400"/>
              <a:ext cx="83150" cy="43750"/>
            </a:xfrm>
            <a:custGeom>
              <a:avLst/>
              <a:gdLst/>
              <a:ahLst/>
              <a:cxnLst/>
              <a:rect l="l" t="t" r="r" b="b"/>
              <a:pathLst>
                <a:path w="3326" h="1750" extrusionOk="0">
                  <a:moveTo>
                    <a:pt x="3061" y="1"/>
                  </a:moveTo>
                  <a:cubicBezTo>
                    <a:pt x="2143" y="692"/>
                    <a:pt x="1095" y="1226"/>
                    <a:pt x="0" y="1557"/>
                  </a:cubicBezTo>
                  <a:lnTo>
                    <a:pt x="56" y="1749"/>
                  </a:lnTo>
                  <a:cubicBezTo>
                    <a:pt x="1233" y="1392"/>
                    <a:pt x="2352" y="811"/>
                    <a:pt x="3325" y="51"/>
                  </a:cubicBezTo>
                  <a:cubicBezTo>
                    <a:pt x="3238" y="32"/>
                    <a:pt x="3152" y="15"/>
                    <a:pt x="30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0" name="Google Shape;4930;p41"/>
            <p:cNvSpPr/>
            <p:nvPr/>
          </p:nvSpPr>
          <p:spPr>
            <a:xfrm>
              <a:off x="1307600" y="2293575"/>
              <a:ext cx="86400" cy="43700"/>
            </a:xfrm>
            <a:custGeom>
              <a:avLst/>
              <a:gdLst/>
              <a:ahLst/>
              <a:cxnLst/>
              <a:rect l="l" t="t" r="r" b="b"/>
              <a:pathLst>
                <a:path w="3456" h="1748" extrusionOk="0">
                  <a:moveTo>
                    <a:pt x="3239" y="0"/>
                  </a:moveTo>
                  <a:cubicBezTo>
                    <a:pt x="2281" y="736"/>
                    <a:pt x="1173" y="1269"/>
                    <a:pt x="0" y="1555"/>
                  </a:cubicBezTo>
                  <a:lnTo>
                    <a:pt x="46" y="1747"/>
                  </a:lnTo>
                  <a:cubicBezTo>
                    <a:pt x="1286" y="1444"/>
                    <a:pt x="2454" y="876"/>
                    <a:pt x="3456" y="85"/>
                  </a:cubicBezTo>
                  <a:cubicBezTo>
                    <a:pt x="3384" y="55"/>
                    <a:pt x="3312" y="28"/>
                    <a:pt x="32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1" name="Google Shape;4931;p41"/>
            <p:cNvSpPr/>
            <p:nvPr/>
          </p:nvSpPr>
          <p:spPr>
            <a:xfrm>
              <a:off x="1333675" y="2307050"/>
              <a:ext cx="86375" cy="40800"/>
            </a:xfrm>
            <a:custGeom>
              <a:avLst/>
              <a:gdLst/>
              <a:ahLst/>
              <a:cxnLst/>
              <a:rect l="l" t="t" r="r" b="b"/>
              <a:pathLst>
                <a:path w="3455" h="1632" extrusionOk="0">
                  <a:moveTo>
                    <a:pt x="3276" y="0"/>
                  </a:moveTo>
                  <a:cubicBezTo>
                    <a:pt x="2275" y="654"/>
                    <a:pt x="1154" y="1145"/>
                    <a:pt x="1" y="1438"/>
                  </a:cubicBezTo>
                  <a:lnTo>
                    <a:pt x="49" y="1631"/>
                  </a:lnTo>
                  <a:cubicBezTo>
                    <a:pt x="1252" y="1326"/>
                    <a:pt x="2418" y="809"/>
                    <a:pt x="3455" y="122"/>
                  </a:cubicBezTo>
                  <a:cubicBezTo>
                    <a:pt x="3396" y="82"/>
                    <a:pt x="3336" y="42"/>
                    <a:pt x="3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2" name="Google Shape;4932;p41"/>
            <p:cNvSpPr/>
            <p:nvPr/>
          </p:nvSpPr>
          <p:spPr>
            <a:xfrm>
              <a:off x="1358800" y="2322475"/>
              <a:ext cx="80600" cy="39725"/>
            </a:xfrm>
            <a:custGeom>
              <a:avLst/>
              <a:gdLst/>
              <a:ahLst/>
              <a:cxnLst/>
              <a:rect l="l" t="t" r="r" b="b"/>
              <a:pathLst>
                <a:path w="3224" h="1589" extrusionOk="0">
                  <a:moveTo>
                    <a:pt x="3073" y="1"/>
                  </a:moveTo>
                  <a:cubicBezTo>
                    <a:pt x="2110" y="590"/>
                    <a:pt x="1080" y="1057"/>
                    <a:pt x="0" y="1398"/>
                  </a:cubicBezTo>
                  <a:lnTo>
                    <a:pt x="62" y="1589"/>
                  </a:lnTo>
                  <a:cubicBezTo>
                    <a:pt x="1174" y="1236"/>
                    <a:pt x="2232" y="750"/>
                    <a:pt x="3224" y="143"/>
                  </a:cubicBezTo>
                  <a:cubicBezTo>
                    <a:pt x="3174" y="95"/>
                    <a:pt x="3126" y="48"/>
                    <a:pt x="30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3" name="Google Shape;4933;p41"/>
            <p:cNvSpPr/>
            <p:nvPr/>
          </p:nvSpPr>
          <p:spPr>
            <a:xfrm>
              <a:off x="1381300" y="2337600"/>
              <a:ext cx="72325" cy="35300"/>
            </a:xfrm>
            <a:custGeom>
              <a:avLst/>
              <a:gdLst/>
              <a:ahLst/>
              <a:cxnLst/>
              <a:rect l="l" t="t" r="r" b="b"/>
              <a:pathLst>
                <a:path w="2893" h="1412" extrusionOk="0">
                  <a:moveTo>
                    <a:pt x="2764" y="1"/>
                  </a:moveTo>
                  <a:cubicBezTo>
                    <a:pt x="1894" y="512"/>
                    <a:pt x="966" y="925"/>
                    <a:pt x="0" y="1222"/>
                  </a:cubicBezTo>
                  <a:lnTo>
                    <a:pt x="59" y="1411"/>
                  </a:lnTo>
                  <a:cubicBezTo>
                    <a:pt x="1048" y="1106"/>
                    <a:pt x="2001" y="683"/>
                    <a:pt x="2893" y="154"/>
                  </a:cubicBezTo>
                  <a:cubicBezTo>
                    <a:pt x="2851" y="101"/>
                    <a:pt x="2808" y="51"/>
                    <a:pt x="27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4" name="Google Shape;4934;p41"/>
            <p:cNvSpPr/>
            <p:nvPr/>
          </p:nvSpPr>
          <p:spPr>
            <a:xfrm>
              <a:off x="1399500" y="2361400"/>
              <a:ext cx="70350" cy="29250"/>
            </a:xfrm>
            <a:custGeom>
              <a:avLst/>
              <a:gdLst/>
              <a:ahLst/>
              <a:cxnLst/>
              <a:rect l="l" t="t" r="r" b="b"/>
              <a:pathLst>
                <a:path w="2814" h="1170" extrusionOk="0">
                  <a:moveTo>
                    <a:pt x="2718" y="0"/>
                  </a:moveTo>
                  <a:cubicBezTo>
                    <a:pt x="1839" y="397"/>
                    <a:pt x="932" y="723"/>
                    <a:pt x="0" y="976"/>
                  </a:cubicBezTo>
                  <a:lnTo>
                    <a:pt x="52" y="1170"/>
                  </a:lnTo>
                  <a:cubicBezTo>
                    <a:pt x="998" y="913"/>
                    <a:pt x="1922" y="581"/>
                    <a:pt x="2814" y="175"/>
                  </a:cubicBezTo>
                  <a:cubicBezTo>
                    <a:pt x="2782" y="118"/>
                    <a:pt x="2749" y="59"/>
                    <a:pt x="2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5" name="Google Shape;4935;p41"/>
            <p:cNvSpPr/>
            <p:nvPr/>
          </p:nvSpPr>
          <p:spPr>
            <a:xfrm>
              <a:off x="1431425" y="2382400"/>
              <a:ext cx="47275" cy="20325"/>
            </a:xfrm>
            <a:custGeom>
              <a:avLst/>
              <a:gdLst/>
              <a:ahLst/>
              <a:cxnLst/>
              <a:rect l="l" t="t" r="r" b="b"/>
              <a:pathLst>
                <a:path w="1891" h="813" extrusionOk="0">
                  <a:moveTo>
                    <a:pt x="1828" y="0"/>
                  </a:moveTo>
                  <a:cubicBezTo>
                    <a:pt x="1226" y="230"/>
                    <a:pt x="615" y="439"/>
                    <a:pt x="0" y="624"/>
                  </a:cubicBezTo>
                  <a:lnTo>
                    <a:pt x="58" y="813"/>
                  </a:lnTo>
                  <a:cubicBezTo>
                    <a:pt x="674" y="627"/>
                    <a:pt x="1286" y="417"/>
                    <a:pt x="1891" y="188"/>
                  </a:cubicBezTo>
                  <a:cubicBezTo>
                    <a:pt x="1872" y="124"/>
                    <a:pt x="1851" y="59"/>
                    <a:pt x="18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6" name="Google Shape;4936;p41"/>
            <p:cNvSpPr/>
            <p:nvPr/>
          </p:nvSpPr>
          <p:spPr>
            <a:xfrm>
              <a:off x="1238150" y="2314350"/>
              <a:ext cx="243650" cy="133125"/>
            </a:xfrm>
            <a:custGeom>
              <a:avLst/>
              <a:gdLst/>
              <a:ahLst/>
              <a:cxnLst/>
              <a:rect l="l" t="t" r="r" b="b"/>
              <a:pathLst>
                <a:path w="9746" h="5325" extrusionOk="0">
                  <a:moveTo>
                    <a:pt x="6" y="1"/>
                  </a:moveTo>
                  <a:cubicBezTo>
                    <a:pt x="5" y="2"/>
                    <a:pt x="2" y="2"/>
                    <a:pt x="1" y="2"/>
                  </a:cubicBezTo>
                  <a:cubicBezTo>
                    <a:pt x="634" y="1289"/>
                    <a:pt x="1623" y="2606"/>
                    <a:pt x="2775" y="3460"/>
                  </a:cubicBezTo>
                  <a:cubicBezTo>
                    <a:pt x="3783" y="4206"/>
                    <a:pt x="4981" y="4650"/>
                    <a:pt x="6188" y="4985"/>
                  </a:cubicBezTo>
                  <a:cubicBezTo>
                    <a:pt x="6773" y="5146"/>
                    <a:pt x="7366" y="5286"/>
                    <a:pt x="7971" y="5316"/>
                  </a:cubicBezTo>
                  <a:cubicBezTo>
                    <a:pt x="8074" y="5322"/>
                    <a:pt x="8177" y="5325"/>
                    <a:pt x="8280" y="5325"/>
                  </a:cubicBezTo>
                  <a:cubicBezTo>
                    <a:pt x="8782" y="5325"/>
                    <a:pt x="9277" y="5254"/>
                    <a:pt x="9732" y="5038"/>
                  </a:cubicBezTo>
                  <a:cubicBezTo>
                    <a:pt x="9738" y="5017"/>
                    <a:pt x="9741" y="4994"/>
                    <a:pt x="9745" y="4971"/>
                  </a:cubicBezTo>
                  <a:cubicBezTo>
                    <a:pt x="9251" y="4183"/>
                    <a:pt x="8574" y="3509"/>
                    <a:pt x="7848" y="2923"/>
                  </a:cubicBezTo>
                  <a:cubicBezTo>
                    <a:pt x="5636" y="1140"/>
                    <a:pt x="2841" y="74"/>
                    <a:pt x="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7" name="Google Shape;4937;p41"/>
            <p:cNvSpPr/>
            <p:nvPr/>
          </p:nvSpPr>
          <p:spPr>
            <a:xfrm>
              <a:off x="1277000" y="2318300"/>
              <a:ext cx="11050" cy="58450"/>
            </a:xfrm>
            <a:custGeom>
              <a:avLst/>
              <a:gdLst/>
              <a:ahLst/>
              <a:cxnLst/>
              <a:rect l="l" t="t" r="r" b="b"/>
              <a:pathLst>
                <a:path w="442" h="2338" extrusionOk="0">
                  <a:moveTo>
                    <a:pt x="124" y="0"/>
                  </a:moveTo>
                  <a:lnTo>
                    <a:pt x="124" y="0"/>
                  </a:lnTo>
                  <a:cubicBezTo>
                    <a:pt x="238" y="717"/>
                    <a:pt x="194" y="1465"/>
                    <a:pt x="0" y="2166"/>
                  </a:cubicBezTo>
                  <a:cubicBezTo>
                    <a:pt x="52" y="2223"/>
                    <a:pt x="103" y="2282"/>
                    <a:pt x="155" y="2338"/>
                  </a:cubicBezTo>
                  <a:cubicBezTo>
                    <a:pt x="380" y="1598"/>
                    <a:pt x="442" y="800"/>
                    <a:pt x="330" y="36"/>
                  </a:cubicBezTo>
                  <a:cubicBezTo>
                    <a:pt x="260" y="22"/>
                    <a:pt x="192" y="12"/>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8" name="Google Shape;4938;p41"/>
            <p:cNvSpPr/>
            <p:nvPr/>
          </p:nvSpPr>
          <p:spPr>
            <a:xfrm>
              <a:off x="1292125" y="2323125"/>
              <a:ext cx="20125" cy="68325"/>
            </a:xfrm>
            <a:custGeom>
              <a:avLst/>
              <a:gdLst/>
              <a:ahLst/>
              <a:cxnLst/>
              <a:rect l="l" t="t" r="r" b="b"/>
              <a:pathLst>
                <a:path w="805" h="2733" extrusionOk="0">
                  <a:moveTo>
                    <a:pt x="487" y="1"/>
                  </a:moveTo>
                  <a:cubicBezTo>
                    <a:pt x="608" y="896"/>
                    <a:pt x="434" y="1815"/>
                    <a:pt x="0" y="2595"/>
                  </a:cubicBezTo>
                  <a:lnTo>
                    <a:pt x="3" y="2596"/>
                  </a:lnTo>
                  <a:cubicBezTo>
                    <a:pt x="53" y="2644"/>
                    <a:pt x="103" y="2688"/>
                    <a:pt x="153" y="2732"/>
                  </a:cubicBezTo>
                  <a:cubicBezTo>
                    <a:pt x="612" y="1933"/>
                    <a:pt x="804" y="978"/>
                    <a:pt x="692" y="51"/>
                  </a:cubicBezTo>
                  <a:cubicBezTo>
                    <a:pt x="624" y="32"/>
                    <a:pt x="553" y="16"/>
                    <a:pt x="4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9" name="Google Shape;4939;p41"/>
            <p:cNvSpPr/>
            <p:nvPr/>
          </p:nvSpPr>
          <p:spPr>
            <a:xfrm>
              <a:off x="1314150" y="2328500"/>
              <a:ext cx="18000" cy="79800"/>
            </a:xfrm>
            <a:custGeom>
              <a:avLst/>
              <a:gdLst/>
              <a:ahLst/>
              <a:cxnLst/>
              <a:rect l="l" t="t" r="r" b="b"/>
              <a:pathLst>
                <a:path w="720" h="3192" extrusionOk="0">
                  <a:moveTo>
                    <a:pt x="380" y="1"/>
                  </a:moveTo>
                  <a:lnTo>
                    <a:pt x="380" y="1"/>
                  </a:lnTo>
                  <a:cubicBezTo>
                    <a:pt x="516" y="488"/>
                    <a:pt x="528" y="1048"/>
                    <a:pt x="409" y="1666"/>
                  </a:cubicBezTo>
                  <a:cubicBezTo>
                    <a:pt x="320" y="2146"/>
                    <a:pt x="162" y="2618"/>
                    <a:pt x="1" y="3078"/>
                  </a:cubicBezTo>
                  <a:cubicBezTo>
                    <a:pt x="58" y="3118"/>
                    <a:pt x="114" y="3155"/>
                    <a:pt x="173" y="3191"/>
                  </a:cubicBezTo>
                  <a:cubicBezTo>
                    <a:pt x="343" y="2711"/>
                    <a:pt x="508" y="2215"/>
                    <a:pt x="607" y="1705"/>
                  </a:cubicBezTo>
                  <a:cubicBezTo>
                    <a:pt x="720" y="1107"/>
                    <a:pt x="717" y="558"/>
                    <a:pt x="601" y="72"/>
                  </a:cubicBezTo>
                  <a:cubicBezTo>
                    <a:pt x="529" y="47"/>
                    <a:pt x="455" y="24"/>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0" name="Google Shape;4940;p41"/>
            <p:cNvSpPr/>
            <p:nvPr/>
          </p:nvSpPr>
          <p:spPr>
            <a:xfrm>
              <a:off x="1338650" y="2338825"/>
              <a:ext cx="20625" cy="82650"/>
            </a:xfrm>
            <a:custGeom>
              <a:avLst/>
              <a:gdLst/>
              <a:ahLst/>
              <a:cxnLst/>
              <a:rect l="l" t="t" r="r" b="b"/>
              <a:pathLst>
                <a:path w="825" h="3306" extrusionOk="0">
                  <a:moveTo>
                    <a:pt x="544" y="0"/>
                  </a:moveTo>
                  <a:lnTo>
                    <a:pt x="487" y="8"/>
                  </a:lnTo>
                  <a:cubicBezTo>
                    <a:pt x="631" y="1105"/>
                    <a:pt x="458" y="2231"/>
                    <a:pt x="1" y="3221"/>
                  </a:cubicBezTo>
                  <a:cubicBezTo>
                    <a:pt x="60" y="3250"/>
                    <a:pt x="118" y="3278"/>
                    <a:pt x="180" y="3305"/>
                  </a:cubicBezTo>
                  <a:cubicBezTo>
                    <a:pt x="640" y="2304"/>
                    <a:pt x="825" y="1171"/>
                    <a:pt x="695" y="62"/>
                  </a:cubicBezTo>
                  <a:cubicBezTo>
                    <a:pt x="644" y="39"/>
                    <a:pt x="594" y="19"/>
                    <a:pt x="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1" name="Google Shape;4941;p41"/>
            <p:cNvSpPr/>
            <p:nvPr/>
          </p:nvSpPr>
          <p:spPr>
            <a:xfrm>
              <a:off x="1368400" y="2350750"/>
              <a:ext cx="17500" cy="82250"/>
            </a:xfrm>
            <a:custGeom>
              <a:avLst/>
              <a:gdLst/>
              <a:ahLst/>
              <a:cxnLst/>
              <a:rect l="l" t="t" r="r" b="b"/>
              <a:pathLst>
                <a:path w="700" h="3290" extrusionOk="0">
                  <a:moveTo>
                    <a:pt x="389" y="1"/>
                  </a:moveTo>
                  <a:lnTo>
                    <a:pt x="339" y="22"/>
                  </a:lnTo>
                  <a:cubicBezTo>
                    <a:pt x="496" y="372"/>
                    <a:pt x="468" y="767"/>
                    <a:pt x="420" y="1212"/>
                  </a:cubicBezTo>
                  <a:cubicBezTo>
                    <a:pt x="344" y="1900"/>
                    <a:pt x="246" y="2605"/>
                    <a:pt x="0" y="3225"/>
                  </a:cubicBezTo>
                  <a:cubicBezTo>
                    <a:pt x="65" y="3247"/>
                    <a:pt x="128" y="3268"/>
                    <a:pt x="190" y="3290"/>
                  </a:cubicBezTo>
                  <a:cubicBezTo>
                    <a:pt x="438" y="2651"/>
                    <a:pt x="539" y="1933"/>
                    <a:pt x="618" y="1236"/>
                  </a:cubicBezTo>
                  <a:cubicBezTo>
                    <a:pt x="657" y="915"/>
                    <a:pt x="700" y="492"/>
                    <a:pt x="582" y="105"/>
                  </a:cubicBezTo>
                  <a:lnTo>
                    <a:pt x="3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2" name="Google Shape;4942;p41"/>
            <p:cNvSpPr/>
            <p:nvPr/>
          </p:nvSpPr>
          <p:spPr>
            <a:xfrm>
              <a:off x="1393150" y="2363300"/>
              <a:ext cx="17525" cy="77050"/>
            </a:xfrm>
            <a:custGeom>
              <a:avLst/>
              <a:gdLst/>
              <a:ahLst/>
              <a:cxnLst/>
              <a:rect l="l" t="t" r="r" b="b"/>
              <a:pathLst>
                <a:path w="701" h="3082" extrusionOk="0">
                  <a:moveTo>
                    <a:pt x="285" y="0"/>
                  </a:moveTo>
                  <a:lnTo>
                    <a:pt x="285" y="0"/>
                  </a:lnTo>
                  <a:cubicBezTo>
                    <a:pt x="510" y="1009"/>
                    <a:pt x="402" y="2089"/>
                    <a:pt x="1" y="3029"/>
                  </a:cubicBezTo>
                  <a:cubicBezTo>
                    <a:pt x="65" y="3046"/>
                    <a:pt x="128" y="3066"/>
                    <a:pt x="197" y="3082"/>
                  </a:cubicBezTo>
                  <a:cubicBezTo>
                    <a:pt x="581" y="2166"/>
                    <a:pt x="700" y="1131"/>
                    <a:pt x="520" y="149"/>
                  </a:cubicBezTo>
                  <a:cubicBezTo>
                    <a:pt x="442" y="99"/>
                    <a:pt x="363" y="51"/>
                    <a:pt x="2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3" name="Google Shape;4943;p41"/>
            <p:cNvSpPr/>
            <p:nvPr/>
          </p:nvSpPr>
          <p:spPr>
            <a:xfrm>
              <a:off x="1421975" y="2380450"/>
              <a:ext cx="10450" cy="65825"/>
            </a:xfrm>
            <a:custGeom>
              <a:avLst/>
              <a:gdLst/>
              <a:ahLst/>
              <a:cxnLst/>
              <a:rect l="l" t="t" r="r" b="b"/>
              <a:pathLst>
                <a:path w="418" h="2633" extrusionOk="0">
                  <a:moveTo>
                    <a:pt x="138" y="1"/>
                  </a:moveTo>
                  <a:lnTo>
                    <a:pt x="138" y="1"/>
                  </a:lnTo>
                  <a:cubicBezTo>
                    <a:pt x="217" y="601"/>
                    <a:pt x="224" y="1209"/>
                    <a:pt x="155" y="1808"/>
                  </a:cubicBezTo>
                  <a:cubicBezTo>
                    <a:pt x="121" y="2102"/>
                    <a:pt x="69" y="2367"/>
                    <a:pt x="0" y="2604"/>
                  </a:cubicBezTo>
                  <a:cubicBezTo>
                    <a:pt x="69" y="2617"/>
                    <a:pt x="135" y="2625"/>
                    <a:pt x="201" y="2632"/>
                  </a:cubicBezTo>
                  <a:cubicBezTo>
                    <a:pt x="270" y="2391"/>
                    <a:pt x="320" y="2123"/>
                    <a:pt x="351" y="1830"/>
                  </a:cubicBezTo>
                  <a:cubicBezTo>
                    <a:pt x="414" y="1281"/>
                    <a:pt x="417" y="723"/>
                    <a:pt x="360" y="171"/>
                  </a:cubicBezTo>
                  <a:cubicBezTo>
                    <a:pt x="288" y="114"/>
                    <a:pt x="214" y="57"/>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4" name="Google Shape;4944;p41"/>
            <p:cNvSpPr/>
            <p:nvPr/>
          </p:nvSpPr>
          <p:spPr>
            <a:xfrm>
              <a:off x="1445475" y="2397900"/>
              <a:ext cx="9650" cy="49450"/>
            </a:xfrm>
            <a:custGeom>
              <a:avLst/>
              <a:gdLst/>
              <a:ahLst/>
              <a:cxnLst/>
              <a:rect l="l" t="t" r="r" b="b"/>
              <a:pathLst>
                <a:path w="386" h="1978" extrusionOk="0">
                  <a:moveTo>
                    <a:pt x="48" y="1"/>
                  </a:moveTo>
                  <a:lnTo>
                    <a:pt x="0" y="11"/>
                  </a:lnTo>
                  <a:cubicBezTo>
                    <a:pt x="125" y="657"/>
                    <a:pt x="187" y="1318"/>
                    <a:pt x="185" y="1977"/>
                  </a:cubicBezTo>
                  <a:cubicBezTo>
                    <a:pt x="254" y="1976"/>
                    <a:pt x="320" y="1972"/>
                    <a:pt x="386" y="1964"/>
                  </a:cubicBezTo>
                  <a:cubicBezTo>
                    <a:pt x="386" y="1365"/>
                    <a:pt x="336" y="763"/>
                    <a:pt x="230" y="170"/>
                  </a:cubicBezTo>
                  <a:cubicBezTo>
                    <a:pt x="171" y="114"/>
                    <a:pt x="108" y="57"/>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5" name="Google Shape;4945;p41"/>
            <p:cNvSpPr/>
            <p:nvPr/>
          </p:nvSpPr>
          <p:spPr>
            <a:xfrm>
              <a:off x="1238250" y="2285350"/>
              <a:ext cx="233325" cy="162150"/>
            </a:xfrm>
            <a:custGeom>
              <a:avLst/>
              <a:gdLst/>
              <a:ahLst/>
              <a:cxnLst/>
              <a:rect l="l" t="t" r="r" b="b"/>
              <a:pathLst>
                <a:path w="9333" h="6486" extrusionOk="0">
                  <a:moveTo>
                    <a:pt x="4069" y="0"/>
                  </a:moveTo>
                  <a:cubicBezTo>
                    <a:pt x="3675" y="0"/>
                    <a:pt x="3281" y="37"/>
                    <a:pt x="2893" y="104"/>
                  </a:cubicBezTo>
                  <a:cubicBezTo>
                    <a:pt x="1878" y="281"/>
                    <a:pt x="907" y="672"/>
                    <a:pt x="1" y="1163"/>
                  </a:cubicBezTo>
                  <a:cubicBezTo>
                    <a:pt x="634" y="2450"/>
                    <a:pt x="1623" y="3768"/>
                    <a:pt x="2776" y="4622"/>
                  </a:cubicBezTo>
                  <a:cubicBezTo>
                    <a:pt x="3782" y="5367"/>
                    <a:pt x="4981" y="5811"/>
                    <a:pt x="6188" y="6147"/>
                  </a:cubicBezTo>
                  <a:cubicBezTo>
                    <a:pt x="6773" y="6307"/>
                    <a:pt x="7365" y="6448"/>
                    <a:pt x="7971" y="6478"/>
                  </a:cubicBezTo>
                  <a:cubicBezTo>
                    <a:pt x="8072" y="6483"/>
                    <a:pt x="8174" y="6486"/>
                    <a:pt x="8275" y="6486"/>
                  </a:cubicBezTo>
                  <a:cubicBezTo>
                    <a:pt x="8634" y="6486"/>
                    <a:pt x="8991" y="6450"/>
                    <a:pt x="9333" y="6350"/>
                  </a:cubicBezTo>
                  <a:cubicBezTo>
                    <a:pt x="7580" y="5655"/>
                    <a:pt x="5937" y="4693"/>
                    <a:pt x="4477" y="3504"/>
                  </a:cubicBezTo>
                  <a:cubicBezTo>
                    <a:pt x="3808" y="2958"/>
                    <a:pt x="3176" y="2363"/>
                    <a:pt x="2645" y="1682"/>
                  </a:cubicBezTo>
                  <a:cubicBezTo>
                    <a:pt x="2509" y="1506"/>
                    <a:pt x="2373" y="1284"/>
                    <a:pt x="2455" y="1079"/>
                  </a:cubicBezTo>
                  <a:cubicBezTo>
                    <a:pt x="2518" y="918"/>
                    <a:pt x="2690" y="835"/>
                    <a:pt x="2850" y="778"/>
                  </a:cubicBezTo>
                  <a:cubicBezTo>
                    <a:pt x="3155" y="668"/>
                    <a:pt x="3474" y="600"/>
                    <a:pt x="3796" y="553"/>
                  </a:cubicBezTo>
                  <a:cubicBezTo>
                    <a:pt x="4204" y="492"/>
                    <a:pt x="4616" y="462"/>
                    <a:pt x="5028" y="462"/>
                  </a:cubicBezTo>
                  <a:cubicBezTo>
                    <a:pt x="5573" y="462"/>
                    <a:pt x="6118" y="515"/>
                    <a:pt x="6653" y="617"/>
                  </a:cubicBezTo>
                  <a:cubicBezTo>
                    <a:pt x="6425" y="498"/>
                    <a:pt x="6190" y="394"/>
                    <a:pt x="5949" y="308"/>
                  </a:cubicBezTo>
                  <a:cubicBezTo>
                    <a:pt x="5347" y="96"/>
                    <a:pt x="4709" y="0"/>
                    <a:pt x="406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080770" y="3940175"/>
            <a:ext cx="275653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Dry chicken</a:t>
            </a:r>
            <a:endParaRPr lang="en-US" altLang="en-GB"/>
          </a:p>
        </p:txBody>
      </p:sp>
      <p:sp>
        <p:nvSpPr>
          <p:cNvPr id="9" name="Google Shape;4985;p44"/>
          <p:cNvSpPr txBox="1"/>
          <p:nvPr/>
        </p:nvSpPr>
        <p:spPr>
          <a:xfrm rot="209">
            <a:off x="5309235" y="3940175"/>
            <a:ext cx="2756535" cy="688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1pPr>
            <a:lvl2pPr marL="914400" marR="0" lvl="1"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2pPr>
            <a:lvl3pPr marL="1371600" marR="0" lvl="2"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3pPr>
            <a:lvl4pPr marL="1828800" marR="0" lvl="3"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4pPr>
            <a:lvl5pPr marL="2286000" marR="0" lvl="4"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5pPr>
            <a:lvl6pPr marL="2743200" marR="0" lvl="5"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6pPr>
            <a:lvl7pPr marL="3200400" marR="0" lvl="6"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7pPr>
            <a:lvl8pPr marL="3657600" marR="0" lvl="7"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8pPr>
            <a:lvl9pPr marL="4114800" marR="0" lvl="8" indent="-317500" algn="ctr" rtl="0">
              <a:lnSpc>
                <a:spcPct val="100000"/>
              </a:lnSpc>
              <a:spcBef>
                <a:spcPts val="1600"/>
              </a:spcBef>
              <a:spcAft>
                <a:spcPts val="160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9pPr>
          </a:lstStyle>
          <a:p>
            <a:pPr marL="0" lvl="0" indent="0" algn="ctr" rtl="0">
              <a:spcBef>
                <a:spcPts val="0"/>
              </a:spcBef>
              <a:spcAft>
                <a:spcPts val="1600"/>
              </a:spcAft>
              <a:buNone/>
            </a:pPr>
            <a:r>
              <a:rPr lang="en-US" altLang="en-GB"/>
              <a:t>Dry beef</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II. Food</a:t>
            </a:r>
            <a:endParaRPr lang="en-US" altLang="en-GB"/>
          </a:p>
        </p:txBody>
      </p:sp>
      <p:pic>
        <p:nvPicPr>
          <p:cNvPr id="2" name="Picture 1" descr="5"/>
          <p:cNvPicPr>
            <a:picLocks noChangeAspect="1"/>
          </p:cNvPicPr>
          <p:nvPr/>
        </p:nvPicPr>
        <p:blipFill>
          <a:blip r:embed="rId1"/>
          <a:stretch>
            <a:fillRect/>
          </a:stretch>
        </p:blipFill>
        <p:spPr>
          <a:xfrm>
            <a:off x="588010" y="1021715"/>
            <a:ext cx="3742055" cy="2922905"/>
          </a:xfrm>
          <a:prstGeom prst="rect">
            <a:avLst/>
          </a:prstGeom>
        </p:spPr>
      </p:pic>
      <p:pic>
        <p:nvPicPr>
          <p:cNvPr id="4" name="Picture 3" descr="4"/>
          <p:cNvPicPr>
            <a:picLocks noChangeAspect="1"/>
          </p:cNvPicPr>
          <p:nvPr/>
        </p:nvPicPr>
        <p:blipFill>
          <a:blip r:embed="rId2"/>
          <a:stretch>
            <a:fillRect/>
          </a:stretch>
        </p:blipFill>
        <p:spPr>
          <a:xfrm>
            <a:off x="4762500" y="1039495"/>
            <a:ext cx="3431540" cy="2913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95" name="Shape 6695"/>
        <p:cNvGrpSpPr/>
        <p:nvPr/>
      </p:nvGrpSpPr>
      <p:grpSpPr>
        <a:xfrm>
          <a:off x="0" y="0"/>
          <a:ext cx="0" cy="0"/>
          <a:chOff x="0" y="0"/>
          <a:chExt cx="0" cy="0"/>
        </a:xfrm>
      </p:grpSpPr>
      <p:grpSp>
        <p:nvGrpSpPr>
          <p:cNvPr id="6696" name="Google Shape;6696;p55"/>
          <p:cNvGrpSpPr/>
          <p:nvPr/>
        </p:nvGrpSpPr>
        <p:grpSpPr>
          <a:xfrm>
            <a:off x="3321802" y="660984"/>
            <a:ext cx="2500330" cy="2500330"/>
            <a:chOff x="1552925" y="540000"/>
            <a:chExt cx="2984400" cy="2984400"/>
          </a:xfrm>
        </p:grpSpPr>
        <p:sp>
          <p:nvSpPr>
            <p:cNvPr id="6697" name="Google Shape;6697;p55"/>
            <p:cNvSpPr/>
            <p:nvPr/>
          </p:nvSpPr>
          <p:spPr>
            <a:xfrm rot="-2700000">
              <a:off x="1989980" y="977055"/>
              <a:ext cx="2110289" cy="211028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8" name="Google Shape;6698;p55"/>
            <p:cNvSpPr/>
            <p:nvPr/>
          </p:nvSpPr>
          <p:spPr>
            <a:xfrm rot="-2700000">
              <a:off x="2143355" y="1146475"/>
              <a:ext cx="1803575" cy="1771404"/>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99" name="Google Shape;6699;p55"/>
          <p:cNvSpPr txBox="1"/>
          <p:nvPr>
            <p:ph type="title" idx="2"/>
          </p:nvPr>
        </p:nvSpPr>
        <p:spPr>
          <a:xfrm>
            <a:off x="1641850" y="3000888"/>
            <a:ext cx="58605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Decor</a:t>
            </a:r>
            <a:endParaRPr lang="en-US" altLang="en-GB"/>
          </a:p>
        </p:txBody>
      </p:sp>
      <p:sp>
        <p:nvSpPr>
          <p:cNvPr id="6700" name="Google Shape;6700;p55"/>
          <p:cNvSpPr txBox="1"/>
          <p:nvPr>
            <p:ph type="title"/>
          </p:nvPr>
        </p:nvSpPr>
        <p:spPr>
          <a:xfrm>
            <a:off x="3861988" y="1291575"/>
            <a:ext cx="1419300" cy="123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II</a:t>
            </a:r>
            <a:r>
              <a:rPr lang="en-GB"/>
              <a:t>I.</a:t>
            </a:r>
            <a:endParaRPr lang="en-GB"/>
          </a:p>
        </p:txBody>
      </p:sp>
      <p:grpSp>
        <p:nvGrpSpPr>
          <p:cNvPr id="6702" name="Google Shape;6702;p55"/>
          <p:cNvGrpSpPr/>
          <p:nvPr/>
        </p:nvGrpSpPr>
        <p:grpSpPr>
          <a:xfrm>
            <a:off x="656037" y="-2"/>
            <a:ext cx="858570" cy="3767747"/>
            <a:chOff x="2526900" y="1423675"/>
            <a:chExt cx="730387" cy="3204684"/>
          </a:xfrm>
        </p:grpSpPr>
        <p:sp>
          <p:nvSpPr>
            <p:cNvPr id="6703" name="Google Shape;6703;p55"/>
            <p:cNvSpPr/>
            <p:nvPr/>
          </p:nvSpPr>
          <p:spPr>
            <a:xfrm>
              <a:off x="2877409" y="1423675"/>
              <a:ext cx="30393" cy="3034797"/>
            </a:xfrm>
            <a:custGeom>
              <a:avLst/>
              <a:gdLst/>
              <a:ahLst/>
              <a:cxnLst/>
              <a:rect l="l" t="t" r="r" b="b"/>
              <a:pathLst>
                <a:path w="734" h="73291" extrusionOk="0">
                  <a:moveTo>
                    <a:pt x="0" y="0"/>
                  </a:moveTo>
                  <a:lnTo>
                    <a:pt x="0" y="73291"/>
                  </a:lnTo>
                  <a:lnTo>
                    <a:pt x="734" y="73291"/>
                  </a:lnTo>
                  <a:lnTo>
                    <a:pt x="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4" name="Google Shape;6704;p55"/>
            <p:cNvSpPr/>
            <p:nvPr/>
          </p:nvSpPr>
          <p:spPr>
            <a:xfrm>
              <a:off x="2526900" y="2643976"/>
              <a:ext cx="730387" cy="1123096"/>
            </a:xfrm>
            <a:custGeom>
              <a:avLst/>
              <a:gdLst/>
              <a:ahLst/>
              <a:cxnLst/>
              <a:rect l="l" t="t" r="r" b="b"/>
              <a:pathLst>
                <a:path w="17639" h="27123" extrusionOk="0">
                  <a:moveTo>
                    <a:pt x="8820" y="0"/>
                  </a:moveTo>
                  <a:cubicBezTo>
                    <a:pt x="3949" y="0"/>
                    <a:pt x="1" y="3948"/>
                    <a:pt x="1" y="8822"/>
                  </a:cubicBezTo>
                  <a:lnTo>
                    <a:pt x="1" y="18301"/>
                  </a:lnTo>
                  <a:cubicBezTo>
                    <a:pt x="1" y="23175"/>
                    <a:pt x="3949" y="27123"/>
                    <a:pt x="8820" y="27123"/>
                  </a:cubicBezTo>
                  <a:cubicBezTo>
                    <a:pt x="13690" y="27123"/>
                    <a:pt x="17638" y="23172"/>
                    <a:pt x="17638" y="18301"/>
                  </a:cubicBezTo>
                  <a:lnTo>
                    <a:pt x="17638" y="8822"/>
                  </a:lnTo>
                  <a:cubicBezTo>
                    <a:pt x="17638" y="3948"/>
                    <a:pt x="13690" y="0"/>
                    <a:pt x="8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55"/>
            <p:cNvSpPr/>
            <p:nvPr/>
          </p:nvSpPr>
          <p:spPr>
            <a:xfrm>
              <a:off x="2538245" y="3182844"/>
              <a:ext cx="50848" cy="50890"/>
            </a:xfrm>
            <a:custGeom>
              <a:avLst/>
              <a:gdLst/>
              <a:ahLst/>
              <a:cxnLst/>
              <a:rect l="l" t="t" r="r" b="b"/>
              <a:pathLst>
                <a:path w="1228" h="1229" extrusionOk="0">
                  <a:moveTo>
                    <a:pt x="614" y="1"/>
                  </a:moveTo>
                  <a:cubicBezTo>
                    <a:pt x="277" y="1"/>
                    <a:pt x="0" y="277"/>
                    <a:pt x="0" y="615"/>
                  </a:cubicBezTo>
                  <a:cubicBezTo>
                    <a:pt x="0" y="952"/>
                    <a:pt x="277" y="1228"/>
                    <a:pt x="614" y="1228"/>
                  </a:cubicBezTo>
                  <a:cubicBezTo>
                    <a:pt x="954" y="1228"/>
                    <a:pt x="1228" y="955"/>
                    <a:pt x="1228" y="615"/>
                  </a:cubicBezTo>
                  <a:cubicBezTo>
                    <a:pt x="1228" y="277"/>
                    <a:pt x="954" y="1"/>
                    <a:pt x="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6" name="Google Shape;6706;p55"/>
            <p:cNvSpPr/>
            <p:nvPr/>
          </p:nvSpPr>
          <p:spPr>
            <a:xfrm>
              <a:off x="3183612" y="3182844"/>
              <a:ext cx="50890" cy="50890"/>
            </a:xfrm>
            <a:custGeom>
              <a:avLst/>
              <a:gdLst/>
              <a:ahLst/>
              <a:cxnLst/>
              <a:rect l="l" t="t" r="r" b="b"/>
              <a:pathLst>
                <a:path w="1229" h="1229" extrusionOk="0">
                  <a:moveTo>
                    <a:pt x="615" y="1"/>
                  </a:moveTo>
                  <a:cubicBezTo>
                    <a:pt x="274" y="1"/>
                    <a:pt x="1" y="277"/>
                    <a:pt x="1" y="615"/>
                  </a:cubicBezTo>
                  <a:cubicBezTo>
                    <a:pt x="1" y="952"/>
                    <a:pt x="274" y="1228"/>
                    <a:pt x="615" y="1228"/>
                  </a:cubicBezTo>
                  <a:cubicBezTo>
                    <a:pt x="952" y="1228"/>
                    <a:pt x="1228" y="955"/>
                    <a:pt x="1228" y="615"/>
                  </a:cubicBezTo>
                  <a:cubicBezTo>
                    <a:pt x="1228" y="277"/>
                    <a:pt x="955"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7" name="Google Shape;6707;p55"/>
            <p:cNvSpPr/>
            <p:nvPr/>
          </p:nvSpPr>
          <p:spPr>
            <a:xfrm>
              <a:off x="2549674" y="2643976"/>
              <a:ext cx="684963" cy="302109"/>
            </a:xfrm>
            <a:custGeom>
              <a:avLst/>
              <a:gdLst/>
              <a:ahLst/>
              <a:cxnLst/>
              <a:rect l="l" t="t" r="r" b="b"/>
              <a:pathLst>
                <a:path w="16542" h="7296" extrusionOk="0">
                  <a:moveTo>
                    <a:pt x="8270" y="0"/>
                  </a:moveTo>
                  <a:cubicBezTo>
                    <a:pt x="4475" y="0"/>
                    <a:pt x="1245" y="2394"/>
                    <a:pt x="1" y="5753"/>
                  </a:cubicBezTo>
                  <a:cubicBezTo>
                    <a:pt x="1881" y="6735"/>
                    <a:pt x="4015" y="7296"/>
                    <a:pt x="6280" y="7296"/>
                  </a:cubicBezTo>
                  <a:lnTo>
                    <a:pt x="10261" y="7296"/>
                  </a:lnTo>
                  <a:cubicBezTo>
                    <a:pt x="12527" y="7296"/>
                    <a:pt x="14664" y="6738"/>
                    <a:pt x="16541" y="5753"/>
                  </a:cubicBezTo>
                  <a:cubicBezTo>
                    <a:pt x="15291" y="2397"/>
                    <a:pt x="12064" y="0"/>
                    <a:pt x="827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8" name="Google Shape;6708;p55"/>
            <p:cNvSpPr/>
            <p:nvPr/>
          </p:nvSpPr>
          <p:spPr>
            <a:xfrm>
              <a:off x="2563669" y="3505155"/>
              <a:ext cx="656516" cy="261778"/>
            </a:xfrm>
            <a:custGeom>
              <a:avLst/>
              <a:gdLst/>
              <a:ahLst/>
              <a:cxnLst/>
              <a:rect l="l" t="t" r="r" b="b"/>
              <a:pathLst>
                <a:path w="15855" h="6322" extrusionOk="0">
                  <a:moveTo>
                    <a:pt x="5940" y="0"/>
                  </a:moveTo>
                  <a:cubicBezTo>
                    <a:pt x="3808" y="0"/>
                    <a:pt x="1794" y="491"/>
                    <a:pt x="0" y="1367"/>
                  </a:cubicBezTo>
                  <a:cubicBezTo>
                    <a:pt x="1434" y="4299"/>
                    <a:pt x="4444" y="6322"/>
                    <a:pt x="7929" y="6322"/>
                  </a:cubicBezTo>
                  <a:cubicBezTo>
                    <a:pt x="11410" y="6322"/>
                    <a:pt x="14423" y="4299"/>
                    <a:pt x="15855" y="1367"/>
                  </a:cubicBezTo>
                  <a:cubicBezTo>
                    <a:pt x="14058" y="491"/>
                    <a:pt x="12046" y="0"/>
                    <a:pt x="991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9" name="Google Shape;6709;p55"/>
            <p:cNvSpPr/>
            <p:nvPr/>
          </p:nvSpPr>
          <p:spPr>
            <a:xfrm>
              <a:off x="2631925" y="2666990"/>
              <a:ext cx="520451" cy="1077076"/>
            </a:xfrm>
            <a:custGeom>
              <a:avLst/>
              <a:gdLst/>
              <a:ahLst/>
              <a:cxnLst/>
              <a:rect l="l" t="t" r="r" b="b"/>
              <a:pathLst>
                <a:path w="13222" h="27363" extrusionOk="0">
                  <a:moveTo>
                    <a:pt x="7935" y="243"/>
                  </a:moveTo>
                  <a:cubicBezTo>
                    <a:pt x="10713" y="243"/>
                    <a:pt x="12973" y="2503"/>
                    <a:pt x="12973" y="5282"/>
                  </a:cubicBezTo>
                  <a:lnTo>
                    <a:pt x="12973" y="22082"/>
                  </a:lnTo>
                  <a:cubicBezTo>
                    <a:pt x="12973" y="24860"/>
                    <a:pt x="10713" y="27120"/>
                    <a:pt x="7935" y="27120"/>
                  </a:cubicBezTo>
                  <a:lnTo>
                    <a:pt x="5282" y="27120"/>
                  </a:lnTo>
                  <a:cubicBezTo>
                    <a:pt x="2500" y="27120"/>
                    <a:pt x="240" y="24860"/>
                    <a:pt x="240" y="22082"/>
                  </a:cubicBezTo>
                  <a:lnTo>
                    <a:pt x="240" y="5282"/>
                  </a:lnTo>
                  <a:cubicBezTo>
                    <a:pt x="240" y="2503"/>
                    <a:pt x="2500" y="243"/>
                    <a:pt x="5282" y="243"/>
                  </a:cubicBezTo>
                  <a:close/>
                  <a:moveTo>
                    <a:pt x="5284" y="0"/>
                  </a:moveTo>
                  <a:cubicBezTo>
                    <a:pt x="2372" y="0"/>
                    <a:pt x="0" y="2372"/>
                    <a:pt x="0" y="5282"/>
                  </a:cubicBezTo>
                  <a:lnTo>
                    <a:pt x="0" y="22082"/>
                  </a:lnTo>
                  <a:cubicBezTo>
                    <a:pt x="0" y="24991"/>
                    <a:pt x="2372" y="27363"/>
                    <a:pt x="5284" y="27363"/>
                  </a:cubicBezTo>
                  <a:lnTo>
                    <a:pt x="7937" y="27363"/>
                  </a:lnTo>
                  <a:cubicBezTo>
                    <a:pt x="10850" y="27363"/>
                    <a:pt x="13219" y="24997"/>
                    <a:pt x="13221" y="22082"/>
                  </a:cubicBezTo>
                  <a:lnTo>
                    <a:pt x="13221" y="5282"/>
                  </a:lnTo>
                  <a:cubicBezTo>
                    <a:pt x="13221" y="2372"/>
                    <a:pt x="10850" y="0"/>
                    <a:pt x="7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0" name="Google Shape;6710;p55"/>
            <p:cNvSpPr/>
            <p:nvPr/>
          </p:nvSpPr>
          <p:spPr>
            <a:xfrm>
              <a:off x="2750000" y="2638758"/>
              <a:ext cx="284180" cy="1133282"/>
            </a:xfrm>
            <a:custGeom>
              <a:avLst/>
              <a:gdLst/>
              <a:ahLst/>
              <a:cxnLst/>
              <a:rect l="l" t="t" r="r" b="b"/>
              <a:pathLst>
                <a:path w="6863" h="27369" extrusionOk="0">
                  <a:moveTo>
                    <a:pt x="4107" y="249"/>
                  </a:moveTo>
                  <a:cubicBezTo>
                    <a:pt x="5493" y="249"/>
                    <a:pt x="6617" y="1376"/>
                    <a:pt x="6617" y="2760"/>
                  </a:cubicBezTo>
                  <a:lnTo>
                    <a:pt x="6617" y="24615"/>
                  </a:lnTo>
                  <a:cubicBezTo>
                    <a:pt x="6617" y="25999"/>
                    <a:pt x="5493" y="27126"/>
                    <a:pt x="4107" y="27126"/>
                  </a:cubicBezTo>
                  <a:lnTo>
                    <a:pt x="2754" y="27126"/>
                  </a:lnTo>
                  <a:cubicBezTo>
                    <a:pt x="1370" y="27126"/>
                    <a:pt x="243" y="25999"/>
                    <a:pt x="243" y="24615"/>
                  </a:cubicBezTo>
                  <a:lnTo>
                    <a:pt x="243" y="2760"/>
                  </a:lnTo>
                  <a:cubicBezTo>
                    <a:pt x="243" y="1376"/>
                    <a:pt x="1370" y="249"/>
                    <a:pt x="2754" y="249"/>
                  </a:cubicBezTo>
                  <a:close/>
                  <a:moveTo>
                    <a:pt x="2754" y="1"/>
                  </a:moveTo>
                  <a:cubicBezTo>
                    <a:pt x="1233" y="1"/>
                    <a:pt x="0" y="1240"/>
                    <a:pt x="0" y="2757"/>
                  </a:cubicBezTo>
                  <a:lnTo>
                    <a:pt x="0" y="24615"/>
                  </a:lnTo>
                  <a:cubicBezTo>
                    <a:pt x="0" y="26136"/>
                    <a:pt x="1239" y="27369"/>
                    <a:pt x="2754" y="27369"/>
                  </a:cubicBezTo>
                  <a:lnTo>
                    <a:pt x="4107" y="27369"/>
                  </a:lnTo>
                  <a:cubicBezTo>
                    <a:pt x="5627" y="27369"/>
                    <a:pt x="6863" y="26136"/>
                    <a:pt x="6863" y="24612"/>
                  </a:cubicBezTo>
                  <a:lnTo>
                    <a:pt x="6863" y="2757"/>
                  </a:lnTo>
                  <a:cubicBezTo>
                    <a:pt x="6863" y="1237"/>
                    <a:pt x="5624" y="1"/>
                    <a:pt x="4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1" name="Google Shape;6711;p55"/>
            <p:cNvSpPr/>
            <p:nvPr/>
          </p:nvSpPr>
          <p:spPr>
            <a:xfrm>
              <a:off x="2886974" y="2643976"/>
              <a:ext cx="10228" cy="1122971"/>
            </a:xfrm>
            <a:custGeom>
              <a:avLst/>
              <a:gdLst/>
              <a:ahLst/>
              <a:cxnLst/>
              <a:rect l="l" t="t" r="r" b="b"/>
              <a:pathLst>
                <a:path w="247" h="27120" extrusionOk="0">
                  <a:moveTo>
                    <a:pt x="1" y="0"/>
                  </a:moveTo>
                  <a:lnTo>
                    <a:pt x="1" y="27120"/>
                  </a:lnTo>
                  <a:lnTo>
                    <a:pt x="246" y="27120"/>
                  </a:lnTo>
                  <a:lnTo>
                    <a:pt x="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2" name="Google Shape;6712;p55"/>
            <p:cNvSpPr/>
            <p:nvPr/>
          </p:nvSpPr>
          <p:spPr>
            <a:xfrm>
              <a:off x="2547231" y="2877759"/>
              <a:ext cx="689601" cy="73415"/>
            </a:xfrm>
            <a:custGeom>
              <a:avLst/>
              <a:gdLst/>
              <a:ahLst/>
              <a:cxnLst/>
              <a:rect l="l" t="t" r="r" b="b"/>
              <a:pathLst>
                <a:path w="16654" h="1773" extrusionOk="0">
                  <a:moveTo>
                    <a:pt x="113" y="1"/>
                  </a:moveTo>
                  <a:lnTo>
                    <a:pt x="1" y="219"/>
                  </a:lnTo>
                  <a:cubicBezTo>
                    <a:pt x="1945" y="1237"/>
                    <a:pt x="4135" y="1772"/>
                    <a:pt x="6337" y="1772"/>
                  </a:cubicBezTo>
                  <a:lnTo>
                    <a:pt x="10315" y="1772"/>
                  </a:lnTo>
                  <a:cubicBezTo>
                    <a:pt x="12519" y="1772"/>
                    <a:pt x="14709" y="1237"/>
                    <a:pt x="16653" y="219"/>
                  </a:cubicBezTo>
                  <a:lnTo>
                    <a:pt x="16542" y="1"/>
                  </a:lnTo>
                  <a:cubicBezTo>
                    <a:pt x="14631" y="1002"/>
                    <a:pt x="12477" y="1533"/>
                    <a:pt x="10315" y="1533"/>
                  </a:cubicBezTo>
                  <a:lnTo>
                    <a:pt x="6337" y="1533"/>
                  </a:lnTo>
                  <a:cubicBezTo>
                    <a:pt x="4175" y="1533"/>
                    <a:pt x="2024" y="1002"/>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3" name="Google Shape;6713;p55"/>
            <p:cNvSpPr/>
            <p:nvPr/>
          </p:nvSpPr>
          <p:spPr>
            <a:xfrm>
              <a:off x="2561350" y="3500186"/>
              <a:ext cx="661029" cy="66211"/>
            </a:xfrm>
            <a:custGeom>
              <a:avLst/>
              <a:gdLst/>
              <a:ahLst/>
              <a:cxnLst/>
              <a:rect l="l" t="t" r="r" b="b"/>
              <a:pathLst>
                <a:path w="15964" h="1599" extrusionOk="0">
                  <a:moveTo>
                    <a:pt x="5993" y="0"/>
                  </a:moveTo>
                  <a:cubicBezTo>
                    <a:pt x="3892" y="0"/>
                    <a:pt x="1878" y="466"/>
                    <a:pt x="0" y="1378"/>
                  </a:cubicBezTo>
                  <a:lnTo>
                    <a:pt x="109" y="1599"/>
                  </a:lnTo>
                  <a:cubicBezTo>
                    <a:pt x="1953" y="701"/>
                    <a:pt x="3934" y="243"/>
                    <a:pt x="5996" y="243"/>
                  </a:cubicBezTo>
                  <a:lnTo>
                    <a:pt x="9974" y="243"/>
                  </a:lnTo>
                  <a:cubicBezTo>
                    <a:pt x="12038" y="243"/>
                    <a:pt x="14016" y="701"/>
                    <a:pt x="15860" y="1599"/>
                  </a:cubicBezTo>
                  <a:lnTo>
                    <a:pt x="15964" y="1378"/>
                  </a:lnTo>
                  <a:cubicBezTo>
                    <a:pt x="14086" y="463"/>
                    <a:pt x="12072" y="0"/>
                    <a:pt x="9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4" name="Google Shape;6714;p55"/>
            <p:cNvSpPr/>
            <p:nvPr/>
          </p:nvSpPr>
          <p:spPr>
            <a:xfrm>
              <a:off x="2635717" y="3004339"/>
              <a:ext cx="512501" cy="442563"/>
            </a:xfrm>
            <a:custGeom>
              <a:avLst/>
              <a:gdLst/>
              <a:ahLst/>
              <a:cxnLst/>
              <a:rect l="l" t="t" r="r" b="b"/>
              <a:pathLst>
                <a:path w="12377" h="10688" extrusionOk="0">
                  <a:moveTo>
                    <a:pt x="6191" y="0"/>
                  </a:moveTo>
                  <a:cubicBezTo>
                    <a:pt x="5339" y="0"/>
                    <a:pt x="4487" y="445"/>
                    <a:pt x="4049" y="1335"/>
                  </a:cubicBezTo>
                  <a:lnTo>
                    <a:pt x="3644" y="2150"/>
                  </a:lnTo>
                  <a:lnTo>
                    <a:pt x="2746" y="2284"/>
                  </a:lnTo>
                  <a:cubicBezTo>
                    <a:pt x="785" y="2568"/>
                    <a:pt x="1" y="4979"/>
                    <a:pt x="1421" y="6359"/>
                  </a:cubicBezTo>
                  <a:lnTo>
                    <a:pt x="2074" y="6996"/>
                  </a:lnTo>
                  <a:lnTo>
                    <a:pt x="1920" y="7891"/>
                  </a:lnTo>
                  <a:cubicBezTo>
                    <a:pt x="1656" y="9436"/>
                    <a:pt x="2880" y="10687"/>
                    <a:pt x="4271" y="10687"/>
                  </a:cubicBezTo>
                  <a:cubicBezTo>
                    <a:pt x="4639" y="10687"/>
                    <a:pt x="5019" y="10600"/>
                    <a:pt x="5385" y="10407"/>
                  </a:cubicBezTo>
                  <a:lnTo>
                    <a:pt x="6192" y="9986"/>
                  </a:lnTo>
                  <a:lnTo>
                    <a:pt x="6998" y="10407"/>
                  </a:lnTo>
                  <a:cubicBezTo>
                    <a:pt x="7363" y="10600"/>
                    <a:pt x="7742" y="10687"/>
                    <a:pt x="8109" y="10687"/>
                  </a:cubicBezTo>
                  <a:cubicBezTo>
                    <a:pt x="9500" y="10687"/>
                    <a:pt x="10727" y="9436"/>
                    <a:pt x="10463" y="7891"/>
                  </a:cubicBezTo>
                  <a:lnTo>
                    <a:pt x="10309" y="6996"/>
                  </a:lnTo>
                  <a:lnTo>
                    <a:pt x="10962" y="6359"/>
                  </a:lnTo>
                  <a:cubicBezTo>
                    <a:pt x="12376" y="4976"/>
                    <a:pt x="11595" y="2568"/>
                    <a:pt x="9637" y="2284"/>
                  </a:cubicBezTo>
                  <a:lnTo>
                    <a:pt x="8736" y="2150"/>
                  </a:lnTo>
                  <a:lnTo>
                    <a:pt x="8331" y="1335"/>
                  </a:lnTo>
                  <a:cubicBezTo>
                    <a:pt x="7895" y="445"/>
                    <a:pt x="7043"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5" name="Google Shape;6715;p55"/>
            <p:cNvSpPr/>
            <p:nvPr/>
          </p:nvSpPr>
          <p:spPr>
            <a:xfrm>
              <a:off x="2673853" y="3037133"/>
              <a:ext cx="436601" cy="376725"/>
            </a:xfrm>
            <a:custGeom>
              <a:avLst/>
              <a:gdLst/>
              <a:ahLst/>
              <a:cxnLst/>
              <a:rect l="l" t="t" r="r" b="b"/>
              <a:pathLst>
                <a:path w="10544" h="9098" extrusionOk="0">
                  <a:moveTo>
                    <a:pt x="5271" y="0"/>
                  </a:moveTo>
                  <a:cubicBezTo>
                    <a:pt x="4544" y="0"/>
                    <a:pt x="3818" y="378"/>
                    <a:pt x="3443" y="1134"/>
                  </a:cubicBezTo>
                  <a:lnTo>
                    <a:pt x="3100" y="1829"/>
                  </a:lnTo>
                  <a:lnTo>
                    <a:pt x="2333" y="1941"/>
                  </a:lnTo>
                  <a:cubicBezTo>
                    <a:pt x="667" y="2181"/>
                    <a:pt x="1" y="4231"/>
                    <a:pt x="1209" y="5411"/>
                  </a:cubicBezTo>
                  <a:lnTo>
                    <a:pt x="1761" y="5952"/>
                  </a:lnTo>
                  <a:lnTo>
                    <a:pt x="1630" y="6714"/>
                  </a:lnTo>
                  <a:cubicBezTo>
                    <a:pt x="1402" y="8028"/>
                    <a:pt x="2451" y="9097"/>
                    <a:pt x="3638" y="9097"/>
                  </a:cubicBezTo>
                  <a:cubicBezTo>
                    <a:pt x="3951" y="9097"/>
                    <a:pt x="4273" y="9023"/>
                    <a:pt x="4584" y="8859"/>
                  </a:cubicBezTo>
                  <a:lnTo>
                    <a:pt x="5271" y="8497"/>
                  </a:lnTo>
                  <a:lnTo>
                    <a:pt x="5957" y="8859"/>
                  </a:lnTo>
                  <a:cubicBezTo>
                    <a:pt x="6269" y="9023"/>
                    <a:pt x="6592" y="9098"/>
                    <a:pt x="6905" y="9098"/>
                  </a:cubicBezTo>
                  <a:cubicBezTo>
                    <a:pt x="8091" y="9098"/>
                    <a:pt x="9136" y="8032"/>
                    <a:pt x="8911" y="6714"/>
                  </a:cubicBezTo>
                  <a:lnTo>
                    <a:pt x="8777" y="5952"/>
                  </a:lnTo>
                  <a:lnTo>
                    <a:pt x="9332" y="5411"/>
                  </a:lnTo>
                  <a:cubicBezTo>
                    <a:pt x="10543" y="4237"/>
                    <a:pt x="9876" y="2186"/>
                    <a:pt x="8205" y="1941"/>
                  </a:cubicBezTo>
                  <a:lnTo>
                    <a:pt x="7438" y="1829"/>
                  </a:lnTo>
                  <a:lnTo>
                    <a:pt x="7098" y="1134"/>
                  </a:lnTo>
                  <a:cubicBezTo>
                    <a:pt x="6723" y="378"/>
                    <a:pt x="5997" y="0"/>
                    <a:pt x="5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6" name="Google Shape;6716;p55"/>
            <p:cNvSpPr/>
            <p:nvPr/>
          </p:nvSpPr>
          <p:spPr>
            <a:xfrm>
              <a:off x="2673853" y="3067319"/>
              <a:ext cx="401487" cy="362688"/>
            </a:xfrm>
            <a:custGeom>
              <a:avLst/>
              <a:gdLst/>
              <a:ahLst/>
              <a:cxnLst/>
              <a:rect l="l" t="t" r="r" b="b"/>
              <a:pathLst>
                <a:path w="9696" h="8759" extrusionOk="0">
                  <a:moveTo>
                    <a:pt x="1" y="4124"/>
                  </a:moveTo>
                  <a:lnTo>
                    <a:pt x="1" y="4124"/>
                  </a:lnTo>
                  <a:cubicBezTo>
                    <a:pt x="121" y="4378"/>
                    <a:pt x="280" y="4624"/>
                    <a:pt x="503" y="4838"/>
                  </a:cubicBezTo>
                  <a:lnTo>
                    <a:pt x="1156" y="5475"/>
                  </a:lnTo>
                  <a:lnTo>
                    <a:pt x="1002" y="6370"/>
                  </a:lnTo>
                  <a:cubicBezTo>
                    <a:pt x="991" y="6437"/>
                    <a:pt x="988" y="6498"/>
                    <a:pt x="980" y="6565"/>
                  </a:cubicBezTo>
                  <a:cubicBezTo>
                    <a:pt x="1861" y="6230"/>
                    <a:pt x="2897" y="5574"/>
                    <a:pt x="3868" y="5147"/>
                  </a:cubicBezTo>
                  <a:lnTo>
                    <a:pt x="3868" y="5147"/>
                  </a:lnTo>
                  <a:cubicBezTo>
                    <a:pt x="3867" y="5206"/>
                    <a:pt x="3885" y="5245"/>
                    <a:pt x="3941" y="5245"/>
                  </a:cubicBezTo>
                  <a:cubicBezTo>
                    <a:pt x="3949" y="5245"/>
                    <a:pt x="3956" y="5244"/>
                    <a:pt x="3965" y="5243"/>
                  </a:cubicBezTo>
                  <a:cubicBezTo>
                    <a:pt x="4252" y="5198"/>
                    <a:pt x="4531" y="5067"/>
                    <a:pt x="4710" y="4841"/>
                  </a:cubicBezTo>
                  <a:lnTo>
                    <a:pt x="4710" y="4841"/>
                  </a:lnTo>
                  <a:cubicBezTo>
                    <a:pt x="4439" y="4914"/>
                    <a:pt x="4156" y="5020"/>
                    <a:pt x="3868" y="5147"/>
                  </a:cubicBezTo>
                  <a:lnTo>
                    <a:pt x="3868" y="5147"/>
                  </a:lnTo>
                  <a:cubicBezTo>
                    <a:pt x="3870" y="4977"/>
                    <a:pt x="4037" y="4642"/>
                    <a:pt x="3904" y="4642"/>
                  </a:cubicBezTo>
                  <a:cubicBezTo>
                    <a:pt x="3893" y="4642"/>
                    <a:pt x="3880" y="4644"/>
                    <a:pt x="3864" y="4649"/>
                  </a:cubicBezTo>
                  <a:cubicBezTo>
                    <a:pt x="3100" y="4897"/>
                    <a:pt x="2639" y="5077"/>
                    <a:pt x="2176" y="5077"/>
                  </a:cubicBezTo>
                  <a:cubicBezTo>
                    <a:pt x="1625" y="5077"/>
                    <a:pt x="1071" y="4822"/>
                    <a:pt x="1" y="4124"/>
                  </a:cubicBezTo>
                  <a:close/>
                  <a:moveTo>
                    <a:pt x="7508" y="1"/>
                  </a:moveTo>
                  <a:cubicBezTo>
                    <a:pt x="7304" y="1081"/>
                    <a:pt x="6978" y="2138"/>
                    <a:pt x="6531" y="3142"/>
                  </a:cubicBezTo>
                  <a:cubicBezTo>
                    <a:pt x="6412" y="3418"/>
                    <a:pt x="6250" y="3720"/>
                    <a:pt x="5960" y="3803"/>
                  </a:cubicBezTo>
                  <a:cubicBezTo>
                    <a:pt x="5908" y="3819"/>
                    <a:pt x="5855" y="3826"/>
                    <a:pt x="5802" y="3826"/>
                  </a:cubicBezTo>
                  <a:cubicBezTo>
                    <a:pt x="5627" y="3826"/>
                    <a:pt x="5452" y="3748"/>
                    <a:pt x="5315" y="3636"/>
                  </a:cubicBezTo>
                  <a:cubicBezTo>
                    <a:pt x="5134" y="3488"/>
                    <a:pt x="5008" y="3290"/>
                    <a:pt x="4883" y="3095"/>
                  </a:cubicBezTo>
                  <a:cubicBezTo>
                    <a:pt x="4249" y="2102"/>
                    <a:pt x="3616" y="1109"/>
                    <a:pt x="2983" y="113"/>
                  </a:cubicBezTo>
                  <a:lnTo>
                    <a:pt x="2729" y="629"/>
                  </a:lnTo>
                  <a:lnTo>
                    <a:pt x="2235" y="698"/>
                  </a:lnTo>
                  <a:cubicBezTo>
                    <a:pt x="3265" y="1348"/>
                    <a:pt x="4157" y="2197"/>
                    <a:pt x="4673" y="3282"/>
                  </a:cubicBezTo>
                  <a:cubicBezTo>
                    <a:pt x="4908" y="3778"/>
                    <a:pt x="5045" y="4409"/>
                    <a:pt x="4710" y="4841"/>
                  </a:cubicBezTo>
                  <a:cubicBezTo>
                    <a:pt x="4714" y="4840"/>
                    <a:pt x="4718" y="4840"/>
                    <a:pt x="4721" y="4840"/>
                  </a:cubicBezTo>
                  <a:cubicBezTo>
                    <a:pt x="4845" y="4840"/>
                    <a:pt x="4774" y="5371"/>
                    <a:pt x="4883" y="5461"/>
                  </a:cubicBezTo>
                  <a:cubicBezTo>
                    <a:pt x="4961" y="5522"/>
                    <a:pt x="4989" y="5622"/>
                    <a:pt x="5005" y="5720"/>
                  </a:cubicBezTo>
                  <a:cubicBezTo>
                    <a:pt x="5095" y="6192"/>
                    <a:pt x="5047" y="6680"/>
                    <a:pt x="4983" y="7157"/>
                  </a:cubicBezTo>
                  <a:cubicBezTo>
                    <a:pt x="4913" y="7695"/>
                    <a:pt x="4821" y="8228"/>
                    <a:pt x="4713" y="8758"/>
                  </a:cubicBezTo>
                  <a:lnTo>
                    <a:pt x="5271" y="8465"/>
                  </a:lnTo>
                  <a:lnTo>
                    <a:pt x="5683" y="8683"/>
                  </a:lnTo>
                  <a:cubicBezTo>
                    <a:pt x="5625" y="8236"/>
                    <a:pt x="5583" y="7784"/>
                    <a:pt x="5563" y="7335"/>
                  </a:cubicBezTo>
                  <a:cubicBezTo>
                    <a:pt x="5530" y="6599"/>
                    <a:pt x="5563" y="5815"/>
                    <a:pt x="5976" y="5210"/>
                  </a:cubicBezTo>
                  <a:cubicBezTo>
                    <a:pt x="6004" y="5168"/>
                    <a:pt x="6038" y="5126"/>
                    <a:pt x="6082" y="5098"/>
                  </a:cubicBezTo>
                  <a:cubicBezTo>
                    <a:pt x="6141" y="5062"/>
                    <a:pt x="6211" y="5059"/>
                    <a:pt x="6280" y="5059"/>
                  </a:cubicBezTo>
                  <a:cubicBezTo>
                    <a:pt x="6284" y="5059"/>
                    <a:pt x="6288" y="5059"/>
                    <a:pt x="6291" y="5059"/>
                  </a:cubicBezTo>
                  <a:cubicBezTo>
                    <a:pt x="7364" y="5059"/>
                    <a:pt x="8390" y="5467"/>
                    <a:pt x="9436" y="5731"/>
                  </a:cubicBezTo>
                  <a:lnTo>
                    <a:pt x="9394" y="5475"/>
                  </a:lnTo>
                  <a:lnTo>
                    <a:pt x="9695" y="5170"/>
                  </a:lnTo>
                  <a:cubicBezTo>
                    <a:pt x="9321" y="5154"/>
                    <a:pt x="8950" y="5134"/>
                    <a:pt x="8579" y="5078"/>
                  </a:cubicBezTo>
                  <a:cubicBezTo>
                    <a:pt x="8200" y="5023"/>
                    <a:pt x="7823" y="4939"/>
                    <a:pt x="7458" y="4825"/>
                  </a:cubicBezTo>
                  <a:cubicBezTo>
                    <a:pt x="7215" y="4749"/>
                    <a:pt x="6975" y="4657"/>
                    <a:pt x="6780" y="4501"/>
                  </a:cubicBezTo>
                  <a:cubicBezTo>
                    <a:pt x="6584" y="4345"/>
                    <a:pt x="6434" y="4110"/>
                    <a:pt x="6434" y="3859"/>
                  </a:cubicBezTo>
                  <a:cubicBezTo>
                    <a:pt x="6434" y="3605"/>
                    <a:pt x="6582" y="3374"/>
                    <a:pt x="6721" y="3165"/>
                  </a:cubicBezTo>
                  <a:lnTo>
                    <a:pt x="8342" y="707"/>
                  </a:lnTo>
                  <a:lnTo>
                    <a:pt x="7820" y="629"/>
                  </a:lnTo>
                  <a:lnTo>
                    <a:pt x="7508" y="1"/>
                  </a:ln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7" name="Google Shape;6717;p55"/>
            <p:cNvSpPr/>
            <p:nvPr/>
          </p:nvSpPr>
          <p:spPr>
            <a:xfrm>
              <a:off x="2809129" y="3142762"/>
              <a:ext cx="165796" cy="165837"/>
            </a:xfrm>
            <a:custGeom>
              <a:avLst/>
              <a:gdLst/>
              <a:ahLst/>
              <a:cxnLst/>
              <a:rect l="l" t="t" r="r" b="b"/>
              <a:pathLst>
                <a:path w="4004" h="4005" extrusionOk="0">
                  <a:moveTo>
                    <a:pt x="2004" y="1"/>
                  </a:moveTo>
                  <a:cubicBezTo>
                    <a:pt x="896" y="1"/>
                    <a:pt x="0" y="896"/>
                    <a:pt x="0" y="2001"/>
                  </a:cubicBezTo>
                  <a:cubicBezTo>
                    <a:pt x="0" y="3109"/>
                    <a:pt x="896" y="4004"/>
                    <a:pt x="2004" y="4004"/>
                  </a:cubicBezTo>
                  <a:cubicBezTo>
                    <a:pt x="3108" y="4004"/>
                    <a:pt x="4004" y="3109"/>
                    <a:pt x="4004" y="2001"/>
                  </a:cubicBezTo>
                  <a:cubicBezTo>
                    <a:pt x="4004" y="896"/>
                    <a:pt x="3108" y="1"/>
                    <a:pt x="2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8" name="Google Shape;6718;p55"/>
            <p:cNvSpPr/>
            <p:nvPr/>
          </p:nvSpPr>
          <p:spPr>
            <a:xfrm>
              <a:off x="2826230" y="3168973"/>
              <a:ext cx="131593" cy="113374"/>
            </a:xfrm>
            <a:custGeom>
              <a:avLst/>
              <a:gdLst/>
              <a:ahLst/>
              <a:cxnLst/>
              <a:rect l="l" t="t" r="r" b="b"/>
              <a:pathLst>
                <a:path w="3178" h="2738" extrusionOk="0">
                  <a:moveTo>
                    <a:pt x="1589" y="1"/>
                  </a:moveTo>
                  <a:cubicBezTo>
                    <a:pt x="1371" y="1"/>
                    <a:pt x="1151" y="115"/>
                    <a:pt x="1035" y="344"/>
                  </a:cubicBezTo>
                  <a:lnTo>
                    <a:pt x="932" y="553"/>
                  </a:lnTo>
                  <a:lnTo>
                    <a:pt x="701" y="584"/>
                  </a:lnTo>
                  <a:cubicBezTo>
                    <a:pt x="198" y="654"/>
                    <a:pt x="0" y="1270"/>
                    <a:pt x="363" y="1627"/>
                  </a:cubicBezTo>
                  <a:lnTo>
                    <a:pt x="530" y="1792"/>
                  </a:lnTo>
                  <a:lnTo>
                    <a:pt x="491" y="2021"/>
                  </a:lnTo>
                  <a:cubicBezTo>
                    <a:pt x="425" y="2416"/>
                    <a:pt x="739" y="2737"/>
                    <a:pt x="1096" y="2737"/>
                  </a:cubicBezTo>
                  <a:cubicBezTo>
                    <a:pt x="1190" y="2737"/>
                    <a:pt x="1287" y="2715"/>
                    <a:pt x="1381" y="2665"/>
                  </a:cubicBezTo>
                  <a:lnTo>
                    <a:pt x="1588" y="2559"/>
                  </a:lnTo>
                  <a:lnTo>
                    <a:pt x="1791" y="2665"/>
                  </a:lnTo>
                  <a:cubicBezTo>
                    <a:pt x="1886" y="2715"/>
                    <a:pt x="1983" y="2737"/>
                    <a:pt x="2078" y="2737"/>
                  </a:cubicBezTo>
                  <a:cubicBezTo>
                    <a:pt x="2435" y="2737"/>
                    <a:pt x="2747" y="2416"/>
                    <a:pt x="2681" y="2021"/>
                  </a:cubicBezTo>
                  <a:lnTo>
                    <a:pt x="2642" y="1792"/>
                  </a:lnTo>
                  <a:lnTo>
                    <a:pt x="2810" y="1627"/>
                  </a:lnTo>
                  <a:cubicBezTo>
                    <a:pt x="3178" y="1276"/>
                    <a:pt x="2974" y="657"/>
                    <a:pt x="2472" y="584"/>
                  </a:cubicBezTo>
                  <a:lnTo>
                    <a:pt x="2243" y="553"/>
                  </a:lnTo>
                  <a:lnTo>
                    <a:pt x="2137" y="344"/>
                  </a:lnTo>
                  <a:cubicBezTo>
                    <a:pt x="2026" y="115"/>
                    <a:pt x="1808" y="1"/>
                    <a:pt x="158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9" name="Google Shape;6719;p55"/>
            <p:cNvSpPr/>
            <p:nvPr/>
          </p:nvSpPr>
          <p:spPr>
            <a:xfrm>
              <a:off x="2849335" y="3182844"/>
              <a:ext cx="85506" cy="85548"/>
            </a:xfrm>
            <a:custGeom>
              <a:avLst/>
              <a:gdLst/>
              <a:ahLst/>
              <a:cxnLst/>
              <a:rect l="l" t="t" r="r" b="b"/>
              <a:pathLst>
                <a:path w="2065" h="2066" extrusionOk="0">
                  <a:moveTo>
                    <a:pt x="1033" y="1"/>
                  </a:moveTo>
                  <a:cubicBezTo>
                    <a:pt x="461" y="1"/>
                    <a:pt x="0" y="461"/>
                    <a:pt x="0" y="1033"/>
                  </a:cubicBezTo>
                  <a:cubicBezTo>
                    <a:pt x="0" y="1605"/>
                    <a:pt x="461" y="2065"/>
                    <a:pt x="1033" y="2065"/>
                  </a:cubicBezTo>
                  <a:cubicBezTo>
                    <a:pt x="1604" y="2065"/>
                    <a:pt x="2065" y="1605"/>
                    <a:pt x="2065" y="1033"/>
                  </a:cubicBezTo>
                  <a:cubicBezTo>
                    <a:pt x="2065" y="467"/>
                    <a:pt x="1604"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0" name="Google Shape;6720;p55"/>
            <p:cNvSpPr/>
            <p:nvPr/>
          </p:nvSpPr>
          <p:spPr>
            <a:xfrm>
              <a:off x="2889541" y="3099119"/>
              <a:ext cx="5093" cy="255774"/>
            </a:xfrm>
            <a:custGeom>
              <a:avLst/>
              <a:gdLst/>
              <a:ahLst/>
              <a:cxnLst/>
              <a:rect l="l" t="t" r="r" b="b"/>
              <a:pathLst>
                <a:path w="123" h="6177" extrusionOk="0">
                  <a:moveTo>
                    <a:pt x="0" y="0"/>
                  </a:moveTo>
                  <a:lnTo>
                    <a:pt x="0" y="6177"/>
                  </a:lnTo>
                  <a:lnTo>
                    <a:pt x="123" y="6177"/>
                  </a:lnTo>
                  <a:lnTo>
                    <a:pt x="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1" name="Google Shape;6721;p55"/>
            <p:cNvSpPr/>
            <p:nvPr/>
          </p:nvSpPr>
          <p:spPr>
            <a:xfrm>
              <a:off x="2879479" y="3077050"/>
              <a:ext cx="26045" cy="26045"/>
            </a:xfrm>
            <a:custGeom>
              <a:avLst/>
              <a:gdLst/>
              <a:ahLst/>
              <a:cxnLst/>
              <a:rect l="l" t="t" r="r" b="b"/>
              <a:pathLst>
                <a:path w="629" h="629" extrusionOk="0">
                  <a:moveTo>
                    <a:pt x="313" y="0"/>
                  </a:moveTo>
                  <a:cubicBezTo>
                    <a:pt x="140" y="0"/>
                    <a:pt x="0" y="140"/>
                    <a:pt x="0" y="313"/>
                  </a:cubicBezTo>
                  <a:cubicBezTo>
                    <a:pt x="0" y="489"/>
                    <a:pt x="140" y="628"/>
                    <a:pt x="313" y="628"/>
                  </a:cubicBezTo>
                  <a:cubicBezTo>
                    <a:pt x="489" y="628"/>
                    <a:pt x="628" y="489"/>
                    <a:pt x="628" y="313"/>
                  </a:cubicBezTo>
                  <a:cubicBezTo>
                    <a:pt x="628" y="140"/>
                    <a:pt x="489"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2" name="Google Shape;6722;p55"/>
            <p:cNvSpPr/>
            <p:nvPr/>
          </p:nvSpPr>
          <p:spPr>
            <a:xfrm>
              <a:off x="2887222" y="3084875"/>
              <a:ext cx="10559" cy="10352"/>
            </a:xfrm>
            <a:custGeom>
              <a:avLst/>
              <a:gdLst/>
              <a:ahLst/>
              <a:cxnLst/>
              <a:rect l="l" t="t" r="r" b="b"/>
              <a:pathLst>
                <a:path w="255" h="250" extrusionOk="0">
                  <a:moveTo>
                    <a:pt x="135" y="1"/>
                  </a:moveTo>
                  <a:cubicBezTo>
                    <a:pt x="132" y="1"/>
                    <a:pt x="129" y="1"/>
                    <a:pt x="126" y="1"/>
                  </a:cubicBezTo>
                  <a:cubicBezTo>
                    <a:pt x="56" y="1"/>
                    <a:pt x="0" y="57"/>
                    <a:pt x="0" y="127"/>
                  </a:cubicBezTo>
                  <a:cubicBezTo>
                    <a:pt x="0" y="196"/>
                    <a:pt x="56" y="249"/>
                    <a:pt x="126" y="249"/>
                  </a:cubicBezTo>
                  <a:cubicBezTo>
                    <a:pt x="196" y="249"/>
                    <a:pt x="254" y="196"/>
                    <a:pt x="254" y="127"/>
                  </a:cubicBezTo>
                  <a:cubicBezTo>
                    <a:pt x="254" y="55"/>
                    <a:pt x="198" y="1"/>
                    <a:pt x="135"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3" name="Google Shape;6723;p55"/>
            <p:cNvSpPr/>
            <p:nvPr/>
          </p:nvSpPr>
          <p:spPr>
            <a:xfrm>
              <a:off x="2879355" y="3350914"/>
              <a:ext cx="26045" cy="26045"/>
            </a:xfrm>
            <a:custGeom>
              <a:avLst/>
              <a:gdLst/>
              <a:ahLst/>
              <a:cxnLst/>
              <a:rect l="l" t="t" r="r" b="b"/>
              <a:pathLst>
                <a:path w="629" h="629" extrusionOk="0">
                  <a:moveTo>
                    <a:pt x="313" y="1"/>
                  </a:moveTo>
                  <a:cubicBezTo>
                    <a:pt x="140" y="1"/>
                    <a:pt x="1" y="146"/>
                    <a:pt x="1" y="316"/>
                  </a:cubicBezTo>
                  <a:cubicBezTo>
                    <a:pt x="1" y="489"/>
                    <a:pt x="143" y="629"/>
                    <a:pt x="313" y="629"/>
                  </a:cubicBezTo>
                  <a:cubicBezTo>
                    <a:pt x="489" y="629"/>
                    <a:pt x="628" y="486"/>
                    <a:pt x="628" y="316"/>
                  </a:cubicBezTo>
                  <a:cubicBezTo>
                    <a:pt x="628" y="146"/>
                    <a:pt x="489" y="6"/>
                    <a:pt x="313" y="1"/>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4" name="Google Shape;6724;p55"/>
            <p:cNvSpPr/>
            <p:nvPr/>
          </p:nvSpPr>
          <p:spPr>
            <a:xfrm>
              <a:off x="2887222" y="3358782"/>
              <a:ext cx="10559" cy="10435"/>
            </a:xfrm>
            <a:custGeom>
              <a:avLst/>
              <a:gdLst/>
              <a:ahLst/>
              <a:cxnLst/>
              <a:rect l="l" t="t" r="r" b="b"/>
              <a:pathLst>
                <a:path w="255" h="252" extrusionOk="0">
                  <a:moveTo>
                    <a:pt x="126" y="1"/>
                  </a:moveTo>
                  <a:cubicBezTo>
                    <a:pt x="56" y="1"/>
                    <a:pt x="0" y="56"/>
                    <a:pt x="0" y="126"/>
                  </a:cubicBezTo>
                  <a:cubicBezTo>
                    <a:pt x="0" y="196"/>
                    <a:pt x="56" y="252"/>
                    <a:pt x="126" y="252"/>
                  </a:cubicBezTo>
                  <a:cubicBezTo>
                    <a:pt x="196" y="252"/>
                    <a:pt x="254" y="196"/>
                    <a:pt x="254" y="126"/>
                  </a:cubicBezTo>
                  <a:cubicBezTo>
                    <a:pt x="254" y="56"/>
                    <a:pt x="193"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5" name="Google Shape;6725;p55"/>
            <p:cNvSpPr/>
            <p:nvPr/>
          </p:nvSpPr>
          <p:spPr>
            <a:xfrm>
              <a:off x="2764534" y="3224209"/>
              <a:ext cx="255816" cy="5135"/>
            </a:xfrm>
            <a:custGeom>
              <a:avLst/>
              <a:gdLst/>
              <a:ahLst/>
              <a:cxnLst/>
              <a:rect l="l" t="t" r="r" b="b"/>
              <a:pathLst>
                <a:path w="6178" h="124" extrusionOk="0">
                  <a:moveTo>
                    <a:pt x="1" y="1"/>
                  </a:moveTo>
                  <a:lnTo>
                    <a:pt x="1" y="123"/>
                  </a:lnTo>
                  <a:lnTo>
                    <a:pt x="6177" y="123"/>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6" name="Google Shape;6726;p55"/>
            <p:cNvSpPr/>
            <p:nvPr/>
          </p:nvSpPr>
          <p:spPr>
            <a:xfrm>
              <a:off x="3016370" y="3213941"/>
              <a:ext cx="26004" cy="26004"/>
            </a:xfrm>
            <a:custGeom>
              <a:avLst/>
              <a:gdLst/>
              <a:ahLst/>
              <a:cxnLst/>
              <a:rect l="l" t="t" r="r" b="b"/>
              <a:pathLst>
                <a:path w="628" h="628" extrusionOk="0">
                  <a:moveTo>
                    <a:pt x="316" y="0"/>
                  </a:moveTo>
                  <a:cubicBezTo>
                    <a:pt x="140" y="0"/>
                    <a:pt x="0" y="140"/>
                    <a:pt x="0" y="315"/>
                  </a:cubicBezTo>
                  <a:cubicBezTo>
                    <a:pt x="0" y="488"/>
                    <a:pt x="140" y="628"/>
                    <a:pt x="316" y="628"/>
                  </a:cubicBezTo>
                  <a:cubicBezTo>
                    <a:pt x="489" y="628"/>
                    <a:pt x="628" y="488"/>
                    <a:pt x="628" y="315"/>
                  </a:cubicBezTo>
                  <a:cubicBezTo>
                    <a:pt x="628" y="140"/>
                    <a:pt x="489" y="0"/>
                    <a:pt x="316"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7" name="Google Shape;6727;p55"/>
            <p:cNvSpPr/>
            <p:nvPr/>
          </p:nvSpPr>
          <p:spPr>
            <a:xfrm>
              <a:off x="3024237" y="3221891"/>
              <a:ext cx="10518" cy="10435"/>
            </a:xfrm>
            <a:custGeom>
              <a:avLst/>
              <a:gdLst/>
              <a:ahLst/>
              <a:cxnLst/>
              <a:rect l="l" t="t" r="r" b="b"/>
              <a:pathLst>
                <a:path w="254" h="252" extrusionOk="0">
                  <a:moveTo>
                    <a:pt x="126" y="1"/>
                  </a:moveTo>
                  <a:cubicBezTo>
                    <a:pt x="56" y="1"/>
                    <a:pt x="0" y="57"/>
                    <a:pt x="0" y="126"/>
                  </a:cubicBezTo>
                  <a:cubicBezTo>
                    <a:pt x="0" y="196"/>
                    <a:pt x="56" y="252"/>
                    <a:pt x="126" y="252"/>
                  </a:cubicBezTo>
                  <a:cubicBezTo>
                    <a:pt x="195" y="252"/>
                    <a:pt x="254" y="196"/>
                    <a:pt x="251" y="126"/>
                  </a:cubicBezTo>
                  <a:cubicBezTo>
                    <a:pt x="251" y="57"/>
                    <a:pt x="195"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8" name="Google Shape;6728;p55"/>
            <p:cNvSpPr/>
            <p:nvPr/>
          </p:nvSpPr>
          <p:spPr>
            <a:xfrm>
              <a:off x="2742464" y="3213941"/>
              <a:ext cx="26045" cy="26004"/>
            </a:xfrm>
            <a:custGeom>
              <a:avLst/>
              <a:gdLst/>
              <a:ahLst/>
              <a:cxnLst/>
              <a:rect l="l" t="t" r="r" b="b"/>
              <a:pathLst>
                <a:path w="629" h="628" extrusionOk="0">
                  <a:moveTo>
                    <a:pt x="313" y="0"/>
                  </a:moveTo>
                  <a:cubicBezTo>
                    <a:pt x="140" y="0"/>
                    <a:pt x="1" y="142"/>
                    <a:pt x="1" y="315"/>
                  </a:cubicBezTo>
                  <a:cubicBezTo>
                    <a:pt x="1" y="488"/>
                    <a:pt x="143" y="628"/>
                    <a:pt x="313" y="628"/>
                  </a:cubicBezTo>
                  <a:cubicBezTo>
                    <a:pt x="486" y="628"/>
                    <a:pt x="626" y="488"/>
                    <a:pt x="628" y="315"/>
                  </a:cubicBezTo>
                  <a:cubicBezTo>
                    <a:pt x="628" y="140"/>
                    <a:pt x="483"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9" name="Google Shape;6729;p55"/>
            <p:cNvSpPr/>
            <p:nvPr/>
          </p:nvSpPr>
          <p:spPr>
            <a:xfrm>
              <a:off x="2750207" y="3221891"/>
              <a:ext cx="10435" cy="10435"/>
            </a:xfrm>
            <a:custGeom>
              <a:avLst/>
              <a:gdLst/>
              <a:ahLst/>
              <a:cxnLst/>
              <a:rect l="l" t="t" r="r" b="b"/>
              <a:pathLst>
                <a:path w="252" h="252" extrusionOk="0">
                  <a:moveTo>
                    <a:pt x="126" y="1"/>
                  </a:moveTo>
                  <a:cubicBezTo>
                    <a:pt x="56" y="1"/>
                    <a:pt x="1" y="57"/>
                    <a:pt x="1" y="126"/>
                  </a:cubicBezTo>
                  <a:cubicBezTo>
                    <a:pt x="1" y="196"/>
                    <a:pt x="56" y="252"/>
                    <a:pt x="126" y="252"/>
                  </a:cubicBezTo>
                  <a:cubicBezTo>
                    <a:pt x="196" y="252"/>
                    <a:pt x="252" y="196"/>
                    <a:pt x="252" y="126"/>
                  </a:cubicBezTo>
                  <a:cubicBezTo>
                    <a:pt x="252" y="57"/>
                    <a:pt x="196"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0" name="Google Shape;6730;p55"/>
            <p:cNvSpPr/>
            <p:nvPr/>
          </p:nvSpPr>
          <p:spPr>
            <a:xfrm>
              <a:off x="2821137" y="3155930"/>
              <a:ext cx="141904" cy="141904"/>
            </a:xfrm>
            <a:custGeom>
              <a:avLst/>
              <a:gdLst/>
              <a:ahLst/>
              <a:cxnLst/>
              <a:rect l="l" t="t" r="r" b="b"/>
              <a:pathLst>
                <a:path w="3427" h="3427" extrusionOk="0">
                  <a:moveTo>
                    <a:pt x="3340" y="1"/>
                  </a:moveTo>
                  <a:lnTo>
                    <a:pt x="1" y="3340"/>
                  </a:lnTo>
                  <a:lnTo>
                    <a:pt x="87" y="3427"/>
                  </a:lnTo>
                  <a:lnTo>
                    <a:pt x="3426" y="87"/>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1" name="Google Shape;6731;p55"/>
            <p:cNvSpPr/>
            <p:nvPr/>
          </p:nvSpPr>
          <p:spPr>
            <a:xfrm>
              <a:off x="2956413" y="3143011"/>
              <a:ext cx="20041" cy="20000"/>
            </a:xfrm>
            <a:custGeom>
              <a:avLst/>
              <a:gdLst/>
              <a:ahLst/>
              <a:cxnLst/>
              <a:rect l="l" t="t" r="r" b="b"/>
              <a:pathLst>
                <a:path w="484" h="483" extrusionOk="0">
                  <a:moveTo>
                    <a:pt x="243" y="0"/>
                  </a:moveTo>
                  <a:cubicBezTo>
                    <a:pt x="109" y="0"/>
                    <a:pt x="0" y="109"/>
                    <a:pt x="0" y="240"/>
                  </a:cubicBezTo>
                  <a:cubicBezTo>
                    <a:pt x="0" y="374"/>
                    <a:pt x="109" y="483"/>
                    <a:pt x="243" y="483"/>
                  </a:cubicBezTo>
                  <a:cubicBezTo>
                    <a:pt x="374" y="483"/>
                    <a:pt x="483" y="374"/>
                    <a:pt x="483" y="240"/>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2" name="Google Shape;6732;p55"/>
            <p:cNvSpPr/>
            <p:nvPr/>
          </p:nvSpPr>
          <p:spPr>
            <a:xfrm>
              <a:off x="2962086" y="3149056"/>
              <a:ext cx="8820" cy="8033"/>
            </a:xfrm>
            <a:custGeom>
              <a:avLst/>
              <a:gdLst/>
              <a:ahLst/>
              <a:cxnLst/>
              <a:rect l="l" t="t" r="r" b="b"/>
              <a:pathLst>
                <a:path w="213" h="194" extrusionOk="0">
                  <a:moveTo>
                    <a:pt x="109" y="1"/>
                  </a:moveTo>
                  <a:cubicBezTo>
                    <a:pt x="84" y="1"/>
                    <a:pt x="59" y="11"/>
                    <a:pt x="39" y="30"/>
                  </a:cubicBezTo>
                  <a:cubicBezTo>
                    <a:pt x="0" y="64"/>
                    <a:pt x="0" y="128"/>
                    <a:pt x="39" y="167"/>
                  </a:cubicBezTo>
                  <a:cubicBezTo>
                    <a:pt x="56" y="185"/>
                    <a:pt x="80" y="194"/>
                    <a:pt x="105" y="194"/>
                  </a:cubicBezTo>
                  <a:cubicBezTo>
                    <a:pt x="131" y="194"/>
                    <a:pt x="156" y="185"/>
                    <a:pt x="176" y="167"/>
                  </a:cubicBezTo>
                  <a:cubicBezTo>
                    <a:pt x="212" y="128"/>
                    <a:pt x="212" y="64"/>
                    <a:pt x="176" y="30"/>
                  </a:cubicBezTo>
                  <a:cubicBezTo>
                    <a:pt x="158" y="11"/>
                    <a:pt x="133" y="1"/>
                    <a:pt x="10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3" name="Google Shape;6733;p55"/>
            <p:cNvSpPr/>
            <p:nvPr/>
          </p:nvSpPr>
          <p:spPr>
            <a:xfrm>
              <a:off x="2808425" y="3290999"/>
              <a:ext cx="20041" cy="20000"/>
            </a:xfrm>
            <a:custGeom>
              <a:avLst/>
              <a:gdLst/>
              <a:ahLst/>
              <a:cxnLst/>
              <a:rect l="l" t="t" r="r" b="b"/>
              <a:pathLst>
                <a:path w="484" h="483" extrusionOk="0">
                  <a:moveTo>
                    <a:pt x="241" y="0"/>
                  </a:moveTo>
                  <a:cubicBezTo>
                    <a:pt x="109" y="0"/>
                    <a:pt x="1" y="109"/>
                    <a:pt x="1" y="243"/>
                  </a:cubicBezTo>
                  <a:cubicBezTo>
                    <a:pt x="1" y="374"/>
                    <a:pt x="109" y="483"/>
                    <a:pt x="241" y="483"/>
                  </a:cubicBezTo>
                  <a:cubicBezTo>
                    <a:pt x="375" y="483"/>
                    <a:pt x="483" y="374"/>
                    <a:pt x="483" y="243"/>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4" name="Google Shape;6734;p55"/>
            <p:cNvSpPr/>
            <p:nvPr/>
          </p:nvSpPr>
          <p:spPr>
            <a:xfrm>
              <a:off x="2814305" y="3297003"/>
              <a:ext cx="8157" cy="8116"/>
            </a:xfrm>
            <a:custGeom>
              <a:avLst/>
              <a:gdLst/>
              <a:ahLst/>
              <a:cxnLst/>
              <a:rect l="l" t="t" r="r" b="b"/>
              <a:pathLst>
                <a:path w="197" h="196" extrusionOk="0">
                  <a:moveTo>
                    <a:pt x="99" y="0"/>
                  </a:moveTo>
                  <a:cubicBezTo>
                    <a:pt x="46" y="0"/>
                    <a:pt x="1" y="42"/>
                    <a:pt x="1" y="98"/>
                  </a:cubicBezTo>
                  <a:cubicBezTo>
                    <a:pt x="1" y="151"/>
                    <a:pt x="46" y="195"/>
                    <a:pt x="99" y="195"/>
                  </a:cubicBezTo>
                  <a:cubicBezTo>
                    <a:pt x="154" y="195"/>
                    <a:pt x="196" y="151"/>
                    <a:pt x="196" y="98"/>
                  </a:cubicBezTo>
                  <a:cubicBezTo>
                    <a:pt x="196" y="42"/>
                    <a:pt x="154" y="0"/>
                    <a:pt x="99"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5" name="Google Shape;6735;p55"/>
            <p:cNvSpPr/>
            <p:nvPr/>
          </p:nvSpPr>
          <p:spPr>
            <a:xfrm>
              <a:off x="2821468" y="3156054"/>
              <a:ext cx="141904" cy="141779"/>
            </a:xfrm>
            <a:custGeom>
              <a:avLst/>
              <a:gdLst/>
              <a:ahLst/>
              <a:cxnLst/>
              <a:rect l="l" t="t" r="r" b="b"/>
              <a:pathLst>
                <a:path w="3427" h="3424" extrusionOk="0">
                  <a:moveTo>
                    <a:pt x="87" y="1"/>
                  </a:moveTo>
                  <a:lnTo>
                    <a:pt x="1" y="87"/>
                  </a:lnTo>
                  <a:lnTo>
                    <a:pt x="3340" y="3424"/>
                  </a:lnTo>
                  <a:lnTo>
                    <a:pt x="3427" y="3337"/>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6" name="Google Shape;6736;p55"/>
            <p:cNvSpPr/>
            <p:nvPr/>
          </p:nvSpPr>
          <p:spPr>
            <a:xfrm>
              <a:off x="2956413" y="3290999"/>
              <a:ext cx="20041" cy="20000"/>
            </a:xfrm>
            <a:custGeom>
              <a:avLst/>
              <a:gdLst/>
              <a:ahLst/>
              <a:cxnLst/>
              <a:rect l="l" t="t" r="r" b="b"/>
              <a:pathLst>
                <a:path w="484" h="483" extrusionOk="0">
                  <a:moveTo>
                    <a:pt x="243" y="0"/>
                  </a:moveTo>
                  <a:cubicBezTo>
                    <a:pt x="109" y="0"/>
                    <a:pt x="0" y="109"/>
                    <a:pt x="0" y="243"/>
                  </a:cubicBezTo>
                  <a:cubicBezTo>
                    <a:pt x="0" y="374"/>
                    <a:pt x="109" y="483"/>
                    <a:pt x="243" y="483"/>
                  </a:cubicBezTo>
                  <a:cubicBezTo>
                    <a:pt x="374" y="483"/>
                    <a:pt x="483" y="374"/>
                    <a:pt x="483" y="243"/>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7" name="Google Shape;6737;p55"/>
            <p:cNvSpPr/>
            <p:nvPr/>
          </p:nvSpPr>
          <p:spPr>
            <a:xfrm>
              <a:off x="2962417" y="3297003"/>
              <a:ext cx="7992" cy="8116"/>
            </a:xfrm>
            <a:custGeom>
              <a:avLst/>
              <a:gdLst/>
              <a:ahLst/>
              <a:cxnLst/>
              <a:rect l="l" t="t" r="r" b="b"/>
              <a:pathLst>
                <a:path w="193" h="196" extrusionOk="0">
                  <a:moveTo>
                    <a:pt x="98" y="0"/>
                  </a:moveTo>
                  <a:cubicBezTo>
                    <a:pt x="42" y="0"/>
                    <a:pt x="0" y="42"/>
                    <a:pt x="0" y="98"/>
                  </a:cubicBezTo>
                  <a:cubicBezTo>
                    <a:pt x="0" y="151"/>
                    <a:pt x="42" y="195"/>
                    <a:pt x="98" y="195"/>
                  </a:cubicBezTo>
                  <a:cubicBezTo>
                    <a:pt x="151" y="195"/>
                    <a:pt x="193" y="151"/>
                    <a:pt x="193" y="98"/>
                  </a:cubicBezTo>
                  <a:cubicBezTo>
                    <a:pt x="193" y="42"/>
                    <a:pt x="151" y="0"/>
                    <a:pt x="98"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8" name="Google Shape;6738;p55"/>
            <p:cNvSpPr/>
            <p:nvPr/>
          </p:nvSpPr>
          <p:spPr>
            <a:xfrm>
              <a:off x="2808425" y="3143011"/>
              <a:ext cx="20041" cy="20000"/>
            </a:xfrm>
            <a:custGeom>
              <a:avLst/>
              <a:gdLst/>
              <a:ahLst/>
              <a:cxnLst/>
              <a:rect l="l" t="t" r="r" b="b"/>
              <a:pathLst>
                <a:path w="484" h="483" extrusionOk="0">
                  <a:moveTo>
                    <a:pt x="241" y="0"/>
                  </a:moveTo>
                  <a:cubicBezTo>
                    <a:pt x="109" y="0"/>
                    <a:pt x="1" y="109"/>
                    <a:pt x="1" y="240"/>
                  </a:cubicBezTo>
                  <a:cubicBezTo>
                    <a:pt x="1" y="374"/>
                    <a:pt x="109" y="483"/>
                    <a:pt x="241" y="483"/>
                  </a:cubicBezTo>
                  <a:cubicBezTo>
                    <a:pt x="375" y="483"/>
                    <a:pt x="483" y="374"/>
                    <a:pt x="483" y="240"/>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9" name="Google Shape;6739;p55"/>
            <p:cNvSpPr/>
            <p:nvPr/>
          </p:nvSpPr>
          <p:spPr>
            <a:xfrm>
              <a:off x="2813974" y="3149056"/>
              <a:ext cx="8820" cy="7950"/>
            </a:xfrm>
            <a:custGeom>
              <a:avLst/>
              <a:gdLst/>
              <a:ahLst/>
              <a:cxnLst/>
              <a:rect l="l" t="t" r="r" b="b"/>
              <a:pathLst>
                <a:path w="213" h="192" extrusionOk="0">
                  <a:moveTo>
                    <a:pt x="107" y="1"/>
                  </a:moveTo>
                  <a:cubicBezTo>
                    <a:pt x="82" y="1"/>
                    <a:pt x="56" y="11"/>
                    <a:pt x="37" y="30"/>
                  </a:cubicBezTo>
                  <a:cubicBezTo>
                    <a:pt x="1" y="64"/>
                    <a:pt x="1" y="128"/>
                    <a:pt x="37" y="167"/>
                  </a:cubicBezTo>
                  <a:cubicBezTo>
                    <a:pt x="56" y="183"/>
                    <a:pt x="82" y="192"/>
                    <a:pt x="107" y="192"/>
                  </a:cubicBezTo>
                  <a:cubicBezTo>
                    <a:pt x="132" y="192"/>
                    <a:pt x="157" y="183"/>
                    <a:pt x="174" y="167"/>
                  </a:cubicBezTo>
                  <a:cubicBezTo>
                    <a:pt x="213" y="130"/>
                    <a:pt x="213" y="69"/>
                    <a:pt x="174" y="30"/>
                  </a:cubicBezTo>
                  <a:cubicBezTo>
                    <a:pt x="157" y="11"/>
                    <a:pt x="132" y="1"/>
                    <a:pt x="107"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0" name="Google Shape;6740;p55"/>
            <p:cNvSpPr/>
            <p:nvPr/>
          </p:nvSpPr>
          <p:spPr>
            <a:xfrm>
              <a:off x="2870908" y="3204583"/>
              <a:ext cx="42236" cy="42194"/>
            </a:xfrm>
            <a:custGeom>
              <a:avLst/>
              <a:gdLst/>
              <a:ahLst/>
              <a:cxnLst/>
              <a:rect l="l" t="t" r="r" b="b"/>
              <a:pathLst>
                <a:path w="1020" h="1019" extrusionOk="0">
                  <a:moveTo>
                    <a:pt x="512" y="0"/>
                  </a:moveTo>
                  <a:cubicBezTo>
                    <a:pt x="233" y="0"/>
                    <a:pt x="1" y="226"/>
                    <a:pt x="1" y="508"/>
                  </a:cubicBezTo>
                  <a:cubicBezTo>
                    <a:pt x="1" y="787"/>
                    <a:pt x="233" y="1019"/>
                    <a:pt x="512" y="1019"/>
                  </a:cubicBezTo>
                  <a:cubicBezTo>
                    <a:pt x="790" y="1019"/>
                    <a:pt x="1019" y="793"/>
                    <a:pt x="1019" y="508"/>
                  </a:cubicBezTo>
                  <a:cubicBezTo>
                    <a:pt x="1019" y="226"/>
                    <a:pt x="793"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1" name="Google Shape;6741;p55"/>
            <p:cNvSpPr/>
            <p:nvPr/>
          </p:nvSpPr>
          <p:spPr>
            <a:xfrm>
              <a:off x="2805444" y="2734408"/>
              <a:ext cx="173208" cy="165920"/>
            </a:xfrm>
            <a:custGeom>
              <a:avLst/>
              <a:gdLst/>
              <a:ahLst/>
              <a:cxnLst/>
              <a:rect l="l" t="t" r="r" b="b"/>
              <a:pathLst>
                <a:path w="4183" h="4007" extrusionOk="0">
                  <a:moveTo>
                    <a:pt x="2285" y="1"/>
                  </a:moveTo>
                  <a:cubicBezTo>
                    <a:pt x="1992" y="71"/>
                    <a:pt x="1772" y="313"/>
                    <a:pt x="1610" y="573"/>
                  </a:cubicBezTo>
                  <a:cubicBezTo>
                    <a:pt x="1507" y="740"/>
                    <a:pt x="1409" y="988"/>
                    <a:pt x="1470" y="1173"/>
                  </a:cubicBezTo>
                  <a:cubicBezTo>
                    <a:pt x="1320" y="1098"/>
                    <a:pt x="1151" y="1067"/>
                    <a:pt x="981" y="1067"/>
                  </a:cubicBezTo>
                  <a:cubicBezTo>
                    <a:pt x="891" y="1067"/>
                    <a:pt x="800" y="1076"/>
                    <a:pt x="712" y="1092"/>
                  </a:cubicBezTo>
                  <a:cubicBezTo>
                    <a:pt x="458" y="1136"/>
                    <a:pt x="240" y="1259"/>
                    <a:pt x="0" y="1359"/>
                  </a:cubicBezTo>
                  <a:cubicBezTo>
                    <a:pt x="73" y="1652"/>
                    <a:pt x="193" y="1943"/>
                    <a:pt x="402" y="2163"/>
                  </a:cubicBezTo>
                  <a:cubicBezTo>
                    <a:pt x="578" y="2344"/>
                    <a:pt x="826" y="2469"/>
                    <a:pt x="1076" y="2469"/>
                  </a:cubicBezTo>
                  <a:cubicBezTo>
                    <a:pt x="1123" y="2469"/>
                    <a:pt x="1170" y="2465"/>
                    <a:pt x="1217" y="2456"/>
                  </a:cubicBezTo>
                  <a:lnTo>
                    <a:pt x="1217" y="2456"/>
                  </a:lnTo>
                  <a:cubicBezTo>
                    <a:pt x="792" y="2819"/>
                    <a:pt x="572" y="3471"/>
                    <a:pt x="787" y="3987"/>
                  </a:cubicBezTo>
                  <a:cubicBezTo>
                    <a:pt x="811" y="4001"/>
                    <a:pt x="838" y="4007"/>
                    <a:pt x="866" y="4007"/>
                  </a:cubicBezTo>
                  <a:cubicBezTo>
                    <a:pt x="899" y="4007"/>
                    <a:pt x="934" y="3999"/>
                    <a:pt x="965" y="3990"/>
                  </a:cubicBezTo>
                  <a:cubicBezTo>
                    <a:pt x="1177" y="3926"/>
                    <a:pt x="1395" y="3865"/>
                    <a:pt x="1588" y="3756"/>
                  </a:cubicBezTo>
                  <a:cubicBezTo>
                    <a:pt x="1777" y="3647"/>
                    <a:pt x="1953" y="3485"/>
                    <a:pt x="2028" y="3276"/>
                  </a:cubicBezTo>
                  <a:cubicBezTo>
                    <a:pt x="2253" y="3675"/>
                    <a:pt x="2706" y="3912"/>
                    <a:pt x="3161" y="3912"/>
                  </a:cubicBezTo>
                  <a:cubicBezTo>
                    <a:pt x="3226" y="3912"/>
                    <a:pt x="3290" y="3908"/>
                    <a:pt x="3353" y="3898"/>
                  </a:cubicBezTo>
                  <a:cubicBezTo>
                    <a:pt x="3515" y="3443"/>
                    <a:pt x="3476" y="2908"/>
                    <a:pt x="3234" y="2489"/>
                  </a:cubicBezTo>
                  <a:lnTo>
                    <a:pt x="3234" y="2489"/>
                  </a:lnTo>
                  <a:cubicBezTo>
                    <a:pt x="3245" y="2490"/>
                    <a:pt x="3256" y="2491"/>
                    <a:pt x="3266" y="2491"/>
                  </a:cubicBezTo>
                  <a:cubicBezTo>
                    <a:pt x="3383" y="2491"/>
                    <a:pt x="3468" y="2424"/>
                    <a:pt x="3563" y="2347"/>
                  </a:cubicBezTo>
                  <a:cubicBezTo>
                    <a:pt x="3836" y="2132"/>
                    <a:pt x="4034" y="1876"/>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2" name="Google Shape;6742;p55"/>
            <p:cNvSpPr/>
            <p:nvPr/>
          </p:nvSpPr>
          <p:spPr>
            <a:xfrm>
              <a:off x="2878196" y="2757762"/>
              <a:ext cx="32960" cy="61035"/>
            </a:xfrm>
            <a:custGeom>
              <a:avLst/>
              <a:gdLst/>
              <a:ahLst/>
              <a:cxnLst/>
              <a:rect l="l" t="t" r="r" b="b"/>
              <a:pathLst>
                <a:path w="796" h="1474" extrusionOk="0">
                  <a:moveTo>
                    <a:pt x="447" y="0"/>
                  </a:moveTo>
                  <a:cubicBezTo>
                    <a:pt x="313" y="92"/>
                    <a:pt x="165" y="215"/>
                    <a:pt x="90" y="355"/>
                  </a:cubicBezTo>
                  <a:cubicBezTo>
                    <a:pt x="1" y="530"/>
                    <a:pt x="12" y="748"/>
                    <a:pt x="70" y="941"/>
                  </a:cubicBezTo>
                  <a:cubicBezTo>
                    <a:pt x="129" y="1130"/>
                    <a:pt x="229" y="1306"/>
                    <a:pt x="338" y="1473"/>
                  </a:cubicBezTo>
                  <a:cubicBezTo>
                    <a:pt x="467" y="1306"/>
                    <a:pt x="575" y="1125"/>
                    <a:pt x="659" y="929"/>
                  </a:cubicBezTo>
                  <a:cubicBezTo>
                    <a:pt x="740" y="748"/>
                    <a:pt x="796" y="536"/>
                    <a:pt x="726" y="346"/>
                  </a:cubicBezTo>
                  <a:cubicBezTo>
                    <a:pt x="673" y="207"/>
                    <a:pt x="559" y="104"/>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3" name="Google Shape;6743;p55"/>
            <p:cNvSpPr/>
            <p:nvPr/>
          </p:nvSpPr>
          <p:spPr>
            <a:xfrm>
              <a:off x="2886187" y="2772668"/>
              <a:ext cx="16770" cy="31221"/>
            </a:xfrm>
            <a:custGeom>
              <a:avLst/>
              <a:gdLst/>
              <a:ahLst/>
              <a:cxnLst/>
              <a:rect l="l" t="t" r="r" b="b"/>
              <a:pathLst>
                <a:path w="405" h="754" extrusionOk="0">
                  <a:moveTo>
                    <a:pt x="226" y="0"/>
                  </a:moveTo>
                  <a:cubicBezTo>
                    <a:pt x="159" y="45"/>
                    <a:pt x="78" y="109"/>
                    <a:pt x="45" y="182"/>
                  </a:cubicBezTo>
                  <a:cubicBezTo>
                    <a:pt x="0" y="276"/>
                    <a:pt x="3" y="385"/>
                    <a:pt x="34" y="483"/>
                  </a:cubicBezTo>
                  <a:cubicBezTo>
                    <a:pt x="64" y="581"/>
                    <a:pt x="117" y="667"/>
                    <a:pt x="173" y="753"/>
                  </a:cubicBezTo>
                  <a:cubicBezTo>
                    <a:pt x="240" y="667"/>
                    <a:pt x="296" y="575"/>
                    <a:pt x="338" y="475"/>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4" name="Google Shape;6744;p55"/>
            <p:cNvSpPr/>
            <p:nvPr/>
          </p:nvSpPr>
          <p:spPr>
            <a:xfrm>
              <a:off x="2898899" y="2830306"/>
              <a:ext cx="39296" cy="49234"/>
            </a:xfrm>
            <a:custGeom>
              <a:avLst/>
              <a:gdLst/>
              <a:ahLst/>
              <a:cxnLst/>
              <a:rect l="l" t="t" r="r" b="b"/>
              <a:pathLst>
                <a:path w="949" h="1189" extrusionOk="0">
                  <a:moveTo>
                    <a:pt x="0" y="0"/>
                  </a:moveTo>
                  <a:cubicBezTo>
                    <a:pt x="6" y="212"/>
                    <a:pt x="45" y="422"/>
                    <a:pt x="106" y="625"/>
                  </a:cubicBezTo>
                  <a:cubicBezTo>
                    <a:pt x="162" y="815"/>
                    <a:pt x="257" y="1010"/>
                    <a:pt x="435" y="1108"/>
                  </a:cubicBezTo>
                  <a:cubicBezTo>
                    <a:pt x="566" y="1178"/>
                    <a:pt x="720" y="1186"/>
                    <a:pt x="871" y="1189"/>
                  </a:cubicBezTo>
                  <a:cubicBezTo>
                    <a:pt x="912" y="1038"/>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5" name="Google Shape;6745;p55"/>
            <p:cNvSpPr/>
            <p:nvPr/>
          </p:nvSpPr>
          <p:spPr>
            <a:xfrm>
              <a:off x="2907677" y="2842438"/>
              <a:ext cx="20124" cy="25093"/>
            </a:xfrm>
            <a:custGeom>
              <a:avLst/>
              <a:gdLst/>
              <a:ahLst/>
              <a:cxnLst/>
              <a:rect l="l" t="t" r="r" b="b"/>
              <a:pathLst>
                <a:path w="486" h="606" extrusionOk="0">
                  <a:moveTo>
                    <a:pt x="0" y="0"/>
                  </a:moveTo>
                  <a:lnTo>
                    <a:pt x="0" y="0"/>
                  </a:lnTo>
                  <a:cubicBezTo>
                    <a:pt x="3" y="109"/>
                    <a:pt x="25" y="215"/>
                    <a:pt x="56" y="318"/>
                  </a:cubicBezTo>
                  <a:cubicBezTo>
                    <a:pt x="87" y="416"/>
                    <a:pt x="131" y="516"/>
                    <a:pt x="223" y="564"/>
                  </a:cubicBezTo>
                  <a:cubicBezTo>
                    <a:pt x="293" y="600"/>
                    <a:pt x="368" y="603"/>
                    <a:pt x="446" y="606"/>
                  </a:cubicBezTo>
                  <a:cubicBezTo>
                    <a:pt x="466" y="528"/>
                    <a:pt x="486" y="430"/>
                    <a:pt x="463" y="349"/>
                  </a:cubicBezTo>
                  <a:cubicBezTo>
                    <a:pt x="438" y="251"/>
                    <a:pt x="363" y="170"/>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6" name="Google Shape;6746;p55"/>
            <p:cNvSpPr/>
            <p:nvPr/>
          </p:nvSpPr>
          <p:spPr>
            <a:xfrm>
              <a:off x="2848755" y="2829934"/>
              <a:ext cx="38964" cy="49979"/>
            </a:xfrm>
            <a:custGeom>
              <a:avLst/>
              <a:gdLst/>
              <a:ahLst/>
              <a:cxnLst/>
              <a:rect l="l" t="t" r="r" b="b"/>
              <a:pathLst>
                <a:path w="941" h="1207" extrusionOk="0">
                  <a:moveTo>
                    <a:pt x="940" y="1"/>
                  </a:moveTo>
                  <a:cubicBezTo>
                    <a:pt x="748" y="65"/>
                    <a:pt x="564" y="132"/>
                    <a:pt x="394" y="238"/>
                  </a:cubicBezTo>
                  <a:cubicBezTo>
                    <a:pt x="226" y="347"/>
                    <a:pt x="78" y="509"/>
                    <a:pt x="34" y="704"/>
                  </a:cubicBezTo>
                  <a:cubicBezTo>
                    <a:pt x="0" y="860"/>
                    <a:pt x="39" y="1053"/>
                    <a:pt x="84" y="1206"/>
                  </a:cubicBezTo>
                  <a:cubicBezTo>
                    <a:pt x="235" y="1198"/>
                    <a:pt x="391" y="1192"/>
                    <a:pt x="516" y="1117"/>
                  </a:cubicBezTo>
                  <a:cubicBezTo>
                    <a:pt x="689" y="1016"/>
                    <a:pt x="781" y="821"/>
                    <a:pt x="840" y="626"/>
                  </a:cubicBezTo>
                  <a:cubicBezTo>
                    <a:pt x="899" y="425"/>
                    <a:pt x="935" y="216"/>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7" name="Google Shape;6747;p55"/>
            <p:cNvSpPr/>
            <p:nvPr/>
          </p:nvSpPr>
          <p:spPr>
            <a:xfrm>
              <a:off x="2856954" y="2839788"/>
              <a:ext cx="23602" cy="30062"/>
            </a:xfrm>
            <a:custGeom>
              <a:avLst/>
              <a:gdLst/>
              <a:ahLst/>
              <a:cxnLst/>
              <a:rect l="l" t="t" r="r" b="b"/>
              <a:pathLst>
                <a:path w="570" h="726" extrusionOk="0">
                  <a:moveTo>
                    <a:pt x="570" y="0"/>
                  </a:moveTo>
                  <a:lnTo>
                    <a:pt x="570" y="0"/>
                  </a:lnTo>
                  <a:cubicBezTo>
                    <a:pt x="455" y="39"/>
                    <a:pt x="338" y="78"/>
                    <a:pt x="240" y="145"/>
                  </a:cubicBezTo>
                  <a:cubicBezTo>
                    <a:pt x="140" y="209"/>
                    <a:pt x="53" y="304"/>
                    <a:pt x="26" y="424"/>
                  </a:cubicBezTo>
                  <a:cubicBezTo>
                    <a:pt x="0" y="522"/>
                    <a:pt x="26" y="636"/>
                    <a:pt x="53" y="725"/>
                  </a:cubicBezTo>
                  <a:cubicBezTo>
                    <a:pt x="143" y="723"/>
                    <a:pt x="238" y="720"/>
                    <a:pt x="316" y="675"/>
                  </a:cubicBezTo>
                  <a:cubicBezTo>
                    <a:pt x="419" y="614"/>
                    <a:pt x="475" y="494"/>
                    <a:pt x="511" y="377"/>
                  </a:cubicBezTo>
                  <a:cubicBezTo>
                    <a:pt x="544" y="257"/>
                    <a:pt x="567" y="131"/>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8" name="Google Shape;6748;p55"/>
            <p:cNvSpPr/>
            <p:nvPr/>
          </p:nvSpPr>
          <p:spPr>
            <a:xfrm>
              <a:off x="2826230" y="2794158"/>
              <a:ext cx="56852" cy="31594"/>
            </a:xfrm>
            <a:custGeom>
              <a:avLst/>
              <a:gdLst/>
              <a:ahLst/>
              <a:cxnLst/>
              <a:rect l="l" t="t" r="r" b="b"/>
              <a:pathLst>
                <a:path w="1373" h="763" extrusionOk="0">
                  <a:moveTo>
                    <a:pt x="475" y="0"/>
                  </a:moveTo>
                  <a:cubicBezTo>
                    <a:pt x="472" y="0"/>
                    <a:pt x="469" y="0"/>
                    <a:pt x="466" y="0"/>
                  </a:cubicBezTo>
                  <a:cubicBezTo>
                    <a:pt x="313" y="9"/>
                    <a:pt x="137" y="95"/>
                    <a:pt x="0" y="176"/>
                  </a:cubicBezTo>
                  <a:cubicBezTo>
                    <a:pt x="45" y="318"/>
                    <a:pt x="90" y="466"/>
                    <a:pt x="193" y="572"/>
                  </a:cubicBezTo>
                  <a:cubicBezTo>
                    <a:pt x="332" y="717"/>
                    <a:pt x="547" y="759"/>
                    <a:pt x="745" y="762"/>
                  </a:cubicBezTo>
                  <a:cubicBezTo>
                    <a:pt x="768" y="762"/>
                    <a:pt x="792" y="763"/>
                    <a:pt x="815" y="763"/>
                  </a:cubicBezTo>
                  <a:cubicBezTo>
                    <a:pt x="1002" y="763"/>
                    <a:pt x="1192" y="743"/>
                    <a:pt x="1373" y="703"/>
                  </a:cubicBezTo>
                  <a:cubicBezTo>
                    <a:pt x="1264" y="536"/>
                    <a:pt x="1153" y="368"/>
                    <a:pt x="1007" y="232"/>
                  </a:cubicBezTo>
                  <a:cubicBezTo>
                    <a:pt x="864" y="97"/>
                    <a:pt x="675" y="0"/>
                    <a:pt x="47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9" name="Google Shape;6749;p55"/>
            <p:cNvSpPr/>
            <p:nvPr/>
          </p:nvSpPr>
          <p:spPr>
            <a:xfrm>
              <a:off x="2840557" y="2803392"/>
              <a:ext cx="28571" cy="15693"/>
            </a:xfrm>
            <a:custGeom>
              <a:avLst/>
              <a:gdLst/>
              <a:ahLst/>
              <a:cxnLst/>
              <a:rect l="l" t="t" r="r" b="b"/>
              <a:pathLst>
                <a:path w="690" h="379" extrusionOk="0">
                  <a:moveTo>
                    <a:pt x="240" y="0"/>
                  </a:moveTo>
                  <a:cubicBezTo>
                    <a:pt x="237" y="0"/>
                    <a:pt x="234" y="0"/>
                    <a:pt x="232" y="0"/>
                  </a:cubicBezTo>
                  <a:cubicBezTo>
                    <a:pt x="156" y="0"/>
                    <a:pt x="70" y="42"/>
                    <a:pt x="0" y="84"/>
                  </a:cubicBezTo>
                  <a:cubicBezTo>
                    <a:pt x="20" y="154"/>
                    <a:pt x="45" y="232"/>
                    <a:pt x="98" y="285"/>
                  </a:cubicBezTo>
                  <a:cubicBezTo>
                    <a:pt x="168" y="357"/>
                    <a:pt x="274" y="374"/>
                    <a:pt x="377" y="377"/>
                  </a:cubicBezTo>
                  <a:cubicBezTo>
                    <a:pt x="395" y="378"/>
                    <a:pt x="412" y="378"/>
                    <a:pt x="430" y="378"/>
                  </a:cubicBezTo>
                  <a:cubicBezTo>
                    <a:pt x="517" y="378"/>
                    <a:pt x="606" y="368"/>
                    <a:pt x="689" y="349"/>
                  </a:cubicBezTo>
                  <a:cubicBezTo>
                    <a:pt x="634" y="265"/>
                    <a:pt x="578" y="182"/>
                    <a:pt x="505" y="117"/>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0" name="Google Shape;6750;p55"/>
            <p:cNvSpPr/>
            <p:nvPr/>
          </p:nvSpPr>
          <p:spPr>
            <a:xfrm>
              <a:off x="2902336" y="2794158"/>
              <a:ext cx="56894" cy="31594"/>
            </a:xfrm>
            <a:custGeom>
              <a:avLst/>
              <a:gdLst/>
              <a:ahLst/>
              <a:cxnLst/>
              <a:rect l="l" t="t" r="r" b="b"/>
              <a:pathLst>
                <a:path w="1374" h="763" extrusionOk="0">
                  <a:moveTo>
                    <a:pt x="899" y="0"/>
                  </a:moveTo>
                  <a:cubicBezTo>
                    <a:pt x="698" y="0"/>
                    <a:pt x="509" y="97"/>
                    <a:pt x="366" y="232"/>
                  </a:cubicBezTo>
                  <a:cubicBezTo>
                    <a:pt x="218" y="368"/>
                    <a:pt x="107" y="536"/>
                    <a:pt x="1" y="703"/>
                  </a:cubicBezTo>
                  <a:cubicBezTo>
                    <a:pt x="182" y="743"/>
                    <a:pt x="372" y="763"/>
                    <a:pt x="559" y="763"/>
                  </a:cubicBezTo>
                  <a:cubicBezTo>
                    <a:pt x="582" y="763"/>
                    <a:pt x="605" y="762"/>
                    <a:pt x="628" y="762"/>
                  </a:cubicBezTo>
                  <a:cubicBezTo>
                    <a:pt x="827" y="759"/>
                    <a:pt x="1041" y="717"/>
                    <a:pt x="1181" y="572"/>
                  </a:cubicBezTo>
                  <a:cubicBezTo>
                    <a:pt x="1284" y="466"/>
                    <a:pt x="1332" y="318"/>
                    <a:pt x="1373" y="176"/>
                  </a:cubicBezTo>
                  <a:cubicBezTo>
                    <a:pt x="1237" y="95"/>
                    <a:pt x="1061" y="9"/>
                    <a:pt x="907" y="0"/>
                  </a:cubicBezTo>
                  <a:cubicBezTo>
                    <a:pt x="905" y="0"/>
                    <a:pt x="902" y="0"/>
                    <a:pt x="899"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1" name="Google Shape;6751;p55"/>
            <p:cNvSpPr/>
            <p:nvPr/>
          </p:nvSpPr>
          <p:spPr>
            <a:xfrm>
              <a:off x="2916331" y="2803392"/>
              <a:ext cx="28571" cy="15693"/>
            </a:xfrm>
            <a:custGeom>
              <a:avLst/>
              <a:gdLst/>
              <a:ahLst/>
              <a:cxnLst/>
              <a:rect l="l" t="t" r="r" b="b"/>
              <a:pathLst>
                <a:path w="690" h="379" extrusionOk="0">
                  <a:moveTo>
                    <a:pt x="445" y="0"/>
                  </a:moveTo>
                  <a:cubicBezTo>
                    <a:pt x="347" y="0"/>
                    <a:pt x="255" y="52"/>
                    <a:pt x="184" y="117"/>
                  </a:cubicBezTo>
                  <a:cubicBezTo>
                    <a:pt x="112" y="182"/>
                    <a:pt x="56" y="265"/>
                    <a:pt x="0" y="349"/>
                  </a:cubicBezTo>
                  <a:cubicBezTo>
                    <a:pt x="86" y="368"/>
                    <a:pt x="173" y="378"/>
                    <a:pt x="259" y="378"/>
                  </a:cubicBezTo>
                  <a:cubicBezTo>
                    <a:pt x="277" y="378"/>
                    <a:pt x="295" y="378"/>
                    <a:pt x="313" y="377"/>
                  </a:cubicBezTo>
                  <a:cubicBezTo>
                    <a:pt x="416" y="374"/>
                    <a:pt x="522" y="357"/>
                    <a:pt x="592" y="285"/>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2" name="Google Shape;6752;p55"/>
            <p:cNvSpPr/>
            <p:nvPr/>
          </p:nvSpPr>
          <p:spPr>
            <a:xfrm>
              <a:off x="2805444" y="3527432"/>
              <a:ext cx="173208" cy="165920"/>
            </a:xfrm>
            <a:custGeom>
              <a:avLst/>
              <a:gdLst/>
              <a:ahLst/>
              <a:cxnLst/>
              <a:rect l="l" t="t" r="r" b="b"/>
              <a:pathLst>
                <a:path w="4183" h="4007" extrusionOk="0">
                  <a:moveTo>
                    <a:pt x="2285" y="1"/>
                  </a:moveTo>
                  <a:cubicBezTo>
                    <a:pt x="1992" y="70"/>
                    <a:pt x="1772" y="313"/>
                    <a:pt x="1610" y="573"/>
                  </a:cubicBezTo>
                  <a:cubicBezTo>
                    <a:pt x="1507" y="740"/>
                    <a:pt x="1409" y="988"/>
                    <a:pt x="1470" y="1172"/>
                  </a:cubicBezTo>
                  <a:cubicBezTo>
                    <a:pt x="1321" y="1097"/>
                    <a:pt x="1154" y="1066"/>
                    <a:pt x="986" y="1066"/>
                  </a:cubicBezTo>
                  <a:cubicBezTo>
                    <a:pt x="894" y="1066"/>
                    <a:pt x="802" y="1076"/>
                    <a:pt x="712" y="1091"/>
                  </a:cubicBezTo>
                  <a:cubicBezTo>
                    <a:pt x="458" y="1136"/>
                    <a:pt x="240" y="1259"/>
                    <a:pt x="0" y="1359"/>
                  </a:cubicBezTo>
                  <a:cubicBezTo>
                    <a:pt x="73" y="1652"/>
                    <a:pt x="193" y="1942"/>
                    <a:pt x="402" y="2163"/>
                  </a:cubicBezTo>
                  <a:cubicBezTo>
                    <a:pt x="578" y="2344"/>
                    <a:pt x="826" y="2469"/>
                    <a:pt x="1076" y="2469"/>
                  </a:cubicBezTo>
                  <a:cubicBezTo>
                    <a:pt x="1123" y="2469"/>
                    <a:pt x="1170" y="2465"/>
                    <a:pt x="1217" y="2456"/>
                  </a:cubicBezTo>
                  <a:lnTo>
                    <a:pt x="1217" y="2456"/>
                  </a:lnTo>
                  <a:cubicBezTo>
                    <a:pt x="792" y="2818"/>
                    <a:pt x="572" y="3468"/>
                    <a:pt x="787" y="3985"/>
                  </a:cubicBezTo>
                  <a:cubicBezTo>
                    <a:pt x="812" y="4000"/>
                    <a:pt x="840" y="4006"/>
                    <a:pt x="869" y="4006"/>
                  </a:cubicBezTo>
                  <a:cubicBezTo>
                    <a:pt x="901" y="4006"/>
                    <a:pt x="935" y="3999"/>
                    <a:pt x="965" y="3990"/>
                  </a:cubicBezTo>
                  <a:cubicBezTo>
                    <a:pt x="1177" y="3926"/>
                    <a:pt x="1395" y="3865"/>
                    <a:pt x="1588" y="3756"/>
                  </a:cubicBezTo>
                  <a:cubicBezTo>
                    <a:pt x="1777" y="3647"/>
                    <a:pt x="1953" y="3482"/>
                    <a:pt x="2028" y="3273"/>
                  </a:cubicBezTo>
                  <a:cubicBezTo>
                    <a:pt x="2253" y="3674"/>
                    <a:pt x="2706" y="3912"/>
                    <a:pt x="3162" y="3912"/>
                  </a:cubicBezTo>
                  <a:cubicBezTo>
                    <a:pt x="3226" y="3912"/>
                    <a:pt x="3290" y="3908"/>
                    <a:pt x="3353" y="3898"/>
                  </a:cubicBezTo>
                  <a:cubicBezTo>
                    <a:pt x="3515" y="3440"/>
                    <a:pt x="3476" y="2908"/>
                    <a:pt x="3234" y="2489"/>
                  </a:cubicBezTo>
                  <a:lnTo>
                    <a:pt x="3234" y="2489"/>
                  </a:lnTo>
                  <a:cubicBezTo>
                    <a:pt x="3245" y="2490"/>
                    <a:pt x="3256" y="2491"/>
                    <a:pt x="3266" y="2491"/>
                  </a:cubicBezTo>
                  <a:cubicBezTo>
                    <a:pt x="3383" y="2491"/>
                    <a:pt x="3468" y="2424"/>
                    <a:pt x="3563" y="2347"/>
                  </a:cubicBezTo>
                  <a:cubicBezTo>
                    <a:pt x="3836" y="2127"/>
                    <a:pt x="4034" y="1873"/>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3" name="Google Shape;6753;p55"/>
            <p:cNvSpPr/>
            <p:nvPr/>
          </p:nvSpPr>
          <p:spPr>
            <a:xfrm>
              <a:off x="2878196" y="3550785"/>
              <a:ext cx="32960" cy="61035"/>
            </a:xfrm>
            <a:custGeom>
              <a:avLst/>
              <a:gdLst/>
              <a:ahLst/>
              <a:cxnLst/>
              <a:rect l="l" t="t" r="r" b="b"/>
              <a:pathLst>
                <a:path w="796" h="1474" extrusionOk="0">
                  <a:moveTo>
                    <a:pt x="447" y="0"/>
                  </a:moveTo>
                  <a:cubicBezTo>
                    <a:pt x="313" y="87"/>
                    <a:pt x="165" y="215"/>
                    <a:pt x="90" y="352"/>
                  </a:cubicBezTo>
                  <a:cubicBezTo>
                    <a:pt x="1" y="530"/>
                    <a:pt x="12" y="748"/>
                    <a:pt x="70" y="938"/>
                  </a:cubicBezTo>
                  <a:cubicBezTo>
                    <a:pt x="129" y="1130"/>
                    <a:pt x="229" y="1306"/>
                    <a:pt x="338" y="1473"/>
                  </a:cubicBezTo>
                  <a:cubicBezTo>
                    <a:pt x="467" y="1306"/>
                    <a:pt x="575" y="1125"/>
                    <a:pt x="659" y="929"/>
                  </a:cubicBezTo>
                  <a:cubicBezTo>
                    <a:pt x="740" y="748"/>
                    <a:pt x="796" y="536"/>
                    <a:pt x="726" y="346"/>
                  </a:cubicBezTo>
                  <a:cubicBezTo>
                    <a:pt x="673" y="207"/>
                    <a:pt x="559" y="103"/>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4" name="Google Shape;6754;p55"/>
            <p:cNvSpPr/>
            <p:nvPr/>
          </p:nvSpPr>
          <p:spPr>
            <a:xfrm>
              <a:off x="2886187" y="3565692"/>
              <a:ext cx="16770" cy="31221"/>
            </a:xfrm>
            <a:custGeom>
              <a:avLst/>
              <a:gdLst/>
              <a:ahLst/>
              <a:cxnLst/>
              <a:rect l="l" t="t" r="r" b="b"/>
              <a:pathLst>
                <a:path w="405" h="754" extrusionOk="0">
                  <a:moveTo>
                    <a:pt x="226" y="0"/>
                  </a:moveTo>
                  <a:cubicBezTo>
                    <a:pt x="159" y="45"/>
                    <a:pt x="78" y="109"/>
                    <a:pt x="45" y="181"/>
                  </a:cubicBezTo>
                  <a:cubicBezTo>
                    <a:pt x="0" y="276"/>
                    <a:pt x="3" y="382"/>
                    <a:pt x="34" y="480"/>
                  </a:cubicBezTo>
                  <a:cubicBezTo>
                    <a:pt x="64" y="580"/>
                    <a:pt x="117" y="667"/>
                    <a:pt x="173" y="753"/>
                  </a:cubicBezTo>
                  <a:cubicBezTo>
                    <a:pt x="240" y="667"/>
                    <a:pt x="296" y="575"/>
                    <a:pt x="338" y="474"/>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5" name="Google Shape;6755;p55"/>
            <p:cNvSpPr/>
            <p:nvPr/>
          </p:nvSpPr>
          <p:spPr>
            <a:xfrm>
              <a:off x="2898899" y="3623330"/>
              <a:ext cx="39296" cy="49234"/>
            </a:xfrm>
            <a:custGeom>
              <a:avLst/>
              <a:gdLst/>
              <a:ahLst/>
              <a:cxnLst/>
              <a:rect l="l" t="t" r="r" b="b"/>
              <a:pathLst>
                <a:path w="949" h="1189" extrusionOk="0">
                  <a:moveTo>
                    <a:pt x="0" y="0"/>
                  </a:moveTo>
                  <a:cubicBezTo>
                    <a:pt x="6" y="212"/>
                    <a:pt x="45" y="421"/>
                    <a:pt x="106" y="622"/>
                  </a:cubicBezTo>
                  <a:cubicBezTo>
                    <a:pt x="162" y="815"/>
                    <a:pt x="257" y="1010"/>
                    <a:pt x="435" y="1108"/>
                  </a:cubicBezTo>
                  <a:cubicBezTo>
                    <a:pt x="566" y="1177"/>
                    <a:pt x="720" y="1186"/>
                    <a:pt x="871" y="1189"/>
                  </a:cubicBezTo>
                  <a:cubicBezTo>
                    <a:pt x="912" y="1035"/>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6" name="Google Shape;6756;p55"/>
            <p:cNvSpPr/>
            <p:nvPr/>
          </p:nvSpPr>
          <p:spPr>
            <a:xfrm>
              <a:off x="2907677" y="3635338"/>
              <a:ext cx="20124" cy="25093"/>
            </a:xfrm>
            <a:custGeom>
              <a:avLst/>
              <a:gdLst/>
              <a:ahLst/>
              <a:cxnLst/>
              <a:rect l="l" t="t" r="r" b="b"/>
              <a:pathLst>
                <a:path w="486" h="606" extrusionOk="0">
                  <a:moveTo>
                    <a:pt x="0" y="0"/>
                  </a:moveTo>
                  <a:lnTo>
                    <a:pt x="0" y="0"/>
                  </a:lnTo>
                  <a:cubicBezTo>
                    <a:pt x="3" y="106"/>
                    <a:pt x="25" y="215"/>
                    <a:pt x="56" y="316"/>
                  </a:cubicBezTo>
                  <a:cubicBezTo>
                    <a:pt x="87" y="413"/>
                    <a:pt x="131" y="516"/>
                    <a:pt x="223" y="564"/>
                  </a:cubicBezTo>
                  <a:cubicBezTo>
                    <a:pt x="293" y="600"/>
                    <a:pt x="368" y="603"/>
                    <a:pt x="446" y="606"/>
                  </a:cubicBezTo>
                  <a:cubicBezTo>
                    <a:pt x="466" y="530"/>
                    <a:pt x="486" y="433"/>
                    <a:pt x="463" y="349"/>
                  </a:cubicBezTo>
                  <a:cubicBezTo>
                    <a:pt x="438" y="251"/>
                    <a:pt x="363" y="171"/>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7" name="Google Shape;6757;p55"/>
            <p:cNvSpPr/>
            <p:nvPr/>
          </p:nvSpPr>
          <p:spPr>
            <a:xfrm>
              <a:off x="2848755" y="3622957"/>
              <a:ext cx="38964" cy="49855"/>
            </a:xfrm>
            <a:custGeom>
              <a:avLst/>
              <a:gdLst/>
              <a:ahLst/>
              <a:cxnLst/>
              <a:rect l="l" t="t" r="r" b="b"/>
              <a:pathLst>
                <a:path w="941" h="1204" extrusionOk="0">
                  <a:moveTo>
                    <a:pt x="940" y="1"/>
                  </a:moveTo>
                  <a:lnTo>
                    <a:pt x="940" y="1"/>
                  </a:lnTo>
                  <a:cubicBezTo>
                    <a:pt x="748" y="65"/>
                    <a:pt x="564" y="129"/>
                    <a:pt x="394" y="238"/>
                  </a:cubicBezTo>
                  <a:cubicBezTo>
                    <a:pt x="224" y="347"/>
                    <a:pt x="78" y="506"/>
                    <a:pt x="34" y="704"/>
                  </a:cubicBezTo>
                  <a:cubicBezTo>
                    <a:pt x="0" y="860"/>
                    <a:pt x="39" y="1053"/>
                    <a:pt x="84" y="1203"/>
                  </a:cubicBezTo>
                  <a:cubicBezTo>
                    <a:pt x="235" y="1198"/>
                    <a:pt x="391" y="1189"/>
                    <a:pt x="516" y="1117"/>
                  </a:cubicBezTo>
                  <a:cubicBezTo>
                    <a:pt x="689" y="1016"/>
                    <a:pt x="781" y="821"/>
                    <a:pt x="840" y="626"/>
                  </a:cubicBezTo>
                  <a:cubicBezTo>
                    <a:pt x="899" y="422"/>
                    <a:pt x="935" y="213"/>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8" name="Google Shape;6758;p55"/>
            <p:cNvSpPr/>
            <p:nvPr/>
          </p:nvSpPr>
          <p:spPr>
            <a:xfrm>
              <a:off x="2856954" y="3632771"/>
              <a:ext cx="23602" cy="30103"/>
            </a:xfrm>
            <a:custGeom>
              <a:avLst/>
              <a:gdLst/>
              <a:ahLst/>
              <a:cxnLst/>
              <a:rect l="l" t="t" r="r" b="b"/>
              <a:pathLst>
                <a:path w="570" h="727" extrusionOk="0">
                  <a:moveTo>
                    <a:pt x="570" y="1"/>
                  </a:moveTo>
                  <a:lnTo>
                    <a:pt x="570" y="1"/>
                  </a:lnTo>
                  <a:cubicBezTo>
                    <a:pt x="455" y="40"/>
                    <a:pt x="338" y="79"/>
                    <a:pt x="240" y="146"/>
                  </a:cubicBezTo>
                  <a:cubicBezTo>
                    <a:pt x="140" y="210"/>
                    <a:pt x="53" y="305"/>
                    <a:pt x="26" y="425"/>
                  </a:cubicBezTo>
                  <a:cubicBezTo>
                    <a:pt x="0" y="523"/>
                    <a:pt x="26" y="637"/>
                    <a:pt x="53" y="726"/>
                  </a:cubicBezTo>
                  <a:cubicBezTo>
                    <a:pt x="143" y="724"/>
                    <a:pt x="238" y="721"/>
                    <a:pt x="316" y="676"/>
                  </a:cubicBezTo>
                  <a:cubicBezTo>
                    <a:pt x="419" y="615"/>
                    <a:pt x="475" y="495"/>
                    <a:pt x="511" y="378"/>
                  </a:cubicBezTo>
                  <a:cubicBezTo>
                    <a:pt x="544" y="258"/>
                    <a:pt x="567" y="132"/>
                    <a:pt x="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9" name="Google Shape;6759;p55"/>
            <p:cNvSpPr/>
            <p:nvPr/>
          </p:nvSpPr>
          <p:spPr>
            <a:xfrm>
              <a:off x="2826230" y="3587140"/>
              <a:ext cx="56852" cy="31635"/>
            </a:xfrm>
            <a:custGeom>
              <a:avLst/>
              <a:gdLst/>
              <a:ahLst/>
              <a:cxnLst/>
              <a:rect l="l" t="t" r="r" b="b"/>
              <a:pathLst>
                <a:path w="1373" h="764" extrusionOk="0">
                  <a:moveTo>
                    <a:pt x="475" y="1"/>
                  </a:moveTo>
                  <a:cubicBezTo>
                    <a:pt x="472" y="1"/>
                    <a:pt x="469" y="1"/>
                    <a:pt x="466" y="1"/>
                  </a:cubicBezTo>
                  <a:cubicBezTo>
                    <a:pt x="313" y="9"/>
                    <a:pt x="137" y="96"/>
                    <a:pt x="0" y="177"/>
                  </a:cubicBezTo>
                  <a:cubicBezTo>
                    <a:pt x="45" y="319"/>
                    <a:pt x="90" y="467"/>
                    <a:pt x="193" y="573"/>
                  </a:cubicBezTo>
                  <a:cubicBezTo>
                    <a:pt x="332" y="718"/>
                    <a:pt x="547" y="760"/>
                    <a:pt x="745" y="763"/>
                  </a:cubicBezTo>
                  <a:cubicBezTo>
                    <a:pt x="768" y="763"/>
                    <a:pt x="792" y="764"/>
                    <a:pt x="815" y="764"/>
                  </a:cubicBezTo>
                  <a:cubicBezTo>
                    <a:pt x="1002" y="764"/>
                    <a:pt x="1192" y="744"/>
                    <a:pt x="1373" y="704"/>
                  </a:cubicBezTo>
                  <a:cubicBezTo>
                    <a:pt x="1264" y="537"/>
                    <a:pt x="1153" y="369"/>
                    <a:pt x="1007" y="233"/>
                  </a:cubicBezTo>
                  <a:cubicBezTo>
                    <a:pt x="864" y="98"/>
                    <a:pt x="675" y="1"/>
                    <a:pt x="475"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0" name="Google Shape;6760;p55"/>
            <p:cNvSpPr/>
            <p:nvPr/>
          </p:nvSpPr>
          <p:spPr>
            <a:xfrm>
              <a:off x="2840557" y="3596415"/>
              <a:ext cx="28571" cy="15652"/>
            </a:xfrm>
            <a:custGeom>
              <a:avLst/>
              <a:gdLst/>
              <a:ahLst/>
              <a:cxnLst/>
              <a:rect l="l" t="t" r="r" b="b"/>
              <a:pathLst>
                <a:path w="690" h="378" extrusionOk="0">
                  <a:moveTo>
                    <a:pt x="240" y="0"/>
                  </a:moveTo>
                  <a:cubicBezTo>
                    <a:pt x="237" y="0"/>
                    <a:pt x="234" y="0"/>
                    <a:pt x="232" y="0"/>
                  </a:cubicBezTo>
                  <a:cubicBezTo>
                    <a:pt x="156" y="0"/>
                    <a:pt x="70" y="42"/>
                    <a:pt x="0" y="84"/>
                  </a:cubicBezTo>
                  <a:cubicBezTo>
                    <a:pt x="20" y="154"/>
                    <a:pt x="45" y="232"/>
                    <a:pt x="98" y="282"/>
                  </a:cubicBezTo>
                  <a:cubicBezTo>
                    <a:pt x="168" y="357"/>
                    <a:pt x="274" y="374"/>
                    <a:pt x="377" y="377"/>
                  </a:cubicBezTo>
                  <a:cubicBezTo>
                    <a:pt x="390" y="377"/>
                    <a:pt x="402" y="377"/>
                    <a:pt x="415" y="377"/>
                  </a:cubicBezTo>
                  <a:cubicBezTo>
                    <a:pt x="507" y="377"/>
                    <a:pt x="601" y="368"/>
                    <a:pt x="689" y="349"/>
                  </a:cubicBezTo>
                  <a:cubicBezTo>
                    <a:pt x="634" y="265"/>
                    <a:pt x="578" y="182"/>
                    <a:pt x="505" y="115"/>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1" name="Google Shape;6761;p55"/>
            <p:cNvSpPr/>
            <p:nvPr/>
          </p:nvSpPr>
          <p:spPr>
            <a:xfrm>
              <a:off x="2902336" y="3587140"/>
              <a:ext cx="56894" cy="31635"/>
            </a:xfrm>
            <a:custGeom>
              <a:avLst/>
              <a:gdLst/>
              <a:ahLst/>
              <a:cxnLst/>
              <a:rect l="l" t="t" r="r" b="b"/>
              <a:pathLst>
                <a:path w="1374" h="764" extrusionOk="0">
                  <a:moveTo>
                    <a:pt x="899" y="1"/>
                  </a:moveTo>
                  <a:cubicBezTo>
                    <a:pt x="698" y="1"/>
                    <a:pt x="509" y="98"/>
                    <a:pt x="366" y="233"/>
                  </a:cubicBezTo>
                  <a:cubicBezTo>
                    <a:pt x="218" y="369"/>
                    <a:pt x="107" y="537"/>
                    <a:pt x="1" y="704"/>
                  </a:cubicBezTo>
                  <a:cubicBezTo>
                    <a:pt x="182" y="744"/>
                    <a:pt x="372" y="764"/>
                    <a:pt x="559" y="764"/>
                  </a:cubicBezTo>
                  <a:cubicBezTo>
                    <a:pt x="582" y="764"/>
                    <a:pt x="605" y="763"/>
                    <a:pt x="628" y="763"/>
                  </a:cubicBezTo>
                  <a:cubicBezTo>
                    <a:pt x="827" y="760"/>
                    <a:pt x="1041" y="718"/>
                    <a:pt x="1181" y="573"/>
                  </a:cubicBezTo>
                  <a:cubicBezTo>
                    <a:pt x="1284" y="467"/>
                    <a:pt x="1332" y="319"/>
                    <a:pt x="1373" y="177"/>
                  </a:cubicBezTo>
                  <a:cubicBezTo>
                    <a:pt x="1237" y="96"/>
                    <a:pt x="1061" y="9"/>
                    <a:pt x="907" y="1"/>
                  </a:cubicBezTo>
                  <a:cubicBezTo>
                    <a:pt x="905" y="1"/>
                    <a:pt x="902" y="1"/>
                    <a:pt x="899"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2" name="Google Shape;6762;p55"/>
            <p:cNvSpPr/>
            <p:nvPr/>
          </p:nvSpPr>
          <p:spPr>
            <a:xfrm>
              <a:off x="2916331" y="3596415"/>
              <a:ext cx="28571" cy="15652"/>
            </a:xfrm>
            <a:custGeom>
              <a:avLst/>
              <a:gdLst/>
              <a:ahLst/>
              <a:cxnLst/>
              <a:rect l="l" t="t" r="r" b="b"/>
              <a:pathLst>
                <a:path w="690" h="378" extrusionOk="0">
                  <a:moveTo>
                    <a:pt x="445" y="0"/>
                  </a:moveTo>
                  <a:cubicBezTo>
                    <a:pt x="347" y="0"/>
                    <a:pt x="255" y="52"/>
                    <a:pt x="184" y="115"/>
                  </a:cubicBezTo>
                  <a:cubicBezTo>
                    <a:pt x="112" y="182"/>
                    <a:pt x="56" y="265"/>
                    <a:pt x="0" y="349"/>
                  </a:cubicBezTo>
                  <a:cubicBezTo>
                    <a:pt x="91" y="368"/>
                    <a:pt x="184" y="377"/>
                    <a:pt x="275" y="377"/>
                  </a:cubicBezTo>
                  <a:cubicBezTo>
                    <a:pt x="287" y="377"/>
                    <a:pt x="300" y="377"/>
                    <a:pt x="313" y="377"/>
                  </a:cubicBezTo>
                  <a:cubicBezTo>
                    <a:pt x="416" y="374"/>
                    <a:pt x="522" y="357"/>
                    <a:pt x="592" y="282"/>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3" name="Google Shape;6763;p55"/>
            <p:cNvSpPr/>
            <p:nvPr/>
          </p:nvSpPr>
          <p:spPr>
            <a:xfrm>
              <a:off x="2595884" y="2643976"/>
              <a:ext cx="661402" cy="1123096"/>
            </a:xfrm>
            <a:custGeom>
              <a:avLst/>
              <a:gdLst/>
              <a:ahLst/>
              <a:cxnLst/>
              <a:rect l="l" t="t" r="r" b="b"/>
              <a:pathLst>
                <a:path w="15973" h="27123" extrusionOk="0">
                  <a:moveTo>
                    <a:pt x="7154" y="0"/>
                  </a:moveTo>
                  <a:cubicBezTo>
                    <a:pt x="6052" y="0"/>
                    <a:pt x="4994" y="204"/>
                    <a:pt x="4021" y="578"/>
                  </a:cubicBezTo>
                  <a:cubicBezTo>
                    <a:pt x="4760" y="648"/>
                    <a:pt x="5491" y="809"/>
                    <a:pt x="6183" y="1074"/>
                  </a:cubicBezTo>
                  <a:cubicBezTo>
                    <a:pt x="9263" y="2255"/>
                    <a:pt x="11439" y="5223"/>
                    <a:pt x="12231" y="8420"/>
                  </a:cubicBezTo>
                  <a:cubicBezTo>
                    <a:pt x="13020" y="11620"/>
                    <a:pt x="12574" y="15021"/>
                    <a:pt x="11592" y="18170"/>
                  </a:cubicBezTo>
                  <a:cubicBezTo>
                    <a:pt x="10699" y="21021"/>
                    <a:pt x="9045" y="24026"/>
                    <a:pt x="6169" y="24841"/>
                  </a:cubicBezTo>
                  <a:cubicBezTo>
                    <a:pt x="5663" y="24985"/>
                    <a:pt x="5145" y="25051"/>
                    <a:pt x="4625" y="25051"/>
                  </a:cubicBezTo>
                  <a:cubicBezTo>
                    <a:pt x="3244" y="25051"/>
                    <a:pt x="1849" y="24585"/>
                    <a:pt x="645" y="23875"/>
                  </a:cubicBezTo>
                  <a:cubicBezTo>
                    <a:pt x="422" y="23747"/>
                    <a:pt x="210" y="23608"/>
                    <a:pt x="0" y="23463"/>
                  </a:cubicBezTo>
                  <a:lnTo>
                    <a:pt x="0" y="23463"/>
                  </a:lnTo>
                  <a:cubicBezTo>
                    <a:pt x="1602" y="25678"/>
                    <a:pt x="4207" y="27123"/>
                    <a:pt x="7154" y="27123"/>
                  </a:cubicBezTo>
                  <a:cubicBezTo>
                    <a:pt x="12024" y="27123"/>
                    <a:pt x="15972" y="23175"/>
                    <a:pt x="15972" y="18301"/>
                  </a:cubicBezTo>
                  <a:lnTo>
                    <a:pt x="15972" y="8822"/>
                  </a:lnTo>
                  <a:cubicBezTo>
                    <a:pt x="15972" y="3954"/>
                    <a:pt x="12024" y="0"/>
                    <a:pt x="715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4" name="Google Shape;6764;p55"/>
            <p:cNvSpPr/>
            <p:nvPr/>
          </p:nvSpPr>
          <p:spPr>
            <a:xfrm>
              <a:off x="2730704" y="2612092"/>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67"/>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5" name="Google Shape;6765;p55"/>
            <p:cNvSpPr/>
            <p:nvPr/>
          </p:nvSpPr>
          <p:spPr>
            <a:xfrm>
              <a:off x="2731284" y="2616606"/>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7"/>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6" name="Google Shape;6766;p55"/>
            <p:cNvSpPr/>
            <p:nvPr/>
          </p:nvSpPr>
          <p:spPr>
            <a:xfrm>
              <a:off x="2767888" y="3764693"/>
              <a:ext cx="19544" cy="182690"/>
            </a:xfrm>
            <a:custGeom>
              <a:avLst/>
              <a:gdLst/>
              <a:ahLst/>
              <a:cxnLst/>
              <a:rect l="l" t="t" r="r" b="b"/>
              <a:pathLst>
                <a:path w="472" h="4412" extrusionOk="0">
                  <a:moveTo>
                    <a:pt x="235" y="1"/>
                  </a:moveTo>
                  <a:cubicBezTo>
                    <a:pt x="104" y="1"/>
                    <a:pt x="0" y="104"/>
                    <a:pt x="0" y="232"/>
                  </a:cubicBezTo>
                  <a:lnTo>
                    <a:pt x="0" y="4177"/>
                  </a:lnTo>
                  <a:cubicBezTo>
                    <a:pt x="0" y="4306"/>
                    <a:pt x="104" y="4412"/>
                    <a:pt x="235" y="4412"/>
                  </a:cubicBezTo>
                  <a:cubicBezTo>
                    <a:pt x="363" y="4412"/>
                    <a:pt x="472" y="4306"/>
                    <a:pt x="466" y="4177"/>
                  </a:cubicBezTo>
                  <a:lnTo>
                    <a:pt x="466" y="232"/>
                  </a:lnTo>
                  <a:cubicBezTo>
                    <a:pt x="466"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7" name="Google Shape;6767;p55"/>
            <p:cNvSpPr/>
            <p:nvPr/>
          </p:nvSpPr>
          <p:spPr>
            <a:xfrm>
              <a:off x="2800226"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8" name="Google Shape;6768;p55"/>
            <p:cNvSpPr/>
            <p:nvPr/>
          </p:nvSpPr>
          <p:spPr>
            <a:xfrm>
              <a:off x="2832565"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9" name="Google Shape;6769;p55"/>
            <p:cNvSpPr/>
            <p:nvPr/>
          </p:nvSpPr>
          <p:spPr>
            <a:xfrm>
              <a:off x="2864821" y="3764693"/>
              <a:ext cx="19296" cy="182690"/>
            </a:xfrm>
            <a:custGeom>
              <a:avLst/>
              <a:gdLst/>
              <a:ahLst/>
              <a:cxnLst/>
              <a:rect l="l" t="t" r="r" b="b"/>
              <a:pathLst>
                <a:path w="466" h="4412" extrusionOk="0">
                  <a:moveTo>
                    <a:pt x="232" y="1"/>
                  </a:moveTo>
                  <a:cubicBezTo>
                    <a:pt x="103" y="1"/>
                    <a:pt x="0" y="104"/>
                    <a:pt x="0" y="232"/>
                  </a:cubicBezTo>
                  <a:lnTo>
                    <a:pt x="0" y="4177"/>
                  </a:lnTo>
                  <a:cubicBezTo>
                    <a:pt x="0" y="4306"/>
                    <a:pt x="103" y="4412"/>
                    <a:pt x="232" y="4412"/>
                  </a:cubicBezTo>
                  <a:cubicBezTo>
                    <a:pt x="363" y="4412"/>
                    <a:pt x="466" y="4306"/>
                    <a:pt x="466" y="4177"/>
                  </a:cubicBezTo>
                  <a:lnTo>
                    <a:pt x="466" y="232"/>
                  </a:lnTo>
                  <a:cubicBezTo>
                    <a:pt x="466" y="104"/>
                    <a:pt x="363"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0" name="Google Shape;6770;p55"/>
            <p:cNvSpPr/>
            <p:nvPr/>
          </p:nvSpPr>
          <p:spPr>
            <a:xfrm>
              <a:off x="2899810" y="3764693"/>
              <a:ext cx="19544" cy="182690"/>
            </a:xfrm>
            <a:custGeom>
              <a:avLst/>
              <a:gdLst/>
              <a:ahLst/>
              <a:cxnLst/>
              <a:rect l="l" t="t" r="r" b="b"/>
              <a:pathLst>
                <a:path w="472" h="4412" extrusionOk="0">
                  <a:moveTo>
                    <a:pt x="235" y="1"/>
                  </a:moveTo>
                  <a:cubicBezTo>
                    <a:pt x="106" y="1"/>
                    <a:pt x="0" y="104"/>
                    <a:pt x="0" y="232"/>
                  </a:cubicBezTo>
                  <a:lnTo>
                    <a:pt x="0" y="4177"/>
                  </a:lnTo>
                  <a:cubicBezTo>
                    <a:pt x="0" y="4306"/>
                    <a:pt x="106" y="4412"/>
                    <a:pt x="235" y="4412"/>
                  </a:cubicBezTo>
                  <a:cubicBezTo>
                    <a:pt x="369"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1" name="Google Shape;6771;p55"/>
            <p:cNvSpPr/>
            <p:nvPr/>
          </p:nvSpPr>
          <p:spPr>
            <a:xfrm>
              <a:off x="2932149" y="3764693"/>
              <a:ext cx="19586" cy="182690"/>
            </a:xfrm>
            <a:custGeom>
              <a:avLst/>
              <a:gdLst/>
              <a:ahLst/>
              <a:cxnLst/>
              <a:rect l="l" t="t" r="r" b="b"/>
              <a:pathLst>
                <a:path w="473" h="4412" extrusionOk="0">
                  <a:moveTo>
                    <a:pt x="235" y="1"/>
                  </a:moveTo>
                  <a:cubicBezTo>
                    <a:pt x="107" y="1"/>
                    <a:pt x="1" y="104"/>
                    <a:pt x="1" y="232"/>
                  </a:cubicBezTo>
                  <a:lnTo>
                    <a:pt x="1" y="4177"/>
                  </a:lnTo>
                  <a:cubicBezTo>
                    <a:pt x="1" y="4306"/>
                    <a:pt x="107" y="4412"/>
                    <a:pt x="235" y="4412"/>
                  </a:cubicBezTo>
                  <a:cubicBezTo>
                    <a:pt x="363"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2" name="Google Shape;6772;p55"/>
            <p:cNvSpPr/>
            <p:nvPr/>
          </p:nvSpPr>
          <p:spPr>
            <a:xfrm>
              <a:off x="2964487" y="3764693"/>
              <a:ext cx="19462" cy="182690"/>
            </a:xfrm>
            <a:custGeom>
              <a:avLst/>
              <a:gdLst/>
              <a:ahLst/>
              <a:cxnLst/>
              <a:rect l="l" t="t" r="r" b="b"/>
              <a:pathLst>
                <a:path w="470" h="4412" extrusionOk="0">
                  <a:moveTo>
                    <a:pt x="235" y="1"/>
                  </a:moveTo>
                  <a:cubicBezTo>
                    <a:pt x="107" y="1"/>
                    <a:pt x="1" y="104"/>
                    <a:pt x="1" y="232"/>
                  </a:cubicBezTo>
                  <a:lnTo>
                    <a:pt x="1" y="4177"/>
                  </a:lnTo>
                  <a:cubicBezTo>
                    <a:pt x="1" y="4306"/>
                    <a:pt x="107" y="4412"/>
                    <a:pt x="235" y="4412"/>
                  </a:cubicBezTo>
                  <a:cubicBezTo>
                    <a:pt x="363" y="4412"/>
                    <a:pt x="469"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3" name="Google Shape;6773;p55"/>
            <p:cNvSpPr/>
            <p:nvPr/>
          </p:nvSpPr>
          <p:spPr>
            <a:xfrm>
              <a:off x="2996743" y="3764693"/>
              <a:ext cx="19420" cy="182690"/>
            </a:xfrm>
            <a:custGeom>
              <a:avLst/>
              <a:gdLst/>
              <a:ahLst/>
              <a:cxnLst/>
              <a:rect l="l" t="t" r="r" b="b"/>
              <a:pathLst>
                <a:path w="469" h="4412" extrusionOk="0">
                  <a:moveTo>
                    <a:pt x="234" y="1"/>
                  </a:moveTo>
                  <a:cubicBezTo>
                    <a:pt x="106" y="1"/>
                    <a:pt x="0" y="104"/>
                    <a:pt x="0" y="232"/>
                  </a:cubicBezTo>
                  <a:lnTo>
                    <a:pt x="0" y="4177"/>
                  </a:lnTo>
                  <a:cubicBezTo>
                    <a:pt x="0" y="4306"/>
                    <a:pt x="106" y="4412"/>
                    <a:pt x="234" y="4412"/>
                  </a:cubicBezTo>
                  <a:cubicBezTo>
                    <a:pt x="366" y="4412"/>
                    <a:pt x="469" y="4306"/>
                    <a:pt x="469" y="4177"/>
                  </a:cubicBezTo>
                  <a:lnTo>
                    <a:pt x="469" y="232"/>
                  </a:lnTo>
                  <a:cubicBezTo>
                    <a:pt x="469" y="104"/>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4" name="Google Shape;6774;p55"/>
            <p:cNvSpPr/>
            <p:nvPr/>
          </p:nvSpPr>
          <p:spPr>
            <a:xfrm>
              <a:off x="2730704" y="3729248"/>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70"/>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5" name="Google Shape;6775;p55"/>
            <p:cNvSpPr/>
            <p:nvPr/>
          </p:nvSpPr>
          <p:spPr>
            <a:xfrm>
              <a:off x="2731284" y="3733762"/>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9"/>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6" name="Google Shape;6776;p55"/>
            <p:cNvSpPr/>
            <p:nvPr/>
          </p:nvSpPr>
          <p:spPr>
            <a:xfrm>
              <a:off x="2839522" y="4211762"/>
              <a:ext cx="105962" cy="106086"/>
            </a:xfrm>
            <a:custGeom>
              <a:avLst/>
              <a:gdLst/>
              <a:ahLst/>
              <a:cxnLst/>
              <a:rect l="l" t="t" r="r" b="b"/>
              <a:pathLst>
                <a:path w="2559" h="2562" extrusionOk="0">
                  <a:moveTo>
                    <a:pt x="1281" y="0"/>
                  </a:moveTo>
                  <a:lnTo>
                    <a:pt x="0" y="1281"/>
                  </a:lnTo>
                  <a:lnTo>
                    <a:pt x="1281" y="2561"/>
                  </a:lnTo>
                  <a:lnTo>
                    <a:pt x="2558" y="1281"/>
                  </a:lnTo>
                  <a:lnTo>
                    <a:pt x="12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7" name="Google Shape;6777;p55"/>
            <p:cNvSpPr/>
            <p:nvPr/>
          </p:nvSpPr>
          <p:spPr>
            <a:xfrm>
              <a:off x="2861219" y="4348860"/>
              <a:ext cx="62774" cy="62774"/>
            </a:xfrm>
            <a:custGeom>
              <a:avLst/>
              <a:gdLst/>
              <a:ahLst/>
              <a:cxnLst/>
              <a:rect l="l" t="t" r="r" b="b"/>
              <a:pathLst>
                <a:path w="1516" h="1516" extrusionOk="0">
                  <a:moveTo>
                    <a:pt x="759" y="1"/>
                  </a:moveTo>
                  <a:cubicBezTo>
                    <a:pt x="341" y="1"/>
                    <a:pt x="1" y="338"/>
                    <a:pt x="1" y="757"/>
                  </a:cubicBezTo>
                  <a:cubicBezTo>
                    <a:pt x="1" y="1175"/>
                    <a:pt x="341" y="1516"/>
                    <a:pt x="759" y="1516"/>
                  </a:cubicBezTo>
                  <a:cubicBezTo>
                    <a:pt x="1178" y="1516"/>
                    <a:pt x="1515" y="1175"/>
                    <a:pt x="1515" y="757"/>
                  </a:cubicBezTo>
                  <a:cubicBezTo>
                    <a:pt x="1515" y="338"/>
                    <a:pt x="1178" y="1"/>
                    <a:pt x="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8" name="Google Shape;6778;p55"/>
            <p:cNvSpPr/>
            <p:nvPr/>
          </p:nvSpPr>
          <p:spPr>
            <a:xfrm>
              <a:off x="2869666" y="4449603"/>
              <a:ext cx="41159" cy="178756"/>
            </a:xfrm>
            <a:custGeom>
              <a:avLst/>
              <a:gdLst/>
              <a:ahLst/>
              <a:cxnLst/>
              <a:rect l="l" t="t" r="r" b="b"/>
              <a:pathLst>
                <a:path w="994" h="4317" extrusionOk="0">
                  <a:moveTo>
                    <a:pt x="0" y="1"/>
                  </a:moveTo>
                  <a:lnTo>
                    <a:pt x="0" y="4316"/>
                  </a:lnTo>
                  <a:lnTo>
                    <a:pt x="993" y="4316"/>
                  </a:lnTo>
                  <a:lnTo>
                    <a:pt x="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9" name="Google Shape;6779;p55"/>
            <p:cNvSpPr/>
            <p:nvPr/>
          </p:nvSpPr>
          <p:spPr>
            <a:xfrm>
              <a:off x="2839604" y="4244349"/>
              <a:ext cx="105879" cy="73374"/>
            </a:xfrm>
            <a:custGeom>
              <a:avLst/>
              <a:gdLst/>
              <a:ahLst/>
              <a:cxnLst/>
              <a:rect l="l" t="t" r="r" b="b"/>
              <a:pathLst>
                <a:path w="2557" h="1772" extrusionOk="0">
                  <a:moveTo>
                    <a:pt x="2065" y="0"/>
                  </a:moveTo>
                  <a:lnTo>
                    <a:pt x="1083" y="979"/>
                  </a:lnTo>
                  <a:lnTo>
                    <a:pt x="297" y="195"/>
                  </a:lnTo>
                  <a:lnTo>
                    <a:pt x="1" y="494"/>
                  </a:lnTo>
                  <a:lnTo>
                    <a:pt x="1281" y="1772"/>
                  </a:lnTo>
                  <a:lnTo>
                    <a:pt x="2556" y="494"/>
                  </a:lnTo>
                  <a:lnTo>
                    <a:pt x="206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55"/>
            <p:cNvSpPr/>
            <p:nvPr/>
          </p:nvSpPr>
          <p:spPr>
            <a:xfrm>
              <a:off x="2863662" y="4353374"/>
              <a:ext cx="60331" cy="58053"/>
            </a:xfrm>
            <a:custGeom>
              <a:avLst/>
              <a:gdLst/>
              <a:ahLst/>
              <a:cxnLst/>
              <a:rect l="l" t="t" r="r" b="b"/>
              <a:pathLst>
                <a:path w="1457" h="1402" extrusionOk="0">
                  <a:moveTo>
                    <a:pt x="1080" y="1"/>
                  </a:moveTo>
                  <a:lnTo>
                    <a:pt x="1080" y="1"/>
                  </a:lnTo>
                  <a:cubicBezTo>
                    <a:pt x="1116" y="87"/>
                    <a:pt x="1136" y="185"/>
                    <a:pt x="1136" y="282"/>
                  </a:cubicBezTo>
                  <a:cubicBezTo>
                    <a:pt x="1136" y="701"/>
                    <a:pt x="798" y="1038"/>
                    <a:pt x="380" y="1038"/>
                  </a:cubicBezTo>
                  <a:cubicBezTo>
                    <a:pt x="240" y="1038"/>
                    <a:pt x="112" y="1002"/>
                    <a:pt x="0" y="932"/>
                  </a:cubicBezTo>
                  <a:lnTo>
                    <a:pt x="0" y="932"/>
                  </a:lnTo>
                  <a:cubicBezTo>
                    <a:pt x="112" y="1206"/>
                    <a:pt x="382" y="1401"/>
                    <a:pt x="700" y="1401"/>
                  </a:cubicBezTo>
                  <a:cubicBezTo>
                    <a:pt x="1119" y="1401"/>
                    <a:pt x="1456" y="1064"/>
                    <a:pt x="1456" y="645"/>
                  </a:cubicBezTo>
                  <a:cubicBezTo>
                    <a:pt x="1454" y="374"/>
                    <a:pt x="1303" y="132"/>
                    <a:pt x="1080"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55"/>
            <p:cNvSpPr/>
            <p:nvPr/>
          </p:nvSpPr>
          <p:spPr>
            <a:xfrm>
              <a:off x="2869666" y="4449727"/>
              <a:ext cx="41159" cy="178632"/>
            </a:xfrm>
            <a:custGeom>
              <a:avLst/>
              <a:gdLst/>
              <a:ahLst/>
              <a:cxnLst/>
              <a:rect l="l" t="t" r="r" b="b"/>
              <a:pathLst>
                <a:path w="994" h="4314" extrusionOk="0">
                  <a:moveTo>
                    <a:pt x="608" y="0"/>
                  </a:moveTo>
                  <a:lnTo>
                    <a:pt x="608" y="3920"/>
                  </a:lnTo>
                  <a:lnTo>
                    <a:pt x="0" y="3920"/>
                  </a:lnTo>
                  <a:lnTo>
                    <a:pt x="0" y="4313"/>
                  </a:lnTo>
                  <a:lnTo>
                    <a:pt x="993" y="4313"/>
                  </a:lnTo>
                  <a:lnTo>
                    <a:pt x="99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82" name="Google Shape;6782;p55"/>
          <p:cNvGrpSpPr/>
          <p:nvPr/>
        </p:nvGrpSpPr>
        <p:grpSpPr>
          <a:xfrm>
            <a:off x="6605762" y="-1018127"/>
            <a:ext cx="858570" cy="3767747"/>
            <a:chOff x="2526900" y="1423675"/>
            <a:chExt cx="730387" cy="3204684"/>
          </a:xfrm>
        </p:grpSpPr>
        <p:sp>
          <p:nvSpPr>
            <p:cNvPr id="6783" name="Google Shape;6783;p55"/>
            <p:cNvSpPr/>
            <p:nvPr/>
          </p:nvSpPr>
          <p:spPr>
            <a:xfrm>
              <a:off x="2877409" y="1423675"/>
              <a:ext cx="30393" cy="3034797"/>
            </a:xfrm>
            <a:custGeom>
              <a:avLst/>
              <a:gdLst/>
              <a:ahLst/>
              <a:cxnLst/>
              <a:rect l="l" t="t" r="r" b="b"/>
              <a:pathLst>
                <a:path w="734" h="73291" extrusionOk="0">
                  <a:moveTo>
                    <a:pt x="0" y="0"/>
                  </a:moveTo>
                  <a:lnTo>
                    <a:pt x="0" y="73291"/>
                  </a:lnTo>
                  <a:lnTo>
                    <a:pt x="734" y="73291"/>
                  </a:lnTo>
                  <a:lnTo>
                    <a:pt x="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4" name="Google Shape;6784;p55"/>
            <p:cNvSpPr/>
            <p:nvPr/>
          </p:nvSpPr>
          <p:spPr>
            <a:xfrm>
              <a:off x="2526900" y="2643976"/>
              <a:ext cx="730387" cy="1123096"/>
            </a:xfrm>
            <a:custGeom>
              <a:avLst/>
              <a:gdLst/>
              <a:ahLst/>
              <a:cxnLst/>
              <a:rect l="l" t="t" r="r" b="b"/>
              <a:pathLst>
                <a:path w="17639" h="27123" extrusionOk="0">
                  <a:moveTo>
                    <a:pt x="8820" y="0"/>
                  </a:moveTo>
                  <a:cubicBezTo>
                    <a:pt x="3949" y="0"/>
                    <a:pt x="1" y="3948"/>
                    <a:pt x="1" y="8822"/>
                  </a:cubicBezTo>
                  <a:lnTo>
                    <a:pt x="1" y="18301"/>
                  </a:lnTo>
                  <a:cubicBezTo>
                    <a:pt x="1" y="23175"/>
                    <a:pt x="3949" y="27123"/>
                    <a:pt x="8820" y="27123"/>
                  </a:cubicBezTo>
                  <a:cubicBezTo>
                    <a:pt x="13690" y="27123"/>
                    <a:pt x="17638" y="23172"/>
                    <a:pt x="17638" y="18301"/>
                  </a:cubicBezTo>
                  <a:lnTo>
                    <a:pt x="17638" y="8822"/>
                  </a:lnTo>
                  <a:cubicBezTo>
                    <a:pt x="17638" y="3948"/>
                    <a:pt x="13690" y="0"/>
                    <a:pt x="8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5" name="Google Shape;6785;p55"/>
            <p:cNvSpPr/>
            <p:nvPr/>
          </p:nvSpPr>
          <p:spPr>
            <a:xfrm>
              <a:off x="2538245" y="3182844"/>
              <a:ext cx="50848" cy="50890"/>
            </a:xfrm>
            <a:custGeom>
              <a:avLst/>
              <a:gdLst/>
              <a:ahLst/>
              <a:cxnLst/>
              <a:rect l="l" t="t" r="r" b="b"/>
              <a:pathLst>
                <a:path w="1228" h="1229" extrusionOk="0">
                  <a:moveTo>
                    <a:pt x="614" y="1"/>
                  </a:moveTo>
                  <a:cubicBezTo>
                    <a:pt x="277" y="1"/>
                    <a:pt x="0" y="277"/>
                    <a:pt x="0" y="615"/>
                  </a:cubicBezTo>
                  <a:cubicBezTo>
                    <a:pt x="0" y="952"/>
                    <a:pt x="277" y="1228"/>
                    <a:pt x="614" y="1228"/>
                  </a:cubicBezTo>
                  <a:cubicBezTo>
                    <a:pt x="954" y="1228"/>
                    <a:pt x="1228" y="955"/>
                    <a:pt x="1228" y="615"/>
                  </a:cubicBezTo>
                  <a:cubicBezTo>
                    <a:pt x="1228" y="277"/>
                    <a:pt x="954" y="1"/>
                    <a:pt x="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6" name="Google Shape;6786;p55"/>
            <p:cNvSpPr/>
            <p:nvPr/>
          </p:nvSpPr>
          <p:spPr>
            <a:xfrm>
              <a:off x="3183612" y="3182844"/>
              <a:ext cx="50890" cy="50890"/>
            </a:xfrm>
            <a:custGeom>
              <a:avLst/>
              <a:gdLst/>
              <a:ahLst/>
              <a:cxnLst/>
              <a:rect l="l" t="t" r="r" b="b"/>
              <a:pathLst>
                <a:path w="1229" h="1229" extrusionOk="0">
                  <a:moveTo>
                    <a:pt x="615" y="1"/>
                  </a:moveTo>
                  <a:cubicBezTo>
                    <a:pt x="274" y="1"/>
                    <a:pt x="1" y="277"/>
                    <a:pt x="1" y="615"/>
                  </a:cubicBezTo>
                  <a:cubicBezTo>
                    <a:pt x="1" y="952"/>
                    <a:pt x="274" y="1228"/>
                    <a:pt x="615" y="1228"/>
                  </a:cubicBezTo>
                  <a:cubicBezTo>
                    <a:pt x="952" y="1228"/>
                    <a:pt x="1228" y="955"/>
                    <a:pt x="1228" y="615"/>
                  </a:cubicBezTo>
                  <a:cubicBezTo>
                    <a:pt x="1228" y="277"/>
                    <a:pt x="955"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7" name="Google Shape;6787;p55"/>
            <p:cNvSpPr/>
            <p:nvPr/>
          </p:nvSpPr>
          <p:spPr>
            <a:xfrm>
              <a:off x="2549674" y="2643976"/>
              <a:ext cx="684963" cy="302109"/>
            </a:xfrm>
            <a:custGeom>
              <a:avLst/>
              <a:gdLst/>
              <a:ahLst/>
              <a:cxnLst/>
              <a:rect l="l" t="t" r="r" b="b"/>
              <a:pathLst>
                <a:path w="16542" h="7296" extrusionOk="0">
                  <a:moveTo>
                    <a:pt x="8270" y="0"/>
                  </a:moveTo>
                  <a:cubicBezTo>
                    <a:pt x="4475" y="0"/>
                    <a:pt x="1245" y="2394"/>
                    <a:pt x="1" y="5753"/>
                  </a:cubicBezTo>
                  <a:cubicBezTo>
                    <a:pt x="1881" y="6735"/>
                    <a:pt x="4015" y="7296"/>
                    <a:pt x="6280" y="7296"/>
                  </a:cubicBezTo>
                  <a:lnTo>
                    <a:pt x="10261" y="7296"/>
                  </a:lnTo>
                  <a:cubicBezTo>
                    <a:pt x="12527" y="7296"/>
                    <a:pt x="14664" y="6738"/>
                    <a:pt x="16541" y="5753"/>
                  </a:cubicBezTo>
                  <a:cubicBezTo>
                    <a:pt x="15291" y="2397"/>
                    <a:pt x="12064" y="0"/>
                    <a:pt x="827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8" name="Google Shape;6788;p55"/>
            <p:cNvSpPr/>
            <p:nvPr/>
          </p:nvSpPr>
          <p:spPr>
            <a:xfrm>
              <a:off x="2563669" y="3505155"/>
              <a:ext cx="656516" cy="261778"/>
            </a:xfrm>
            <a:custGeom>
              <a:avLst/>
              <a:gdLst/>
              <a:ahLst/>
              <a:cxnLst/>
              <a:rect l="l" t="t" r="r" b="b"/>
              <a:pathLst>
                <a:path w="15855" h="6322" extrusionOk="0">
                  <a:moveTo>
                    <a:pt x="5940" y="0"/>
                  </a:moveTo>
                  <a:cubicBezTo>
                    <a:pt x="3808" y="0"/>
                    <a:pt x="1794" y="491"/>
                    <a:pt x="0" y="1367"/>
                  </a:cubicBezTo>
                  <a:cubicBezTo>
                    <a:pt x="1434" y="4299"/>
                    <a:pt x="4444" y="6322"/>
                    <a:pt x="7929" y="6322"/>
                  </a:cubicBezTo>
                  <a:cubicBezTo>
                    <a:pt x="11410" y="6322"/>
                    <a:pt x="14423" y="4299"/>
                    <a:pt x="15855" y="1367"/>
                  </a:cubicBezTo>
                  <a:cubicBezTo>
                    <a:pt x="14058" y="491"/>
                    <a:pt x="12046" y="0"/>
                    <a:pt x="991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9" name="Google Shape;6789;p55"/>
            <p:cNvSpPr/>
            <p:nvPr/>
          </p:nvSpPr>
          <p:spPr>
            <a:xfrm>
              <a:off x="2631925" y="2666990"/>
              <a:ext cx="520451" cy="1077076"/>
            </a:xfrm>
            <a:custGeom>
              <a:avLst/>
              <a:gdLst/>
              <a:ahLst/>
              <a:cxnLst/>
              <a:rect l="l" t="t" r="r" b="b"/>
              <a:pathLst>
                <a:path w="13222" h="27363" extrusionOk="0">
                  <a:moveTo>
                    <a:pt x="7935" y="243"/>
                  </a:moveTo>
                  <a:cubicBezTo>
                    <a:pt x="10713" y="243"/>
                    <a:pt x="12973" y="2503"/>
                    <a:pt x="12973" y="5282"/>
                  </a:cubicBezTo>
                  <a:lnTo>
                    <a:pt x="12973" y="22082"/>
                  </a:lnTo>
                  <a:cubicBezTo>
                    <a:pt x="12973" y="24860"/>
                    <a:pt x="10713" y="27120"/>
                    <a:pt x="7935" y="27120"/>
                  </a:cubicBezTo>
                  <a:lnTo>
                    <a:pt x="5282" y="27120"/>
                  </a:lnTo>
                  <a:cubicBezTo>
                    <a:pt x="2500" y="27120"/>
                    <a:pt x="240" y="24860"/>
                    <a:pt x="240" y="22082"/>
                  </a:cubicBezTo>
                  <a:lnTo>
                    <a:pt x="240" y="5282"/>
                  </a:lnTo>
                  <a:cubicBezTo>
                    <a:pt x="240" y="2503"/>
                    <a:pt x="2500" y="243"/>
                    <a:pt x="5282" y="243"/>
                  </a:cubicBezTo>
                  <a:close/>
                  <a:moveTo>
                    <a:pt x="5284" y="0"/>
                  </a:moveTo>
                  <a:cubicBezTo>
                    <a:pt x="2372" y="0"/>
                    <a:pt x="0" y="2372"/>
                    <a:pt x="0" y="5282"/>
                  </a:cubicBezTo>
                  <a:lnTo>
                    <a:pt x="0" y="22082"/>
                  </a:lnTo>
                  <a:cubicBezTo>
                    <a:pt x="0" y="24991"/>
                    <a:pt x="2372" y="27363"/>
                    <a:pt x="5284" y="27363"/>
                  </a:cubicBezTo>
                  <a:lnTo>
                    <a:pt x="7937" y="27363"/>
                  </a:lnTo>
                  <a:cubicBezTo>
                    <a:pt x="10850" y="27363"/>
                    <a:pt x="13219" y="24997"/>
                    <a:pt x="13221" y="22082"/>
                  </a:cubicBezTo>
                  <a:lnTo>
                    <a:pt x="13221" y="5282"/>
                  </a:lnTo>
                  <a:cubicBezTo>
                    <a:pt x="13221" y="2372"/>
                    <a:pt x="10850" y="0"/>
                    <a:pt x="7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0" name="Google Shape;6790;p55"/>
            <p:cNvSpPr/>
            <p:nvPr/>
          </p:nvSpPr>
          <p:spPr>
            <a:xfrm>
              <a:off x="2750000" y="2638758"/>
              <a:ext cx="284180" cy="1133282"/>
            </a:xfrm>
            <a:custGeom>
              <a:avLst/>
              <a:gdLst/>
              <a:ahLst/>
              <a:cxnLst/>
              <a:rect l="l" t="t" r="r" b="b"/>
              <a:pathLst>
                <a:path w="6863" h="27369" extrusionOk="0">
                  <a:moveTo>
                    <a:pt x="4107" y="249"/>
                  </a:moveTo>
                  <a:cubicBezTo>
                    <a:pt x="5493" y="249"/>
                    <a:pt x="6617" y="1376"/>
                    <a:pt x="6617" y="2760"/>
                  </a:cubicBezTo>
                  <a:lnTo>
                    <a:pt x="6617" y="24615"/>
                  </a:lnTo>
                  <a:cubicBezTo>
                    <a:pt x="6617" y="25999"/>
                    <a:pt x="5493" y="27126"/>
                    <a:pt x="4107" y="27126"/>
                  </a:cubicBezTo>
                  <a:lnTo>
                    <a:pt x="2754" y="27126"/>
                  </a:lnTo>
                  <a:cubicBezTo>
                    <a:pt x="1370" y="27126"/>
                    <a:pt x="243" y="25999"/>
                    <a:pt x="243" y="24615"/>
                  </a:cubicBezTo>
                  <a:lnTo>
                    <a:pt x="243" y="2760"/>
                  </a:lnTo>
                  <a:cubicBezTo>
                    <a:pt x="243" y="1376"/>
                    <a:pt x="1370" y="249"/>
                    <a:pt x="2754" y="249"/>
                  </a:cubicBezTo>
                  <a:close/>
                  <a:moveTo>
                    <a:pt x="2754" y="1"/>
                  </a:moveTo>
                  <a:cubicBezTo>
                    <a:pt x="1233" y="1"/>
                    <a:pt x="0" y="1240"/>
                    <a:pt x="0" y="2757"/>
                  </a:cubicBezTo>
                  <a:lnTo>
                    <a:pt x="0" y="24615"/>
                  </a:lnTo>
                  <a:cubicBezTo>
                    <a:pt x="0" y="26136"/>
                    <a:pt x="1239" y="27369"/>
                    <a:pt x="2754" y="27369"/>
                  </a:cubicBezTo>
                  <a:lnTo>
                    <a:pt x="4107" y="27369"/>
                  </a:lnTo>
                  <a:cubicBezTo>
                    <a:pt x="5627" y="27369"/>
                    <a:pt x="6863" y="26136"/>
                    <a:pt x="6863" y="24612"/>
                  </a:cubicBezTo>
                  <a:lnTo>
                    <a:pt x="6863" y="2757"/>
                  </a:lnTo>
                  <a:cubicBezTo>
                    <a:pt x="6863" y="1237"/>
                    <a:pt x="5624" y="1"/>
                    <a:pt x="4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1" name="Google Shape;6791;p55"/>
            <p:cNvSpPr/>
            <p:nvPr/>
          </p:nvSpPr>
          <p:spPr>
            <a:xfrm>
              <a:off x="2886974" y="2643976"/>
              <a:ext cx="10228" cy="1122971"/>
            </a:xfrm>
            <a:custGeom>
              <a:avLst/>
              <a:gdLst/>
              <a:ahLst/>
              <a:cxnLst/>
              <a:rect l="l" t="t" r="r" b="b"/>
              <a:pathLst>
                <a:path w="247" h="27120" extrusionOk="0">
                  <a:moveTo>
                    <a:pt x="1" y="0"/>
                  </a:moveTo>
                  <a:lnTo>
                    <a:pt x="1" y="27120"/>
                  </a:lnTo>
                  <a:lnTo>
                    <a:pt x="246" y="27120"/>
                  </a:lnTo>
                  <a:lnTo>
                    <a:pt x="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2" name="Google Shape;6792;p55"/>
            <p:cNvSpPr/>
            <p:nvPr/>
          </p:nvSpPr>
          <p:spPr>
            <a:xfrm>
              <a:off x="2547231" y="2877759"/>
              <a:ext cx="689601" cy="73415"/>
            </a:xfrm>
            <a:custGeom>
              <a:avLst/>
              <a:gdLst/>
              <a:ahLst/>
              <a:cxnLst/>
              <a:rect l="l" t="t" r="r" b="b"/>
              <a:pathLst>
                <a:path w="16654" h="1773" extrusionOk="0">
                  <a:moveTo>
                    <a:pt x="113" y="1"/>
                  </a:moveTo>
                  <a:lnTo>
                    <a:pt x="1" y="219"/>
                  </a:lnTo>
                  <a:cubicBezTo>
                    <a:pt x="1945" y="1237"/>
                    <a:pt x="4135" y="1772"/>
                    <a:pt x="6337" y="1772"/>
                  </a:cubicBezTo>
                  <a:lnTo>
                    <a:pt x="10315" y="1772"/>
                  </a:lnTo>
                  <a:cubicBezTo>
                    <a:pt x="12519" y="1772"/>
                    <a:pt x="14709" y="1237"/>
                    <a:pt x="16653" y="219"/>
                  </a:cubicBezTo>
                  <a:lnTo>
                    <a:pt x="16542" y="1"/>
                  </a:lnTo>
                  <a:cubicBezTo>
                    <a:pt x="14631" y="1002"/>
                    <a:pt x="12477" y="1533"/>
                    <a:pt x="10315" y="1533"/>
                  </a:cubicBezTo>
                  <a:lnTo>
                    <a:pt x="6337" y="1533"/>
                  </a:lnTo>
                  <a:cubicBezTo>
                    <a:pt x="4175" y="1533"/>
                    <a:pt x="2024" y="1002"/>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3" name="Google Shape;6793;p55"/>
            <p:cNvSpPr/>
            <p:nvPr/>
          </p:nvSpPr>
          <p:spPr>
            <a:xfrm>
              <a:off x="2561350" y="3500186"/>
              <a:ext cx="661029" cy="66211"/>
            </a:xfrm>
            <a:custGeom>
              <a:avLst/>
              <a:gdLst/>
              <a:ahLst/>
              <a:cxnLst/>
              <a:rect l="l" t="t" r="r" b="b"/>
              <a:pathLst>
                <a:path w="15964" h="1599" extrusionOk="0">
                  <a:moveTo>
                    <a:pt x="5993" y="0"/>
                  </a:moveTo>
                  <a:cubicBezTo>
                    <a:pt x="3892" y="0"/>
                    <a:pt x="1878" y="466"/>
                    <a:pt x="0" y="1378"/>
                  </a:cubicBezTo>
                  <a:lnTo>
                    <a:pt x="109" y="1599"/>
                  </a:lnTo>
                  <a:cubicBezTo>
                    <a:pt x="1953" y="701"/>
                    <a:pt x="3934" y="243"/>
                    <a:pt x="5996" y="243"/>
                  </a:cubicBezTo>
                  <a:lnTo>
                    <a:pt x="9974" y="243"/>
                  </a:lnTo>
                  <a:cubicBezTo>
                    <a:pt x="12038" y="243"/>
                    <a:pt x="14016" y="701"/>
                    <a:pt x="15860" y="1599"/>
                  </a:cubicBezTo>
                  <a:lnTo>
                    <a:pt x="15964" y="1378"/>
                  </a:lnTo>
                  <a:cubicBezTo>
                    <a:pt x="14086" y="463"/>
                    <a:pt x="12072" y="0"/>
                    <a:pt x="9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4" name="Google Shape;6794;p55"/>
            <p:cNvSpPr/>
            <p:nvPr/>
          </p:nvSpPr>
          <p:spPr>
            <a:xfrm>
              <a:off x="2635717" y="3004339"/>
              <a:ext cx="512501" cy="442563"/>
            </a:xfrm>
            <a:custGeom>
              <a:avLst/>
              <a:gdLst/>
              <a:ahLst/>
              <a:cxnLst/>
              <a:rect l="l" t="t" r="r" b="b"/>
              <a:pathLst>
                <a:path w="12377" h="10688" extrusionOk="0">
                  <a:moveTo>
                    <a:pt x="6191" y="0"/>
                  </a:moveTo>
                  <a:cubicBezTo>
                    <a:pt x="5339" y="0"/>
                    <a:pt x="4487" y="445"/>
                    <a:pt x="4049" y="1335"/>
                  </a:cubicBezTo>
                  <a:lnTo>
                    <a:pt x="3644" y="2150"/>
                  </a:lnTo>
                  <a:lnTo>
                    <a:pt x="2746" y="2284"/>
                  </a:lnTo>
                  <a:cubicBezTo>
                    <a:pt x="785" y="2568"/>
                    <a:pt x="1" y="4979"/>
                    <a:pt x="1421" y="6359"/>
                  </a:cubicBezTo>
                  <a:lnTo>
                    <a:pt x="2074" y="6996"/>
                  </a:lnTo>
                  <a:lnTo>
                    <a:pt x="1920" y="7891"/>
                  </a:lnTo>
                  <a:cubicBezTo>
                    <a:pt x="1656" y="9436"/>
                    <a:pt x="2880" y="10687"/>
                    <a:pt x="4271" y="10687"/>
                  </a:cubicBezTo>
                  <a:cubicBezTo>
                    <a:pt x="4639" y="10687"/>
                    <a:pt x="5019" y="10600"/>
                    <a:pt x="5385" y="10407"/>
                  </a:cubicBezTo>
                  <a:lnTo>
                    <a:pt x="6192" y="9986"/>
                  </a:lnTo>
                  <a:lnTo>
                    <a:pt x="6998" y="10407"/>
                  </a:lnTo>
                  <a:cubicBezTo>
                    <a:pt x="7363" y="10600"/>
                    <a:pt x="7742" y="10687"/>
                    <a:pt x="8109" y="10687"/>
                  </a:cubicBezTo>
                  <a:cubicBezTo>
                    <a:pt x="9500" y="10687"/>
                    <a:pt x="10727" y="9436"/>
                    <a:pt x="10463" y="7891"/>
                  </a:cubicBezTo>
                  <a:lnTo>
                    <a:pt x="10309" y="6996"/>
                  </a:lnTo>
                  <a:lnTo>
                    <a:pt x="10962" y="6359"/>
                  </a:lnTo>
                  <a:cubicBezTo>
                    <a:pt x="12376" y="4976"/>
                    <a:pt x="11595" y="2568"/>
                    <a:pt x="9637" y="2284"/>
                  </a:cubicBezTo>
                  <a:lnTo>
                    <a:pt x="8736" y="2150"/>
                  </a:lnTo>
                  <a:lnTo>
                    <a:pt x="8331" y="1335"/>
                  </a:lnTo>
                  <a:cubicBezTo>
                    <a:pt x="7895" y="445"/>
                    <a:pt x="7043"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5" name="Google Shape;6795;p55"/>
            <p:cNvSpPr/>
            <p:nvPr/>
          </p:nvSpPr>
          <p:spPr>
            <a:xfrm>
              <a:off x="2673853" y="3037133"/>
              <a:ext cx="436601" cy="376725"/>
            </a:xfrm>
            <a:custGeom>
              <a:avLst/>
              <a:gdLst/>
              <a:ahLst/>
              <a:cxnLst/>
              <a:rect l="l" t="t" r="r" b="b"/>
              <a:pathLst>
                <a:path w="10544" h="9098" extrusionOk="0">
                  <a:moveTo>
                    <a:pt x="5271" y="0"/>
                  </a:moveTo>
                  <a:cubicBezTo>
                    <a:pt x="4544" y="0"/>
                    <a:pt x="3818" y="378"/>
                    <a:pt x="3443" y="1134"/>
                  </a:cubicBezTo>
                  <a:lnTo>
                    <a:pt x="3100" y="1829"/>
                  </a:lnTo>
                  <a:lnTo>
                    <a:pt x="2333" y="1941"/>
                  </a:lnTo>
                  <a:cubicBezTo>
                    <a:pt x="667" y="2181"/>
                    <a:pt x="1" y="4231"/>
                    <a:pt x="1209" y="5411"/>
                  </a:cubicBezTo>
                  <a:lnTo>
                    <a:pt x="1761" y="5952"/>
                  </a:lnTo>
                  <a:lnTo>
                    <a:pt x="1630" y="6714"/>
                  </a:lnTo>
                  <a:cubicBezTo>
                    <a:pt x="1402" y="8028"/>
                    <a:pt x="2451" y="9097"/>
                    <a:pt x="3638" y="9097"/>
                  </a:cubicBezTo>
                  <a:cubicBezTo>
                    <a:pt x="3951" y="9097"/>
                    <a:pt x="4273" y="9023"/>
                    <a:pt x="4584" y="8859"/>
                  </a:cubicBezTo>
                  <a:lnTo>
                    <a:pt x="5271" y="8497"/>
                  </a:lnTo>
                  <a:lnTo>
                    <a:pt x="5957" y="8859"/>
                  </a:lnTo>
                  <a:cubicBezTo>
                    <a:pt x="6269" y="9023"/>
                    <a:pt x="6592" y="9098"/>
                    <a:pt x="6905" y="9098"/>
                  </a:cubicBezTo>
                  <a:cubicBezTo>
                    <a:pt x="8091" y="9098"/>
                    <a:pt x="9136" y="8032"/>
                    <a:pt x="8911" y="6714"/>
                  </a:cubicBezTo>
                  <a:lnTo>
                    <a:pt x="8777" y="5952"/>
                  </a:lnTo>
                  <a:lnTo>
                    <a:pt x="9332" y="5411"/>
                  </a:lnTo>
                  <a:cubicBezTo>
                    <a:pt x="10543" y="4237"/>
                    <a:pt x="9876" y="2186"/>
                    <a:pt x="8205" y="1941"/>
                  </a:cubicBezTo>
                  <a:lnTo>
                    <a:pt x="7438" y="1829"/>
                  </a:lnTo>
                  <a:lnTo>
                    <a:pt x="7098" y="1134"/>
                  </a:lnTo>
                  <a:cubicBezTo>
                    <a:pt x="6723" y="378"/>
                    <a:pt x="5997" y="0"/>
                    <a:pt x="5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55"/>
            <p:cNvSpPr/>
            <p:nvPr/>
          </p:nvSpPr>
          <p:spPr>
            <a:xfrm>
              <a:off x="2673853" y="3067319"/>
              <a:ext cx="401487" cy="362688"/>
            </a:xfrm>
            <a:custGeom>
              <a:avLst/>
              <a:gdLst/>
              <a:ahLst/>
              <a:cxnLst/>
              <a:rect l="l" t="t" r="r" b="b"/>
              <a:pathLst>
                <a:path w="9696" h="8759" extrusionOk="0">
                  <a:moveTo>
                    <a:pt x="1" y="4124"/>
                  </a:moveTo>
                  <a:lnTo>
                    <a:pt x="1" y="4124"/>
                  </a:lnTo>
                  <a:cubicBezTo>
                    <a:pt x="121" y="4378"/>
                    <a:pt x="280" y="4624"/>
                    <a:pt x="503" y="4838"/>
                  </a:cubicBezTo>
                  <a:lnTo>
                    <a:pt x="1156" y="5475"/>
                  </a:lnTo>
                  <a:lnTo>
                    <a:pt x="1002" y="6370"/>
                  </a:lnTo>
                  <a:cubicBezTo>
                    <a:pt x="991" y="6437"/>
                    <a:pt x="988" y="6498"/>
                    <a:pt x="980" y="6565"/>
                  </a:cubicBezTo>
                  <a:cubicBezTo>
                    <a:pt x="1861" y="6230"/>
                    <a:pt x="2897" y="5574"/>
                    <a:pt x="3868" y="5147"/>
                  </a:cubicBezTo>
                  <a:lnTo>
                    <a:pt x="3868" y="5147"/>
                  </a:lnTo>
                  <a:cubicBezTo>
                    <a:pt x="3867" y="5206"/>
                    <a:pt x="3885" y="5245"/>
                    <a:pt x="3941" y="5245"/>
                  </a:cubicBezTo>
                  <a:cubicBezTo>
                    <a:pt x="3949" y="5245"/>
                    <a:pt x="3956" y="5244"/>
                    <a:pt x="3965" y="5243"/>
                  </a:cubicBezTo>
                  <a:cubicBezTo>
                    <a:pt x="4252" y="5198"/>
                    <a:pt x="4531" y="5067"/>
                    <a:pt x="4710" y="4841"/>
                  </a:cubicBezTo>
                  <a:lnTo>
                    <a:pt x="4710" y="4841"/>
                  </a:lnTo>
                  <a:cubicBezTo>
                    <a:pt x="4439" y="4914"/>
                    <a:pt x="4156" y="5020"/>
                    <a:pt x="3868" y="5147"/>
                  </a:cubicBezTo>
                  <a:lnTo>
                    <a:pt x="3868" y="5147"/>
                  </a:lnTo>
                  <a:cubicBezTo>
                    <a:pt x="3870" y="4977"/>
                    <a:pt x="4037" y="4642"/>
                    <a:pt x="3904" y="4642"/>
                  </a:cubicBezTo>
                  <a:cubicBezTo>
                    <a:pt x="3893" y="4642"/>
                    <a:pt x="3880" y="4644"/>
                    <a:pt x="3864" y="4649"/>
                  </a:cubicBezTo>
                  <a:cubicBezTo>
                    <a:pt x="3100" y="4897"/>
                    <a:pt x="2639" y="5077"/>
                    <a:pt x="2176" y="5077"/>
                  </a:cubicBezTo>
                  <a:cubicBezTo>
                    <a:pt x="1625" y="5077"/>
                    <a:pt x="1071" y="4822"/>
                    <a:pt x="1" y="4124"/>
                  </a:cubicBezTo>
                  <a:close/>
                  <a:moveTo>
                    <a:pt x="7508" y="1"/>
                  </a:moveTo>
                  <a:cubicBezTo>
                    <a:pt x="7304" y="1081"/>
                    <a:pt x="6978" y="2138"/>
                    <a:pt x="6531" y="3142"/>
                  </a:cubicBezTo>
                  <a:cubicBezTo>
                    <a:pt x="6412" y="3418"/>
                    <a:pt x="6250" y="3720"/>
                    <a:pt x="5960" y="3803"/>
                  </a:cubicBezTo>
                  <a:cubicBezTo>
                    <a:pt x="5908" y="3819"/>
                    <a:pt x="5855" y="3826"/>
                    <a:pt x="5802" y="3826"/>
                  </a:cubicBezTo>
                  <a:cubicBezTo>
                    <a:pt x="5627" y="3826"/>
                    <a:pt x="5452" y="3748"/>
                    <a:pt x="5315" y="3636"/>
                  </a:cubicBezTo>
                  <a:cubicBezTo>
                    <a:pt x="5134" y="3488"/>
                    <a:pt x="5008" y="3290"/>
                    <a:pt x="4883" y="3095"/>
                  </a:cubicBezTo>
                  <a:cubicBezTo>
                    <a:pt x="4249" y="2102"/>
                    <a:pt x="3616" y="1109"/>
                    <a:pt x="2983" y="113"/>
                  </a:cubicBezTo>
                  <a:lnTo>
                    <a:pt x="2729" y="629"/>
                  </a:lnTo>
                  <a:lnTo>
                    <a:pt x="2235" y="698"/>
                  </a:lnTo>
                  <a:cubicBezTo>
                    <a:pt x="3265" y="1348"/>
                    <a:pt x="4157" y="2197"/>
                    <a:pt x="4673" y="3282"/>
                  </a:cubicBezTo>
                  <a:cubicBezTo>
                    <a:pt x="4908" y="3778"/>
                    <a:pt x="5045" y="4409"/>
                    <a:pt x="4710" y="4841"/>
                  </a:cubicBezTo>
                  <a:cubicBezTo>
                    <a:pt x="4714" y="4840"/>
                    <a:pt x="4718" y="4840"/>
                    <a:pt x="4721" y="4840"/>
                  </a:cubicBezTo>
                  <a:cubicBezTo>
                    <a:pt x="4845" y="4840"/>
                    <a:pt x="4774" y="5371"/>
                    <a:pt x="4883" y="5461"/>
                  </a:cubicBezTo>
                  <a:cubicBezTo>
                    <a:pt x="4961" y="5522"/>
                    <a:pt x="4989" y="5622"/>
                    <a:pt x="5005" y="5720"/>
                  </a:cubicBezTo>
                  <a:cubicBezTo>
                    <a:pt x="5095" y="6192"/>
                    <a:pt x="5047" y="6680"/>
                    <a:pt x="4983" y="7157"/>
                  </a:cubicBezTo>
                  <a:cubicBezTo>
                    <a:pt x="4913" y="7695"/>
                    <a:pt x="4821" y="8228"/>
                    <a:pt x="4713" y="8758"/>
                  </a:cubicBezTo>
                  <a:lnTo>
                    <a:pt x="5271" y="8465"/>
                  </a:lnTo>
                  <a:lnTo>
                    <a:pt x="5683" y="8683"/>
                  </a:lnTo>
                  <a:cubicBezTo>
                    <a:pt x="5625" y="8236"/>
                    <a:pt x="5583" y="7784"/>
                    <a:pt x="5563" y="7335"/>
                  </a:cubicBezTo>
                  <a:cubicBezTo>
                    <a:pt x="5530" y="6599"/>
                    <a:pt x="5563" y="5815"/>
                    <a:pt x="5976" y="5210"/>
                  </a:cubicBezTo>
                  <a:cubicBezTo>
                    <a:pt x="6004" y="5168"/>
                    <a:pt x="6038" y="5126"/>
                    <a:pt x="6082" y="5098"/>
                  </a:cubicBezTo>
                  <a:cubicBezTo>
                    <a:pt x="6141" y="5062"/>
                    <a:pt x="6211" y="5059"/>
                    <a:pt x="6280" y="5059"/>
                  </a:cubicBezTo>
                  <a:cubicBezTo>
                    <a:pt x="6284" y="5059"/>
                    <a:pt x="6288" y="5059"/>
                    <a:pt x="6291" y="5059"/>
                  </a:cubicBezTo>
                  <a:cubicBezTo>
                    <a:pt x="7364" y="5059"/>
                    <a:pt x="8390" y="5467"/>
                    <a:pt x="9436" y="5731"/>
                  </a:cubicBezTo>
                  <a:lnTo>
                    <a:pt x="9394" y="5475"/>
                  </a:lnTo>
                  <a:lnTo>
                    <a:pt x="9695" y="5170"/>
                  </a:lnTo>
                  <a:cubicBezTo>
                    <a:pt x="9321" y="5154"/>
                    <a:pt x="8950" y="5134"/>
                    <a:pt x="8579" y="5078"/>
                  </a:cubicBezTo>
                  <a:cubicBezTo>
                    <a:pt x="8200" y="5023"/>
                    <a:pt x="7823" y="4939"/>
                    <a:pt x="7458" y="4825"/>
                  </a:cubicBezTo>
                  <a:cubicBezTo>
                    <a:pt x="7215" y="4749"/>
                    <a:pt x="6975" y="4657"/>
                    <a:pt x="6780" y="4501"/>
                  </a:cubicBezTo>
                  <a:cubicBezTo>
                    <a:pt x="6584" y="4345"/>
                    <a:pt x="6434" y="4110"/>
                    <a:pt x="6434" y="3859"/>
                  </a:cubicBezTo>
                  <a:cubicBezTo>
                    <a:pt x="6434" y="3605"/>
                    <a:pt x="6582" y="3374"/>
                    <a:pt x="6721" y="3165"/>
                  </a:cubicBezTo>
                  <a:lnTo>
                    <a:pt x="8342" y="707"/>
                  </a:lnTo>
                  <a:lnTo>
                    <a:pt x="7820" y="629"/>
                  </a:lnTo>
                  <a:lnTo>
                    <a:pt x="7508" y="1"/>
                  </a:ln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55"/>
            <p:cNvSpPr/>
            <p:nvPr/>
          </p:nvSpPr>
          <p:spPr>
            <a:xfrm>
              <a:off x="2809129" y="3142762"/>
              <a:ext cx="165796" cy="165837"/>
            </a:xfrm>
            <a:custGeom>
              <a:avLst/>
              <a:gdLst/>
              <a:ahLst/>
              <a:cxnLst/>
              <a:rect l="l" t="t" r="r" b="b"/>
              <a:pathLst>
                <a:path w="4004" h="4005" extrusionOk="0">
                  <a:moveTo>
                    <a:pt x="2004" y="1"/>
                  </a:moveTo>
                  <a:cubicBezTo>
                    <a:pt x="896" y="1"/>
                    <a:pt x="0" y="896"/>
                    <a:pt x="0" y="2001"/>
                  </a:cubicBezTo>
                  <a:cubicBezTo>
                    <a:pt x="0" y="3109"/>
                    <a:pt x="896" y="4004"/>
                    <a:pt x="2004" y="4004"/>
                  </a:cubicBezTo>
                  <a:cubicBezTo>
                    <a:pt x="3108" y="4004"/>
                    <a:pt x="4004" y="3109"/>
                    <a:pt x="4004" y="2001"/>
                  </a:cubicBezTo>
                  <a:cubicBezTo>
                    <a:pt x="4004" y="896"/>
                    <a:pt x="3108" y="1"/>
                    <a:pt x="2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55"/>
            <p:cNvSpPr/>
            <p:nvPr/>
          </p:nvSpPr>
          <p:spPr>
            <a:xfrm>
              <a:off x="2826230" y="3168973"/>
              <a:ext cx="131593" cy="113374"/>
            </a:xfrm>
            <a:custGeom>
              <a:avLst/>
              <a:gdLst/>
              <a:ahLst/>
              <a:cxnLst/>
              <a:rect l="l" t="t" r="r" b="b"/>
              <a:pathLst>
                <a:path w="3178" h="2738" extrusionOk="0">
                  <a:moveTo>
                    <a:pt x="1589" y="1"/>
                  </a:moveTo>
                  <a:cubicBezTo>
                    <a:pt x="1371" y="1"/>
                    <a:pt x="1151" y="115"/>
                    <a:pt x="1035" y="344"/>
                  </a:cubicBezTo>
                  <a:lnTo>
                    <a:pt x="932" y="553"/>
                  </a:lnTo>
                  <a:lnTo>
                    <a:pt x="701" y="584"/>
                  </a:lnTo>
                  <a:cubicBezTo>
                    <a:pt x="198" y="654"/>
                    <a:pt x="0" y="1270"/>
                    <a:pt x="363" y="1627"/>
                  </a:cubicBezTo>
                  <a:lnTo>
                    <a:pt x="530" y="1792"/>
                  </a:lnTo>
                  <a:lnTo>
                    <a:pt x="491" y="2021"/>
                  </a:lnTo>
                  <a:cubicBezTo>
                    <a:pt x="425" y="2416"/>
                    <a:pt x="739" y="2737"/>
                    <a:pt x="1096" y="2737"/>
                  </a:cubicBezTo>
                  <a:cubicBezTo>
                    <a:pt x="1190" y="2737"/>
                    <a:pt x="1287" y="2715"/>
                    <a:pt x="1381" y="2665"/>
                  </a:cubicBezTo>
                  <a:lnTo>
                    <a:pt x="1588" y="2559"/>
                  </a:lnTo>
                  <a:lnTo>
                    <a:pt x="1791" y="2665"/>
                  </a:lnTo>
                  <a:cubicBezTo>
                    <a:pt x="1886" y="2715"/>
                    <a:pt x="1983" y="2737"/>
                    <a:pt x="2078" y="2737"/>
                  </a:cubicBezTo>
                  <a:cubicBezTo>
                    <a:pt x="2435" y="2737"/>
                    <a:pt x="2747" y="2416"/>
                    <a:pt x="2681" y="2021"/>
                  </a:cubicBezTo>
                  <a:lnTo>
                    <a:pt x="2642" y="1792"/>
                  </a:lnTo>
                  <a:lnTo>
                    <a:pt x="2810" y="1627"/>
                  </a:lnTo>
                  <a:cubicBezTo>
                    <a:pt x="3178" y="1276"/>
                    <a:pt x="2974" y="657"/>
                    <a:pt x="2472" y="584"/>
                  </a:cubicBezTo>
                  <a:lnTo>
                    <a:pt x="2243" y="553"/>
                  </a:lnTo>
                  <a:lnTo>
                    <a:pt x="2137" y="344"/>
                  </a:lnTo>
                  <a:cubicBezTo>
                    <a:pt x="2026" y="115"/>
                    <a:pt x="1808" y="1"/>
                    <a:pt x="158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9" name="Google Shape;6799;p55"/>
            <p:cNvSpPr/>
            <p:nvPr/>
          </p:nvSpPr>
          <p:spPr>
            <a:xfrm>
              <a:off x="2849335" y="3182844"/>
              <a:ext cx="85506" cy="85548"/>
            </a:xfrm>
            <a:custGeom>
              <a:avLst/>
              <a:gdLst/>
              <a:ahLst/>
              <a:cxnLst/>
              <a:rect l="l" t="t" r="r" b="b"/>
              <a:pathLst>
                <a:path w="2065" h="2066" extrusionOk="0">
                  <a:moveTo>
                    <a:pt x="1033" y="1"/>
                  </a:moveTo>
                  <a:cubicBezTo>
                    <a:pt x="461" y="1"/>
                    <a:pt x="0" y="461"/>
                    <a:pt x="0" y="1033"/>
                  </a:cubicBezTo>
                  <a:cubicBezTo>
                    <a:pt x="0" y="1605"/>
                    <a:pt x="461" y="2065"/>
                    <a:pt x="1033" y="2065"/>
                  </a:cubicBezTo>
                  <a:cubicBezTo>
                    <a:pt x="1604" y="2065"/>
                    <a:pt x="2065" y="1605"/>
                    <a:pt x="2065" y="1033"/>
                  </a:cubicBezTo>
                  <a:cubicBezTo>
                    <a:pt x="2065" y="467"/>
                    <a:pt x="1604"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0" name="Google Shape;6800;p55"/>
            <p:cNvSpPr/>
            <p:nvPr/>
          </p:nvSpPr>
          <p:spPr>
            <a:xfrm>
              <a:off x="2889541" y="3099119"/>
              <a:ext cx="5093" cy="255774"/>
            </a:xfrm>
            <a:custGeom>
              <a:avLst/>
              <a:gdLst/>
              <a:ahLst/>
              <a:cxnLst/>
              <a:rect l="l" t="t" r="r" b="b"/>
              <a:pathLst>
                <a:path w="123" h="6177" extrusionOk="0">
                  <a:moveTo>
                    <a:pt x="0" y="0"/>
                  </a:moveTo>
                  <a:lnTo>
                    <a:pt x="0" y="6177"/>
                  </a:lnTo>
                  <a:lnTo>
                    <a:pt x="123" y="6177"/>
                  </a:lnTo>
                  <a:lnTo>
                    <a:pt x="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1" name="Google Shape;6801;p55"/>
            <p:cNvSpPr/>
            <p:nvPr/>
          </p:nvSpPr>
          <p:spPr>
            <a:xfrm>
              <a:off x="2879479" y="3077050"/>
              <a:ext cx="26045" cy="26045"/>
            </a:xfrm>
            <a:custGeom>
              <a:avLst/>
              <a:gdLst/>
              <a:ahLst/>
              <a:cxnLst/>
              <a:rect l="l" t="t" r="r" b="b"/>
              <a:pathLst>
                <a:path w="629" h="629" extrusionOk="0">
                  <a:moveTo>
                    <a:pt x="313" y="0"/>
                  </a:moveTo>
                  <a:cubicBezTo>
                    <a:pt x="140" y="0"/>
                    <a:pt x="0" y="140"/>
                    <a:pt x="0" y="313"/>
                  </a:cubicBezTo>
                  <a:cubicBezTo>
                    <a:pt x="0" y="489"/>
                    <a:pt x="140" y="628"/>
                    <a:pt x="313" y="628"/>
                  </a:cubicBezTo>
                  <a:cubicBezTo>
                    <a:pt x="489" y="628"/>
                    <a:pt x="628" y="489"/>
                    <a:pt x="628" y="313"/>
                  </a:cubicBezTo>
                  <a:cubicBezTo>
                    <a:pt x="628" y="140"/>
                    <a:pt x="489"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2" name="Google Shape;6802;p55"/>
            <p:cNvSpPr/>
            <p:nvPr/>
          </p:nvSpPr>
          <p:spPr>
            <a:xfrm>
              <a:off x="2887222" y="3084875"/>
              <a:ext cx="10559" cy="10352"/>
            </a:xfrm>
            <a:custGeom>
              <a:avLst/>
              <a:gdLst/>
              <a:ahLst/>
              <a:cxnLst/>
              <a:rect l="l" t="t" r="r" b="b"/>
              <a:pathLst>
                <a:path w="255" h="250" extrusionOk="0">
                  <a:moveTo>
                    <a:pt x="135" y="1"/>
                  </a:moveTo>
                  <a:cubicBezTo>
                    <a:pt x="132" y="1"/>
                    <a:pt x="129" y="1"/>
                    <a:pt x="126" y="1"/>
                  </a:cubicBezTo>
                  <a:cubicBezTo>
                    <a:pt x="56" y="1"/>
                    <a:pt x="0" y="57"/>
                    <a:pt x="0" y="127"/>
                  </a:cubicBezTo>
                  <a:cubicBezTo>
                    <a:pt x="0" y="196"/>
                    <a:pt x="56" y="249"/>
                    <a:pt x="126" y="249"/>
                  </a:cubicBezTo>
                  <a:cubicBezTo>
                    <a:pt x="196" y="249"/>
                    <a:pt x="254" y="196"/>
                    <a:pt x="254" y="127"/>
                  </a:cubicBezTo>
                  <a:cubicBezTo>
                    <a:pt x="254" y="55"/>
                    <a:pt x="198" y="1"/>
                    <a:pt x="135"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3" name="Google Shape;6803;p55"/>
            <p:cNvSpPr/>
            <p:nvPr/>
          </p:nvSpPr>
          <p:spPr>
            <a:xfrm>
              <a:off x="2879355" y="3350914"/>
              <a:ext cx="26045" cy="26045"/>
            </a:xfrm>
            <a:custGeom>
              <a:avLst/>
              <a:gdLst/>
              <a:ahLst/>
              <a:cxnLst/>
              <a:rect l="l" t="t" r="r" b="b"/>
              <a:pathLst>
                <a:path w="629" h="629" extrusionOk="0">
                  <a:moveTo>
                    <a:pt x="313" y="1"/>
                  </a:moveTo>
                  <a:cubicBezTo>
                    <a:pt x="140" y="1"/>
                    <a:pt x="1" y="146"/>
                    <a:pt x="1" y="316"/>
                  </a:cubicBezTo>
                  <a:cubicBezTo>
                    <a:pt x="1" y="489"/>
                    <a:pt x="143" y="629"/>
                    <a:pt x="313" y="629"/>
                  </a:cubicBezTo>
                  <a:cubicBezTo>
                    <a:pt x="489" y="629"/>
                    <a:pt x="628" y="486"/>
                    <a:pt x="628" y="316"/>
                  </a:cubicBezTo>
                  <a:cubicBezTo>
                    <a:pt x="628" y="146"/>
                    <a:pt x="489" y="6"/>
                    <a:pt x="313" y="1"/>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4" name="Google Shape;6804;p55"/>
            <p:cNvSpPr/>
            <p:nvPr/>
          </p:nvSpPr>
          <p:spPr>
            <a:xfrm>
              <a:off x="2887222" y="3358782"/>
              <a:ext cx="10559" cy="10435"/>
            </a:xfrm>
            <a:custGeom>
              <a:avLst/>
              <a:gdLst/>
              <a:ahLst/>
              <a:cxnLst/>
              <a:rect l="l" t="t" r="r" b="b"/>
              <a:pathLst>
                <a:path w="255" h="252" extrusionOk="0">
                  <a:moveTo>
                    <a:pt x="126" y="1"/>
                  </a:moveTo>
                  <a:cubicBezTo>
                    <a:pt x="56" y="1"/>
                    <a:pt x="0" y="56"/>
                    <a:pt x="0" y="126"/>
                  </a:cubicBezTo>
                  <a:cubicBezTo>
                    <a:pt x="0" y="196"/>
                    <a:pt x="56" y="252"/>
                    <a:pt x="126" y="252"/>
                  </a:cubicBezTo>
                  <a:cubicBezTo>
                    <a:pt x="196" y="252"/>
                    <a:pt x="254" y="196"/>
                    <a:pt x="254" y="126"/>
                  </a:cubicBezTo>
                  <a:cubicBezTo>
                    <a:pt x="254" y="56"/>
                    <a:pt x="193"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5" name="Google Shape;6805;p55"/>
            <p:cNvSpPr/>
            <p:nvPr/>
          </p:nvSpPr>
          <p:spPr>
            <a:xfrm>
              <a:off x="2764534" y="3224209"/>
              <a:ext cx="255816" cy="5135"/>
            </a:xfrm>
            <a:custGeom>
              <a:avLst/>
              <a:gdLst/>
              <a:ahLst/>
              <a:cxnLst/>
              <a:rect l="l" t="t" r="r" b="b"/>
              <a:pathLst>
                <a:path w="6178" h="124" extrusionOk="0">
                  <a:moveTo>
                    <a:pt x="1" y="1"/>
                  </a:moveTo>
                  <a:lnTo>
                    <a:pt x="1" y="123"/>
                  </a:lnTo>
                  <a:lnTo>
                    <a:pt x="6177" y="123"/>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6" name="Google Shape;6806;p55"/>
            <p:cNvSpPr/>
            <p:nvPr/>
          </p:nvSpPr>
          <p:spPr>
            <a:xfrm>
              <a:off x="3016370" y="3213941"/>
              <a:ext cx="26004" cy="26004"/>
            </a:xfrm>
            <a:custGeom>
              <a:avLst/>
              <a:gdLst/>
              <a:ahLst/>
              <a:cxnLst/>
              <a:rect l="l" t="t" r="r" b="b"/>
              <a:pathLst>
                <a:path w="628" h="628" extrusionOk="0">
                  <a:moveTo>
                    <a:pt x="316" y="0"/>
                  </a:moveTo>
                  <a:cubicBezTo>
                    <a:pt x="140" y="0"/>
                    <a:pt x="0" y="140"/>
                    <a:pt x="0" y="315"/>
                  </a:cubicBezTo>
                  <a:cubicBezTo>
                    <a:pt x="0" y="488"/>
                    <a:pt x="140" y="628"/>
                    <a:pt x="316" y="628"/>
                  </a:cubicBezTo>
                  <a:cubicBezTo>
                    <a:pt x="489" y="628"/>
                    <a:pt x="628" y="488"/>
                    <a:pt x="628" y="315"/>
                  </a:cubicBezTo>
                  <a:cubicBezTo>
                    <a:pt x="628" y="140"/>
                    <a:pt x="489" y="0"/>
                    <a:pt x="316"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7" name="Google Shape;6807;p55"/>
            <p:cNvSpPr/>
            <p:nvPr/>
          </p:nvSpPr>
          <p:spPr>
            <a:xfrm>
              <a:off x="3024237" y="3221891"/>
              <a:ext cx="10518" cy="10435"/>
            </a:xfrm>
            <a:custGeom>
              <a:avLst/>
              <a:gdLst/>
              <a:ahLst/>
              <a:cxnLst/>
              <a:rect l="l" t="t" r="r" b="b"/>
              <a:pathLst>
                <a:path w="254" h="252" extrusionOk="0">
                  <a:moveTo>
                    <a:pt x="126" y="1"/>
                  </a:moveTo>
                  <a:cubicBezTo>
                    <a:pt x="56" y="1"/>
                    <a:pt x="0" y="57"/>
                    <a:pt x="0" y="126"/>
                  </a:cubicBezTo>
                  <a:cubicBezTo>
                    <a:pt x="0" y="196"/>
                    <a:pt x="56" y="252"/>
                    <a:pt x="126" y="252"/>
                  </a:cubicBezTo>
                  <a:cubicBezTo>
                    <a:pt x="195" y="252"/>
                    <a:pt x="254" y="196"/>
                    <a:pt x="251" y="126"/>
                  </a:cubicBezTo>
                  <a:cubicBezTo>
                    <a:pt x="251" y="57"/>
                    <a:pt x="195"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8" name="Google Shape;6808;p55"/>
            <p:cNvSpPr/>
            <p:nvPr/>
          </p:nvSpPr>
          <p:spPr>
            <a:xfrm>
              <a:off x="2742464" y="3213941"/>
              <a:ext cx="26045" cy="26004"/>
            </a:xfrm>
            <a:custGeom>
              <a:avLst/>
              <a:gdLst/>
              <a:ahLst/>
              <a:cxnLst/>
              <a:rect l="l" t="t" r="r" b="b"/>
              <a:pathLst>
                <a:path w="629" h="628" extrusionOk="0">
                  <a:moveTo>
                    <a:pt x="313" y="0"/>
                  </a:moveTo>
                  <a:cubicBezTo>
                    <a:pt x="140" y="0"/>
                    <a:pt x="1" y="142"/>
                    <a:pt x="1" y="315"/>
                  </a:cubicBezTo>
                  <a:cubicBezTo>
                    <a:pt x="1" y="488"/>
                    <a:pt x="143" y="628"/>
                    <a:pt x="313" y="628"/>
                  </a:cubicBezTo>
                  <a:cubicBezTo>
                    <a:pt x="486" y="628"/>
                    <a:pt x="626" y="488"/>
                    <a:pt x="628" y="315"/>
                  </a:cubicBezTo>
                  <a:cubicBezTo>
                    <a:pt x="628" y="140"/>
                    <a:pt x="483"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9" name="Google Shape;6809;p55"/>
            <p:cNvSpPr/>
            <p:nvPr/>
          </p:nvSpPr>
          <p:spPr>
            <a:xfrm>
              <a:off x="2750207" y="3221891"/>
              <a:ext cx="10435" cy="10435"/>
            </a:xfrm>
            <a:custGeom>
              <a:avLst/>
              <a:gdLst/>
              <a:ahLst/>
              <a:cxnLst/>
              <a:rect l="l" t="t" r="r" b="b"/>
              <a:pathLst>
                <a:path w="252" h="252" extrusionOk="0">
                  <a:moveTo>
                    <a:pt x="126" y="1"/>
                  </a:moveTo>
                  <a:cubicBezTo>
                    <a:pt x="56" y="1"/>
                    <a:pt x="1" y="57"/>
                    <a:pt x="1" y="126"/>
                  </a:cubicBezTo>
                  <a:cubicBezTo>
                    <a:pt x="1" y="196"/>
                    <a:pt x="56" y="252"/>
                    <a:pt x="126" y="252"/>
                  </a:cubicBezTo>
                  <a:cubicBezTo>
                    <a:pt x="196" y="252"/>
                    <a:pt x="252" y="196"/>
                    <a:pt x="252" y="126"/>
                  </a:cubicBezTo>
                  <a:cubicBezTo>
                    <a:pt x="252" y="57"/>
                    <a:pt x="196"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0" name="Google Shape;6810;p55"/>
            <p:cNvSpPr/>
            <p:nvPr/>
          </p:nvSpPr>
          <p:spPr>
            <a:xfrm>
              <a:off x="2821137" y="3155930"/>
              <a:ext cx="141904" cy="141904"/>
            </a:xfrm>
            <a:custGeom>
              <a:avLst/>
              <a:gdLst/>
              <a:ahLst/>
              <a:cxnLst/>
              <a:rect l="l" t="t" r="r" b="b"/>
              <a:pathLst>
                <a:path w="3427" h="3427" extrusionOk="0">
                  <a:moveTo>
                    <a:pt x="3340" y="1"/>
                  </a:moveTo>
                  <a:lnTo>
                    <a:pt x="1" y="3340"/>
                  </a:lnTo>
                  <a:lnTo>
                    <a:pt x="87" y="3427"/>
                  </a:lnTo>
                  <a:lnTo>
                    <a:pt x="3426" y="87"/>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1" name="Google Shape;6811;p55"/>
            <p:cNvSpPr/>
            <p:nvPr/>
          </p:nvSpPr>
          <p:spPr>
            <a:xfrm>
              <a:off x="2956413" y="3143011"/>
              <a:ext cx="20041" cy="20000"/>
            </a:xfrm>
            <a:custGeom>
              <a:avLst/>
              <a:gdLst/>
              <a:ahLst/>
              <a:cxnLst/>
              <a:rect l="l" t="t" r="r" b="b"/>
              <a:pathLst>
                <a:path w="484" h="483" extrusionOk="0">
                  <a:moveTo>
                    <a:pt x="243" y="0"/>
                  </a:moveTo>
                  <a:cubicBezTo>
                    <a:pt x="109" y="0"/>
                    <a:pt x="0" y="109"/>
                    <a:pt x="0" y="240"/>
                  </a:cubicBezTo>
                  <a:cubicBezTo>
                    <a:pt x="0" y="374"/>
                    <a:pt x="109" y="483"/>
                    <a:pt x="243" y="483"/>
                  </a:cubicBezTo>
                  <a:cubicBezTo>
                    <a:pt x="374" y="483"/>
                    <a:pt x="483" y="374"/>
                    <a:pt x="483" y="240"/>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2" name="Google Shape;6812;p55"/>
            <p:cNvSpPr/>
            <p:nvPr/>
          </p:nvSpPr>
          <p:spPr>
            <a:xfrm>
              <a:off x="2962086" y="3149056"/>
              <a:ext cx="8820" cy="8033"/>
            </a:xfrm>
            <a:custGeom>
              <a:avLst/>
              <a:gdLst/>
              <a:ahLst/>
              <a:cxnLst/>
              <a:rect l="l" t="t" r="r" b="b"/>
              <a:pathLst>
                <a:path w="213" h="194" extrusionOk="0">
                  <a:moveTo>
                    <a:pt x="109" y="1"/>
                  </a:moveTo>
                  <a:cubicBezTo>
                    <a:pt x="84" y="1"/>
                    <a:pt x="59" y="11"/>
                    <a:pt x="39" y="30"/>
                  </a:cubicBezTo>
                  <a:cubicBezTo>
                    <a:pt x="0" y="64"/>
                    <a:pt x="0" y="128"/>
                    <a:pt x="39" y="167"/>
                  </a:cubicBezTo>
                  <a:cubicBezTo>
                    <a:pt x="56" y="185"/>
                    <a:pt x="80" y="194"/>
                    <a:pt x="105" y="194"/>
                  </a:cubicBezTo>
                  <a:cubicBezTo>
                    <a:pt x="131" y="194"/>
                    <a:pt x="156" y="185"/>
                    <a:pt x="176" y="167"/>
                  </a:cubicBezTo>
                  <a:cubicBezTo>
                    <a:pt x="212" y="128"/>
                    <a:pt x="212" y="64"/>
                    <a:pt x="176" y="30"/>
                  </a:cubicBezTo>
                  <a:cubicBezTo>
                    <a:pt x="158" y="11"/>
                    <a:pt x="133" y="1"/>
                    <a:pt x="10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3" name="Google Shape;6813;p55"/>
            <p:cNvSpPr/>
            <p:nvPr/>
          </p:nvSpPr>
          <p:spPr>
            <a:xfrm>
              <a:off x="2808425" y="3290999"/>
              <a:ext cx="20041" cy="20000"/>
            </a:xfrm>
            <a:custGeom>
              <a:avLst/>
              <a:gdLst/>
              <a:ahLst/>
              <a:cxnLst/>
              <a:rect l="l" t="t" r="r" b="b"/>
              <a:pathLst>
                <a:path w="484" h="483" extrusionOk="0">
                  <a:moveTo>
                    <a:pt x="241" y="0"/>
                  </a:moveTo>
                  <a:cubicBezTo>
                    <a:pt x="109" y="0"/>
                    <a:pt x="1" y="109"/>
                    <a:pt x="1" y="243"/>
                  </a:cubicBezTo>
                  <a:cubicBezTo>
                    <a:pt x="1" y="374"/>
                    <a:pt x="109" y="483"/>
                    <a:pt x="241" y="483"/>
                  </a:cubicBezTo>
                  <a:cubicBezTo>
                    <a:pt x="375" y="483"/>
                    <a:pt x="483" y="374"/>
                    <a:pt x="483" y="243"/>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4" name="Google Shape;6814;p55"/>
            <p:cNvSpPr/>
            <p:nvPr/>
          </p:nvSpPr>
          <p:spPr>
            <a:xfrm>
              <a:off x="2814305" y="3297003"/>
              <a:ext cx="8157" cy="8116"/>
            </a:xfrm>
            <a:custGeom>
              <a:avLst/>
              <a:gdLst/>
              <a:ahLst/>
              <a:cxnLst/>
              <a:rect l="l" t="t" r="r" b="b"/>
              <a:pathLst>
                <a:path w="197" h="196" extrusionOk="0">
                  <a:moveTo>
                    <a:pt x="99" y="0"/>
                  </a:moveTo>
                  <a:cubicBezTo>
                    <a:pt x="46" y="0"/>
                    <a:pt x="1" y="42"/>
                    <a:pt x="1" y="98"/>
                  </a:cubicBezTo>
                  <a:cubicBezTo>
                    <a:pt x="1" y="151"/>
                    <a:pt x="46" y="195"/>
                    <a:pt x="99" y="195"/>
                  </a:cubicBezTo>
                  <a:cubicBezTo>
                    <a:pt x="154" y="195"/>
                    <a:pt x="196" y="151"/>
                    <a:pt x="196" y="98"/>
                  </a:cubicBezTo>
                  <a:cubicBezTo>
                    <a:pt x="196" y="42"/>
                    <a:pt x="154" y="0"/>
                    <a:pt x="99"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5" name="Google Shape;6815;p55"/>
            <p:cNvSpPr/>
            <p:nvPr/>
          </p:nvSpPr>
          <p:spPr>
            <a:xfrm>
              <a:off x="2821468" y="3156054"/>
              <a:ext cx="141904" cy="141779"/>
            </a:xfrm>
            <a:custGeom>
              <a:avLst/>
              <a:gdLst/>
              <a:ahLst/>
              <a:cxnLst/>
              <a:rect l="l" t="t" r="r" b="b"/>
              <a:pathLst>
                <a:path w="3427" h="3424" extrusionOk="0">
                  <a:moveTo>
                    <a:pt x="87" y="1"/>
                  </a:moveTo>
                  <a:lnTo>
                    <a:pt x="1" y="87"/>
                  </a:lnTo>
                  <a:lnTo>
                    <a:pt x="3340" y="3424"/>
                  </a:lnTo>
                  <a:lnTo>
                    <a:pt x="3427" y="3337"/>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6" name="Google Shape;6816;p55"/>
            <p:cNvSpPr/>
            <p:nvPr/>
          </p:nvSpPr>
          <p:spPr>
            <a:xfrm>
              <a:off x="2956413" y="3290999"/>
              <a:ext cx="20041" cy="20000"/>
            </a:xfrm>
            <a:custGeom>
              <a:avLst/>
              <a:gdLst/>
              <a:ahLst/>
              <a:cxnLst/>
              <a:rect l="l" t="t" r="r" b="b"/>
              <a:pathLst>
                <a:path w="484" h="483" extrusionOk="0">
                  <a:moveTo>
                    <a:pt x="243" y="0"/>
                  </a:moveTo>
                  <a:cubicBezTo>
                    <a:pt x="109" y="0"/>
                    <a:pt x="0" y="109"/>
                    <a:pt x="0" y="243"/>
                  </a:cubicBezTo>
                  <a:cubicBezTo>
                    <a:pt x="0" y="374"/>
                    <a:pt x="109" y="483"/>
                    <a:pt x="243" y="483"/>
                  </a:cubicBezTo>
                  <a:cubicBezTo>
                    <a:pt x="374" y="483"/>
                    <a:pt x="483" y="374"/>
                    <a:pt x="483" y="243"/>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7" name="Google Shape;6817;p55"/>
            <p:cNvSpPr/>
            <p:nvPr/>
          </p:nvSpPr>
          <p:spPr>
            <a:xfrm>
              <a:off x="2962417" y="3297003"/>
              <a:ext cx="7992" cy="8116"/>
            </a:xfrm>
            <a:custGeom>
              <a:avLst/>
              <a:gdLst/>
              <a:ahLst/>
              <a:cxnLst/>
              <a:rect l="l" t="t" r="r" b="b"/>
              <a:pathLst>
                <a:path w="193" h="196" extrusionOk="0">
                  <a:moveTo>
                    <a:pt x="98" y="0"/>
                  </a:moveTo>
                  <a:cubicBezTo>
                    <a:pt x="42" y="0"/>
                    <a:pt x="0" y="42"/>
                    <a:pt x="0" y="98"/>
                  </a:cubicBezTo>
                  <a:cubicBezTo>
                    <a:pt x="0" y="151"/>
                    <a:pt x="42" y="195"/>
                    <a:pt x="98" y="195"/>
                  </a:cubicBezTo>
                  <a:cubicBezTo>
                    <a:pt x="151" y="195"/>
                    <a:pt x="193" y="151"/>
                    <a:pt x="193" y="98"/>
                  </a:cubicBezTo>
                  <a:cubicBezTo>
                    <a:pt x="193" y="42"/>
                    <a:pt x="151" y="0"/>
                    <a:pt x="98"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8" name="Google Shape;6818;p55"/>
            <p:cNvSpPr/>
            <p:nvPr/>
          </p:nvSpPr>
          <p:spPr>
            <a:xfrm>
              <a:off x="2808425" y="3143011"/>
              <a:ext cx="20041" cy="20000"/>
            </a:xfrm>
            <a:custGeom>
              <a:avLst/>
              <a:gdLst/>
              <a:ahLst/>
              <a:cxnLst/>
              <a:rect l="l" t="t" r="r" b="b"/>
              <a:pathLst>
                <a:path w="484" h="483" extrusionOk="0">
                  <a:moveTo>
                    <a:pt x="241" y="0"/>
                  </a:moveTo>
                  <a:cubicBezTo>
                    <a:pt x="109" y="0"/>
                    <a:pt x="1" y="109"/>
                    <a:pt x="1" y="240"/>
                  </a:cubicBezTo>
                  <a:cubicBezTo>
                    <a:pt x="1" y="374"/>
                    <a:pt x="109" y="483"/>
                    <a:pt x="241" y="483"/>
                  </a:cubicBezTo>
                  <a:cubicBezTo>
                    <a:pt x="375" y="483"/>
                    <a:pt x="483" y="374"/>
                    <a:pt x="483" y="240"/>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9" name="Google Shape;6819;p55"/>
            <p:cNvSpPr/>
            <p:nvPr/>
          </p:nvSpPr>
          <p:spPr>
            <a:xfrm>
              <a:off x="2813974" y="3149056"/>
              <a:ext cx="8820" cy="7950"/>
            </a:xfrm>
            <a:custGeom>
              <a:avLst/>
              <a:gdLst/>
              <a:ahLst/>
              <a:cxnLst/>
              <a:rect l="l" t="t" r="r" b="b"/>
              <a:pathLst>
                <a:path w="213" h="192" extrusionOk="0">
                  <a:moveTo>
                    <a:pt x="107" y="1"/>
                  </a:moveTo>
                  <a:cubicBezTo>
                    <a:pt x="82" y="1"/>
                    <a:pt x="56" y="11"/>
                    <a:pt x="37" y="30"/>
                  </a:cubicBezTo>
                  <a:cubicBezTo>
                    <a:pt x="1" y="64"/>
                    <a:pt x="1" y="128"/>
                    <a:pt x="37" y="167"/>
                  </a:cubicBezTo>
                  <a:cubicBezTo>
                    <a:pt x="56" y="183"/>
                    <a:pt x="82" y="192"/>
                    <a:pt x="107" y="192"/>
                  </a:cubicBezTo>
                  <a:cubicBezTo>
                    <a:pt x="132" y="192"/>
                    <a:pt x="157" y="183"/>
                    <a:pt x="174" y="167"/>
                  </a:cubicBezTo>
                  <a:cubicBezTo>
                    <a:pt x="213" y="130"/>
                    <a:pt x="213" y="69"/>
                    <a:pt x="174" y="30"/>
                  </a:cubicBezTo>
                  <a:cubicBezTo>
                    <a:pt x="157" y="11"/>
                    <a:pt x="132" y="1"/>
                    <a:pt x="107"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55"/>
            <p:cNvSpPr/>
            <p:nvPr/>
          </p:nvSpPr>
          <p:spPr>
            <a:xfrm>
              <a:off x="2870908" y="3204583"/>
              <a:ext cx="42236" cy="42194"/>
            </a:xfrm>
            <a:custGeom>
              <a:avLst/>
              <a:gdLst/>
              <a:ahLst/>
              <a:cxnLst/>
              <a:rect l="l" t="t" r="r" b="b"/>
              <a:pathLst>
                <a:path w="1020" h="1019" extrusionOk="0">
                  <a:moveTo>
                    <a:pt x="512" y="0"/>
                  </a:moveTo>
                  <a:cubicBezTo>
                    <a:pt x="233" y="0"/>
                    <a:pt x="1" y="226"/>
                    <a:pt x="1" y="508"/>
                  </a:cubicBezTo>
                  <a:cubicBezTo>
                    <a:pt x="1" y="787"/>
                    <a:pt x="233" y="1019"/>
                    <a:pt x="512" y="1019"/>
                  </a:cubicBezTo>
                  <a:cubicBezTo>
                    <a:pt x="790" y="1019"/>
                    <a:pt x="1019" y="793"/>
                    <a:pt x="1019" y="508"/>
                  </a:cubicBezTo>
                  <a:cubicBezTo>
                    <a:pt x="1019" y="226"/>
                    <a:pt x="793"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55"/>
            <p:cNvSpPr/>
            <p:nvPr/>
          </p:nvSpPr>
          <p:spPr>
            <a:xfrm>
              <a:off x="2805444" y="2734408"/>
              <a:ext cx="173208" cy="165920"/>
            </a:xfrm>
            <a:custGeom>
              <a:avLst/>
              <a:gdLst/>
              <a:ahLst/>
              <a:cxnLst/>
              <a:rect l="l" t="t" r="r" b="b"/>
              <a:pathLst>
                <a:path w="4183" h="4007" extrusionOk="0">
                  <a:moveTo>
                    <a:pt x="2285" y="1"/>
                  </a:moveTo>
                  <a:cubicBezTo>
                    <a:pt x="1992" y="71"/>
                    <a:pt x="1772" y="313"/>
                    <a:pt x="1610" y="573"/>
                  </a:cubicBezTo>
                  <a:cubicBezTo>
                    <a:pt x="1507" y="740"/>
                    <a:pt x="1409" y="988"/>
                    <a:pt x="1470" y="1173"/>
                  </a:cubicBezTo>
                  <a:cubicBezTo>
                    <a:pt x="1320" y="1098"/>
                    <a:pt x="1151" y="1067"/>
                    <a:pt x="981" y="1067"/>
                  </a:cubicBezTo>
                  <a:cubicBezTo>
                    <a:pt x="891" y="1067"/>
                    <a:pt x="800" y="1076"/>
                    <a:pt x="712" y="1092"/>
                  </a:cubicBezTo>
                  <a:cubicBezTo>
                    <a:pt x="458" y="1136"/>
                    <a:pt x="240" y="1259"/>
                    <a:pt x="0" y="1359"/>
                  </a:cubicBezTo>
                  <a:cubicBezTo>
                    <a:pt x="73" y="1652"/>
                    <a:pt x="193" y="1943"/>
                    <a:pt x="402" y="2163"/>
                  </a:cubicBezTo>
                  <a:cubicBezTo>
                    <a:pt x="578" y="2344"/>
                    <a:pt x="826" y="2469"/>
                    <a:pt x="1076" y="2469"/>
                  </a:cubicBezTo>
                  <a:cubicBezTo>
                    <a:pt x="1123" y="2469"/>
                    <a:pt x="1170" y="2465"/>
                    <a:pt x="1217" y="2456"/>
                  </a:cubicBezTo>
                  <a:lnTo>
                    <a:pt x="1217" y="2456"/>
                  </a:lnTo>
                  <a:cubicBezTo>
                    <a:pt x="792" y="2819"/>
                    <a:pt x="572" y="3471"/>
                    <a:pt x="787" y="3987"/>
                  </a:cubicBezTo>
                  <a:cubicBezTo>
                    <a:pt x="811" y="4001"/>
                    <a:pt x="838" y="4007"/>
                    <a:pt x="866" y="4007"/>
                  </a:cubicBezTo>
                  <a:cubicBezTo>
                    <a:pt x="899" y="4007"/>
                    <a:pt x="934" y="3999"/>
                    <a:pt x="965" y="3990"/>
                  </a:cubicBezTo>
                  <a:cubicBezTo>
                    <a:pt x="1177" y="3926"/>
                    <a:pt x="1395" y="3865"/>
                    <a:pt x="1588" y="3756"/>
                  </a:cubicBezTo>
                  <a:cubicBezTo>
                    <a:pt x="1777" y="3647"/>
                    <a:pt x="1953" y="3485"/>
                    <a:pt x="2028" y="3276"/>
                  </a:cubicBezTo>
                  <a:cubicBezTo>
                    <a:pt x="2253" y="3675"/>
                    <a:pt x="2706" y="3912"/>
                    <a:pt x="3161" y="3912"/>
                  </a:cubicBezTo>
                  <a:cubicBezTo>
                    <a:pt x="3226" y="3912"/>
                    <a:pt x="3290" y="3908"/>
                    <a:pt x="3353" y="3898"/>
                  </a:cubicBezTo>
                  <a:cubicBezTo>
                    <a:pt x="3515" y="3443"/>
                    <a:pt x="3476" y="2908"/>
                    <a:pt x="3234" y="2489"/>
                  </a:cubicBezTo>
                  <a:lnTo>
                    <a:pt x="3234" y="2489"/>
                  </a:lnTo>
                  <a:cubicBezTo>
                    <a:pt x="3245" y="2490"/>
                    <a:pt x="3256" y="2491"/>
                    <a:pt x="3266" y="2491"/>
                  </a:cubicBezTo>
                  <a:cubicBezTo>
                    <a:pt x="3383" y="2491"/>
                    <a:pt x="3468" y="2424"/>
                    <a:pt x="3563" y="2347"/>
                  </a:cubicBezTo>
                  <a:cubicBezTo>
                    <a:pt x="3836" y="2132"/>
                    <a:pt x="4034" y="1876"/>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55"/>
            <p:cNvSpPr/>
            <p:nvPr/>
          </p:nvSpPr>
          <p:spPr>
            <a:xfrm>
              <a:off x="2878196" y="2757762"/>
              <a:ext cx="32960" cy="61035"/>
            </a:xfrm>
            <a:custGeom>
              <a:avLst/>
              <a:gdLst/>
              <a:ahLst/>
              <a:cxnLst/>
              <a:rect l="l" t="t" r="r" b="b"/>
              <a:pathLst>
                <a:path w="796" h="1474" extrusionOk="0">
                  <a:moveTo>
                    <a:pt x="447" y="0"/>
                  </a:moveTo>
                  <a:cubicBezTo>
                    <a:pt x="313" y="92"/>
                    <a:pt x="165" y="215"/>
                    <a:pt x="90" y="355"/>
                  </a:cubicBezTo>
                  <a:cubicBezTo>
                    <a:pt x="1" y="530"/>
                    <a:pt x="12" y="748"/>
                    <a:pt x="70" y="941"/>
                  </a:cubicBezTo>
                  <a:cubicBezTo>
                    <a:pt x="129" y="1130"/>
                    <a:pt x="229" y="1306"/>
                    <a:pt x="338" y="1473"/>
                  </a:cubicBezTo>
                  <a:cubicBezTo>
                    <a:pt x="467" y="1306"/>
                    <a:pt x="575" y="1125"/>
                    <a:pt x="659" y="929"/>
                  </a:cubicBezTo>
                  <a:cubicBezTo>
                    <a:pt x="740" y="748"/>
                    <a:pt x="796" y="536"/>
                    <a:pt x="726" y="346"/>
                  </a:cubicBezTo>
                  <a:cubicBezTo>
                    <a:pt x="673" y="207"/>
                    <a:pt x="559" y="104"/>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3" name="Google Shape;6823;p55"/>
            <p:cNvSpPr/>
            <p:nvPr/>
          </p:nvSpPr>
          <p:spPr>
            <a:xfrm>
              <a:off x="2886187" y="2772668"/>
              <a:ext cx="16770" cy="31221"/>
            </a:xfrm>
            <a:custGeom>
              <a:avLst/>
              <a:gdLst/>
              <a:ahLst/>
              <a:cxnLst/>
              <a:rect l="l" t="t" r="r" b="b"/>
              <a:pathLst>
                <a:path w="405" h="754" extrusionOk="0">
                  <a:moveTo>
                    <a:pt x="226" y="0"/>
                  </a:moveTo>
                  <a:cubicBezTo>
                    <a:pt x="159" y="45"/>
                    <a:pt x="78" y="109"/>
                    <a:pt x="45" y="182"/>
                  </a:cubicBezTo>
                  <a:cubicBezTo>
                    <a:pt x="0" y="276"/>
                    <a:pt x="3" y="385"/>
                    <a:pt x="34" y="483"/>
                  </a:cubicBezTo>
                  <a:cubicBezTo>
                    <a:pt x="64" y="581"/>
                    <a:pt x="117" y="667"/>
                    <a:pt x="173" y="753"/>
                  </a:cubicBezTo>
                  <a:cubicBezTo>
                    <a:pt x="240" y="667"/>
                    <a:pt x="296" y="575"/>
                    <a:pt x="338" y="475"/>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4" name="Google Shape;6824;p55"/>
            <p:cNvSpPr/>
            <p:nvPr/>
          </p:nvSpPr>
          <p:spPr>
            <a:xfrm>
              <a:off x="2898899" y="2830306"/>
              <a:ext cx="39296" cy="49234"/>
            </a:xfrm>
            <a:custGeom>
              <a:avLst/>
              <a:gdLst/>
              <a:ahLst/>
              <a:cxnLst/>
              <a:rect l="l" t="t" r="r" b="b"/>
              <a:pathLst>
                <a:path w="949" h="1189" extrusionOk="0">
                  <a:moveTo>
                    <a:pt x="0" y="0"/>
                  </a:moveTo>
                  <a:cubicBezTo>
                    <a:pt x="6" y="212"/>
                    <a:pt x="45" y="422"/>
                    <a:pt x="106" y="625"/>
                  </a:cubicBezTo>
                  <a:cubicBezTo>
                    <a:pt x="162" y="815"/>
                    <a:pt x="257" y="1010"/>
                    <a:pt x="435" y="1108"/>
                  </a:cubicBezTo>
                  <a:cubicBezTo>
                    <a:pt x="566" y="1178"/>
                    <a:pt x="720" y="1186"/>
                    <a:pt x="871" y="1189"/>
                  </a:cubicBezTo>
                  <a:cubicBezTo>
                    <a:pt x="912" y="1038"/>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5" name="Google Shape;6825;p55"/>
            <p:cNvSpPr/>
            <p:nvPr/>
          </p:nvSpPr>
          <p:spPr>
            <a:xfrm>
              <a:off x="2907677" y="2842438"/>
              <a:ext cx="20124" cy="25093"/>
            </a:xfrm>
            <a:custGeom>
              <a:avLst/>
              <a:gdLst/>
              <a:ahLst/>
              <a:cxnLst/>
              <a:rect l="l" t="t" r="r" b="b"/>
              <a:pathLst>
                <a:path w="486" h="606" extrusionOk="0">
                  <a:moveTo>
                    <a:pt x="0" y="0"/>
                  </a:moveTo>
                  <a:lnTo>
                    <a:pt x="0" y="0"/>
                  </a:lnTo>
                  <a:cubicBezTo>
                    <a:pt x="3" y="109"/>
                    <a:pt x="25" y="215"/>
                    <a:pt x="56" y="318"/>
                  </a:cubicBezTo>
                  <a:cubicBezTo>
                    <a:pt x="87" y="416"/>
                    <a:pt x="131" y="516"/>
                    <a:pt x="223" y="564"/>
                  </a:cubicBezTo>
                  <a:cubicBezTo>
                    <a:pt x="293" y="600"/>
                    <a:pt x="368" y="603"/>
                    <a:pt x="446" y="606"/>
                  </a:cubicBezTo>
                  <a:cubicBezTo>
                    <a:pt x="466" y="528"/>
                    <a:pt x="486" y="430"/>
                    <a:pt x="463" y="349"/>
                  </a:cubicBezTo>
                  <a:cubicBezTo>
                    <a:pt x="438" y="251"/>
                    <a:pt x="363" y="170"/>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6" name="Google Shape;6826;p55"/>
            <p:cNvSpPr/>
            <p:nvPr/>
          </p:nvSpPr>
          <p:spPr>
            <a:xfrm>
              <a:off x="2848755" y="2829934"/>
              <a:ext cx="38964" cy="49979"/>
            </a:xfrm>
            <a:custGeom>
              <a:avLst/>
              <a:gdLst/>
              <a:ahLst/>
              <a:cxnLst/>
              <a:rect l="l" t="t" r="r" b="b"/>
              <a:pathLst>
                <a:path w="941" h="1207" extrusionOk="0">
                  <a:moveTo>
                    <a:pt x="940" y="1"/>
                  </a:moveTo>
                  <a:cubicBezTo>
                    <a:pt x="748" y="65"/>
                    <a:pt x="564" y="132"/>
                    <a:pt x="394" y="238"/>
                  </a:cubicBezTo>
                  <a:cubicBezTo>
                    <a:pt x="226" y="347"/>
                    <a:pt x="78" y="509"/>
                    <a:pt x="34" y="704"/>
                  </a:cubicBezTo>
                  <a:cubicBezTo>
                    <a:pt x="0" y="860"/>
                    <a:pt x="39" y="1053"/>
                    <a:pt x="84" y="1206"/>
                  </a:cubicBezTo>
                  <a:cubicBezTo>
                    <a:pt x="235" y="1198"/>
                    <a:pt x="391" y="1192"/>
                    <a:pt x="516" y="1117"/>
                  </a:cubicBezTo>
                  <a:cubicBezTo>
                    <a:pt x="689" y="1016"/>
                    <a:pt x="781" y="821"/>
                    <a:pt x="840" y="626"/>
                  </a:cubicBezTo>
                  <a:cubicBezTo>
                    <a:pt x="899" y="425"/>
                    <a:pt x="935" y="216"/>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7" name="Google Shape;6827;p55"/>
            <p:cNvSpPr/>
            <p:nvPr/>
          </p:nvSpPr>
          <p:spPr>
            <a:xfrm>
              <a:off x="2856954" y="2839788"/>
              <a:ext cx="23602" cy="30062"/>
            </a:xfrm>
            <a:custGeom>
              <a:avLst/>
              <a:gdLst/>
              <a:ahLst/>
              <a:cxnLst/>
              <a:rect l="l" t="t" r="r" b="b"/>
              <a:pathLst>
                <a:path w="570" h="726" extrusionOk="0">
                  <a:moveTo>
                    <a:pt x="570" y="0"/>
                  </a:moveTo>
                  <a:lnTo>
                    <a:pt x="570" y="0"/>
                  </a:lnTo>
                  <a:cubicBezTo>
                    <a:pt x="455" y="39"/>
                    <a:pt x="338" y="78"/>
                    <a:pt x="240" y="145"/>
                  </a:cubicBezTo>
                  <a:cubicBezTo>
                    <a:pt x="140" y="209"/>
                    <a:pt x="53" y="304"/>
                    <a:pt x="26" y="424"/>
                  </a:cubicBezTo>
                  <a:cubicBezTo>
                    <a:pt x="0" y="522"/>
                    <a:pt x="26" y="636"/>
                    <a:pt x="53" y="725"/>
                  </a:cubicBezTo>
                  <a:cubicBezTo>
                    <a:pt x="143" y="723"/>
                    <a:pt x="238" y="720"/>
                    <a:pt x="316" y="675"/>
                  </a:cubicBezTo>
                  <a:cubicBezTo>
                    <a:pt x="419" y="614"/>
                    <a:pt x="475" y="494"/>
                    <a:pt x="511" y="377"/>
                  </a:cubicBezTo>
                  <a:cubicBezTo>
                    <a:pt x="544" y="257"/>
                    <a:pt x="567" y="131"/>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8" name="Google Shape;6828;p55"/>
            <p:cNvSpPr/>
            <p:nvPr/>
          </p:nvSpPr>
          <p:spPr>
            <a:xfrm>
              <a:off x="2826230" y="2794158"/>
              <a:ext cx="56852" cy="31594"/>
            </a:xfrm>
            <a:custGeom>
              <a:avLst/>
              <a:gdLst/>
              <a:ahLst/>
              <a:cxnLst/>
              <a:rect l="l" t="t" r="r" b="b"/>
              <a:pathLst>
                <a:path w="1373" h="763" extrusionOk="0">
                  <a:moveTo>
                    <a:pt x="475" y="0"/>
                  </a:moveTo>
                  <a:cubicBezTo>
                    <a:pt x="472" y="0"/>
                    <a:pt x="469" y="0"/>
                    <a:pt x="466" y="0"/>
                  </a:cubicBezTo>
                  <a:cubicBezTo>
                    <a:pt x="313" y="9"/>
                    <a:pt x="137" y="95"/>
                    <a:pt x="0" y="176"/>
                  </a:cubicBezTo>
                  <a:cubicBezTo>
                    <a:pt x="45" y="318"/>
                    <a:pt x="90" y="466"/>
                    <a:pt x="193" y="572"/>
                  </a:cubicBezTo>
                  <a:cubicBezTo>
                    <a:pt x="332" y="717"/>
                    <a:pt x="547" y="759"/>
                    <a:pt x="745" y="762"/>
                  </a:cubicBezTo>
                  <a:cubicBezTo>
                    <a:pt x="768" y="762"/>
                    <a:pt x="792" y="763"/>
                    <a:pt x="815" y="763"/>
                  </a:cubicBezTo>
                  <a:cubicBezTo>
                    <a:pt x="1002" y="763"/>
                    <a:pt x="1192" y="743"/>
                    <a:pt x="1373" y="703"/>
                  </a:cubicBezTo>
                  <a:cubicBezTo>
                    <a:pt x="1264" y="536"/>
                    <a:pt x="1153" y="368"/>
                    <a:pt x="1007" y="232"/>
                  </a:cubicBezTo>
                  <a:cubicBezTo>
                    <a:pt x="864" y="97"/>
                    <a:pt x="675" y="0"/>
                    <a:pt x="47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9" name="Google Shape;6829;p55"/>
            <p:cNvSpPr/>
            <p:nvPr/>
          </p:nvSpPr>
          <p:spPr>
            <a:xfrm>
              <a:off x="2840557" y="2803392"/>
              <a:ext cx="28571" cy="15693"/>
            </a:xfrm>
            <a:custGeom>
              <a:avLst/>
              <a:gdLst/>
              <a:ahLst/>
              <a:cxnLst/>
              <a:rect l="l" t="t" r="r" b="b"/>
              <a:pathLst>
                <a:path w="690" h="379" extrusionOk="0">
                  <a:moveTo>
                    <a:pt x="240" y="0"/>
                  </a:moveTo>
                  <a:cubicBezTo>
                    <a:pt x="237" y="0"/>
                    <a:pt x="234" y="0"/>
                    <a:pt x="232" y="0"/>
                  </a:cubicBezTo>
                  <a:cubicBezTo>
                    <a:pt x="156" y="0"/>
                    <a:pt x="70" y="42"/>
                    <a:pt x="0" y="84"/>
                  </a:cubicBezTo>
                  <a:cubicBezTo>
                    <a:pt x="20" y="154"/>
                    <a:pt x="45" y="232"/>
                    <a:pt x="98" y="285"/>
                  </a:cubicBezTo>
                  <a:cubicBezTo>
                    <a:pt x="168" y="357"/>
                    <a:pt x="274" y="374"/>
                    <a:pt x="377" y="377"/>
                  </a:cubicBezTo>
                  <a:cubicBezTo>
                    <a:pt x="395" y="378"/>
                    <a:pt x="412" y="378"/>
                    <a:pt x="430" y="378"/>
                  </a:cubicBezTo>
                  <a:cubicBezTo>
                    <a:pt x="517" y="378"/>
                    <a:pt x="606" y="368"/>
                    <a:pt x="689" y="349"/>
                  </a:cubicBezTo>
                  <a:cubicBezTo>
                    <a:pt x="634" y="265"/>
                    <a:pt x="578" y="182"/>
                    <a:pt x="505" y="117"/>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0" name="Google Shape;6830;p55"/>
            <p:cNvSpPr/>
            <p:nvPr/>
          </p:nvSpPr>
          <p:spPr>
            <a:xfrm>
              <a:off x="2902336" y="2794158"/>
              <a:ext cx="56894" cy="31594"/>
            </a:xfrm>
            <a:custGeom>
              <a:avLst/>
              <a:gdLst/>
              <a:ahLst/>
              <a:cxnLst/>
              <a:rect l="l" t="t" r="r" b="b"/>
              <a:pathLst>
                <a:path w="1374" h="763" extrusionOk="0">
                  <a:moveTo>
                    <a:pt x="899" y="0"/>
                  </a:moveTo>
                  <a:cubicBezTo>
                    <a:pt x="698" y="0"/>
                    <a:pt x="509" y="97"/>
                    <a:pt x="366" y="232"/>
                  </a:cubicBezTo>
                  <a:cubicBezTo>
                    <a:pt x="218" y="368"/>
                    <a:pt x="107" y="536"/>
                    <a:pt x="1" y="703"/>
                  </a:cubicBezTo>
                  <a:cubicBezTo>
                    <a:pt x="182" y="743"/>
                    <a:pt x="372" y="763"/>
                    <a:pt x="559" y="763"/>
                  </a:cubicBezTo>
                  <a:cubicBezTo>
                    <a:pt x="582" y="763"/>
                    <a:pt x="605" y="762"/>
                    <a:pt x="628" y="762"/>
                  </a:cubicBezTo>
                  <a:cubicBezTo>
                    <a:pt x="827" y="759"/>
                    <a:pt x="1041" y="717"/>
                    <a:pt x="1181" y="572"/>
                  </a:cubicBezTo>
                  <a:cubicBezTo>
                    <a:pt x="1284" y="466"/>
                    <a:pt x="1332" y="318"/>
                    <a:pt x="1373" y="176"/>
                  </a:cubicBezTo>
                  <a:cubicBezTo>
                    <a:pt x="1237" y="95"/>
                    <a:pt x="1061" y="9"/>
                    <a:pt x="907" y="0"/>
                  </a:cubicBezTo>
                  <a:cubicBezTo>
                    <a:pt x="905" y="0"/>
                    <a:pt x="902" y="0"/>
                    <a:pt x="899"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1" name="Google Shape;6831;p55"/>
            <p:cNvSpPr/>
            <p:nvPr/>
          </p:nvSpPr>
          <p:spPr>
            <a:xfrm>
              <a:off x="2916331" y="2803392"/>
              <a:ext cx="28571" cy="15693"/>
            </a:xfrm>
            <a:custGeom>
              <a:avLst/>
              <a:gdLst/>
              <a:ahLst/>
              <a:cxnLst/>
              <a:rect l="l" t="t" r="r" b="b"/>
              <a:pathLst>
                <a:path w="690" h="379" extrusionOk="0">
                  <a:moveTo>
                    <a:pt x="445" y="0"/>
                  </a:moveTo>
                  <a:cubicBezTo>
                    <a:pt x="347" y="0"/>
                    <a:pt x="255" y="52"/>
                    <a:pt x="184" y="117"/>
                  </a:cubicBezTo>
                  <a:cubicBezTo>
                    <a:pt x="112" y="182"/>
                    <a:pt x="56" y="265"/>
                    <a:pt x="0" y="349"/>
                  </a:cubicBezTo>
                  <a:cubicBezTo>
                    <a:pt x="86" y="368"/>
                    <a:pt x="173" y="378"/>
                    <a:pt x="259" y="378"/>
                  </a:cubicBezTo>
                  <a:cubicBezTo>
                    <a:pt x="277" y="378"/>
                    <a:pt x="295" y="378"/>
                    <a:pt x="313" y="377"/>
                  </a:cubicBezTo>
                  <a:cubicBezTo>
                    <a:pt x="416" y="374"/>
                    <a:pt x="522" y="357"/>
                    <a:pt x="592" y="285"/>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2" name="Google Shape;6832;p55"/>
            <p:cNvSpPr/>
            <p:nvPr/>
          </p:nvSpPr>
          <p:spPr>
            <a:xfrm>
              <a:off x="2805444" y="3527432"/>
              <a:ext cx="173208" cy="165920"/>
            </a:xfrm>
            <a:custGeom>
              <a:avLst/>
              <a:gdLst/>
              <a:ahLst/>
              <a:cxnLst/>
              <a:rect l="l" t="t" r="r" b="b"/>
              <a:pathLst>
                <a:path w="4183" h="4007" extrusionOk="0">
                  <a:moveTo>
                    <a:pt x="2285" y="1"/>
                  </a:moveTo>
                  <a:cubicBezTo>
                    <a:pt x="1992" y="70"/>
                    <a:pt x="1772" y="313"/>
                    <a:pt x="1610" y="573"/>
                  </a:cubicBezTo>
                  <a:cubicBezTo>
                    <a:pt x="1507" y="740"/>
                    <a:pt x="1409" y="988"/>
                    <a:pt x="1470" y="1172"/>
                  </a:cubicBezTo>
                  <a:cubicBezTo>
                    <a:pt x="1321" y="1097"/>
                    <a:pt x="1154" y="1066"/>
                    <a:pt x="986" y="1066"/>
                  </a:cubicBezTo>
                  <a:cubicBezTo>
                    <a:pt x="894" y="1066"/>
                    <a:pt x="802" y="1076"/>
                    <a:pt x="712" y="1091"/>
                  </a:cubicBezTo>
                  <a:cubicBezTo>
                    <a:pt x="458" y="1136"/>
                    <a:pt x="240" y="1259"/>
                    <a:pt x="0" y="1359"/>
                  </a:cubicBezTo>
                  <a:cubicBezTo>
                    <a:pt x="73" y="1652"/>
                    <a:pt x="193" y="1942"/>
                    <a:pt x="402" y="2163"/>
                  </a:cubicBezTo>
                  <a:cubicBezTo>
                    <a:pt x="578" y="2344"/>
                    <a:pt x="826" y="2469"/>
                    <a:pt x="1076" y="2469"/>
                  </a:cubicBezTo>
                  <a:cubicBezTo>
                    <a:pt x="1123" y="2469"/>
                    <a:pt x="1170" y="2465"/>
                    <a:pt x="1217" y="2456"/>
                  </a:cubicBezTo>
                  <a:lnTo>
                    <a:pt x="1217" y="2456"/>
                  </a:lnTo>
                  <a:cubicBezTo>
                    <a:pt x="792" y="2818"/>
                    <a:pt x="572" y="3468"/>
                    <a:pt x="787" y="3985"/>
                  </a:cubicBezTo>
                  <a:cubicBezTo>
                    <a:pt x="812" y="4000"/>
                    <a:pt x="840" y="4006"/>
                    <a:pt x="869" y="4006"/>
                  </a:cubicBezTo>
                  <a:cubicBezTo>
                    <a:pt x="901" y="4006"/>
                    <a:pt x="935" y="3999"/>
                    <a:pt x="965" y="3990"/>
                  </a:cubicBezTo>
                  <a:cubicBezTo>
                    <a:pt x="1177" y="3926"/>
                    <a:pt x="1395" y="3865"/>
                    <a:pt x="1588" y="3756"/>
                  </a:cubicBezTo>
                  <a:cubicBezTo>
                    <a:pt x="1777" y="3647"/>
                    <a:pt x="1953" y="3482"/>
                    <a:pt x="2028" y="3273"/>
                  </a:cubicBezTo>
                  <a:cubicBezTo>
                    <a:pt x="2253" y="3674"/>
                    <a:pt x="2706" y="3912"/>
                    <a:pt x="3162" y="3912"/>
                  </a:cubicBezTo>
                  <a:cubicBezTo>
                    <a:pt x="3226" y="3912"/>
                    <a:pt x="3290" y="3908"/>
                    <a:pt x="3353" y="3898"/>
                  </a:cubicBezTo>
                  <a:cubicBezTo>
                    <a:pt x="3515" y="3440"/>
                    <a:pt x="3476" y="2908"/>
                    <a:pt x="3234" y="2489"/>
                  </a:cubicBezTo>
                  <a:lnTo>
                    <a:pt x="3234" y="2489"/>
                  </a:lnTo>
                  <a:cubicBezTo>
                    <a:pt x="3245" y="2490"/>
                    <a:pt x="3256" y="2491"/>
                    <a:pt x="3266" y="2491"/>
                  </a:cubicBezTo>
                  <a:cubicBezTo>
                    <a:pt x="3383" y="2491"/>
                    <a:pt x="3468" y="2424"/>
                    <a:pt x="3563" y="2347"/>
                  </a:cubicBezTo>
                  <a:cubicBezTo>
                    <a:pt x="3836" y="2127"/>
                    <a:pt x="4034" y="1873"/>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3" name="Google Shape;6833;p55"/>
            <p:cNvSpPr/>
            <p:nvPr/>
          </p:nvSpPr>
          <p:spPr>
            <a:xfrm>
              <a:off x="2878196" y="3550785"/>
              <a:ext cx="32960" cy="61035"/>
            </a:xfrm>
            <a:custGeom>
              <a:avLst/>
              <a:gdLst/>
              <a:ahLst/>
              <a:cxnLst/>
              <a:rect l="l" t="t" r="r" b="b"/>
              <a:pathLst>
                <a:path w="796" h="1474" extrusionOk="0">
                  <a:moveTo>
                    <a:pt x="447" y="0"/>
                  </a:moveTo>
                  <a:cubicBezTo>
                    <a:pt x="313" y="87"/>
                    <a:pt x="165" y="215"/>
                    <a:pt x="90" y="352"/>
                  </a:cubicBezTo>
                  <a:cubicBezTo>
                    <a:pt x="1" y="530"/>
                    <a:pt x="12" y="748"/>
                    <a:pt x="70" y="938"/>
                  </a:cubicBezTo>
                  <a:cubicBezTo>
                    <a:pt x="129" y="1130"/>
                    <a:pt x="229" y="1306"/>
                    <a:pt x="338" y="1473"/>
                  </a:cubicBezTo>
                  <a:cubicBezTo>
                    <a:pt x="467" y="1306"/>
                    <a:pt x="575" y="1125"/>
                    <a:pt x="659" y="929"/>
                  </a:cubicBezTo>
                  <a:cubicBezTo>
                    <a:pt x="740" y="748"/>
                    <a:pt x="796" y="536"/>
                    <a:pt x="726" y="346"/>
                  </a:cubicBezTo>
                  <a:cubicBezTo>
                    <a:pt x="673" y="207"/>
                    <a:pt x="559" y="103"/>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4" name="Google Shape;6834;p55"/>
            <p:cNvSpPr/>
            <p:nvPr/>
          </p:nvSpPr>
          <p:spPr>
            <a:xfrm>
              <a:off x="2886187" y="3565692"/>
              <a:ext cx="16770" cy="31221"/>
            </a:xfrm>
            <a:custGeom>
              <a:avLst/>
              <a:gdLst/>
              <a:ahLst/>
              <a:cxnLst/>
              <a:rect l="l" t="t" r="r" b="b"/>
              <a:pathLst>
                <a:path w="405" h="754" extrusionOk="0">
                  <a:moveTo>
                    <a:pt x="226" y="0"/>
                  </a:moveTo>
                  <a:cubicBezTo>
                    <a:pt x="159" y="45"/>
                    <a:pt x="78" y="109"/>
                    <a:pt x="45" y="181"/>
                  </a:cubicBezTo>
                  <a:cubicBezTo>
                    <a:pt x="0" y="276"/>
                    <a:pt x="3" y="382"/>
                    <a:pt x="34" y="480"/>
                  </a:cubicBezTo>
                  <a:cubicBezTo>
                    <a:pt x="64" y="580"/>
                    <a:pt x="117" y="667"/>
                    <a:pt x="173" y="753"/>
                  </a:cubicBezTo>
                  <a:cubicBezTo>
                    <a:pt x="240" y="667"/>
                    <a:pt x="296" y="575"/>
                    <a:pt x="338" y="474"/>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5" name="Google Shape;6835;p55"/>
            <p:cNvSpPr/>
            <p:nvPr/>
          </p:nvSpPr>
          <p:spPr>
            <a:xfrm>
              <a:off x="2898899" y="3623330"/>
              <a:ext cx="39296" cy="49234"/>
            </a:xfrm>
            <a:custGeom>
              <a:avLst/>
              <a:gdLst/>
              <a:ahLst/>
              <a:cxnLst/>
              <a:rect l="l" t="t" r="r" b="b"/>
              <a:pathLst>
                <a:path w="949" h="1189" extrusionOk="0">
                  <a:moveTo>
                    <a:pt x="0" y="0"/>
                  </a:moveTo>
                  <a:cubicBezTo>
                    <a:pt x="6" y="212"/>
                    <a:pt x="45" y="421"/>
                    <a:pt x="106" y="622"/>
                  </a:cubicBezTo>
                  <a:cubicBezTo>
                    <a:pt x="162" y="815"/>
                    <a:pt x="257" y="1010"/>
                    <a:pt x="435" y="1108"/>
                  </a:cubicBezTo>
                  <a:cubicBezTo>
                    <a:pt x="566" y="1177"/>
                    <a:pt x="720" y="1186"/>
                    <a:pt x="871" y="1189"/>
                  </a:cubicBezTo>
                  <a:cubicBezTo>
                    <a:pt x="912" y="1035"/>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6" name="Google Shape;6836;p55"/>
            <p:cNvSpPr/>
            <p:nvPr/>
          </p:nvSpPr>
          <p:spPr>
            <a:xfrm>
              <a:off x="2907677" y="3635338"/>
              <a:ext cx="20124" cy="25093"/>
            </a:xfrm>
            <a:custGeom>
              <a:avLst/>
              <a:gdLst/>
              <a:ahLst/>
              <a:cxnLst/>
              <a:rect l="l" t="t" r="r" b="b"/>
              <a:pathLst>
                <a:path w="486" h="606" extrusionOk="0">
                  <a:moveTo>
                    <a:pt x="0" y="0"/>
                  </a:moveTo>
                  <a:lnTo>
                    <a:pt x="0" y="0"/>
                  </a:lnTo>
                  <a:cubicBezTo>
                    <a:pt x="3" y="106"/>
                    <a:pt x="25" y="215"/>
                    <a:pt x="56" y="316"/>
                  </a:cubicBezTo>
                  <a:cubicBezTo>
                    <a:pt x="87" y="413"/>
                    <a:pt x="131" y="516"/>
                    <a:pt x="223" y="564"/>
                  </a:cubicBezTo>
                  <a:cubicBezTo>
                    <a:pt x="293" y="600"/>
                    <a:pt x="368" y="603"/>
                    <a:pt x="446" y="606"/>
                  </a:cubicBezTo>
                  <a:cubicBezTo>
                    <a:pt x="466" y="530"/>
                    <a:pt x="486" y="433"/>
                    <a:pt x="463" y="349"/>
                  </a:cubicBezTo>
                  <a:cubicBezTo>
                    <a:pt x="438" y="251"/>
                    <a:pt x="363" y="171"/>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7" name="Google Shape;6837;p55"/>
            <p:cNvSpPr/>
            <p:nvPr/>
          </p:nvSpPr>
          <p:spPr>
            <a:xfrm>
              <a:off x="2848755" y="3622957"/>
              <a:ext cx="38964" cy="49855"/>
            </a:xfrm>
            <a:custGeom>
              <a:avLst/>
              <a:gdLst/>
              <a:ahLst/>
              <a:cxnLst/>
              <a:rect l="l" t="t" r="r" b="b"/>
              <a:pathLst>
                <a:path w="941" h="1204" extrusionOk="0">
                  <a:moveTo>
                    <a:pt x="940" y="1"/>
                  </a:moveTo>
                  <a:lnTo>
                    <a:pt x="940" y="1"/>
                  </a:lnTo>
                  <a:cubicBezTo>
                    <a:pt x="748" y="65"/>
                    <a:pt x="564" y="129"/>
                    <a:pt x="394" y="238"/>
                  </a:cubicBezTo>
                  <a:cubicBezTo>
                    <a:pt x="224" y="347"/>
                    <a:pt x="78" y="506"/>
                    <a:pt x="34" y="704"/>
                  </a:cubicBezTo>
                  <a:cubicBezTo>
                    <a:pt x="0" y="860"/>
                    <a:pt x="39" y="1053"/>
                    <a:pt x="84" y="1203"/>
                  </a:cubicBezTo>
                  <a:cubicBezTo>
                    <a:pt x="235" y="1198"/>
                    <a:pt x="391" y="1189"/>
                    <a:pt x="516" y="1117"/>
                  </a:cubicBezTo>
                  <a:cubicBezTo>
                    <a:pt x="689" y="1016"/>
                    <a:pt x="781" y="821"/>
                    <a:pt x="840" y="626"/>
                  </a:cubicBezTo>
                  <a:cubicBezTo>
                    <a:pt x="899" y="422"/>
                    <a:pt x="935" y="213"/>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8" name="Google Shape;6838;p55"/>
            <p:cNvSpPr/>
            <p:nvPr/>
          </p:nvSpPr>
          <p:spPr>
            <a:xfrm>
              <a:off x="2856954" y="3632771"/>
              <a:ext cx="23602" cy="30103"/>
            </a:xfrm>
            <a:custGeom>
              <a:avLst/>
              <a:gdLst/>
              <a:ahLst/>
              <a:cxnLst/>
              <a:rect l="l" t="t" r="r" b="b"/>
              <a:pathLst>
                <a:path w="570" h="727" extrusionOk="0">
                  <a:moveTo>
                    <a:pt x="570" y="1"/>
                  </a:moveTo>
                  <a:lnTo>
                    <a:pt x="570" y="1"/>
                  </a:lnTo>
                  <a:cubicBezTo>
                    <a:pt x="455" y="40"/>
                    <a:pt x="338" y="79"/>
                    <a:pt x="240" y="146"/>
                  </a:cubicBezTo>
                  <a:cubicBezTo>
                    <a:pt x="140" y="210"/>
                    <a:pt x="53" y="305"/>
                    <a:pt x="26" y="425"/>
                  </a:cubicBezTo>
                  <a:cubicBezTo>
                    <a:pt x="0" y="523"/>
                    <a:pt x="26" y="637"/>
                    <a:pt x="53" y="726"/>
                  </a:cubicBezTo>
                  <a:cubicBezTo>
                    <a:pt x="143" y="724"/>
                    <a:pt x="238" y="721"/>
                    <a:pt x="316" y="676"/>
                  </a:cubicBezTo>
                  <a:cubicBezTo>
                    <a:pt x="419" y="615"/>
                    <a:pt x="475" y="495"/>
                    <a:pt x="511" y="378"/>
                  </a:cubicBezTo>
                  <a:cubicBezTo>
                    <a:pt x="544" y="258"/>
                    <a:pt x="567" y="132"/>
                    <a:pt x="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9" name="Google Shape;6839;p55"/>
            <p:cNvSpPr/>
            <p:nvPr/>
          </p:nvSpPr>
          <p:spPr>
            <a:xfrm>
              <a:off x="2826230" y="3587140"/>
              <a:ext cx="56852" cy="31635"/>
            </a:xfrm>
            <a:custGeom>
              <a:avLst/>
              <a:gdLst/>
              <a:ahLst/>
              <a:cxnLst/>
              <a:rect l="l" t="t" r="r" b="b"/>
              <a:pathLst>
                <a:path w="1373" h="764" extrusionOk="0">
                  <a:moveTo>
                    <a:pt x="475" y="1"/>
                  </a:moveTo>
                  <a:cubicBezTo>
                    <a:pt x="472" y="1"/>
                    <a:pt x="469" y="1"/>
                    <a:pt x="466" y="1"/>
                  </a:cubicBezTo>
                  <a:cubicBezTo>
                    <a:pt x="313" y="9"/>
                    <a:pt x="137" y="96"/>
                    <a:pt x="0" y="177"/>
                  </a:cubicBezTo>
                  <a:cubicBezTo>
                    <a:pt x="45" y="319"/>
                    <a:pt x="90" y="467"/>
                    <a:pt x="193" y="573"/>
                  </a:cubicBezTo>
                  <a:cubicBezTo>
                    <a:pt x="332" y="718"/>
                    <a:pt x="547" y="760"/>
                    <a:pt x="745" y="763"/>
                  </a:cubicBezTo>
                  <a:cubicBezTo>
                    <a:pt x="768" y="763"/>
                    <a:pt x="792" y="764"/>
                    <a:pt x="815" y="764"/>
                  </a:cubicBezTo>
                  <a:cubicBezTo>
                    <a:pt x="1002" y="764"/>
                    <a:pt x="1192" y="744"/>
                    <a:pt x="1373" y="704"/>
                  </a:cubicBezTo>
                  <a:cubicBezTo>
                    <a:pt x="1264" y="537"/>
                    <a:pt x="1153" y="369"/>
                    <a:pt x="1007" y="233"/>
                  </a:cubicBezTo>
                  <a:cubicBezTo>
                    <a:pt x="864" y="98"/>
                    <a:pt x="675" y="1"/>
                    <a:pt x="475"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0" name="Google Shape;6840;p55"/>
            <p:cNvSpPr/>
            <p:nvPr/>
          </p:nvSpPr>
          <p:spPr>
            <a:xfrm>
              <a:off x="2840557" y="3596415"/>
              <a:ext cx="28571" cy="15652"/>
            </a:xfrm>
            <a:custGeom>
              <a:avLst/>
              <a:gdLst/>
              <a:ahLst/>
              <a:cxnLst/>
              <a:rect l="l" t="t" r="r" b="b"/>
              <a:pathLst>
                <a:path w="690" h="378" extrusionOk="0">
                  <a:moveTo>
                    <a:pt x="240" y="0"/>
                  </a:moveTo>
                  <a:cubicBezTo>
                    <a:pt x="237" y="0"/>
                    <a:pt x="234" y="0"/>
                    <a:pt x="232" y="0"/>
                  </a:cubicBezTo>
                  <a:cubicBezTo>
                    <a:pt x="156" y="0"/>
                    <a:pt x="70" y="42"/>
                    <a:pt x="0" y="84"/>
                  </a:cubicBezTo>
                  <a:cubicBezTo>
                    <a:pt x="20" y="154"/>
                    <a:pt x="45" y="232"/>
                    <a:pt x="98" y="282"/>
                  </a:cubicBezTo>
                  <a:cubicBezTo>
                    <a:pt x="168" y="357"/>
                    <a:pt x="274" y="374"/>
                    <a:pt x="377" y="377"/>
                  </a:cubicBezTo>
                  <a:cubicBezTo>
                    <a:pt x="390" y="377"/>
                    <a:pt x="402" y="377"/>
                    <a:pt x="415" y="377"/>
                  </a:cubicBezTo>
                  <a:cubicBezTo>
                    <a:pt x="507" y="377"/>
                    <a:pt x="601" y="368"/>
                    <a:pt x="689" y="349"/>
                  </a:cubicBezTo>
                  <a:cubicBezTo>
                    <a:pt x="634" y="265"/>
                    <a:pt x="578" y="182"/>
                    <a:pt x="505" y="115"/>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1" name="Google Shape;6841;p55"/>
            <p:cNvSpPr/>
            <p:nvPr/>
          </p:nvSpPr>
          <p:spPr>
            <a:xfrm>
              <a:off x="2902336" y="3587140"/>
              <a:ext cx="56894" cy="31635"/>
            </a:xfrm>
            <a:custGeom>
              <a:avLst/>
              <a:gdLst/>
              <a:ahLst/>
              <a:cxnLst/>
              <a:rect l="l" t="t" r="r" b="b"/>
              <a:pathLst>
                <a:path w="1374" h="764" extrusionOk="0">
                  <a:moveTo>
                    <a:pt x="899" y="1"/>
                  </a:moveTo>
                  <a:cubicBezTo>
                    <a:pt x="698" y="1"/>
                    <a:pt x="509" y="98"/>
                    <a:pt x="366" y="233"/>
                  </a:cubicBezTo>
                  <a:cubicBezTo>
                    <a:pt x="218" y="369"/>
                    <a:pt x="107" y="537"/>
                    <a:pt x="1" y="704"/>
                  </a:cubicBezTo>
                  <a:cubicBezTo>
                    <a:pt x="182" y="744"/>
                    <a:pt x="372" y="764"/>
                    <a:pt x="559" y="764"/>
                  </a:cubicBezTo>
                  <a:cubicBezTo>
                    <a:pt x="582" y="764"/>
                    <a:pt x="605" y="763"/>
                    <a:pt x="628" y="763"/>
                  </a:cubicBezTo>
                  <a:cubicBezTo>
                    <a:pt x="827" y="760"/>
                    <a:pt x="1041" y="718"/>
                    <a:pt x="1181" y="573"/>
                  </a:cubicBezTo>
                  <a:cubicBezTo>
                    <a:pt x="1284" y="467"/>
                    <a:pt x="1332" y="319"/>
                    <a:pt x="1373" y="177"/>
                  </a:cubicBezTo>
                  <a:cubicBezTo>
                    <a:pt x="1237" y="96"/>
                    <a:pt x="1061" y="9"/>
                    <a:pt x="907" y="1"/>
                  </a:cubicBezTo>
                  <a:cubicBezTo>
                    <a:pt x="905" y="1"/>
                    <a:pt x="902" y="1"/>
                    <a:pt x="899"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2" name="Google Shape;6842;p55"/>
            <p:cNvSpPr/>
            <p:nvPr/>
          </p:nvSpPr>
          <p:spPr>
            <a:xfrm>
              <a:off x="2916331" y="3596415"/>
              <a:ext cx="28571" cy="15652"/>
            </a:xfrm>
            <a:custGeom>
              <a:avLst/>
              <a:gdLst/>
              <a:ahLst/>
              <a:cxnLst/>
              <a:rect l="l" t="t" r="r" b="b"/>
              <a:pathLst>
                <a:path w="690" h="378" extrusionOk="0">
                  <a:moveTo>
                    <a:pt x="445" y="0"/>
                  </a:moveTo>
                  <a:cubicBezTo>
                    <a:pt x="347" y="0"/>
                    <a:pt x="255" y="52"/>
                    <a:pt x="184" y="115"/>
                  </a:cubicBezTo>
                  <a:cubicBezTo>
                    <a:pt x="112" y="182"/>
                    <a:pt x="56" y="265"/>
                    <a:pt x="0" y="349"/>
                  </a:cubicBezTo>
                  <a:cubicBezTo>
                    <a:pt x="91" y="368"/>
                    <a:pt x="184" y="377"/>
                    <a:pt x="275" y="377"/>
                  </a:cubicBezTo>
                  <a:cubicBezTo>
                    <a:pt x="287" y="377"/>
                    <a:pt x="300" y="377"/>
                    <a:pt x="313" y="377"/>
                  </a:cubicBezTo>
                  <a:cubicBezTo>
                    <a:pt x="416" y="374"/>
                    <a:pt x="522" y="357"/>
                    <a:pt x="592" y="282"/>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3" name="Google Shape;6843;p55"/>
            <p:cNvSpPr/>
            <p:nvPr/>
          </p:nvSpPr>
          <p:spPr>
            <a:xfrm>
              <a:off x="2595884" y="2643976"/>
              <a:ext cx="661402" cy="1123096"/>
            </a:xfrm>
            <a:custGeom>
              <a:avLst/>
              <a:gdLst/>
              <a:ahLst/>
              <a:cxnLst/>
              <a:rect l="l" t="t" r="r" b="b"/>
              <a:pathLst>
                <a:path w="15973" h="27123" extrusionOk="0">
                  <a:moveTo>
                    <a:pt x="7154" y="0"/>
                  </a:moveTo>
                  <a:cubicBezTo>
                    <a:pt x="6052" y="0"/>
                    <a:pt x="4994" y="204"/>
                    <a:pt x="4021" y="578"/>
                  </a:cubicBezTo>
                  <a:cubicBezTo>
                    <a:pt x="4760" y="648"/>
                    <a:pt x="5491" y="809"/>
                    <a:pt x="6183" y="1074"/>
                  </a:cubicBezTo>
                  <a:cubicBezTo>
                    <a:pt x="9263" y="2255"/>
                    <a:pt x="11439" y="5223"/>
                    <a:pt x="12231" y="8420"/>
                  </a:cubicBezTo>
                  <a:cubicBezTo>
                    <a:pt x="13020" y="11620"/>
                    <a:pt x="12574" y="15021"/>
                    <a:pt x="11592" y="18170"/>
                  </a:cubicBezTo>
                  <a:cubicBezTo>
                    <a:pt x="10699" y="21021"/>
                    <a:pt x="9045" y="24026"/>
                    <a:pt x="6169" y="24841"/>
                  </a:cubicBezTo>
                  <a:cubicBezTo>
                    <a:pt x="5663" y="24985"/>
                    <a:pt x="5145" y="25051"/>
                    <a:pt x="4625" y="25051"/>
                  </a:cubicBezTo>
                  <a:cubicBezTo>
                    <a:pt x="3244" y="25051"/>
                    <a:pt x="1849" y="24585"/>
                    <a:pt x="645" y="23875"/>
                  </a:cubicBezTo>
                  <a:cubicBezTo>
                    <a:pt x="422" y="23747"/>
                    <a:pt x="210" y="23608"/>
                    <a:pt x="0" y="23463"/>
                  </a:cubicBezTo>
                  <a:lnTo>
                    <a:pt x="0" y="23463"/>
                  </a:lnTo>
                  <a:cubicBezTo>
                    <a:pt x="1602" y="25678"/>
                    <a:pt x="4207" y="27123"/>
                    <a:pt x="7154" y="27123"/>
                  </a:cubicBezTo>
                  <a:cubicBezTo>
                    <a:pt x="12024" y="27123"/>
                    <a:pt x="15972" y="23175"/>
                    <a:pt x="15972" y="18301"/>
                  </a:cubicBezTo>
                  <a:lnTo>
                    <a:pt x="15972" y="8822"/>
                  </a:lnTo>
                  <a:cubicBezTo>
                    <a:pt x="15972" y="3954"/>
                    <a:pt x="12024" y="0"/>
                    <a:pt x="715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4" name="Google Shape;6844;p55"/>
            <p:cNvSpPr/>
            <p:nvPr/>
          </p:nvSpPr>
          <p:spPr>
            <a:xfrm>
              <a:off x="2730704" y="2612092"/>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67"/>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5" name="Google Shape;6845;p55"/>
            <p:cNvSpPr/>
            <p:nvPr/>
          </p:nvSpPr>
          <p:spPr>
            <a:xfrm>
              <a:off x="2731284" y="2616606"/>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7"/>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6" name="Google Shape;6846;p55"/>
            <p:cNvSpPr/>
            <p:nvPr/>
          </p:nvSpPr>
          <p:spPr>
            <a:xfrm>
              <a:off x="2767888" y="3764693"/>
              <a:ext cx="19544" cy="182690"/>
            </a:xfrm>
            <a:custGeom>
              <a:avLst/>
              <a:gdLst/>
              <a:ahLst/>
              <a:cxnLst/>
              <a:rect l="l" t="t" r="r" b="b"/>
              <a:pathLst>
                <a:path w="472" h="4412" extrusionOk="0">
                  <a:moveTo>
                    <a:pt x="235" y="1"/>
                  </a:moveTo>
                  <a:cubicBezTo>
                    <a:pt x="104" y="1"/>
                    <a:pt x="0" y="104"/>
                    <a:pt x="0" y="232"/>
                  </a:cubicBezTo>
                  <a:lnTo>
                    <a:pt x="0" y="4177"/>
                  </a:lnTo>
                  <a:cubicBezTo>
                    <a:pt x="0" y="4306"/>
                    <a:pt x="104" y="4412"/>
                    <a:pt x="235" y="4412"/>
                  </a:cubicBezTo>
                  <a:cubicBezTo>
                    <a:pt x="363" y="4412"/>
                    <a:pt x="472" y="4306"/>
                    <a:pt x="466" y="4177"/>
                  </a:cubicBezTo>
                  <a:lnTo>
                    <a:pt x="466" y="232"/>
                  </a:lnTo>
                  <a:cubicBezTo>
                    <a:pt x="466"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7" name="Google Shape;6847;p55"/>
            <p:cNvSpPr/>
            <p:nvPr/>
          </p:nvSpPr>
          <p:spPr>
            <a:xfrm>
              <a:off x="2800226"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8" name="Google Shape;6848;p55"/>
            <p:cNvSpPr/>
            <p:nvPr/>
          </p:nvSpPr>
          <p:spPr>
            <a:xfrm>
              <a:off x="2832565"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9" name="Google Shape;6849;p55"/>
            <p:cNvSpPr/>
            <p:nvPr/>
          </p:nvSpPr>
          <p:spPr>
            <a:xfrm>
              <a:off x="2864821" y="3764693"/>
              <a:ext cx="19296" cy="182690"/>
            </a:xfrm>
            <a:custGeom>
              <a:avLst/>
              <a:gdLst/>
              <a:ahLst/>
              <a:cxnLst/>
              <a:rect l="l" t="t" r="r" b="b"/>
              <a:pathLst>
                <a:path w="466" h="4412" extrusionOk="0">
                  <a:moveTo>
                    <a:pt x="232" y="1"/>
                  </a:moveTo>
                  <a:cubicBezTo>
                    <a:pt x="103" y="1"/>
                    <a:pt x="0" y="104"/>
                    <a:pt x="0" y="232"/>
                  </a:cubicBezTo>
                  <a:lnTo>
                    <a:pt x="0" y="4177"/>
                  </a:lnTo>
                  <a:cubicBezTo>
                    <a:pt x="0" y="4306"/>
                    <a:pt x="103" y="4412"/>
                    <a:pt x="232" y="4412"/>
                  </a:cubicBezTo>
                  <a:cubicBezTo>
                    <a:pt x="363" y="4412"/>
                    <a:pt x="466" y="4306"/>
                    <a:pt x="466" y="4177"/>
                  </a:cubicBezTo>
                  <a:lnTo>
                    <a:pt x="466" y="232"/>
                  </a:lnTo>
                  <a:cubicBezTo>
                    <a:pt x="466" y="104"/>
                    <a:pt x="363"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0" name="Google Shape;6850;p55"/>
            <p:cNvSpPr/>
            <p:nvPr/>
          </p:nvSpPr>
          <p:spPr>
            <a:xfrm>
              <a:off x="2899810" y="3764693"/>
              <a:ext cx="19544" cy="182690"/>
            </a:xfrm>
            <a:custGeom>
              <a:avLst/>
              <a:gdLst/>
              <a:ahLst/>
              <a:cxnLst/>
              <a:rect l="l" t="t" r="r" b="b"/>
              <a:pathLst>
                <a:path w="472" h="4412" extrusionOk="0">
                  <a:moveTo>
                    <a:pt x="235" y="1"/>
                  </a:moveTo>
                  <a:cubicBezTo>
                    <a:pt x="106" y="1"/>
                    <a:pt x="0" y="104"/>
                    <a:pt x="0" y="232"/>
                  </a:cubicBezTo>
                  <a:lnTo>
                    <a:pt x="0" y="4177"/>
                  </a:lnTo>
                  <a:cubicBezTo>
                    <a:pt x="0" y="4306"/>
                    <a:pt x="106" y="4412"/>
                    <a:pt x="235" y="4412"/>
                  </a:cubicBezTo>
                  <a:cubicBezTo>
                    <a:pt x="369"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1" name="Google Shape;6851;p55"/>
            <p:cNvSpPr/>
            <p:nvPr/>
          </p:nvSpPr>
          <p:spPr>
            <a:xfrm>
              <a:off x="2932149" y="3764693"/>
              <a:ext cx="19586" cy="182690"/>
            </a:xfrm>
            <a:custGeom>
              <a:avLst/>
              <a:gdLst/>
              <a:ahLst/>
              <a:cxnLst/>
              <a:rect l="l" t="t" r="r" b="b"/>
              <a:pathLst>
                <a:path w="473" h="4412" extrusionOk="0">
                  <a:moveTo>
                    <a:pt x="235" y="1"/>
                  </a:moveTo>
                  <a:cubicBezTo>
                    <a:pt x="107" y="1"/>
                    <a:pt x="1" y="104"/>
                    <a:pt x="1" y="232"/>
                  </a:cubicBezTo>
                  <a:lnTo>
                    <a:pt x="1" y="4177"/>
                  </a:lnTo>
                  <a:cubicBezTo>
                    <a:pt x="1" y="4306"/>
                    <a:pt x="107" y="4412"/>
                    <a:pt x="235" y="4412"/>
                  </a:cubicBezTo>
                  <a:cubicBezTo>
                    <a:pt x="363"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2" name="Google Shape;6852;p55"/>
            <p:cNvSpPr/>
            <p:nvPr/>
          </p:nvSpPr>
          <p:spPr>
            <a:xfrm>
              <a:off x="2964487" y="3764693"/>
              <a:ext cx="19462" cy="182690"/>
            </a:xfrm>
            <a:custGeom>
              <a:avLst/>
              <a:gdLst/>
              <a:ahLst/>
              <a:cxnLst/>
              <a:rect l="l" t="t" r="r" b="b"/>
              <a:pathLst>
                <a:path w="470" h="4412" extrusionOk="0">
                  <a:moveTo>
                    <a:pt x="235" y="1"/>
                  </a:moveTo>
                  <a:cubicBezTo>
                    <a:pt x="107" y="1"/>
                    <a:pt x="1" y="104"/>
                    <a:pt x="1" y="232"/>
                  </a:cubicBezTo>
                  <a:lnTo>
                    <a:pt x="1" y="4177"/>
                  </a:lnTo>
                  <a:cubicBezTo>
                    <a:pt x="1" y="4306"/>
                    <a:pt x="107" y="4412"/>
                    <a:pt x="235" y="4412"/>
                  </a:cubicBezTo>
                  <a:cubicBezTo>
                    <a:pt x="363" y="4412"/>
                    <a:pt x="469"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3" name="Google Shape;6853;p55"/>
            <p:cNvSpPr/>
            <p:nvPr/>
          </p:nvSpPr>
          <p:spPr>
            <a:xfrm>
              <a:off x="2996743" y="3764693"/>
              <a:ext cx="19420" cy="182690"/>
            </a:xfrm>
            <a:custGeom>
              <a:avLst/>
              <a:gdLst/>
              <a:ahLst/>
              <a:cxnLst/>
              <a:rect l="l" t="t" r="r" b="b"/>
              <a:pathLst>
                <a:path w="469" h="4412" extrusionOk="0">
                  <a:moveTo>
                    <a:pt x="234" y="1"/>
                  </a:moveTo>
                  <a:cubicBezTo>
                    <a:pt x="106" y="1"/>
                    <a:pt x="0" y="104"/>
                    <a:pt x="0" y="232"/>
                  </a:cubicBezTo>
                  <a:lnTo>
                    <a:pt x="0" y="4177"/>
                  </a:lnTo>
                  <a:cubicBezTo>
                    <a:pt x="0" y="4306"/>
                    <a:pt x="106" y="4412"/>
                    <a:pt x="234" y="4412"/>
                  </a:cubicBezTo>
                  <a:cubicBezTo>
                    <a:pt x="366" y="4412"/>
                    <a:pt x="469" y="4306"/>
                    <a:pt x="469" y="4177"/>
                  </a:cubicBezTo>
                  <a:lnTo>
                    <a:pt x="469" y="232"/>
                  </a:lnTo>
                  <a:cubicBezTo>
                    <a:pt x="469" y="104"/>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4" name="Google Shape;6854;p55"/>
            <p:cNvSpPr/>
            <p:nvPr/>
          </p:nvSpPr>
          <p:spPr>
            <a:xfrm>
              <a:off x="2730704" y="3729248"/>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70"/>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5" name="Google Shape;6855;p55"/>
            <p:cNvSpPr/>
            <p:nvPr/>
          </p:nvSpPr>
          <p:spPr>
            <a:xfrm>
              <a:off x="2731284" y="3733762"/>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9"/>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6" name="Google Shape;6856;p55"/>
            <p:cNvSpPr/>
            <p:nvPr/>
          </p:nvSpPr>
          <p:spPr>
            <a:xfrm>
              <a:off x="2839522" y="4211762"/>
              <a:ext cx="105962" cy="106086"/>
            </a:xfrm>
            <a:custGeom>
              <a:avLst/>
              <a:gdLst/>
              <a:ahLst/>
              <a:cxnLst/>
              <a:rect l="l" t="t" r="r" b="b"/>
              <a:pathLst>
                <a:path w="2559" h="2562" extrusionOk="0">
                  <a:moveTo>
                    <a:pt x="1281" y="0"/>
                  </a:moveTo>
                  <a:lnTo>
                    <a:pt x="0" y="1281"/>
                  </a:lnTo>
                  <a:lnTo>
                    <a:pt x="1281" y="2561"/>
                  </a:lnTo>
                  <a:lnTo>
                    <a:pt x="2558" y="1281"/>
                  </a:lnTo>
                  <a:lnTo>
                    <a:pt x="12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7" name="Google Shape;6857;p55"/>
            <p:cNvSpPr/>
            <p:nvPr/>
          </p:nvSpPr>
          <p:spPr>
            <a:xfrm>
              <a:off x="2861219" y="4348860"/>
              <a:ext cx="62774" cy="62774"/>
            </a:xfrm>
            <a:custGeom>
              <a:avLst/>
              <a:gdLst/>
              <a:ahLst/>
              <a:cxnLst/>
              <a:rect l="l" t="t" r="r" b="b"/>
              <a:pathLst>
                <a:path w="1516" h="1516" extrusionOk="0">
                  <a:moveTo>
                    <a:pt x="759" y="1"/>
                  </a:moveTo>
                  <a:cubicBezTo>
                    <a:pt x="341" y="1"/>
                    <a:pt x="1" y="338"/>
                    <a:pt x="1" y="757"/>
                  </a:cubicBezTo>
                  <a:cubicBezTo>
                    <a:pt x="1" y="1175"/>
                    <a:pt x="341" y="1516"/>
                    <a:pt x="759" y="1516"/>
                  </a:cubicBezTo>
                  <a:cubicBezTo>
                    <a:pt x="1178" y="1516"/>
                    <a:pt x="1515" y="1175"/>
                    <a:pt x="1515" y="757"/>
                  </a:cubicBezTo>
                  <a:cubicBezTo>
                    <a:pt x="1515" y="338"/>
                    <a:pt x="1178" y="1"/>
                    <a:pt x="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8" name="Google Shape;6858;p55"/>
            <p:cNvSpPr/>
            <p:nvPr/>
          </p:nvSpPr>
          <p:spPr>
            <a:xfrm>
              <a:off x="2869666" y="4449603"/>
              <a:ext cx="41159" cy="178756"/>
            </a:xfrm>
            <a:custGeom>
              <a:avLst/>
              <a:gdLst/>
              <a:ahLst/>
              <a:cxnLst/>
              <a:rect l="l" t="t" r="r" b="b"/>
              <a:pathLst>
                <a:path w="994" h="4317" extrusionOk="0">
                  <a:moveTo>
                    <a:pt x="0" y="1"/>
                  </a:moveTo>
                  <a:lnTo>
                    <a:pt x="0" y="4316"/>
                  </a:lnTo>
                  <a:lnTo>
                    <a:pt x="993" y="4316"/>
                  </a:lnTo>
                  <a:lnTo>
                    <a:pt x="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9" name="Google Shape;6859;p55"/>
            <p:cNvSpPr/>
            <p:nvPr/>
          </p:nvSpPr>
          <p:spPr>
            <a:xfrm>
              <a:off x="2839604" y="4244349"/>
              <a:ext cx="105879" cy="73374"/>
            </a:xfrm>
            <a:custGeom>
              <a:avLst/>
              <a:gdLst/>
              <a:ahLst/>
              <a:cxnLst/>
              <a:rect l="l" t="t" r="r" b="b"/>
              <a:pathLst>
                <a:path w="2557" h="1772" extrusionOk="0">
                  <a:moveTo>
                    <a:pt x="2065" y="0"/>
                  </a:moveTo>
                  <a:lnTo>
                    <a:pt x="1083" y="979"/>
                  </a:lnTo>
                  <a:lnTo>
                    <a:pt x="297" y="195"/>
                  </a:lnTo>
                  <a:lnTo>
                    <a:pt x="1" y="494"/>
                  </a:lnTo>
                  <a:lnTo>
                    <a:pt x="1281" y="1772"/>
                  </a:lnTo>
                  <a:lnTo>
                    <a:pt x="2556" y="494"/>
                  </a:lnTo>
                  <a:lnTo>
                    <a:pt x="206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0" name="Google Shape;6860;p55"/>
            <p:cNvSpPr/>
            <p:nvPr/>
          </p:nvSpPr>
          <p:spPr>
            <a:xfrm>
              <a:off x="2863662" y="4353374"/>
              <a:ext cx="60331" cy="58053"/>
            </a:xfrm>
            <a:custGeom>
              <a:avLst/>
              <a:gdLst/>
              <a:ahLst/>
              <a:cxnLst/>
              <a:rect l="l" t="t" r="r" b="b"/>
              <a:pathLst>
                <a:path w="1457" h="1402" extrusionOk="0">
                  <a:moveTo>
                    <a:pt x="1080" y="1"/>
                  </a:moveTo>
                  <a:lnTo>
                    <a:pt x="1080" y="1"/>
                  </a:lnTo>
                  <a:cubicBezTo>
                    <a:pt x="1116" y="87"/>
                    <a:pt x="1136" y="185"/>
                    <a:pt x="1136" y="282"/>
                  </a:cubicBezTo>
                  <a:cubicBezTo>
                    <a:pt x="1136" y="701"/>
                    <a:pt x="798" y="1038"/>
                    <a:pt x="380" y="1038"/>
                  </a:cubicBezTo>
                  <a:cubicBezTo>
                    <a:pt x="240" y="1038"/>
                    <a:pt x="112" y="1002"/>
                    <a:pt x="0" y="932"/>
                  </a:cubicBezTo>
                  <a:lnTo>
                    <a:pt x="0" y="932"/>
                  </a:lnTo>
                  <a:cubicBezTo>
                    <a:pt x="112" y="1206"/>
                    <a:pt x="382" y="1401"/>
                    <a:pt x="700" y="1401"/>
                  </a:cubicBezTo>
                  <a:cubicBezTo>
                    <a:pt x="1119" y="1401"/>
                    <a:pt x="1456" y="1064"/>
                    <a:pt x="1456" y="645"/>
                  </a:cubicBezTo>
                  <a:cubicBezTo>
                    <a:pt x="1454" y="374"/>
                    <a:pt x="1303" y="132"/>
                    <a:pt x="1080"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1" name="Google Shape;6861;p55"/>
            <p:cNvSpPr/>
            <p:nvPr/>
          </p:nvSpPr>
          <p:spPr>
            <a:xfrm>
              <a:off x="2869666" y="4449727"/>
              <a:ext cx="41159" cy="178632"/>
            </a:xfrm>
            <a:custGeom>
              <a:avLst/>
              <a:gdLst/>
              <a:ahLst/>
              <a:cxnLst/>
              <a:rect l="l" t="t" r="r" b="b"/>
              <a:pathLst>
                <a:path w="994" h="4314" extrusionOk="0">
                  <a:moveTo>
                    <a:pt x="608" y="0"/>
                  </a:moveTo>
                  <a:lnTo>
                    <a:pt x="608" y="3920"/>
                  </a:lnTo>
                  <a:lnTo>
                    <a:pt x="0" y="3920"/>
                  </a:lnTo>
                  <a:lnTo>
                    <a:pt x="0" y="4313"/>
                  </a:lnTo>
                  <a:lnTo>
                    <a:pt x="993" y="4313"/>
                  </a:lnTo>
                  <a:lnTo>
                    <a:pt x="99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2" name="Google Shape;6862;p55"/>
          <p:cNvGrpSpPr/>
          <p:nvPr/>
        </p:nvGrpSpPr>
        <p:grpSpPr>
          <a:xfrm>
            <a:off x="2336032" y="-355276"/>
            <a:ext cx="569775" cy="2500295"/>
            <a:chOff x="2526900" y="1423675"/>
            <a:chExt cx="730387" cy="3204684"/>
          </a:xfrm>
        </p:grpSpPr>
        <p:sp>
          <p:nvSpPr>
            <p:cNvPr id="6863" name="Google Shape;6863;p55"/>
            <p:cNvSpPr/>
            <p:nvPr/>
          </p:nvSpPr>
          <p:spPr>
            <a:xfrm>
              <a:off x="2877409" y="1423675"/>
              <a:ext cx="30393" cy="3034797"/>
            </a:xfrm>
            <a:custGeom>
              <a:avLst/>
              <a:gdLst/>
              <a:ahLst/>
              <a:cxnLst/>
              <a:rect l="l" t="t" r="r" b="b"/>
              <a:pathLst>
                <a:path w="734" h="73291" extrusionOk="0">
                  <a:moveTo>
                    <a:pt x="0" y="0"/>
                  </a:moveTo>
                  <a:lnTo>
                    <a:pt x="0" y="73291"/>
                  </a:lnTo>
                  <a:lnTo>
                    <a:pt x="734" y="73291"/>
                  </a:lnTo>
                  <a:lnTo>
                    <a:pt x="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4" name="Google Shape;6864;p55"/>
            <p:cNvSpPr/>
            <p:nvPr/>
          </p:nvSpPr>
          <p:spPr>
            <a:xfrm>
              <a:off x="2526900" y="2643976"/>
              <a:ext cx="730387" cy="1123096"/>
            </a:xfrm>
            <a:custGeom>
              <a:avLst/>
              <a:gdLst/>
              <a:ahLst/>
              <a:cxnLst/>
              <a:rect l="l" t="t" r="r" b="b"/>
              <a:pathLst>
                <a:path w="17639" h="27123" extrusionOk="0">
                  <a:moveTo>
                    <a:pt x="8820" y="0"/>
                  </a:moveTo>
                  <a:cubicBezTo>
                    <a:pt x="3949" y="0"/>
                    <a:pt x="1" y="3948"/>
                    <a:pt x="1" y="8822"/>
                  </a:cubicBezTo>
                  <a:lnTo>
                    <a:pt x="1" y="18301"/>
                  </a:lnTo>
                  <a:cubicBezTo>
                    <a:pt x="1" y="23175"/>
                    <a:pt x="3949" y="27123"/>
                    <a:pt x="8820" y="27123"/>
                  </a:cubicBezTo>
                  <a:cubicBezTo>
                    <a:pt x="13690" y="27123"/>
                    <a:pt x="17638" y="23172"/>
                    <a:pt x="17638" y="18301"/>
                  </a:cubicBezTo>
                  <a:lnTo>
                    <a:pt x="17638" y="8822"/>
                  </a:lnTo>
                  <a:cubicBezTo>
                    <a:pt x="17638" y="3948"/>
                    <a:pt x="13690" y="0"/>
                    <a:pt x="8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5" name="Google Shape;6865;p55"/>
            <p:cNvSpPr/>
            <p:nvPr/>
          </p:nvSpPr>
          <p:spPr>
            <a:xfrm>
              <a:off x="2538245" y="3182844"/>
              <a:ext cx="50848" cy="50890"/>
            </a:xfrm>
            <a:custGeom>
              <a:avLst/>
              <a:gdLst/>
              <a:ahLst/>
              <a:cxnLst/>
              <a:rect l="l" t="t" r="r" b="b"/>
              <a:pathLst>
                <a:path w="1228" h="1229" extrusionOk="0">
                  <a:moveTo>
                    <a:pt x="614" y="1"/>
                  </a:moveTo>
                  <a:cubicBezTo>
                    <a:pt x="277" y="1"/>
                    <a:pt x="0" y="277"/>
                    <a:pt x="0" y="615"/>
                  </a:cubicBezTo>
                  <a:cubicBezTo>
                    <a:pt x="0" y="952"/>
                    <a:pt x="277" y="1228"/>
                    <a:pt x="614" y="1228"/>
                  </a:cubicBezTo>
                  <a:cubicBezTo>
                    <a:pt x="954" y="1228"/>
                    <a:pt x="1228" y="955"/>
                    <a:pt x="1228" y="615"/>
                  </a:cubicBezTo>
                  <a:cubicBezTo>
                    <a:pt x="1228" y="277"/>
                    <a:pt x="954" y="1"/>
                    <a:pt x="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6" name="Google Shape;6866;p55"/>
            <p:cNvSpPr/>
            <p:nvPr/>
          </p:nvSpPr>
          <p:spPr>
            <a:xfrm>
              <a:off x="3183612" y="3182844"/>
              <a:ext cx="50890" cy="50890"/>
            </a:xfrm>
            <a:custGeom>
              <a:avLst/>
              <a:gdLst/>
              <a:ahLst/>
              <a:cxnLst/>
              <a:rect l="l" t="t" r="r" b="b"/>
              <a:pathLst>
                <a:path w="1229" h="1229" extrusionOk="0">
                  <a:moveTo>
                    <a:pt x="615" y="1"/>
                  </a:moveTo>
                  <a:cubicBezTo>
                    <a:pt x="274" y="1"/>
                    <a:pt x="1" y="277"/>
                    <a:pt x="1" y="615"/>
                  </a:cubicBezTo>
                  <a:cubicBezTo>
                    <a:pt x="1" y="952"/>
                    <a:pt x="274" y="1228"/>
                    <a:pt x="615" y="1228"/>
                  </a:cubicBezTo>
                  <a:cubicBezTo>
                    <a:pt x="952" y="1228"/>
                    <a:pt x="1228" y="955"/>
                    <a:pt x="1228" y="615"/>
                  </a:cubicBezTo>
                  <a:cubicBezTo>
                    <a:pt x="1228" y="277"/>
                    <a:pt x="955"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7" name="Google Shape;6867;p55"/>
            <p:cNvSpPr/>
            <p:nvPr/>
          </p:nvSpPr>
          <p:spPr>
            <a:xfrm>
              <a:off x="2549674" y="2643976"/>
              <a:ext cx="684963" cy="302109"/>
            </a:xfrm>
            <a:custGeom>
              <a:avLst/>
              <a:gdLst/>
              <a:ahLst/>
              <a:cxnLst/>
              <a:rect l="l" t="t" r="r" b="b"/>
              <a:pathLst>
                <a:path w="16542" h="7296" extrusionOk="0">
                  <a:moveTo>
                    <a:pt x="8270" y="0"/>
                  </a:moveTo>
                  <a:cubicBezTo>
                    <a:pt x="4475" y="0"/>
                    <a:pt x="1245" y="2394"/>
                    <a:pt x="1" y="5753"/>
                  </a:cubicBezTo>
                  <a:cubicBezTo>
                    <a:pt x="1881" y="6735"/>
                    <a:pt x="4015" y="7296"/>
                    <a:pt x="6280" y="7296"/>
                  </a:cubicBezTo>
                  <a:lnTo>
                    <a:pt x="10261" y="7296"/>
                  </a:lnTo>
                  <a:cubicBezTo>
                    <a:pt x="12527" y="7296"/>
                    <a:pt x="14664" y="6738"/>
                    <a:pt x="16541" y="5753"/>
                  </a:cubicBezTo>
                  <a:cubicBezTo>
                    <a:pt x="15291" y="2397"/>
                    <a:pt x="12064" y="0"/>
                    <a:pt x="827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8" name="Google Shape;6868;p55"/>
            <p:cNvSpPr/>
            <p:nvPr/>
          </p:nvSpPr>
          <p:spPr>
            <a:xfrm>
              <a:off x="2563669" y="3505155"/>
              <a:ext cx="656516" cy="261778"/>
            </a:xfrm>
            <a:custGeom>
              <a:avLst/>
              <a:gdLst/>
              <a:ahLst/>
              <a:cxnLst/>
              <a:rect l="l" t="t" r="r" b="b"/>
              <a:pathLst>
                <a:path w="15855" h="6322" extrusionOk="0">
                  <a:moveTo>
                    <a:pt x="5940" y="0"/>
                  </a:moveTo>
                  <a:cubicBezTo>
                    <a:pt x="3808" y="0"/>
                    <a:pt x="1794" y="491"/>
                    <a:pt x="0" y="1367"/>
                  </a:cubicBezTo>
                  <a:cubicBezTo>
                    <a:pt x="1434" y="4299"/>
                    <a:pt x="4444" y="6322"/>
                    <a:pt x="7929" y="6322"/>
                  </a:cubicBezTo>
                  <a:cubicBezTo>
                    <a:pt x="11410" y="6322"/>
                    <a:pt x="14423" y="4299"/>
                    <a:pt x="15855" y="1367"/>
                  </a:cubicBezTo>
                  <a:cubicBezTo>
                    <a:pt x="14058" y="491"/>
                    <a:pt x="12046" y="0"/>
                    <a:pt x="991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9" name="Google Shape;6869;p55"/>
            <p:cNvSpPr/>
            <p:nvPr/>
          </p:nvSpPr>
          <p:spPr>
            <a:xfrm>
              <a:off x="2631925" y="2666990"/>
              <a:ext cx="520451" cy="1077076"/>
            </a:xfrm>
            <a:custGeom>
              <a:avLst/>
              <a:gdLst/>
              <a:ahLst/>
              <a:cxnLst/>
              <a:rect l="l" t="t" r="r" b="b"/>
              <a:pathLst>
                <a:path w="13222" h="27363" extrusionOk="0">
                  <a:moveTo>
                    <a:pt x="7935" y="243"/>
                  </a:moveTo>
                  <a:cubicBezTo>
                    <a:pt x="10713" y="243"/>
                    <a:pt x="12973" y="2503"/>
                    <a:pt x="12973" y="5282"/>
                  </a:cubicBezTo>
                  <a:lnTo>
                    <a:pt x="12973" y="22082"/>
                  </a:lnTo>
                  <a:cubicBezTo>
                    <a:pt x="12973" y="24860"/>
                    <a:pt x="10713" y="27120"/>
                    <a:pt x="7935" y="27120"/>
                  </a:cubicBezTo>
                  <a:lnTo>
                    <a:pt x="5282" y="27120"/>
                  </a:lnTo>
                  <a:cubicBezTo>
                    <a:pt x="2500" y="27120"/>
                    <a:pt x="240" y="24860"/>
                    <a:pt x="240" y="22082"/>
                  </a:cubicBezTo>
                  <a:lnTo>
                    <a:pt x="240" y="5282"/>
                  </a:lnTo>
                  <a:cubicBezTo>
                    <a:pt x="240" y="2503"/>
                    <a:pt x="2500" y="243"/>
                    <a:pt x="5282" y="243"/>
                  </a:cubicBezTo>
                  <a:close/>
                  <a:moveTo>
                    <a:pt x="5284" y="0"/>
                  </a:moveTo>
                  <a:cubicBezTo>
                    <a:pt x="2372" y="0"/>
                    <a:pt x="0" y="2372"/>
                    <a:pt x="0" y="5282"/>
                  </a:cubicBezTo>
                  <a:lnTo>
                    <a:pt x="0" y="22082"/>
                  </a:lnTo>
                  <a:cubicBezTo>
                    <a:pt x="0" y="24991"/>
                    <a:pt x="2372" y="27363"/>
                    <a:pt x="5284" y="27363"/>
                  </a:cubicBezTo>
                  <a:lnTo>
                    <a:pt x="7937" y="27363"/>
                  </a:lnTo>
                  <a:cubicBezTo>
                    <a:pt x="10850" y="27363"/>
                    <a:pt x="13219" y="24997"/>
                    <a:pt x="13221" y="22082"/>
                  </a:cubicBezTo>
                  <a:lnTo>
                    <a:pt x="13221" y="5282"/>
                  </a:lnTo>
                  <a:cubicBezTo>
                    <a:pt x="13221" y="2372"/>
                    <a:pt x="10850" y="0"/>
                    <a:pt x="7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0" name="Google Shape;6870;p55"/>
            <p:cNvSpPr/>
            <p:nvPr/>
          </p:nvSpPr>
          <p:spPr>
            <a:xfrm>
              <a:off x="2750000" y="2638758"/>
              <a:ext cx="284180" cy="1133282"/>
            </a:xfrm>
            <a:custGeom>
              <a:avLst/>
              <a:gdLst/>
              <a:ahLst/>
              <a:cxnLst/>
              <a:rect l="l" t="t" r="r" b="b"/>
              <a:pathLst>
                <a:path w="6863" h="27369" extrusionOk="0">
                  <a:moveTo>
                    <a:pt x="4107" y="249"/>
                  </a:moveTo>
                  <a:cubicBezTo>
                    <a:pt x="5493" y="249"/>
                    <a:pt x="6617" y="1376"/>
                    <a:pt x="6617" y="2760"/>
                  </a:cubicBezTo>
                  <a:lnTo>
                    <a:pt x="6617" y="24615"/>
                  </a:lnTo>
                  <a:cubicBezTo>
                    <a:pt x="6617" y="25999"/>
                    <a:pt x="5493" y="27126"/>
                    <a:pt x="4107" y="27126"/>
                  </a:cubicBezTo>
                  <a:lnTo>
                    <a:pt x="2754" y="27126"/>
                  </a:lnTo>
                  <a:cubicBezTo>
                    <a:pt x="1370" y="27126"/>
                    <a:pt x="243" y="25999"/>
                    <a:pt x="243" y="24615"/>
                  </a:cubicBezTo>
                  <a:lnTo>
                    <a:pt x="243" y="2760"/>
                  </a:lnTo>
                  <a:cubicBezTo>
                    <a:pt x="243" y="1376"/>
                    <a:pt x="1370" y="249"/>
                    <a:pt x="2754" y="249"/>
                  </a:cubicBezTo>
                  <a:close/>
                  <a:moveTo>
                    <a:pt x="2754" y="1"/>
                  </a:moveTo>
                  <a:cubicBezTo>
                    <a:pt x="1233" y="1"/>
                    <a:pt x="0" y="1240"/>
                    <a:pt x="0" y="2757"/>
                  </a:cubicBezTo>
                  <a:lnTo>
                    <a:pt x="0" y="24615"/>
                  </a:lnTo>
                  <a:cubicBezTo>
                    <a:pt x="0" y="26136"/>
                    <a:pt x="1239" y="27369"/>
                    <a:pt x="2754" y="27369"/>
                  </a:cubicBezTo>
                  <a:lnTo>
                    <a:pt x="4107" y="27369"/>
                  </a:lnTo>
                  <a:cubicBezTo>
                    <a:pt x="5627" y="27369"/>
                    <a:pt x="6863" y="26136"/>
                    <a:pt x="6863" y="24612"/>
                  </a:cubicBezTo>
                  <a:lnTo>
                    <a:pt x="6863" y="2757"/>
                  </a:lnTo>
                  <a:cubicBezTo>
                    <a:pt x="6863" y="1237"/>
                    <a:pt x="5624" y="1"/>
                    <a:pt x="4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1" name="Google Shape;6871;p55"/>
            <p:cNvSpPr/>
            <p:nvPr/>
          </p:nvSpPr>
          <p:spPr>
            <a:xfrm>
              <a:off x="2886974" y="2643976"/>
              <a:ext cx="10228" cy="1122971"/>
            </a:xfrm>
            <a:custGeom>
              <a:avLst/>
              <a:gdLst/>
              <a:ahLst/>
              <a:cxnLst/>
              <a:rect l="l" t="t" r="r" b="b"/>
              <a:pathLst>
                <a:path w="247" h="27120" extrusionOk="0">
                  <a:moveTo>
                    <a:pt x="1" y="0"/>
                  </a:moveTo>
                  <a:lnTo>
                    <a:pt x="1" y="27120"/>
                  </a:lnTo>
                  <a:lnTo>
                    <a:pt x="246" y="27120"/>
                  </a:lnTo>
                  <a:lnTo>
                    <a:pt x="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2" name="Google Shape;6872;p55"/>
            <p:cNvSpPr/>
            <p:nvPr/>
          </p:nvSpPr>
          <p:spPr>
            <a:xfrm>
              <a:off x="2547231" y="2877759"/>
              <a:ext cx="689601" cy="73415"/>
            </a:xfrm>
            <a:custGeom>
              <a:avLst/>
              <a:gdLst/>
              <a:ahLst/>
              <a:cxnLst/>
              <a:rect l="l" t="t" r="r" b="b"/>
              <a:pathLst>
                <a:path w="16654" h="1773" extrusionOk="0">
                  <a:moveTo>
                    <a:pt x="113" y="1"/>
                  </a:moveTo>
                  <a:lnTo>
                    <a:pt x="1" y="219"/>
                  </a:lnTo>
                  <a:cubicBezTo>
                    <a:pt x="1945" y="1237"/>
                    <a:pt x="4135" y="1772"/>
                    <a:pt x="6337" y="1772"/>
                  </a:cubicBezTo>
                  <a:lnTo>
                    <a:pt x="10315" y="1772"/>
                  </a:lnTo>
                  <a:cubicBezTo>
                    <a:pt x="12519" y="1772"/>
                    <a:pt x="14709" y="1237"/>
                    <a:pt x="16653" y="219"/>
                  </a:cubicBezTo>
                  <a:lnTo>
                    <a:pt x="16542" y="1"/>
                  </a:lnTo>
                  <a:cubicBezTo>
                    <a:pt x="14631" y="1002"/>
                    <a:pt x="12477" y="1533"/>
                    <a:pt x="10315" y="1533"/>
                  </a:cubicBezTo>
                  <a:lnTo>
                    <a:pt x="6337" y="1533"/>
                  </a:lnTo>
                  <a:cubicBezTo>
                    <a:pt x="4175" y="1533"/>
                    <a:pt x="2024" y="1002"/>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3" name="Google Shape;6873;p55"/>
            <p:cNvSpPr/>
            <p:nvPr/>
          </p:nvSpPr>
          <p:spPr>
            <a:xfrm>
              <a:off x="2561350" y="3500186"/>
              <a:ext cx="661029" cy="66211"/>
            </a:xfrm>
            <a:custGeom>
              <a:avLst/>
              <a:gdLst/>
              <a:ahLst/>
              <a:cxnLst/>
              <a:rect l="l" t="t" r="r" b="b"/>
              <a:pathLst>
                <a:path w="15964" h="1599" extrusionOk="0">
                  <a:moveTo>
                    <a:pt x="5993" y="0"/>
                  </a:moveTo>
                  <a:cubicBezTo>
                    <a:pt x="3892" y="0"/>
                    <a:pt x="1878" y="466"/>
                    <a:pt x="0" y="1378"/>
                  </a:cubicBezTo>
                  <a:lnTo>
                    <a:pt x="109" y="1599"/>
                  </a:lnTo>
                  <a:cubicBezTo>
                    <a:pt x="1953" y="701"/>
                    <a:pt x="3934" y="243"/>
                    <a:pt x="5996" y="243"/>
                  </a:cubicBezTo>
                  <a:lnTo>
                    <a:pt x="9974" y="243"/>
                  </a:lnTo>
                  <a:cubicBezTo>
                    <a:pt x="12038" y="243"/>
                    <a:pt x="14016" y="701"/>
                    <a:pt x="15860" y="1599"/>
                  </a:cubicBezTo>
                  <a:lnTo>
                    <a:pt x="15964" y="1378"/>
                  </a:lnTo>
                  <a:cubicBezTo>
                    <a:pt x="14086" y="463"/>
                    <a:pt x="12072" y="0"/>
                    <a:pt x="9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4" name="Google Shape;6874;p55"/>
            <p:cNvSpPr/>
            <p:nvPr/>
          </p:nvSpPr>
          <p:spPr>
            <a:xfrm>
              <a:off x="2635717" y="3004339"/>
              <a:ext cx="512501" cy="442563"/>
            </a:xfrm>
            <a:custGeom>
              <a:avLst/>
              <a:gdLst/>
              <a:ahLst/>
              <a:cxnLst/>
              <a:rect l="l" t="t" r="r" b="b"/>
              <a:pathLst>
                <a:path w="12377" h="10688" extrusionOk="0">
                  <a:moveTo>
                    <a:pt x="6191" y="0"/>
                  </a:moveTo>
                  <a:cubicBezTo>
                    <a:pt x="5339" y="0"/>
                    <a:pt x="4487" y="445"/>
                    <a:pt x="4049" y="1335"/>
                  </a:cubicBezTo>
                  <a:lnTo>
                    <a:pt x="3644" y="2150"/>
                  </a:lnTo>
                  <a:lnTo>
                    <a:pt x="2746" y="2284"/>
                  </a:lnTo>
                  <a:cubicBezTo>
                    <a:pt x="785" y="2568"/>
                    <a:pt x="1" y="4979"/>
                    <a:pt x="1421" y="6359"/>
                  </a:cubicBezTo>
                  <a:lnTo>
                    <a:pt x="2074" y="6996"/>
                  </a:lnTo>
                  <a:lnTo>
                    <a:pt x="1920" y="7891"/>
                  </a:lnTo>
                  <a:cubicBezTo>
                    <a:pt x="1656" y="9436"/>
                    <a:pt x="2880" y="10687"/>
                    <a:pt x="4271" y="10687"/>
                  </a:cubicBezTo>
                  <a:cubicBezTo>
                    <a:pt x="4639" y="10687"/>
                    <a:pt x="5019" y="10600"/>
                    <a:pt x="5385" y="10407"/>
                  </a:cubicBezTo>
                  <a:lnTo>
                    <a:pt x="6192" y="9986"/>
                  </a:lnTo>
                  <a:lnTo>
                    <a:pt x="6998" y="10407"/>
                  </a:lnTo>
                  <a:cubicBezTo>
                    <a:pt x="7363" y="10600"/>
                    <a:pt x="7742" y="10687"/>
                    <a:pt x="8109" y="10687"/>
                  </a:cubicBezTo>
                  <a:cubicBezTo>
                    <a:pt x="9500" y="10687"/>
                    <a:pt x="10727" y="9436"/>
                    <a:pt x="10463" y="7891"/>
                  </a:cubicBezTo>
                  <a:lnTo>
                    <a:pt x="10309" y="6996"/>
                  </a:lnTo>
                  <a:lnTo>
                    <a:pt x="10962" y="6359"/>
                  </a:lnTo>
                  <a:cubicBezTo>
                    <a:pt x="12376" y="4976"/>
                    <a:pt x="11595" y="2568"/>
                    <a:pt x="9637" y="2284"/>
                  </a:cubicBezTo>
                  <a:lnTo>
                    <a:pt x="8736" y="2150"/>
                  </a:lnTo>
                  <a:lnTo>
                    <a:pt x="8331" y="1335"/>
                  </a:lnTo>
                  <a:cubicBezTo>
                    <a:pt x="7895" y="445"/>
                    <a:pt x="7043"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5" name="Google Shape;6875;p55"/>
            <p:cNvSpPr/>
            <p:nvPr/>
          </p:nvSpPr>
          <p:spPr>
            <a:xfrm>
              <a:off x="2673853" y="3037133"/>
              <a:ext cx="436601" cy="376725"/>
            </a:xfrm>
            <a:custGeom>
              <a:avLst/>
              <a:gdLst/>
              <a:ahLst/>
              <a:cxnLst/>
              <a:rect l="l" t="t" r="r" b="b"/>
              <a:pathLst>
                <a:path w="10544" h="9098" extrusionOk="0">
                  <a:moveTo>
                    <a:pt x="5271" y="0"/>
                  </a:moveTo>
                  <a:cubicBezTo>
                    <a:pt x="4544" y="0"/>
                    <a:pt x="3818" y="378"/>
                    <a:pt x="3443" y="1134"/>
                  </a:cubicBezTo>
                  <a:lnTo>
                    <a:pt x="3100" y="1829"/>
                  </a:lnTo>
                  <a:lnTo>
                    <a:pt x="2333" y="1941"/>
                  </a:lnTo>
                  <a:cubicBezTo>
                    <a:pt x="667" y="2181"/>
                    <a:pt x="1" y="4231"/>
                    <a:pt x="1209" y="5411"/>
                  </a:cubicBezTo>
                  <a:lnTo>
                    <a:pt x="1761" y="5952"/>
                  </a:lnTo>
                  <a:lnTo>
                    <a:pt x="1630" y="6714"/>
                  </a:lnTo>
                  <a:cubicBezTo>
                    <a:pt x="1402" y="8028"/>
                    <a:pt x="2451" y="9097"/>
                    <a:pt x="3638" y="9097"/>
                  </a:cubicBezTo>
                  <a:cubicBezTo>
                    <a:pt x="3951" y="9097"/>
                    <a:pt x="4273" y="9023"/>
                    <a:pt x="4584" y="8859"/>
                  </a:cubicBezTo>
                  <a:lnTo>
                    <a:pt x="5271" y="8497"/>
                  </a:lnTo>
                  <a:lnTo>
                    <a:pt x="5957" y="8859"/>
                  </a:lnTo>
                  <a:cubicBezTo>
                    <a:pt x="6269" y="9023"/>
                    <a:pt x="6592" y="9098"/>
                    <a:pt x="6905" y="9098"/>
                  </a:cubicBezTo>
                  <a:cubicBezTo>
                    <a:pt x="8091" y="9098"/>
                    <a:pt x="9136" y="8032"/>
                    <a:pt x="8911" y="6714"/>
                  </a:cubicBezTo>
                  <a:lnTo>
                    <a:pt x="8777" y="5952"/>
                  </a:lnTo>
                  <a:lnTo>
                    <a:pt x="9332" y="5411"/>
                  </a:lnTo>
                  <a:cubicBezTo>
                    <a:pt x="10543" y="4237"/>
                    <a:pt x="9876" y="2186"/>
                    <a:pt x="8205" y="1941"/>
                  </a:cubicBezTo>
                  <a:lnTo>
                    <a:pt x="7438" y="1829"/>
                  </a:lnTo>
                  <a:lnTo>
                    <a:pt x="7098" y="1134"/>
                  </a:lnTo>
                  <a:cubicBezTo>
                    <a:pt x="6723" y="378"/>
                    <a:pt x="5997" y="0"/>
                    <a:pt x="5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6" name="Google Shape;6876;p55"/>
            <p:cNvSpPr/>
            <p:nvPr/>
          </p:nvSpPr>
          <p:spPr>
            <a:xfrm>
              <a:off x="2673853" y="3067319"/>
              <a:ext cx="401487" cy="362688"/>
            </a:xfrm>
            <a:custGeom>
              <a:avLst/>
              <a:gdLst/>
              <a:ahLst/>
              <a:cxnLst/>
              <a:rect l="l" t="t" r="r" b="b"/>
              <a:pathLst>
                <a:path w="9696" h="8759" extrusionOk="0">
                  <a:moveTo>
                    <a:pt x="1" y="4124"/>
                  </a:moveTo>
                  <a:lnTo>
                    <a:pt x="1" y="4124"/>
                  </a:lnTo>
                  <a:cubicBezTo>
                    <a:pt x="121" y="4378"/>
                    <a:pt x="280" y="4624"/>
                    <a:pt x="503" y="4838"/>
                  </a:cubicBezTo>
                  <a:lnTo>
                    <a:pt x="1156" y="5475"/>
                  </a:lnTo>
                  <a:lnTo>
                    <a:pt x="1002" y="6370"/>
                  </a:lnTo>
                  <a:cubicBezTo>
                    <a:pt x="991" y="6437"/>
                    <a:pt x="988" y="6498"/>
                    <a:pt x="980" y="6565"/>
                  </a:cubicBezTo>
                  <a:cubicBezTo>
                    <a:pt x="1861" y="6230"/>
                    <a:pt x="2897" y="5574"/>
                    <a:pt x="3868" y="5147"/>
                  </a:cubicBezTo>
                  <a:lnTo>
                    <a:pt x="3868" y="5147"/>
                  </a:lnTo>
                  <a:cubicBezTo>
                    <a:pt x="3867" y="5206"/>
                    <a:pt x="3885" y="5245"/>
                    <a:pt x="3941" y="5245"/>
                  </a:cubicBezTo>
                  <a:cubicBezTo>
                    <a:pt x="3949" y="5245"/>
                    <a:pt x="3956" y="5244"/>
                    <a:pt x="3965" y="5243"/>
                  </a:cubicBezTo>
                  <a:cubicBezTo>
                    <a:pt x="4252" y="5198"/>
                    <a:pt x="4531" y="5067"/>
                    <a:pt x="4710" y="4841"/>
                  </a:cubicBezTo>
                  <a:lnTo>
                    <a:pt x="4710" y="4841"/>
                  </a:lnTo>
                  <a:cubicBezTo>
                    <a:pt x="4439" y="4914"/>
                    <a:pt x="4156" y="5020"/>
                    <a:pt x="3868" y="5147"/>
                  </a:cubicBezTo>
                  <a:lnTo>
                    <a:pt x="3868" y="5147"/>
                  </a:lnTo>
                  <a:cubicBezTo>
                    <a:pt x="3870" y="4977"/>
                    <a:pt x="4037" y="4642"/>
                    <a:pt x="3904" y="4642"/>
                  </a:cubicBezTo>
                  <a:cubicBezTo>
                    <a:pt x="3893" y="4642"/>
                    <a:pt x="3880" y="4644"/>
                    <a:pt x="3864" y="4649"/>
                  </a:cubicBezTo>
                  <a:cubicBezTo>
                    <a:pt x="3100" y="4897"/>
                    <a:pt x="2639" y="5077"/>
                    <a:pt x="2176" y="5077"/>
                  </a:cubicBezTo>
                  <a:cubicBezTo>
                    <a:pt x="1625" y="5077"/>
                    <a:pt x="1071" y="4822"/>
                    <a:pt x="1" y="4124"/>
                  </a:cubicBezTo>
                  <a:close/>
                  <a:moveTo>
                    <a:pt x="7508" y="1"/>
                  </a:moveTo>
                  <a:cubicBezTo>
                    <a:pt x="7304" y="1081"/>
                    <a:pt x="6978" y="2138"/>
                    <a:pt x="6531" y="3142"/>
                  </a:cubicBezTo>
                  <a:cubicBezTo>
                    <a:pt x="6412" y="3418"/>
                    <a:pt x="6250" y="3720"/>
                    <a:pt x="5960" y="3803"/>
                  </a:cubicBezTo>
                  <a:cubicBezTo>
                    <a:pt x="5908" y="3819"/>
                    <a:pt x="5855" y="3826"/>
                    <a:pt x="5802" y="3826"/>
                  </a:cubicBezTo>
                  <a:cubicBezTo>
                    <a:pt x="5627" y="3826"/>
                    <a:pt x="5452" y="3748"/>
                    <a:pt x="5315" y="3636"/>
                  </a:cubicBezTo>
                  <a:cubicBezTo>
                    <a:pt x="5134" y="3488"/>
                    <a:pt x="5008" y="3290"/>
                    <a:pt x="4883" y="3095"/>
                  </a:cubicBezTo>
                  <a:cubicBezTo>
                    <a:pt x="4249" y="2102"/>
                    <a:pt x="3616" y="1109"/>
                    <a:pt x="2983" y="113"/>
                  </a:cubicBezTo>
                  <a:lnTo>
                    <a:pt x="2729" y="629"/>
                  </a:lnTo>
                  <a:lnTo>
                    <a:pt x="2235" y="698"/>
                  </a:lnTo>
                  <a:cubicBezTo>
                    <a:pt x="3265" y="1348"/>
                    <a:pt x="4157" y="2197"/>
                    <a:pt x="4673" y="3282"/>
                  </a:cubicBezTo>
                  <a:cubicBezTo>
                    <a:pt x="4908" y="3778"/>
                    <a:pt x="5045" y="4409"/>
                    <a:pt x="4710" y="4841"/>
                  </a:cubicBezTo>
                  <a:cubicBezTo>
                    <a:pt x="4714" y="4840"/>
                    <a:pt x="4718" y="4840"/>
                    <a:pt x="4721" y="4840"/>
                  </a:cubicBezTo>
                  <a:cubicBezTo>
                    <a:pt x="4845" y="4840"/>
                    <a:pt x="4774" y="5371"/>
                    <a:pt x="4883" y="5461"/>
                  </a:cubicBezTo>
                  <a:cubicBezTo>
                    <a:pt x="4961" y="5522"/>
                    <a:pt x="4989" y="5622"/>
                    <a:pt x="5005" y="5720"/>
                  </a:cubicBezTo>
                  <a:cubicBezTo>
                    <a:pt x="5095" y="6192"/>
                    <a:pt x="5047" y="6680"/>
                    <a:pt x="4983" y="7157"/>
                  </a:cubicBezTo>
                  <a:cubicBezTo>
                    <a:pt x="4913" y="7695"/>
                    <a:pt x="4821" y="8228"/>
                    <a:pt x="4713" y="8758"/>
                  </a:cubicBezTo>
                  <a:lnTo>
                    <a:pt x="5271" y="8465"/>
                  </a:lnTo>
                  <a:lnTo>
                    <a:pt x="5683" y="8683"/>
                  </a:lnTo>
                  <a:cubicBezTo>
                    <a:pt x="5625" y="8236"/>
                    <a:pt x="5583" y="7784"/>
                    <a:pt x="5563" y="7335"/>
                  </a:cubicBezTo>
                  <a:cubicBezTo>
                    <a:pt x="5530" y="6599"/>
                    <a:pt x="5563" y="5815"/>
                    <a:pt x="5976" y="5210"/>
                  </a:cubicBezTo>
                  <a:cubicBezTo>
                    <a:pt x="6004" y="5168"/>
                    <a:pt x="6038" y="5126"/>
                    <a:pt x="6082" y="5098"/>
                  </a:cubicBezTo>
                  <a:cubicBezTo>
                    <a:pt x="6141" y="5062"/>
                    <a:pt x="6211" y="5059"/>
                    <a:pt x="6280" y="5059"/>
                  </a:cubicBezTo>
                  <a:cubicBezTo>
                    <a:pt x="6284" y="5059"/>
                    <a:pt x="6288" y="5059"/>
                    <a:pt x="6291" y="5059"/>
                  </a:cubicBezTo>
                  <a:cubicBezTo>
                    <a:pt x="7364" y="5059"/>
                    <a:pt x="8390" y="5467"/>
                    <a:pt x="9436" y="5731"/>
                  </a:cubicBezTo>
                  <a:lnTo>
                    <a:pt x="9394" y="5475"/>
                  </a:lnTo>
                  <a:lnTo>
                    <a:pt x="9695" y="5170"/>
                  </a:lnTo>
                  <a:cubicBezTo>
                    <a:pt x="9321" y="5154"/>
                    <a:pt x="8950" y="5134"/>
                    <a:pt x="8579" y="5078"/>
                  </a:cubicBezTo>
                  <a:cubicBezTo>
                    <a:pt x="8200" y="5023"/>
                    <a:pt x="7823" y="4939"/>
                    <a:pt x="7458" y="4825"/>
                  </a:cubicBezTo>
                  <a:cubicBezTo>
                    <a:pt x="7215" y="4749"/>
                    <a:pt x="6975" y="4657"/>
                    <a:pt x="6780" y="4501"/>
                  </a:cubicBezTo>
                  <a:cubicBezTo>
                    <a:pt x="6584" y="4345"/>
                    <a:pt x="6434" y="4110"/>
                    <a:pt x="6434" y="3859"/>
                  </a:cubicBezTo>
                  <a:cubicBezTo>
                    <a:pt x="6434" y="3605"/>
                    <a:pt x="6582" y="3374"/>
                    <a:pt x="6721" y="3165"/>
                  </a:cubicBezTo>
                  <a:lnTo>
                    <a:pt x="8342" y="707"/>
                  </a:lnTo>
                  <a:lnTo>
                    <a:pt x="7820" y="629"/>
                  </a:lnTo>
                  <a:lnTo>
                    <a:pt x="7508" y="1"/>
                  </a:ln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7" name="Google Shape;6877;p55"/>
            <p:cNvSpPr/>
            <p:nvPr/>
          </p:nvSpPr>
          <p:spPr>
            <a:xfrm>
              <a:off x="2809129" y="3142762"/>
              <a:ext cx="165796" cy="165837"/>
            </a:xfrm>
            <a:custGeom>
              <a:avLst/>
              <a:gdLst/>
              <a:ahLst/>
              <a:cxnLst/>
              <a:rect l="l" t="t" r="r" b="b"/>
              <a:pathLst>
                <a:path w="4004" h="4005" extrusionOk="0">
                  <a:moveTo>
                    <a:pt x="2004" y="1"/>
                  </a:moveTo>
                  <a:cubicBezTo>
                    <a:pt x="896" y="1"/>
                    <a:pt x="0" y="896"/>
                    <a:pt x="0" y="2001"/>
                  </a:cubicBezTo>
                  <a:cubicBezTo>
                    <a:pt x="0" y="3109"/>
                    <a:pt x="896" y="4004"/>
                    <a:pt x="2004" y="4004"/>
                  </a:cubicBezTo>
                  <a:cubicBezTo>
                    <a:pt x="3108" y="4004"/>
                    <a:pt x="4004" y="3109"/>
                    <a:pt x="4004" y="2001"/>
                  </a:cubicBezTo>
                  <a:cubicBezTo>
                    <a:pt x="4004" y="896"/>
                    <a:pt x="3108" y="1"/>
                    <a:pt x="2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8" name="Google Shape;6878;p55"/>
            <p:cNvSpPr/>
            <p:nvPr/>
          </p:nvSpPr>
          <p:spPr>
            <a:xfrm>
              <a:off x="2826230" y="3168973"/>
              <a:ext cx="131593" cy="113374"/>
            </a:xfrm>
            <a:custGeom>
              <a:avLst/>
              <a:gdLst/>
              <a:ahLst/>
              <a:cxnLst/>
              <a:rect l="l" t="t" r="r" b="b"/>
              <a:pathLst>
                <a:path w="3178" h="2738" extrusionOk="0">
                  <a:moveTo>
                    <a:pt x="1589" y="1"/>
                  </a:moveTo>
                  <a:cubicBezTo>
                    <a:pt x="1371" y="1"/>
                    <a:pt x="1151" y="115"/>
                    <a:pt x="1035" y="344"/>
                  </a:cubicBezTo>
                  <a:lnTo>
                    <a:pt x="932" y="553"/>
                  </a:lnTo>
                  <a:lnTo>
                    <a:pt x="701" y="584"/>
                  </a:lnTo>
                  <a:cubicBezTo>
                    <a:pt x="198" y="654"/>
                    <a:pt x="0" y="1270"/>
                    <a:pt x="363" y="1627"/>
                  </a:cubicBezTo>
                  <a:lnTo>
                    <a:pt x="530" y="1792"/>
                  </a:lnTo>
                  <a:lnTo>
                    <a:pt x="491" y="2021"/>
                  </a:lnTo>
                  <a:cubicBezTo>
                    <a:pt x="425" y="2416"/>
                    <a:pt x="739" y="2737"/>
                    <a:pt x="1096" y="2737"/>
                  </a:cubicBezTo>
                  <a:cubicBezTo>
                    <a:pt x="1190" y="2737"/>
                    <a:pt x="1287" y="2715"/>
                    <a:pt x="1381" y="2665"/>
                  </a:cubicBezTo>
                  <a:lnTo>
                    <a:pt x="1588" y="2559"/>
                  </a:lnTo>
                  <a:lnTo>
                    <a:pt x="1791" y="2665"/>
                  </a:lnTo>
                  <a:cubicBezTo>
                    <a:pt x="1886" y="2715"/>
                    <a:pt x="1983" y="2737"/>
                    <a:pt x="2078" y="2737"/>
                  </a:cubicBezTo>
                  <a:cubicBezTo>
                    <a:pt x="2435" y="2737"/>
                    <a:pt x="2747" y="2416"/>
                    <a:pt x="2681" y="2021"/>
                  </a:cubicBezTo>
                  <a:lnTo>
                    <a:pt x="2642" y="1792"/>
                  </a:lnTo>
                  <a:lnTo>
                    <a:pt x="2810" y="1627"/>
                  </a:lnTo>
                  <a:cubicBezTo>
                    <a:pt x="3178" y="1276"/>
                    <a:pt x="2974" y="657"/>
                    <a:pt x="2472" y="584"/>
                  </a:cubicBezTo>
                  <a:lnTo>
                    <a:pt x="2243" y="553"/>
                  </a:lnTo>
                  <a:lnTo>
                    <a:pt x="2137" y="344"/>
                  </a:lnTo>
                  <a:cubicBezTo>
                    <a:pt x="2026" y="115"/>
                    <a:pt x="1808" y="1"/>
                    <a:pt x="158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9" name="Google Shape;6879;p55"/>
            <p:cNvSpPr/>
            <p:nvPr/>
          </p:nvSpPr>
          <p:spPr>
            <a:xfrm>
              <a:off x="2849335" y="3182844"/>
              <a:ext cx="85506" cy="85548"/>
            </a:xfrm>
            <a:custGeom>
              <a:avLst/>
              <a:gdLst/>
              <a:ahLst/>
              <a:cxnLst/>
              <a:rect l="l" t="t" r="r" b="b"/>
              <a:pathLst>
                <a:path w="2065" h="2066" extrusionOk="0">
                  <a:moveTo>
                    <a:pt x="1033" y="1"/>
                  </a:moveTo>
                  <a:cubicBezTo>
                    <a:pt x="461" y="1"/>
                    <a:pt x="0" y="461"/>
                    <a:pt x="0" y="1033"/>
                  </a:cubicBezTo>
                  <a:cubicBezTo>
                    <a:pt x="0" y="1605"/>
                    <a:pt x="461" y="2065"/>
                    <a:pt x="1033" y="2065"/>
                  </a:cubicBezTo>
                  <a:cubicBezTo>
                    <a:pt x="1604" y="2065"/>
                    <a:pt x="2065" y="1605"/>
                    <a:pt x="2065" y="1033"/>
                  </a:cubicBezTo>
                  <a:cubicBezTo>
                    <a:pt x="2065" y="467"/>
                    <a:pt x="1604"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0" name="Google Shape;6880;p55"/>
            <p:cNvSpPr/>
            <p:nvPr/>
          </p:nvSpPr>
          <p:spPr>
            <a:xfrm>
              <a:off x="2889541" y="3099119"/>
              <a:ext cx="5093" cy="255774"/>
            </a:xfrm>
            <a:custGeom>
              <a:avLst/>
              <a:gdLst/>
              <a:ahLst/>
              <a:cxnLst/>
              <a:rect l="l" t="t" r="r" b="b"/>
              <a:pathLst>
                <a:path w="123" h="6177" extrusionOk="0">
                  <a:moveTo>
                    <a:pt x="0" y="0"/>
                  </a:moveTo>
                  <a:lnTo>
                    <a:pt x="0" y="6177"/>
                  </a:lnTo>
                  <a:lnTo>
                    <a:pt x="123" y="6177"/>
                  </a:lnTo>
                  <a:lnTo>
                    <a:pt x="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1" name="Google Shape;6881;p55"/>
            <p:cNvSpPr/>
            <p:nvPr/>
          </p:nvSpPr>
          <p:spPr>
            <a:xfrm>
              <a:off x="2879479" y="3077050"/>
              <a:ext cx="26045" cy="26045"/>
            </a:xfrm>
            <a:custGeom>
              <a:avLst/>
              <a:gdLst/>
              <a:ahLst/>
              <a:cxnLst/>
              <a:rect l="l" t="t" r="r" b="b"/>
              <a:pathLst>
                <a:path w="629" h="629" extrusionOk="0">
                  <a:moveTo>
                    <a:pt x="313" y="0"/>
                  </a:moveTo>
                  <a:cubicBezTo>
                    <a:pt x="140" y="0"/>
                    <a:pt x="0" y="140"/>
                    <a:pt x="0" y="313"/>
                  </a:cubicBezTo>
                  <a:cubicBezTo>
                    <a:pt x="0" y="489"/>
                    <a:pt x="140" y="628"/>
                    <a:pt x="313" y="628"/>
                  </a:cubicBezTo>
                  <a:cubicBezTo>
                    <a:pt x="489" y="628"/>
                    <a:pt x="628" y="489"/>
                    <a:pt x="628" y="313"/>
                  </a:cubicBezTo>
                  <a:cubicBezTo>
                    <a:pt x="628" y="140"/>
                    <a:pt x="489"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2" name="Google Shape;6882;p55"/>
            <p:cNvSpPr/>
            <p:nvPr/>
          </p:nvSpPr>
          <p:spPr>
            <a:xfrm>
              <a:off x="2887222" y="3084875"/>
              <a:ext cx="10559" cy="10352"/>
            </a:xfrm>
            <a:custGeom>
              <a:avLst/>
              <a:gdLst/>
              <a:ahLst/>
              <a:cxnLst/>
              <a:rect l="l" t="t" r="r" b="b"/>
              <a:pathLst>
                <a:path w="255" h="250" extrusionOk="0">
                  <a:moveTo>
                    <a:pt x="135" y="1"/>
                  </a:moveTo>
                  <a:cubicBezTo>
                    <a:pt x="132" y="1"/>
                    <a:pt x="129" y="1"/>
                    <a:pt x="126" y="1"/>
                  </a:cubicBezTo>
                  <a:cubicBezTo>
                    <a:pt x="56" y="1"/>
                    <a:pt x="0" y="57"/>
                    <a:pt x="0" y="127"/>
                  </a:cubicBezTo>
                  <a:cubicBezTo>
                    <a:pt x="0" y="196"/>
                    <a:pt x="56" y="249"/>
                    <a:pt x="126" y="249"/>
                  </a:cubicBezTo>
                  <a:cubicBezTo>
                    <a:pt x="196" y="249"/>
                    <a:pt x="254" y="196"/>
                    <a:pt x="254" y="127"/>
                  </a:cubicBezTo>
                  <a:cubicBezTo>
                    <a:pt x="254" y="55"/>
                    <a:pt x="198" y="1"/>
                    <a:pt x="135"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3" name="Google Shape;6883;p55"/>
            <p:cNvSpPr/>
            <p:nvPr/>
          </p:nvSpPr>
          <p:spPr>
            <a:xfrm>
              <a:off x="2879355" y="3350914"/>
              <a:ext cx="26045" cy="26045"/>
            </a:xfrm>
            <a:custGeom>
              <a:avLst/>
              <a:gdLst/>
              <a:ahLst/>
              <a:cxnLst/>
              <a:rect l="l" t="t" r="r" b="b"/>
              <a:pathLst>
                <a:path w="629" h="629" extrusionOk="0">
                  <a:moveTo>
                    <a:pt x="313" y="1"/>
                  </a:moveTo>
                  <a:cubicBezTo>
                    <a:pt x="140" y="1"/>
                    <a:pt x="1" y="146"/>
                    <a:pt x="1" y="316"/>
                  </a:cubicBezTo>
                  <a:cubicBezTo>
                    <a:pt x="1" y="489"/>
                    <a:pt x="143" y="629"/>
                    <a:pt x="313" y="629"/>
                  </a:cubicBezTo>
                  <a:cubicBezTo>
                    <a:pt x="489" y="629"/>
                    <a:pt x="628" y="486"/>
                    <a:pt x="628" y="316"/>
                  </a:cubicBezTo>
                  <a:cubicBezTo>
                    <a:pt x="628" y="146"/>
                    <a:pt x="489" y="6"/>
                    <a:pt x="313" y="1"/>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4" name="Google Shape;6884;p55"/>
            <p:cNvSpPr/>
            <p:nvPr/>
          </p:nvSpPr>
          <p:spPr>
            <a:xfrm>
              <a:off x="2887222" y="3358782"/>
              <a:ext cx="10559" cy="10435"/>
            </a:xfrm>
            <a:custGeom>
              <a:avLst/>
              <a:gdLst/>
              <a:ahLst/>
              <a:cxnLst/>
              <a:rect l="l" t="t" r="r" b="b"/>
              <a:pathLst>
                <a:path w="255" h="252" extrusionOk="0">
                  <a:moveTo>
                    <a:pt x="126" y="1"/>
                  </a:moveTo>
                  <a:cubicBezTo>
                    <a:pt x="56" y="1"/>
                    <a:pt x="0" y="56"/>
                    <a:pt x="0" y="126"/>
                  </a:cubicBezTo>
                  <a:cubicBezTo>
                    <a:pt x="0" y="196"/>
                    <a:pt x="56" y="252"/>
                    <a:pt x="126" y="252"/>
                  </a:cubicBezTo>
                  <a:cubicBezTo>
                    <a:pt x="196" y="252"/>
                    <a:pt x="254" y="196"/>
                    <a:pt x="254" y="126"/>
                  </a:cubicBezTo>
                  <a:cubicBezTo>
                    <a:pt x="254" y="56"/>
                    <a:pt x="193"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5" name="Google Shape;6885;p55"/>
            <p:cNvSpPr/>
            <p:nvPr/>
          </p:nvSpPr>
          <p:spPr>
            <a:xfrm>
              <a:off x="2764534" y="3224209"/>
              <a:ext cx="255816" cy="5135"/>
            </a:xfrm>
            <a:custGeom>
              <a:avLst/>
              <a:gdLst/>
              <a:ahLst/>
              <a:cxnLst/>
              <a:rect l="l" t="t" r="r" b="b"/>
              <a:pathLst>
                <a:path w="6178" h="124" extrusionOk="0">
                  <a:moveTo>
                    <a:pt x="1" y="1"/>
                  </a:moveTo>
                  <a:lnTo>
                    <a:pt x="1" y="123"/>
                  </a:lnTo>
                  <a:lnTo>
                    <a:pt x="6177" y="123"/>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6" name="Google Shape;6886;p55"/>
            <p:cNvSpPr/>
            <p:nvPr/>
          </p:nvSpPr>
          <p:spPr>
            <a:xfrm>
              <a:off x="3016370" y="3213941"/>
              <a:ext cx="26004" cy="26004"/>
            </a:xfrm>
            <a:custGeom>
              <a:avLst/>
              <a:gdLst/>
              <a:ahLst/>
              <a:cxnLst/>
              <a:rect l="l" t="t" r="r" b="b"/>
              <a:pathLst>
                <a:path w="628" h="628" extrusionOk="0">
                  <a:moveTo>
                    <a:pt x="316" y="0"/>
                  </a:moveTo>
                  <a:cubicBezTo>
                    <a:pt x="140" y="0"/>
                    <a:pt x="0" y="140"/>
                    <a:pt x="0" y="315"/>
                  </a:cubicBezTo>
                  <a:cubicBezTo>
                    <a:pt x="0" y="488"/>
                    <a:pt x="140" y="628"/>
                    <a:pt x="316" y="628"/>
                  </a:cubicBezTo>
                  <a:cubicBezTo>
                    <a:pt x="489" y="628"/>
                    <a:pt x="628" y="488"/>
                    <a:pt x="628" y="315"/>
                  </a:cubicBezTo>
                  <a:cubicBezTo>
                    <a:pt x="628" y="140"/>
                    <a:pt x="489" y="0"/>
                    <a:pt x="316"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7" name="Google Shape;6887;p55"/>
            <p:cNvSpPr/>
            <p:nvPr/>
          </p:nvSpPr>
          <p:spPr>
            <a:xfrm>
              <a:off x="3024237" y="3221891"/>
              <a:ext cx="10518" cy="10435"/>
            </a:xfrm>
            <a:custGeom>
              <a:avLst/>
              <a:gdLst/>
              <a:ahLst/>
              <a:cxnLst/>
              <a:rect l="l" t="t" r="r" b="b"/>
              <a:pathLst>
                <a:path w="254" h="252" extrusionOk="0">
                  <a:moveTo>
                    <a:pt x="126" y="1"/>
                  </a:moveTo>
                  <a:cubicBezTo>
                    <a:pt x="56" y="1"/>
                    <a:pt x="0" y="57"/>
                    <a:pt x="0" y="126"/>
                  </a:cubicBezTo>
                  <a:cubicBezTo>
                    <a:pt x="0" y="196"/>
                    <a:pt x="56" y="252"/>
                    <a:pt x="126" y="252"/>
                  </a:cubicBezTo>
                  <a:cubicBezTo>
                    <a:pt x="195" y="252"/>
                    <a:pt x="254" y="196"/>
                    <a:pt x="251" y="126"/>
                  </a:cubicBezTo>
                  <a:cubicBezTo>
                    <a:pt x="251" y="57"/>
                    <a:pt x="195"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8" name="Google Shape;6888;p55"/>
            <p:cNvSpPr/>
            <p:nvPr/>
          </p:nvSpPr>
          <p:spPr>
            <a:xfrm>
              <a:off x="2742464" y="3213941"/>
              <a:ext cx="26045" cy="26004"/>
            </a:xfrm>
            <a:custGeom>
              <a:avLst/>
              <a:gdLst/>
              <a:ahLst/>
              <a:cxnLst/>
              <a:rect l="l" t="t" r="r" b="b"/>
              <a:pathLst>
                <a:path w="629" h="628" extrusionOk="0">
                  <a:moveTo>
                    <a:pt x="313" y="0"/>
                  </a:moveTo>
                  <a:cubicBezTo>
                    <a:pt x="140" y="0"/>
                    <a:pt x="1" y="142"/>
                    <a:pt x="1" y="315"/>
                  </a:cubicBezTo>
                  <a:cubicBezTo>
                    <a:pt x="1" y="488"/>
                    <a:pt x="143" y="628"/>
                    <a:pt x="313" y="628"/>
                  </a:cubicBezTo>
                  <a:cubicBezTo>
                    <a:pt x="486" y="628"/>
                    <a:pt x="626" y="488"/>
                    <a:pt x="628" y="315"/>
                  </a:cubicBezTo>
                  <a:cubicBezTo>
                    <a:pt x="628" y="140"/>
                    <a:pt x="483"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9" name="Google Shape;6889;p55"/>
            <p:cNvSpPr/>
            <p:nvPr/>
          </p:nvSpPr>
          <p:spPr>
            <a:xfrm>
              <a:off x="2750207" y="3221891"/>
              <a:ext cx="10435" cy="10435"/>
            </a:xfrm>
            <a:custGeom>
              <a:avLst/>
              <a:gdLst/>
              <a:ahLst/>
              <a:cxnLst/>
              <a:rect l="l" t="t" r="r" b="b"/>
              <a:pathLst>
                <a:path w="252" h="252" extrusionOk="0">
                  <a:moveTo>
                    <a:pt x="126" y="1"/>
                  </a:moveTo>
                  <a:cubicBezTo>
                    <a:pt x="56" y="1"/>
                    <a:pt x="1" y="57"/>
                    <a:pt x="1" y="126"/>
                  </a:cubicBezTo>
                  <a:cubicBezTo>
                    <a:pt x="1" y="196"/>
                    <a:pt x="56" y="252"/>
                    <a:pt x="126" y="252"/>
                  </a:cubicBezTo>
                  <a:cubicBezTo>
                    <a:pt x="196" y="252"/>
                    <a:pt x="252" y="196"/>
                    <a:pt x="252" y="126"/>
                  </a:cubicBezTo>
                  <a:cubicBezTo>
                    <a:pt x="252" y="57"/>
                    <a:pt x="196"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0" name="Google Shape;6890;p55"/>
            <p:cNvSpPr/>
            <p:nvPr/>
          </p:nvSpPr>
          <p:spPr>
            <a:xfrm>
              <a:off x="2821137" y="3155930"/>
              <a:ext cx="141904" cy="141904"/>
            </a:xfrm>
            <a:custGeom>
              <a:avLst/>
              <a:gdLst/>
              <a:ahLst/>
              <a:cxnLst/>
              <a:rect l="l" t="t" r="r" b="b"/>
              <a:pathLst>
                <a:path w="3427" h="3427" extrusionOk="0">
                  <a:moveTo>
                    <a:pt x="3340" y="1"/>
                  </a:moveTo>
                  <a:lnTo>
                    <a:pt x="1" y="3340"/>
                  </a:lnTo>
                  <a:lnTo>
                    <a:pt x="87" y="3427"/>
                  </a:lnTo>
                  <a:lnTo>
                    <a:pt x="3426" y="87"/>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1" name="Google Shape;6891;p55"/>
            <p:cNvSpPr/>
            <p:nvPr/>
          </p:nvSpPr>
          <p:spPr>
            <a:xfrm>
              <a:off x="2956413" y="3143011"/>
              <a:ext cx="20041" cy="20000"/>
            </a:xfrm>
            <a:custGeom>
              <a:avLst/>
              <a:gdLst/>
              <a:ahLst/>
              <a:cxnLst/>
              <a:rect l="l" t="t" r="r" b="b"/>
              <a:pathLst>
                <a:path w="484" h="483" extrusionOk="0">
                  <a:moveTo>
                    <a:pt x="243" y="0"/>
                  </a:moveTo>
                  <a:cubicBezTo>
                    <a:pt x="109" y="0"/>
                    <a:pt x="0" y="109"/>
                    <a:pt x="0" y="240"/>
                  </a:cubicBezTo>
                  <a:cubicBezTo>
                    <a:pt x="0" y="374"/>
                    <a:pt x="109" y="483"/>
                    <a:pt x="243" y="483"/>
                  </a:cubicBezTo>
                  <a:cubicBezTo>
                    <a:pt x="374" y="483"/>
                    <a:pt x="483" y="374"/>
                    <a:pt x="483" y="240"/>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2" name="Google Shape;6892;p55"/>
            <p:cNvSpPr/>
            <p:nvPr/>
          </p:nvSpPr>
          <p:spPr>
            <a:xfrm>
              <a:off x="2962086" y="3149056"/>
              <a:ext cx="8820" cy="8033"/>
            </a:xfrm>
            <a:custGeom>
              <a:avLst/>
              <a:gdLst/>
              <a:ahLst/>
              <a:cxnLst/>
              <a:rect l="l" t="t" r="r" b="b"/>
              <a:pathLst>
                <a:path w="213" h="194" extrusionOk="0">
                  <a:moveTo>
                    <a:pt x="109" y="1"/>
                  </a:moveTo>
                  <a:cubicBezTo>
                    <a:pt x="84" y="1"/>
                    <a:pt x="59" y="11"/>
                    <a:pt x="39" y="30"/>
                  </a:cubicBezTo>
                  <a:cubicBezTo>
                    <a:pt x="0" y="64"/>
                    <a:pt x="0" y="128"/>
                    <a:pt x="39" y="167"/>
                  </a:cubicBezTo>
                  <a:cubicBezTo>
                    <a:pt x="56" y="185"/>
                    <a:pt x="80" y="194"/>
                    <a:pt x="105" y="194"/>
                  </a:cubicBezTo>
                  <a:cubicBezTo>
                    <a:pt x="131" y="194"/>
                    <a:pt x="156" y="185"/>
                    <a:pt x="176" y="167"/>
                  </a:cubicBezTo>
                  <a:cubicBezTo>
                    <a:pt x="212" y="128"/>
                    <a:pt x="212" y="64"/>
                    <a:pt x="176" y="30"/>
                  </a:cubicBezTo>
                  <a:cubicBezTo>
                    <a:pt x="158" y="11"/>
                    <a:pt x="133" y="1"/>
                    <a:pt x="10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3" name="Google Shape;6893;p55"/>
            <p:cNvSpPr/>
            <p:nvPr/>
          </p:nvSpPr>
          <p:spPr>
            <a:xfrm>
              <a:off x="2808425" y="3290999"/>
              <a:ext cx="20041" cy="20000"/>
            </a:xfrm>
            <a:custGeom>
              <a:avLst/>
              <a:gdLst/>
              <a:ahLst/>
              <a:cxnLst/>
              <a:rect l="l" t="t" r="r" b="b"/>
              <a:pathLst>
                <a:path w="484" h="483" extrusionOk="0">
                  <a:moveTo>
                    <a:pt x="241" y="0"/>
                  </a:moveTo>
                  <a:cubicBezTo>
                    <a:pt x="109" y="0"/>
                    <a:pt x="1" y="109"/>
                    <a:pt x="1" y="243"/>
                  </a:cubicBezTo>
                  <a:cubicBezTo>
                    <a:pt x="1" y="374"/>
                    <a:pt x="109" y="483"/>
                    <a:pt x="241" y="483"/>
                  </a:cubicBezTo>
                  <a:cubicBezTo>
                    <a:pt x="375" y="483"/>
                    <a:pt x="483" y="374"/>
                    <a:pt x="483" y="243"/>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4" name="Google Shape;6894;p55"/>
            <p:cNvSpPr/>
            <p:nvPr/>
          </p:nvSpPr>
          <p:spPr>
            <a:xfrm>
              <a:off x="2814305" y="3297003"/>
              <a:ext cx="8157" cy="8116"/>
            </a:xfrm>
            <a:custGeom>
              <a:avLst/>
              <a:gdLst/>
              <a:ahLst/>
              <a:cxnLst/>
              <a:rect l="l" t="t" r="r" b="b"/>
              <a:pathLst>
                <a:path w="197" h="196" extrusionOk="0">
                  <a:moveTo>
                    <a:pt x="99" y="0"/>
                  </a:moveTo>
                  <a:cubicBezTo>
                    <a:pt x="46" y="0"/>
                    <a:pt x="1" y="42"/>
                    <a:pt x="1" y="98"/>
                  </a:cubicBezTo>
                  <a:cubicBezTo>
                    <a:pt x="1" y="151"/>
                    <a:pt x="46" y="195"/>
                    <a:pt x="99" y="195"/>
                  </a:cubicBezTo>
                  <a:cubicBezTo>
                    <a:pt x="154" y="195"/>
                    <a:pt x="196" y="151"/>
                    <a:pt x="196" y="98"/>
                  </a:cubicBezTo>
                  <a:cubicBezTo>
                    <a:pt x="196" y="42"/>
                    <a:pt x="154" y="0"/>
                    <a:pt x="99"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5" name="Google Shape;6895;p55"/>
            <p:cNvSpPr/>
            <p:nvPr/>
          </p:nvSpPr>
          <p:spPr>
            <a:xfrm>
              <a:off x="2821468" y="3156054"/>
              <a:ext cx="141904" cy="141779"/>
            </a:xfrm>
            <a:custGeom>
              <a:avLst/>
              <a:gdLst/>
              <a:ahLst/>
              <a:cxnLst/>
              <a:rect l="l" t="t" r="r" b="b"/>
              <a:pathLst>
                <a:path w="3427" h="3424" extrusionOk="0">
                  <a:moveTo>
                    <a:pt x="87" y="1"/>
                  </a:moveTo>
                  <a:lnTo>
                    <a:pt x="1" y="87"/>
                  </a:lnTo>
                  <a:lnTo>
                    <a:pt x="3340" y="3424"/>
                  </a:lnTo>
                  <a:lnTo>
                    <a:pt x="3427" y="3337"/>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6" name="Google Shape;6896;p55"/>
            <p:cNvSpPr/>
            <p:nvPr/>
          </p:nvSpPr>
          <p:spPr>
            <a:xfrm>
              <a:off x="2956413" y="3290999"/>
              <a:ext cx="20041" cy="20000"/>
            </a:xfrm>
            <a:custGeom>
              <a:avLst/>
              <a:gdLst/>
              <a:ahLst/>
              <a:cxnLst/>
              <a:rect l="l" t="t" r="r" b="b"/>
              <a:pathLst>
                <a:path w="484" h="483" extrusionOk="0">
                  <a:moveTo>
                    <a:pt x="243" y="0"/>
                  </a:moveTo>
                  <a:cubicBezTo>
                    <a:pt x="109" y="0"/>
                    <a:pt x="0" y="109"/>
                    <a:pt x="0" y="243"/>
                  </a:cubicBezTo>
                  <a:cubicBezTo>
                    <a:pt x="0" y="374"/>
                    <a:pt x="109" y="483"/>
                    <a:pt x="243" y="483"/>
                  </a:cubicBezTo>
                  <a:cubicBezTo>
                    <a:pt x="374" y="483"/>
                    <a:pt x="483" y="374"/>
                    <a:pt x="483" y="243"/>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7" name="Google Shape;6897;p55"/>
            <p:cNvSpPr/>
            <p:nvPr/>
          </p:nvSpPr>
          <p:spPr>
            <a:xfrm>
              <a:off x="2962417" y="3297003"/>
              <a:ext cx="7992" cy="8116"/>
            </a:xfrm>
            <a:custGeom>
              <a:avLst/>
              <a:gdLst/>
              <a:ahLst/>
              <a:cxnLst/>
              <a:rect l="l" t="t" r="r" b="b"/>
              <a:pathLst>
                <a:path w="193" h="196" extrusionOk="0">
                  <a:moveTo>
                    <a:pt x="98" y="0"/>
                  </a:moveTo>
                  <a:cubicBezTo>
                    <a:pt x="42" y="0"/>
                    <a:pt x="0" y="42"/>
                    <a:pt x="0" y="98"/>
                  </a:cubicBezTo>
                  <a:cubicBezTo>
                    <a:pt x="0" y="151"/>
                    <a:pt x="42" y="195"/>
                    <a:pt x="98" y="195"/>
                  </a:cubicBezTo>
                  <a:cubicBezTo>
                    <a:pt x="151" y="195"/>
                    <a:pt x="193" y="151"/>
                    <a:pt x="193" y="98"/>
                  </a:cubicBezTo>
                  <a:cubicBezTo>
                    <a:pt x="193" y="42"/>
                    <a:pt x="151" y="0"/>
                    <a:pt x="98"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8" name="Google Shape;6898;p55"/>
            <p:cNvSpPr/>
            <p:nvPr/>
          </p:nvSpPr>
          <p:spPr>
            <a:xfrm>
              <a:off x="2808425" y="3143011"/>
              <a:ext cx="20041" cy="20000"/>
            </a:xfrm>
            <a:custGeom>
              <a:avLst/>
              <a:gdLst/>
              <a:ahLst/>
              <a:cxnLst/>
              <a:rect l="l" t="t" r="r" b="b"/>
              <a:pathLst>
                <a:path w="484" h="483" extrusionOk="0">
                  <a:moveTo>
                    <a:pt x="241" y="0"/>
                  </a:moveTo>
                  <a:cubicBezTo>
                    <a:pt x="109" y="0"/>
                    <a:pt x="1" y="109"/>
                    <a:pt x="1" y="240"/>
                  </a:cubicBezTo>
                  <a:cubicBezTo>
                    <a:pt x="1" y="374"/>
                    <a:pt x="109" y="483"/>
                    <a:pt x="241" y="483"/>
                  </a:cubicBezTo>
                  <a:cubicBezTo>
                    <a:pt x="375" y="483"/>
                    <a:pt x="483" y="374"/>
                    <a:pt x="483" y="240"/>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9" name="Google Shape;6899;p55"/>
            <p:cNvSpPr/>
            <p:nvPr/>
          </p:nvSpPr>
          <p:spPr>
            <a:xfrm>
              <a:off x="2813974" y="3149056"/>
              <a:ext cx="8820" cy="7950"/>
            </a:xfrm>
            <a:custGeom>
              <a:avLst/>
              <a:gdLst/>
              <a:ahLst/>
              <a:cxnLst/>
              <a:rect l="l" t="t" r="r" b="b"/>
              <a:pathLst>
                <a:path w="213" h="192" extrusionOk="0">
                  <a:moveTo>
                    <a:pt x="107" y="1"/>
                  </a:moveTo>
                  <a:cubicBezTo>
                    <a:pt x="82" y="1"/>
                    <a:pt x="56" y="11"/>
                    <a:pt x="37" y="30"/>
                  </a:cubicBezTo>
                  <a:cubicBezTo>
                    <a:pt x="1" y="64"/>
                    <a:pt x="1" y="128"/>
                    <a:pt x="37" y="167"/>
                  </a:cubicBezTo>
                  <a:cubicBezTo>
                    <a:pt x="56" y="183"/>
                    <a:pt x="82" y="192"/>
                    <a:pt x="107" y="192"/>
                  </a:cubicBezTo>
                  <a:cubicBezTo>
                    <a:pt x="132" y="192"/>
                    <a:pt x="157" y="183"/>
                    <a:pt x="174" y="167"/>
                  </a:cubicBezTo>
                  <a:cubicBezTo>
                    <a:pt x="213" y="130"/>
                    <a:pt x="213" y="69"/>
                    <a:pt x="174" y="30"/>
                  </a:cubicBezTo>
                  <a:cubicBezTo>
                    <a:pt x="157" y="11"/>
                    <a:pt x="132" y="1"/>
                    <a:pt x="107"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0" name="Google Shape;6900;p55"/>
            <p:cNvSpPr/>
            <p:nvPr/>
          </p:nvSpPr>
          <p:spPr>
            <a:xfrm>
              <a:off x="2870908" y="3204583"/>
              <a:ext cx="42236" cy="42194"/>
            </a:xfrm>
            <a:custGeom>
              <a:avLst/>
              <a:gdLst/>
              <a:ahLst/>
              <a:cxnLst/>
              <a:rect l="l" t="t" r="r" b="b"/>
              <a:pathLst>
                <a:path w="1020" h="1019" extrusionOk="0">
                  <a:moveTo>
                    <a:pt x="512" y="0"/>
                  </a:moveTo>
                  <a:cubicBezTo>
                    <a:pt x="233" y="0"/>
                    <a:pt x="1" y="226"/>
                    <a:pt x="1" y="508"/>
                  </a:cubicBezTo>
                  <a:cubicBezTo>
                    <a:pt x="1" y="787"/>
                    <a:pt x="233" y="1019"/>
                    <a:pt x="512" y="1019"/>
                  </a:cubicBezTo>
                  <a:cubicBezTo>
                    <a:pt x="790" y="1019"/>
                    <a:pt x="1019" y="793"/>
                    <a:pt x="1019" y="508"/>
                  </a:cubicBezTo>
                  <a:cubicBezTo>
                    <a:pt x="1019" y="226"/>
                    <a:pt x="793"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1" name="Google Shape;6901;p55"/>
            <p:cNvSpPr/>
            <p:nvPr/>
          </p:nvSpPr>
          <p:spPr>
            <a:xfrm>
              <a:off x="2805444" y="2734408"/>
              <a:ext cx="173208" cy="165920"/>
            </a:xfrm>
            <a:custGeom>
              <a:avLst/>
              <a:gdLst/>
              <a:ahLst/>
              <a:cxnLst/>
              <a:rect l="l" t="t" r="r" b="b"/>
              <a:pathLst>
                <a:path w="4183" h="4007" extrusionOk="0">
                  <a:moveTo>
                    <a:pt x="2285" y="1"/>
                  </a:moveTo>
                  <a:cubicBezTo>
                    <a:pt x="1992" y="71"/>
                    <a:pt x="1772" y="313"/>
                    <a:pt x="1610" y="573"/>
                  </a:cubicBezTo>
                  <a:cubicBezTo>
                    <a:pt x="1507" y="740"/>
                    <a:pt x="1409" y="988"/>
                    <a:pt x="1470" y="1173"/>
                  </a:cubicBezTo>
                  <a:cubicBezTo>
                    <a:pt x="1320" y="1098"/>
                    <a:pt x="1151" y="1067"/>
                    <a:pt x="981" y="1067"/>
                  </a:cubicBezTo>
                  <a:cubicBezTo>
                    <a:pt x="891" y="1067"/>
                    <a:pt x="800" y="1076"/>
                    <a:pt x="712" y="1092"/>
                  </a:cubicBezTo>
                  <a:cubicBezTo>
                    <a:pt x="458" y="1136"/>
                    <a:pt x="240" y="1259"/>
                    <a:pt x="0" y="1359"/>
                  </a:cubicBezTo>
                  <a:cubicBezTo>
                    <a:pt x="73" y="1652"/>
                    <a:pt x="193" y="1943"/>
                    <a:pt x="402" y="2163"/>
                  </a:cubicBezTo>
                  <a:cubicBezTo>
                    <a:pt x="578" y="2344"/>
                    <a:pt x="826" y="2469"/>
                    <a:pt x="1076" y="2469"/>
                  </a:cubicBezTo>
                  <a:cubicBezTo>
                    <a:pt x="1123" y="2469"/>
                    <a:pt x="1170" y="2465"/>
                    <a:pt x="1217" y="2456"/>
                  </a:cubicBezTo>
                  <a:lnTo>
                    <a:pt x="1217" y="2456"/>
                  </a:lnTo>
                  <a:cubicBezTo>
                    <a:pt x="792" y="2819"/>
                    <a:pt x="572" y="3471"/>
                    <a:pt x="787" y="3987"/>
                  </a:cubicBezTo>
                  <a:cubicBezTo>
                    <a:pt x="811" y="4001"/>
                    <a:pt x="838" y="4007"/>
                    <a:pt x="866" y="4007"/>
                  </a:cubicBezTo>
                  <a:cubicBezTo>
                    <a:pt x="899" y="4007"/>
                    <a:pt x="934" y="3999"/>
                    <a:pt x="965" y="3990"/>
                  </a:cubicBezTo>
                  <a:cubicBezTo>
                    <a:pt x="1177" y="3926"/>
                    <a:pt x="1395" y="3865"/>
                    <a:pt x="1588" y="3756"/>
                  </a:cubicBezTo>
                  <a:cubicBezTo>
                    <a:pt x="1777" y="3647"/>
                    <a:pt x="1953" y="3485"/>
                    <a:pt x="2028" y="3276"/>
                  </a:cubicBezTo>
                  <a:cubicBezTo>
                    <a:pt x="2253" y="3675"/>
                    <a:pt x="2706" y="3912"/>
                    <a:pt x="3161" y="3912"/>
                  </a:cubicBezTo>
                  <a:cubicBezTo>
                    <a:pt x="3226" y="3912"/>
                    <a:pt x="3290" y="3908"/>
                    <a:pt x="3353" y="3898"/>
                  </a:cubicBezTo>
                  <a:cubicBezTo>
                    <a:pt x="3515" y="3443"/>
                    <a:pt x="3476" y="2908"/>
                    <a:pt x="3234" y="2489"/>
                  </a:cubicBezTo>
                  <a:lnTo>
                    <a:pt x="3234" y="2489"/>
                  </a:lnTo>
                  <a:cubicBezTo>
                    <a:pt x="3245" y="2490"/>
                    <a:pt x="3256" y="2491"/>
                    <a:pt x="3266" y="2491"/>
                  </a:cubicBezTo>
                  <a:cubicBezTo>
                    <a:pt x="3383" y="2491"/>
                    <a:pt x="3468" y="2424"/>
                    <a:pt x="3563" y="2347"/>
                  </a:cubicBezTo>
                  <a:cubicBezTo>
                    <a:pt x="3836" y="2132"/>
                    <a:pt x="4034" y="1876"/>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2" name="Google Shape;6902;p55"/>
            <p:cNvSpPr/>
            <p:nvPr/>
          </p:nvSpPr>
          <p:spPr>
            <a:xfrm>
              <a:off x="2878196" y="2757762"/>
              <a:ext cx="32960" cy="61035"/>
            </a:xfrm>
            <a:custGeom>
              <a:avLst/>
              <a:gdLst/>
              <a:ahLst/>
              <a:cxnLst/>
              <a:rect l="l" t="t" r="r" b="b"/>
              <a:pathLst>
                <a:path w="796" h="1474" extrusionOk="0">
                  <a:moveTo>
                    <a:pt x="447" y="0"/>
                  </a:moveTo>
                  <a:cubicBezTo>
                    <a:pt x="313" y="92"/>
                    <a:pt x="165" y="215"/>
                    <a:pt x="90" y="355"/>
                  </a:cubicBezTo>
                  <a:cubicBezTo>
                    <a:pt x="1" y="530"/>
                    <a:pt x="12" y="748"/>
                    <a:pt x="70" y="941"/>
                  </a:cubicBezTo>
                  <a:cubicBezTo>
                    <a:pt x="129" y="1130"/>
                    <a:pt x="229" y="1306"/>
                    <a:pt x="338" y="1473"/>
                  </a:cubicBezTo>
                  <a:cubicBezTo>
                    <a:pt x="467" y="1306"/>
                    <a:pt x="575" y="1125"/>
                    <a:pt x="659" y="929"/>
                  </a:cubicBezTo>
                  <a:cubicBezTo>
                    <a:pt x="740" y="748"/>
                    <a:pt x="796" y="536"/>
                    <a:pt x="726" y="346"/>
                  </a:cubicBezTo>
                  <a:cubicBezTo>
                    <a:pt x="673" y="207"/>
                    <a:pt x="559" y="104"/>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3" name="Google Shape;6903;p55"/>
            <p:cNvSpPr/>
            <p:nvPr/>
          </p:nvSpPr>
          <p:spPr>
            <a:xfrm>
              <a:off x="2886187" y="2772668"/>
              <a:ext cx="16770" cy="31221"/>
            </a:xfrm>
            <a:custGeom>
              <a:avLst/>
              <a:gdLst/>
              <a:ahLst/>
              <a:cxnLst/>
              <a:rect l="l" t="t" r="r" b="b"/>
              <a:pathLst>
                <a:path w="405" h="754" extrusionOk="0">
                  <a:moveTo>
                    <a:pt x="226" y="0"/>
                  </a:moveTo>
                  <a:cubicBezTo>
                    <a:pt x="159" y="45"/>
                    <a:pt x="78" y="109"/>
                    <a:pt x="45" y="182"/>
                  </a:cubicBezTo>
                  <a:cubicBezTo>
                    <a:pt x="0" y="276"/>
                    <a:pt x="3" y="385"/>
                    <a:pt x="34" y="483"/>
                  </a:cubicBezTo>
                  <a:cubicBezTo>
                    <a:pt x="64" y="581"/>
                    <a:pt x="117" y="667"/>
                    <a:pt x="173" y="753"/>
                  </a:cubicBezTo>
                  <a:cubicBezTo>
                    <a:pt x="240" y="667"/>
                    <a:pt x="296" y="575"/>
                    <a:pt x="338" y="475"/>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4" name="Google Shape;6904;p55"/>
            <p:cNvSpPr/>
            <p:nvPr/>
          </p:nvSpPr>
          <p:spPr>
            <a:xfrm>
              <a:off x="2898899" y="2830306"/>
              <a:ext cx="39296" cy="49234"/>
            </a:xfrm>
            <a:custGeom>
              <a:avLst/>
              <a:gdLst/>
              <a:ahLst/>
              <a:cxnLst/>
              <a:rect l="l" t="t" r="r" b="b"/>
              <a:pathLst>
                <a:path w="949" h="1189" extrusionOk="0">
                  <a:moveTo>
                    <a:pt x="0" y="0"/>
                  </a:moveTo>
                  <a:cubicBezTo>
                    <a:pt x="6" y="212"/>
                    <a:pt x="45" y="422"/>
                    <a:pt x="106" y="625"/>
                  </a:cubicBezTo>
                  <a:cubicBezTo>
                    <a:pt x="162" y="815"/>
                    <a:pt x="257" y="1010"/>
                    <a:pt x="435" y="1108"/>
                  </a:cubicBezTo>
                  <a:cubicBezTo>
                    <a:pt x="566" y="1178"/>
                    <a:pt x="720" y="1186"/>
                    <a:pt x="871" y="1189"/>
                  </a:cubicBezTo>
                  <a:cubicBezTo>
                    <a:pt x="912" y="1038"/>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5" name="Google Shape;6905;p55"/>
            <p:cNvSpPr/>
            <p:nvPr/>
          </p:nvSpPr>
          <p:spPr>
            <a:xfrm>
              <a:off x="2907677" y="2842438"/>
              <a:ext cx="20124" cy="25093"/>
            </a:xfrm>
            <a:custGeom>
              <a:avLst/>
              <a:gdLst/>
              <a:ahLst/>
              <a:cxnLst/>
              <a:rect l="l" t="t" r="r" b="b"/>
              <a:pathLst>
                <a:path w="486" h="606" extrusionOk="0">
                  <a:moveTo>
                    <a:pt x="0" y="0"/>
                  </a:moveTo>
                  <a:lnTo>
                    <a:pt x="0" y="0"/>
                  </a:lnTo>
                  <a:cubicBezTo>
                    <a:pt x="3" y="109"/>
                    <a:pt x="25" y="215"/>
                    <a:pt x="56" y="318"/>
                  </a:cubicBezTo>
                  <a:cubicBezTo>
                    <a:pt x="87" y="416"/>
                    <a:pt x="131" y="516"/>
                    <a:pt x="223" y="564"/>
                  </a:cubicBezTo>
                  <a:cubicBezTo>
                    <a:pt x="293" y="600"/>
                    <a:pt x="368" y="603"/>
                    <a:pt x="446" y="606"/>
                  </a:cubicBezTo>
                  <a:cubicBezTo>
                    <a:pt x="466" y="528"/>
                    <a:pt x="486" y="430"/>
                    <a:pt x="463" y="349"/>
                  </a:cubicBezTo>
                  <a:cubicBezTo>
                    <a:pt x="438" y="251"/>
                    <a:pt x="363" y="170"/>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6" name="Google Shape;6906;p55"/>
            <p:cNvSpPr/>
            <p:nvPr/>
          </p:nvSpPr>
          <p:spPr>
            <a:xfrm>
              <a:off x="2848755" y="2829934"/>
              <a:ext cx="38964" cy="49979"/>
            </a:xfrm>
            <a:custGeom>
              <a:avLst/>
              <a:gdLst/>
              <a:ahLst/>
              <a:cxnLst/>
              <a:rect l="l" t="t" r="r" b="b"/>
              <a:pathLst>
                <a:path w="941" h="1207" extrusionOk="0">
                  <a:moveTo>
                    <a:pt x="940" y="1"/>
                  </a:moveTo>
                  <a:cubicBezTo>
                    <a:pt x="748" y="65"/>
                    <a:pt x="564" y="132"/>
                    <a:pt x="394" y="238"/>
                  </a:cubicBezTo>
                  <a:cubicBezTo>
                    <a:pt x="226" y="347"/>
                    <a:pt x="78" y="509"/>
                    <a:pt x="34" y="704"/>
                  </a:cubicBezTo>
                  <a:cubicBezTo>
                    <a:pt x="0" y="860"/>
                    <a:pt x="39" y="1053"/>
                    <a:pt x="84" y="1206"/>
                  </a:cubicBezTo>
                  <a:cubicBezTo>
                    <a:pt x="235" y="1198"/>
                    <a:pt x="391" y="1192"/>
                    <a:pt x="516" y="1117"/>
                  </a:cubicBezTo>
                  <a:cubicBezTo>
                    <a:pt x="689" y="1016"/>
                    <a:pt x="781" y="821"/>
                    <a:pt x="840" y="626"/>
                  </a:cubicBezTo>
                  <a:cubicBezTo>
                    <a:pt x="899" y="425"/>
                    <a:pt x="935" y="216"/>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7" name="Google Shape;6907;p55"/>
            <p:cNvSpPr/>
            <p:nvPr/>
          </p:nvSpPr>
          <p:spPr>
            <a:xfrm>
              <a:off x="2856954" y="2839788"/>
              <a:ext cx="23602" cy="30062"/>
            </a:xfrm>
            <a:custGeom>
              <a:avLst/>
              <a:gdLst/>
              <a:ahLst/>
              <a:cxnLst/>
              <a:rect l="l" t="t" r="r" b="b"/>
              <a:pathLst>
                <a:path w="570" h="726" extrusionOk="0">
                  <a:moveTo>
                    <a:pt x="570" y="0"/>
                  </a:moveTo>
                  <a:lnTo>
                    <a:pt x="570" y="0"/>
                  </a:lnTo>
                  <a:cubicBezTo>
                    <a:pt x="455" y="39"/>
                    <a:pt x="338" y="78"/>
                    <a:pt x="240" y="145"/>
                  </a:cubicBezTo>
                  <a:cubicBezTo>
                    <a:pt x="140" y="209"/>
                    <a:pt x="53" y="304"/>
                    <a:pt x="26" y="424"/>
                  </a:cubicBezTo>
                  <a:cubicBezTo>
                    <a:pt x="0" y="522"/>
                    <a:pt x="26" y="636"/>
                    <a:pt x="53" y="725"/>
                  </a:cubicBezTo>
                  <a:cubicBezTo>
                    <a:pt x="143" y="723"/>
                    <a:pt x="238" y="720"/>
                    <a:pt x="316" y="675"/>
                  </a:cubicBezTo>
                  <a:cubicBezTo>
                    <a:pt x="419" y="614"/>
                    <a:pt x="475" y="494"/>
                    <a:pt x="511" y="377"/>
                  </a:cubicBezTo>
                  <a:cubicBezTo>
                    <a:pt x="544" y="257"/>
                    <a:pt x="567" y="131"/>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8" name="Google Shape;6908;p55"/>
            <p:cNvSpPr/>
            <p:nvPr/>
          </p:nvSpPr>
          <p:spPr>
            <a:xfrm>
              <a:off x="2826230" y="2794158"/>
              <a:ext cx="56852" cy="31594"/>
            </a:xfrm>
            <a:custGeom>
              <a:avLst/>
              <a:gdLst/>
              <a:ahLst/>
              <a:cxnLst/>
              <a:rect l="l" t="t" r="r" b="b"/>
              <a:pathLst>
                <a:path w="1373" h="763" extrusionOk="0">
                  <a:moveTo>
                    <a:pt x="475" y="0"/>
                  </a:moveTo>
                  <a:cubicBezTo>
                    <a:pt x="472" y="0"/>
                    <a:pt x="469" y="0"/>
                    <a:pt x="466" y="0"/>
                  </a:cubicBezTo>
                  <a:cubicBezTo>
                    <a:pt x="313" y="9"/>
                    <a:pt x="137" y="95"/>
                    <a:pt x="0" y="176"/>
                  </a:cubicBezTo>
                  <a:cubicBezTo>
                    <a:pt x="45" y="318"/>
                    <a:pt x="90" y="466"/>
                    <a:pt x="193" y="572"/>
                  </a:cubicBezTo>
                  <a:cubicBezTo>
                    <a:pt x="332" y="717"/>
                    <a:pt x="547" y="759"/>
                    <a:pt x="745" y="762"/>
                  </a:cubicBezTo>
                  <a:cubicBezTo>
                    <a:pt x="768" y="762"/>
                    <a:pt x="792" y="763"/>
                    <a:pt x="815" y="763"/>
                  </a:cubicBezTo>
                  <a:cubicBezTo>
                    <a:pt x="1002" y="763"/>
                    <a:pt x="1192" y="743"/>
                    <a:pt x="1373" y="703"/>
                  </a:cubicBezTo>
                  <a:cubicBezTo>
                    <a:pt x="1264" y="536"/>
                    <a:pt x="1153" y="368"/>
                    <a:pt x="1007" y="232"/>
                  </a:cubicBezTo>
                  <a:cubicBezTo>
                    <a:pt x="864" y="97"/>
                    <a:pt x="675" y="0"/>
                    <a:pt x="47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9" name="Google Shape;6909;p55"/>
            <p:cNvSpPr/>
            <p:nvPr/>
          </p:nvSpPr>
          <p:spPr>
            <a:xfrm>
              <a:off x="2840557" y="2803392"/>
              <a:ext cx="28571" cy="15693"/>
            </a:xfrm>
            <a:custGeom>
              <a:avLst/>
              <a:gdLst/>
              <a:ahLst/>
              <a:cxnLst/>
              <a:rect l="l" t="t" r="r" b="b"/>
              <a:pathLst>
                <a:path w="690" h="379" extrusionOk="0">
                  <a:moveTo>
                    <a:pt x="240" y="0"/>
                  </a:moveTo>
                  <a:cubicBezTo>
                    <a:pt x="237" y="0"/>
                    <a:pt x="234" y="0"/>
                    <a:pt x="232" y="0"/>
                  </a:cubicBezTo>
                  <a:cubicBezTo>
                    <a:pt x="156" y="0"/>
                    <a:pt x="70" y="42"/>
                    <a:pt x="0" y="84"/>
                  </a:cubicBezTo>
                  <a:cubicBezTo>
                    <a:pt x="20" y="154"/>
                    <a:pt x="45" y="232"/>
                    <a:pt x="98" y="285"/>
                  </a:cubicBezTo>
                  <a:cubicBezTo>
                    <a:pt x="168" y="357"/>
                    <a:pt x="274" y="374"/>
                    <a:pt x="377" y="377"/>
                  </a:cubicBezTo>
                  <a:cubicBezTo>
                    <a:pt x="395" y="378"/>
                    <a:pt x="412" y="378"/>
                    <a:pt x="430" y="378"/>
                  </a:cubicBezTo>
                  <a:cubicBezTo>
                    <a:pt x="517" y="378"/>
                    <a:pt x="606" y="368"/>
                    <a:pt x="689" y="349"/>
                  </a:cubicBezTo>
                  <a:cubicBezTo>
                    <a:pt x="634" y="265"/>
                    <a:pt x="578" y="182"/>
                    <a:pt x="505" y="117"/>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0" name="Google Shape;6910;p55"/>
            <p:cNvSpPr/>
            <p:nvPr/>
          </p:nvSpPr>
          <p:spPr>
            <a:xfrm>
              <a:off x="2902336" y="2794158"/>
              <a:ext cx="56894" cy="31594"/>
            </a:xfrm>
            <a:custGeom>
              <a:avLst/>
              <a:gdLst/>
              <a:ahLst/>
              <a:cxnLst/>
              <a:rect l="l" t="t" r="r" b="b"/>
              <a:pathLst>
                <a:path w="1374" h="763" extrusionOk="0">
                  <a:moveTo>
                    <a:pt x="899" y="0"/>
                  </a:moveTo>
                  <a:cubicBezTo>
                    <a:pt x="698" y="0"/>
                    <a:pt x="509" y="97"/>
                    <a:pt x="366" y="232"/>
                  </a:cubicBezTo>
                  <a:cubicBezTo>
                    <a:pt x="218" y="368"/>
                    <a:pt x="107" y="536"/>
                    <a:pt x="1" y="703"/>
                  </a:cubicBezTo>
                  <a:cubicBezTo>
                    <a:pt x="182" y="743"/>
                    <a:pt x="372" y="763"/>
                    <a:pt x="559" y="763"/>
                  </a:cubicBezTo>
                  <a:cubicBezTo>
                    <a:pt x="582" y="763"/>
                    <a:pt x="605" y="762"/>
                    <a:pt x="628" y="762"/>
                  </a:cubicBezTo>
                  <a:cubicBezTo>
                    <a:pt x="827" y="759"/>
                    <a:pt x="1041" y="717"/>
                    <a:pt x="1181" y="572"/>
                  </a:cubicBezTo>
                  <a:cubicBezTo>
                    <a:pt x="1284" y="466"/>
                    <a:pt x="1332" y="318"/>
                    <a:pt x="1373" y="176"/>
                  </a:cubicBezTo>
                  <a:cubicBezTo>
                    <a:pt x="1237" y="95"/>
                    <a:pt x="1061" y="9"/>
                    <a:pt x="907" y="0"/>
                  </a:cubicBezTo>
                  <a:cubicBezTo>
                    <a:pt x="905" y="0"/>
                    <a:pt x="902" y="0"/>
                    <a:pt x="899"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1" name="Google Shape;6911;p55"/>
            <p:cNvSpPr/>
            <p:nvPr/>
          </p:nvSpPr>
          <p:spPr>
            <a:xfrm>
              <a:off x="2916331" y="2803392"/>
              <a:ext cx="28571" cy="15693"/>
            </a:xfrm>
            <a:custGeom>
              <a:avLst/>
              <a:gdLst/>
              <a:ahLst/>
              <a:cxnLst/>
              <a:rect l="l" t="t" r="r" b="b"/>
              <a:pathLst>
                <a:path w="690" h="379" extrusionOk="0">
                  <a:moveTo>
                    <a:pt x="445" y="0"/>
                  </a:moveTo>
                  <a:cubicBezTo>
                    <a:pt x="347" y="0"/>
                    <a:pt x="255" y="52"/>
                    <a:pt x="184" y="117"/>
                  </a:cubicBezTo>
                  <a:cubicBezTo>
                    <a:pt x="112" y="182"/>
                    <a:pt x="56" y="265"/>
                    <a:pt x="0" y="349"/>
                  </a:cubicBezTo>
                  <a:cubicBezTo>
                    <a:pt x="86" y="368"/>
                    <a:pt x="173" y="378"/>
                    <a:pt x="259" y="378"/>
                  </a:cubicBezTo>
                  <a:cubicBezTo>
                    <a:pt x="277" y="378"/>
                    <a:pt x="295" y="378"/>
                    <a:pt x="313" y="377"/>
                  </a:cubicBezTo>
                  <a:cubicBezTo>
                    <a:pt x="416" y="374"/>
                    <a:pt x="522" y="357"/>
                    <a:pt x="592" y="285"/>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2" name="Google Shape;6912;p55"/>
            <p:cNvSpPr/>
            <p:nvPr/>
          </p:nvSpPr>
          <p:spPr>
            <a:xfrm>
              <a:off x="2805444" y="3527432"/>
              <a:ext cx="173208" cy="165920"/>
            </a:xfrm>
            <a:custGeom>
              <a:avLst/>
              <a:gdLst/>
              <a:ahLst/>
              <a:cxnLst/>
              <a:rect l="l" t="t" r="r" b="b"/>
              <a:pathLst>
                <a:path w="4183" h="4007" extrusionOk="0">
                  <a:moveTo>
                    <a:pt x="2285" y="1"/>
                  </a:moveTo>
                  <a:cubicBezTo>
                    <a:pt x="1992" y="70"/>
                    <a:pt x="1772" y="313"/>
                    <a:pt x="1610" y="573"/>
                  </a:cubicBezTo>
                  <a:cubicBezTo>
                    <a:pt x="1507" y="740"/>
                    <a:pt x="1409" y="988"/>
                    <a:pt x="1470" y="1172"/>
                  </a:cubicBezTo>
                  <a:cubicBezTo>
                    <a:pt x="1321" y="1097"/>
                    <a:pt x="1154" y="1066"/>
                    <a:pt x="986" y="1066"/>
                  </a:cubicBezTo>
                  <a:cubicBezTo>
                    <a:pt x="894" y="1066"/>
                    <a:pt x="802" y="1076"/>
                    <a:pt x="712" y="1091"/>
                  </a:cubicBezTo>
                  <a:cubicBezTo>
                    <a:pt x="458" y="1136"/>
                    <a:pt x="240" y="1259"/>
                    <a:pt x="0" y="1359"/>
                  </a:cubicBezTo>
                  <a:cubicBezTo>
                    <a:pt x="73" y="1652"/>
                    <a:pt x="193" y="1942"/>
                    <a:pt x="402" y="2163"/>
                  </a:cubicBezTo>
                  <a:cubicBezTo>
                    <a:pt x="578" y="2344"/>
                    <a:pt x="826" y="2469"/>
                    <a:pt x="1076" y="2469"/>
                  </a:cubicBezTo>
                  <a:cubicBezTo>
                    <a:pt x="1123" y="2469"/>
                    <a:pt x="1170" y="2465"/>
                    <a:pt x="1217" y="2456"/>
                  </a:cubicBezTo>
                  <a:lnTo>
                    <a:pt x="1217" y="2456"/>
                  </a:lnTo>
                  <a:cubicBezTo>
                    <a:pt x="792" y="2818"/>
                    <a:pt x="572" y="3468"/>
                    <a:pt x="787" y="3985"/>
                  </a:cubicBezTo>
                  <a:cubicBezTo>
                    <a:pt x="812" y="4000"/>
                    <a:pt x="840" y="4006"/>
                    <a:pt x="869" y="4006"/>
                  </a:cubicBezTo>
                  <a:cubicBezTo>
                    <a:pt x="901" y="4006"/>
                    <a:pt x="935" y="3999"/>
                    <a:pt x="965" y="3990"/>
                  </a:cubicBezTo>
                  <a:cubicBezTo>
                    <a:pt x="1177" y="3926"/>
                    <a:pt x="1395" y="3865"/>
                    <a:pt x="1588" y="3756"/>
                  </a:cubicBezTo>
                  <a:cubicBezTo>
                    <a:pt x="1777" y="3647"/>
                    <a:pt x="1953" y="3482"/>
                    <a:pt x="2028" y="3273"/>
                  </a:cubicBezTo>
                  <a:cubicBezTo>
                    <a:pt x="2253" y="3674"/>
                    <a:pt x="2706" y="3912"/>
                    <a:pt x="3162" y="3912"/>
                  </a:cubicBezTo>
                  <a:cubicBezTo>
                    <a:pt x="3226" y="3912"/>
                    <a:pt x="3290" y="3908"/>
                    <a:pt x="3353" y="3898"/>
                  </a:cubicBezTo>
                  <a:cubicBezTo>
                    <a:pt x="3515" y="3440"/>
                    <a:pt x="3476" y="2908"/>
                    <a:pt x="3234" y="2489"/>
                  </a:cubicBezTo>
                  <a:lnTo>
                    <a:pt x="3234" y="2489"/>
                  </a:lnTo>
                  <a:cubicBezTo>
                    <a:pt x="3245" y="2490"/>
                    <a:pt x="3256" y="2491"/>
                    <a:pt x="3266" y="2491"/>
                  </a:cubicBezTo>
                  <a:cubicBezTo>
                    <a:pt x="3383" y="2491"/>
                    <a:pt x="3468" y="2424"/>
                    <a:pt x="3563" y="2347"/>
                  </a:cubicBezTo>
                  <a:cubicBezTo>
                    <a:pt x="3836" y="2127"/>
                    <a:pt x="4034" y="1873"/>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3" name="Google Shape;6913;p55"/>
            <p:cNvSpPr/>
            <p:nvPr/>
          </p:nvSpPr>
          <p:spPr>
            <a:xfrm>
              <a:off x="2878196" y="3550785"/>
              <a:ext cx="32960" cy="61035"/>
            </a:xfrm>
            <a:custGeom>
              <a:avLst/>
              <a:gdLst/>
              <a:ahLst/>
              <a:cxnLst/>
              <a:rect l="l" t="t" r="r" b="b"/>
              <a:pathLst>
                <a:path w="796" h="1474" extrusionOk="0">
                  <a:moveTo>
                    <a:pt x="447" y="0"/>
                  </a:moveTo>
                  <a:cubicBezTo>
                    <a:pt x="313" y="87"/>
                    <a:pt x="165" y="215"/>
                    <a:pt x="90" y="352"/>
                  </a:cubicBezTo>
                  <a:cubicBezTo>
                    <a:pt x="1" y="530"/>
                    <a:pt x="12" y="748"/>
                    <a:pt x="70" y="938"/>
                  </a:cubicBezTo>
                  <a:cubicBezTo>
                    <a:pt x="129" y="1130"/>
                    <a:pt x="229" y="1306"/>
                    <a:pt x="338" y="1473"/>
                  </a:cubicBezTo>
                  <a:cubicBezTo>
                    <a:pt x="467" y="1306"/>
                    <a:pt x="575" y="1125"/>
                    <a:pt x="659" y="929"/>
                  </a:cubicBezTo>
                  <a:cubicBezTo>
                    <a:pt x="740" y="748"/>
                    <a:pt x="796" y="536"/>
                    <a:pt x="726" y="346"/>
                  </a:cubicBezTo>
                  <a:cubicBezTo>
                    <a:pt x="673" y="207"/>
                    <a:pt x="559" y="103"/>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4" name="Google Shape;6914;p55"/>
            <p:cNvSpPr/>
            <p:nvPr/>
          </p:nvSpPr>
          <p:spPr>
            <a:xfrm>
              <a:off x="2886187" y="3565692"/>
              <a:ext cx="16770" cy="31221"/>
            </a:xfrm>
            <a:custGeom>
              <a:avLst/>
              <a:gdLst/>
              <a:ahLst/>
              <a:cxnLst/>
              <a:rect l="l" t="t" r="r" b="b"/>
              <a:pathLst>
                <a:path w="405" h="754" extrusionOk="0">
                  <a:moveTo>
                    <a:pt x="226" y="0"/>
                  </a:moveTo>
                  <a:cubicBezTo>
                    <a:pt x="159" y="45"/>
                    <a:pt x="78" y="109"/>
                    <a:pt x="45" y="181"/>
                  </a:cubicBezTo>
                  <a:cubicBezTo>
                    <a:pt x="0" y="276"/>
                    <a:pt x="3" y="382"/>
                    <a:pt x="34" y="480"/>
                  </a:cubicBezTo>
                  <a:cubicBezTo>
                    <a:pt x="64" y="580"/>
                    <a:pt x="117" y="667"/>
                    <a:pt x="173" y="753"/>
                  </a:cubicBezTo>
                  <a:cubicBezTo>
                    <a:pt x="240" y="667"/>
                    <a:pt x="296" y="575"/>
                    <a:pt x="338" y="474"/>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5" name="Google Shape;6915;p55"/>
            <p:cNvSpPr/>
            <p:nvPr/>
          </p:nvSpPr>
          <p:spPr>
            <a:xfrm>
              <a:off x="2898899" y="3623330"/>
              <a:ext cx="39296" cy="49234"/>
            </a:xfrm>
            <a:custGeom>
              <a:avLst/>
              <a:gdLst/>
              <a:ahLst/>
              <a:cxnLst/>
              <a:rect l="l" t="t" r="r" b="b"/>
              <a:pathLst>
                <a:path w="949" h="1189" extrusionOk="0">
                  <a:moveTo>
                    <a:pt x="0" y="0"/>
                  </a:moveTo>
                  <a:cubicBezTo>
                    <a:pt x="6" y="212"/>
                    <a:pt x="45" y="421"/>
                    <a:pt x="106" y="622"/>
                  </a:cubicBezTo>
                  <a:cubicBezTo>
                    <a:pt x="162" y="815"/>
                    <a:pt x="257" y="1010"/>
                    <a:pt x="435" y="1108"/>
                  </a:cubicBezTo>
                  <a:cubicBezTo>
                    <a:pt x="566" y="1177"/>
                    <a:pt x="720" y="1186"/>
                    <a:pt x="871" y="1189"/>
                  </a:cubicBezTo>
                  <a:cubicBezTo>
                    <a:pt x="912" y="1035"/>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6" name="Google Shape;6916;p55"/>
            <p:cNvSpPr/>
            <p:nvPr/>
          </p:nvSpPr>
          <p:spPr>
            <a:xfrm>
              <a:off x="2907677" y="3635338"/>
              <a:ext cx="20124" cy="25093"/>
            </a:xfrm>
            <a:custGeom>
              <a:avLst/>
              <a:gdLst/>
              <a:ahLst/>
              <a:cxnLst/>
              <a:rect l="l" t="t" r="r" b="b"/>
              <a:pathLst>
                <a:path w="486" h="606" extrusionOk="0">
                  <a:moveTo>
                    <a:pt x="0" y="0"/>
                  </a:moveTo>
                  <a:lnTo>
                    <a:pt x="0" y="0"/>
                  </a:lnTo>
                  <a:cubicBezTo>
                    <a:pt x="3" y="106"/>
                    <a:pt x="25" y="215"/>
                    <a:pt x="56" y="316"/>
                  </a:cubicBezTo>
                  <a:cubicBezTo>
                    <a:pt x="87" y="413"/>
                    <a:pt x="131" y="516"/>
                    <a:pt x="223" y="564"/>
                  </a:cubicBezTo>
                  <a:cubicBezTo>
                    <a:pt x="293" y="600"/>
                    <a:pt x="368" y="603"/>
                    <a:pt x="446" y="606"/>
                  </a:cubicBezTo>
                  <a:cubicBezTo>
                    <a:pt x="466" y="530"/>
                    <a:pt x="486" y="433"/>
                    <a:pt x="463" y="349"/>
                  </a:cubicBezTo>
                  <a:cubicBezTo>
                    <a:pt x="438" y="251"/>
                    <a:pt x="363" y="171"/>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7" name="Google Shape;6917;p55"/>
            <p:cNvSpPr/>
            <p:nvPr/>
          </p:nvSpPr>
          <p:spPr>
            <a:xfrm>
              <a:off x="2848755" y="3622957"/>
              <a:ext cx="38964" cy="49855"/>
            </a:xfrm>
            <a:custGeom>
              <a:avLst/>
              <a:gdLst/>
              <a:ahLst/>
              <a:cxnLst/>
              <a:rect l="l" t="t" r="r" b="b"/>
              <a:pathLst>
                <a:path w="941" h="1204" extrusionOk="0">
                  <a:moveTo>
                    <a:pt x="940" y="1"/>
                  </a:moveTo>
                  <a:lnTo>
                    <a:pt x="940" y="1"/>
                  </a:lnTo>
                  <a:cubicBezTo>
                    <a:pt x="748" y="65"/>
                    <a:pt x="564" y="129"/>
                    <a:pt x="394" y="238"/>
                  </a:cubicBezTo>
                  <a:cubicBezTo>
                    <a:pt x="224" y="347"/>
                    <a:pt x="78" y="506"/>
                    <a:pt x="34" y="704"/>
                  </a:cubicBezTo>
                  <a:cubicBezTo>
                    <a:pt x="0" y="860"/>
                    <a:pt x="39" y="1053"/>
                    <a:pt x="84" y="1203"/>
                  </a:cubicBezTo>
                  <a:cubicBezTo>
                    <a:pt x="235" y="1198"/>
                    <a:pt x="391" y="1189"/>
                    <a:pt x="516" y="1117"/>
                  </a:cubicBezTo>
                  <a:cubicBezTo>
                    <a:pt x="689" y="1016"/>
                    <a:pt x="781" y="821"/>
                    <a:pt x="840" y="626"/>
                  </a:cubicBezTo>
                  <a:cubicBezTo>
                    <a:pt x="899" y="422"/>
                    <a:pt x="935" y="213"/>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8" name="Google Shape;6918;p55"/>
            <p:cNvSpPr/>
            <p:nvPr/>
          </p:nvSpPr>
          <p:spPr>
            <a:xfrm>
              <a:off x="2856954" y="3632771"/>
              <a:ext cx="23602" cy="30103"/>
            </a:xfrm>
            <a:custGeom>
              <a:avLst/>
              <a:gdLst/>
              <a:ahLst/>
              <a:cxnLst/>
              <a:rect l="l" t="t" r="r" b="b"/>
              <a:pathLst>
                <a:path w="570" h="727" extrusionOk="0">
                  <a:moveTo>
                    <a:pt x="570" y="1"/>
                  </a:moveTo>
                  <a:lnTo>
                    <a:pt x="570" y="1"/>
                  </a:lnTo>
                  <a:cubicBezTo>
                    <a:pt x="455" y="40"/>
                    <a:pt x="338" y="79"/>
                    <a:pt x="240" y="146"/>
                  </a:cubicBezTo>
                  <a:cubicBezTo>
                    <a:pt x="140" y="210"/>
                    <a:pt x="53" y="305"/>
                    <a:pt x="26" y="425"/>
                  </a:cubicBezTo>
                  <a:cubicBezTo>
                    <a:pt x="0" y="523"/>
                    <a:pt x="26" y="637"/>
                    <a:pt x="53" y="726"/>
                  </a:cubicBezTo>
                  <a:cubicBezTo>
                    <a:pt x="143" y="724"/>
                    <a:pt x="238" y="721"/>
                    <a:pt x="316" y="676"/>
                  </a:cubicBezTo>
                  <a:cubicBezTo>
                    <a:pt x="419" y="615"/>
                    <a:pt x="475" y="495"/>
                    <a:pt x="511" y="378"/>
                  </a:cubicBezTo>
                  <a:cubicBezTo>
                    <a:pt x="544" y="258"/>
                    <a:pt x="567" y="132"/>
                    <a:pt x="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9" name="Google Shape;6919;p55"/>
            <p:cNvSpPr/>
            <p:nvPr/>
          </p:nvSpPr>
          <p:spPr>
            <a:xfrm>
              <a:off x="2826230" y="3587140"/>
              <a:ext cx="56852" cy="31635"/>
            </a:xfrm>
            <a:custGeom>
              <a:avLst/>
              <a:gdLst/>
              <a:ahLst/>
              <a:cxnLst/>
              <a:rect l="l" t="t" r="r" b="b"/>
              <a:pathLst>
                <a:path w="1373" h="764" extrusionOk="0">
                  <a:moveTo>
                    <a:pt x="475" y="1"/>
                  </a:moveTo>
                  <a:cubicBezTo>
                    <a:pt x="472" y="1"/>
                    <a:pt x="469" y="1"/>
                    <a:pt x="466" y="1"/>
                  </a:cubicBezTo>
                  <a:cubicBezTo>
                    <a:pt x="313" y="9"/>
                    <a:pt x="137" y="96"/>
                    <a:pt x="0" y="177"/>
                  </a:cubicBezTo>
                  <a:cubicBezTo>
                    <a:pt x="45" y="319"/>
                    <a:pt x="90" y="467"/>
                    <a:pt x="193" y="573"/>
                  </a:cubicBezTo>
                  <a:cubicBezTo>
                    <a:pt x="332" y="718"/>
                    <a:pt x="547" y="760"/>
                    <a:pt x="745" y="763"/>
                  </a:cubicBezTo>
                  <a:cubicBezTo>
                    <a:pt x="768" y="763"/>
                    <a:pt x="792" y="764"/>
                    <a:pt x="815" y="764"/>
                  </a:cubicBezTo>
                  <a:cubicBezTo>
                    <a:pt x="1002" y="764"/>
                    <a:pt x="1192" y="744"/>
                    <a:pt x="1373" y="704"/>
                  </a:cubicBezTo>
                  <a:cubicBezTo>
                    <a:pt x="1264" y="537"/>
                    <a:pt x="1153" y="369"/>
                    <a:pt x="1007" y="233"/>
                  </a:cubicBezTo>
                  <a:cubicBezTo>
                    <a:pt x="864" y="98"/>
                    <a:pt x="675" y="1"/>
                    <a:pt x="475"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0" name="Google Shape;6920;p55"/>
            <p:cNvSpPr/>
            <p:nvPr/>
          </p:nvSpPr>
          <p:spPr>
            <a:xfrm>
              <a:off x="2840557" y="3596415"/>
              <a:ext cx="28571" cy="15652"/>
            </a:xfrm>
            <a:custGeom>
              <a:avLst/>
              <a:gdLst/>
              <a:ahLst/>
              <a:cxnLst/>
              <a:rect l="l" t="t" r="r" b="b"/>
              <a:pathLst>
                <a:path w="690" h="378" extrusionOk="0">
                  <a:moveTo>
                    <a:pt x="240" y="0"/>
                  </a:moveTo>
                  <a:cubicBezTo>
                    <a:pt x="237" y="0"/>
                    <a:pt x="234" y="0"/>
                    <a:pt x="232" y="0"/>
                  </a:cubicBezTo>
                  <a:cubicBezTo>
                    <a:pt x="156" y="0"/>
                    <a:pt x="70" y="42"/>
                    <a:pt x="0" y="84"/>
                  </a:cubicBezTo>
                  <a:cubicBezTo>
                    <a:pt x="20" y="154"/>
                    <a:pt x="45" y="232"/>
                    <a:pt x="98" y="282"/>
                  </a:cubicBezTo>
                  <a:cubicBezTo>
                    <a:pt x="168" y="357"/>
                    <a:pt x="274" y="374"/>
                    <a:pt x="377" y="377"/>
                  </a:cubicBezTo>
                  <a:cubicBezTo>
                    <a:pt x="390" y="377"/>
                    <a:pt x="402" y="377"/>
                    <a:pt x="415" y="377"/>
                  </a:cubicBezTo>
                  <a:cubicBezTo>
                    <a:pt x="507" y="377"/>
                    <a:pt x="601" y="368"/>
                    <a:pt x="689" y="349"/>
                  </a:cubicBezTo>
                  <a:cubicBezTo>
                    <a:pt x="634" y="265"/>
                    <a:pt x="578" y="182"/>
                    <a:pt x="505" y="115"/>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1" name="Google Shape;6921;p55"/>
            <p:cNvSpPr/>
            <p:nvPr/>
          </p:nvSpPr>
          <p:spPr>
            <a:xfrm>
              <a:off x="2902336" y="3587140"/>
              <a:ext cx="56894" cy="31635"/>
            </a:xfrm>
            <a:custGeom>
              <a:avLst/>
              <a:gdLst/>
              <a:ahLst/>
              <a:cxnLst/>
              <a:rect l="l" t="t" r="r" b="b"/>
              <a:pathLst>
                <a:path w="1374" h="764" extrusionOk="0">
                  <a:moveTo>
                    <a:pt x="899" y="1"/>
                  </a:moveTo>
                  <a:cubicBezTo>
                    <a:pt x="698" y="1"/>
                    <a:pt x="509" y="98"/>
                    <a:pt x="366" y="233"/>
                  </a:cubicBezTo>
                  <a:cubicBezTo>
                    <a:pt x="218" y="369"/>
                    <a:pt x="107" y="537"/>
                    <a:pt x="1" y="704"/>
                  </a:cubicBezTo>
                  <a:cubicBezTo>
                    <a:pt x="182" y="744"/>
                    <a:pt x="372" y="764"/>
                    <a:pt x="559" y="764"/>
                  </a:cubicBezTo>
                  <a:cubicBezTo>
                    <a:pt x="582" y="764"/>
                    <a:pt x="605" y="763"/>
                    <a:pt x="628" y="763"/>
                  </a:cubicBezTo>
                  <a:cubicBezTo>
                    <a:pt x="827" y="760"/>
                    <a:pt x="1041" y="718"/>
                    <a:pt x="1181" y="573"/>
                  </a:cubicBezTo>
                  <a:cubicBezTo>
                    <a:pt x="1284" y="467"/>
                    <a:pt x="1332" y="319"/>
                    <a:pt x="1373" y="177"/>
                  </a:cubicBezTo>
                  <a:cubicBezTo>
                    <a:pt x="1237" y="96"/>
                    <a:pt x="1061" y="9"/>
                    <a:pt x="907" y="1"/>
                  </a:cubicBezTo>
                  <a:cubicBezTo>
                    <a:pt x="905" y="1"/>
                    <a:pt x="902" y="1"/>
                    <a:pt x="899"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2" name="Google Shape;6922;p55"/>
            <p:cNvSpPr/>
            <p:nvPr/>
          </p:nvSpPr>
          <p:spPr>
            <a:xfrm>
              <a:off x="2916331" y="3596415"/>
              <a:ext cx="28571" cy="15652"/>
            </a:xfrm>
            <a:custGeom>
              <a:avLst/>
              <a:gdLst/>
              <a:ahLst/>
              <a:cxnLst/>
              <a:rect l="l" t="t" r="r" b="b"/>
              <a:pathLst>
                <a:path w="690" h="378" extrusionOk="0">
                  <a:moveTo>
                    <a:pt x="445" y="0"/>
                  </a:moveTo>
                  <a:cubicBezTo>
                    <a:pt x="347" y="0"/>
                    <a:pt x="255" y="52"/>
                    <a:pt x="184" y="115"/>
                  </a:cubicBezTo>
                  <a:cubicBezTo>
                    <a:pt x="112" y="182"/>
                    <a:pt x="56" y="265"/>
                    <a:pt x="0" y="349"/>
                  </a:cubicBezTo>
                  <a:cubicBezTo>
                    <a:pt x="91" y="368"/>
                    <a:pt x="184" y="377"/>
                    <a:pt x="275" y="377"/>
                  </a:cubicBezTo>
                  <a:cubicBezTo>
                    <a:pt x="287" y="377"/>
                    <a:pt x="300" y="377"/>
                    <a:pt x="313" y="377"/>
                  </a:cubicBezTo>
                  <a:cubicBezTo>
                    <a:pt x="416" y="374"/>
                    <a:pt x="522" y="357"/>
                    <a:pt x="592" y="282"/>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3" name="Google Shape;6923;p55"/>
            <p:cNvSpPr/>
            <p:nvPr/>
          </p:nvSpPr>
          <p:spPr>
            <a:xfrm>
              <a:off x="2595884" y="2643976"/>
              <a:ext cx="661402" cy="1123096"/>
            </a:xfrm>
            <a:custGeom>
              <a:avLst/>
              <a:gdLst/>
              <a:ahLst/>
              <a:cxnLst/>
              <a:rect l="l" t="t" r="r" b="b"/>
              <a:pathLst>
                <a:path w="15973" h="27123" extrusionOk="0">
                  <a:moveTo>
                    <a:pt x="7154" y="0"/>
                  </a:moveTo>
                  <a:cubicBezTo>
                    <a:pt x="6052" y="0"/>
                    <a:pt x="4994" y="204"/>
                    <a:pt x="4021" y="578"/>
                  </a:cubicBezTo>
                  <a:cubicBezTo>
                    <a:pt x="4760" y="648"/>
                    <a:pt x="5491" y="809"/>
                    <a:pt x="6183" y="1074"/>
                  </a:cubicBezTo>
                  <a:cubicBezTo>
                    <a:pt x="9263" y="2255"/>
                    <a:pt x="11439" y="5223"/>
                    <a:pt x="12231" y="8420"/>
                  </a:cubicBezTo>
                  <a:cubicBezTo>
                    <a:pt x="13020" y="11620"/>
                    <a:pt x="12574" y="15021"/>
                    <a:pt x="11592" y="18170"/>
                  </a:cubicBezTo>
                  <a:cubicBezTo>
                    <a:pt x="10699" y="21021"/>
                    <a:pt x="9045" y="24026"/>
                    <a:pt x="6169" y="24841"/>
                  </a:cubicBezTo>
                  <a:cubicBezTo>
                    <a:pt x="5663" y="24985"/>
                    <a:pt x="5145" y="25051"/>
                    <a:pt x="4625" y="25051"/>
                  </a:cubicBezTo>
                  <a:cubicBezTo>
                    <a:pt x="3244" y="25051"/>
                    <a:pt x="1849" y="24585"/>
                    <a:pt x="645" y="23875"/>
                  </a:cubicBezTo>
                  <a:cubicBezTo>
                    <a:pt x="422" y="23747"/>
                    <a:pt x="210" y="23608"/>
                    <a:pt x="0" y="23463"/>
                  </a:cubicBezTo>
                  <a:lnTo>
                    <a:pt x="0" y="23463"/>
                  </a:lnTo>
                  <a:cubicBezTo>
                    <a:pt x="1602" y="25678"/>
                    <a:pt x="4207" y="27123"/>
                    <a:pt x="7154" y="27123"/>
                  </a:cubicBezTo>
                  <a:cubicBezTo>
                    <a:pt x="12024" y="27123"/>
                    <a:pt x="15972" y="23175"/>
                    <a:pt x="15972" y="18301"/>
                  </a:cubicBezTo>
                  <a:lnTo>
                    <a:pt x="15972" y="8822"/>
                  </a:lnTo>
                  <a:cubicBezTo>
                    <a:pt x="15972" y="3954"/>
                    <a:pt x="12024" y="0"/>
                    <a:pt x="715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4" name="Google Shape;6924;p55"/>
            <p:cNvSpPr/>
            <p:nvPr/>
          </p:nvSpPr>
          <p:spPr>
            <a:xfrm>
              <a:off x="2730704" y="2612092"/>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67"/>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5" name="Google Shape;6925;p55"/>
            <p:cNvSpPr/>
            <p:nvPr/>
          </p:nvSpPr>
          <p:spPr>
            <a:xfrm>
              <a:off x="2731284" y="2616606"/>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7"/>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6" name="Google Shape;6926;p55"/>
            <p:cNvSpPr/>
            <p:nvPr/>
          </p:nvSpPr>
          <p:spPr>
            <a:xfrm>
              <a:off x="2767888" y="3764693"/>
              <a:ext cx="19544" cy="182690"/>
            </a:xfrm>
            <a:custGeom>
              <a:avLst/>
              <a:gdLst/>
              <a:ahLst/>
              <a:cxnLst/>
              <a:rect l="l" t="t" r="r" b="b"/>
              <a:pathLst>
                <a:path w="472" h="4412" extrusionOk="0">
                  <a:moveTo>
                    <a:pt x="235" y="1"/>
                  </a:moveTo>
                  <a:cubicBezTo>
                    <a:pt x="104" y="1"/>
                    <a:pt x="0" y="104"/>
                    <a:pt x="0" y="232"/>
                  </a:cubicBezTo>
                  <a:lnTo>
                    <a:pt x="0" y="4177"/>
                  </a:lnTo>
                  <a:cubicBezTo>
                    <a:pt x="0" y="4306"/>
                    <a:pt x="104" y="4412"/>
                    <a:pt x="235" y="4412"/>
                  </a:cubicBezTo>
                  <a:cubicBezTo>
                    <a:pt x="363" y="4412"/>
                    <a:pt x="472" y="4306"/>
                    <a:pt x="466" y="4177"/>
                  </a:cubicBezTo>
                  <a:lnTo>
                    <a:pt x="466" y="232"/>
                  </a:lnTo>
                  <a:cubicBezTo>
                    <a:pt x="466"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7" name="Google Shape;6927;p55"/>
            <p:cNvSpPr/>
            <p:nvPr/>
          </p:nvSpPr>
          <p:spPr>
            <a:xfrm>
              <a:off x="2800226"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8" name="Google Shape;6928;p55"/>
            <p:cNvSpPr/>
            <p:nvPr/>
          </p:nvSpPr>
          <p:spPr>
            <a:xfrm>
              <a:off x="2832565"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9" name="Google Shape;6929;p55"/>
            <p:cNvSpPr/>
            <p:nvPr/>
          </p:nvSpPr>
          <p:spPr>
            <a:xfrm>
              <a:off x="2864821" y="3764693"/>
              <a:ext cx="19296" cy="182690"/>
            </a:xfrm>
            <a:custGeom>
              <a:avLst/>
              <a:gdLst/>
              <a:ahLst/>
              <a:cxnLst/>
              <a:rect l="l" t="t" r="r" b="b"/>
              <a:pathLst>
                <a:path w="466" h="4412" extrusionOk="0">
                  <a:moveTo>
                    <a:pt x="232" y="1"/>
                  </a:moveTo>
                  <a:cubicBezTo>
                    <a:pt x="103" y="1"/>
                    <a:pt x="0" y="104"/>
                    <a:pt x="0" y="232"/>
                  </a:cubicBezTo>
                  <a:lnTo>
                    <a:pt x="0" y="4177"/>
                  </a:lnTo>
                  <a:cubicBezTo>
                    <a:pt x="0" y="4306"/>
                    <a:pt x="103" y="4412"/>
                    <a:pt x="232" y="4412"/>
                  </a:cubicBezTo>
                  <a:cubicBezTo>
                    <a:pt x="363" y="4412"/>
                    <a:pt x="466" y="4306"/>
                    <a:pt x="466" y="4177"/>
                  </a:cubicBezTo>
                  <a:lnTo>
                    <a:pt x="466" y="232"/>
                  </a:lnTo>
                  <a:cubicBezTo>
                    <a:pt x="466" y="104"/>
                    <a:pt x="363"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0" name="Google Shape;6930;p55"/>
            <p:cNvSpPr/>
            <p:nvPr/>
          </p:nvSpPr>
          <p:spPr>
            <a:xfrm>
              <a:off x="2899810" y="3764693"/>
              <a:ext cx="19544" cy="182690"/>
            </a:xfrm>
            <a:custGeom>
              <a:avLst/>
              <a:gdLst/>
              <a:ahLst/>
              <a:cxnLst/>
              <a:rect l="l" t="t" r="r" b="b"/>
              <a:pathLst>
                <a:path w="472" h="4412" extrusionOk="0">
                  <a:moveTo>
                    <a:pt x="235" y="1"/>
                  </a:moveTo>
                  <a:cubicBezTo>
                    <a:pt x="106" y="1"/>
                    <a:pt x="0" y="104"/>
                    <a:pt x="0" y="232"/>
                  </a:cubicBezTo>
                  <a:lnTo>
                    <a:pt x="0" y="4177"/>
                  </a:lnTo>
                  <a:cubicBezTo>
                    <a:pt x="0" y="4306"/>
                    <a:pt x="106" y="4412"/>
                    <a:pt x="235" y="4412"/>
                  </a:cubicBezTo>
                  <a:cubicBezTo>
                    <a:pt x="369"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1" name="Google Shape;6931;p55"/>
            <p:cNvSpPr/>
            <p:nvPr/>
          </p:nvSpPr>
          <p:spPr>
            <a:xfrm>
              <a:off x="2932149" y="3764693"/>
              <a:ext cx="19586" cy="182690"/>
            </a:xfrm>
            <a:custGeom>
              <a:avLst/>
              <a:gdLst/>
              <a:ahLst/>
              <a:cxnLst/>
              <a:rect l="l" t="t" r="r" b="b"/>
              <a:pathLst>
                <a:path w="473" h="4412" extrusionOk="0">
                  <a:moveTo>
                    <a:pt x="235" y="1"/>
                  </a:moveTo>
                  <a:cubicBezTo>
                    <a:pt x="107" y="1"/>
                    <a:pt x="1" y="104"/>
                    <a:pt x="1" y="232"/>
                  </a:cubicBezTo>
                  <a:lnTo>
                    <a:pt x="1" y="4177"/>
                  </a:lnTo>
                  <a:cubicBezTo>
                    <a:pt x="1" y="4306"/>
                    <a:pt x="107" y="4412"/>
                    <a:pt x="235" y="4412"/>
                  </a:cubicBezTo>
                  <a:cubicBezTo>
                    <a:pt x="363"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2" name="Google Shape;6932;p55"/>
            <p:cNvSpPr/>
            <p:nvPr/>
          </p:nvSpPr>
          <p:spPr>
            <a:xfrm>
              <a:off x="2964487" y="3764693"/>
              <a:ext cx="19462" cy="182690"/>
            </a:xfrm>
            <a:custGeom>
              <a:avLst/>
              <a:gdLst/>
              <a:ahLst/>
              <a:cxnLst/>
              <a:rect l="l" t="t" r="r" b="b"/>
              <a:pathLst>
                <a:path w="470" h="4412" extrusionOk="0">
                  <a:moveTo>
                    <a:pt x="235" y="1"/>
                  </a:moveTo>
                  <a:cubicBezTo>
                    <a:pt x="107" y="1"/>
                    <a:pt x="1" y="104"/>
                    <a:pt x="1" y="232"/>
                  </a:cubicBezTo>
                  <a:lnTo>
                    <a:pt x="1" y="4177"/>
                  </a:lnTo>
                  <a:cubicBezTo>
                    <a:pt x="1" y="4306"/>
                    <a:pt x="107" y="4412"/>
                    <a:pt x="235" y="4412"/>
                  </a:cubicBezTo>
                  <a:cubicBezTo>
                    <a:pt x="363" y="4412"/>
                    <a:pt x="469"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3" name="Google Shape;6933;p55"/>
            <p:cNvSpPr/>
            <p:nvPr/>
          </p:nvSpPr>
          <p:spPr>
            <a:xfrm>
              <a:off x="2996743" y="3764693"/>
              <a:ext cx="19420" cy="182690"/>
            </a:xfrm>
            <a:custGeom>
              <a:avLst/>
              <a:gdLst/>
              <a:ahLst/>
              <a:cxnLst/>
              <a:rect l="l" t="t" r="r" b="b"/>
              <a:pathLst>
                <a:path w="469" h="4412" extrusionOk="0">
                  <a:moveTo>
                    <a:pt x="234" y="1"/>
                  </a:moveTo>
                  <a:cubicBezTo>
                    <a:pt x="106" y="1"/>
                    <a:pt x="0" y="104"/>
                    <a:pt x="0" y="232"/>
                  </a:cubicBezTo>
                  <a:lnTo>
                    <a:pt x="0" y="4177"/>
                  </a:lnTo>
                  <a:cubicBezTo>
                    <a:pt x="0" y="4306"/>
                    <a:pt x="106" y="4412"/>
                    <a:pt x="234" y="4412"/>
                  </a:cubicBezTo>
                  <a:cubicBezTo>
                    <a:pt x="366" y="4412"/>
                    <a:pt x="469" y="4306"/>
                    <a:pt x="469" y="4177"/>
                  </a:cubicBezTo>
                  <a:lnTo>
                    <a:pt x="469" y="232"/>
                  </a:lnTo>
                  <a:cubicBezTo>
                    <a:pt x="469" y="104"/>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4" name="Google Shape;6934;p55"/>
            <p:cNvSpPr/>
            <p:nvPr/>
          </p:nvSpPr>
          <p:spPr>
            <a:xfrm>
              <a:off x="2730704" y="3729248"/>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70"/>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5" name="Google Shape;6935;p55"/>
            <p:cNvSpPr/>
            <p:nvPr/>
          </p:nvSpPr>
          <p:spPr>
            <a:xfrm>
              <a:off x="2731284" y="3733762"/>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9"/>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6" name="Google Shape;6936;p55"/>
            <p:cNvSpPr/>
            <p:nvPr/>
          </p:nvSpPr>
          <p:spPr>
            <a:xfrm>
              <a:off x="2839522" y="4211762"/>
              <a:ext cx="105962" cy="106086"/>
            </a:xfrm>
            <a:custGeom>
              <a:avLst/>
              <a:gdLst/>
              <a:ahLst/>
              <a:cxnLst/>
              <a:rect l="l" t="t" r="r" b="b"/>
              <a:pathLst>
                <a:path w="2559" h="2562" extrusionOk="0">
                  <a:moveTo>
                    <a:pt x="1281" y="0"/>
                  </a:moveTo>
                  <a:lnTo>
                    <a:pt x="0" y="1281"/>
                  </a:lnTo>
                  <a:lnTo>
                    <a:pt x="1281" y="2561"/>
                  </a:lnTo>
                  <a:lnTo>
                    <a:pt x="2558" y="1281"/>
                  </a:lnTo>
                  <a:lnTo>
                    <a:pt x="12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7" name="Google Shape;6937;p55"/>
            <p:cNvSpPr/>
            <p:nvPr/>
          </p:nvSpPr>
          <p:spPr>
            <a:xfrm>
              <a:off x="2861219" y="4348860"/>
              <a:ext cx="62774" cy="62774"/>
            </a:xfrm>
            <a:custGeom>
              <a:avLst/>
              <a:gdLst/>
              <a:ahLst/>
              <a:cxnLst/>
              <a:rect l="l" t="t" r="r" b="b"/>
              <a:pathLst>
                <a:path w="1516" h="1516" extrusionOk="0">
                  <a:moveTo>
                    <a:pt x="759" y="1"/>
                  </a:moveTo>
                  <a:cubicBezTo>
                    <a:pt x="341" y="1"/>
                    <a:pt x="1" y="338"/>
                    <a:pt x="1" y="757"/>
                  </a:cubicBezTo>
                  <a:cubicBezTo>
                    <a:pt x="1" y="1175"/>
                    <a:pt x="341" y="1516"/>
                    <a:pt x="759" y="1516"/>
                  </a:cubicBezTo>
                  <a:cubicBezTo>
                    <a:pt x="1178" y="1516"/>
                    <a:pt x="1515" y="1175"/>
                    <a:pt x="1515" y="757"/>
                  </a:cubicBezTo>
                  <a:cubicBezTo>
                    <a:pt x="1515" y="338"/>
                    <a:pt x="1178" y="1"/>
                    <a:pt x="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8" name="Google Shape;6938;p55"/>
            <p:cNvSpPr/>
            <p:nvPr/>
          </p:nvSpPr>
          <p:spPr>
            <a:xfrm>
              <a:off x="2869666" y="4449603"/>
              <a:ext cx="41159" cy="178756"/>
            </a:xfrm>
            <a:custGeom>
              <a:avLst/>
              <a:gdLst/>
              <a:ahLst/>
              <a:cxnLst/>
              <a:rect l="l" t="t" r="r" b="b"/>
              <a:pathLst>
                <a:path w="994" h="4317" extrusionOk="0">
                  <a:moveTo>
                    <a:pt x="0" y="1"/>
                  </a:moveTo>
                  <a:lnTo>
                    <a:pt x="0" y="4316"/>
                  </a:lnTo>
                  <a:lnTo>
                    <a:pt x="993" y="4316"/>
                  </a:lnTo>
                  <a:lnTo>
                    <a:pt x="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9" name="Google Shape;6939;p55"/>
            <p:cNvSpPr/>
            <p:nvPr/>
          </p:nvSpPr>
          <p:spPr>
            <a:xfrm>
              <a:off x="2839604" y="4244349"/>
              <a:ext cx="105879" cy="73374"/>
            </a:xfrm>
            <a:custGeom>
              <a:avLst/>
              <a:gdLst/>
              <a:ahLst/>
              <a:cxnLst/>
              <a:rect l="l" t="t" r="r" b="b"/>
              <a:pathLst>
                <a:path w="2557" h="1772" extrusionOk="0">
                  <a:moveTo>
                    <a:pt x="2065" y="0"/>
                  </a:moveTo>
                  <a:lnTo>
                    <a:pt x="1083" y="979"/>
                  </a:lnTo>
                  <a:lnTo>
                    <a:pt x="297" y="195"/>
                  </a:lnTo>
                  <a:lnTo>
                    <a:pt x="1" y="494"/>
                  </a:lnTo>
                  <a:lnTo>
                    <a:pt x="1281" y="1772"/>
                  </a:lnTo>
                  <a:lnTo>
                    <a:pt x="2556" y="494"/>
                  </a:lnTo>
                  <a:lnTo>
                    <a:pt x="206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0" name="Google Shape;6940;p55"/>
            <p:cNvSpPr/>
            <p:nvPr/>
          </p:nvSpPr>
          <p:spPr>
            <a:xfrm>
              <a:off x="2863662" y="4353374"/>
              <a:ext cx="60331" cy="58053"/>
            </a:xfrm>
            <a:custGeom>
              <a:avLst/>
              <a:gdLst/>
              <a:ahLst/>
              <a:cxnLst/>
              <a:rect l="l" t="t" r="r" b="b"/>
              <a:pathLst>
                <a:path w="1457" h="1402" extrusionOk="0">
                  <a:moveTo>
                    <a:pt x="1080" y="1"/>
                  </a:moveTo>
                  <a:lnTo>
                    <a:pt x="1080" y="1"/>
                  </a:lnTo>
                  <a:cubicBezTo>
                    <a:pt x="1116" y="87"/>
                    <a:pt x="1136" y="185"/>
                    <a:pt x="1136" y="282"/>
                  </a:cubicBezTo>
                  <a:cubicBezTo>
                    <a:pt x="1136" y="701"/>
                    <a:pt x="798" y="1038"/>
                    <a:pt x="380" y="1038"/>
                  </a:cubicBezTo>
                  <a:cubicBezTo>
                    <a:pt x="240" y="1038"/>
                    <a:pt x="112" y="1002"/>
                    <a:pt x="0" y="932"/>
                  </a:cubicBezTo>
                  <a:lnTo>
                    <a:pt x="0" y="932"/>
                  </a:lnTo>
                  <a:cubicBezTo>
                    <a:pt x="112" y="1206"/>
                    <a:pt x="382" y="1401"/>
                    <a:pt x="700" y="1401"/>
                  </a:cubicBezTo>
                  <a:cubicBezTo>
                    <a:pt x="1119" y="1401"/>
                    <a:pt x="1456" y="1064"/>
                    <a:pt x="1456" y="645"/>
                  </a:cubicBezTo>
                  <a:cubicBezTo>
                    <a:pt x="1454" y="374"/>
                    <a:pt x="1303" y="132"/>
                    <a:pt x="1080"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1" name="Google Shape;6941;p55"/>
            <p:cNvSpPr/>
            <p:nvPr/>
          </p:nvSpPr>
          <p:spPr>
            <a:xfrm>
              <a:off x="2869666" y="4449727"/>
              <a:ext cx="41159" cy="178632"/>
            </a:xfrm>
            <a:custGeom>
              <a:avLst/>
              <a:gdLst/>
              <a:ahLst/>
              <a:cxnLst/>
              <a:rect l="l" t="t" r="r" b="b"/>
              <a:pathLst>
                <a:path w="994" h="4314" extrusionOk="0">
                  <a:moveTo>
                    <a:pt x="608" y="0"/>
                  </a:moveTo>
                  <a:lnTo>
                    <a:pt x="608" y="3920"/>
                  </a:lnTo>
                  <a:lnTo>
                    <a:pt x="0" y="3920"/>
                  </a:lnTo>
                  <a:lnTo>
                    <a:pt x="0" y="4313"/>
                  </a:lnTo>
                  <a:lnTo>
                    <a:pt x="993" y="4313"/>
                  </a:lnTo>
                  <a:lnTo>
                    <a:pt x="99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42" name="Google Shape;6942;p55"/>
          <p:cNvGrpSpPr/>
          <p:nvPr/>
        </p:nvGrpSpPr>
        <p:grpSpPr>
          <a:xfrm>
            <a:off x="7922982" y="-1"/>
            <a:ext cx="569775" cy="2500295"/>
            <a:chOff x="2526900" y="1423675"/>
            <a:chExt cx="730387" cy="3204684"/>
          </a:xfrm>
        </p:grpSpPr>
        <p:sp>
          <p:nvSpPr>
            <p:cNvPr id="6943" name="Google Shape;6943;p55"/>
            <p:cNvSpPr/>
            <p:nvPr/>
          </p:nvSpPr>
          <p:spPr>
            <a:xfrm>
              <a:off x="2877409" y="1423675"/>
              <a:ext cx="30393" cy="3034797"/>
            </a:xfrm>
            <a:custGeom>
              <a:avLst/>
              <a:gdLst/>
              <a:ahLst/>
              <a:cxnLst/>
              <a:rect l="l" t="t" r="r" b="b"/>
              <a:pathLst>
                <a:path w="734" h="73291" extrusionOk="0">
                  <a:moveTo>
                    <a:pt x="0" y="0"/>
                  </a:moveTo>
                  <a:lnTo>
                    <a:pt x="0" y="73291"/>
                  </a:lnTo>
                  <a:lnTo>
                    <a:pt x="734" y="73291"/>
                  </a:lnTo>
                  <a:lnTo>
                    <a:pt x="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4" name="Google Shape;6944;p55"/>
            <p:cNvSpPr/>
            <p:nvPr/>
          </p:nvSpPr>
          <p:spPr>
            <a:xfrm>
              <a:off x="2526900" y="2643976"/>
              <a:ext cx="730387" cy="1123096"/>
            </a:xfrm>
            <a:custGeom>
              <a:avLst/>
              <a:gdLst/>
              <a:ahLst/>
              <a:cxnLst/>
              <a:rect l="l" t="t" r="r" b="b"/>
              <a:pathLst>
                <a:path w="17639" h="27123" extrusionOk="0">
                  <a:moveTo>
                    <a:pt x="8820" y="0"/>
                  </a:moveTo>
                  <a:cubicBezTo>
                    <a:pt x="3949" y="0"/>
                    <a:pt x="1" y="3948"/>
                    <a:pt x="1" y="8822"/>
                  </a:cubicBezTo>
                  <a:lnTo>
                    <a:pt x="1" y="18301"/>
                  </a:lnTo>
                  <a:cubicBezTo>
                    <a:pt x="1" y="23175"/>
                    <a:pt x="3949" y="27123"/>
                    <a:pt x="8820" y="27123"/>
                  </a:cubicBezTo>
                  <a:cubicBezTo>
                    <a:pt x="13690" y="27123"/>
                    <a:pt x="17638" y="23172"/>
                    <a:pt x="17638" y="18301"/>
                  </a:cubicBezTo>
                  <a:lnTo>
                    <a:pt x="17638" y="8822"/>
                  </a:lnTo>
                  <a:cubicBezTo>
                    <a:pt x="17638" y="3948"/>
                    <a:pt x="13690" y="0"/>
                    <a:pt x="8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5" name="Google Shape;6945;p55"/>
            <p:cNvSpPr/>
            <p:nvPr/>
          </p:nvSpPr>
          <p:spPr>
            <a:xfrm>
              <a:off x="2538245" y="3182844"/>
              <a:ext cx="50848" cy="50890"/>
            </a:xfrm>
            <a:custGeom>
              <a:avLst/>
              <a:gdLst/>
              <a:ahLst/>
              <a:cxnLst/>
              <a:rect l="l" t="t" r="r" b="b"/>
              <a:pathLst>
                <a:path w="1228" h="1229" extrusionOk="0">
                  <a:moveTo>
                    <a:pt x="614" y="1"/>
                  </a:moveTo>
                  <a:cubicBezTo>
                    <a:pt x="277" y="1"/>
                    <a:pt x="0" y="277"/>
                    <a:pt x="0" y="615"/>
                  </a:cubicBezTo>
                  <a:cubicBezTo>
                    <a:pt x="0" y="952"/>
                    <a:pt x="277" y="1228"/>
                    <a:pt x="614" y="1228"/>
                  </a:cubicBezTo>
                  <a:cubicBezTo>
                    <a:pt x="954" y="1228"/>
                    <a:pt x="1228" y="955"/>
                    <a:pt x="1228" y="615"/>
                  </a:cubicBezTo>
                  <a:cubicBezTo>
                    <a:pt x="1228" y="277"/>
                    <a:pt x="954" y="1"/>
                    <a:pt x="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6" name="Google Shape;6946;p55"/>
            <p:cNvSpPr/>
            <p:nvPr/>
          </p:nvSpPr>
          <p:spPr>
            <a:xfrm>
              <a:off x="3183612" y="3182844"/>
              <a:ext cx="50890" cy="50890"/>
            </a:xfrm>
            <a:custGeom>
              <a:avLst/>
              <a:gdLst/>
              <a:ahLst/>
              <a:cxnLst/>
              <a:rect l="l" t="t" r="r" b="b"/>
              <a:pathLst>
                <a:path w="1229" h="1229" extrusionOk="0">
                  <a:moveTo>
                    <a:pt x="615" y="1"/>
                  </a:moveTo>
                  <a:cubicBezTo>
                    <a:pt x="274" y="1"/>
                    <a:pt x="1" y="277"/>
                    <a:pt x="1" y="615"/>
                  </a:cubicBezTo>
                  <a:cubicBezTo>
                    <a:pt x="1" y="952"/>
                    <a:pt x="274" y="1228"/>
                    <a:pt x="615" y="1228"/>
                  </a:cubicBezTo>
                  <a:cubicBezTo>
                    <a:pt x="952" y="1228"/>
                    <a:pt x="1228" y="955"/>
                    <a:pt x="1228" y="615"/>
                  </a:cubicBezTo>
                  <a:cubicBezTo>
                    <a:pt x="1228" y="277"/>
                    <a:pt x="955"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7" name="Google Shape;6947;p55"/>
            <p:cNvSpPr/>
            <p:nvPr/>
          </p:nvSpPr>
          <p:spPr>
            <a:xfrm>
              <a:off x="2549674" y="2643976"/>
              <a:ext cx="684963" cy="302109"/>
            </a:xfrm>
            <a:custGeom>
              <a:avLst/>
              <a:gdLst/>
              <a:ahLst/>
              <a:cxnLst/>
              <a:rect l="l" t="t" r="r" b="b"/>
              <a:pathLst>
                <a:path w="16542" h="7296" extrusionOk="0">
                  <a:moveTo>
                    <a:pt x="8270" y="0"/>
                  </a:moveTo>
                  <a:cubicBezTo>
                    <a:pt x="4475" y="0"/>
                    <a:pt x="1245" y="2394"/>
                    <a:pt x="1" y="5753"/>
                  </a:cubicBezTo>
                  <a:cubicBezTo>
                    <a:pt x="1881" y="6735"/>
                    <a:pt x="4015" y="7296"/>
                    <a:pt x="6280" y="7296"/>
                  </a:cubicBezTo>
                  <a:lnTo>
                    <a:pt x="10261" y="7296"/>
                  </a:lnTo>
                  <a:cubicBezTo>
                    <a:pt x="12527" y="7296"/>
                    <a:pt x="14664" y="6738"/>
                    <a:pt x="16541" y="5753"/>
                  </a:cubicBezTo>
                  <a:cubicBezTo>
                    <a:pt x="15291" y="2397"/>
                    <a:pt x="12064" y="0"/>
                    <a:pt x="827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8" name="Google Shape;6948;p55"/>
            <p:cNvSpPr/>
            <p:nvPr/>
          </p:nvSpPr>
          <p:spPr>
            <a:xfrm>
              <a:off x="2563669" y="3505155"/>
              <a:ext cx="656516" cy="261778"/>
            </a:xfrm>
            <a:custGeom>
              <a:avLst/>
              <a:gdLst/>
              <a:ahLst/>
              <a:cxnLst/>
              <a:rect l="l" t="t" r="r" b="b"/>
              <a:pathLst>
                <a:path w="15855" h="6322" extrusionOk="0">
                  <a:moveTo>
                    <a:pt x="5940" y="0"/>
                  </a:moveTo>
                  <a:cubicBezTo>
                    <a:pt x="3808" y="0"/>
                    <a:pt x="1794" y="491"/>
                    <a:pt x="0" y="1367"/>
                  </a:cubicBezTo>
                  <a:cubicBezTo>
                    <a:pt x="1434" y="4299"/>
                    <a:pt x="4444" y="6322"/>
                    <a:pt x="7929" y="6322"/>
                  </a:cubicBezTo>
                  <a:cubicBezTo>
                    <a:pt x="11410" y="6322"/>
                    <a:pt x="14423" y="4299"/>
                    <a:pt x="15855" y="1367"/>
                  </a:cubicBezTo>
                  <a:cubicBezTo>
                    <a:pt x="14058" y="491"/>
                    <a:pt x="12046" y="0"/>
                    <a:pt x="991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9" name="Google Shape;6949;p55"/>
            <p:cNvSpPr/>
            <p:nvPr/>
          </p:nvSpPr>
          <p:spPr>
            <a:xfrm>
              <a:off x="2631925" y="2666990"/>
              <a:ext cx="520451" cy="1077076"/>
            </a:xfrm>
            <a:custGeom>
              <a:avLst/>
              <a:gdLst/>
              <a:ahLst/>
              <a:cxnLst/>
              <a:rect l="l" t="t" r="r" b="b"/>
              <a:pathLst>
                <a:path w="13222" h="27363" extrusionOk="0">
                  <a:moveTo>
                    <a:pt x="7935" y="243"/>
                  </a:moveTo>
                  <a:cubicBezTo>
                    <a:pt x="10713" y="243"/>
                    <a:pt x="12973" y="2503"/>
                    <a:pt x="12973" y="5282"/>
                  </a:cubicBezTo>
                  <a:lnTo>
                    <a:pt x="12973" y="22082"/>
                  </a:lnTo>
                  <a:cubicBezTo>
                    <a:pt x="12973" y="24860"/>
                    <a:pt x="10713" y="27120"/>
                    <a:pt x="7935" y="27120"/>
                  </a:cubicBezTo>
                  <a:lnTo>
                    <a:pt x="5282" y="27120"/>
                  </a:lnTo>
                  <a:cubicBezTo>
                    <a:pt x="2500" y="27120"/>
                    <a:pt x="240" y="24860"/>
                    <a:pt x="240" y="22082"/>
                  </a:cubicBezTo>
                  <a:lnTo>
                    <a:pt x="240" y="5282"/>
                  </a:lnTo>
                  <a:cubicBezTo>
                    <a:pt x="240" y="2503"/>
                    <a:pt x="2500" y="243"/>
                    <a:pt x="5282" y="243"/>
                  </a:cubicBezTo>
                  <a:close/>
                  <a:moveTo>
                    <a:pt x="5284" y="0"/>
                  </a:moveTo>
                  <a:cubicBezTo>
                    <a:pt x="2372" y="0"/>
                    <a:pt x="0" y="2372"/>
                    <a:pt x="0" y="5282"/>
                  </a:cubicBezTo>
                  <a:lnTo>
                    <a:pt x="0" y="22082"/>
                  </a:lnTo>
                  <a:cubicBezTo>
                    <a:pt x="0" y="24991"/>
                    <a:pt x="2372" y="27363"/>
                    <a:pt x="5284" y="27363"/>
                  </a:cubicBezTo>
                  <a:lnTo>
                    <a:pt x="7937" y="27363"/>
                  </a:lnTo>
                  <a:cubicBezTo>
                    <a:pt x="10850" y="27363"/>
                    <a:pt x="13219" y="24997"/>
                    <a:pt x="13221" y="22082"/>
                  </a:cubicBezTo>
                  <a:lnTo>
                    <a:pt x="13221" y="5282"/>
                  </a:lnTo>
                  <a:cubicBezTo>
                    <a:pt x="13221" y="2372"/>
                    <a:pt x="10850" y="0"/>
                    <a:pt x="7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0" name="Google Shape;6950;p55"/>
            <p:cNvSpPr/>
            <p:nvPr/>
          </p:nvSpPr>
          <p:spPr>
            <a:xfrm>
              <a:off x="2750000" y="2638758"/>
              <a:ext cx="284180" cy="1133282"/>
            </a:xfrm>
            <a:custGeom>
              <a:avLst/>
              <a:gdLst/>
              <a:ahLst/>
              <a:cxnLst/>
              <a:rect l="l" t="t" r="r" b="b"/>
              <a:pathLst>
                <a:path w="6863" h="27369" extrusionOk="0">
                  <a:moveTo>
                    <a:pt x="4107" y="249"/>
                  </a:moveTo>
                  <a:cubicBezTo>
                    <a:pt x="5493" y="249"/>
                    <a:pt x="6617" y="1376"/>
                    <a:pt x="6617" y="2760"/>
                  </a:cubicBezTo>
                  <a:lnTo>
                    <a:pt x="6617" y="24615"/>
                  </a:lnTo>
                  <a:cubicBezTo>
                    <a:pt x="6617" y="25999"/>
                    <a:pt x="5493" y="27126"/>
                    <a:pt x="4107" y="27126"/>
                  </a:cubicBezTo>
                  <a:lnTo>
                    <a:pt x="2754" y="27126"/>
                  </a:lnTo>
                  <a:cubicBezTo>
                    <a:pt x="1370" y="27126"/>
                    <a:pt x="243" y="25999"/>
                    <a:pt x="243" y="24615"/>
                  </a:cubicBezTo>
                  <a:lnTo>
                    <a:pt x="243" y="2760"/>
                  </a:lnTo>
                  <a:cubicBezTo>
                    <a:pt x="243" y="1376"/>
                    <a:pt x="1370" y="249"/>
                    <a:pt x="2754" y="249"/>
                  </a:cubicBezTo>
                  <a:close/>
                  <a:moveTo>
                    <a:pt x="2754" y="1"/>
                  </a:moveTo>
                  <a:cubicBezTo>
                    <a:pt x="1233" y="1"/>
                    <a:pt x="0" y="1240"/>
                    <a:pt x="0" y="2757"/>
                  </a:cubicBezTo>
                  <a:lnTo>
                    <a:pt x="0" y="24615"/>
                  </a:lnTo>
                  <a:cubicBezTo>
                    <a:pt x="0" y="26136"/>
                    <a:pt x="1239" y="27369"/>
                    <a:pt x="2754" y="27369"/>
                  </a:cubicBezTo>
                  <a:lnTo>
                    <a:pt x="4107" y="27369"/>
                  </a:lnTo>
                  <a:cubicBezTo>
                    <a:pt x="5627" y="27369"/>
                    <a:pt x="6863" y="26136"/>
                    <a:pt x="6863" y="24612"/>
                  </a:cubicBezTo>
                  <a:lnTo>
                    <a:pt x="6863" y="2757"/>
                  </a:lnTo>
                  <a:cubicBezTo>
                    <a:pt x="6863" y="1237"/>
                    <a:pt x="5624" y="1"/>
                    <a:pt x="4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1" name="Google Shape;6951;p55"/>
            <p:cNvSpPr/>
            <p:nvPr/>
          </p:nvSpPr>
          <p:spPr>
            <a:xfrm>
              <a:off x="2886974" y="2643976"/>
              <a:ext cx="10228" cy="1122971"/>
            </a:xfrm>
            <a:custGeom>
              <a:avLst/>
              <a:gdLst/>
              <a:ahLst/>
              <a:cxnLst/>
              <a:rect l="l" t="t" r="r" b="b"/>
              <a:pathLst>
                <a:path w="247" h="27120" extrusionOk="0">
                  <a:moveTo>
                    <a:pt x="1" y="0"/>
                  </a:moveTo>
                  <a:lnTo>
                    <a:pt x="1" y="27120"/>
                  </a:lnTo>
                  <a:lnTo>
                    <a:pt x="246" y="27120"/>
                  </a:lnTo>
                  <a:lnTo>
                    <a:pt x="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2" name="Google Shape;6952;p55"/>
            <p:cNvSpPr/>
            <p:nvPr/>
          </p:nvSpPr>
          <p:spPr>
            <a:xfrm>
              <a:off x="2547231" y="2877759"/>
              <a:ext cx="689601" cy="73415"/>
            </a:xfrm>
            <a:custGeom>
              <a:avLst/>
              <a:gdLst/>
              <a:ahLst/>
              <a:cxnLst/>
              <a:rect l="l" t="t" r="r" b="b"/>
              <a:pathLst>
                <a:path w="16654" h="1773" extrusionOk="0">
                  <a:moveTo>
                    <a:pt x="113" y="1"/>
                  </a:moveTo>
                  <a:lnTo>
                    <a:pt x="1" y="219"/>
                  </a:lnTo>
                  <a:cubicBezTo>
                    <a:pt x="1945" y="1237"/>
                    <a:pt x="4135" y="1772"/>
                    <a:pt x="6337" y="1772"/>
                  </a:cubicBezTo>
                  <a:lnTo>
                    <a:pt x="10315" y="1772"/>
                  </a:lnTo>
                  <a:cubicBezTo>
                    <a:pt x="12519" y="1772"/>
                    <a:pt x="14709" y="1237"/>
                    <a:pt x="16653" y="219"/>
                  </a:cubicBezTo>
                  <a:lnTo>
                    <a:pt x="16542" y="1"/>
                  </a:lnTo>
                  <a:cubicBezTo>
                    <a:pt x="14631" y="1002"/>
                    <a:pt x="12477" y="1533"/>
                    <a:pt x="10315" y="1533"/>
                  </a:cubicBezTo>
                  <a:lnTo>
                    <a:pt x="6337" y="1533"/>
                  </a:lnTo>
                  <a:cubicBezTo>
                    <a:pt x="4175" y="1533"/>
                    <a:pt x="2024" y="1002"/>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3" name="Google Shape;6953;p55"/>
            <p:cNvSpPr/>
            <p:nvPr/>
          </p:nvSpPr>
          <p:spPr>
            <a:xfrm>
              <a:off x="2561350" y="3500186"/>
              <a:ext cx="661029" cy="66211"/>
            </a:xfrm>
            <a:custGeom>
              <a:avLst/>
              <a:gdLst/>
              <a:ahLst/>
              <a:cxnLst/>
              <a:rect l="l" t="t" r="r" b="b"/>
              <a:pathLst>
                <a:path w="15964" h="1599" extrusionOk="0">
                  <a:moveTo>
                    <a:pt x="5993" y="0"/>
                  </a:moveTo>
                  <a:cubicBezTo>
                    <a:pt x="3892" y="0"/>
                    <a:pt x="1878" y="466"/>
                    <a:pt x="0" y="1378"/>
                  </a:cubicBezTo>
                  <a:lnTo>
                    <a:pt x="109" y="1599"/>
                  </a:lnTo>
                  <a:cubicBezTo>
                    <a:pt x="1953" y="701"/>
                    <a:pt x="3934" y="243"/>
                    <a:pt x="5996" y="243"/>
                  </a:cubicBezTo>
                  <a:lnTo>
                    <a:pt x="9974" y="243"/>
                  </a:lnTo>
                  <a:cubicBezTo>
                    <a:pt x="12038" y="243"/>
                    <a:pt x="14016" y="701"/>
                    <a:pt x="15860" y="1599"/>
                  </a:cubicBezTo>
                  <a:lnTo>
                    <a:pt x="15964" y="1378"/>
                  </a:lnTo>
                  <a:cubicBezTo>
                    <a:pt x="14086" y="463"/>
                    <a:pt x="12072" y="0"/>
                    <a:pt x="9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4" name="Google Shape;6954;p55"/>
            <p:cNvSpPr/>
            <p:nvPr/>
          </p:nvSpPr>
          <p:spPr>
            <a:xfrm>
              <a:off x="2635717" y="3004339"/>
              <a:ext cx="512501" cy="442563"/>
            </a:xfrm>
            <a:custGeom>
              <a:avLst/>
              <a:gdLst/>
              <a:ahLst/>
              <a:cxnLst/>
              <a:rect l="l" t="t" r="r" b="b"/>
              <a:pathLst>
                <a:path w="12377" h="10688" extrusionOk="0">
                  <a:moveTo>
                    <a:pt x="6191" y="0"/>
                  </a:moveTo>
                  <a:cubicBezTo>
                    <a:pt x="5339" y="0"/>
                    <a:pt x="4487" y="445"/>
                    <a:pt x="4049" y="1335"/>
                  </a:cubicBezTo>
                  <a:lnTo>
                    <a:pt x="3644" y="2150"/>
                  </a:lnTo>
                  <a:lnTo>
                    <a:pt x="2746" y="2284"/>
                  </a:lnTo>
                  <a:cubicBezTo>
                    <a:pt x="785" y="2568"/>
                    <a:pt x="1" y="4979"/>
                    <a:pt x="1421" y="6359"/>
                  </a:cubicBezTo>
                  <a:lnTo>
                    <a:pt x="2074" y="6996"/>
                  </a:lnTo>
                  <a:lnTo>
                    <a:pt x="1920" y="7891"/>
                  </a:lnTo>
                  <a:cubicBezTo>
                    <a:pt x="1656" y="9436"/>
                    <a:pt x="2880" y="10687"/>
                    <a:pt x="4271" y="10687"/>
                  </a:cubicBezTo>
                  <a:cubicBezTo>
                    <a:pt x="4639" y="10687"/>
                    <a:pt x="5019" y="10600"/>
                    <a:pt x="5385" y="10407"/>
                  </a:cubicBezTo>
                  <a:lnTo>
                    <a:pt x="6192" y="9986"/>
                  </a:lnTo>
                  <a:lnTo>
                    <a:pt x="6998" y="10407"/>
                  </a:lnTo>
                  <a:cubicBezTo>
                    <a:pt x="7363" y="10600"/>
                    <a:pt x="7742" y="10687"/>
                    <a:pt x="8109" y="10687"/>
                  </a:cubicBezTo>
                  <a:cubicBezTo>
                    <a:pt x="9500" y="10687"/>
                    <a:pt x="10727" y="9436"/>
                    <a:pt x="10463" y="7891"/>
                  </a:cubicBezTo>
                  <a:lnTo>
                    <a:pt x="10309" y="6996"/>
                  </a:lnTo>
                  <a:lnTo>
                    <a:pt x="10962" y="6359"/>
                  </a:lnTo>
                  <a:cubicBezTo>
                    <a:pt x="12376" y="4976"/>
                    <a:pt x="11595" y="2568"/>
                    <a:pt x="9637" y="2284"/>
                  </a:cubicBezTo>
                  <a:lnTo>
                    <a:pt x="8736" y="2150"/>
                  </a:lnTo>
                  <a:lnTo>
                    <a:pt x="8331" y="1335"/>
                  </a:lnTo>
                  <a:cubicBezTo>
                    <a:pt x="7895" y="445"/>
                    <a:pt x="7043"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5" name="Google Shape;6955;p55"/>
            <p:cNvSpPr/>
            <p:nvPr/>
          </p:nvSpPr>
          <p:spPr>
            <a:xfrm>
              <a:off x="2673853" y="3037133"/>
              <a:ext cx="436601" cy="376725"/>
            </a:xfrm>
            <a:custGeom>
              <a:avLst/>
              <a:gdLst/>
              <a:ahLst/>
              <a:cxnLst/>
              <a:rect l="l" t="t" r="r" b="b"/>
              <a:pathLst>
                <a:path w="10544" h="9098" extrusionOk="0">
                  <a:moveTo>
                    <a:pt x="5271" y="0"/>
                  </a:moveTo>
                  <a:cubicBezTo>
                    <a:pt x="4544" y="0"/>
                    <a:pt x="3818" y="378"/>
                    <a:pt x="3443" y="1134"/>
                  </a:cubicBezTo>
                  <a:lnTo>
                    <a:pt x="3100" y="1829"/>
                  </a:lnTo>
                  <a:lnTo>
                    <a:pt x="2333" y="1941"/>
                  </a:lnTo>
                  <a:cubicBezTo>
                    <a:pt x="667" y="2181"/>
                    <a:pt x="1" y="4231"/>
                    <a:pt x="1209" y="5411"/>
                  </a:cubicBezTo>
                  <a:lnTo>
                    <a:pt x="1761" y="5952"/>
                  </a:lnTo>
                  <a:lnTo>
                    <a:pt x="1630" y="6714"/>
                  </a:lnTo>
                  <a:cubicBezTo>
                    <a:pt x="1402" y="8028"/>
                    <a:pt x="2451" y="9097"/>
                    <a:pt x="3638" y="9097"/>
                  </a:cubicBezTo>
                  <a:cubicBezTo>
                    <a:pt x="3951" y="9097"/>
                    <a:pt x="4273" y="9023"/>
                    <a:pt x="4584" y="8859"/>
                  </a:cubicBezTo>
                  <a:lnTo>
                    <a:pt x="5271" y="8497"/>
                  </a:lnTo>
                  <a:lnTo>
                    <a:pt x="5957" y="8859"/>
                  </a:lnTo>
                  <a:cubicBezTo>
                    <a:pt x="6269" y="9023"/>
                    <a:pt x="6592" y="9098"/>
                    <a:pt x="6905" y="9098"/>
                  </a:cubicBezTo>
                  <a:cubicBezTo>
                    <a:pt x="8091" y="9098"/>
                    <a:pt x="9136" y="8032"/>
                    <a:pt x="8911" y="6714"/>
                  </a:cubicBezTo>
                  <a:lnTo>
                    <a:pt x="8777" y="5952"/>
                  </a:lnTo>
                  <a:lnTo>
                    <a:pt x="9332" y="5411"/>
                  </a:lnTo>
                  <a:cubicBezTo>
                    <a:pt x="10543" y="4237"/>
                    <a:pt x="9876" y="2186"/>
                    <a:pt x="8205" y="1941"/>
                  </a:cubicBezTo>
                  <a:lnTo>
                    <a:pt x="7438" y="1829"/>
                  </a:lnTo>
                  <a:lnTo>
                    <a:pt x="7098" y="1134"/>
                  </a:lnTo>
                  <a:cubicBezTo>
                    <a:pt x="6723" y="378"/>
                    <a:pt x="5997" y="0"/>
                    <a:pt x="5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6" name="Google Shape;6956;p55"/>
            <p:cNvSpPr/>
            <p:nvPr/>
          </p:nvSpPr>
          <p:spPr>
            <a:xfrm>
              <a:off x="2673853" y="3067319"/>
              <a:ext cx="401487" cy="362688"/>
            </a:xfrm>
            <a:custGeom>
              <a:avLst/>
              <a:gdLst/>
              <a:ahLst/>
              <a:cxnLst/>
              <a:rect l="l" t="t" r="r" b="b"/>
              <a:pathLst>
                <a:path w="9696" h="8759" extrusionOk="0">
                  <a:moveTo>
                    <a:pt x="1" y="4124"/>
                  </a:moveTo>
                  <a:lnTo>
                    <a:pt x="1" y="4124"/>
                  </a:lnTo>
                  <a:cubicBezTo>
                    <a:pt x="121" y="4378"/>
                    <a:pt x="280" y="4624"/>
                    <a:pt x="503" y="4838"/>
                  </a:cubicBezTo>
                  <a:lnTo>
                    <a:pt x="1156" y="5475"/>
                  </a:lnTo>
                  <a:lnTo>
                    <a:pt x="1002" y="6370"/>
                  </a:lnTo>
                  <a:cubicBezTo>
                    <a:pt x="991" y="6437"/>
                    <a:pt x="988" y="6498"/>
                    <a:pt x="980" y="6565"/>
                  </a:cubicBezTo>
                  <a:cubicBezTo>
                    <a:pt x="1861" y="6230"/>
                    <a:pt x="2897" y="5574"/>
                    <a:pt x="3868" y="5147"/>
                  </a:cubicBezTo>
                  <a:lnTo>
                    <a:pt x="3868" y="5147"/>
                  </a:lnTo>
                  <a:cubicBezTo>
                    <a:pt x="3867" y="5206"/>
                    <a:pt x="3885" y="5245"/>
                    <a:pt x="3941" y="5245"/>
                  </a:cubicBezTo>
                  <a:cubicBezTo>
                    <a:pt x="3949" y="5245"/>
                    <a:pt x="3956" y="5244"/>
                    <a:pt x="3965" y="5243"/>
                  </a:cubicBezTo>
                  <a:cubicBezTo>
                    <a:pt x="4252" y="5198"/>
                    <a:pt x="4531" y="5067"/>
                    <a:pt x="4710" y="4841"/>
                  </a:cubicBezTo>
                  <a:lnTo>
                    <a:pt x="4710" y="4841"/>
                  </a:lnTo>
                  <a:cubicBezTo>
                    <a:pt x="4439" y="4914"/>
                    <a:pt x="4156" y="5020"/>
                    <a:pt x="3868" y="5147"/>
                  </a:cubicBezTo>
                  <a:lnTo>
                    <a:pt x="3868" y="5147"/>
                  </a:lnTo>
                  <a:cubicBezTo>
                    <a:pt x="3870" y="4977"/>
                    <a:pt x="4037" y="4642"/>
                    <a:pt x="3904" y="4642"/>
                  </a:cubicBezTo>
                  <a:cubicBezTo>
                    <a:pt x="3893" y="4642"/>
                    <a:pt x="3880" y="4644"/>
                    <a:pt x="3864" y="4649"/>
                  </a:cubicBezTo>
                  <a:cubicBezTo>
                    <a:pt x="3100" y="4897"/>
                    <a:pt x="2639" y="5077"/>
                    <a:pt x="2176" y="5077"/>
                  </a:cubicBezTo>
                  <a:cubicBezTo>
                    <a:pt x="1625" y="5077"/>
                    <a:pt x="1071" y="4822"/>
                    <a:pt x="1" y="4124"/>
                  </a:cubicBezTo>
                  <a:close/>
                  <a:moveTo>
                    <a:pt x="7508" y="1"/>
                  </a:moveTo>
                  <a:cubicBezTo>
                    <a:pt x="7304" y="1081"/>
                    <a:pt x="6978" y="2138"/>
                    <a:pt x="6531" y="3142"/>
                  </a:cubicBezTo>
                  <a:cubicBezTo>
                    <a:pt x="6412" y="3418"/>
                    <a:pt x="6250" y="3720"/>
                    <a:pt x="5960" y="3803"/>
                  </a:cubicBezTo>
                  <a:cubicBezTo>
                    <a:pt x="5908" y="3819"/>
                    <a:pt x="5855" y="3826"/>
                    <a:pt x="5802" y="3826"/>
                  </a:cubicBezTo>
                  <a:cubicBezTo>
                    <a:pt x="5627" y="3826"/>
                    <a:pt x="5452" y="3748"/>
                    <a:pt x="5315" y="3636"/>
                  </a:cubicBezTo>
                  <a:cubicBezTo>
                    <a:pt x="5134" y="3488"/>
                    <a:pt x="5008" y="3290"/>
                    <a:pt x="4883" y="3095"/>
                  </a:cubicBezTo>
                  <a:cubicBezTo>
                    <a:pt x="4249" y="2102"/>
                    <a:pt x="3616" y="1109"/>
                    <a:pt x="2983" y="113"/>
                  </a:cubicBezTo>
                  <a:lnTo>
                    <a:pt x="2729" y="629"/>
                  </a:lnTo>
                  <a:lnTo>
                    <a:pt x="2235" y="698"/>
                  </a:lnTo>
                  <a:cubicBezTo>
                    <a:pt x="3265" y="1348"/>
                    <a:pt x="4157" y="2197"/>
                    <a:pt x="4673" y="3282"/>
                  </a:cubicBezTo>
                  <a:cubicBezTo>
                    <a:pt x="4908" y="3778"/>
                    <a:pt x="5045" y="4409"/>
                    <a:pt x="4710" y="4841"/>
                  </a:cubicBezTo>
                  <a:cubicBezTo>
                    <a:pt x="4714" y="4840"/>
                    <a:pt x="4718" y="4840"/>
                    <a:pt x="4721" y="4840"/>
                  </a:cubicBezTo>
                  <a:cubicBezTo>
                    <a:pt x="4845" y="4840"/>
                    <a:pt x="4774" y="5371"/>
                    <a:pt x="4883" y="5461"/>
                  </a:cubicBezTo>
                  <a:cubicBezTo>
                    <a:pt x="4961" y="5522"/>
                    <a:pt x="4989" y="5622"/>
                    <a:pt x="5005" y="5720"/>
                  </a:cubicBezTo>
                  <a:cubicBezTo>
                    <a:pt x="5095" y="6192"/>
                    <a:pt x="5047" y="6680"/>
                    <a:pt x="4983" y="7157"/>
                  </a:cubicBezTo>
                  <a:cubicBezTo>
                    <a:pt x="4913" y="7695"/>
                    <a:pt x="4821" y="8228"/>
                    <a:pt x="4713" y="8758"/>
                  </a:cubicBezTo>
                  <a:lnTo>
                    <a:pt x="5271" y="8465"/>
                  </a:lnTo>
                  <a:lnTo>
                    <a:pt x="5683" y="8683"/>
                  </a:lnTo>
                  <a:cubicBezTo>
                    <a:pt x="5625" y="8236"/>
                    <a:pt x="5583" y="7784"/>
                    <a:pt x="5563" y="7335"/>
                  </a:cubicBezTo>
                  <a:cubicBezTo>
                    <a:pt x="5530" y="6599"/>
                    <a:pt x="5563" y="5815"/>
                    <a:pt x="5976" y="5210"/>
                  </a:cubicBezTo>
                  <a:cubicBezTo>
                    <a:pt x="6004" y="5168"/>
                    <a:pt x="6038" y="5126"/>
                    <a:pt x="6082" y="5098"/>
                  </a:cubicBezTo>
                  <a:cubicBezTo>
                    <a:pt x="6141" y="5062"/>
                    <a:pt x="6211" y="5059"/>
                    <a:pt x="6280" y="5059"/>
                  </a:cubicBezTo>
                  <a:cubicBezTo>
                    <a:pt x="6284" y="5059"/>
                    <a:pt x="6288" y="5059"/>
                    <a:pt x="6291" y="5059"/>
                  </a:cubicBezTo>
                  <a:cubicBezTo>
                    <a:pt x="7364" y="5059"/>
                    <a:pt x="8390" y="5467"/>
                    <a:pt x="9436" y="5731"/>
                  </a:cubicBezTo>
                  <a:lnTo>
                    <a:pt x="9394" y="5475"/>
                  </a:lnTo>
                  <a:lnTo>
                    <a:pt x="9695" y="5170"/>
                  </a:lnTo>
                  <a:cubicBezTo>
                    <a:pt x="9321" y="5154"/>
                    <a:pt x="8950" y="5134"/>
                    <a:pt x="8579" y="5078"/>
                  </a:cubicBezTo>
                  <a:cubicBezTo>
                    <a:pt x="8200" y="5023"/>
                    <a:pt x="7823" y="4939"/>
                    <a:pt x="7458" y="4825"/>
                  </a:cubicBezTo>
                  <a:cubicBezTo>
                    <a:pt x="7215" y="4749"/>
                    <a:pt x="6975" y="4657"/>
                    <a:pt x="6780" y="4501"/>
                  </a:cubicBezTo>
                  <a:cubicBezTo>
                    <a:pt x="6584" y="4345"/>
                    <a:pt x="6434" y="4110"/>
                    <a:pt x="6434" y="3859"/>
                  </a:cubicBezTo>
                  <a:cubicBezTo>
                    <a:pt x="6434" y="3605"/>
                    <a:pt x="6582" y="3374"/>
                    <a:pt x="6721" y="3165"/>
                  </a:cubicBezTo>
                  <a:lnTo>
                    <a:pt x="8342" y="707"/>
                  </a:lnTo>
                  <a:lnTo>
                    <a:pt x="7820" y="629"/>
                  </a:lnTo>
                  <a:lnTo>
                    <a:pt x="7508" y="1"/>
                  </a:ln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7" name="Google Shape;6957;p55"/>
            <p:cNvSpPr/>
            <p:nvPr/>
          </p:nvSpPr>
          <p:spPr>
            <a:xfrm>
              <a:off x="2809129" y="3142762"/>
              <a:ext cx="165796" cy="165837"/>
            </a:xfrm>
            <a:custGeom>
              <a:avLst/>
              <a:gdLst/>
              <a:ahLst/>
              <a:cxnLst/>
              <a:rect l="l" t="t" r="r" b="b"/>
              <a:pathLst>
                <a:path w="4004" h="4005" extrusionOk="0">
                  <a:moveTo>
                    <a:pt x="2004" y="1"/>
                  </a:moveTo>
                  <a:cubicBezTo>
                    <a:pt x="896" y="1"/>
                    <a:pt x="0" y="896"/>
                    <a:pt x="0" y="2001"/>
                  </a:cubicBezTo>
                  <a:cubicBezTo>
                    <a:pt x="0" y="3109"/>
                    <a:pt x="896" y="4004"/>
                    <a:pt x="2004" y="4004"/>
                  </a:cubicBezTo>
                  <a:cubicBezTo>
                    <a:pt x="3108" y="4004"/>
                    <a:pt x="4004" y="3109"/>
                    <a:pt x="4004" y="2001"/>
                  </a:cubicBezTo>
                  <a:cubicBezTo>
                    <a:pt x="4004" y="896"/>
                    <a:pt x="3108" y="1"/>
                    <a:pt x="2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8" name="Google Shape;6958;p55"/>
            <p:cNvSpPr/>
            <p:nvPr/>
          </p:nvSpPr>
          <p:spPr>
            <a:xfrm>
              <a:off x="2826230" y="3168973"/>
              <a:ext cx="131593" cy="113374"/>
            </a:xfrm>
            <a:custGeom>
              <a:avLst/>
              <a:gdLst/>
              <a:ahLst/>
              <a:cxnLst/>
              <a:rect l="l" t="t" r="r" b="b"/>
              <a:pathLst>
                <a:path w="3178" h="2738" extrusionOk="0">
                  <a:moveTo>
                    <a:pt x="1589" y="1"/>
                  </a:moveTo>
                  <a:cubicBezTo>
                    <a:pt x="1371" y="1"/>
                    <a:pt x="1151" y="115"/>
                    <a:pt x="1035" y="344"/>
                  </a:cubicBezTo>
                  <a:lnTo>
                    <a:pt x="932" y="553"/>
                  </a:lnTo>
                  <a:lnTo>
                    <a:pt x="701" y="584"/>
                  </a:lnTo>
                  <a:cubicBezTo>
                    <a:pt x="198" y="654"/>
                    <a:pt x="0" y="1270"/>
                    <a:pt x="363" y="1627"/>
                  </a:cubicBezTo>
                  <a:lnTo>
                    <a:pt x="530" y="1792"/>
                  </a:lnTo>
                  <a:lnTo>
                    <a:pt x="491" y="2021"/>
                  </a:lnTo>
                  <a:cubicBezTo>
                    <a:pt x="425" y="2416"/>
                    <a:pt x="739" y="2737"/>
                    <a:pt x="1096" y="2737"/>
                  </a:cubicBezTo>
                  <a:cubicBezTo>
                    <a:pt x="1190" y="2737"/>
                    <a:pt x="1287" y="2715"/>
                    <a:pt x="1381" y="2665"/>
                  </a:cubicBezTo>
                  <a:lnTo>
                    <a:pt x="1588" y="2559"/>
                  </a:lnTo>
                  <a:lnTo>
                    <a:pt x="1791" y="2665"/>
                  </a:lnTo>
                  <a:cubicBezTo>
                    <a:pt x="1886" y="2715"/>
                    <a:pt x="1983" y="2737"/>
                    <a:pt x="2078" y="2737"/>
                  </a:cubicBezTo>
                  <a:cubicBezTo>
                    <a:pt x="2435" y="2737"/>
                    <a:pt x="2747" y="2416"/>
                    <a:pt x="2681" y="2021"/>
                  </a:cubicBezTo>
                  <a:lnTo>
                    <a:pt x="2642" y="1792"/>
                  </a:lnTo>
                  <a:lnTo>
                    <a:pt x="2810" y="1627"/>
                  </a:lnTo>
                  <a:cubicBezTo>
                    <a:pt x="3178" y="1276"/>
                    <a:pt x="2974" y="657"/>
                    <a:pt x="2472" y="584"/>
                  </a:cubicBezTo>
                  <a:lnTo>
                    <a:pt x="2243" y="553"/>
                  </a:lnTo>
                  <a:lnTo>
                    <a:pt x="2137" y="344"/>
                  </a:lnTo>
                  <a:cubicBezTo>
                    <a:pt x="2026" y="115"/>
                    <a:pt x="1808" y="1"/>
                    <a:pt x="158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9" name="Google Shape;6959;p55"/>
            <p:cNvSpPr/>
            <p:nvPr/>
          </p:nvSpPr>
          <p:spPr>
            <a:xfrm>
              <a:off x="2849335" y="3182844"/>
              <a:ext cx="85506" cy="85548"/>
            </a:xfrm>
            <a:custGeom>
              <a:avLst/>
              <a:gdLst/>
              <a:ahLst/>
              <a:cxnLst/>
              <a:rect l="l" t="t" r="r" b="b"/>
              <a:pathLst>
                <a:path w="2065" h="2066" extrusionOk="0">
                  <a:moveTo>
                    <a:pt x="1033" y="1"/>
                  </a:moveTo>
                  <a:cubicBezTo>
                    <a:pt x="461" y="1"/>
                    <a:pt x="0" y="461"/>
                    <a:pt x="0" y="1033"/>
                  </a:cubicBezTo>
                  <a:cubicBezTo>
                    <a:pt x="0" y="1605"/>
                    <a:pt x="461" y="2065"/>
                    <a:pt x="1033" y="2065"/>
                  </a:cubicBezTo>
                  <a:cubicBezTo>
                    <a:pt x="1604" y="2065"/>
                    <a:pt x="2065" y="1605"/>
                    <a:pt x="2065" y="1033"/>
                  </a:cubicBezTo>
                  <a:cubicBezTo>
                    <a:pt x="2065" y="467"/>
                    <a:pt x="1604"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0" name="Google Shape;6960;p55"/>
            <p:cNvSpPr/>
            <p:nvPr/>
          </p:nvSpPr>
          <p:spPr>
            <a:xfrm>
              <a:off x="2889541" y="3099119"/>
              <a:ext cx="5093" cy="255774"/>
            </a:xfrm>
            <a:custGeom>
              <a:avLst/>
              <a:gdLst/>
              <a:ahLst/>
              <a:cxnLst/>
              <a:rect l="l" t="t" r="r" b="b"/>
              <a:pathLst>
                <a:path w="123" h="6177" extrusionOk="0">
                  <a:moveTo>
                    <a:pt x="0" y="0"/>
                  </a:moveTo>
                  <a:lnTo>
                    <a:pt x="0" y="6177"/>
                  </a:lnTo>
                  <a:lnTo>
                    <a:pt x="123" y="6177"/>
                  </a:lnTo>
                  <a:lnTo>
                    <a:pt x="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1" name="Google Shape;6961;p55"/>
            <p:cNvSpPr/>
            <p:nvPr/>
          </p:nvSpPr>
          <p:spPr>
            <a:xfrm>
              <a:off x="2879479" y="3077050"/>
              <a:ext cx="26045" cy="26045"/>
            </a:xfrm>
            <a:custGeom>
              <a:avLst/>
              <a:gdLst/>
              <a:ahLst/>
              <a:cxnLst/>
              <a:rect l="l" t="t" r="r" b="b"/>
              <a:pathLst>
                <a:path w="629" h="629" extrusionOk="0">
                  <a:moveTo>
                    <a:pt x="313" y="0"/>
                  </a:moveTo>
                  <a:cubicBezTo>
                    <a:pt x="140" y="0"/>
                    <a:pt x="0" y="140"/>
                    <a:pt x="0" y="313"/>
                  </a:cubicBezTo>
                  <a:cubicBezTo>
                    <a:pt x="0" y="489"/>
                    <a:pt x="140" y="628"/>
                    <a:pt x="313" y="628"/>
                  </a:cubicBezTo>
                  <a:cubicBezTo>
                    <a:pt x="489" y="628"/>
                    <a:pt x="628" y="489"/>
                    <a:pt x="628" y="313"/>
                  </a:cubicBezTo>
                  <a:cubicBezTo>
                    <a:pt x="628" y="140"/>
                    <a:pt x="489"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55"/>
            <p:cNvSpPr/>
            <p:nvPr/>
          </p:nvSpPr>
          <p:spPr>
            <a:xfrm>
              <a:off x="2887222" y="3084875"/>
              <a:ext cx="10559" cy="10352"/>
            </a:xfrm>
            <a:custGeom>
              <a:avLst/>
              <a:gdLst/>
              <a:ahLst/>
              <a:cxnLst/>
              <a:rect l="l" t="t" r="r" b="b"/>
              <a:pathLst>
                <a:path w="255" h="250" extrusionOk="0">
                  <a:moveTo>
                    <a:pt x="135" y="1"/>
                  </a:moveTo>
                  <a:cubicBezTo>
                    <a:pt x="132" y="1"/>
                    <a:pt x="129" y="1"/>
                    <a:pt x="126" y="1"/>
                  </a:cubicBezTo>
                  <a:cubicBezTo>
                    <a:pt x="56" y="1"/>
                    <a:pt x="0" y="57"/>
                    <a:pt x="0" y="127"/>
                  </a:cubicBezTo>
                  <a:cubicBezTo>
                    <a:pt x="0" y="196"/>
                    <a:pt x="56" y="249"/>
                    <a:pt x="126" y="249"/>
                  </a:cubicBezTo>
                  <a:cubicBezTo>
                    <a:pt x="196" y="249"/>
                    <a:pt x="254" y="196"/>
                    <a:pt x="254" y="127"/>
                  </a:cubicBezTo>
                  <a:cubicBezTo>
                    <a:pt x="254" y="55"/>
                    <a:pt x="198" y="1"/>
                    <a:pt x="135"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55"/>
            <p:cNvSpPr/>
            <p:nvPr/>
          </p:nvSpPr>
          <p:spPr>
            <a:xfrm>
              <a:off x="2879355" y="3350914"/>
              <a:ext cx="26045" cy="26045"/>
            </a:xfrm>
            <a:custGeom>
              <a:avLst/>
              <a:gdLst/>
              <a:ahLst/>
              <a:cxnLst/>
              <a:rect l="l" t="t" r="r" b="b"/>
              <a:pathLst>
                <a:path w="629" h="629" extrusionOk="0">
                  <a:moveTo>
                    <a:pt x="313" y="1"/>
                  </a:moveTo>
                  <a:cubicBezTo>
                    <a:pt x="140" y="1"/>
                    <a:pt x="1" y="146"/>
                    <a:pt x="1" y="316"/>
                  </a:cubicBezTo>
                  <a:cubicBezTo>
                    <a:pt x="1" y="489"/>
                    <a:pt x="143" y="629"/>
                    <a:pt x="313" y="629"/>
                  </a:cubicBezTo>
                  <a:cubicBezTo>
                    <a:pt x="489" y="629"/>
                    <a:pt x="628" y="486"/>
                    <a:pt x="628" y="316"/>
                  </a:cubicBezTo>
                  <a:cubicBezTo>
                    <a:pt x="628" y="146"/>
                    <a:pt x="489" y="6"/>
                    <a:pt x="313" y="1"/>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55"/>
            <p:cNvSpPr/>
            <p:nvPr/>
          </p:nvSpPr>
          <p:spPr>
            <a:xfrm>
              <a:off x="2887222" y="3358782"/>
              <a:ext cx="10559" cy="10435"/>
            </a:xfrm>
            <a:custGeom>
              <a:avLst/>
              <a:gdLst/>
              <a:ahLst/>
              <a:cxnLst/>
              <a:rect l="l" t="t" r="r" b="b"/>
              <a:pathLst>
                <a:path w="255" h="252" extrusionOk="0">
                  <a:moveTo>
                    <a:pt x="126" y="1"/>
                  </a:moveTo>
                  <a:cubicBezTo>
                    <a:pt x="56" y="1"/>
                    <a:pt x="0" y="56"/>
                    <a:pt x="0" y="126"/>
                  </a:cubicBezTo>
                  <a:cubicBezTo>
                    <a:pt x="0" y="196"/>
                    <a:pt x="56" y="252"/>
                    <a:pt x="126" y="252"/>
                  </a:cubicBezTo>
                  <a:cubicBezTo>
                    <a:pt x="196" y="252"/>
                    <a:pt x="254" y="196"/>
                    <a:pt x="254" y="126"/>
                  </a:cubicBezTo>
                  <a:cubicBezTo>
                    <a:pt x="254" y="56"/>
                    <a:pt x="193"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55"/>
            <p:cNvSpPr/>
            <p:nvPr/>
          </p:nvSpPr>
          <p:spPr>
            <a:xfrm>
              <a:off x="2764534" y="3224209"/>
              <a:ext cx="255816" cy="5135"/>
            </a:xfrm>
            <a:custGeom>
              <a:avLst/>
              <a:gdLst/>
              <a:ahLst/>
              <a:cxnLst/>
              <a:rect l="l" t="t" r="r" b="b"/>
              <a:pathLst>
                <a:path w="6178" h="124" extrusionOk="0">
                  <a:moveTo>
                    <a:pt x="1" y="1"/>
                  </a:moveTo>
                  <a:lnTo>
                    <a:pt x="1" y="123"/>
                  </a:lnTo>
                  <a:lnTo>
                    <a:pt x="6177" y="123"/>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55"/>
            <p:cNvSpPr/>
            <p:nvPr/>
          </p:nvSpPr>
          <p:spPr>
            <a:xfrm>
              <a:off x="3016370" y="3213941"/>
              <a:ext cx="26004" cy="26004"/>
            </a:xfrm>
            <a:custGeom>
              <a:avLst/>
              <a:gdLst/>
              <a:ahLst/>
              <a:cxnLst/>
              <a:rect l="l" t="t" r="r" b="b"/>
              <a:pathLst>
                <a:path w="628" h="628" extrusionOk="0">
                  <a:moveTo>
                    <a:pt x="316" y="0"/>
                  </a:moveTo>
                  <a:cubicBezTo>
                    <a:pt x="140" y="0"/>
                    <a:pt x="0" y="140"/>
                    <a:pt x="0" y="315"/>
                  </a:cubicBezTo>
                  <a:cubicBezTo>
                    <a:pt x="0" y="488"/>
                    <a:pt x="140" y="628"/>
                    <a:pt x="316" y="628"/>
                  </a:cubicBezTo>
                  <a:cubicBezTo>
                    <a:pt x="489" y="628"/>
                    <a:pt x="628" y="488"/>
                    <a:pt x="628" y="315"/>
                  </a:cubicBezTo>
                  <a:cubicBezTo>
                    <a:pt x="628" y="140"/>
                    <a:pt x="489" y="0"/>
                    <a:pt x="316"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55"/>
            <p:cNvSpPr/>
            <p:nvPr/>
          </p:nvSpPr>
          <p:spPr>
            <a:xfrm>
              <a:off x="3024237" y="3221891"/>
              <a:ext cx="10518" cy="10435"/>
            </a:xfrm>
            <a:custGeom>
              <a:avLst/>
              <a:gdLst/>
              <a:ahLst/>
              <a:cxnLst/>
              <a:rect l="l" t="t" r="r" b="b"/>
              <a:pathLst>
                <a:path w="254" h="252" extrusionOk="0">
                  <a:moveTo>
                    <a:pt x="126" y="1"/>
                  </a:moveTo>
                  <a:cubicBezTo>
                    <a:pt x="56" y="1"/>
                    <a:pt x="0" y="57"/>
                    <a:pt x="0" y="126"/>
                  </a:cubicBezTo>
                  <a:cubicBezTo>
                    <a:pt x="0" y="196"/>
                    <a:pt x="56" y="252"/>
                    <a:pt x="126" y="252"/>
                  </a:cubicBezTo>
                  <a:cubicBezTo>
                    <a:pt x="195" y="252"/>
                    <a:pt x="254" y="196"/>
                    <a:pt x="251" y="126"/>
                  </a:cubicBezTo>
                  <a:cubicBezTo>
                    <a:pt x="251" y="57"/>
                    <a:pt x="195"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55"/>
            <p:cNvSpPr/>
            <p:nvPr/>
          </p:nvSpPr>
          <p:spPr>
            <a:xfrm>
              <a:off x="2742464" y="3213941"/>
              <a:ext cx="26045" cy="26004"/>
            </a:xfrm>
            <a:custGeom>
              <a:avLst/>
              <a:gdLst/>
              <a:ahLst/>
              <a:cxnLst/>
              <a:rect l="l" t="t" r="r" b="b"/>
              <a:pathLst>
                <a:path w="629" h="628" extrusionOk="0">
                  <a:moveTo>
                    <a:pt x="313" y="0"/>
                  </a:moveTo>
                  <a:cubicBezTo>
                    <a:pt x="140" y="0"/>
                    <a:pt x="1" y="142"/>
                    <a:pt x="1" y="315"/>
                  </a:cubicBezTo>
                  <a:cubicBezTo>
                    <a:pt x="1" y="488"/>
                    <a:pt x="143" y="628"/>
                    <a:pt x="313" y="628"/>
                  </a:cubicBezTo>
                  <a:cubicBezTo>
                    <a:pt x="486" y="628"/>
                    <a:pt x="626" y="488"/>
                    <a:pt x="628" y="315"/>
                  </a:cubicBezTo>
                  <a:cubicBezTo>
                    <a:pt x="628" y="140"/>
                    <a:pt x="483" y="0"/>
                    <a:pt x="31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55"/>
            <p:cNvSpPr/>
            <p:nvPr/>
          </p:nvSpPr>
          <p:spPr>
            <a:xfrm>
              <a:off x="2750207" y="3221891"/>
              <a:ext cx="10435" cy="10435"/>
            </a:xfrm>
            <a:custGeom>
              <a:avLst/>
              <a:gdLst/>
              <a:ahLst/>
              <a:cxnLst/>
              <a:rect l="l" t="t" r="r" b="b"/>
              <a:pathLst>
                <a:path w="252" h="252" extrusionOk="0">
                  <a:moveTo>
                    <a:pt x="126" y="1"/>
                  </a:moveTo>
                  <a:cubicBezTo>
                    <a:pt x="56" y="1"/>
                    <a:pt x="1" y="57"/>
                    <a:pt x="1" y="126"/>
                  </a:cubicBezTo>
                  <a:cubicBezTo>
                    <a:pt x="1" y="196"/>
                    <a:pt x="56" y="252"/>
                    <a:pt x="126" y="252"/>
                  </a:cubicBezTo>
                  <a:cubicBezTo>
                    <a:pt x="196" y="252"/>
                    <a:pt x="252" y="196"/>
                    <a:pt x="252" y="126"/>
                  </a:cubicBezTo>
                  <a:cubicBezTo>
                    <a:pt x="252" y="57"/>
                    <a:pt x="196" y="1"/>
                    <a:pt x="126"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0" name="Google Shape;6970;p55"/>
            <p:cNvSpPr/>
            <p:nvPr/>
          </p:nvSpPr>
          <p:spPr>
            <a:xfrm>
              <a:off x="2821137" y="3155930"/>
              <a:ext cx="141904" cy="141904"/>
            </a:xfrm>
            <a:custGeom>
              <a:avLst/>
              <a:gdLst/>
              <a:ahLst/>
              <a:cxnLst/>
              <a:rect l="l" t="t" r="r" b="b"/>
              <a:pathLst>
                <a:path w="3427" h="3427" extrusionOk="0">
                  <a:moveTo>
                    <a:pt x="3340" y="1"/>
                  </a:moveTo>
                  <a:lnTo>
                    <a:pt x="1" y="3340"/>
                  </a:lnTo>
                  <a:lnTo>
                    <a:pt x="87" y="3427"/>
                  </a:lnTo>
                  <a:lnTo>
                    <a:pt x="3426" y="87"/>
                  </a:lnTo>
                  <a:lnTo>
                    <a:pt x="33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1" name="Google Shape;6971;p55"/>
            <p:cNvSpPr/>
            <p:nvPr/>
          </p:nvSpPr>
          <p:spPr>
            <a:xfrm>
              <a:off x="2956413" y="3143011"/>
              <a:ext cx="20041" cy="20000"/>
            </a:xfrm>
            <a:custGeom>
              <a:avLst/>
              <a:gdLst/>
              <a:ahLst/>
              <a:cxnLst/>
              <a:rect l="l" t="t" r="r" b="b"/>
              <a:pathLst>
                <a:path w="484" h="483" extrusionOk="0">
                  <a:moveTo>
                    <a:pt x="243" y="0"/>
                  </a:moveTo>
                  <a:cubicBezTo>
                    <a:pt x="109" y="0"/>
                    <a:pt x="0" y="109"/>
                    <a:pt x="0" y="240"/>
                  </a:cubicBezTo>
                  <a:cubicBezTo>
                    <a:pt x="0" y="374"/>
                    <a:pt x="109" y="483"/>
                    <a:pt x="243" y="483"/>
                  </a:cubicBezTo>
                  <a:cubicBezTo>
                    <a:pt x="374" y="483"/>
                    <a:pt x="483" y="374"/>
                    <a:pt x="483" y="240"/>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2" name="Google Shape;6972;p55"/>
            <p:cNvSpPr/>
            <p:nvPr/>
          </p:nvSpPr>
          <p:spPr>
            <a:xfrm>
              <a:off x="2962086" y="3149056"/>
              <a:ext cx="8820" cy="8033"/>
            </a:xfrm>
            <a:custGeom>
              <a:avLst/>
              <a:gdLst/>
              <a:ahLst/>
              <a:cxnLst/>
              <a:rect l="l" t="t" r="r" b="b"/>
              <a:pathLst>
                <a:path w="213" h="194" extrusionOk="0">
                  <a:moveTo>
                    <a:pt x="109" y="1"/>
                  </a:moveTo>
                  <a:cubicBezTo>
                    <a:pt x="84" y="1"/>
                    <a:pt x="59" y="11"/>
                    <a:pt x="39" y="30"/>
                  </a:cubicBezTo>
                  <a:cubicBezTo>
                    <a:pt x="0" y="64"/>
                    <a:pt x="0" y="128"/>
                    <a:pt x="39" y="167"/>
                  </a:cubicBezTo>
                  <a:cubicBezTo>
                    <a:pt x="56" y="185"/>
                    <a:pt x="80" y="194"/>
                    <a:pt x="105" y="194"/>
                  </a:cubicBezTo>
                  <a:cubicBezTo>
                    <a:pt x="131" y="194"/>
                    <a:pt x="156" y="185"/>
                    <a:pt x="176" y="167"/>
                  </a:cubicBezTo>
                  <a:cubicBezTo>
                    <a:pt x="212" y="128"/>
                    <a:pt x="212" y="64"/>
                    <a:pt x="176" y="30"/>
                  </a:cubicBezTo>
                  <a:cubicBezTo>
                    <a:pt x="158" y="11"/>
                    <a:pt x="133" y="1"/>
                    <a:pt x="109"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3" name="Google Shape;6973;p55"/>
            <p:cNvSpPr/>
            <p:nvPr/>
          </p:nvSpPr>
          <p:spPr>
            <a:xfrm>
              <a:off x="2808425" y="3290999"/>
              <a:ext cx="20041" cy="20000"/>
            </a:xfrm>
            <a:custGeom>
              <a:avLst/>
              <a:gdLst/>
              <a:ahLst/>
              <a:cxnLst/>
              <a:rect l="l" t="t" r="r" b="b"/>
              <a:pathLst>
                <a:path w="484" h="483" extrusionOk="0">
                  <a:moveTo>
                    <a:pt x="241" y="0"/>
                  </a:moveTo>
                  <a:cubicBezTo>
                    <a:pt x="109" y="0"/>
                    <a:pt x="1" y="109"/>
                    <a:pt x="1" y="243"/>
                  </a:cubicBezTo>
                  <a:cubicBezTo>
                    <a:pt x="1" y="374"/>
                    <a:pt x="109" y="483"/>
                    <a:pt x="241" y="483"/>
                  </a:cubicBezTo>
                  <a:cubicBezTo>
                    <a:pt x="375" y="483"/>
                    <a:pt x="483" y="374"/>
                    <a:pt x="483" y="243"/>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4" name="Google Shape;6974;p55"/>
            <p:cNvSpPr/>
            <p:nvPr/>
          </p:nvSpPr>
          <p:spPr>
            <a:xfrm>
              <a:off x="2814305" y="3297003"/>
              <a:ext cx="8157" cy="8116"/>
            </a:xfrm>
            <a:custGeom>
              <a:avLst/>
              <a:gdLst/>
              <a:ahLst/>
              <a:cxnLst/>
              <a:rect l="l" t="t" r="r" b="b"/>
              <a:pathLst>
                <a:path w="197" h="196" extrusionOk="0">
                  <a:moveTo>
                    <a:pt x="99" y="0"/>
                  </a:moveTo>
                  <a:cubicBezTo>
                    <a:pt x="46" y="0"/>
                    <a:pt x="1" y="42"/>
                    <a:pt x="1" y="98"/>
                  </a:cubicBezTo>
                  <a:cubicBezTo>
                    <a:pt x="1" y="151"/>
                    <a:pt x="46" y="195"/>
                    <a:pt x="99" y="195"/>
                  </a:cubicBezTo>
                  <a:cubicBezTo>
                    <a:pt x="154" y="195"/>
                    <a:pt x="196" y="151"/>
                    <a:pt x="196" y="98"/>
                  </a:cubicBezTo>
                  <a:cubicBezTo>
                    <a:pt x="196" y="42"/>
                    <a:pt x="154" y="0"/>
                    <a:pt x="99"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5" name="Google Shape;6975;p55"/>
            <p:cNvSpPr/>
            <p:nvPr/>
          </p:nvSpPr>
          <p:spPr>
            <a:xfrm>
              <a:off x="2821468" y="3156054"/>
              <a:ext cx="141904" cy="141779"/>
            </a:xfrm>
            <a:custGeom>
              <a:avLst/>
              <a:gdLst/>
              <a:ahLst/>
              <a:cxnLst/>
              <a:rect l="l" t="t" r="r" b="b"/>
              <a:pathLst>
                <a:path w="3427" h="3424" extrusionOk="0">
                  <a:moveTo>
                    <a:pt x="87" y="1"/>
                  </a:moveTo>
                  <a:lnTo>
                    <a:pt x="1" y="87"/>
                  </a:lnTo>
                  <a:lnTo>
                    <a:pt x="3340" y="3424"/>
                  </a:lnTo>
                  <a:lnTo>
                    <a:pt x="3427" y="3337"/>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6" name="Google Shape;6976;p55"/>
            <p:cNvSpPr/>
            <p:nvPr/>
          </p:nvSpPr>
          <p:spPr>
            <a:xfrm>
              <a:off x="2956413" y="3290999"/>
              <a:ext cx="20041" cy="20000"/>
            </a:xfrm>
            <a:custGeom>
              <a:avLst/>
              <a:gdLst/>
              <a:ahLst/>
              <a:cxnLst/>
              <a:rect l="l" t="t" r="r" b="b"/>
              <a:pathLst>
                <a:path w="484" h="483" extrusionOk="0">
                  <a:moveTo>
                    <a:pt x="243" y="0"/>
                  </a:moveTo>
                  <a:cubicBezTo>
                    <a:pt x="109" y="0"/>
                    <a:pt x="0" y="109"/>
                    <a:pt x="0" y="243"/>
                  </a:cubicBezTo>
                  <a:cubicBezTo>
                    <a:pt x="0" y="374"/>
                    <a:pt x="109" y="483"/>
                    <a:pt x="243" y="483"/>
                  </a:cubicBezTo>
                  <a:cubicBezTo>
                    <a:pt x="374" y="483"/>
                    <a:pt x="483" y="374"/>
                    <a:pt x="483" y="243"/>
                  </a:cubicBezTo>
                  <a:cubicBezTo>
                    <a:pt x="483" y="109"/>
                    <a:pt x="374" y="0"/>
                    <a:pt x="243"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7" name="Google Shape;6977;p55"/>
            <p:cNvSpPr/>
            <p:nvPr/>
          </p:nvSpPr>
          <p:spPr>
            <a:xfrm>
              <a:off x="2962417" y="3297003"/>
              <a:ext cx="7992" cy="8116"/>
            </a:xfrm>
            <a:custGeom>
              <a:avLst/>
              <a:gdLst/>
              <a:ahLst/>
              <a:cxnLst/>
              <a:rect l="l" t="t" r="r" b="b"/>
              <a:pathLst>
                <a:path w="193" h="196" extrusionOk="0">
                  <a:moveTo>
                    <a:pt x="98" y="0"/>
                  </a:moveTo>
                  <a:cubicBezTo>
                    <a:pt x="42" y="0"/>
                    <a:pt x="0" y="42"/>
                    <a:pt x="0" y="98"/>
                  </a:cubicBezTo>
                  <a:cubicBezTo>
                    <a:pt x="0" y="151"/>
                    <a:pt x="42" y="195"/>
                    <a:pt x="98" y="195"/>
                  </a:cubicBezTo>
                  <a:cubicBezTo>
                    <a:pt x="151" y="195"/>
                    <a:pt x="193" y="151"/>
                    <a:pt x="193" y="98"/>
                  </a:cubicBezTo>
                  <a:cubicBezTo>
                    <a:pt x="193" y="42"/>
                    <a:pt x="151" y="0"/>
                    <a:pt x="98" y="0"/>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8" name="Google Shape;6978;p55"/>
            <p:cNvSpPr/>
            <p:nvPr/>
          </p:nvSpPr>
          <p:spPr>
            <a:xfrm>
              <a:off x="2808425" y="3143011"/>
              <a:ext cx="20041" cy="20000"/>
            </a:xfrm>
            <a:custGeom>
              <a:avLst/>
              <a:gdLst/>
              <a:ahLst/>
              <a:cxnLst/>
              <a:rect l="l" t="t" r="r" b="b"/>
              <a:pathLst>
                <a:path w="484" h="483" extrusionOk="0">
                  <a:moveTo>
                    <a:pt x="241" y="0"/>
                  </a:moveTo>
                  <a:cubicBezTo>
                    <a:pt x="109" y="0"/>
                    <a:pt x="1" y="109"/>
                    <a:pt x="1" y="240"/>
                  </a:cubicBezTo>
                  <a:cubicBezTo>
                    <a:pt x="1" y="374"/>
                    <a:pt x="109" y="483"/>
                    <a:pt x="241" y="483"/>
                  </a:cubicBezTo>
                  <a:cubicBezTo>
                    <a:pt x="375" y="483"/>
                    <a:pt x="483" y="374"/>
                    <a:pt x="483" y="240"/>
                  </a:cubicBezTo>
                  <a:cubicBezTo>
                    <a:pt x="483" y="109"/>
                    <a:pt x="375" y="0"/>
                    <a:pt x="241" y="0"/>
                  </a:cubicBezTo>
                  <a:close/>
                </a:path>
              </a:pathLst>
            </a:custGeom>
            <a:solidFill>
              <a:srgbClr val="FFEB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9" name="Google Shape;6979;p55"/>
            <p:cNvSpPr/>
            <p:nvPr/>
          </p:nvSpPr>
          <p:spPr>
            <a:xfrm>
              <a:off x="2813974" y="3149056"/>
              <a:ext cx="8820" cy="7950"/>
            </a:xfrm>
            <a:custGeom>
              <a:avLst/>
              <a:gdLst/>
              <a:ahLst/>
              <a:cxnLst/>
              <a:rect l="l" t="t" r="r" b="b"/>
              <a:pathLst>
                <a:path w="213" h="192" extrusionOk="0">
                  <a:moveTo>
                    <a:pt x="107" y="1"/>
                  </a:moveTo>
                  <a:cubicBezTo>
                    <a:pt x="82" y="1"/>
                    <a:pt x="56" y="11"/>
                    <a:pt x="37" y="30"/>
                  </a:cubicBezTo>
                  <a:cubicBezTo>
                    <a:pt x="1" y="64"/>
                    <a:pt x="1" y="128"/>
                    <a:pt x="37" y="167"/>
                  </a:cubicBezTo>
                  <a:cubicBezTo>
                    <a:pt x="56" y="183"/>
                    <a:pt x="82" y="192"/>
                    <a:pt x="107" y="192"/>
                  </a:cubicBezTo>
                  <a:cubicBezTo>
                    <a:pt x="132" y="192"/>
                    <a:pt x="157" y="183"/>
                    <a:pt x="174" y="167"/>
                  </a:cubicBezTo>
                  <a:cubicBezTo>
                    <a:pt x="213" y="130"/>
                    <a:pt x="213" y="69"/>
                    <a:pt x="174" y="30"/>
                  </a:cubicBezTo>
                  <a:cubicBezTo>
                    <a:pt x="157" y="11"/>
                    <a:pt x="132" y="1"/>
                    <a:pt x="107" y="1"/>
                  </a:cubicBezTo>
                  <a:close/>
                </a:path>
              </a:pathLst>
            </a:custGeom>
            <a:solidFill>
              <a:srgbClr val="EDA0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0" name="Google Shape;6980;p55"/>
            <p:cNvSpPr/>
            <p:nvPr/>
          </p:nvSpPr>
          <p:spPr>
            <a:xfrm>
              <a:off x="2870908" y="3204583"/>
              <a:ext cx="42236" cy="42194"/>
            </a:xfrm>
            <a:custGeom>
              <a:avLst/>
              <a:gdLst/>
              <a:ahLst/>
              <a:cxnLst/>
              <a:rect l="l" t="t" r="r" b="b"/>
              <a:pathLst>
                <a:path w="1020" h="1019" extrusionOk="0">
                  <a:moveTo>
                    <a:pt x="512" y="0"/>
                  </a:moveTo>
                  <a:cubicBezTo>
                    <a:pt x="233" y="0"/>
                    <a:pt x="1" y="226"/>
                    <a:pt x="1" y="508"/>
                  </a:cubicBezTo>
                  <a:cubicBezTo>
                    <a:pt x="1" y="787"/>
                    <a:pt x="233" y="1019"/>
                    <a:pt x="512" y="1019"/>
                  </a:cubicBezTo>
                  <a:cubicBezTo>
                    <a:pt x="790" y="1019"/>
                    <a:pt x="1019" y="793"/>
                    <a:pt x="1019" y="508"/>
                  </a:cubicBezTo>
                  <a:cubicBezTo>
                    <a:pt x="1019" y="226"/>
                    <a:pt x="793" y="0"/>
                    <a:pt x="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55"/>
            <p:cNvSpPr/>
            <p:nvPr/>
          </p:nvSpPr>
          <p:spPr>
            <a:xfrm>
              <a:off x="2805444" y="2734408"/>
              <a:ext cx="173208" cy="165920"/>
            </a:xfrm>
            <a:custGeom>
              <a:avLst/>
              <a:gdLst/>
              <a:ahLst/>
              <a:cxnLst/>
              <a:rect l="l" t="t" r="r" b="b"/>
              <a:pathLst>
                <a:path w="4183" h="4007" extrusionOk="0">
                  <a:moveTo>
                    <a:pt x="2285" y="1"/>
                  </a:moveTo>
                  <a:cubicBezTo>
                    <a:pt x="1992" y="71"/>
                    <a:pt x="1772" y="313"/>
                    <a:pt x="1610" y="573"/>
                  </a:cubicBezTo>
                  <a:cubicBezTo>
                    <a:pt x="1507" y="740"/>
                    <a:pt x="1409" y="988"/>
                    <a:pt x="1470" y="1173"/>
                  </a:cubicBezTo>
                  <a:cubicBezTo>
                    <a:pt x="1320" y="1098"/>
                    <a:pt x="1151" y="1067"/>
                    <a:pt x="981" y="1067"/>
                  </a:cubicBezTo>
                  <a:cubicBezTo>
                    <a:pt x="891" y="1067"/>
                    <a:pt x="800" y="1076"/>
                    <a:pt x="712" y="1092"/>
                  </a:cubicBezTo>
                  <a:cubicBezTo>
                    <a:pt x="458" y="1136"/>
                    <a:pt x="240" y="1259"/>
                    <a:pt x="0" y="1359"/>
                  </a:cubicBezTo>
                  <a:cubicBezTo>
                    <a:pt x="73" y="1652"/>
                    <a:pt x="193" y="1943"/>
                    <a:pt x="402" y="2163"/>
                  </a:cubicBezTo>
                  <a:cubicBezTo>
                    <a:pt x="578" y="2344"/>
                    <a:pt x="826" y="2469"/>
                    <a:pt x="1076" y="2469"/>
                  </a:cubicBezTo>
                  <a:cubicBezTo>
                    <a:pt x="1123" y="2469"/>
                    <a:pt x="1170" y="2465"/>
                    <a:pt x="1217" y="2456"/>
                  </a:cubicBezTo>
                  <a:lnTo>
                    <a:pt x="1217" y="2456"/>
                  </a:lnTo>
                  <a:cubicBezTo>
                    <a:pt x="792" y="2819"/>
                    <a:pt x="572" y="3471"/>
                    <a:pt x="787" y="3987"/>
                  </a:cubicBezTo>
                  <a:cubicBezTo>
                    <a:pt x="811" y="4001"/>
                    <a:pt x="838" y="4007"/>
                    <a:pt x="866" y="4007"/>
                  </a:cubicBezTo>
                  <a:cubicBezTo>
                    <a:pt x="899" y="4007"/>
                    <a:pt x="934" y="3999"/>
                    <a:pt x="965" y="3990"/>
                  </a:cubicBezTo>
                  <a:cubicBezTo>
                    <a:pt x="1177" y="3926"/>
                    <a:pt x="1395" y="3865"/>
                    <a:pt x="1588" y="3756"/>
                  </a:cubicBezTo>
                  <a:cubicBezTo>
                    <a:pt x="1777" y="3647"/>
                    <a:pt x="1953" y="3485"/>
                    <a:pt x="2028" y="3276"/>
                  </a:cubicBezTo>
                  <a:cubicBezTo>
                    <a:pt x="2253" y="3675"/>
                    <a:pt x="2706" y="3912"/>
                    <a:pt x="3161" y="3912"/>
                  </a:cubicBezTo>
                  <a:cubicBezTo>
                    <a:pt x="3226" y="3912"/>
                    <a:pt x="3290" y="3908"/>
                    <a:pt x="3353" y="3898"/>
                  </a:cubicBezTo>
                  <a:cubicBezTo>
                    <a:pt x="3515" y="3443"/>
                    <a:pt x="3476" y="2908"/>
                    <a:pt x="3234" y="2489"/>
                  </a:cubicBezTo>
                  <a:lnTo>
                    <a:pt x="3234" y="2489"/>
                  </a:lnTo>
                  <a:cubicBezTo>
                    <a:pt x="3245" y="2490"/>
                    <a:pt x="3256" y="2491"/>
                    <a:pt x="3266" y="2491"/>
                  </a:cubicBezTo>
                  <a:cubicBezTo>
                    <a:pt x="3383" y="2491"/>
                    <a:pt x="3468" y="2424"/>
                    <a:pt x="3563" y="2347"/>
                  </a:cubicBezTo>
                  <a:cubicBezTo>
                    <a:pt x="3836" y="2132"/>
                    <a:pt x="4034" y="1876"/>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55"/>
            <p:cNvSpPr/>
            <p:nvPr/>
          </p:nvSpPr>
          <p:spPr>
            <a:xfrm>
              <a:off x="2878196" y="2757762"/>
              <a:ext cx="32960" cy="61035"/>
            </a:xfrm>
            <a:custGeom>
              <a:avLst/>
              <a:gdLst/>
              <a:ahLst/>
              <a:cxnLst/>
              <a:rect l="l" t="t" r="r" b="b"/>
              <a:pathLst>
                <a:path w="796" h="1474" extrusionOk="0">
                  <a:moveTo>
                    <a:pt x="447" y="0"/>
                  </a:moveTo>
                  <a:cubicBezTo>
                    <a:pt x="313" y="92"/>
                    <a:pt x="165" y="215"/>
                    <a:pt x="90" y="355"/>
                  </a:cubicBezTo>
                  <a:cubicBezTo>
                    <a:pt x="1" y="530"/>
                    <a:pt x="12" y="748"/>
                    <a:pt x="70" y="941"/>
                  </a:cubicBezTo>
                  <a:cubicBezTo>
                    <a:pt x="129" y="1130"/>
                    <a:pt x="229" y="1306"/>
                    <a:pt x="338" y="1473"/>
                  </a:cubicBezTo>
                  <a:cubicBezTo>
                    <a:pt x="467" y="1306"/>
                    <a:pt x="575" y="1125"/>
                    <a:pt x="659" y="929"/>
                  </a:cubicBezTo>
                  <a:cubicBezTo>
                    <a:pt x="740" y="748"/>
                    <a:pt x="796" y="536"/>
                    <a:pt x="726" y="346"/>
                  </a:cubicBezTo>
                  <a:cubicBezTo>
                    <a:pt x="673" y="207"/>
                    <a:pt x="559" y="104"/>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55"/>
            <p:cNvSpPr/>
            <p:nvPr/>
          </p:nvSpPr>
          <p:spPr>
            <a:xfrm>
              <a:off x="2886187" y="2772668"/>
              <a:ext cx="16770" cy="31221"/>
            </a:xfrm>
            <a:custGeom>
              <a:avLst/>
              <a:gdLst/>
              <a:ahLst/>
              <a:cxnLst/>
              <a:rect l="l" t="t" r="r" b="b"/>
              <a:pathLst>
                <a:path w="405" h="754" extrusionOk="0">
                  <a:moveTo>
                    <a:pt x="226" y="0"/>
                  </a:moveTo>
                  <a:cubicBezTo>
                    <a:pt x="159" y="45"/>
                    <a:pt x="78" y="109"/>
                    <a:pt x="45" y="182"/>
                  </a:cubicBezTo>
                  <a:cubicBezTo>
                    <a:pt x="0" y="276"/>
                    <a:pt x="3" y="385"/>
                    <a:pt x="34" y="483"/>
                  </a:cubicBezTo>
                  <a:cubicBezTo>
                    <a:pt x="64" y="581"/>
                    <a:pt x="117" y="667"/>
                    <a:pt x="173" y="753"/>
                  </a:cubicBezTo>
                  <a:cubicBezTo>
                    <a:pt x="240" y="667"/>
                    <a:pt x="296" y="575"/>
                    <a:pt x="338" y="475"/>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55"/>
            <p:cNvSpPr/>
            <p:nvPr/>
          </p:nvSpPr>
          <p:spPr>
            <a:xfrm>
              <a:off x="2898899" y="2830306"/>
              <a:ext cx="39296" cy="49234"/>
            </a:xfrm>
            <a:custGeom>
              <a:avLst/>
              <a:gdLst/>
              <a:ahLst/>
              <a:cxnLst/>
              <a:rect l="l" t="t" r="r" b="b"/>
              <a:pathLst>
                <a:path w="949" h="1189" extrusionOk="0">
                  <a:moveTo>
                    <a:pt x="0" y="0"/>
                  </a:moveTo>
                  <a:cubicBezTo>
                    <a:pt x="6" y="212"/>
                    <a:pt x="45" y="422"/>
                    <a:pt x="106" y="625"/>
                  </a:cubicBezTo>
                  <a:cubicBezTo>
                    <a:pt x="162" y="815"/>
                    <a:pt x="257" y="1010"/>
                    <a:pt x="435" y="1108"/>
                  </a:cubicBezTo>
                  <a:cubicBezTo>
                    <a:pt x="566" y="1178"/>
                    <a:pt x="720" y="1186"/>
                    <a:pt x="871" y="1189"/>
                  </a:cubicBezTo>
                  <a:cubicBezTo>
                    <a:pt x="912" y="1038"/>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5" name="Google Shape;6985;p55"/>
            <p:cNvSpPr/>
            <p:nvPr/>
          </p:nvSpPr>
          <p:spPr>
            <a:xfrm>
              <a:off x="2907677" y="2842438"/>
              <a:ext cx="20124" cy="25093"/>
            </a:xfrm>
            <a:custGeom>
              <a:avLst/>
              <a:gdLst/>
              <a:ahLst/>
              <a:cxnLst/>
              <a:rect l="l" t="t" r="r" b="b"/>
              <a:pathLst>
                <a:path w="486" h="606" extrusionOk="0">
                  <a:moveTo>
                    <a:pt x="0" y="0"/>
                  </a:moveTo>
                  <a:lnTo>
                    <a:pt x="0" y="0"/>
                  </a:lnTo>
                  <a:cubicBezTo>
                    <a:pt x="3" y="109"/>
                    <a:pt x="25" y="215"/>
                    <a:pt x="56" y="318"/>
                  </a:cubicBezTo>
                  <a:cubicBezTo>
                    <a:pt x="87" y="416"/>
                    <a:pt x="131" y="516"/>
                    <a:pt x="223" y="564"/>
                  </a:cubicBezTo>
                  <a:cubicBezTo>
                    <a:pt x="293" y="600"/>
                    <a:pt x="368" y="603"/>
                    <a:pt x="446" y="606"/>
                  </a:cubicBezTo>
                  <a:cubicBezTo>
                    <a:pt x="466" y="528"/>
                    <a:pt x="486" y="430"/>
                    <a:pt x="463" y="349"/>
                  </a:cubicBezTo>
                  <a:cubicBezTo>
                    <a:pt x="438" y="251"/>
                    <a:pt x="363" y="170"/>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6" name="Google Shape;6986;p55"/>
            <p:cNvSpPr/>
            <p:nvPr/>
          </p:nvSpPr>
          <p:spPr>
            <a:xfrm>
              <a:off x="2848755" y="2829934"/>
              <a:ext cx="38964" cy="49979"/>
            </a:xfrm>
            <a:custGeom>
              <a:avLst/>
              <a:gdLst/>
              <a:ahLst/>
              <a:cxnLst/>
              <a:rect l="l" t="t" r="r" b="b"/>
              <a:pathLst>
                <a:path w="941" h="1207" extrusionOk="0">
                  <a:moveTo>
                    <a:pt x="940" y="1"/>
                  </a:moveTo>
                  <a:cubicBezTo>
                    <a:pt x="748" y="65"/>
                    <a:pt x="564" y="132"/>
                    <a:pt x="394" y="238"/>
                  </a:cubicBezTo>
                  <a:cubicBezTo>
                    <a:pt x="226" y="347"/>
                    <a:pt x="78" y="509"/>
                    <a:pt x="34" y="704"/>
                  </a:cubicBezTo>
                  <a:cubicBezTo>
                    <a:pt x="0" y="860"/>
                    <a:pt x="39" y="1053"/>
                    <a:pt x="84" y="1206"/>
                  </a:cubicBezTo>
                  <a:cubicBezTo>
                    <a:pt x="235" y="1198"/>
                    <a:pt x="391" y="1192"/>
                    <a:pt x="516" y="1117"/>
                  </a:cubicBezTo>
                  <a:cubicBezTo>
                    <a:pt x="689" y="1016"/>
                    <a:pt x="781" y="821"/>
                    <a:pt x="840" y="626"/>
                  </a:cubicBezTo>
                  <a:cubicBezTo>
                    <a:pt x="899" y="425"/>
                    <a:pt x="935" y="216"/>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7" name="Google Shape;6987;p55"/>
            <p:cNvSpPr/>
            <p:nvPr/>
          </p:nvSpPr>
          <p:spPr>
            <a:xfrm>
              <a:off x="2856954" y="2839788"/>
              <a:ext cx="23602" cy="30062"/>
            </a:xfrm>
            <a:custGeom>
              <a:avLst/>
              <a:gdLst/>
              <a:ahLst/>
              <a:cxnLst/>
              <a:rect l="l" t="t" r="r" b="b"/>
              <a:pathLst>
                <a:path w="570" h="726" extrusionOk="0">
                  <a:moveTo>
                    <a:pt x="570" y="0"/>
                  </a:moveTo>
                  <a:lnTo>
                    <a:pt x="570" y="0"/>
                  </a:lnTo>
                  <a:cubicBezTo>
                    <a:pt x="455" y="39"/>
                    <a:pt x="338" y="78"/>
                    <a:pt x="240" y="145"/>
                  </a:cubicBezTo>
                  <a:cubicBezTo>
                    <a:pt x="140" y="209"/>
                    <a:pt x="53" y="304"/>
                    <a:pt x="26" y="424"/>
                  </a:cubicBezTo>
                  <a:cubicBezTo>
                    <a:pt x="0" y="522"/>
                    <a:pt x="26" y="636"/>
                    <a:pt x="53" y="725"/>
                  </a:cubicBezTo>
                  <a:cubicBezTo>
                    <a:pt x="143" y="723"/>
                    <a:pt x="238" y="720"/>
                    <a:pt x="316" y="675"/>
                  </a:cubicBezTo>
                  <a:cubicBezTo>
                    <a:pt x="419" y="614"/>
                    <a:pt x="475" y="494"/>
                    <a:pt x="511" y="377"/>
                  </a:cubicBezTo>
                  <a:cubicBezTo>
                    <a:pt x="544" y="257"/>
                    <a:pt x="567" y="131"/>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8" name="Google Shape;6988;p55"/>
            <p:cNvSpPr/>
            <p:nvPr/>
          </p:nvSpPr>
          <p:spPr>
            <a:xfrm>
              <a:off x="2826230" y="2794158"/>
              <a:ext cx="56852" cy="31594"/>
            </a:xfrm>
            <a:custGeom>
              <a:avLst/>
              <a:gdLst/>
              <a:ahLst/>
              <a:cxnLst/>
              <a:rect l="l" t="t" r="r" b="b"/>
              <a:pathLst>
                <a:path w="1373" h="763" extrusionOk="0">
                  <a:moveTo>
                    <a:pt x="475" y="0"/>
                  </a:moveTo>
                  <a:cubicBezTo>
                    <a:pt x="472" y="0"/>
                    <a:pt x="469" y="0"/>
                    <a:pt x="466" y="0"/>
                  </a:cubicBezTo>
                  <a:cubicBezTo>
                    <a:pt x="313" y="9"/>
                    <a:pt x="137" y="95"/>
                    <a:pt x="0" y="176"/>
                  </a:cubicBezTo>
                  <a:cubicBezTo>
                    <a:pt x="45" y="318"/>
                    <a:pt x="90" y="466"/>
                    <a:pt x="193" y="572"/>
                  </a:cubicBezTo>
                  <a:cubicBezTo>
                    <a:pt x="332" y="717"/>
                    <a:pt x="547" y="759"/>
                    <a:pt x="745" y="762"/>
                  </a:cubicBezTo>
                  <a:cubicBezTo>
                    <a:pt x="768" y="762"/>
                    <a:pt x="792" y="763"/>
                    <a:pt x="815" y="763"/>
                  </a:cubicBezTo>
                  <a:cubicBezTo>
                    <a:pt x="1002" y="763"/>
                    <a:pt x="1192" y="743"/>
                    <a:pt x="1373" y="703"/>
                  </a:cubicBezTo>
                  <a:cubicBezTo>
                    <a:pt x="1264" y="536"/>
                    <a:pt x="1153" y="368"/>
                    <a:pt x="1007" y="232"/>
                  </a:cubicBezTo>
                  <a:cubicBezTo>
                    <a:pt x="864" y="97"/>
                    <a:pt x="675" y="0"/>
                    <a:pt x="475"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9" name="Google Shape;6989;p55"/>
            <p:cNvSpPr/>
            <p:nvPr/>
          </p:nvSpPr>
          <p:spPr>
            <a:xfrm>
              <a:off x="2840557" y="2803392"/>
              <a:ext cx="28571" cy="15693"/>
            </a:xfrm>
            <a:custGeom>
              <a:avLst/>
              <a:gdLst/>
              <a:ahLst/>
              <a:cxnLst/>
              <a:rect l="l" t="t" r="r" b="b"/>
              <a:pathLst>
                <a:path w="690" h="379" extrusionOk="0">
                  <a:moveTo>
                    <a:pt x="240" y="0"/>
                  </a:moveTo>
                  <a:cubicBezTo>
                    <a:pt x="237" y="0"/>
                    <a:pt x="234" y="0"/>
                    <a:pt x="232" y="0"/>
                  </a:cubicBezTo>
                  <a:cubicBezTo>
                    <a:pt x="156" y="0"/>
                    <a:pt x="70" y="42"/>
                    <a:pt x="0" y="84"/>
                  </a:cubicBezTo>
                  <a:cubicBezTo>
                    <a:pt x="20" y="154"/>
                    <a:pt x="45" y="232"/>
                    <a:pt x="98" y="285"/>
                  </a:cubicBezTo>
                  <a:cubicBezTo>
                    <a:pt x="168" y="357"/>
                    <a:pt x="274" y="374"/>
                    <a:pt x="377" y="377"/>
                  </a:cubicBezTo>
                  <a:cubicBezTo>
                    <a:pt x="395" y="378"/>
                    <a:pt x="412" y="378"/>
                    <a:pt x="430" y="378"/>
                  </a:cubicBezTo>
                  <a:cubicBezTo>
                    <a:pt x="517" y="378"/>
                    <a:pt x="606" y="368"/>
                    <a:pt x="689" y="349"/>
                  </a:cubicBezTo>
                  <a:cubicBezTo>
                    <a:pt x="634" y="265"/>
                    <a:pt x="578" y="182"/>
                    <a:pt x="505" y="117"/>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0" name="Google Shape;6990;p55"/>
            <p:cNvSpPr/>
            <p:nvPr/>
          </p:nvSpPr>
          <p:spPr>
            <a:xfrm>
              <a:off x="2902336" y="2794158"/>
              <a:ext cx="56894" cy="31594"/>
            </a:xfrm>
            <a:custGeom>
              <a:avLst/>
              <a:gdLst/>
              <a:ahLst/>
              <a:cxnLst/>
              <a:rect l="l" t="t" r="r" b="b"/>
              <a:pathLst>
                <a:path w="1374" h="763" extrusionOk="0">
                  <a:moveTo>
                    <a:pt x="899" y="0"/>
                  </a:moveTo>
                  <a:cubicBezTo>
                    <a:pt x="698" y="0"/>
                    <a:pt x="509" y="97"/>
                    <a:pt x="366" y="232"/>
                  </a:cubicBezTo>
                  <a:cubicBezTo>
                    <a:pt x="218" y="368"/>
                    <a:pt x="107" y="536"/>
                    <a:pt x="1" y="703"/>
                  </a:cubicBezTo>
                  <a:cubicBezTo>
                    <a:pt x="182" y="743"/>
                    <a:pt x="372" y="763"/>
                    <a:pt x="559" y="763"/>
                  </a:cubicBezTo>
                  <a:cubicBezTo>
                    <a:pt x="582" y="763"/>
                    <a:pt x="605" y="762"/>
                    <a:pt x="628" y="762"/>
                  </a:cubicBezTo>
                  <a:cubicBezTo>
                    <a:pt x="827" y="759"/>
                    <a:pt x="1041" y="717"/>
                    <a:pt x="1181" y="572"/>
                  </a:cubicBezTo>
                  <a:cubicBezTo>
                    <a:pt x="1284" y="466"/>
                    <a:pt x="1332" y="318"/>
                    <a:pt x="1373" y="176"/>
                  </a:cubicBezTo>
                  <a:cubicBezTo>
                    <a:pt x="1237" y="95"/>
                    <a:pt x="1061" y="9"/>
                    <a:pt x="907" y="0"/>
                  </a:cubicBezTo>
                  <a:cubicBezTo>
                    <a:pt x="905" y="0"/>
                    <a:pt x="902" y="0"/>
                    <a:pt x="899"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1" name="Google Shape;6991;p55"/>
            <p:cNvSpPr/>
            <p:nvPr/>
          </p:nvSpPr>
          <p:spPr>
            <a:xfrm>
              <a:off x="2916331" y="2803392"/>
              <a:ext cx="28571" cy="15693"/>
            </a:xfrm>
            <a:custGeom>
              <a:avLst/>
              <a:gdLst/>
              <a:ahLst/>
              <a:cxnLst/>
              <a:rect l="l" t="t" r="r" b="b"/>
              <a:pathLst>
                <a:path w="690" h="379" extrusionOk="0">
                  <a:moveTo>
                    <a:pt x="445" y="0"/>
                  </a:moveTo>
                  <a:cubicBezTo>
                    <a:pt x="347" y="0"/>
                    <a:pt x="255" y="52"/>
                    <a:pt x="184" y="117"/>
                  </a:cubicBezTo>
                  <a:cubicBezTo>
                    <a:pt x="112" y="182"/>
                    <a:pt x="56" y="265"/>
                    <a:pt x="0" y="349"/>
                  </a:cubicBezTo>
                  <a:cubicBezTo>
                    <a:pt x="86" y="368"/>
                    <a:pt x="173" y="378"/>
                    <a:pt x="259" y="378"/>
                  </a:cubicBezTo>
                  <a:cubicBezTo>
                    <a:pt x="277" y="378"/>
                    <a:pt x="295" y="378"/>
                    <a:pt x="313" y="377"/>
                  </a:cubicBezTo>
                  <a:cubicBezTo>
                    <a:pt x="416" y="374"/>
                    <a:pt x="522" y="357"/>
                    <a:pt x="592" y="285"/>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55"/>
            <p:cNvSpPr/>
            <p:nvPr/>
          </p:nvSpPr>
          <p:spPr>
            <a:xfrm>
              <a:off x="2805444" y="3527432"/>
              <a:ext cx="173208" cy="165920"/>
            </a:xfrm>
            <a:custGeom>
              <a:avLst/>
              <a:gdLst/>
              <a:ahLst/>
              <a:cxnLst/>
              <a:rect l="l" t="t" r="r" b="b"/>
              <a:pathLst>
                <a:path w="4183" h="4007" extrusionOk="0">
                  <a:moveTo>
                    <a:pt x="2285" y="1"/>
                  </a:moveTo>
                  <a:cubicBezTo>
                    <a:pt x="1992" y="70"/>
                    <a:pt x="1772" y="313"/>
                    <a:pt x="1610" y="573"/>
                  </a:cubicBezTo>
                  <a:cubicBezTo>
                    <a:pt x="1507" y="740"/>
                    <a:pt x="1409" y="988"/>
                    <a:pt x="1470" y="1172"/>
                  </a:cubicBezTo>
                  <a:cubicBezTo>
                    <a:pt x="1321" y="1097"/>
                    <a:pt x="1154" y="1066"/>
                    <a:pt x="986" y="1066"/>
                  </a:cubicBezTo>
                  <a:cubicBezTo>
                    <a:pt x="894" y="1066"/>
                    <a:pt x="802" y="1076"/>
                    <a:pt x="712" y="1091"/>
                  </a:cubicBezTo>
                  <a:cubicBezTo>
                    <a:pt x="458" y="1136"/>
                    <a:pt x="240" y="1259"/>
                    <a:pt x="0" y="1359"/>
                  </a:cubicBezTo>
                  <a:cubicBezTo>
                    <a:pt x="73" y="1652"/>
                    <a:pt x="193" y="1942"/>
                    <a:pt x="402" y="2163"/>
                  </a:cubicBezTo>
                  <a:cubicBezTo>
                    <a:pt x="578" y="2344"/>
                    <a:pt x="826" y="2469"/>
                    <a:pt x="1076" y="2469"/>
                  </a:cubicBezTo>
                  <a:cubicBezTo>
                    <a:pt x="1123" y="2469"/>
                    <a:pt x="1170" y="2465"/>
                    <a:pt x="1217" y="2456"/>
                  </a:cubicBezTo>
                  <a:lnTo>
                    <a:pt x="1217" y="2456"/>
                  </a:lnTo>
                  <a:cubicBezTo>
                    <a:pt x="792" y="2818"/>
                    <a:pt x="572" y="3468"/>
                    <a:pt x="787" y="3985"/>
                  </a:cubicBezTo>
                  <a:cubicBezTo>
                    <a:pt x="812" y="4000"/>
                    <a:pt x="840" y="4006"/>
                    <a:pt x="869" y="4006"/>
                  </a:cubicBezTo>
                  <a:cubicBezTo>
                    <a:pt x="901" y="4006"/>
                    <a:pt x="935" y="3999"/>
                    <a:pt x="965" y="3990"/>
                  </a:cubicBezTo>
                  <a:cubicBezTo>
                    <a:pt x="1177" y="3926"/>
                    <a:pt x="1395" y="3865"/>
                    <a:pt x="1588" y="3756"/>
                  </a:cubicBezTo>
                  <a:cubicBezTo>
                    <a:pt x="1777" y="3647"/>
                    <a:pt x="1953" y="3482"/>
                    <a:pt x="2028" y="3273"/>
                  </a:cubicBezTo>
                  <a:cubicBezTo>
                    <a:pt x="2253" y="3674"/>
                    <a:pt x="2706" y="3912"/>
                    <a:pt x="3162" y="3912"/>
                  </a:cubicBezTo>
                  <a:cubicBezTo>
                    <a:pt x="3226" y="3912"/>
                    <a:pt x="3290" y="3908"/>
                    <a:pt x="3353" y="3898"/>
                  </a:cubicBezTo>
                  <a:cubicBezTo>
                    <a:pt x="3515" y="3440"/>
                    <a:pt x="3476" y="2908"/>
                    <a:pt x="3234" y="2489"/>
                  </a:cubicBezTo>
                  <a:lnTo>
                    <a:pt x="3234" y="2489"/>
                  </a:lnTo>
                  <a:cubicBezTo>
                    <a:pt x="3245" y="2490"/>
                    <a:pt x="3256" y="2491"/>
                    <a:pt x="3266" y="2491"/>
                  </a:cubicBezTo>
                  <a:cubicBezTo>
                    <a:pt x="3383" y="2491"/>
                    <a:pt x="3468" y="2424"/>
                    <a:pt x="3563" y="2347"/>
                  </a:cubicBezTo>
                  <a:cubicBezTo>
                    <a:pt x="3836" y="2127"/>
                    <a:pt x="4034" y="1873"/>
                    <a:pt x="4182" y="1566"/>
                  </a:cubicBezTo>
                  <a:cubicBezTo>
                    <a:pt x="3995" y="1289"/>
                    <a:pt x="3659" y="1136"/>
                    <a:pt x="3325" y="1136"/>
                  </a:cubicBezTo>
                  <a:cubicBezTo>
                    <a:pt x="3175" y="1136"/>
                    <a:pt x="3025" y="1167"/>
                    <a:pt x="2890" y="1231"/>
                  </a:cubicBezTo>
                  <a:cubicBezTo>
                    <a:pt x="2904" y="746"/>
                    <a:pt x="2670" y="291"/>
                    <a:pt x="2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3" name="Google Shape;6993;p55"/>
            <p:cNvSpPr/>
            <p:nvPr/>
          </p:nvSpPr>
          <p:spPr>
            <a:xfrm>
              <a:off x="2878196" y="3550785"/>
              <a:ext cx="32960" cy="61035"/>
            </a:xfrm>
            <a:custGeom>
              <a:avLst/>
              <a:gdLst/>
              <a:ahLst/>
              <a:cxnLst/>
              <a:rect l="l" t="t" r="r" b="b"/>
              <a:pathLst>
                <a:path w="796" h="1474" extrusionOk="0">
                  <a:moveTo>
                    <a:pt x="447" y="0"/>
                  </a:moveTo>
                  <a:cubicBezTo>
                    <a:pt x="313" y="87"/>
                    <a:pt x="165" y="215"/>
                    <a:pt x="90" y="352"/>
                  </a:cubicBezTo>
                  <a:cubicBezTo>
                    <a:pt x="1" y="530"/>
                    <a:pt x="12" y="748"/>
                    <a:pt x="70" y="938"/>
                  </a:cubicBezTo>
                  <a:cubicBezTo>
                    <a:pt x="129" y="1130"/>
                    <a:pt x="229" y="1306"/>
                    <a:pt x="338" y="1473"/>
                  </a:cubicBezTo>
                  <a:cubicBezTo>
                    <a:pt x="467" y="1306"/>
                    <a:pt x="575" y="1125"/>
                    <a:pt x="659" y="929"/>
                  </a:cubicBezTo>
                  <a:cubicBezTo>
                    <a:pt x="740" y="748"/>
                    <a:pt x="796" y="536"/>
                    <a:pt x="726" y="346"/>
                  </a:cubicBezTo>
                  <a:cubicBezTo>
                    <a:pt x="673" y="207"/>
                    <a:pt x="559" y="103"/>
                    <a:pt x="44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4" name="Google Shape;6994;p55"/>
            <p:cNvSpPr/>
            <p:nvPr/>
          </p:nvSpPr>
          <p:spPr>
            <a:xfrm>
              <a:off x="2886187" y="3565692"/>
              <a:ext cx="16770" cy="31221"/>
            </a:xfrm>
            <a:custGeom>
              <a:avLst/>
              <a:gdLst/>
              <a:ahLst/>
              <a:cxnLst/>
              <a:rect l="l" t="t" r="r" b="b"/>
              <a:pathLst>
                <a:path w="405" h="754" extrusionOk="0">
                  <a:moveTo>
                    <a:pt x="226" y="0"/>
                  </a:moveTo>
                  <a:cubicBezTo>
                    <a:pt x="159" y="45"/>
                    <a:pt x="78" y="109"/>
                    <a:pt x="45" y="181"/>
                  </a:cubicBezTo>
                  <a:cubicBezTo>
                    <a:pt x="0" y="276"/>
                    <a:pt x="3" y="382"/>
                    <a:pt x="34" y="480"/>
                  </a:cubicBezTo>
                  <a:cubicBezTo>
                    <a:pt x="64" y="580"/>
                    <a:pt x="117" y="667"/>
                    <a:pt x="173" y="753"/>
                  </a:cubicBezTo>
                  <a:cubicBezTo>
                    <a:pt x="240" y="667"/>
                    <a:pt x="296" y="575"/>
                    <a:pt x="338" y="474"/>
                  </a:cubicBezTo>
                  <a:cubicBezTo>
                    <a:pt x="377" y="380"/>
                    <a:pt x="405" y="276"/>
                    <a:pt x="368" y="179"/>
                  </a:cubicBezTo>
                  <a:cubicBezTo>
                    <a:pt x="341" y="106"/>
                    <a:pt x="282" y="53"/>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5" name="Google Shape;6995;p55"/>
            <p:cNvSpPr/>
            <p:nvPr/>
          </p:nvSpPr>
          <p:spPr>
            <a:xfrm>
              <a:off x="2898899" y="3623330"/>
              <a:ext cx="39296" cy="49234"/>
            </a:xfrm>
            <a:custGeom>
              <a:avLst/>
              <a:gdLst/>
              <a:ahLst/>
              <a:cxnLst/>
              <a:rect l="l" t="t" r="r" b="b"/>
              <a:pathLst>
                <a:path w="949" h="1189" extrusionOk="0">
                  <a:moveTo>
                    <a:pt x="0" y="0"/>
                  </a:moveTo>
                  <a:cubicBezTo>
                    <a:pt x="6" y="212"/>
                    <a:pt x="45" y="421"/>
                    <a:pt x="106" y="622"/>
                  </a:cubicBezTo>
                  <a:cubicBezTo>
                    <a:pt x="162" y="815"/>
                    <a:pt x="257" y="1010"/>
                    <a:pt x="435" y="1108"/>
                  </a:cubicBezTo>
                  <a:cubicBezTo>
                    <a:pt x="566" y="1177"/>
                    <a:pt x="720" y="1186"/>
                    <a:pt x="871" y="1189"/>
                  </a:cubicBezTo>
                  <a:cubicBezTo>
                    <a:pt x="912" y="1035"/>
                    <a:pt x="949" y="843"/>
                    <a:pt x="912" y="689"/>
                  </a:cubicBezTo>
                  <a:cubicBezTo>
                    <a:pt x="868" y="494"/>
                    <a:pt x="717" y="335"/>
                    <a:pt x="550" y="229"/>
                  </a:cubicBezTo>
                  <a:cubicBezTo>
                    <a:pt x="380" y="120"/>
                    <a:pt x="190" y="59"/>
                    <a:pt x="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6" name="Google Shape;6996;p55"/>
            <p:cNvSpPr/>
            <p:nvPr/>
          </p:nvSpPr>
          <p:spPr>
            <a:xfrm>
              <a:off x="2907677" y="3635338"/>
              <a:ext cx="20124" cy="25093"/>
            </a:xfrm>
            <a:custGeom>
              <a:avLst/>
              <a:gdLst/>
              <a:ahLst/>
              <a:cxnLst/>
              <a:rect l="l" t="t" r="r" b="b"/>
              <a:pathLst>
                <a:path w="486" h="606" extrusionOk="0">
                  <a:moveTo>
                    <a:pt x="0" y="0"/>
                  </a:moveTo>
                  <a:lnTo>
                    <a:pt x="0" y="0"/>
                  </a:lnTo>
                  <a:cubicBezTo>
                    <a:pt x="3" y="106"/>
                    <a:pt x="25" y="215"/>
                    <a:pt x="56" y="316"/>
                  </a:cubicBezTo>
                  <a:cubicBezTo>
                    <a:pt x="87" y="413"/>
                    <a:pt x="131" y="516"/>
                    <a:pt x="223" y="564"/>
                  </a:cubicBezTo>
                  <a:cubicBezTo>
                    <a:pt x="293" y="600"/>
                    <a:pt x="368" y="603"/>
                    <a:pt x="446" y="606"/>
                  </a:cubicBezTo>
                  <a:cubicBezTo>
                    <a:pt x="466" y="530"/>
                    <a:pt x="486" y="433"/>
                    <a:pt x="463" y="349"/>
                  </a:cubicBezTo>
                  <a:cubicBezTo>
                    <a:pt x="438" y="251"/>
                    <a:pt x="363" y="171"/>
                    <a:pt x="279" y="115"/>
                  </a:cubicBezTo>
                  <a:cubicBezTo>
                    <a:pt x="193" y="62"/>
                    <a:pt x="98" y="3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7" name="Google Shape;6997;p55"/>
            <p:cNvSpPr/>
            <p:nvPr/>
          </p:nvSpPr>
          <p:spPr>
            <a:xfrm>
              <a:off x="2848755" y="3622957"/>
              <a:ext cx="38964" cy="49855"/>
            </a:xfrm>
            <a:custGeom>
              <a:avLst/>
              <a:gdLst/>
              <a:ahLst/>
              <a:cxnLst/>
              <a:rect l="l" t="t" r="r" b="b"/>
              <a:pathLst>
                <a:path w="941" h="1204" extrusionOk="0">
                  <a:moveTo>
                    <a:pt x="940" y="1"/>
                  </a:moveTo>
                  <a:lnTo>
                    <a:pt x="940" y="1"/>
                  </a:lnTo>
                  <a:cubicBezTo>
                    <a:pt x="748" y="65"/>
                    <a:pt x="564" y="129"/>
                    <a:pt x="394" y="238"/>
                  </a:cubicBezTo>
                  <a:cubicBezTo>
                    <a:pt x="224" y="347"/>
                    <a:pt x="78" y="506"/>
                    <a:pt x="34" y="704"/>
                  </a:cubicBezTo>
                  <a:cubicBezTo>
                    <a:pt x="0" y="860"/>
                    <a:pt x="39" y="1053"/>
                    <a:pt x="84" y="1203"/>
                  </a:cubicBezTo>
                  <a:cubicBezTo>
                    <a:pt x="235" y="1198"/>
                    <a:pt x="391" y="1189"/>
                    <a:pt x="516" y="1117"/>
                  </a:cubicBezTo>
                  <a:cubicBezTo>
                    <a:pt x="689" y="1016"/>
                    <a:pt x="781" y="821"/>
                    <a:pt x="840" y="626"/>
                  </a:cubicBezTo>
                  <a:cubicBezTo>
                    <a:pt x="899" y="422"/>
                    <a:pt x="935" y="213"/>
                    <a:pt x="94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8" name="Google Shape;6998;p55"/>
            <p:cNvSpPr/>
            <p:nvPr/>
          </p:nvSpPr>
          <p:spPr>
            <a:xfrm>
              <a:off x="2856954" y="3632771"/>
              <a:ext cx="23602" cy="30103"/>
            </a:xfrm>
            <a:custGeom>
              <a:avLst/>
              <a:gdLst/>
              <a:ahLst/>
              <a:cxnLst/>
              <a:rect l="l" t="t" r="r" b="b"/>
              <a:pathLst>
                <a:path w="570" h="727" extrusionOk="0">
                  <a:moveTo>
                    <a:pt x="570" y="1"/>
                  </a:moveTo>
                  <a:lnTo>
                    <a:pt x="570" y="1"/>
                  </a:lnTo>
                  <a:cubicBezTo>
                    <a:pt x="455" y="40"/>
                    <a:pt x="338" y="79"/>
                    <a:pt x="240" y="146"/>
                  </a:cubicBezTo>
                  <a:cubicBezTo>
                    <a:pt x="140" y="210"/>
                    <a:pt x="53" y="305"/>
                    <a:pt x="26" y="425"/>
                  </a:cubicBezTo>
                  <a:cubicBezTo>
                    <a:pt x="0" y="523"/>
                    <a:pt x="26" y="637"/>
                    <a:pt x="53" y="726"/>
                  </a:cubicBezTo>
                  <a:cubicBezTo>
                    <a:pt x="143" y="724"/>
                    <a:pt x="238" y="721"/>
                    <a:pt x="316" y="676"/>
                  </a:cubicBezTo>
                  <a:cubicBezTo>
                    <a:pt x="419" y="615"/>
                    <a:pt x="475" y="495"/>
                    <a:pt x="511" y="378"/>
                  </a:cubicBezTo>
                  <a:cubicBezTo>
                    <a:pt x="544" y="258"/>
                    <a:pt x="567" y="132"/>
                    <a:pt x="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55"/>
            <p:cNvSpPr/>
            <p:nvPr/>
          </p:nvSpPr>
          <p:spPr>
            <a:xfrm>
              <a:off x="2826230" y="3587140"/>
              <a:ext cx="56852" cy="31635"/>
            </a:xfrm>
            <a:custGeom>
              <a:avLst/>
              <a:gdLst/>
              <a:ahLst/>
              <a:cxnLst/>
              <a:rect l="l" t="t" r="r" b="b"/>
              <a:pathLst>
                <a:path w="1373" h="764" extrusionOk="0">
                  <a:moveTo>
                    <a:pt x="475" y="1"/>
                  </a:moveTo>
                  <a:cubicBezTo>
                    <a:pt x="472" y="1"/>
                    <a:pt x="469" y="1"/>
                    <a:pt x="466" y="1"/>
                  </a:cubicBezTo>
                  <a:cubicBezTo>
                    <a:pt x="313" y="9"/>
                    <a:pt x="137" y="96"/>
                    <a:pt x="0" y="177"/>
                  </a:cubicBezTo>
                  <a:cubicBezTo>
                    <a:pt x="45" y="319"/>
                    <a:pt x="90" y="467"/>
                    <a:pt x="193" y="573"/>
                  </a:cubicBezTo>
                  <a:cubicBezTo>
                    <a:pt x="332" y="718"/>
                    <a:pt x="547" y="760"/>
                    <a:pt x="745" y="763"/>
                  </a:cubicBezTo>
                  <a:cubicBezTo>
                    <a:pt x="768" y="763"/>
                    <a:pt x="792" y="764"/>
                    <a:pt x="815" y="764"/>
                  </a:cubicBezTo>
                  <a:cubicBezTo>
                    <a:pt x="1002" y="764"/>
                    <a:pt x="1192" y="744"/>
                    <a:pt x="1373" y="704"/>
                  </a:cubicBezTo>
                  <a:cubicBezTo>
                    <a:pt x="1264" y="537"/>
                    <a:pt x="1153" y="369"/>
                    <a:pt x="1007" y="233"/>
                  </a:cubicBezTo>
                  <a:cubicBezTo>
                    <a:pt x="864" y="98"/>
                    <a:pt x="675" y="1"/>
                    <a:pt x="475"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55"/>
            <p:cNvSpPr/>
            <p:nvPr/>
          </p:nvSpPr>
          <p:spPr>
            <a:xfrm>
              <a:off x="2840557" y="3596415"/>
              <a:ext cx="28571" cy="15652"/>
            </a:xfrm>
            <a:custGeom>
              <a:avLst/>
              <a:gdLst/>
              <a:ahLst/>
              <a:cxnLst/>
              <a:rect l="l" t="t" r="r" b="b"/>
              <a:pathLst>
                <a:path w="690" h="378" extrusionOk="0">
                  <a:moveTo>
                    <a:pt x="240" y="0"/>
                  </a:moveTo>
                  <a:cubicBezTo>
                    <a:pt x="237" y="0"/>
                    <a:pt x="234" y="0"/>
                    <a:pt x="232" y="0"/>
                  </a:cubicBezTo>
                  <a:cubicBezTo>
                    <a:pt x="156" y="0"/>
                    <a:pt x="70" y="42"/>
                    <a:pt x="0" y="84"/>
                  </a:cubicBezTo>
                  <a:cubicBezTo>
                    <a:pt x="20" y="154"/>
                    <a:pt x="45" y="232"/>
                    <a:pt x="98" y="282"/>
                  </a:cubicBezTo>
                  <a:cubicBezTo>
                    <a:pt x="168" y="357"/>
                    <a:pt x="274" y="374"/>
                    <a:pt x="377" y="377"/>
                  </a:cubicBezTo>
                  <a:cubicBezTo>
                    <a:pt x="390" y="377"/>
                    <a:pt x="402" y="377"/>
                    <a:pt x="415" y="377"/>
                  </a:cubicBezTo>
                  <a:cubicBezTo>
                    <a:pt x="507" y="377"/>
                    <a:pt x="601" y="368"/>
                    <a:pt x="689" y="349"/>
                  </a:cubicBezTo>
                  <a:cubicBezTo>
                    <a:pt x="634" y="265"/>
                    <a:pt x="578" y="182"/>
                    <a:pt x="505" y="115"/>
                  </a:cubicBezTo>
                  <a:cubicBezTo>
                    <a:pt x="435" y="52"/>
                    <a:pt x="343" y="0"/>
                    <a:pt x="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55"/>
            <p:cNvSpPr/>
            <p:nvPr/>
          </p:nvSpPr>
          <p:spPr>
            <a:xfrm>
              <a:off x="2902336" y="3587140"/>
              <a:ext cx="56894" cy="31635"/>
            </a:xfrm>
            <a:custGeom>
              <a:avLst/>
              <a:gdLst/>
              <a:ahLst/>
              <a:cxnLst/>
              <a:rect l="l" t="t" r="r" b="b"/>
              <a:pathLst>
                <a:path w="1374" h="764" extrusionOk="0">
                  <a:moveTo>
                    <a:pt x="899" y="1"/>
                  </a:moveTo>
                  <a:cubicBezTo>
                    <a:pt x="698" y="1"/>
                    <a:pt x="509" y="98"/>
                    <a:pt x="366" y="233"/>
                  </a:cubicBezTo>
                  <a:cubicBezTo>
                    <a:pt x="218" y="369"/>
                    <a:pt x="107" y="537"/>
                    <a:pt x="1" y="704"/>
                  </a:cubicBezTo>
                  <a:cubicBezTo>
                    <a:pt x="182" y="744"/>
                    <a:pt x="372" y="764"/>
                    <a:pt x="559" y="764"/>
                  </a:cubicBezTo>
                  <a:cubicBezTo>
                    <a:pt x="582" y="764"/>
                    <a:pt x="605" y="763"/>
                    <a:pt x="628" y="763"/>
                  </a:cubicBezTo>
                  <a:cubicBezTo>
                    <a:pt x="827" y="760"/>
                    <a:pt x="1041" y="718"/>
                    <a:pt x="1181" y="573"/>
                  </a:cubicBezTo>
                  <a:cubicBezTo>
                    <a:pt x="1284" y="467"/>
                    <a:pt x="1332" y="319"/>
                    <a:pt x="1373" y="177"/>
                  </a:cubicBezTo>
                  <a:cubicBezTo>
                    <a:pt x="1237" y="96"/>
                    <a:pt x="1061" y="9"/>
                    <a:pt x="907" y="1"/>
                  </a:cubicBezTo>
                  <a:cubicBezTo>
                    <a:pt x="905" y="1"/>
                    <a:pt x="902" y="1"/>
                    <a:pt x="899"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55"/>
            <p:cNvSpPr/>
            <p:nvPr/>
          </p:nvSpPr>
          <p:spPr>
            <a:xfrm>
              <a:off x="2916331" y="3596415"/>
              <a:ext cx="28571" cy="15652"/>
            </a:xfrm>
            <a:custGeom>
              <a:avLst/>
              <a:gdLst/>
              <a:ahLst/>
              <a:cxnLst/>
              <a:rect l="l" t="t" r="r" b="b"/>
              <a:pathLst>
                <a:path w="690" h="378" extrusionOk="0">
                  <a:moveTo>
                    <a:pt x="445" y="0"/>
                  </a:moveTo>
                  <a:cubicBezTo>
                    <a:pt x="347" y="0"/>
                    <a:pt x="255" y="52"/>
                    <a:pt x="184" y="115"/>
                  </a:cubicBezTo>
                  <a:cubicBezTo>
                    <a:pt x="112" y="182"/>
                    <a:pt x="56" y="265"/>
                    <a:pt x="0" y="349"/>
                  </a:cubicBezTo>
                  <a:cubicBezTo>
                    <a:pt x="91" y="368"/>
                    <a:pt x="184" y="377"/>
                    <a:pt x="275" y="377"/>
                  </a:cubicBezTo>
                  <a:cubicBezTo>
                    <a:pt x="287" y="377"/>
                    <a:pt x="300" y="377"/>
                    <a:pt x="313" y="377"/>
                  </a:cubicBezTo>
                  <a:cubicBezTo>
                    <a:pt x="416" y="374"/>
                    <a:pt x="522" y="357"/>
                    <a:pt x="592" y="282"/>
                  </a:cubicBezTo>
                  <a:cubicBezTo>
                    <a:pt x="645" y="232"/>
                    <a:pt x="670" y="154"/>
                    <a:pt x="689" y="84"/>
                  </a:cubicBezTo>
                  <a:cubicBezTo>
                    <a:pt x="620" y="42"/>
                    <a:pt x="533" y="0"/>
                    <a:pt x="452" y="0"/>
                  </a:cubicBezTo>
                  <a:cubicBezTo>
                    <a:pt x="450" y="0"/>
                    <a:pt x="447"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55"/>
            <p:cNvSpPr/>
            <p:nvPr/>
          </p:nvSpPr>
          <p:spPr>
            <a:xfrm>
              <a:off x="2595884" y="2643976"/>
              <a:ext cx="661402" cy="1123096"/>
            </a:xfrm>
            <a:custGeom>
              <a:avLst/>
              <a:gdLst/>
              <a:ahLst/>
              <a:cxnLst/>
              <a:rect l="l" t="t" r="r" b="b"/>
              <a:pathLst>
                <a:path w="15973" h="27123" extrusionOk="0">
                  <a:moveTo>
                    <a:pt x="7154" y="0"/>
                  </a:moveTo>
                  <a:cubicBezTo>
                    <a:pt x="6052" y="0"/>
                    <a:pt x="4994" y="204"/>
                    <a:pt x="4021" y="578"/>
                  </a:cubicBezTo>
                  <a:cubicBezTo>
                    <a:pt x="4760" y="648"/>
                    <a:pt x="5491" y="809"/>
                    <a:pt x="6183" y="1074"/>
                  </a:cubicBezTo>
                  <a:cubicBezTo>
                    <a:pt x="9263" y="2255"/>
                    <a:pt x="11439" y="5223"/>
                    <a:pt x="12231" y="8420"/>
                  </a:cubicBezTo>
                  <a:cubicBezTo>
                    <a:pt x="13020" y="11620"/>
                    <a:pt x="12574" y="15021"/>
                    <a:pt x="11592" y="18170"/>
                  </a:cubicBezTo>
                  <a:cubicBezTo>
                    <a:pt x="10699" y="21021"/>
                    <a:pt x="9045" y="24026"/>
                    <a:pt x="6169" y="24841"/>
                  </a:cubicBezTo>
                  <a:cubicBezTo>
                    <a:pt x="5663" y="24985"/>
                    <a:pt x="5145" y="25051"/>
                    <a:pt x="4625" y="25051"/>
                  </a:cubicBezTo>
                  <a:cubicBezTo>
                    <a:pt x="3244" y="25051"/>
                    <a:pt x="1849" y="24585"/>
                    <a:pt x="645" y="23875"/>
                  </a:cubicBezTo>
                  <a:cubicBezTo>
                    <a:pt x="422" y="23747"/>
                    <a:pt x="210" y="23608"/>
                    <a:pt x="0" y="23463"/>
                  </a:cubicBezTo>
                  <a:lnTo>
                    <a:pt x="0" y="23463"/>
                  </a:lnTo>
                  <a:cubicBezTo>
                    <a:pt x="1602" y="25678"/>
                    <a:pt x="4207" y="27123"/>
                    <a:pt x="7154" y="27123"/>
                  </a:cubicBezTo>
                  <a:cubicBezTo>
                    <a:pt x="12024" y="27123"/>
                    <a:pt x="15972" y="23175"/>
                    <a:pt x="15972" y="18301"/>
                  </a:cubicBezTo>
                  <a:lnTo>
                    <a:pt x="15972" y="8822"/>
                  </a:lnTo>
                  <a:cubicBezTo>
                    <a:pt x="15972" y="3954"/>
                    <a:pt x="12024" y="0"/>
                    <a:pt x="715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4" name="Google Shape;7004;p55"/>
            <p:cNvSpPr/>
            <p:nvPr/>
          </p:nvSpPr>
          <p:spPr>
            <a:xfrm>
              <a:off x="2730704" y="2612092"/>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67"/>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5" name="Google Shape;7005;p55"/>
            <p:cNvSpPr/>
            <p:nvPr/>
          </p:nvSpPr>
          <p:spPr>
            <a:xfrm>
              <a:off x="2731284" y="2616606"/>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7"/>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6" name="Google Shape;7006;p55"/>
            <p:cNvSpPr/>
            <p:nvPr/>
          </p:nvSpPr>
          <p:spPr>
            <a:xfrm>
              <a:off x="2767888" y="3764693"/>
              <a:ext cx="19544" cy="182690"/>
            </a:xfrm>
            <a:custGeom>
              <a:avLst/>
              <a:gdLst/>
              <a:ahLst/>
              <a:cxnLst/>
              <a:rect l="l" t="t" r="r" b="b"/>
              <a:pathLst>
                <a:path w="472" h="4412" extrusionOk="0">
                  <a:moveTo>
                    <a:pt x="235" y="1"/>
                  </a:moveTo>
                  <a:cubicBezTo>
                    <a:pt x="104" y="1"/>
                    <a:pt x="0" y="104"/>
                    <a:pt x="0" y="232"/>
                  </a:cubicBezTo>
                  <a:lnTo>
                    <a:pt x="0" y="4177"/>
                  </a:lnTo>
                  <a:cubicBezTo>
                    <a:pt x="0" y="4306"/>
                    <a:pt x="104" y="4412"/>
                    <a:pt x="235" y="4412"/>
                  </a:cubicBezTo>
                  <a:cubicBezTo>
                    <a:pt x="363" y="4412"/>
                    <a:pt x="472" y="4306"/>
                    <a:pt x="466" y="4177"/>
                  </a:cubicBezTo>
                  <a:lnTo>
                    <a:pt x="466" y="232"/>
                  </a:lnTo>
                  <a:cubicBezTo>
                    <a:pt x="466"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7" name="Google Shape;7007;p55"/>
            <p:cNvSpPr/>
            <p:nvPr/>
          </p:nvSpPr>
          <p:spPr>
            <a:xfrm>
              <a:off x="2800226"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8" name="Google Shape;7008;p55"/>
            <p:cNvSpPr/>
            <p:nvPr/>
          </p:nvSpPr>
          <p:spPr>
            <a:xfrm>
              <a:off x="2832565" y="3764693"/>
              <a:ext cx="19337" cy="182690"/>
            </a:xfrm>
            <a:custGeom>
              <a:avLst/>
              <a:gdLst/>
              <a:ahLst/>
              <a:cxnLst/>
              <a:rect l="l" t="t" r="r" b="b"/>
              <a:pathLst>
                <a:path w="467" h="4412" extrusionOk="0">
                  <a:moveTo>
                    <a:pt x="235" y="1"/>
                  </a:moveTo>
                  <a:cubicBezTo>
                    <a:pt x="104" y="1"/>
                    <a:pt x="1" y="104"/>
                    <a:pt x="1" y="232"/>
                  </a:cubicBezTo>
                  <a:lnTo>
                    <a:pt x="1" y="4177"/>
                  </a:lnTo>
                  <a:cubicBezTo>
                    <a:pt x="1" y="4306"/>
                    <a:pt x="104" y="4412"/>
                    <a:pt x="235" y="4412"/>
                  </a:cubicBezTo>
                  <a:cubicBezTo>
                    <a:pt x="363" y="4412"/>
                    <a:pt x="467" y="4306"/>
                    <a:pt x="467" y="4177"/>
                  </a:cubicBezTo>
                  <a:lnTo>
                    <a:pt x="467" y="232"/>
                  </a:lnTo>
                  <a:cubicBezTo>
                    <a:pt x="467"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9" name="Google Shape;7009;p55"/>
            <p:cNvSpPr/>
            <p:nvPr/>
          </p:nvSpPr>
          <p:spPr>
            <a:xfrm>
              <a:off x="2864821" y="3764693"/>
              <a:ext cx="19296" cy="182690"/>
            </a:xfrm>
            <a:custGeom>
              <a:avLst/>
              <a:gdLst/>
              <a:ahLst/>
              <a:cxnLst/>
              <a:rect l="l" t="t" r="r" b="b"/>
              <a:pathLst>
                <a:path w="466" h="4412" extrusionOk="0">
                  <a:moveTo>
                    <a:pt x="232" y="1"/>
                  </a:moveTo>
                  <a:cubicBezTo>
                    <a:pt x="103" y="1"/>
                    <a:pt x="0" y="104"/>
                    <a:pt x="0" y="232"/>
                  </a:cubicBezTo>
                  <a:lnTo>
                    <a:pt x="0" y="4177"/>
                  </a:lnTo>
                  <a:cubicBezTo>
                    <a:pt x="0" y="4306"/>
                    <a:pt x="103" y="4412"/>
                    <a:pt x="232" y="4412"/>
                  </a:cubicBezTo>
                  <a:cubicBezTo>
                    <a:pt x="363" y="4412"/>
                    <a:pt x="466" y="4306"/>
                    <a:pt x="466" y="4177"/>
                  </a:cubicBezTo>
                  <a:lnTo>
                    <a:pt x="466" y="232"/>
                  </a:lnTo>
                  <a:cubicBezTo>
                    <a:pt x="466" y="104"/>
                    <a:pt x="363"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0" name="Google Shape;7010;p55"/>
            <p:cNvSpPr/>
            <p:nvPr/>
          </p:nvSpPr>
          <p:spPr>
            <a:xfrm>
              <a:off x="2899810" y="3764693"/>
              <a:ext cx="19544" cy="182690"/>
            </a:xfrm>
            <a:custGeom>
              <a:avLst/>
              <a:gdLst/>
              <a:ahLst/>
              <a:cxnLst/>
              <a:rect l="l" t="t" r="r" b="b"/>
              <a:pathLst>
                <a:path w="472" h="4412" extrusionOk="0">
                  <a:moveTo>
                    <a:pt x="235" y="1"/>
                  </a:moveTo>
                  <a:cubicBezTo>
                    <a:pt x="106" y="1"/>
                    <a:pt x="0" y="104"/>
                    <a:pt x="0" y="232"/>
                  </a:cubicBezTo>
                  <a:lnTo>
                    <a:pt x="0" y="4177"/>
                  </a:lnTo>
                  <a:cubicBezTo>
                    <a:pt x="0" y="4306"/>
                    <a:pt x="106" y="4412"/>
                    <a:pt x="235" y="4412"/>
                  </a:cubicBezTo>
                  <a:cubicBezTo>
                    <a:pt x="369"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1" name="Google Shape;7011;p55"/>
            <p:cNvSpPr/>
            <p:nvPr/>
          </p:nvSpPr>
          <p:spPr>
            <a:xfrm>
              <a:off x="2932149" y="3764693"/>
              <a:ext cx="19586" cy="182690"/>
            </a:xfrm>
            <a:custGeom>
              <a:avLst/>
              <a:gdLst/>
              <a:ahLst/>
              <a:cxnLst/>
              <a:rect l="l" t="t" r="r" b="b"/>
              <a:pathLst>
                <a:path w="473" h="4412" extrusionOk="0">
                  <a:moveTo>
                    <a:pt x="235" y="1"/>
                  </a:moveTo>
                  <a:cubicBezTo>
                    <a:pt x="107" y="1"/>
                    <a:pt x="1" y="104"/>
                    <a:pt x="1" y="232"/>
                  </a:cubicBezTo>
                  <a:lnTo>
                    <a:pt x="1" y="4177"/>
                  </a:lnTo>
                  <a:cubicBezTo>
                    <a:pt x="1" y="4306"/>
                    <a:pt x="107" y="4412"/>
                    <a:pt x="235" y="4412"/>
                  </a:cubicBezTo>
                  <a:cubicBezTo>
                    <a:pt x="363" y="4412"/>
                    <a:pt x="472"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2" name="Google Shape;7012;p55"/>
            <p:cNvSpPr/>
            <p:nvPr/>
          </p:nvSpPr>
          <p:spPr>
            <a:xfrm>
              <a:off x="2964487" y="3764693"/>
              <a:ext cx="19462" cy="182690"/>
            </a:xfrm>
            <a:custGeom>
              <a:avLst/>
              <a:gdLst/>
              <a:ahLst/>
              <a:cxnLst/>
              <a:rect l="l" t="t" r="r" b="b"/>
              <a:pathLst>
                <a:path w="470" h="4412" extrusionOk="0">
                  <a:moveTo>
                    <a:pt x="235" y="1"/>
                  </a:moveTo>
                  <a:cubicBezTo>
                    <a:pt x="107" y="1"/>
                    <a:pt x="1" y="104"/>
                    <a:pt x="1" y="232"/>
                  </a:cubicBezTo>
                  <a:lnTo>
                    <a:pt x="1" y="4177"/>
                  </a:lnTo>
                  <a:cubicBezTo>
                    <a:pt x="1" y="4306"/>
                    <a:pt x="107" y="4412"/>
                    <a:pt x="235" y="4412"/>
                  </a:cubicBezTo>
                  <a:cubicBezTo>
                    <a:pt x="363" y="4412"/>
                    <a:pt x="469" y="4306"/>
                    <a:pt x="469" y="4177"/>
                  </a:cubicBezTo>
                  <a:lnTo>
                    <a:pt x="469" y="232"/>
                  </a:lnTo>
                  <a:cubicBezTo>
                    <a:pt x="469" y="104"/>
                    <a:pt x="363" y="1"/>
                    <a:pt x="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3" name="Google Shape;7013;p55"/>
            <p:cNvSpPr/>
            <p:nvPr/>
          </p:nvSpPr>
          <p:spPr>
            <a:xfrm>
              <a:off x="2996743" y="3764693"/>
              <a:ext cx="19420" cy="182690"/>
            </a:xfrm>
            <a:custGeom>
              <a:avLst/>
              <a:gdLst/>
              <a:ahLst/>
              <a:cxnLst/>
              <a:rect l="l" t="t" r="r" b="b"/>
              <a:pathLst>
                <a:path w="469" h="4412" extrusionOk="0">
                  <a:moveTo>
                    <a:pt x="234" y="1"/>
                  </a:moveTo>
                  <a:cubicBezTo>
                    <a:pt x="106" y="1"/>
                    <a:pt x="0" y="104"/>
                    <a:pt x="0" y="232"/>
                  </a:cubicBezTo>
                  <a:lnTo>
                    <a:pt x="0" y="4177"/>
                  </a:lnTo>
                  <a:cubicBezTo>
                    <a:pt x="0" y="4306"/>
                    <a:pt x="106" y="4412"/>
                    <a:pt x="234" y="4412"/>
                  </a:cubicBezTo>
                  <a:cubicBezTo>
                    <a:pt x="366" y="4412"/>
                    <a:pt x="469" y="4306"/>
                    <a:pt x="469" y="4177"/>
                  </a:cubicBezTo>
                  <a:lnTo>
                    <a:pt x="469" y="232"/>
                  </a:lnTo>
                  <a:cubicBezTo>
                    <a:pt x="469" y="104"/>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4" name="Google Shape;7014;p55"/>
            <p:cNvSpPr/>
            <p:nvPr/>
          </p:nvSpPr>
          <p:spPr>
            <a:xfrm>
              <a:off x="2730704" y="3729248"/>
              <a:ext cx="322564" cy="64016"/>
            </a:xfrm>
            <a:custGeom>
              <a:avLst/>
              <a:gdLst/>
              <a:ahLst/>
              <a:cxnLst/>
              <a:rect l="l" t="t" r="r" b="b"/>
              <a:pathLst>
                <a:path w="7790" h="1546" extrusionOk="0">
                  <a:moveTo>
                    <a:pt x="617" y="0"/>
                  </a:moveTo>
                  <a:cubicBezTo>
                    <a:pt x="276" y="0"/>
                    <a:pt x="0" y="277"/>
                    <a:pt x="0" y="614"/>
                  </a:cubicBezTo>
                  <a:lnTo>
                    <a:pt x="0" y="932"/>
                  </a:lnTo>
                  <a:cubicBezTo>
                    <a:pt x="0" y="1270"/>
                    <a:pt x="276" y="1546"/>
                    <a:pt x="617" y="1546"/>
                  </a:cubicBezTo>
                  <a:lnTo>
                    <a:pt x="7176" y="1546"/>
                  </a:lnTo>
                  <a:cubicBezTo>
                    <a:pt x="7516" y="1546"/>
                    <a:pt x="7789" y="1270"/>
                    <a:pt x="7789" y="932"/>
                  </a:cubicBezTo>
                  <a:lnTo>
                    <a:pt x="7789" y="614"/>
                  </a:lnTo>
                  <a:cubicBezTo>
                    <a:pt x="7789" y="277"/>
                    <a:pt x="7513" y="0"/>
                    <a:pt x="7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5" name="Google Shape;7015;p55"/>
            <p:cNvSpPr/>
            <p:nvPr/>
          </p:nvSpPr>
          <p:spPr>
            <a:xfrm>
              <a:off x="2731284" y="3733762"/>
              <a:ext cx="321985" cy="59503"/>
            </a:xfrm>
            <a:custGeom>
              <a:avLst/>
              <a:gdLst/>
              <a:ahLst/>
              <a:cxnLst/>
              <a:rect l="l" t="t" r="r" b="b"/>
              <a:pathLst>
                <a:path w="7776" h="1437" extrusionOk="0">
                  <a:moveTo>
                    <a:pt x="7387" y="0"/>
                  </a:moveTo>
                  <a:lnTo>
                    <a:pt x="7387" y="0"/>
                  </a:lnTo>
                  <a:cubicBezTo>
                    <a:pt x="7396" y="42"/>
                    <a:pt x="7401" y="81"/>
                    <a:pt x="7401" y="126"/>
                  </a:cubicBezTo>
                  <a:cubicBezTo>
                    <a:pt x="7401" y="550"/>
                    <a:pt x="7055" y="896"/>
                    <a:pt x="6631" y="896"/>
                  </a:cubicBezTo>
                  <a:lnTo>
                    <a:pt x="385" y="896"/>
                  </a:lnTo>
                  <a:cubicBezTo>
                    <a:pt x="246" y="896"/>
                    <a:pt x="117" y="859"/>
                    <a:pt x="0" y="793"/>
                  </a:cubicBezTo>
                  <a:lnTo>
                    <a:pt x="0" y="793"/>
                  </a:lnTo>
                  <a:cubicBezTo>
                    <a:pt x="61" y="1158"/>
                    <a:pt x="377" y="1437"/>
                    <a:pt x="759" y="1437"/>
                  </a:cubicBezTo>
                  <a:lnTo>
                    <a:pt x="7005" y="1437"/>
                  </a:lnTo>
                  <a:cubicBezTo>
                    <a:pt x="7429" y="1437"/>
                    <a:pt x="7775" y="1091"/>
                    <a:pt x="7775" y="667"/>
                  </a:cubicBezTo>
                  <a:cubicBezTo>
                    <a:pt x="7775" y="377"/>
                    <a:pt x="7619" y="131"/>
                    <a:pt x="738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6" name="Google Shape;7016;p55"/>
            <p:cNvSpPr/>
            <p:nvPr/>
          </p:nvSpPr>
          <p:spPr>
            <a:xfrm>
              <a:off x="2839522" y="4211762"/>
              <a:ext cx="105962" cy="106086"/>
            </a:xfrm>
            <a:custGeom>
              <a:avLst/>
              <a:gdLst/>
              <a:ahLst/>
              <a:cxnLst/>
              <a:rect l="l" t="t" r="r" b="b"/>
              <a:pathLst>
                <a:path w="2559" h="2562" extrusionOk="0">
                  <a:moveTo>
                    <a:pt x="1281" y="0"/>
                  </a:moveTo>
                  <a:lnTo>
                    <a:pt x="0" y="1281"/>
                  </a:lnTo>
                  <a:lnTo>
                    <a:pt x="1281" y="2561"/>
                  </a:lnTo>
                  <a:lnTo>
                    <a:pt x="2558" y="1281"/>
                  </a:lnTo>
                  <a:lnTo>
                    <a:pt x="12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7" name="Google Shape;7017;p55"/>
            <p:cNvSpPr/>
            <p:nvPr/>
          </p:nvSpPr>
          <p:spPr>
            <a:xfrm>
              <a:off x="2861219" y="4348860"/>
              <a:ext cx="62774" cy="62774"/>
            </a:xfrm>
            <a:custGeom>
              <a:avLst/>
              <a:gdLst/>
              <a:ahLst/>
              <a:cxnLst/>
              <a:rect l="l" t="t" r="r" b="b"/>
              <a:pathLst>
                <a:path w="1516" h="1516" extrusionOk="0">
                  <a:moveTo>
                    <a:pt x="759" y="1"/>
                  </a:moveTo>
                  <a:cubicBezTo>
                    <a:pt x="341" y="1"/>
                    <a:pt x="1" y="338"/>
                    <a:pt x="1" y="757"/>
                  </a:cubicBezTo>
                  <a:cubicBezTo>
                    <a:pt x="1" y="1175"/>
                    <a:pt x="341" y="1516"/>
                    <a:pt x="759" y="1516"/>
                  </a:cubicBezTo>
                  <a:cubicBezTo>
                    <a:pt x="1178" y="1516"/>
                    <a:pt x="1515" y="1175"/>
                    <a:pt x="1515" y="757"/>
                  </a:cubicBezTo>
                  <a:cubicBezTo>
                    <a:pt x="1515" y="338"/>
                    <a:pt x="1178" y="1"/>
                    <a:pt x="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8" name="Google Shape;7018;p55"/>
            <p:cNvSpPr/>
            <p:nvPr/>
          </p:nvSpPr>
          <p:spPr>
            <a:xfrm>
              <a:off x="2869666" y="4449603"/>
              <a:ext cx="41159" cy="178756"/>
            </a:xfrm>
            <a:custGeom>
              <a:avLst/>
              <a:gdLst/>
              <a:ahLst/>
              <a:cxnLst/>
              <a:rect l="l" t="t" r="r" b="b"/>
              <a:pathLst>
                <a:path w="994" h="4317" extrusionOk="0">
                  <a:moveTo>
                    <a:pt x="0" y="1"/>
                  </a:moveTo>
                  <a:lnTo>
                    <a:pt x="0" y="4316"/>
                  </a:lnTo>
                  <a:lnTo>
                    <a:pt x="993" y="4316"/>
                  </a:lnTo>
                  <a:lnTo>
                    <a:pt x="9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55"/>
            <p:cNvSpPr/>
            <p:nvPr/>
          </p:nvSpPr>
          <p:spPr>
            <a:xfrm>
              <a:off x="2839604" y="4244349"/>
              <a:ext cx="105879" cy="73374"/>
            </a:xfrm>
            <a:custGeom>
              <a:avLst/>
              <a:gdLst/>
              <a:ahLst/>
              <a:cxnLst/>
              <a:rect l="l" t="t" r="r" b="b"/>
              <a:pathLst>
                <a:path w="2557" h="1772" extrusionOk="0">
                  <a:moveTo>
                    <a:pt x="2065" y="0"/>
                  </a:moveTo>
                  <a:lnTo>
                    <a:pt x="1083" y="979"/>
                  </a:lnTo>
                  <a:lnTo>
                    <a:pt x="297" y="195"/>
                  </a:lnTo>
                  <a:lnTo>
                    <a:pt x="1" y="494"/>
                  </a:lnTo>
                  <a:lnTo>
                    <a:pt x="1281" y="1772"/>
                  </a:lnTo>
                  <a:lnTo>
                    <a:pt x="2556" y="494"/>
                  </a:lnTo>
                  <a:lnTo>
                    <a:pt x="206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55"/>
            <p:cNvSpPr/>
            <p:nvPr/>
          </p:nvSpPr>
          <p:spPr>
            <a:xfrm>
              <a:off x="2863662" y="4353374"/>
              <a:ext cx="60331" cy="58053"/>
            </a:xfrm>
            <a:custGeom>
              <a:avLst/>
              <a:gdLst/>
              <a:ahLst/>
              <a:cxnLst/>
              <a:rect l="l" t="t" r="r" b="b"/>
              <a:pathLst>
                <a:path w="1457" h="1402" extrusionOk="0">
                  <a:moveTo>
                    <a:pt x="1080" y="1"/>
                  </a:moveTo>
                  <a:lnTo>
                    <a:pt x="1080" y="1"/>
                  </a:lnTo>
                  <a:cubicBezTo>
                    <a:pt x="1116" y="87"/>
                    <a:pt x="1136" y="185"/>
                    <a:pt x="1136" y="282"/>
                  </a:cubicBezTo>
                  <a:cubicBezTo>
                    <a:pt x="1136" y="701"/>
                    <a:pt x="798" y="1038"/>
                    <a:pt x="380" y="1038"/>
                  </a:cubicBezTo>
                  <a:cubicBezTo>
                    <a:pt x="240" y="1038"/>
                    <a:pt x="112" y="1002"/>
                    <a:pt x="0" y="932"/>
                  </a:cubicBezTo>
                  <a:lnTo>
                    <a:pt x="0" y="932"/>
                  </a:lnTo>
                  <a:cubicBezTo>
                    <a:pt x="112" y="1206"/>
                    <a:pt x="382" y="1401"/>
                    <a:pt x="700" y="1401"/>
                  </a:cubicBezTo>
                  <a:cubicBezTo>
                    <a:pt x="1119" y="1401"/>
                    <a:pt x="1456" y="1064"/>
                    <a:pt x="1456" y="645"/>
                  </a:cubicBezTo>
                  <a:cubicBezTo>
                    <a:pt x="1454" y="374"/>
                    <a:pt x="1303" y="132"/>
                    <a:pt x="1080"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1" name="Google Shape;7021;p55"/>
            <p:cNvSpPr/>
            <p:nvPr/>
          </p:nvSpPr>
          <p:spPr>
            <a:xfrm>
              <a:off x="2869666" y="4449727"/>
              <a:ext cx="41159" cy="178632"/>
            </a:xfrm>
            <a:custGeom>
              <a:avLst/>
              <a:gdLst/>
              <a:ahLst/>
              <a:cxnLst/>
              <a:rect l="l" t="t" r="r" b="b"/>
              <a:pathLst>
                <a:path w="994" h="4314" extrusionOk="0">
                  <a:moveTo>
                    <a:pt x="608" y="0"/>
                  </a:moveTo>
                  <a:lnTo>
                    <a:pt x="608" y="3920"/>
                  </a:lnTo>
                  <a:lnTo>
                    <a:pt x="0" y="3920"/>
                  </a:lnTo>
                  <a:lnTo>
                    <a:pt x="0" y="4313"/>
                  </a:lnTo>
                  <a:lnTo>
                    <a:pt x="993" y="4313"/>
                  </a:lnTo>
                  <a:lnTo>
                    <a:pt x="99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642745" y="4213860"/>
            <a:ext cx="5858510"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Decorating the home with decorative items.</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III. Decor</a:t>
            </a:r>
            <a:endParaRPr lang="en-US" altLang="en-GB"/>
          </a:p>
        </p:txBody>
      </p:sp>
      <p:pic>
        <p:nvPicPr>
          <p:cNvPr id="2" name="Picture 1" descr="1"/>
          <p:cNvPicPr>
            <a:picLocks noChangeAspect="1"/>
          </p:cNvPicPr>
          <p:nvPr/>
        </p:nvPicPr>
        <p:blipFill>
          <a:blip r:embed="rId1"/>
          <a:stretch>
            <a:fillRect/>
          </a:stretch>
        </p:blipFill>
        <p:spPr>
          <a:xfrm>
            <a:off x="835660" y="979170"/>
            <a:ext cx="3197860" cy="3186430"/>
          </a:xfrm>
          <a:prstGeom prst="rect">
            <a:avLst/>
          </a:prstGeom>
        </p:spPr>
      </p:pic>
      <p:pic>
        <p:nvPicPr>
          <p:cNvPr id="3" name="Picture 2" descr="2"/>
          <p:cNvPicPr>
            <a:picLocks noChangeAspect="1"/>
          </p:cNvPicPr>
          <p:nvPr/>
        </p:nvPicPr>
        <p:blipFill>
          <a:blip r:embed="rId2"/>
          <a:stretch>
            <a:fillRect/>
          </a:stretch>
        </p:blipFill>
        <p:spPr>
          <a:xfrm>
            <a:off x="4102735" y="979170"/>
            <a:ext cx="4510405" cy="3186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642745" y="4213860"/>
            <a:ext cx="5858510"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Decorating for potted flowers</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III. Decor</a:t>
            </a:r>
            <a:endParaRPr lang="en-US" altLang="en-GB"/>
          </a:p>
        </p:txBody>
      </p:sp>
      <p:pic>
        <p:nvPicPr>
          <p:cNvPr id="2" name="Picture 1" descr="3"/>
          <p:cNvPicPr>
            <a:picLocks noChangeAspect="1"/>
          </p:cNvPicPr>
          <p:nvPr/>
        </p:nvPicPr>
        <p:blipFill>
          <a:blip r:embed="rId1"/>
          <a:stretch>
            <a:fillRect/>
          </a:stretch>
        </p:blipFill>
        <p:spPr>
          <a:xfrm>
            <a:off x="730250" y="1022985"/>
            <a:ext cx="4221480" cy="3190875"/>
          </a:xfrm>
          <a:prstGeom prst="rect">
            <a:avLst/>
          </a:prstGeom>
        </p:spPr>
      </p:pic>
      <p:pic>
        <p:nvPicPr>
          <p:cNvPr id="4" name="Picture 3" descr="4"/>
          <p:cNvPicPr>
            <a:picLocks noChangeAspect="1"/>
          </p:cNvPicPr>
          <p:nvPr/>
        </p:nvPicPr>
        <p:blipFill>
          <a:blip r:embed="rId2"/>
          <a:stretch>
            <a:fillRect/>
          </a:stretch>
        </p:blipFill>
        <p:spPr>
          <a:xfrm>
            <a:off x="5081270" y="631190"/>
            <a:ext cx="2891790" cy="35826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85" name="Shape 7585"/>
        <p:cNvGrpSpPr/>
        <p:nvPr/>
      </p:nvGrpSpPr>
      <p:grpSpPr>
        <a:xfrm>
          <a:off x="0" y="0"/>
          <a:ext cx="0" cy="0"/>
          <a:chOff x="0" y="0"/>
          <a:chExt cx="0" cy="0"/>
        </a:xfrm>
      </p:grpSpPr>
      <p:grpSp>
        <p:nvGrpSpPr>
          <p:cNvPr id="7586" name="Google Shape;7586;p59"/>
          <p:cNvGrpSpPr/>
          <p:nvPr/>
        </p:nvGrpSpPr>
        <p:grpSpPr>
          <a:xfrm rot="-6852953" flipH="1">
            <a:off x="2462902" y="-329427"/>
            <a:ext cx="2446976" cy="4007545"/>
            <a:chOff x="1451675" y="1542375"/>
            <a:chExt cx="620750" cy="1016625"/>
          </a:xfrm>
        </p:grpSpPr>
        <p:sp>
          <p:nvSpPr>
            <p:cNvPr id="7587" name="Google Shape;7587;p59"/>
            <p:cNvSpPr/>
            <p:nvPr/>
          </p:nvSpPr>
          <p:spPr>
            <a:xfrm>
              <a:off x="1984525" y="2321775"/>
              <a:ext cx="33575" cy="104025"/>
            </a:xfrm>
            <a:custGeom>
              <a:avLst/>
              <a:gdLst/>
              <a:ahLst/>
              <a:cxnLst/>
              <a:rect l="l" t="t" r="r" b="b"/>
              <a:pathLst>
                <a:path w="1343" h="4161" extrusionOk="0">
                  <a:moveTo>
                    <a:pt x="1239" y="0"/>
                  </a:moveTo>
                  <a:cubicBezTo>
                    <a:pt x="882" y="288"/>
                    <a:pt x="737" y="762"/>
                    <a:pt x="628" y="1208"/>
                  </a:cubicBezTo>
                  <a:cubicBezTo>
                    <a:pt x="469" y="1858"/>
                    <a:pt x="344" y="2522"/>
                    <a:pt x="226" y="3181"/>
                  </a:cubicBezTo>
                  <a:cubicBezTo>
                    <a:pt x="207" y="3326"/>
                    <a:pt x="0" y="3953"/>
                    <a:pt x="106" y="4084"/>
                  </a:cubicBezTo>
                  <a:cubicBezTo>
                    <a:pt x="149" y="4138"/>
                    <a:pt x="189" y="4160"/>
                    <a:pt x="226" y="4160"/>
                  </a:cubicBezTo>
                  <a:cubicBezTo>
                    <a:pt x="321" y="4160"/>
                    <a:pt x="394" y="4011"/>
                    <a:pt x="430" y="3870"/>
                  </a:cubicBezTo>
                  <a:cubicBezTo>
                    <a:pt x="712" y="2743"/>
                    <a:pt x="988" y="1615"/>
                    <a:pt x="1267" y="488"/>
                  </a:cubicBezTo>
                  <a:cubicBezTo>
                    <a:pt x="1306" y="324"/>
                    <a:pt x="1342" y="137"/>
                    <a:pt x="1239"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8" name="Google Shape;7588;p59"/>
            <p:cNvSpPr/>
            <p:nvPr/>
          </p:nvSpPr>
          <p:spPr>
            <a:xfrm>
              <a:off x="1984525" y="2326300"/>
              <a:ext cx="26450" cy="99600"/>
            </a:xfrm>
            <a:custGeom>
              <a:avLst/>
              <a:gdLst/>
              <a:ahLst/>
              <a:cxnLst/>
              <a:rect l="l" t="t" r="r" b="b"/>
              <a:pathLst>
                <a:path w="1058" h="3984" extrusionOk="0">
                  <a:moveTo>
                    <a:pt x="1058" y="1"/>
                  </a:moveTo>
                  <a:lnTo>
                    <a:pt x="1058" y="1"/>
                  </a:lnTo>
                  <a:cubicBezTo>
                    <a:pt x="826" y="285"/>
                    <a:pt x="715" y="664"/>
                    <a:pt x="625" y="1027"/>
                  </a:cubicBezTo>
                  <a:cubicBezTo>
                    <a:pt x="463" y="1680"/>
                    <a:pt x="338" y="2338"/>
                    <a:pt x="226" y="3002"/>
                  </a:cubicBezTo>
                  <a:cubicBezTo>
                    <a:pt x="201" y="3147"/>
                    <a:pt x="0" y="3775"/>
                    <a:pt x="104" y="3906"/>
                  </a:cubicBezTo>
                  <a:cubicBezTo>
                    <a:pt x="148" y="3961"/>
                    <a:pt x="189" y="3983"/>
                    <a:pt x="227" y="3983"/>
                  </a:cubicBezTo>
                  <a:cubicBezTo>
                    <a:pt x="256" y="3983"/>
                    <a:pt x="283" y="3970"/>
                    <a:pt x="307" y="3948"/>
                  </a:cubicBezTo>
                  <a:cubicBezTo>
                    <a:pt x="463" y="2668"/>
                    <a:pt x="681" y="1273"/>
                    <a:pt x="1058"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9" name="Google Shape;7589;p59"/>
            <p:cNvSpPr/>
            <p:nvPr/>
          </p:nvSpPr>
          <p:spPr>
            <a:xfrm>
              <a:off x="1991150" y="2281100"/>
              <a:ext cx="37750" cy="83925"/>
            </a:xfrm>
            <a:custGeom>
              <a:avLst/>
              <a:gdLst/>
              <a:ahLst/>
              <a:cxnLst/>
              <a:rect l="l" t="t" r="r" b="b"/>
              <a:pathLst>
                <a:path w="1510" h="3357" extrusionOk="0">
                  <a:moveTo>
                    <a:pt x="1002" y="1"/>
                  </a:moveTo>
                  <a:cubicBezTo>
                    <a:pt x="483" y="349"/>
                    <a:pt x="145" y="946"/>
                    <a:pt x="73" y="1566"/>
                  </a:cubicBezTo>
                  <a:cubicBezTo>
                    <a:pt x="0" y="2188"/>
                    <a:pt x="171" y="2827"/>
                    <a:pt x="505" y="3357"/>
                  </a:cubicBezTo>
                  <a:cubicBezTo>
                    <a:pt x="896" y="2869"/>
                    <a:pt x="1256" y="2358"/>
                    <a:pt x="1381" y="1742"/>
                  </a:cubicBezTo>
                  <a:cubicBezTo>
                    <a:pt x="1510" y="1128"/>
                    <a:pt x="1406" y="483"/>
                    <a:pt x="1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0" name="Google Shape;7590;p59"/>
            <p:cNvSpPr/>
            <p:nvPr/>
          </p:nvSpPr>
          <p:spPr>
            <a:xfrm>
              <a:off x="1991075" y="2314175"/>
              <a:ext cx="35875" cy="50850"/>
            </a:xfrm>
            <a:custGeom>
              <a:avLst/>
              <a:gdLst/>
              <a:ahLst/>
              <a:cxnLst/>
              <a:rect l="l" t="t" r="r" b="b"/>
              <a:pathLst>
                <a:path w="1435" h="2034" extrusionOk="0">
                  <a:moveTo>
                    <a:pt x="779" y="0"/>
                  </a:moveTo>
                  <a:cubicBezTo>
                    <a:pt x="698" y="181"/>
                    <a:pt x="584" y="343"/>
                    <a:pt x="444" y="483"/>
                  </a:cubicBezTo>
                  <a:cubicBezTo>
                    <a:pt x="406" y="516"/>
                    <a:pt x="357" y="550"/>
                    <a:pt x="313" y="550"/>
                  </a:cubicBezTo>
                  <a:cubicBezTo>
                    <a:pt x="298" y="550"/>
                    <a:pt x="284" y="547"/>
                    <a:pt x="271" y="539"/>
                  </a:cubicBezTo>
                  <a:cubicBezTo>
                    <a:pt x="252" y="525"/>
                    <a:pt x="241" y="502"/>
                    <a:pt x="227" y="477"/>
                  </a:cubicBezTo>
                  <a:cubicBezTo>
                    <a:pt x="171" y="371"/>
                    <a:pt x="129" y="254"/>
                    <a:pt x="98" y="140"/>
                  </a:cubicBezTo>
                  <a:cubicBezTo>
                    <a:pt x="90" y="176"/>
                    <a:pt x="87" y="212"/>
                    <a:pt x="82" y="251"/>
                  </a:cubicBezTo>
                  <a:cubicBezTo>
                    <a:pt x="1" y="865"/>
                    <a:pt x="174" y="1504"/>
                    <a:pt x="508" y="2034"/>
                  </a:cubicBezTo>
                  <a:cubicBezTo>
                    <a:pt x="905" y="1546"/>
                    <a:pt x="1262" y="1035"/>
                    <a:pt x="1387" y="421"/>
                  </a:cubicBezTo>
                  <a:cubicBezTo>
                    <a:pt x="1412" y="310"/>
                    <a:pt x="1426" y="198"/>
                    <a:pt x="1435" y="87"/>
                  </a:cubicBezTo>
                  <a:lnTo>
                    <a:pt x="1435" y="87"/>
                  </a:lnTo>
                  <a:cubicBezTo>
                    <a:pt x="1384" y="254"/>
                    <a:pt x="1315" y="419"/>
                    <a:pt x="1189" y="539"/>
                  </a:cubicBezTo>
                  <a:cubicBezTo>
                    <a:pt x="1158" y="566"/>
                    <a:pt x="1122" y="594"/>
                    <a:pt x="1080" y="597"/>
                  </a:cubicBezTo>
                  <a:cubicBezTo>
                    <a:pt x="1079" y="597"/>
                    <a:pt x="1078" y="597"/>
                    <a:pt x="1077" y="597"/>
                  </a:cubicBezTo>
                  <a:cubicBezTo>
                    <a:pt x="1001" y="597"/>
                    <a:pt x="949" y="509"/>
                    <a:pt x="921" y="433"/>
                  </a:cubicBezTo>
                  <a:cubicBezTo>
                    <a:pt x="865" y="282"/>
                    <a:pt x="810" y="154"/>
                    <a:pt x="779"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1" name="Google Shape;7591;p59"/>
            <p:cNvSpPr/>
            <p:nvPr/>
          </p:nvSpPr>
          <p:spPr>
            <a:xfrm>
              <a:off x="1991150" y="2314025"/>
              <a:ext cx="19550" cy="49625"/>
            </a:xfrm>
            <a:custGeom>
              <a:avLst/>
              <a:gdLst/>
              <a:ahLst/>
              <a:cxnLst/>
              <a:rect l="l" t="t" r="r" b="b"/>
              <a:pathLst>
                <a:path w="782" h="1985" extrusionOk="0">
                  <a:moveTo>
                    <a:pt x="770" y="1"/>
                  </a:moveTo>
                  <a:cubicBezTo>
                    <a:pt x="692" y="179"/>
                    <a:pt x="575" y="341"/>
                    <a:pt x="436" y="480"/>
                  </a:cubicBezTo>
                  <a:cubicBezTo>
                    <a:pt x="400" y="514"/>
                    <a:pt x="352" y="549"/>
                    <a:pt x="307" y="549"/>
                  </a:cubicBezTo>
                  <a:cubicBezTo>
                    <a:pt x="293" y="549"/>
                    <a:pt x="279" y="545"/>
                    <a:pt x="265" y="536"/>
                  </a:cubicBezTo>
                  <a:cubicBezTo>
                    <a:pt x="246" y="522"/>
                    <a:pt x="235" y="503"/>
                    <a:pt x="221" y="478"/>
                  </a:cubicBezTo>
                  <a:cubicBezTo>
                    <a:pt x="165" y="369"/>
                    <a:pt x="123" y="254"/>
                    <a:pt x="92" y="140"/>
                  </a:cubicBezTo>
                  <a:cubicBezTo>
                    <a:pt x="84" y="173"/>
                    <a:pt x="81" y="213"/>
                    <a:pt x="73" y="252"/>
                  </a:cubicBezTo>
                  <a:cubicBezTo>
                    <a:pt x="0" y="851"/>
                    <a:pt x="162" y="1468"/>
                    <a:pt x="475" y="1984"/>
                  </a:cubicBezTo>
                  <a:cubicBezTo>
                    <a:pt x="528" y="1328"/>
                    <a:pt x="631" y="676"/>
                    <a:pt x="782" y="37"/>
                  </a:cubicBezTo>
                  <a:cubicBezTo>
                    <a:pt x="779" y="31"/>
                    <a:pt x="779" y="26"/>
                    <a:pt x="779" y="23"/>
                  </a:cubicBezTo>
                  <a:cubicBezTo>
                    <a:pt x="776" y="12"/>
                    <a:pt x="776" y="6"/>
                    <a:pt x="770"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2" name="Google Shape;7592;p59"/>
            <p:cNvSpPr/>
            <p:nvPr/>
          </p:nvSpPr>
          <p:spPr>
            <a:xfrm>
              <a:off x="2010600" y="2281025"/>
              <a:ext cx="17050" cy="47875"/>
            </a:xfrm>
            <a:custGeom>
              <a:avLst/>
              <a:gdLst/>
              <a:ahLst/>
              <a:cxnLst/>
              <a:rect l="l" t="t" r="r" b="b"/>
              <a:pathLst>
                <a:path w="682" h="1915" extrusionOk="0">
                  <a:moveTo>
                    <a:pt x="224" y="1"/>
                  </a:moveTo>
                  <a:cubicBezTo>
                    <a:pt x="213" y="7"/>
                    <a:pt x="204" y="15"/>
                    <a:pt x="199" y="18"/>
                  </a:cubicBezTo>
                  <a:cubicBezTo>
                    <a:pt x="129" y="458"/>
                    <a:pt x="62" y="896"/>
                    <a:pt x="1" y="1340"/>
                  </a:cubicBezTo>
                  <a:cubicBezTo>
                    <a:pt x="1" y="1348"/>
                    <a:pt x="1" y="1351"/>
                    <a:pt x="4" y="1357"/>
                  </a:cubicBezTo>
                  <a:cubicBezTo>
                    <a:pt x="34" y="1496"/>
                    <a:pt x="87" y="1616"/>
                    <a:pt x="137" y="1753"/>
                  </a:cubicBezTo>
                  <a:cubicBezTo>
                    <a:pt x="165" y="1826"/>
                    <a:pt x="210" y="1915"/>
                    <a:pt x="289" y="1915"/>
                  </a:cubicBezTo>
                  <a:cubicBezTo>
                    <a:pt x="292" y="1915"/>
                    <a:pt x="294" y="1915"/>
                    <a:pt x="296" y="1915"/>
                  </a:cubicBezTo>
                  <a:cubicBezTo>
                    <a:pt x="338" y="1912"/>
                    <a:pt x="375" y="1887"/>
                    <a:pt x="405" y="1856"/>
                  </a:cubicBezTo>
                  <a:cubicBezTo>
                    <a:pt x="531" y="1739"/>
                    <a:pt x="601" y="1574"/>
                    <a:pt x="648" y="1407"/>
                  </a:cubicBezTo>
                  <a:cubicBezTo>
                    <a:pt x="681" y="902"/>
                    <a:pt x="550" y="394"/>
                    <a:pt x="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3" name="Google Shape;7593;p59"/>
            <p:cNvSpPr/>
            <p:nvPr/>
          </p:nvSpPr>
          <p:spPr>
            <a:xfrm>
              <a:off x="1993300" y="2281525"/>
              <a:ext cx="22225" cy="46225"/>
            </a:xfrm>
            <a:custGeom>
              <a:avLst/>
              <a:gdLst/>
              <a:ahLst/>
              <a:cxnLst/>
              <a:rect l="l" t="t" r="r" b="b"/>
              <a:pathLst>
                <a:path w="889" h="1849" extrusionOk="0">
                  <a:moveTo>
                    <a:pt x="888" y="0"/>
                  </a:moveTo>
                  <a:lnTo>
                    <a:pt x="888" y="0"/>
                  </a:lnTo>
                  <a:cubicBezTo>
                    <a:pt x="414" y="330"/>
                    <a:pt x="96" y="865"/>
                    <a:pt x="1" y="1437"/>
                  </a:cubicBezTo>
                  <a:cubicBezTo>
                    <a:pt x="34" y="1554"/>
                    <a:pt x="76" y="1669"/>
                    <a:pt x="132" y="1778"/>
                  </a:cubicBezTo>
                  <a:cubicBezTo>
                    <a:pt x="140" y="1797"/>
                    <a:pt x="154" y="1822"/>
                    <a:pt x="177" y="1836"/>
                  </a:cubicBezTo>
                  <a:cubicBezTo>
                    <a:pt x="191" y="1845"/>
                    <a:pt x="205" y="1849"/>
                    <a:pt x="220" y="1849"/>
                  </a:cubicBezTo>
                  <a:cubicBezTo>
                    <a:pt x="266" y="1849"/>
                    <a:pt x="313" y="1814"/>
                    <a:pt x="347" y="1780"/>
                  </a:cubicBezTo>
                  <a:cubicBezTo>
                    <a:pt x="486" y="1641"/>
                    <a:pt x="601" y="1482"/>
                    <a:pt x="682" y="1301"/>
                  </a:cubicBezTo>
                  <a:cubicBezTo>
                    <a:pt x="684" y="1309"/>
                    <a:pt x="684" y="1317"/>
                    <a:pt x="690" y="1323"/>
                  </a:cubicBezTo>
                  <a:cubicBezTo>
                    <a:pt x="751" y="885"/>
                    <a:pt x="818" y="441"/>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4" name="Google Shape;7594;p59"/>
            <p:cNvSpPr/>
            <p:nvPr/>
          </p:nvSpPr>
          <p:spPr>
            <a:xfrm>
              <a:off x="1705750" y="2284300"/>
              <a:ext cx="188400" cy="48975"/>
            </a:xfrm>
            <a:custGeom>
              <a:avLst/>
              <a:gdLst/>
              <a:ahLst/>
              <a:cxnLst/>
              <a:rect l="l" t="t" r="r" b="b"/>
              <a:pathLst>
                <a:path w="7536" h="1959" extrusionOk="0">
                  <a:moveTo>
                    <a:pt x="425" y="0"/>
                  </a:moveTo>
                  <a:cubicBezTo>
                    <a:pt x="269" y="0"/>
                    <a:pt x="120" y="33"/>
                    <a:pt x="1" y="132"/>
                  </a:cubicBezTo>
                  <a:cubicBezTo>
                    <a:pt x="525" y="740"/>
                    <a:pt x="1359" y="972"/>
                    <a:pt x="2149" y="1139"/>
                  </a:cubicBezTo>
                  <a:cubicBezTo>
                    <a:pt x="3298" y="1388"/>
                    <a:pt x="4459" y="1569"/>
                    <a:pt x="5614" y="1728"/>
                  </a:cubicBezTo>
                  <a:cubicBezTo>
                    <a:pt x="5816" y="1756"/>
                    <a:pt x="6530" y="1959"/>
                    <a:pt x="6942" y="1959"/>
                  </a:cubicBezTo>
                  <a:cubicBezTo>
                    <a:pt x="7059" y="1959"/>
                    <a:pt x="7152" y="1942"/>
                    <a:pt x="7201" y="1901"/>
                  </a:cubicBezTo>
                  <a:cubicBezTo>
                    <a:pt x="7536" y="1616"/>
                    <a:pt x="7156" y="1415"/>
                    <a:pt x="6813" y="1343"/>
                  </a:cubicBezTo>
                  <a:cubicBezTo>
                    <a:pt x="4830" y="916"/>
                    <a:pt x="2841" y="486"/>
                    <a:pt x="854" y="57"/>
                  </a:cubicBezTo>
                  <a:cubicBezTo>
                    <a:pt x="716" y="28"/>
                    <a:pt x="567" y="0"/>
                    <a:pt x="425"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5" name="Google Shape;7595;p59"/>
            <p:cNvSpPr/>
            <p:nvPr/>
          </p:nvSpPr>
          <p:spPr>
            <a:xfrm>
              <a:off x="1713900" y="2295200"/>
              <a:ext cx="176150" cy="38150"/>
            </a:xfrm>
            <a:custGeom>
              <a:avLst/>
              <a:gdLst/>
              <a:ahLst/>
              <a:cxnLst/>
              <a:rect l="l" t="t" r="r" b="b"/>
              <a:pathLst>
                <a:path w="7046" h="1526" extrusionOk="0">
                  <a:moveTo>
                    <a:pt x="1" y="0"/>
                  </a:moveTo>
                  <a:lnTo>
                    <a:pt x="1" y="0"/>
                  </a:lnTo>
                  <a:cubicBezTo>
                    <a:pt x="512" y="385"/>
                    <a:pt x="1184" y="564"/>
                    <a:pt x="1823" y="703"/>
                  </a:cubicBezTo>
                  <a:cubicBezTo>
                    <a:pt x="2969" y="952"/>
                    <a:pt x="4133" y="1133"/>
                    <a:pt x="5296" y="1295"/>
                  </a:cubicBezTo>
                  <a:cubicBezTo>
                    <a:pt x="5496" y="1323"/>
                    <a:pt x="6213" y="1525"/>
                    <a:pt x="6624" y="1525"/>
                  </a:cubicBezTo>
                  <a:cubicBezTo>
                    <a:pt x="6741" y="1525"/>
                    <a:pt x="6832" y="1509"/>
                    <a:pt x="6881" y="1468"/>
                  </a:cubicBezTo>
                  <a:cubicBezTo>
                    <a:pt x="7045" y="1328"/>
                    <a:pt x="7034" y="1208"/>
                    <a:pt x="6945" y="1111"/>
                  </a:cubicBezTo>
                  <a:cubicBezTo>
                    <a:pt x="4702" y="901"/>
                    <a:pt x="2250" y="594"/>
                    <a:pt x="1"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6" name="Google Shape;7596;p59"/>
            <p:cNvSpPr/>
            <p:nvPr/>
          </p:nvSpPr>
          <p:spPr>
            <a:xfrm>
              <a:off x="1503975" y="1976575"/>
              <a:ext cx="98375" cy="52175"/>
            </a:xfrm>
            <a:custGeom>
              <a:avLst/>
              <a:gdLst/>
              <a:ahLst/>
              <a:cxnLst/>
              <a:rect l="l" t="t" r="r" b="b"/>
              <a:pathLst>
                <a:path w="3935" h="2087" extrusionOk="0">
                  <a:moveTo>
                    <a:pt x="129" y="0"/>
                  </a:moveTo>
                  <a:cubicBezTo>
                    <a:pt x="85" y="0"/>
                    <a:pt x="42" y="8"/>
                    <a:pt x="1" y="27"/>
                  </a:cubicBezTo>
                  <a:cubicBezTo>
                    <a:pt x="199" y="442"/>
                    <a:pt x="626" y="693"/>
                    <a:pt x="1033" y="903"/>
                  </a:cubicBezTo>
                  <a:cubicBezTo>
                    <a:pt x="1633" y="1210"/>
                    <a:pt x="2244" y="1480"/>
                    <a:pt x="2860" y="1745"/>
                  </a:cubicBezTo>
                  <a:cubicBezTo>
                    <a:pt x="2984" y="1798"/>
                    <a:pt x="3461" y="2086"/>
                    <a:pt x="3660" y="2086"/>
                  </a:cubicBezTo>
                  <a:cubicBezTo>
                    <a:pt x="3680" y="2086"/>
                    <a:pt x="3697" y="2084"/>
                    <a:pt x="3711" y="2077"/>
                  </a:cubicBezTo>
                  <a:cubicBezTo>
                    <a:pt x="3934" y="1968"/>
                    <a:pt x="3756" y="1804"/>
                    <a:pt x="3580" y="1712"/>
                  </a:cubicBezTo>
                  <a:cubicBezTo>
                    <a:pt x="2548" y="1182"/>
                    <a:pt x="1516" y="646"/>
                    <a:pt x="483" y="113"/>
                  </a:cubicBezTo>
                  <a:cubicBezTo>
                    <a:pt x="373" y="58"/>
                    <a:pt x="248" y="0"/>
                    <a:pt x="129"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7" name="Google Shape;7597;p59"/>
            <p:cNvSpPr/>
            <p:nvPr/>
          </p:nvSpPr>
          <p:spPr>
            <a:xfrm>
              <a:off x="1507325" y="1982600"/>
              <a:ext cx="92500" cy="46225"/>
            </a:xfrm>
            <a:custGeom>
              <a:avLst/>
              <a:gdLst/>
              <a:ahLst/>
              <a:cxnLst/>
              <a:rect l="l" t="t" r="r" b="b"/>
              <a:pathLst>
                <a:path w="3700" h="1849" extrusionOk="0">
                  <a:moveTo>
                    <a:pt x="1" y="0"/>
                  </a:moveTo>
                  <a:lnTo>
                    <a:pt x="1" y="0"/>
                  </a:lnTo>
                  <a:cubicBezTo>
                    <a:pt x="224" y="291"/>
                    <a:pt x="567" y="489"/>
                    <a:pt x="899" y="662"/>
                  </a:cubicBezTo>
                  <a:cubicBezTo>
                    <a:pt x="1496" y="969"/>
                    <a:pt x="2110" y="1242"/>
                    <a:pt x="2726" y="1507"/>
                  </a:cubicBezTo>
                  <a:cubicBezTo>
                    <a:pt x="2850" y="1563"/>
                    <a:pt x="3326" y="1848"/>
                    <a:pt x="3526" y="1848"/>
                  </a:cubicBezTo>
                  <a:cubicBezTo>
                    <a:pt x="3546" y="1848"/>
                    <a:pt x="3563" y="1845"/>
                    <a:pt x="3577" y="1839"/>
                  </a:cubicBezTo>
                  <a:cubicBezTo>
                    <a:pt x="3689" y="1786"/>
                    <a:pt x="3700" y="1722"/>
                    <a:pt x="3664" y="1655"/>
                  </a:cubicBezTo>
                  <a:cubicBezTo>
                    <a:pt x="2458" y="1197"/>
                    <a:pt x="1153" y="664"/>
                    <a:pt x="1"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8" name="Google Shape;7598;p59"/>
            <p:cNvSpPr/>
            <p:nvPr/>
          </p:nvSpPr>
          <p:spPr>
            <a:xfrm>
              <a:off x="1903975" y="2192375"/>
              <a:ext cx="26050" cy="148875"/>
            </a:xfrm>
            <a:custGeom>
              <a:avLst/>
              <a:gdLst/>
              <a:ahLst/>
              <a:cxnLst/>
              <a:rect l="l" t="t" r="r" b="b"/>
              <a:pathLst>
                <a:path w="1042" h="5955" extrusionOk="0">
                  <a:moveTo>
                    <a:pt x="287" y="0"/>
                  </a:moveTo>
                  <a:cubicBezTo>
                    <a:pt x="259" y="0"/>
                    <a:pt x="232" y="8"/>
                    <a:pt x="209" y="26"/>
                  </a:cubicBezTo>
                  <a:cubicBezTo>
                    <a:pt x="0" y="188"/>
                    <a:pt x="126" y="1625"/>
                    <a:pt x="126" y="1912"/>
                  </a:cubicBezTo>
                  <a:cubicBezTo>
                    <a:pt x="120" y="2568"/>
                    <a:pt x="140" y="3221"/>
                    <a:pt x="179" y="3876"/>
                  </a:cubicBezTo>
                  <a:cubicBezTo>
                    <a:pt x="204" y="4303"/>
                    <a:pt x="109" y="5369"/>
                    <a:pt x="374" y="5726"/>
                  </a:cubicBezTo>
                  <a:cubicBezTo>
                    <a:pt x="491" y="5886"/>
                    <a:pt x="606" y="5954"/>
                    <a:pt x="705" y="5954"/>
                  </a:cubicBezTo>
                  <a:cubicBezTo>
                    <a:pt x="906" y="5954"/>
                    <a:pt x="1042" y="5674"/>
                    <a:pt x="1005" y="5299"/>
                  </a:cubicBezTo>
                  <a:cubicBezTo>
                    <a:pt x="834" y="3639"/>
                    <a:pt x="667" y="1979"/>
                    <a:pt x="500" y="319"/>
                  </a:cubicBezTo>
                  <a:cubicBezTo>
                    <a:pt x="488" y="235"/>
                    <a:pt x="477" y="143"/>
                    <a:pt x="430" y="76"/>
                  </a:cubicBezTo>
                  <a:cubicBezTo>
                    <a:pt x="397" y="30"/>
                    <a:pt x="340" y="0"/>
                    <a:pt x="287"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9" name="Google Shape;7599;p59"/>
            <p:cNvSpPr/>
            <p:nvPr/>
          </p:nvSpPr>
          <p:spPr>
            <a:xfrm>
              <a:off x="1911650" y="2192400"/>
              <a:ext cx="18350" cy="148725"/>
            </a:xfrm>
            <a:custGeom>
              <a:avLst/>
              <a:gdLst/>
              <a:ahLst/>
              <a:cxnLst/>
              <a:rect l="l" t="t" r="r" b="b"/>
              <a:pathLst>
                <a:path w="734" h="5949" extrusionOk="0">
                  <a:moveTo>
                    <a:pt x="0" y="0"/>
                  </a:moveTo>
                  <a:lnTo>
                    <a:pt x="0" y="0"/>
                  </a:lnTo>
                  <a:cubicBezTo>
                    <a:pt x="36" y="1984"/>
                    <a:pt x="151" y="3967"/>
                    <a:pt x="343" y="5942"/>
                  </a:cubicBezTo>
                  <a:cubicBezTo>
                    <a:pt x="361" y="5947"/>
                    <a:pt x="379" y="5949"/>
                    <a:pt x="396" y="5949"/>
                  </a:cubicBezTo>
                  <a:cubicBezTo>
                    <a:pt x="597" y="5949"/>
                    <a:pt x="733" y="5670"/>
                    <a:pt x="695" y="5292"/>
                  </a:cubicBezTo>
                  <a:cubicBezTo>
                    <a:pt x="527" y="3632"/>
                    <a:pt x="360" y="1973"/>
                    <a:pt x="190" y="313"/>
                  </a:cubicBezTo>
                  <a:cubicBezTo>
                    <a:pt x="179" y="229"/>
                    <a:pt x="170" y="142"/>
                    <a:pt x="120" y="73"/>
                  </a:cubicBezTo>
                  <a:cubicBezTo>
                    <a:pt x="92" y="34"/>
                    <a:pt x="45" y="6"/>
                    <a:pt x="0"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0" name="Google Shape;7600;p59"/>
            <p:cNvSpPr/>
            <p:nvPr/>
          </p:nvSpPr>
          <p:spPr>
            <a:xfrm>
              <a:off x="1451675" y="1542375"/>
              <a:ext cx="620750" cy="1016625"/>
            </a:xfrm>
            <a:custGeom>
              <a:avLst/>
              <a:gdLst/>
              <a:ahLst/>
              <a:cxnLst/>
              <a:rect l="l" t="t" r="r" b="b"/>
              <a:pathLst>
                <a:path w="24830" h="40665" extrusionOk="0">
                  <a:moveTo>
                    <a:pt x="1060" y="0"/>
                  </a:moveTo>
                  <a:lnTo>
                    <a:pt x="1060" y="0"/>
                  </a:lnTo>
                  <a:cubicBezTo>
                    <a:pt x="0" y="4506"/>
                    <a:pt x="148" y="9360"/>
                    <a:pt x="1914" y="13640"/>
                  </a:cubicBezTo>
                  <a:cubicBezTo>
                    <a:pt x="3432" y="17317"/>
                    <a:pt x="6063" y="20413"/>
                    <a:pt x="8707" y="23387"/>
                  </a:cubicBezTo>
                  <a:cubicBezTo>
                    <a:pt x="10632" y="25546"/>
                    <a:pt x="12596" y="27681"/>
                    <a:pt x="14705" y="29661"/>
                  </a:cubicBezTo>
                  <a:cubicBezTo>
                    <a:pt x="18131" y="32878"/>
                    <a:pt x="22123" y="35961"/>
                    <a:pt x="23471" y="40458"/>
                  </a:cubicBezTo>
                  <a:cubicBezTo>
                    <a:pt x="23515" y="40604"/>
                    <a:pt x="23645" y="40665"/>
                    <a:pt x="23805" y="40665"/>
                  </a:cubicBezTo>
                  <a:cubicBezTo>
                    <a:pt x="24120" y="40665"/>
                    <a:pt x="24551" y="40429"/>
                    <a:pt x="24662" y="40151"/>
                  </a:cubicBezTo>
                  <a:cubicBezTo>
                    <a:pt x="24830" y="39730"/>
                    <a:pt x="24620" y="39255"/>
                    <a:pt x="24405" y="38854"/>
                  </a:cubicBezTo>
                  <a:cubicBezTo>
                    <a:pt x="22327" y="34990"/>
                    <a:pt x="19258" y="31754"/>
                    <a:pt x="16072" y="28735"/>
                  </a:cubicBezTo>
                  <a:cubicBezTo>
                    <a:pt x="12889" y="25714"/>
                    <a:pt x="9544" y="22840"/>
                    <a:pt x="6738" y="19465"/>
                  </a:cubicBezTo>
                  <a:cubicBezTo>
                    <a:pt x="3931" y="16089"/>
                    <a:pt x="1658" y="12128"/>
                    <a:pt x="1044" y="7784"/>
                  </a:cubicBezTo>
                  <a:cubicBezTo>
                    <a:pt x="678" y="5175"/>
                    <a:pt x="821" y="2623"/>
                    <a:pt x="1060"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1" name="Google Shape;7601;p59"/>
            <p:cNvSpPr/>
            <p:nvPr/>
          </p:nvSpPr>
          <p:spPr>
            <a:xfrm>
              <a:off x="1451750" y="1547675"/>
              <a:ext cx="615875" cy="1011200"/>
            </a:xfrm>
            <a:custGeom>
              <a:avLst/>
              <a:gdLst/>
              <a:ahLst/>
              <a:cxnLst/>
              <a:rect l="l" t="t" r="r" b="b"/>
              <a:pathLst>
                <a:path w="24635" h="40448" extrusionOk="0">
                  <a:moveTo>
                    <a:pt x="1004" y="0"/>
                  </a:moveTo>
                  <a:lnTo>
                    <a:pt x="1004" y="0"/>
                  </a:lnTo>
                  <a:cubicBezTo>
                    <a:pt x="0" y="4442"/>
                    <a:pt x="168" y="9209"/>
                    <a:pt x="1908" y="13419"/>
                  </a:cubicBezTo>
                  <a:cubicBezTo>
                    <a:pt x="3429" y="17099"/>
                    <a:pt x="6054" y="20198"/>
                    <a:pt x="8702" y="23170"/>
                  </a:cubicBezTo>
                  <a:cubicBezTo>
                    <a:pt x="10626" y="25332"/>
                    <a:pt x="12591" y="27463"/>
                    <a:pt x="14700" y="29444"/>
                  </a:cubicBezTo>
                  <a:cubicBezTo>
                    <a:pt x="18125" y="32658"/>
                    <a:pt x="22118" y="35740"/>
                    <a:pt x="23462" y="40240"/>
                  </a:cubicBezTo>
                  <a:cubicBezTo>
                    <a:pt x="23506" y="40387"/>
                    <a:pt x="23635" y="40448"/>
                    <a:pt x="23795" y="40448"/>
                  </a:cubicBezTo>
                  <a:cubicBezTo>
                    <a:pt x="24096" y="40448"/>
                    <a:pt x="24503" y="40230"/>
                    <a:pt x="24634" y="39964"/>
                  </a:cubicBezTo>
                  <a:cubicBezTo>
                    <a:pt x="22860" y="36555"/>
                    <a:pt x="20371" y="34078"/>
                    <a:pt x="17766" y="31265"/>
                  </a:cubicBezTo>
                  <a:cubicBezTo>
                    <a:pt x="14005" y="27212"/>
                    <a:pt x="9840" y="23543"/>
                    <a:pt x="6255" y="19334"/>
                  </a:cubicBezTo>
                  <a:cubicBezTo>
                    <a:pt x="4478" y="17247"/>
                    <a:pt x="2832" y="14995"/>
                    <a:pt x="1847" y="12440"/>
                  </a:cubicBezTo>
                  <a:cubicBezTo>
                    <a:pt x="332" y="8512"/>
                    <a:pt x="480" y="4227"/>
                    <a:pt x="1004"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2" name="Google Shape;7602;p59"/>
            <p:cNvSpPr/>
            <p:nvPr/>
          </p:nvSpPr>
          <p:spPr>
            <a:xfrm>
              <a:off x="1464650" y="1962300"/>
              <a:ext cx="78700" cy="40300"/>
            </a:xfrm>
            <a:custGeom>
              <a:avLst/>
              <a:gdLst/>
              <a:ahLst/>
              <a:cxnLst/>
              <a:rect l="l" t="t" r="r" b="b"/>
              <a:pathLst>
                <a:path w="3148" h="1612" extrusionOk="0">
                  <a:moveTo>
                    <a:pt x="826" y="1"/>
                  </a:moveTo>
                  <a:cubicBezTo>
                    <a:pt x="542" y="1"/>
                    <a:pt x="261" y="60"/>
                    <a:pt x="0" y="190"/>
                  </a:cubicBezTo>
                  <a:cubicBezTo>
                    <a:pt x="218" y="776"/>
                    <a:pt x="720" y="1239"/>
                    <a:pt x="1306" y="1454"/>
                  </a:cubicBezTo>
                  <a:cubicBezTo>
                    <a:pt x="1592" y="1561"/>
                    <a:pt x="1896" y="1612"/>
                    <a:pt x="2200" y="1612"/>
                  </a:cubicBezTo>
                  <a:cubicBezTo>
                    <a:pt x="2520" y="1612"/>
                    <a:pt x="2842" y="1556"/>
                    <a:pt x="3147" y="1451"/>
                  </a:cubicBezTo>
                  <a:cubicBezTo>
                    <a:pt x="2762" y="958"/>
                    <a:pt x="2352" y="489"/>
                    <a:pt x="1783" y="221"/>
                  </a:cubicBezTo>
                  <a:cubicBezTo>
                    <a:pt x="1479" y="79"/>
                    <a:pt x="1151" y="1"/>
                    <a:pt x="8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3" name="Google Shape;7603;p59"/>
            <p:cNvSpPr/>
            <p:nvPr/>
          </p:nvSpPr>
          <p:spPr>
            <a:xfrm>
              <a:off x="1494775" y="1964750"/>
              <a:ext cx="48575" cy="37850"/>
            </a:xfrm>
            <a:custGeom>
              <a:avLst/>
              <a:gdLst/>
              <a:ahLst/>
              <a:cxnLst/>
              <a:rect l="l" t="t" r="r" b="b"/>
              <a:pathLst>
                <a:path w="1943" h="1514" extrusionOk="0">
                  <a:moveTo>
                    <a:pt x="260" y="0"/>
                  </a:moveTo>
                  <a:lnTo>
                    <a:pt x="260" y="0"/>
                  </a:lnTo>
                  <a:cubicBezTo>
                    <a:pt x="411" y="84"/>
                    <a:pt x="553" y="193"/>
                    <a:pt x="642" y="343"/>
                  </a:cubicBezTo>
                  <a:cubicBezTo>
                    <a:pt x="662" y="377"/>
                    <a:pt x="678" y="419"/>
                    <a:pt x="673" y="461"/>
                  </a:cubicBezTo>
                  <a:cubicBezTo>
                    <a:pt x="656" y="541"/>
                    <a:pt x="558" y="569"/>
                    <a:pt x="475" y="581"/>
                  </a:cubicBezTo>
                  <a:cubicBezTo>
                    <a:pt x="331" y="596"/>
                    <a:pt x="203" y="618"/>
                    <a:pt x="65" y="618"/>
                  </a:cubicBezTo>
                  <a:cubicBezTo>
                    <a:pt x="50" y="618"/>
                    <a:pt x="35" y="617"/>
                    <a:pt x="20" y="617"/>
                  </a:cubicBezTo>
                  <a:lnTo>
                    <a:pt x="20" y="617"/>
                  </a:lnTo>
                  <a:cubicBezTo>
                    <a:pt x="176" y="737"/>
                    <a:pt x="310" y="890"/>
                    <a:pt x="411" y="1058"/>
                  </a:cubicBezTo>
                  <a:cubicBezTo>
                    <a:pt x="447" y="1113"/>
                    <a:pt x="475" y="1194"/>
                    <a:pt x="425" y="1239"/>
                  </a:cubicBezTo>
                  <a:cubicBezTo>
                    <a:pt x="408" y="1256"/>
                    <a:pt x="383" y="1264"/>
                    <a:pt x="358" y="1267"/>
                  </a:cubicBezTo>
                  <a:cubicBezTo>
                    <a:pt x="240" y="1295"/>
                    <a:pt x="120" y="1309"/>
                    <a:pt x="0" y="1314"/>
                  </a:cubicBezTo>
                  <a:lnTo>
                    <a:pt x="104" y="1356"/>
                  </a:lnTo>
                  <a:cubicBezTo>
                    <a:pt x="388" y="1463"/>
                    <a:pt x="690" y="1514"/>
                    <a:pt x="994" y="1514"/>
                  </a:cubicBezTo>
                  <a:cubicBezTo>
                    <a:pt x="1315" y="1514"/>
                    <a:pt x="1637" y="1458"/>
                    <a:pt x="1942" y="1353"/>
                  </a:cubicBezTo>
                  <a:cubicBezTo>
                    <a:pt x="1557" y="860"/>
                    <a:pt x="1147" y="391"/>
                    <a:pt x="578" y="123"/>
                  </a:cubicBezTo>
                  <a:cubicBezTo>
                    <a:pt x="475" y="73"/>
                    <a:pt x="369" y="31"/>
                    <a:pt x="260"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4" name="Google Shape;7604;p59"/>
            <p:cNvSpPr/>
            <p:nvPr/>
          </p:nvSpPr>
          <p:spPr>
            <a:xfrm>
              <a:off x="1494775" y="1980150"/>
              <a:ext cx="47100" cy="22400"/>
            </a:xfrm>
            <a:custGeom>
              <a:avLst/>
              <a:gdLst/>
              <a:ahLst/>
              <a:cxnLst/>
              <a:rect l="l" t="t" r="r" b="b"/>
              <a:pathLst>
                <a:path w="1884" h="896" extrusionOk="0">
                  <a:moveTo>
                    <a:pt x="20" y="1"/>
                  </a:moveTo>
                  <a:cubicBezTo>
                    <a:pt x="176" y="121"/>
                    <a:pt x="310" y="274"/>
                    <a:pt x="411" y="442"/>
                  </a:cubicBezTo>
                  <a:cubicBezTo>
                    <a:pt x="444" y="497"/>
                    <a:pt x="472" y="578"/>
                    <a:pt x="425" y="623"/>
                  </a:cubicBezTo>
                  <a:cubicBezTo>
                    <a:pt x="408" y="640"/>
                    <a:pt x="383" y="648"/>
                    <a:pt x="358" y="651"/>
                  </a:cubicBezTo>
                  <a:cubicBezTo>
                    <a:pt x="240" y="679"/>
                    <a:pt x="120" y="693"/>
                    <a:pt x="0" y="698"/>
                  </a:cubicBezTo>
                  <a:lnTo>
                    <a:pt x="104" y="740"/>
                  </a:lnTo>
                  <a:cubicBezTo>
                    <a:pt x="389" y="845"/>
                    <a:pt x="692" y="896"/>
                    <a:pt x="996" y="896"/>
                  </a:cubicBezTo>
                  <a:cubicBezTo>
                    <a:pt x="1296" y="896"/>
                    <a:pt x="1597" y="847"/>
                    <a:pt x="1884" y="754"/>
                  </a:cubicBezTo>
                  <a:cubicBezTo>
                    <a:pt x="1259" y="550"/>
                    <a:pt x="648" y="299"/>
                    <a:pt x="59"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5" name="Google Shape;7605;p59"/>
            <p:cNvSpPr/>
            <p:nvPr/>
          </p:nvSpPr>
          <p:spPr>
            <a:xfrm>
              <a:off x="1464650" y="1962250"/>
              <a:ext cx="47225" cy="18000"/>
            </a:xfrm>
            <a:custGeom>
              <a:avLst/>
              <a:gdLst/>
              <a:ahLst/>
              <a:cxnLst/>
              <a:rect l="l" t="t" r="r" b="b"/>
              <a:pathLst>
                <a:path w="1889" h="720" extrusionOk="0">
                  <a:moveTo>
                    <a:pt x="824" y="0"/>
                  </a:moveTo>
                  <a:cubicBezTo>
                    <a:pt x="541" y="0"/>
                    <a:pt x="260" y="61"/>
                    <a:pt x="0" y="192"/>
                  </a:cubicBezTo>
                  <a:cubicBezTo>
                    <a:pt x="3" y="201"/>
                    <a:pt x="9" y="209"/>
                    <a:pt x="11" y="220"/>
                  </a:cubicBezTo>
                  <a:cubicBezTo>
                    <a:pt x="422" y="390"/>
                    <a:pt x="834" y="552"/>
                    <a:pt x="1250" y="717"/>
                  </a:cubicBezTo>
                  <a:cubicBezTo>
                    <a:pt x="1251" y="719"/>
                    <a:pt x="1253" y="719"/>
                    <a:pt x="1254" y="719"/>
                  </a:cubicBezTo>
                  <a:cubicBezTo>
                    <a:pt x="1258" y="719"/>
                    <a:pt x="1262" y="717"/>
                    <a:pt x="1264" y="717"/>
                  </a:cubicBezTo>
                  <a:cubicBezTo>
                    <a:pt x="1406" y="717"/>
                    <a:pt x="1535" y="697"/>
                    <a:pt x="1680" y="681"/>
                  </a:cubicBezTo>
                  <a:cubicBezTo>
                    <a:pt x="1758" y="669"/>
                    <a:pt x="1861" y="641"/>
                    <a:pt x="1878" y="561"/>
                  </a:cubicBezTo>
                  <a:cubicBezTo>
                    <a:pt x="1889" y="519"/>
                    <a:pt x="1867" y="477"/>
                    <a:pt x="1847" y="443"/>
                  </a:cubicBezTo>
                  <a:cubicBezTo>
                    <a:pt x="1763" y="293"/>
                    <a:pt x="1618" y="187"/>
                    <a:pt x="1465" y="100"/>
                  </a:cubicBezTo>
                  <a:cubicBezTo>
                    <a:pt x="1255" y="35"/>
                    <a:pt x="1039"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6" name="Google Shape;7606;p59"/>
            <p:cNvSpPr/>
            <p:nvPr/>
          </p:nvSpPr>
          <p:spPr>
            <a:xfrm>
              <a:off x="1464850" y="1967825"/>
              <a:ext cx="41675" cy="29925"/>
            </a:xfrm>
            <a:custGeom>
              <a:avLst/>
              <a:gdLst/>
              <a:ahLst/>
              <a:cxnLst/>
              <a:rect l="l" t="t" r="r" b="b"/>
              <a:pathLst>
                <a:path w="1667" h="1197" extrusionOk="0">
                  <a:moveTo>
                    <a:pt x="1" y="0"/>
                  </a:moveTo>
                  <a:cubicBezTo>
                    <a:pt x="210" y="536"/>
                    <a:pt x="659" y="968"/>
                    <a:pt x="1192" y="1197"/>
                  </a:cubicBezTo>
                  <a:cubicBezTo>
                    <a:pt x="1312" y="1191"/>
                    <a:pt x="1435" y="1177"/>
                    <a:pt x="1552" y="1147"/>
                  </a:cubicBezTo>
                  <a:cubicBezTo>
                    <a:pt x="1577" y="1141"/>
                    <a:pt x="1602" y="1135"/>
                    <a:pt x="1619" y="1119"/>
                  </a:cubicBezTo>
                  <a:cubicBezTo>
                    <a:pt x="1666" y="1074"/>
                    <a:pt x="1638" y="996"/>
                    <a:pt x="1605" y="937"/>
                  </a:cubicBezTo>
                  <a:cubicBezTo>
                    <a:pt x="1502" y="770"/>
                    <a:pt x="1370" y="619"/>
                    <a:pt x="1214" y="499"/>
                  </a:cubicBezTo>
                  <a:lnTo>
                    <a:pt x="1239" y="499"/>
                  </a:lnTo>
                  <a:cubicBezTo>
                    <a:pt x="824" y="335"/>
                    <a:pt x="411"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7" name="Google Shape;7607;p59"/>
            <p:cNvSpPr/>
            <p:nvPr/>
          </p:nvSpPr>
          <p:spPr>
            <a:xfrm>
              <a:off x="1815325" y="2052525"/>
              <a:ext cx="207225" cy="197225"/>
            </a:xfrm>
            <a:custGeom>
              <a:avLst/>
              <a:gdLst/>
              <a:ahLst/>
              <a:cxnLst/>
              <a:rect l="l" t="t" r="r" b="b"/>
              <a:pathLst>
                <a:path w="8289" h="7889" extrusionOk="0">
                  <a:moveTo>
                    <a:pt x="1924" y="0"/>
                  </a:moveTo>
                  <a:cubicBezTo>
                    <a:pt x="1485" y="0"/>
                    <a:pt x="1074" y="323"/>
                    <a:pt x="910" y="730"/>
                  </a:cubicBezTo>
                  <a:cubicBezTo>
                    <a:pt x="740" y="1151"/>
                    <a:pt x="804" y="1650"/>
                    <a:pt x="1007" y="2063"/>
                  </a:cubicBezTo>
                  <a:cubicBezTo>
                    <a:pt x="1130" y="2309"/>
                    <a:pt x="1303" y="2560"/>
                    <a:pt x="1275" y="2833"/>
                  </a:cubicBezTo>
                  <a:cubicBezTo>
                    <a:pt x="1272" y="2872"/>
                    <a:pt x="1261" y="2909"/>
                    <a:pt x="1256" y="2950"/>
                  </a:cubicBezTo>
                  <a:cubicBezTo>
                    <a:pt x="1233" y="3031"/>
                    <a:pt x="1206" y="3109"/>
                    <a:pt x="1189" y="3188"/>
                  </a:cubicBezTo>
                  <a:cubicBezTo>
                    <a:pt x="1189" y="3193"/>
                    <a:pt x="1189" y="3193"/>
                    <a:pt x="1186" y="3196"/>
                  </a:cubicBezTo>
                  <a:cubicBezTo>
                    <a:pt x="1180" y="3213"/>
                    <a:pt x="1178" y="3235"/>
                    <a:pt x="1175" y="3252"/>
                  </a:cubicBezTo>
                  <a:cubicBezTo>
                    <a:pt x="1175" y="3257"/>
                    <a:pt x="1172" y="3266"/>
                    <a:pt x="1172" y="3268"/>
                  </a:cubicBezTo>
                  <a:cubicBezTo>
                    <a:pt x="1169" y="3285"/>
                    <a:pt x="1169" y="3299"/>
                    <a:pt x="1169" y="3319"/>
                  </a:cubicBezTo>
                  <a:lnTo>
                    <a:pt x="1169" y="3338"/>
                  </a:lnTo>
                  <a:cubicBezTo>
                    <a:pt x="1172" y="3361"/>
                    <a:pt x="1172" y="3380"/>
                    <a:pt x="1175" y="3405"/>
                  </a:cubicBezTo>
                  <a:cubicBezTo>
                    <a:pt x="1228" y="3634"/>
                    <a:pt x="1482" y="3745"/>
                    <a:pt x="1708" y="3810"/>
                  </a:cubicBezTo>
                  <a:cubicBezTo>
                    <a:pt x="1764" y="3824"/>
                    <a:pt x="1825" y="3838"/>
                    <a:pt x="1886" y="3852"/>
                  </a:cubicBezTo>
                  <a:cubicBezTo>
                    <a:pt x="1485" y="3941"/>
                    <a:pt x="1105" y="4100"/>
                    <a:pt x="773" y="4351"/>
                  </a:cubicBezTo>
                  <a:cubicBezTo>
                    <a:pt x="742" y="4373"/>
                    <a:pt x="715" y="4398"/>
                    <a:pt x="684" y="4423"/>
                  </a:cubicBezTo>
                  <a:lnTo>
                    <a:pt x="681" y="4426"/>
                  </a:lnTo>
                  <a:cubicBezTo>
                    <a:pt x="653" y="4451"/>
                    <a:pt x="625" y="4479"/>
                    <a:pt x="595" y="4504"/>
                  </a:cubicBezTo>
                  <a:cubicBezTo>
                    <a:pt x="232" y="4859"/>
                    <a:pt x="0" y="5378"/>
                    <a:pt x="171" y="5846"/>
                  </a:cubicBezTo>
                  <a:cubicBezTo>
                    <a:pt x="265" y="6100"/>
                    <a:pt x="466" y="6307"/>
                    <a:pt x="684" y="6471"/>
                  </a:cubicBezTo>
                  <a:cubicBezTo>
                    <a:pt x="985" y="6700"/>
                    <a:pt x="1374" y="6871"/>
                    <a:pt x="1745" y="6871"/>
                  </a:cubicBezTo>
                  <a:cubicBezTo>
                    <a:pt x="1930" y="6871"/>
                    <a:pt x="2111" y="6828"/>
                    <a:pt x="2274" y="6728"/>
                  </a:cubicBezTo>
                  <a:cubicBezTo>
                    <a:pt x="2478" y="6602"/>
                    <a:pt x="2628" y="6396"/>
                    <a:pt x="2768" y="6198"/>
                  </a:cubicBezTo>
                  <a:lnTo>
                    <a:pt x="2768" y="6195"/>
                  </a:lnTo>
                  <a:cubicBezTo>
                    <a:pt x="2849" y="6083"/>
                    <a:pt x="2924" y="5972"/>
                    <a:pt x="3005" y="5863"/>
                  </a:cubicBezTo>
                  <a:cubicBezTo>
                    <a:pt x="3117" y="5707"/>
                    <a:pt x="3231" y="5545"/>
                    <a:pt x="3343" y="5389"/>
                  </a:cubicBezTo>
                  <a:cubicBezTo>
                    <a:pt x="3362" y="5364"/>
                    <a:pt x="3379" y="5341"/>
                    <a:pt x="3396" y="5319"/>
                  </a:cubicBezTo>
                  <a:lnTo>
                    <a:pt x="3396" y="5319"/>
                  </a:lnTo>
                  <a:lnTo>
                    <a:pt x="3365" y="5475"/>
                  </a:lnTo>
                  <a:cubicBezTo>
                    <a:pt x="3334" y="5643"/>
                    <a:pt x="3301" y="5810"/>
                    <a:pt x="3267" y="5975"/>
                  </a:cubicBezTo>
                  <a:cubicBezTo>
                    <a:pt x="3242" y="6100"/>
                    <a:pt x="3217" y="6228"/>
                    <a:pt x="3214" y="6360"/>
                  </a:cubicBezTo>
                  <a:cubicBezTo>
                    <a:pt x="3211" y="6421"/>
                    <a:pt x="3217" y="6485"/>
                    <a:pt x="3228" y="6546"/>
                  </a:cubicBezTo>
                  <a:cubicBezTo>
                    <a:pt x="3239" y="6611"/>
                    <a:pt x="3262" y="6669"/>
                    <a:pt x="3290" y="6725"/>
                  </a:cubicBezTo>
                  <a:lnTo>
                    <a:pt x="3320" y="6778"/>
                  </a:lnTo>
                  <a:cubicBezTo>
                    <a:pt x="3515" y="7079"/>
                    <a:pt x="3934" y="7169"/>
                    <a:pt x="4232" y="7381"/>
                  </a:cubicBezTo>
                  <a:cubicBezTo>
                    <a:pt x="4503" y="7568"/>
                    <a:pt x="4726" y="7883"/>
                    <a:pt x="5050" y="7888"/>
                  </a:cubicBezTo>
                  <a:cubicBezTo>
                    <a:pt x="5052" y="7888"/>
                    <a:pt x="5055" y="7888"/>
                    <a:pt x="5057" y="7888"/>
                  </a:cubicBezTo>
                  <a:cubicBezTo>
                    <a:pt x="5427" y="7888"/>
                    <a:pt x="5664" y="7481"/>
                    <a:pt x="5736" y="7118"/>
                  </a:cubicBezTo>
                  <a:cubicBezTo>
                    <a:pt x="5837" y="6641"/>
                    <a:pt x="5795" y="6136"/>
                    <a:pt x="5636" y="5670"/>
                  </a:cubicBezTo>
                  <a:cubicBezTo>
                    <a:pt x="5633" y="5665"/>
                    <a:pt x="5627" y="5657"/>
                    <a:pt x="5627" y="5651"/>
                  </a:cubicBezTo>
                  <a:cubicBezTo>
                    <a:pt x="5605" y="5581"/>
                    <a:pt x="5577" y="5514"/>
                    <a:pt x="5549" y="5447"/>
                  </a:cubicBezTo>
                  <a:cubicBezTo>
                    <a:pt x="5544" y="5442"/>
                    <a:pt x="5541" y="5433"/>
                    <a:pt x="5541" y="5431"/>
                  </a:cubicBezTo>
                  <a:cubicBezTo>
                    <a:pt x="5499" y="5336"/>
                    <a:pt x="5454" y="5249"/>
                    <a:pt x="5401" y="5160"/>
                  </a:cubicBezTo>
                  <a:lnTo>
                    <a:pt x="5401" y="5160"/>
                  </a:lnTo>
                  <a:cubicBezTo>
                    <a:pt x="5485" y="5210"/>
                    <a:pt x="5572" y="5258"/>
                    <a:pt x="5655" y="5302"/>
                  </a:cubicBezTo>
                  <a:cubicBezTo>
                    <a:pt x="5675" y="5313"/>
                    <a:pt x="5692" y="5322"/>
                    <a:pt x="5708" y="5330"/>
                  </a:cubicBezTo>
                  <a:cubicBezTo>
                    <a:pt x="5918" y="5439"/>
                    <a:pt x="6130" y="5537"/>
                    <a:pt x="6350" y="5623"/>
                  </a:cubicBezTo>
                  <a:cubicBezTo>
                    <a:pt x="6358" y="5626"/>
                    <a:pt x="6364" y="5629"/>
                    <a:pt x="6367" y="5629"/>
                  </a:cubicBezTo>
                  <a:lnTo>
                    <a:pt x="6372" y="5629"/>
                  </a:lnTo>
                  <a:cubicBezTo>
                    <a:pt x="6500" y="5679"/>
                    <a:pt x="6643" y="5723"/>
                    <a:pt x="6780" y="5723"/>
                  </a:cubicBezTo>
                  <a:cubicBezTo>
                    <a:pt x="6870" y="5723"/>
                    <a:pt x="6957" y="5704"/>
                    <a:pt x="7033" y="5654"/>
                  </a:cubicBezTo>
                  <a:cubicBezTo>
                    <a:pt x="7321" y="5467"/>
                    <a:pt x="7265" y="4984"/>
                    <a:pt x="7547" y="4789"/>
                  </a:cubicBezTo>
                  <a:cubicBezTo>
                    <a:pt x="7644" y="4719"/>
                    <a:pt x="7770" y="4702"/>
                    <a:pt x="7882" y="4658"/>
                  </a:cubicBezTo>
                  <a:cubicBezTo>
                    <a:pt x="8038" y="4594"/>
                    <a:pt x="8174" y="4468"/>
                    <a:pt x="8233" y="4309"/>
                  </a:cubicBezTo>
                  <a:cubicBezTo>
                    <a:pt x="8289" y="4147"/>
                    <a:pt x="8250" y="3952"/>
                    <a:pt x="8121" y="3840"/>
                  </a:cubicBezTo>
                  <a:cubicBezTo>
                    <a:pt x="7982" y="3723"/>
                    <a:pt x="7770" y="3718"/>
                    <a:pt x="7619" y="3612"/>
                  </a:cubicBezTo>
                  <a:cubicBezTo>
                    <a:pt x="7457" y="3494"/>
                    <a:pt x="7399" y="3282"/>
                    <a:pt x="7282" y="3126"/>
                  </a:cubicBezTo>
                  <a:cubicBezTo>
                    <a:pt x="7068" y="2848"/>
                    <a:pt x="6705" y="2783"/>
                    <a:pt x="6341" y="2783"/>
                  </a:cubicBezTo>
                  <a:cubicBezTo>
                    <a:pt x="6325" y="2783"/>
                    <a:pt x="6310" y="2783"/>
                    <a:pt x="6294" y="2783"/>
                  </a:cubicBezTo>
                  <a:lnTo>
                    <a:pt x="6283" y="2783"/>
                  </a:lnTo>
                  <a:cubicBezTo>
                    <a:pt x="6236" y="2783"/>
                    <a:pt x="6185" y="2789"/>
                    <a:pt x="6138" y="2791"/>
                  </a:cubicBezTo>
                  <a:cubicBezTo>
                    <a:pt x="6130" y="2791"/>
                    <a:pt x="6127" y="2791"/>
                    <a:pt x="6118" y="2794"/>
                  </a:cubicBezTo>
                  <a:cubicBezTo>
                    <a:pt x="6110" y="2794"/>
                    <a:pt x="6099" y="2797"/>
                    <a:pt x="6088" y="2797"/>
                  </a:cubicBezTo>
                  <a:cubicBezTo>
                    <a:pt x="6375" y="2482"/>
                    <a:pt x="6626" y="2136"/>
                    <a:pt x="6838" y="1770"/>
                  </a:cubicBezTo>
                  <a:cubicBezTo>
                    <a:pt x="7017" y="1463"/>
                    <a:pt x="7170" y="1123"/>
                    <a:pt x="7134" y="774"/>
                  </a:cubicBezTo>
                  <a:cubicBezTo>
                    <a:pt x="7115" y="433"/>
                    <a:pt x="6840" y="101"/>
                    <a:pt x="6502" y="101"/>
                  </a:cubicBezTo>
                  <a:cubicBezTo>
                    <a:pt x="6492" y="101"/>
                    <a:pt x="6482" y="102"/>
                    <a:pt x="6473" y="102"/>
                  </a:cubicBezTo>
                  <a:cubicBezTo>
                    <a:pt x="6316" y="113"/>
                    <a:pt x="6171" y="189"/>
                    <a:pt x="6026" y="250"/>
                  </a:cubicBezTo>
                  <a:cubicBezTo>
                    <a:pt x="5544" y="440"/>
                    <a:pt x="4986" y="434"/>
                    <a:pt x="4562" y="727"/>
                  </a:cubicBezTo>
                  <a:cubicBezTo>
                    <a:pt x="4188" y="984"/>
                    <a:pt x="3995" y="1436"/>
                    <a:pt x="3953" y="1890"/>
                  </a:cubicBezTo>
                  <a:cubicBezTo>
                    <a:pt x="3923" y="1790"/>
                    <a:pt x="3895" y="1703"/>
                    <a:pt x="3878" y="1625"/>
                  </a:cubicBezTo>
                  <a:cubicBezTo>
                    <a:pt x="3836" y="1469"/>
                    <a:pt x="3792" y="1313"/>
                    <a:pt x="3725" y="1162"/>
                  </a:cubicBezTo>
                  <a:cubicBezTo>
                    <a:pt x="3711" y="1134"/>
                    <a:pt x="3697" y="1104"/>
                    <a:pt x="3683" y="1076"/>
                  </a:cubicBezTo>
                  <a:cubicBezTo>
                    <a:pt x="3655" y="1017"/>
                    <a:pt x="3619" y="964"/>
                    <a:pt x="3580" y="911"/>
                  </a:cubicBezTo>
                  <a:lnTo>
                    <a:pt x="3580" y="908"/>
                  </a:lnTo>
                  <a:cubicBezTo>
                    <a:pt x="3557" y="878"/>
                    <a:pt x="3532" y="844"/>
                    <a:pt x="3504" y="813"/>
                  </a:cubicBezTo>
                  <a:cubicBezTo>
                    <a:pt x="3490" y="797"/>
                    <a:pt x="3476" y="783"/>
                    <a:pt x="3462" y="769"/>
                  </a:cubicBezTo>
                  <a:cubicBezTo>
                    <a:pt x="3449" y="755"/>
                    <a:pt x="3437" y="744"/>
                    <a:pt x="3426" y="730"/>
                  </a:cubicBezTo>
                  <a:cubicBezTo>
                    <a:pt x="3407" y="710"/>
                    <a:pt x="3384" y="691"/>
                    <a:pt x="3362" y="671"/>
                  </a:cubicBezTo>
                  <a:cubicBezTo>
                    <a:pt x="3354" y="663"/>
                    <a:pt x="3351" y="660"/>
                    <a:pt x="3343" y="657"/>
                  </a:cubicBezTo>
                  <a:cubicBezTo>
                    <a:pt x="3161" y="507"/>
                    <a:pt x="2952" y="392"/>
                    <a:pt x="2748" y="281"/>
                  </a:cubicBezTo>
                  <a:cubicBezTo>
                    <a:pt x="2503" y="147"/>
                    <a:pt x="2249" y="16"/>
                    <a:pt x="1973" y="2"/>
                  </a:cubicBezTo>
                  <a:cubicBezTo>
                    <a:pt x="1956" y="1"/>
                    <a:pt x="1940" y="0"/>
                    <a:pt x="1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8" name="Google Shape;7608;p59"/>
            <p:cNvSpPr/>
            <p:nvPr/>
          </p:nvSpPr>
          <p:spPr>
            <a:xfrm>
              <a:off x="1845600" y="2066825"/>
              <a:ext cx="80350" cy="84950"/>
            </a:xfrm>
            <a:custGeom>
              <a:avLst/>
              <a:gdLst/>
              <a:ahLst/>
              <a:cxnLst/>
              <a:rect l="l" t="t" r="r" b="b"/>
              <a:pathLst>
                <a:path w="3214" h="3398" extrusionOk="0">
                  <a:moveTo>
                    <a:pt x="1003" y="0"/>
                  </a:moveTo>
                  <a:cubicBezTo>
                    <a:pt x="631" y="0"/>
                    <a:pt x="288" y="272"/>
                    <a:pt x="145" y="621"/>
                  </a:cubicBezTo>
                  <a:cubicBezTo>
                    <a:pt x="0" y="984"/>
                    <a:pt x="56" y="1402"/>
                    <a:pt x="226" y="1751"/>
                  </a:cubicBezTo>
                  <a:cubicBezTo>
                    <a:pt x="329" y="1960"/>
                    <a:pt x="480" y="2175"/>
                    <a:pt x="455" y="2406"/>
                  </a:cubicBezTo>
                  <a:cubicBezTo>
                    <a:pt x="441" y="2571"/>
                    <a:pt x="340" y="2727"/>
                    <a:pt x="377" y="2889"/>
                  </a:cubicBezTo>
                  <a:cubicBezTo>
                    <a:pt x="421" y="3084"/>
                    <a:pt x="636" y="3179"/>
                    <a:pt x="829" y="3229"/>
                  </a:cubicBezTo>
                  <a:cubicBezTo>
                    <a:pt x="1114" y="3304"/>
                    <a:pt x="1575" y="3397"/>
                    <a:pt x="1996" y="3397"/>
                  </a:cubicBezTo>
                  <a:cubicBezTo>
                    <a:pt x="2286" y="3397"/>
                    <a:pt x="2558" y="3353"/>
                    <a:pt x="2740" y="3227"/>
                  </a:cubicBezTo>
                  <a:cubicBezTo>
                    <a:pt x="3214" y="2892"/>
                    <a:pt x="2779" y="1815"/>
                    <a:pt x="2664" y="1374"/>
                  </a:cubicBezTo>
                  <a:cubicBezTo>
                    <a:pt x="2609" y="1162"/>
                    <a:pt x="2542" y="947"/>
                    <a:pt x="2413" y="769"/>
                  </a:cubicBezTo>
                  <a:cubicBezTo>
                    <a:pt x="2238" y="529"/>
                    <a:pt x="1964" y="381"/>
                    <a:pt x="1702" y="239"/>
                  </a:cubicBezTo>
                  <a:cubicBezTo>
                    <a:pt x="1495" y="127"/>
                    <a:pt x="1278" y="15"/>
                    <a:pt x="1046" y="2"/>
                  </a:cubicBezTo>
                  <a:cubicBezTo>
                    <a:pt x="1032" y="1"/>
                    <a:pt x="1017" y="0"/>
                    <a:pt x="10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9" name="Google Shape;7609;p59"/>
            <p:cNvSpPr/>
            <p:nvPr/>
          </p:nvSpPr>
          <p:spPr>
            <a:xfrm>
              <a:off x="1870550" y="2116575"/>
              <a:ext cx="42225" cy="26550"/>
            </a:xfrm>
            <a:custGeom>
              <a:avLst/>
              <a:gdLst/>
              <a:ahLst/>
              <a:cxnLst/>
              <a:rect l="l" t="t" r="r" b="b"/>
              <a:pathLst>
                <a:path w="1689" h="1062" extrusionOk="0">
                  <a:moveTo>
                    <a:pt x="79" y="0"/>
                  </a:moveTo>
                  <a:cubicBezTo>
                    <a:pt x="63" y="0"/>
                    <a:pt x="47" y="6"/>
                    <a:pt x="34" y="17"/>
                  </a:cubicBezTo>
                  <a:cubicBezTo>
                    <a:pt x="6" y="40"/>
                    <a:pt x="1" y="82"/>
                    <a:pt x="26" y="109"/>
                  </a:cubicBezTo>
                  <a:cubicBezTo>
                    <a:pt x="442" y="570"/>
                    <a:pt x="1000" y="905"/>
                    <a:pt x="1599" y="1058"/>
                  </a:cubicBezTo>
                  <a:cubicBezTo>
                    <a:pt x="1606" y="1060"/>
                    <a:pt x="1612" y="1062"/>
                    <a:pt x="1618" y="1062"/>
                  </a:cubicBezTo>
                  <a:cubicBezTo>
                    <a:pt x="1626" y="1062"/>
                    <a:pt x="1634" y="1060"/>
                    <a:pt x="1641" y="1055"/>
                  </a:cubicBezTo>
                  <a:cubicBezTo>
                    <a:pt x="1661" y="1044"/>
                    <a:pt x="1672" y="1030"/>
                    <a:pt x="1683" y="1011"/>
                  </a:cubicBezTo>
                  <a:cubicBezTo>
                    <a:pt x="1689" y="974"/>
                    <a:pt x="1669" y="941"/>
                    <a:pt x="1633" y="930"/>
                  </a:cubicBezTo>
                  <a:cubicBezTo>
                    <a:pt x="1058" y="787"/>
                    <a:pt x="525" y="464"/>
                    <a:pt x="126" y="23"/>
                  </a:cubicBezTo>
                  <a:cubicBezTo>
                    <a:pt x="114" y="8"/>
                    <a:pt x="97" y="0"/>
                    <a:pt x="79"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0" name="Google Shape;7610;p59"/>
            <p:cNvSpPr/>
            <p:nvPr/>
          </p:nvSpPr>
          <p:spPr>
            <a:xfrm>
              <a:off x="1890925" y="2109650"/>
              <a:ext cx="18575" cy="33225"/>
            </a:xfrm>
            <a:custGeom>
              <a:avLst/>
              <a:gdLst/>
              <a:ahLst/>
              <a:cxnLst/>
              <a:rect l="l" t="t" r="r" b="b"/>
              <a:pathLst>
                <a:path w="743" h="1329" extrusionOk="0">
                  <a:moveTo>
                    <a:pt x="77" y="1"/>
                  </a:moveTo>
                  <a:cubicBezTo>
                    <a:pt x="62" y="1"/>
                    <a:pt x="46" y="5"/>
                    <a:pt x="34" y="15"/>
                  </a:cubicBezTo>
                  <a:cubicBezTo>
                    <a:pt x="6" y="38"/>
                    <a:pt x="0" y="80"/>
                    <a:pt x="23" y="107"/>
                  </a:cubicBezTo>
                  <a:cubicBezTo>
                    <a:pt x="302" y="442"/>
                    <a:pt x="500" y="852"/>
                    <a:pt x="603" y="1276"/>
                  </a:cubicBezTo>
                  <a:cubicBezTo>
                    <a:pt x="613" y="1307"/>
                    <a:pt x="639" y="1328"/>
                    <a:pt x="669" y="1328"/>
                  </a:cubicBezTo>
                  <a:cubicBezTo>
                    <a:pt x="674" y="1328"/>
                    <a:pt x="679" y="1328"/>
                    <a:pt x="684" y="1327"/>
                  </a:cubicBezTo>
                  <a:cubicBezTo>
                    <a:pt x="687" y="1321"/>
                    <a:pt x="692" y="1321"/>
                    <a:pt x="698" y="1318"/>
                  </a:cubicBezTo>
                  <a:cubicBezTo>
                    <a:pt x="726" y="1304"/>
                    <a:pt x="743" y="1274"/>
                    <a:pt x="731" y="1248"/>
                  </a:cubicBezTo>
                  <a:cubicBezTo>
                    <a:pt x="628" y="802"/>
                    <a:pt x="419" y="381"/>
                    <a:pt x="129" y="24"/>
                  </a:cubicBezTo>
                  <a:cubicBezTo>
                    <a:pt x="115" y="8"/>
                    <a:pt x="96" y="1"/>
                    <a:pt x="77"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1" name="Google Shape;7611;p59"/>
            <p:cNvSpPr/>
            <p:nvPr/>
          </p:nvSpPr>
          <p:spPr>
            <a:xfrm>
              <a:off x="1863175" y="2088525"/>
              <a:ext cx="54275" cy="57200"/>
            </a:xfrm>
            <a:custGeom>
              <a:avLst/>
              <a:gdLst/>
              <a:ahLst/>
              <a:cxnLst/>
              <a:rect l="l" t="t" r="r" b="b"/>
              <a:pathLst>
                <a:path w="2171" h="2288" extrusionOk="0">
                  <a:moveTo>
                    <a:pt x="678" y="0"/>
                  </a:moveTo>
                  <a:cubicBezTo>
                    <a:pt x="426" y="0"/>
                    <a:pt x="192" y="180"/>
                    <a:pt x="98" y="417"/>
                  </a:cubicBezTo>
                  <a:cubicBezTo>
                    <a:pt x="0" y="660"/>
                    <a:pt x="39" y="944"/>
                    <a:pt x="154" y="1176"/>
                  </a:cubicBezTo>
                  <a:cubicBezTo>
                    <a:pt x="223" y="1321"/>
                    <a:pt x="324" y="1463"/>
                    <a:pt x="307" y="1619"/>
                  </a:cubicBezTo>
                  <a:cubicBezTo>
                    <a:pt x="293" y="1731"/>
                    <a:pt x="226" y="1837"/>
                    <a:pt x="251" y="1943"/>
                  </a:cubicBezTo>
                  <a:cubicBezTo>
                    <a:pt x="279" y="2074"/>
                    <a:pt x="427" y="2138"/>
                    <a:pt x="555" y="2174"/>
                  </a:cubicBezTo>
                  <a:cubicBezTo>
                    <a:pt x="748" y="2224"/>
                    <a:pt x="1060" y="2288"/>
                    <a:pt x="1347" y="2288"/>
                  </a:cubicBezTo>
                  <a:cubicBezTo>
                    <a:pt x="1542" y="2288"/>
                    <a:pt x="1725" y="2258"/>
                    <a:pt x="1850" y="2174"/>
                  </a:cubicBezTo>
                  <a:cubicBezTo>
                    <a:pt x="2171" y="1951"/>
                    <a:pt x="1872" y="1223"/>
                    <a:pt x="1797" y="930"/>
                  </a:cubicBezTo>
                  <a:cubicBezTo>
                    <a:pt x="1758" y="785"/>
                    <a:pt x="1713" y="640"/>
                    <a:pt x="1627" y="520"/>
                  </a:cubicBezTo>
                  <a:cubicBezTo>
                    <a:pt x="1507" y="355"/>
                    <a:pt x="1325" y="255"/>
                    <a:pt x="1147" y="163"/>
                  </a:cubicBezTo>
                  <a:cubicBezTo>
                    <a:pt x="1004" y="85"/>
                    <a:pt x="862" y="12"/>
                    <a:pt x="706" y="1"/>
                  </a:cubicBezTo>
                  <a:cubicBezTo>
                    <a:pt x="697" y="1"/>
                    <a:pt x="687"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2" name="Google Shape;7612;p59"/>
            <p:cNvSpPr/>
            <p:nvPr/>
          </p:nvSpPr>
          <p:spPr>
            <a:xfrm>
              <a:off x="1829550" y="2146125"/>
              <a:ext cx="86850" cy="66325"/>
            </a:xfrm>
            <a:custGeom>
              <a:avLst/>
              <a:gdLst/>
              <a:ahLst/>
              <a:cxnLst/>
              <a:rect l="l" t="t" r="r" b="b"/>
              <a:pathLst>
                <a:path w="3474" h="2653" extrusionOk="0">
                  <a:moveTo>
                    <a:pt x="2640" y="0"/>
                  </a:moveTo>
                  <a:cubicBezTo>
                    <a:pt x="2468" y="0"/>
                    <a:pt x="2311" y="12"/>
                    <a:pt x="2221" y="15"/>
                  </a:cubicBezTo>
                  <a:cubicBezTo>
                    <a:pt x="1669" y="41"/>
                    <a:pt x="1119" y="180"/>
                    <a:pt x="676" y="515"/>
                  </a:cubicBezTo>
                  <a:cubicBezTo>
                    <a:pt x="288" y="811"/>
                    <a:pt x="0" y="1324"/>
                    <a:pt x="168" y="1781"/>
                  </a:cubicBezTo>
                  <a:cubicBezTo>
                    <a:pt x="246" y="1996"/>
                    <a:pt x="419" y="2166"/>
                    <a:pt x="603" y="2311"/>
                  </a:cubicBezTo>
                  <a:cubicBezTo>
                    <a:pt x="858" y="2507"/>
                    <a:pt x="1189" y="2653"/>
                    <a:pt x="1502" y="2653"/>
                  </a:cubicBezTo>
                  <a:cubicBezTo>
                    <a:pt x="1659" y="2653"/>
                    <a:pt x="1811" y="2616"/>
                    <a:pt x="1948" y="2532"/>
                  </a:cubicBezTo>
                  <a:cubicBezTo>
                    <a:pt x="2126" y="2423"/>
                    <a:pt x="2249" y="2247"/>
                    <a:pt x="2372" y="2080"/>
                  </a:cubicBezTo>
                  <a:cubicBezTo>
                    <a:pt x="2534" y="1851"/>
                    <a:pt x="2698" y="1625"/>
                    <a:pt x="2860" y="1396"/>
                  </a:cubicBezTo>
                  <a:lnTo>
                    <a:pt x="3256" y="841"/>
                  </a:lnTo>
                  <a:cubicBezTo>
                    <a:pt x="3365" y="693"/>
                    <a:pt x="3474" y="526"/>
                    <a:pt x="3463" y="345"/>
                  </a:cubicBezTo>
                  <a:cubicBezTo>
                    <a:pt x="3442" y="53"/>
                    <a:pt x="3006" y="0"/>
                    <a:pt x="2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3" name="Google Shape;7613;p59"/>
            <p:cNvSpPr/>
            <p:nvPr/>
          </p:nvSpPr>
          <p:spPr>
            <a:xfrm>
              <a:off x="1863225" y="2149500"/>
              <a:ext cx="46200" cy="19125"/>
            </a:xfrm>
            <a:custGeom>
              <a:avLst/>
              <a:gdLst/>
              <a:ahLst/>
              <a:cxnLst/>
              <a:rect l="l" t="t" r="r" b="b"/>
              <a:pathLst>
                <a:path w="1848" h="765" extrusionOk="0">
                  <a:moveTo>
                    <a:pt x="1778" y="0"/>
                  </a:moveTo>
                  <a:cubicBezTo>
                    <a:pt x="1142" y="12"/>
                    <a:pt x="525" y="240"/>
                    <a:pt x="37" y="645"/>
                  </a:cubicBezTo>
                  <a:cubicBezTo>
                    <a:pt x="7" y="670"/>
                    <a:pt x="1" y="712"/>
                    <a:pt x="26" y="740"/>
                  </a:cubicBezTo>
                  <a:cubicBezTo>
                    <a:pt x="40" y="757"/>
                    <a:pt x="59" y="764"/>
                    <a:pt x="78" y="764"/>
                  </a:cubicBezTo>
                  <a:cubicBezTo>
                    <a:pt x="93" y="764"/>
                    <a:pt x="109" y="760"/>
                    <a:pt x="121" y="751"/>
                  </a:cubicBezTo>
                  <a:cubicBezTo>
                    <a:pt x="584" y="363"/>
                    <a:pt x="1178" y="145"/>
                    <a:pt x="1781" y="132"/>
                  </a:cubicBezTo>
                  <a:cubicBezTo>
                    <a:pt x="1792" y="132"/>
                    <a:pt x="1800" y="129"/>
                    <a:pt x="1809" y="126"/>
                  </a:cubicBezTo>
                  <a:cubicBezTo>
                    <a:pt x="1834" y="115"/>
                    <a:pt x="1848" y="95"/>
                    <a:pt x="1842" y="62"/>
                  </a:cubicBezTo>
                  <a:cubicBezTo>
                    <a:pt x="1842" y="28"/>
                    <a:pt x="1812" y="0"/>
                    <a:pt x="1778"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4" name="Google Shape;7614;p59"/>
            <p:cNvSpPr/>
            <p:nvPr/>
          </p:nvSpPr>
          <p:spPr>
            <a:xfrm>
              <a:off x="1879475" y="2156450"/>
              <a:ext cx="29750" cy="31875"/>
            </a:xfrm>
            <a:custGeom>
              <a:avLst/>
              <a:gdLst/>
              <a:ahLst/>
              <a:cxnLst/>
              <a:rect l="l" t="t" r="r" b="b"/>
              <a:pathLst>
                <a:path w="1190" h="1275" extrusionOk="0">
                  <a:moveTo>
                    <a:pt x="1112" y="1"/>
                  </a:moveTo>
                  <a:cubicBezTo>
                    <a:pt x="1090" y="1"/>
                    <a:pt x="1069" y="12"/>
                    <a:pt x="1058" y="32"/>
                  </a:cubicBezTo>
                  <a:cubicBezTo>
                    <a:pt x="799" y="467"/>
                    <a:pt x="447" y="855"/>
                    <a:pt x="34" y="1151"/>
                  </a:cubicBezTo>
                  <a:cubicBezTo>
                    <a:pt x="7" y="1176"/>
                    <a:pt x="1" y="1218"/>
                    <a:pt x="20" y="1246"/>
                  </a:cubicBezTo>
                  <a:cubicBezTo>
                    <a:pt x="34" y="1265"/>
                    <a:pt x="54" y="1275"/>
                    <a:pt x="74" y="1275"/>
                  </a:cubicBezTo>
                  <a:cubicBezTo>
                    <a:pt x="83" y="1275"/>
                    <a:pt x="93" y="1272"/>
                    <a:pt x="101" y="1268"/>
                  </a:cubicBezTo>
                  <a:cubicBezTo>
                    <a:pt x="104" y="1262"/>
                    <a:pt x="110" y="1262"/>
                    <a:pt x="113" y="1260"/>
                  </a:cubicBezTo>
                  <a:cubicBezTo>
                    <a:pt x="537" y="953"/>
                    <a:pt x="905" y="551"/>
                    <a:pt x="1173" y="102"/>
                  </a:cubicBezTo>
                  <a:cubicBezTo>
                    <a:pt x="1189" y="71"/>
                    <a:pt x="1178" y="29"/>
                    <a:pt x="1148" y="13"/>
                  </a:cubicBezTo>
                  <a:cubicBezTo>
                    <a:pt x="1137" y="5"/>
                    <a:pt x="1124" y="1"/>
                    <a:pt x="1112"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5" name="Google Shape;7615;p59"/>
            <p:cNvSpPr/>
            <p:nvPr/>
          </p:nvSpPr>
          <p:spPr>
            <a:xfrm>
              <a:off x="1851300" y="2149425"/>
              <a:ext cx="57425" cy="43750"/>
            </a:xfrm>
            <a:custGeom>
              <a:avLst/>
              <a:gdLst/>
              <a:ahLst/>
              <a:cxnLst/>
              <a:rect l="l" t="t" r="r" b="b"/>
              <a:pathLst>
                <a:path w="2297" h="1750" extrusionOk="0">
                  <a:moveTo>
                    <a:pt x="1741" y="0"/>
                  </a:moveTo>
                  <a:cubicBezTo>
                    <a:pt x="1629" y="0"/>
                    <a:pt x="1528" y="7"/>
                    <a:pt x="1468" y="9"/>
                  </a:cubicBezTo>
                  <a:cubicBezTo>
                    <a:pt x="1106" y="23"/>
                    <a:pt x="740" y="115"/>
                    <a:pt x="447" y="338"/>
                  </a:cubicBezTo>
                  <a:cubicBezTo>
                    <a:pt x="193" y="533"/>
                    <a:pt x="1" y="871"/>
                    <a:pt x="112" y="1175"/>
                  </a:cubicBezTo>
                  <a:cubicBezTo>
                    <a:pt x="165" y="1317"/>
                    <a:pt x="277" y="1429"/>
                    <a:pt x="400" y="1524"/>
                  </a:cubicBezTo>
                  <a:cubicBezTo>
                    <a:pt x="569" y="1654"/>
                    <a:pt x="786" y="1749"/>
                    <a:pt x="992" y="1749"/>
                  </a:cubicBezTo>
                  <a:cubicBezTo>
                    <a:pt x="1095" y="1749"/>
                    <a:pt x="1196" y="1725"/>
                    <a:pt x="1287" y="1669"/>
                  </a:cubicBezTo>
                  <a:cubicBezTo>
                    <a:pt x="1404" y="1599"/>
                    <a:pt x="1488" y="1485"/>
                    <a:pt x="1566" y="1373"/>
                  </a:cubicBezTo>
                  <a:cubicBezTo>
                    <a:pt x="1675" y="1223"/>
                    <a:pt x="1784" y="1075"/>
                    <a:pt x="1892" y="921"/>
                  </a:cubicBezTo>
                  <a:lnTo>
                    <a:pt x="2152" y="553"/>
                  </a:lnTo>
                  <a:cubicBezTo>
                    <a:pt x="2222" y="455"/>
                    <a:pt x="2297" y="344"/>
                    <a:pt x="2289" y="227"/>
                  </a:cubicBezTo>
                  <a:cubicBezTo>
                    <a:pt x="2275" y="33"/>
                    <a:pt x="1984" y="0"/>
                    <a:pt x="1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6" name="Google Shape;7616;p59"/>
            <p:cNvSpPr/>
            <p:nvPr/>
          </p:nvSpPr>
          <p:spPr>
            <a:xfrm>
              <a:off x="1913325" y="2068925"/>
              <a:ext cx="69000" cy="76825"/>
            </a:xfrm>
            <a:custGeom>
              <a:avLst/>
              <a:gdLst/>
              <a:ahLst/>
              <a:cxnLst/>
              <a:rect l="l" t="t" r="r" b="b"/>
              <a:pathLst>
                <a:path w="2760" h="3073" extrusionOk="0">
                  <a:moveTo>
                    <a:pt x="2178" y="1"/>
                  </a:moveTo>
                  <a:cubicBezTo>
                    <a:pt x="2170" y="1"/>
                    <a:pt x="2162" y="1"/>
                    <a:pt x="2154" y="1"/>
                  </a:cubicBezTo>
                  <a:cubicBezTo>
                    <a:pt x="2023" y="7"/>
                    <a:pt x="1900" y="74"/>
                    <a:pt x="1777" y="124"/>
                  </a:cubicBezTo>
                  <a:cubicBezTo>
                    <a:pt x="1373" y="283"/>
                    <a:pt x="896" y="280"/>
                    <a:pt x="536" y="528"/>
                  </a:cubicBezTo>
                  <a:cubicBezTo>
                    <a:pt x="165" y="788"/>
                    <a:pt x="0" y="1276"/>
                    <a:pt x="17" y="1734"/>
                  </a:cubicBezTo>
                  <a:cubicBezTo>
                    <a:pt x="31" y="2071"/>
                    <a:pt x="137" y="2908"/>
                    <a:pt x="471" y="3042"/>
                  </a:cubicBezTo>
                  <a:cubicBezTo>
                    <a:pt x="526" y="3063"/>
                    <a:pt x="583" y="3073"/>
                    <a:pt x="642" y="3073"/>
                  </a:cubicBezTo>
                  <a:cubicBezTo>
                    <a:pt x="999" y="3073"/>
                    <a:pt x="1415" y="2721"/>
                    <a:pt x="1624" y="2515"/>
                  </a:cubicBezTo>
                  <a:cubicBezTo>
                    <a:pt x="1958" y="2191"/>
                    <a:pt x="2246" y="1817"/>
                    <a:pt x="2480" y="1416"/>
                  </a:cubicBezTo>
                  <a:cubicBezTo>
                    <a:pt x="2628" y="1159"/>
                    <a:pt x="2759" y="869"/>
                    <a:pt x="2731" y="573"/>
                  </a:cubicBezTo>
                  <a:cubicBezTo>
                    <a:pt x="2699" y="285"/>
                    <a:pt x="2466" y="1"/>
                    <a:pt x="2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7" name="Google Shape;7617;p59"/>
            <p:cNvSpPr/>
            <p:nvPr/>
          </p:nvSpPr>
          <p:spPr>
            <a:xfrm>
              <a:off x="1914300" y="2101400"/>
              <a:ext cx="19750" cy="35925"/>
            </a:xfrm>
            <a:custGeom>
              <a:avLst/>
              <a:gdLst/>
              <a:ahLst/>
              <a:cxnLst/>
              <a:rect l="l" t="t" r="r" b="b"/>
              <a:pathLst>
                <a:path w="790" h="1437" extrusionOk="0">
                  <a:moveTo>
                    <a:pt x="717" y="0"/>
                  </a:moveTo>
                  <a:cubicBezTo>
                    <a:pt x="698" y="0"/>
                    <a:pt x="678" y="9"/>
                    <a:pt x="664" y="25"/>
                  </a:cubicBezTo>
                  <a:cubicBezTo>
                    <a:pt x="338" y="404"/>
                    <a:pt x="106" y="864"/>
                    <a:pt x="6" y="1358"/>
                  </a:cubicBezTo>
                  <a:cubicBezTo>
                    <a:pt x="0" y="1394"/>
                    <a:pt x="22" y="1428"/>
                    <a:pt x="59" y="1436"/>
                  </a:cubicBezTo>
                  <a:cubicBezTo>
                    <a:pt x="73" y="1436"/>
                    <a:pt x="87" y="1436"/>
                    <a:pt x="101" y="1428"/>
                  </a:cubicBezTo>
                  <a:cubicBezTo>
                    <a:pt x="117" y="1419"/>
                    <a:pt x="131" y="1406"/>
                    <a:pt x="134" y="1392"/>
                  </a:cubicBezTo>
                  <a:cubicBezTo>
                    <a:pt x="232" y="917"/>
                    <a:pt x="452" y="477"/>
                    <a:pt x="767" y="111"/>
                  </a:cubicBezTo>
                  <a:cubicBezTo>
                    <a:pt x="790" y="83"/>
                    <a:pt x="787" y="41"/>
                    <a:pt x="759" y="16"/>
                  </a:cubicBezTo>
                  <a:cubicBezTo>
                    <a:pt x="747" y="5"/>
                    <a:pt x="732" y="0"/>
                    <a:pt x="717"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8" name="Google Shape;7618;p59"/>
            <p:cNvSpPr/>
            <p:nvPr/>
          </p:nvSpPr>
          <p:spPr>
            <a:xfrm>
              <a:off x="1919725" y="2113750"/>
              <a:ext cx="26450" cy="25750"/>
            </a:xfrm>
            <a:custGeom>
              <a:avLst/>
              <a:gdLst/>
              <a:ahLst/>
              <a:cxnLst/>
              <a:rect l="l" t="t" r="r" b="b"/>
              <a:pathLst>
                <a:path w="1058" h="1030" extrusionOk="0">
                  <a:moveTo>
                    <a:pt x="981" y="0"/>
                  </a:moveTo>
                  <a:cubicBezTo>
                    <a:pt x="959" y="0"/>
                    <a:pt x="938" y="11"/>
                    <a:pt x="927" y="33"/>
                  </a:cubicBezTo>
                  <a:cubicBezTo>
                    <a:pt x="709" y="390"/>
                    <a:pt x="405" y="691"/>
                    <a:pt x="43" y="903"/>
                  </a:cubicBezTo>
                  <a:cubicBezTo>
                    <a:pt x="12" y="920"/>
                    <a:pt x="1" y="962"/>
                    <a:pt x="20" y="995"/>
                  </a:cubicBezTo>
                  <a:cubicBezTo>
                    <a:pt x="32" y="1017"/>
                    <a:pt x="53" y="1029"/>
                    <a:pt x="75" y="1029"/>
                  </a:cubicBezTo>
                  <a:cubicBezTo>
                    <a:pt x="85" y="1029"/>
                    <a:pt x="94" y="1027"/>
                    <a:pt x="104" y="1023"/>
                  </a:cubicBezTo>
                  <a:cubicBezTo>
                    <a:pt x="107" y="1023"/>
                    <a:pt x="107" y="1023"/>
                    <a:pt x="109" y="1018"/>
                  </a:cubicBezTo>
                  <a:cubicBezTo>
                    <a:pt x="489" y="794"/>
                    <a:pt x="810" y="479"/>
                    <a:pt x="1036" y="102"/>
                  </a:cubicBezTo>
                  <a:cubicBezTo>
                    <a:pt x="1058" y="69"/>
                    <a:pt x="1047" y="27"/>
                    <a:pt x="1016" y="10"/>
                  </a:cubicBezTo>
                  <a:cubicBezTo>
                    <a:pt x="1005" y="3"/>
                    <a:pt x="993" y="0"/>
                    <a:pt x="981"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9" name="Google Shape;7619;p59"/>
            <p:cNvSpPr/>
            <p:nvPr/>
          </p:nvSpPr>
          <p:spPr>
            <a:xfrm>
              <a:off x="1914975" y="2087425"/>
              <a:ext cx="51300" cy="59300"/>
            </a:xfrm>
            <a:custGeom>
              <a:avLst/>
              <a:gdLst/>
              <a:ahLst/>
              <a:cxnLst/>
              <a:rect l="l" t="t" r="r" b="b"/>
              <a:pathLst>
                <a:path w="2052" h="2372" extrusionOk="0">
                  <a:moveTo>
                    <a:pt x="1589" y="0"/>
                  </a:moveTo>
                  <a:cubicBezTo>
                    <a:pt x="1585" y="0"/>
                    <a:pt x="1581" y="0"/>
                    <a:pt x="1577" y="1"/>
                  </a:cubicBezTo>
                  <a:cubicBezTo>
                    <a:pt x="1480" y="3"/>
                    <a:pt x="1387" y="54"/>
                    <a:pt x="1298" y="87"/>
                  </a:cubicBezTo>
                  <a:cubicBezTo>
                    <a:pt x="1000" y="201"/>
                    <a:pt x="645" y="185"/>
                    <a:pt x="383" y="374"/>
                  </a:cubicBezTo>
                  <a:cubicBezTo>
                    <a:pt x="107" y="570"/>
                    <a:pt x="1" y="949"/>
                    <a:pt x="23" y="1309"/>
                  </a:cubicBezTo>
                  <a:cubicBezTo>
                    <a:pt x="43" y="1574"/>
                    <a:pt x="143" y="2232"/>
                    <a:pt x="400" y="2344"/>
                  </a:cubicBezTo>
                  <a:cubicBezTo>
                    <a:pt x="444" y="2363"/>
                    <a:pt x="491" y="2372"/>
                    <a:pt x="539" y="2372"/>
                  </a:cubicBezTo>
                  <a:cubicBezTo>
                    <a:pt x="802" y="2372"/>
                    <a:pt x="1096" y="2112"/>
                    <a:pt x="1245" y="1959"/>
                  </a:cubicBezTo>
                  <a:cubicBezTo>
                    <a:pt x="1482" y="1713"/>
                    <a:pt x="1689" y="1429"/>
                    <a:pt x="1851" y="1119"/>
                  </a:cubicBezTo>
                  <a:cubicBezTo>
                    <a:pt x="1957" y="921"/>
                    <a:pt x="2051" y="698"/>
                    <a:pt x="2018" y="464"/>
                  </a:cubicBezTo>
                  <a:cubicBezTo>
                    <a:pt x="1988" y="233"/>
                    <a:pt x="1807" y="0"/>
                    <a:pt x="1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0" name="Google Shape;7620;p59"/>
            <p:cNvSpPr/>
            <p:nvPr/>
          </p:nvSpPr>
          <p:spPr>
            <a:xfrm>
              <a:off x="1897400" y="2153325"/>
              <a:ext cx="59175" cy="80725"/>
            </a:xfrm>
            <a:custGeom>
              <a:avLst/>
              <a:gdLst/>
              <a:ahLst/>
              <a:cxnLst/>
              <a:rect l="l" t="t" r="r" b="b"/>
              <a:pathLst>
                <a:path w="2367" h="3229" extrusionOk="0">
                  <a:moveTo>
                    <a:pt x="768" y="0"/>
                  </a:moveTo>
                  <a:cubicBezTo>
                    <a:pt x="614" y="0"/>
                    <a:pt x="482" y="86"/>
                    <a:pt x="397" y="305"/>
                  </a:cubicBezTo>
                  <a:cubicBezTo>
                    <a:pt x="238" y="712"/>
                    <a:pt x="168" y="1184"/>
                    <a:pt x="82" y="1608"/>
                  </a:cubicBezTo>
                  <a:cubicBezTo>
                    <a:pt x="40" y="1820"/>
                    <a:pt x="1" y="2054"/>
                    <a:pt x="101" y="2247"/>
                  </a:cubicBezTo>
                  <a:cubicBezTo>
                    <a:pt x="252" y="2540"/>
                    <a:pt x="637" y="2612"/>
                    <a:pt x="905" y="2802"/>
                  </a:cubicBezTo>
                  <a:cubicBezTo>
                    <a:pt x="1131" y="2961"/>
                    <a:pt x="1321" y="3226"/>
                    <a:pt x="1599" y="3229"/>
                  </a:cubicBezTo>
                  <a:cubicBezTo>
                    <a:pt x="1602" y="3229"/>
                    <a:pt x="1605" y="3229"/>
                    <a:pt x="1607" y="3229"/>
                  </a:cubicBezTo>
                  <a:cubicBezTo>
                    <a:pt x="1918" y="3229"/>
                    <a:pt x="2116" y="2886"/>
                    <a:pt x="2183" y="2579"/>
                  </a:cubicBezTo>
                  <a:cubicBezTo>
                    <a:pt x="2367" y="1700"/>
                    <a:pt x="1990" y="726"/>
                    <a:pt x="1256" y="202"/>
                  </a:cubicBezTo>
                  <a:cubicBezTo>
                    <a:pt x="1088" y="82"/>
                    <a:pt x="918" y="0"/>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1" name="Google Shape;7621;p59"/>
            <p:cNvSpPr/>
            <p:nvPr/>
          </p:nvSpPr>
          <p:spPr>
            <a:xfrm>
              <a:off x="1917625" y="2153350"/>
              <a:ext cx="27100" cy="52475"/>
            </a:xfrm>
            <a:custGeom>
              <a:avLst/>
              <a:gdLst/>
              <a:ahLst/>
              <a:cxnLst/>
              <a:rect l="l" t="t" r="r" b="b"/>
              <a:pathLst>
                <a:path w="1084" h="2099" extrusionOk="0">
                  <a:moveTo>
                    <a:pt x="76" y="1"/>
                  </a:moveTo>
                  <a:cubicBezTo>
                    <a:pt x="61" y="1"/>
                    <a:pt x="47" y="6"/>
                    <a:pt x="34" y="17"/>
                  </a:cubicBezTo>
                  <a:cubicBezTo>
                    <a:pt x="7" y="42"/>
                    <a:pt x="1" y="84"/>
                    <a:pt x="26" y="111"/>
                  </a:cubicBezTo>
                  <a:cubicBezTo>
                    <a:pt x="475" y="633"/>
                    <a:pt x="788" y="1261"/>
                    <a:pt x="927" y="1936"/>
                  </a:cubicBezTo>
                  <a:cubicBezTo>
                    <a:pt x="916" y="1950"/>
                    <a:pt x="916" y="1969"/>
                    <a:pt x="922" y="1986"/>
                  </a:cubicBezTo>
                  <a:lnTo>
                    <a:pt x="950" y="2056"/>
                  </a:lnTo>
                  <a:cubicBezTo>
                    <a:pt x="961" y="2081"/>
                    <a:pt x="987" y="2098"/>
                    <a:pt x="1012" y="2098"/>
                  </a:cubicBezTo>
                  <a:cubicBezTo>
                    <a:pt x="1018" y="2098"/>
                    <a:pt x="1024" y="2097"/>
                    <a:pt x="1030" y="2095"/>
                  </a:cubicBezTo>
                  <a:cubicBezTo>
                    <a:pt x="1033" y="2095"/>
                    <a:pt x="1039" y="2095"/>
                    <a:pt x="1042" y="2092"/>
                  </a:cubicBezTo>
                  <a:cubicBezTo>
                    <a:pt x="1069" y="2078"/>
                    <a:pt x="1083" y="2050"/>
                    <a:pt x="1081" y="2022"/>
                  </a:cubicBezTo>
                  <a:cubicBezTo>
                    <a:pt x="950" y="1283"/>
                    <a:pt x="620" y="588"/>
                    <a:pt x="127" y="25"/>
                  </a:cubicBezTo>
                  <a:cubicBezTo>
                    <a:pt x="114" y="9"/>
                    <a:pt x="95" y="1"/>
                    <a:pt x="76"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2" name="Google Shape;7622;p59"/>
            <p:cNvSpPr/>
            <p:nvPr/>
          </p:nvSpPr>
          <p:spPr>
            <a:xfrm>
              <a:off x="1911575" y="2157300"/>
              <a:ext cx="12225" cy="43550"/>
            </a:xfrm>
            <a:custGeom>
              <a:avLst/>
              <a:gdLst/>
              <a:ahLst/>
              <a:cxnLst/>
              <a:rect l="l" t="t" r="r" b="b"/>
              <a:pathLst>
                <a:path w="489" h="1742" extrusionOk="0">
                  <a:moveTo>
                    <a:pt x="112" y="1"/>
                  </a:moveTo>
                  <a:cubicBezTo>
                    <a:pt x="76" y="1"/>
                    <a:pt x="45" y="29"/>
                    <a:pt x="42" y="65"/>
                  </a:cubicBezTo>
                  <a:cubicBezTo>
                    <a:pt x="0" y="629"/>
                    <a:pt x="109" y="1195"/>
                    <a:pt x="352" y="1703"/>
                  </a:cubicBezTo>
                  <a:cubicBezTo>
                    <a:pt x="362" y="1729"/>
                    <a:pt x="386" y="1742"/>
                    <a:pt x="411" y="1742"/>
                  </a:cubicBezTo>
                  <a:cubicBezTo>
                    <a:pt x="420" y="1742"/>
                    <a:pt x="430" y="1740"/>
                    <a:pt x="438" y="1736"/>
                  </a:cubicBezTo>
                  <a:cubicBezTo>
                    <a:pt x="475" y="1717"/>
                    <a:pt x="488" y="1680"/>
                    <a:pt x="469" y="1644"/>
                  </a:cubicBezTo>
                  <a:cubicBezTo>
                    <a:pt x="237" y="1156"/>
                    <a:pt x="137" y="612"/>
                    <a:pt x="173" y="71"/>
                  </a:cubicBezTo>
                  <a:cubicBezTo>
                    <a:pt x="173" y="37"/>
                    <a:pt x="145" y="4"/>
                    <a:pt x="112"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3" name="Google Shape;7623;p59"/>
            <p:cNvSpPr/>
            <p:nvPr/>
          </p:nvSpPr>
          <p:spPr>
            <a:xfrm>
              <a:off x="1903000" y="2156725"/>
              <a:ext cx="40475" cy="55350"/>
            </a:xfrm>
            <a:custGeom>
              <a:avLst/>
              <a:gdLst/>
              <a:ahLst/>
              <a:cxnLst/>
              <a:rect l="l" t="t" r="r" b="b"/>
              <a:pathLst>
                <a:path w="1619" h="2214" extrusionOk="0">
                  <a:moveTo>
                    <a:pt x="524" y="0"/>
                  </a:moveTo>
                  <a:cubicBezTo>
                    <a:pt x="420" y="0"/>
                    <a:pt x="331" y="58"/>
                    <a:pt x="274" y="205"/>
                  </a:cubicBezTo>
                  <a:cubicBezTo>
                    <a:pt x="162" y="490"/>
                    <a:pt x="112" y="811"/>
                    <a:pt x="56" y="1104"/>
                  </a:cubicBezTo>
                  <a:cubicBezTo>
                    <a:pt x="28" y="1249"/>
                    <a:pt x="0" y="1410"/>
                    <a:pt x="70" y="1542"/>
                  </a:cubicBezTo>
                  <a:cubicBezTo>
                    <a:pt x="176" y="1742"/>
                    <a:pt x="433" y="1790"/>
                    <a:pt x="619" y="1921"/>
                  </a:cubicBezTo>
                  <a:cubicBezTo>
                    <a:pt x="776" y="2030"/>
                    <a:pt x="904" y="2214"/>
                    <a:pt x="1094" y="2214"/>
                  </a:cubicBezTo>
                  <a:cubicBezTo>
                    <a:pt x="1096" y="2214"/>
                    <a:pt x="1099" y="2214"/>
                    <a:pt x="1101" y="2214"/>
                  </a:cubicBezTo>
                  <a:cubicBezTo>
                    <a:pt x="1312" y="2214"/>
                    <a:pt x="1449" y="1974"/>
                    <a:pt x="1493" y="1765"/>
                  </a:cubicBezTo>
                  <a:cubicBezTo>
                    <a:pt x="1618" y="1165"/>
                    <a:pt x="1362" y="498"/>
                    <a:pt x="862" y="141"/>
                  </a:cubicBezTo>
                  <a:cubicBezTo>
                    <a:pt x="745" y="58"/>
                    <a:pt x="627"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4" name="Google Shape;7624;p59"/>
            <p:cNvSpPr/>
            <p:nvPr/>
          </p:nvSpPr>
          <p:spPr>
            <a:xfrm>
              <a:off x="1912900" y="2125875"/>
              <a:ext cx="93125" cy="62375"/>
            </a:xfrm>
            <a:custGeom>
              <a:avLst/>
              <a:gdLst/>
              <a:ahLst/>
              <a:cxnLst/>
              <a:rect l="l" t="t" r="r" b="b"/>
              <a:pathLst>
                <a:path w="3725" h="2495" extrusionOk="0">
                  <a:moveTo>
                    <a:pt x="2063" y="0"/>
                  </a:moveTo>
                  <a:cubicBezTo>
                    <a:pt x="1963" y="0"/>
                    <a:pt x="1862" y="6"/>
                    <a:pt x="1766" y="14"/>
                  </a:cubicBezTo>
                  <a:cubicBezTo>
                    <a:pt x="1150" y="67"/>
                    <a:pt x="0" y="295"/>
                    <a:pt x="382" y="1183"/>
                  </a:cubicBezTo>
                  <a:cubicBezTo>
                    <a:pt x="505" y="1464"/>
                    <a:pt x="756" y="1674"/>
                    <a:pt x="1010" y="1844"/>
                  </a:cubicBezTo>
                  <a:cubicBezTo>
                    <a:pt x="1353" y="2075"/>
                    <a:pt x="1719" y="2268"/>
                    <a:pt x="2101" y="2416"/>
                  </a:cubicBezTo>
                  <a:cubicBezTo>
                    <a:pt x="2210" y="2458"/>
                    <a:pt x="2334" y="2495"/>
                    <a:pt x="2451" y="2495"/>
                  </a:cubicBezTo>
                  <a:cubicBezTo>
                    <a:pt x="2527" y="2495"/>
                    <a:pt x="2600" y="2479"/>
                    <a:pt x="2665" y="2438"/>
                  </a:cubicBezTo>
                  <a:cubicBezTo>
                    <a:pt x="2904" y="2276"/>
                    <a:pt x="2857" y="1869"/>
                    <a:pt x="3097" y="1704"/>
                  </a:cubicBezTo>
                  <a:cubicBezTo>
                    <a:pt x="3181" y="1646"/>
                    <a:pt x="3284" y="1632"/>
                    <a:pt x="3379" y="1593"/>
                  </a:cubicBezTo>
                  <a:cubicBezTo>
                    <a:pt x="3510" y="1537"/>
                    <a:pt x="3624" y="1434"/>
                    <a:pt x="3674" y="1297"/>
                  </a:cubicBezTo>
                  <a:cubicBezTo>
                    <a:pt x="3725" y="1160"/>
                    <a:pt x="3688" y="998"/>
                    <a:pt x="3580" y="901"/>
                  </a:cubicBezTo>
                  <a:cubicBezTo>
                    <a:pt x="3462" y="798"/>
                    <a:pt x="3284" y="795"/>
                    <a:pt x="3156" y="705"/>
                  </a:cubicBezTo>
                  <a:cubicBezTo>
                    <a:pt x="3019" y="608"/>
                    <a:pt x="2969" y="429"/>
                    <a:pt x="2868" y="293"/>
                  </a:cubicBezTo>
                  <a:cubicBezTo>
                    <a:pt x="2687" y="56"/>
                    <a:pt x="2375" y="0"/>
                    <a:pt x="2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5" name="Google Shape;7625;p59"/>
            <p:cNvSpPr/>
            <p:nvPr/>
          </p:nvSpPr>
          <p:spPr>
            <a:xfrm>
              <a:off x="1918125" y="2142725"/>
              <a:ext cx="38100" cy="21975"/>
            </a:xfrm>
            <a:custGeom>
              <a:avLst/>
              <a:gdLst/>
              <a:ahLst/>
              <a:cxnLst/>
              <a:rect l="l" t="t" r="r" b="b"/>
              <a:pathLst>
                <a:path w="1524" h="879" extrusionOk="0">
                  <a:moveTo>
                    <a:pt x="72" y="0"/>
                  </a:moveTo>
                  <a:cubicBezTo>
                    <a:pt x="61" y="0"/>
                    <a:pt x="51" y="3"/>
                    <a:pt x="42" y="9"/>
                  </a:cubicBezTo>
                  <a:cubicBezTo>
                    <a:pt x="9" y="31"/>
                    <a:pt x="1" y="68"/>
                    <a:pt x="17" y="101"/>
                  </a:cubicBezTo>
                  <a:cubicBezTo>
                    <a:pt x="295" y="572"/>
                    <a:pt x="838" y="879"/>
                    <a:pt x="1386" y="879"/>
                  </a:cubicBezTo>
                  <a:cubicBezTo>
                    <a:pt x="1409" y="879"/>
                    <a:pt x="1433" y="878"/>
                    <a:pt x="1457" y="877"/>
                  </a:cubicBezTo>
                  <a:cubicBezTo>
                    <a:pt x="1465" y="877"/>
                    <a:pt x="1474" y="874"/>
                    <a:pt x="1482" y="871"/>
                  </a:cubicBezTo>
                  <a:cubicBezTo>
                    <a:pt x="1507" y="860"/>
                    <a:pt x="1521" y="835"/>
                    <a:pt x="1524" y="813"/>
                  </a:cubicBezTo>
                  <a:cubicBezTo>
                    <a:pt x="1521" y="775"/>
                    <a:pt x="1490" y="748"/>
                    <a:pt x="1459" y="748"/>
                  </a:cubicBezTo>
                  <a:cubicBezTo>
                    <a:pt x="1457" y="748"/>
                    <a:pt x="1456" y="748"/>
                    <a:pt x="1454" y="748"/>
                  </a:cubicBezTo>
                  <a:cubicBezTo>
                    <a:pt x="1433" y="749"/>
                    <a:pt x="1411" y="750"/>
                    <a:pt x="1390" y="750"/>
                  </a:cubicBezTo>
                  <a:cubicBezTo>
                    <a:pt x="884" y="750"/>
                    <a:pt x="386" y="468"/>
                    <a:pt x="132" y="34"/>
                  </a:cubicBezTo>
                  <a:cubicBezTo>
                    <a:pt x="118" y="13"/>
                    <a:pt x="95" y="0"/>
                    <a:pt x="72"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6" name="Google Shape;7626;p59"/>
            <p:cNvSpPr/>
            <p:nvPr/>
          </p:nvSpPr>
          <p:spPr>
            <a:xfrm>
              <a:off x="1923350" y="2141675"/>
              <a:ext cx="33300" cy="7500"/>
            </a:xfrm>
            <a:custGeom>
              <a:avLst/>
              <a:gdLst/>
              <a:ahLst/>
              <a:cxnLst/>
              <a:rect l="l" t="t" r="r" b="b"/>
              <a:pathLst>
                <a:path w="1332" h="300" extrusionOk="0">
                  <a:moveTo>
                    <a:pt x="65" y="1"/>
                  </a:moveTo>
                  <a:cubicBezTo>
                    <a:pt x="29" y="1"/>
                    <a:pt x="1" y="34"/>
                    <a:pt x="1" y="68"/>
                  </a:cubicBezTo>
                  <a:cubicBezTo>
                    <a:pt x="1" y="107"/>
                    <a:pt x="31" y="135"/>
                    <a:pt x="65" y="135"/>
                  </a:cubicBezTo>
                  <a:cubicBezTo>
                    <a:pt x="464" y="138"/>
                    <a:pt x="857" y="191"/>
                    <a:pt x="1242" y="297"/>
                  </a:cubicBezTo>
                  <a:cubicBezTo>
                    <a:pt x="1248" y="299"/>
                    <a:pt x="1254" y="300"/>
                    <a:pt x="1259" y="300"/>
                  </a:cubicBezTo>
                  <a:cubicBezTo>
                    <a:pt x="1269" y="300"/>
                    <a:pt x="1278" y="296"/>
                    <a:pt x="1287" y="291"/>
                  </a:cubicBezTo>
                  <a:cubicBezTo>
                    <a:pt x="1304" y="283"/>
                    <a:pt x="1318" y="269"/>
                    <a:pt x="1320" y="246"/>
                  </a:cubicBezTo>
                  <a:cubicBezTo>
                    <a:pt x="1331" y="210"/>
                    <a:pt x="1312" y="177"/>
                    <a:pt x="1276" y="166"/>
                  </a:cubicBezTo>
                  <a:cubicBezTo>
                    <a:pt x="880" y="57"/>
                    <a:pt x="475" y="7"/>
                    <a:pt x="65"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7" name="Google Shape;7627;p59"/>
            <p:cNvSpPr/>
            <p:nvPr/>
          </p:nvSpPr>
          <p:spPr>
            <a:xfrm>
              <a:off x="1913600" y="2129675"/>
              <a:ext cx="68425" cy="45800"/>
            </a:xfrm>
            <a:custGeom>
              <a:avLst/>
              <a:gdLst/>
              <a:ahLst/>
              <a:cxnLst/>
              <a:rect l="l" t="t" r="r" b="b"/>
              <a:pathLst>
                <a:path w="2737" h="1832" extrusionOk="0">
                  <a:moveTo>
                    <a:pt x="1529" y="1"/>
                  </a:moveTo>
                  <a:cubicBezTo>
                    <a:pt x="1452" y="1"/>
                    <a:pt x="1374" y="6"/>
                    <a:pt x="1300" y="12"/>
                  </a:cubicBezTo>
                  <a:cubicBezTo>
                    <a:pt x="843" y="51"/>
                    <a:pt x="0" y="219"/>
                    <a:pt x="279" y="866"/>
                  </a:cubicBezTo>
                  <a:cubicBezTo>
                    <a:pt x="368" y="1075"/>
                    <a:pt x="553" y="1226"/>
                    <a:pt x="739" y="1354"/>
                  </a:cubicBezTo>
                  <a:cubicBezTo>
                    <a:pt x="991" y="1522"/>
                    <a:pt x="1258" y="1664"/>
                    <a:pt x="1540" y="1773"/>
                  </a:cubicBezTo>
                  <a:cubicBezTo>
                    <a:pt x="1622" y="1804"/>
                    <a:pt x="1710" y="1832"/>
                    <a:pt x="1794" y="1832"/>
                  </a:cubicBezTo>
                  <a:cubicBezTo>
                    <a:pt x="1851" y="1832"/>
                    <a:pt x="1906" y="1819"/>
                    <a:pt x="1956" y="1787"/>
                  </a:cubicBezTo>
                  <a:cubicBezTo>
                    <a:pt x="2134" y="1669"/>
                    <a:pt x="2098" y="1368"/>
                    <a:pt x="2277" y="1245"/>
                  </a:cubicBezTo>
                  <a:cubicBezTo>
                    <a:pt x="2338" y="1204"/>
                    <a:pt x="2416" y="1190"/>
                    <a:pt x="2483" y="1162"/>
                  </a:cubicBezTo>
                  <a:cubicBezTo>
                    <a:pt x="2581" y="1125"/>
                    <a:pt x="2667" y="1044"/>
                    <a:pt x="2701" y="947"/>
                  </a:cubicBezTo>
                  <a:cubicBezTo>
                    <a:pt x="2737" y="846"/>
                    <a:pt x="2712" y="724"/>
                    <a:pt x="2631" y="657"/>
                  </a:cubicBezTo>
                  <a:cubicBezTo>
                    <a:pt x="2544" y="584"/>
                    <a:pt x="2413" y="581"/>
                    <a:pt x="2318" y="514"/>
                  </a:cubicBezTo>
                  <a:cubicBezTo>
                    <a:pt x="2218" y="442"/>
                    <a:pt x="2182" y="311"/>
                    <a:pt x="2109" y="213"/>
                  </a:cubicBezTo>
                  <a:cubicBezTo>
                    <a:pt x="1976" y="43"/>
                    <a:pt x="1754" y="1"/>
                    <a:pt x="1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8" name="Google Shape;7628;p59"/>
            <p:cNvSpPr/>
            <p:nvPr/>
          </p:nvSpPr>
          <p:spPr>
            <a:xfrm>
              <a:off x="1854300" y="2079325"/>
              <a:ext cx="71875" cy="72350"/>
            </a:xfrm>
            <a:custGeom>
              <a:avLst/>
              <a:gdLst/>
              <a:ahLst/>
              <a:cxnLst/>
              <a:rect l="l" t="t" r="r" b="b"/>
              <a:pathLst>
                <a:path w="2875" h="2894" extrusionOk="0">
                  <a:moveTo>
                    <a:pt x="1792" y="1"/>
                  </a:moveTo>
                  <a:cubicBezTo>
                    <a:pt x="1965" y="534"/>
                    <a:pt x="1990" y="1111"/>
                    <a:pt x="1859" y="1652"/>
                  </a:cubicBezTo>
                  <a:cubicBezTo>
                    <a:pt x="1842" y="1722"/>
                    <a:pt x="1820" y="1795"/>
                    <a:pt x="1772" y="1848"/>
                  </a:cubicBezTo>
                  <a:cubicBezTo>
                    <a:pt x="1719" y="1904"/>
                    <a:pt x="1650" y="1929"/>
                    <a:pt x="1580" y="1954"/>
                  </a:cubicBezTo>
                  <a:cubicBezTo>
                    <a:pt x="1312" y="2039"/>
                    <a:pt x="1034" y="2080"/>
                    <a:pt x="755" y="2080"/>
                  </a:cubicBezTo>
                  <a:cubicBezTo>
                    <a:pt x="531" y="2080"/>
                    <a:pt x="308" y="2053"/>
                    <a:pt x="90" y="2001"/>
                  </a:cubicBezTo>
                  <a:cubicBezTo>
                    <a:pt x="59" y="2129"/>
                    <a:pt x="1" y="2255"/>
                    <a:pt x="29" y="2381"/>
                  </a:cubicBezTo>
                  <a:cubicBezTo>
                    <a:pt x="71" y="2576"/>
                    <a:pt x="285" y="2671"/>
                    <a:pt x="481" y="2724"/>
                  </a:cubicBezTo>
                  <a:cubicBezTo>
                    <a:pt x="766" y="2800"/>
                    <a:pt x="1226" y="2894"/>
                    <a:pt x="1647" y="2894"/>
                  </a:cubicBezTo>
                  <a:cubicBezTo>
                    <a:pt x="1938" y="2894"/>
                    <a:pt x="2211" y="2849"/>
                    <a:pt x="2394" y="2721"/>
                  </a:cubicBezTo>
                  <a:cubicBezTo>
                    <a:pt x="2874" y="2389"/>
                    <a:pt x="2434" y="1307"/>
                    <a:pt x="2319" y="869"/>
                  </a:cubicBezTo>
                  <a:cubicBezTo>
                    <a:pt x="2263" y="662"/>
                    <a:pt x="2196" y="447"/>
                    <a:pt x="2068" y="269"/>
                  </a:cubicBezTo>
                  <a:cubicBezTo>
                    <a:pt x="1990" y="163"/>
                    <a:pt x="1895" y="76"/>
                    <a:pt x="1792"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9" name="Google Shape;7629;p59"/>
            <p:cNvSpPr/>
            <p:nvPr/>
          </p:nvSpPr>
          <p:spPr>
            <a:xfrm>
              <a:off x="1897400" y="2153325"/>
              <a:ext cx="53750" cy="60025"/>
            </a:xfrm>
            <a:custGeom>
              <a:avLst/>
              <a:gdLst/>
              <a:ahLst/>
              <a:cxnLst/>
              <a:rect l="l" t="t" r="r" b="b"/>
              <a:pathLst>
                <a:path w="2150" h="2401" extrusionOk="0">
                  <a:moveTo>
                    <a:pt x="768" y="0"/>
                  </a:moveTo>
                  <a:cubicBezTo>
                    <a:pt x="614" y="0"/>
                    <a:pt x="482" y="86"/>
                    <a:pt x="397" y="305"/>
                  </a:cubicBezTo>
                  <a:cubicBezTo>
                    <a:pt x="238" y="712"/>
                    <a:pt x="168" y="1184"/>
                    <a:pt x="82" y="1608"/>
                  </a:cubicBezTo>
                  <a:cubicBezTo>
                    <a:pt x="40" y="1820"/>
                    <a:pt x="1" y="2054"/>
                    <a:pt x="101" y="2247"/>
                  </a:cubicBezTo>
                  <a:cubicBezTo>
                    <a:pt x="135" y="2305"/>
                    <a:pt x="177" y="2355"/>
                    <a:pt x="221" y="2400"/>
                  </a:cubicBezTo>
                  <a:cubicBezTo>
                    <a:pt x="252" y="2096"/>
                    <a:pt x="299" y="1792"/>
                    <a:pt x="369" y="1496"/>
                  </a:cubicBezTo>
                  <a:cubicBezTo>
                    <a:pt x="414" y="1301"/>
                    <a:pt x="475" y="1092"/>
                    <a:pt x="637" y="969"/>
                  </a:cubicBezTo>
                  <a:cubicBezTo>
                    <a:pt x="734" y="896"/>
                    <a:pt x="855" y="863"/>
                    <a:pt x="978" y="863"/>
                  </a:cubicBezTo>
                  <a:cubicBezTo>
                    <a:pt x="1028" y="863"/>
                    <a:pt x="1079" y="869"/>
                    <a:pt x="1128" y="880"/>
                  </a:cubicBezTo>
                  <a:cubicBezTo>
                    <a:pt x="1295" y="913"/>
                    <a:pt x="1449" y="1002"/>
                    <a:pt x="1591" y="1094"/>
                  </a:cubicBezTo>
                  <a:cubicBezTo>
                    <a:pt x="1792" y="1228"/>
                    <a:pt x="1979" y="1373"/>
                    <a:pt x="2149" y="1538"/>
                  </a:cubicBezTo>
                  <a:cubicBezTo>
                    <a:pt x="2012" y="1008"/>
                    <a:pt x="1700" y="523"/>
                    <a:pt x="1256" y="202"/>
                  </a:cubicBezTo>
                  <a:cubicBezTo>
                    <a:pt x="1088" y="82"/>
                    <a:pt x="918" y="0"/>
                    <a:pt x="768"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0" name="Google Shape;7630;p59"/>
            <p:cNvSpPr/>
            <p:nvPr/>
          </p:nvSpPr>
          <p:spPr>
            <a:xfrm>
              <a:off x="1912900" y="2125875"/>
              <a:ext cx="68850" cy="60550"/>
            </a:xfrm>
            <a:custGeom>
              <a:avLst/>
              <a:gdLst/>
              <a:ahLst/>
              <a:cxnLst/>
              <a:rect l="l" t="t" r="r" b="b"/>
              <a:pathLst>
                <a:path w="2754" h="2422" extrusionOk="0">
                  <a:moveTo>
                    <a:pt x="2071" y="1"/>
                  </a:moveTo>
                  <a:cubicBezTo>
                    <a:pt x="1968" y="1"/>
                    <a:pt x="1865" y="8"/>
                    <a:pt x="1766" y="16"/>
                  </a:cubicBezTo>
                  <a:cubicBezTo>
                    <a:pt x="1150" y="69"/>
                    <a:pt x="0" y="301"/>
                    <a:pt x="380" y="1185"/>
                  </a:cubicBezTo>
                  <a:cubicBezTo>
                    <a:pt x="502" y="1467"/>
                    <a:pt x="754" y="1676"/>
                    <a:pt x="1007" y="1849"/>
                  </a:cubicBezTo>
                  <a:cubicBezTo>
                    <a:pt x="1345" y="2078"/>
                    <a:pt x="1716" y="2271"/>
                    <a:pt x="2095" y="2421"/>
                  </a:cubicBezTo>
                  <a:cubicBezTo>
                    <a:pt x="1920" y="2262"/>
                    <a:pt x="1766" y="2086"/>
                    <a:pt x="1638" y="1891"/>
                  </a:cubicBezTo>
                  <a:cubicBezTo>
                    <a:pt x="1451" y="1593"/>
                    <a:pt x="1314" y="1210"/>
                    <a:pt x="1473" y="901"/>
                  </a:cubicBezTo>
                  <a:cubicBezTo>
                    <a:pt x="1593" y="669"/>
                    <a:pt x="1844" y="546"/>
                    <a:pt x="2081" y="446"/>
                  </a:cubicBezTo>
                  <a:cubicBezTo>
                    <a:pt x="2305" y="351"/>
                    <a:pt x="2528" y="265"/>
                    <a:pt x="2754" y="181"/>
                  </a:cubicBezTo>
                  <a:cubicBezTo>
                    <a:pt x="2573" y="40"/>
                    <a:pt x="2323" y="1"/>
                    <a:pt x="2071"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1" name="Google Shape;7631;p59"/>
            <p:cNvSpPr/>
            <p:nvPr/>
          </p:nvSpPr>
          <p:spPr>
            <a:xfrm>
              <a:off x="1913450" y="2086525"/>
              <a:ext cx="54625" cy="59300"/>
            </a:xfrm>
            <a:custGeom>
              <a:avLst/>
              <a:gdLst/>
              <a:ahLst/>
              <a:cxnLst/>
              <a:rect l="l" t="t" r="r" b="b"/>
              <a:pathLst>
                <a:path w="2185" h="2372" extrusionOk="0">
                  <a:moveTo>
                    <a:pt x="347" y="0"/>
                  </a:moveTo>
                  <a:cubicBezTo>
                    <a:pt x="107" y="274"/>
                    <a:pt x="1" y="664"/>
                    <a:pt x="15" y="1032"/>
                  </a:cubicBezTo>
                  <a:cubicBezTo>
                    <a:pt x="28" y="1373"/>
                    <a:pt x="132" y="2210"/>
                    <a:pt x="472" y="2341"/>
                  </a:cubicBezTo>
                  <a:cubicBezTo>
                    <a:pt x="526" y="2362"/>
                    <a:pt x="584" y="2372"/>
                    <a:pt x="642" y="2372"/>
                  </a:cubicBezTo>
                  <a:cubicBezTo>
                    <a:pt x="998" y="2372"/>
                    <a:pt x="1416" y="2022"/>
                    <a:pt x="1627" y="1814"/>
                  </a:cubicBezTo>
                  <a:cubicBezTo>
                    <a:pt x="1828" y="1613"/>
                    <a:pt x="2012" y="1392"/>
                    <a:pt x="2185" y="1164"/>
                  </a:cubicBezTo>
                  <a:lnTo>
                    <a:pt x="2185" y="1164"/>
                  </a:lnTo>
                  <a:cubicBezTo>
                    <a:pt x="1967" y="1214"/>
                    <a:pt x="1744" y="1253"/>
                    <a:pt x="1524" y="1267"/>
                  </a:cubicBezTo>
                  <a:cubicBezTo>
                    <a:pt x="1475" y="1270"/>
                    <a:pt x="1425" y="1271"/>
                    <a:pt x="1375" y="1271"/>
                  </a:cubicBezTo>
                  <a:cubicBezTo>
                    <a:pt x="1120" y="1271"/>
                    <a:pt x="859" y="1227"/>
                    <a:pt x="684" y="1055"/>
                  </a:cubicBezTo>
                  <a:cubicBezTo>
                    <a:pt x="503" y="876"/>
                    <a:pt x="453" y="608"/>
                    <a:pt x="405" y="360"/>
                  </a:cubicBezTo>
                  <a:cubicBezTo>
                    <a:pt x="386" y="243"/>
                    <a:pt x="363" y="120"/>
                    <a:pt x="347"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2" name="Google Shape;7632;p59"/>
            <p:cNvSpPr/>
            <p:nvPr/>
          </p:nvSpPr>
          <p:spPr>
            <a:xfrm>
              <a:off x="1842800" y="2146250"/>
              <a:ext cx="73675" cy="51950"/>
            </a:xfrm>
            <a:custGeom>
              <a:avLst/>
              <a:gdLst/>
              <a:ahLst/>
              <a:cxnLst/>
              <a:rect l="l" t="t" r="r" b="b"/>
              <a:pathLst>
                <a:path w="2947" h="2078" extrusionOk="0">
                  <a:moveTo>
                    <a:pt x="2119" y="0"/>
                  </a:moveTo>
                  <a:cubicBezTo>
                    <a:pt x="1943" y="0"/>
                    <a:pt x="1783" y="12"/>
                    <a:pt x="1691" y="16"/>
                  </a:cubicBezTo>
                  <a:cubicBezTo>
                    <a:pt x="1144" y="36"/>
                    <a:pt x="589" y="175"/>
                    <a:pt x="146" y="513"/>
                  </a:cubicBezTo>
                  <a:cubicBezTo>
                    <a:pt x="93" y="552"/>
                    <a:pt x="45" y="594"/>
                    <a:pt x="1" y="638"/>
                  </a:cubicBezTo>
                  <a:cubicBezTo>
                    <a:pt x="84" y="627"/>
                    <a:pt x="168" y="619"/>
                    <a:pt x="254" y="607"/>
                  </a:cubicBezTo>
                  <a:cubicBezTo>
                    <a:pt x="442" y="584"/>
                    <a:pt x="631" y="561"/>
                    <a:pt x="818" y="561"/>
                  </a:cubicBezTo>
                  <a:cubicBezTo>
                    <a:pt x="944" y="561"/>
                    <a:pt x="1069" y="571"/>
                    <a:pt x="1192" y="599"/>
                  </a:cubicBezTo>
                  <a:cubicBezTo>
                    <a:pt x="1499" y="669"/>
                    <a:pt x="1792" y="875"/>
                    <a:pt x="1884" y="1177"/>
                  </a:cubicBezTo>
                  <a:cubicBezTo>
                    <a:pt x="1937" y="1358"/>
                    <a:pt x="1912" y="1548"/>
                    <a:pt x="1889" y="1737"/>
                  </a:cubicBezTo>
                  <a:cubicBezTo>
                    <a:pt x="1875" y="1852"/>
                    <a:pt x="1859" y="1963"/>
                    <a:pt x="1845" y="2078"/>
                  </a:cubicBezTo>
                  <a:cubicBezTo>
                    <a:pt x="2009" y="1852"/>
                    <a:pt x="2168" y="1623"/>
                    <a:pt x="2333" y="1394"/>
                  </a:cubicBezTo>
                  <a:lnTo>
                    <a:pt x="2729" y="842"/>
                  </a:lnTo>
                  <a:cubicBezTo>
                    <a:pt x="2838" y="691"/>
                    <a:pt x="2947" y="524"/>
                    <a:pt x="2935" y="342"/>
                  </a:cubicBezTo>
                  <a:cubicBezTo>
                    <a:pt x="2913" y="53"/>
                    <a:pt x="2483" y="0"/>
                    <a:pt x="2119"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3" name="Google Shape;7633;p59"/>
            <p:cNvSpPr/>
            <p:nvPr/>
          </p:nvSpPr>
          <p:spPr>
            <a:xfrm>
              <a:off x="1894275" y="2131225"/>
              <a:ext cx="37975" cy="33300"/>
            </a:xfrm>
            <a:custGeom>
              <a:avLst/>
              <a:gdLst/>
              <a:ahLst/>
              <a:cxnLst/>
              <a:rect l="l" t="t" r="r" b="b"/>
              <a:pathLst>
                <a:path w="1519" h="1332" extrusionOk="0">
                  <a:moveTo>
                    <a:pt x="760" y="1"/>
                  </a:moveTo>
                  <a:cubicBezTo>
                    <a:pt x="664" y="1"/>
                    <a:pt x="567" y="21"/>
                    <a:pt x="475" y="65"/>
                  </a:cubicBezTo>
                  <a:cubicBezTo>
                    <a:pt x="145" y="221"/>
                    <a:pt x="0" y="620"/>
                    <a:pt x="159" y="952"/>
                  </a:cubicBezTo>
                  <a:cubicBezTo>
                    <a:pt x="272" y="1190"/>
                    <a:pt x="511" y="1332"/>
                    <a:pt x="760" y="1332"/>
                  </a:cubicBezTo>
                  <a:cubicBezTo>
                    <a:pt x="855" y="1332"/>
                    <a:pt x="952" y="1311"/>
                    <a:pt x="1044" y="1267"/>
                  </a:cubicBezTo>
                  <a:cubicBezTo>
                    <a:pt x="1376" y="1111"/>
                    <a:pt x="1518" y="715"/>
                    <a:pt x="1362" y="383"/>
                  </a:cubicBezTo>
                  <a:cubicBezTo>
                    <a:pt x="1249" y="141"/>
                    <a:pt x="1009" y="1"/>
                    <a:pt x="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4" name="Google Shape;7634;p59"/>
            <p:cNvSpPr/>
            <p:nvPr/>
          </p:nvSpPr>
          <p:spPr>
            <a:xfrm>
              <a:off x="1902575" y="2138625"/>
              <a:ext cx="21150" cy="18475"/>
            </a:xfrm>
            <a:custGeom>
              <a:avLst/>
              <a:gdLst/>
              <a:ahLst/>
              <a:cxnLst/>
              <a:rect l="l" t="t" r="r" b="b"/>
              <a:pathLst>
                <a:path w="846" h="739" extrusionOk="0">
                  <a:moveTo>
                    <a:pt x="422" y="0"/>
                  </a:moveTo>
                  <a:cubicBezTo>
                    <a:pt x="370" y="0"/>
                    <a:pt x="317" y="11"/>
                    <a:pt x="265" y="34"/>
                  </a:cubicBezTo>
                  <a:cubicBezTo>
                    <a:pt x="81" y="120"/>
                    <a:pt x="0" y="341"/>
                    <a:pt x="87" y="525"/>
                  </a:cubicBezTo>
                  <a:cubicBezTo>
                    <a:pt x="152" y="660"/>
                    <a:pt x="284" y="738"/>
                    <a:pt x="422" y="738"/>
                  </a:cubicBezTo>
                  <a:cubicBezTo>
                    <a:pt x="475" y="738"/>
                    <a:pt x="529" y="727"/>
                    <a:pt x="581" y="703"/>
                  </a:cubicBezTo>
                  <a:cubicBezTo>
                    <a:pt x="765" y="617"/>
                    <a:pt x="846" y="396"/>
                    <a:pt x="756" y="212"/>
                  </a:cubicBezTo>
                  <a:cubicBezTo>
                    <a:pt x="693" y="78"/>
                    <a:pt x="562" y="0"/>
                    <a:pt x="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5" name="Google Shape;7635;p59"/>
            <p:cNvSpPr/>
            <p:nvPr/>
          </p:nvSpPr>
          <p:spPr>
            <a:xfrm>
              <a:off x="1581250" y="1871775"/>
              <a:ext cx="62100" cy="137675"/>
            </a:xfrm>
            <a:custGeom>
              <a:avLst/>
              <a:gdLst/>
              <a:ahLst/>
              <a:cxnLst/>
              <a:rect l="l" t="t" r="r" b="b"/>
              <a:pathLst>
                <a:path w="2484" h="5507" extrusionOk="0">
                  <a:moveTo>
                    <a:pt x="2368" y="0"/>
                  </a:moveTo>
                  <a:cubicBezTo>
                    <a:pt x="2361" y="0"/>
                    <a:pt x="2354" y="1"/>
                    <a:pt x="2347" y="3"/>
                  </a:cubicBezTo>
                  <a:cubicBezTo>
                    <a:pt x="2135" y="62"/>
                    <a:pt x="1608" y="1393"/>
                    <a:pt x="1485" y="1649"/>
                  </a:cubicBezTo>
                  <a:cubicBezTo>
                    <a:pt x="1203" y="2227"/>
                    <a:pt x="935" y="2815"/>
                    <a:pt x="684" y="3415"/>
                  </a:cubicBezTo>
                  <a:cubicBezTo>
                    <a:pt x="520" y="3806"/>
                    <a:pt x="1" y="4721"/>
                    <a:pt x="29" y="5145"/>
                  </a:cubicBezTo>
                  <a:cubicBezTo>
                    <a:pt x="43" y="5397"/>
                    <a:pt x="123" y="5506"/>
                    <a:pt x="224" y="5506"/>
                  </a:cubicBezTo>
                  <a:cubicBezTo>
                    <a:pt x="357" y="5506"/>
                    <a:pt x="527" y="5321"/>
                    <a:pt x="642" y="5025"/>
                  </a:cubicBezTo>
                  <a:cubicBezTo>
                    <a:pt x="1231" y="3477"/>
                    <a:pt x="1828" y="1928"/>
                    <a:pt x="2420" y="380"/>
                  </a:cubicBezTo>
                  <a:cubicBezTo>
                    <a:pt x="2450" y="302"/>
                    <a:pt x="2484" y="218"/>
                    <a:pt x="2475" y="137"/>
                  </a:cubicBezTo>
                  <a:cubicBezTo>
                    <a:pt x="2470" y="68"/>
                    <a:pt x="2426" y="0"/>
                    <a:pt x="2368" y="0"/>
                  </a:cubicBezTo>
                  <a:close/>
                </a:path>
              </a:pathLst>
            </a:custGeom>
            <a:solidFill>
              <a:srgbClr val="B18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6" name="Google Shape;7636;p59"/>
            <p:cNvSpPr/>
            <p:nvPr/>
          </p:nvSpPr>
          <p:spPr>
            <a:xfrm>
              <a:off x="1584250" y="1872325"/>
              <a:ext cx="58975" cy="137025"/>
            </a:xfrm>
            <a:custGeom>
              <a:avLst/>
              <a:gdLst/>
              <a:ahLst/>
              <a:cxnLst/>
              <a:rect l="l" t="t" r="r" b="b"/>
              <a:pathLst>
                <a:path w="2359" h="5481" extrusionOk="0">
                  <a:moveTo>
                    <a:pt x="2302" y="1"/>
                  </a:moveTo>
                  <a:cubicBezTo>
                    <a:pt x="1479" y="1783"/>
                    <a:pt x="712" y="3597"/>
                    <a:pt x="1" y="5435"/>
                  </a:cubicBezTo>
                  <a:cubicBezTo>
                    <a:pt x="31" y="5466"/>
                    <a:pt x="66" y="5481"/>
                    <a:pt x="104" y="5481"/>
                  </a:cubicBezTo>
                  <a:cubicBezTo>
                    <a:pt x="237" y="5481"/>
                    <a:pt x="405" y="5299"/>
                    <a:pt x="522" y="5003"/>
                  </a:cubicBezTo>
                  <a:cubicBezTo>
                    <a:pt x="1114" y="3455"/>
                    <a:pt x="1711" y="1906"/>
                    <a:pt x="2300" y="358"/>
                  </a:cubicBezTo>
                  <a:cubicBezTo>
                    <a:pt x="2327" y="280"/>
                    <a:pt x="2358" y="196"/>
                    <a:pt x="2355" y="115"/>
                  </a:cubicBezTo>
                  <a:cubicBezTo>
                    <a:pt x="2353" y="71"/>
                    <a:pt x="2336" y="26"/>
                    <a:pt x="2302"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7" name="Google Shape;7637;p59"/>
            <p:cNvSpPr/>
            <p:nvPr/>
          </p:nvSpPr>
          <p:spPr>
            <a:xfrm>
              <a:off x="1574425" y="1786975"/>
              <a:ext cx="153800" cy="154450"/>
            </a:xfrm>
            <a:custGeom>
              <a:avLst/>
              <a:gdLst/>
              <a:ahLst/>
              <a:cxnLst/>
              <a:rect l="l" t="t" r="r" b="b"/>
              <a:pathLst>
                <a:path w="6152" h="6178" extrusionOk="0">
                  <a:moveTo>
                    <a:pt x="2068" y="0"/>
                  </a:moveTo>
                  <a:cubicBezTo>
                    <a:pt x="1798" y="0"/>
                    <a:pt x="1528" y="158"/>
                    <a:pt x="1376" y="388"/>
                  </a:cubicBezTo>
                  <a:cubicBezTo>
                    <a:pt x="1186" y="670"/>
                    <a:pt x="1158" y="1032"/>
                    <a:pt x="1239" y="1362"/>
                  </a:cubicBezTo>
                  <a:cubicBezTo>
                    <a:pt x="1287" y="1560"/>
                    <a:pt x="1379" y="1766"/>
                    <a:pt x="1312" y="1956"/>
                  </a:cubicBezTo>
                  <a:cubicBezTo>
                    <a:pt x="1300" y="1984"/>
                    <a:pt x="1292" y="2012"/>
                    <a:pt x="1278" y="2037"/>
                  </a:cubicBezTo>
                  <a:cubicBezTo>
                    <a:pt x="1250" y="2092"/>
                    <a:pt x="1217" y="2143"/>
                    <a:pt x="1194" y="2198"/>
                  </a:cubicBezTo>
                  <a:cubicBezTo>
                    <a:pt x="1194" y="2201"/>
                    <a:pt x="1189" y="2201"/>
                    <a:pt x="1189" y="2201"/>
                  </a:cubicBezTo>
                  <a:cubicBezTo>
                    <a:pt x="1183" y="2215"/>
                    <a:pt x="1180" y="2226"/>
                    <a:pt x="1172" y="2240"/>
                  </a:cubicBezTo>
                  <a:cubicBezTo>
                    <a:pt x="1169" y="2243"/>
                    <a:pt x="1169" y="2249"/>
                    <a:pt x="1169" y="2254"/>
                  </a:cubicBezTo>
                  <a:cubicBezTo>
                    <a:pt x="1167" y="2263"/>
                    <a:pt x="1161" y="2274"/>
                    <a:pt x="1158" y="2288"/>
                  </a:cubicBezTo>
                  <a:cubicBezTo>
                    <a:pt x="1155" y="2296"/>
                    <a:pt x="1155" y="2299"/>
                    <a:pt x="1155" y="2302"/>
                  </a:cubicBezTo>
                  <a:cubicBezTo>
                    <a:pt x="1153" y="2318"/>
                    <a:pt x="1153" y="2332"/>
                    <a:pt x="1153" y="2352"/>
                  </a:cubicBezTo>
                  <a:cubicBezTo>
                    <a:pt x="1155" y="2522"/>
                    <a:pt x="1320" y="2645"/>
                    <a:pt x="1473" y="2720"/>
                  </a:cubicBezTo>
                  <a:cubicBezTo>
                    <a:pt x="1507" y="2737"/>
                    <a:pt x="1549" y="2759"/>
                    <a:pt x="1593" y="2779"/>
                  </a:cubicBezTo>
                  <a:cubicBezTo>
                    <a:pt x="1295" y="2784"/>
                    <a:pt x="994" y="2835"/>
                    <a:pt x="715" y="2968"/>
                  </a:cubicBezTo>
                  <a:cubicBezTo>
                    <a:pt x="692" y="2982"/>
                    <a:pt x="667" y="2994"/>
                    <a:pt x="642" y="3007"/>
                  </a:cubicBezTo>
                  <a:lnTo>
                    <a:pt x="639" y="3007"/>
                  </a:lnTo>
                  <a:lnTo>
                    <a:pt x="567" y="3049"/>
                  </a:lnTo>
                  <a:cubicBezTo>
                    <a:pt x="249" y="3247"/>
                    <a:pt x="0" y="3585"/>
                    <a:pt x="53" y="3948"/>
                  </a:cubicBezTo>
                  <a:cubicBezTo>
                    <a:pt x="81" y="4146"/>
                    <a:pt x="196" y="4324"/>
                    <a:pt x="324" y="4475"/>
                  </a:cubicBezTo>
                  <a:cubicBezTo>
                    <a:pt x="546" y="4731"/>
                    <a:pt x="869" y="4945"/>
                    <a:pt x="1192" y="4945"/>
                  </a:cubicBezTo>
                  <a:cubicBezTo>
                    <a:pt x="1271" y="4945"/>
                    <a:pt x="1349" y="4932"/>
                    <a:pt x="1426" y="4905"/>
                  </a:cubicBezTo>
                  <a:cubicBezTo>
                    <a:pt x="1593" y="4843"/>
                    <a:pt x="1733" y="4718"/>
                    <a:pt x="1867" y="4598"/>
                  </a:cubicBezTo>
                  <a:cubicBezTo>
                    <a:pt x="1939" y="4531"/>
                    <a:pt x="2012" y="4461"/>
                    <a:pt x="2090" y="4394"/>
                  </a:cubicBezTo>
                  <a:cubicBezTo>
                    <a:pt x="2193" y="4296"/>
                    <a:pt x="2299" y="4202"/>
                    <a:pt x="2408" y="4104"/>
                  </a:cubicBezTo>
                  <a:cubicBezTo>
                    <a:pt x="2425" y="4090"/>
                    <a:pt x="2439" y="4076"/>
                    <a:pt x="2455" y="4062"/>
                  </a:cubicBezTo>
                  <a:lnTo>
                    <a:pt x="2455" y="4062"/>
                  </a:lnTo>
                  <a:cubicBezTo>
                    <a:pt x="2439" y="4098"/>
                    <a:pt x="2425" y="4137"/>
                    <a:pt x="2408" y="4171"/>
                  </a:cubicBezTo>
                  <a:cubicBezTo>
                    <a:pt x="2358" y="4285"/>
                    <a:pt x="2310" y="4405"/>
                    <a:pt x="2260" y="4514"/>
                  </a:cubicBezTo>
                  <a:cubicBezTo>
                    <a:pt x="2221" y="4600"/>
                    <a:pt x="2188" y="4690"/>
                    <a:pt x="2163" y="4782"/>
                  </a:cubicBezTo>
                  <a:cubicBezTo>
                    <a:pt x="2151" y="4826"/>
                    <a:pt x="2146" y="4877"/>
                    <a:pt x="2146" y="4921"/>
                  </a:cubicBezTo>
                  <a:cubicBezTo>
                    <a:pt x="2143" y="4966"/>
                    <a:pt x="2149" y="5016"/>
                    <a:pt x="2163" y="5061"/>
                  </a:cubicBezTo>
                  <a:cubicBezTo>
                    <a:pt x="2165" y="5075"/>
                    <a:pt x="2174" y="5089"/>
                    <a:pt x="2176" y="5103"/>
                  </a:cubicBezTo>
                  <a:cubicBezTo>
                    <a:pt x="2271" y="5351"/>
                    <a:pt x="2556" y="5476"/>
                    <a:pt x="2743" y="5677"/>
                  </a:cubicBezTo>
                  <a:cubicBezTo>
                    <a:pt x="2905" y="5856"/>
                    <a:pt x="3016" y="6118"/>
                    <a:pt x="3251" y="6168"/>
                  </a:cubicBezTo>
                  <a:cubicBezTo>
                    <a:pt x="3278" y="6175"/>
                    <a:pt x="3304" y="6177"/>
                    <a:pt x="3330" y="6177"/>
                  </a:cubicBezTo>
                  <a:cubicBezTo>
                    <a:pt x="3564" y="6177"/>
                    <a:pt x="3764" y="5945"/>
                    <a:pt x="3864" y="5719"/>
                  </a:cubicBezTo>
                  <a:cubicBezTo>
                    <a:pt x="4012" y="5387"/>
                    <a:pt x="4057" y="5022"/>
                    <a:pt x="4015" y="4662"/>
                  </a:cubicBezTo>
                  <a:cubicBezTo>
                    <a:pt x="4015" y="4656"/>
                    <a:pt x="4012" y="4653"/>
                    <a:pt x="4012" y="4645"/>
                  </a:cubicBezTo>
                  <a:cubicBezTo>
                    <a:pt x="4004" y="4592"/>
                    <a:pt x="3993" y="4542"/>
                    <a:pt x="3987" y="4489"/>
                  </a:cubicBezTo>
                  <a:cubicBezTo>
                    <a:pt x="3984" y="4481"/>
                    <a:pt x="3984" y="4478"/>
                    <a:pt x="3984" y="4475"/>
                  </a:cubicBezTo>
                  <a:cubicBezTo>
                    <a:pt x="3965" y="4402"/>
                    <a:pt x="3948" y="4327"/>
                    <a:pt x="3923" y="4263"/>
                  </a:cubicBezTo>
                  <a:lnTo>
                    <a:pt x="3923" y="4263"/>
                  </a:lnTo>
                  <a:cubicBezTo>
                    <a:pt x="3976" y="4310"/>
                    <a:pt x="4032" y="4361"/>
                    <a:pt x="4085" y="4405"/>
                  </a:cubicBezTo>
                  <a:cubicBezTo>
                    <a:pt x="4096" y="4416"/>
                    <a:pt x="4104" y="4425"/>
                    <a:pt x="4115" y="4433"/>
                  </a:cubicBezTo>
                  <a:cubicBezTo>
                    <a:pt x="4249" y="4545"/>
                    <a:pt x="4389" y="4645"/>
                    <a:pt x="4534" y="4743"/>
                  </a:cubicBezTo>
                  <a:cubicBezTo>
                    <a:pt x="4537" y="4746"/>
                    <a:pt x="4542" y="4751"/>
                    <a:pt x="4548" y="4754"/>
                  </a:cubicBezTo>
                  <a:cubicBezTo>
                    <a:pt x="4656" y="4826"/>
                    <a:pt x="4783" y="4893"/>
                    <a:pt x="4906" y="4893"/>
                  </a:cubicBezTo>
                  <a:cubicBezTo>
                    <a:pt x="4944" y="4893"/>
                    <a:pt x="4982" y="4886"/>
                    <a:pt x="5019" y="4871"/>
                  </a:cubicBezTo>
                  <a:cubicBezTo>
                    <a:pt x="5254" y="4782"/>
                    <a:pt x="5287" y="4425"/>
                    <a:pt x="5521" y="4327"/>
                  </a:cubicBezTo>
                  <a:cubicBezTo>
                    <a:pt x="5602" y="4294"/>
                    <a:pt x="5692" y="4299"/>
                    <a:pt x="5778" y="4282"/>
                  </a:cubicBezTo>
                  <a:cubicBezTo>
                    <a:pt x="5901" y="4263"/>
                    <a:pt x="6021" y="4193"/>
                    <a:pt x="6085" y="4087"/>
                  </a:cubicBezTo>
                  <a:cubicBezTo>
                    <a:pt x="6149" y="3978"/>
                    <a:pt x="6152" y="3836"/>
                    <a:pt x="6077" y="3736"/>
                  </a:cubicBezTo>
                  <a:cubicBezTo>
                    <a:pt x="5996" y="3627"/>
                    <a:pt x="5842" y="3593"/>
                    <a:pt x="5750" y="3490"/>
                  </a:cubicBezTo>
                  <a:cubicBezTo>
                    <a:pt x="5653" y="3384"/>
                    <a:pt x="5644" y="3222"/>
                    <a:pt x="5583" y="3091"/>
                  </a:cubicBezTo>
                  <a:cubicBezTo>
                    <a:pt x="5468" y="2848"/>
                    <a:pt x="5201" y="2748"/>
                    <a:pt x="4927" y="2692"/>
                  </a:cubicBezTo>
                  <a:cubicBezTo>
                    <a:pt x="4924" y="2692"/>
                    <a:pt x="4924" y="2692"/>
                    <a:pt x="4922" y="2689"/>
                  </a:cubicBezTo>
                  <a:cubicBezTo>
                    <a:pt x="4885" y="2681"/>
                    <a:pt x="4852" y="2676"/>
                    <a:pt x="4816" y="2673"/>
                  </a:cubicBezTo>
                  <a:cubicBezTo>
                    <a:pt x="4813" y="2673"/>
                    <a:pt x="4810" y="2670"/>
                    <a:pt x="4802" y="2670"/>
                  </a:cubicBezTo>
                  <a:cubicBezTo>
                    <a:pt x="4796" y="2664"/>
                    <a:pt x="4785" y="2664"/>
                    <a:pt x="4779" y="2664"/>
                  </a:cubicBezTo>
                  <a:cubicBezTo>
                    <a:pt x="5030" y="2480"/>
                    <a:pt x="5268" y="2271"/>
                    <a:pt x="5477" y="2042"/>
                  </a:cubicBezTo>
                  <a:cubicBezTo>
                    <a:pt x="5650" y="1850"/>
                    <a:pt x="5814" y="1629"/>
                    <a:pt x="5842" y="1373"/>
                  </a:cubicBezTo>
                  <a:cubicBezTo>
                    <a:pt x="5884" y="1122"/>
                    <a:pt x="5728" y="829"/>
                    <a:pt x="5471" y="790"/>
                  </a:cubicBezTo>
                  <a:cubicBezTo>
                    <a:pt x="5449" y="786"/>
                    <a:pt x="5428" y="785"/>
                    <a:pt x="5406" y="785"/>
                  </a:cubicBezTo>
                  <a:cubicBezTo>
                    <a:pt x="5313" y="785"/>
                    <a:pt x="5221" y="810"/>
                    <a:pt x="5131" y="823"/>
                  </a:cubicBezTo>
                  <a:cubicBezTo>
                    <a:pt x="4757" y="887"/>
                    <a:pt x="4355" y="801"/>
                    <a:pt x="4007" y="943"/>
                  </a:cubicBezTo>
                  <a:cubicBezTo>
                    <a:pt x="3700" y="1069"/>
                    <a:pt x="3490" y="1364"/>
                    <a:pt x="3390" y="1685"/>
                  </a:cubicBezTo>
                  <a:cubicBezTo>
                    <a:pt x="3384" y="1610"/>
                    <a:pt x="3376" y="1540"/>
                    <a:pt x="3373" y="1484"/>
                  </a:cubicBezTo>
                  <a:cubicBezTo>
                    <a:pt x="3365" y="1364"/>
                    <a:pt x="3359" y="1242"/>
                    <a:pt x="3334" y="1127"/>
                  </a:cubicBezTo>
                  <a:cubicBezTo>
                    <a:pt x="3329" y="1102"/>
                    <a:pt x="3323" y="1080"/>
                    <a:pt x="3317" y="1057"/>
                  </a:cubicBezTo>
                  <a:cubicBezTo>
                    <a:pt x="3304" y="1013"/>
                    <a:pt x="3290" y="968"/>
                    <a:pt x="3267" y="921"/>
                  </a:cubicBezTo>
                  <a:cubicBezTo>
                    <a:pt x="3253" y="893"/>
                    <a:pt x="3245" y="871"/>
                    <a:pt x="3231" y="845"/>
                  </a:cubicBezTo>
                  <a:cubicBezTo>
                    <a:pt x="3223" y="831"/>
                    <a:pt x="3211" y="818"/>
                    <a:pt x="3206" y="806"/>
                  </a:cubicBezTo>
                  <a:lnTo>
                    <a:pt x="3184" y="776"/>
                  </a:lnTo>
                  <a:cubicBezTo>
                    <a:pt x="3170" y="759"/>
                    <a:pt x="3161" y="739"/>
                    <a:pt x="3147" y="723"/>
                  </a:cubicBezTo>
                  <a:cubicBezTo>
                    <a:pt x="3142" y="720"/>
                    <a:pt x="3139" y="712"/>
                    <a:pt x="3136" y="709"/>
                  </a:cubicBezTo>
                  <a:cubicBezTo>
                    <a:pt x="3030" y="572"/>
                    <a:pt x="2896" y="458"/>
                    <a:pt x="2762" y="346"/>
                  </a:cubicBezTo>
                  <a:cubicBezTo>
                    <a:pt x="2609" y="212"/>
                    <a:pt x="2444" y="81"/>
                    <a:pt x="2249" y="25"/>
                  </a:cubicBezTo>
                  <a:cubicBezTo>
                    <a:pt x="2190" y="8"/>
                    <a:pt x="2129" y="0"/>
                    <a:pt x="2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8" name="Google Shape;7638;p59"/>
            <p:cNvSpPr/>
            <p:nvPr/>
          </p:nvSpPr>
          <p:spPr>
            <a:xfrm>
              <a:off x="1610625" y="1798700"/>
              <a:ext cx="51075" cy="66000"/>
            </a:xfrm>
            <a:custGeom>
              <a:avLst/>
              <a:gdLst/>
              <a:ahLst/>
              <a:cxnLst/>
              <a:rect l="l" t="t" r="r" b="b"/>
              <a:pathLst>
                <a:path w="2043" h="2640" extrusionOk="0">
                  <a:moveTo>
                    <a:pt x="778" y="0"/>
                  </a:moveTo>
                  <a:cubicBezTo>
                    <a:pt x="548" y="0"/>
                    <a:pt x="315" y="131"/>
                    <a:pt x="184" y="326"/>
                  </a:cubicBezTo>
                  <a:cubicBezTo>
                    <a:pt x="25" y="563"/>
                    <a:pt x="0" y="870"/>
                    <a:pt x="70" y="1149"/>
                  </a:cubicBezTo>
                  <a:cubicBezTo>
                    <a:pt x="112" y="1317"/>
                    <a:pt x="184" y="1492"/>
                    <a:pt x="131" y="1657"/>
                  </a:cubicBezTo>
                  <a:cubicBezTo>
                    <a:pt x="98" y="1771"/>
                    <a:pt x="0" y="1869"/>
                    <a:pt x="0" y="1986"/>
                  </a:cubicBezTo>
                  <a:cubicBezTo>
                    <a:pt x="0" y="2134"/>
                    <a:pt x="140" y="2234"/>
                    <a:pt x="271" y="2301"/>
                  </a:cubicBezTo>
                  <a:cubicBezTo>
                    <a:pt x="534" y="2433"/>
                    <a:pt x="1020" y="2640"/>
                    <a:pt x="1395" y="2640"/>
                  </a:cubicBezTo>
                  <a:cubicBezTo>
                    <a:pt x="1488" y="2640"/>
                    <a:pt x="1575" y="2627"/>
                    <a:pt x="1649" y="2597"/>
                  </a:cubicBezTo>
                  <a:cubicBezTo>
                    <a:pt x="2042" y="2432"/>
                    <a:pt x="1897" y="1590"/>
                    <a:pt x="1878" y="1258"/>
                  </a:cubicBezTo>
                  <a:cubicBezTo>
                    <a:pt x="1869" y="1099"/>
                    <a:pt x="1856" y="932"/>
                    <a:pt x="1789" y="784"/>
                  </a:cubicBezTo>
                  <a:cubicBezTo>
                    <a:pt x="1699" y="583"/>
                    <a:pt x="1526" y="435"/>
                    <a:pt x="1359" y="293"/>
                  </a:cubicBezTo>
                  <a:cubicBezTo>
                    <a:pt x="1231" y="181"/>
                    <a:pt x="1091" y="67"/>
                    <a:pt x="927" y="19"/>
                  </a:cubicBezTo>
                  <a:cubicBezTo>
                    <a:pt x="878" y="6"/>
                    <a:pt x="828"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9" name="Google Shape;7639;p59"/>
            <p:cNvSpPr/>
            <p:nvPr/>
          </p:nvSpPr>
          <p:spPr>
            <a:xfrm>
              <a:off x="1625000" y="1834775"/>
              <a:ext cx="26875" cy="25075"/>
            </a:xfrm>
            <a:custGeom>
              <a:avLst/>
              <a:gdLst/>
              <a:ahLst/>
              <a:cxnLst/>
              <a:rect l="l" t="t" r="r" b="b"/>
              <a:pathLst>
                <a:path w="1075" h="1003" extrusionOk="0">
                  <a:moveTo>
                    <a:pt x="58" y="0"/>
                  </a:moveTo>
                  <a:cubicBezTo>
                    <a:pt x="49" y="0"/>
                    <a:pt x="40" y="3"/>
                    <a:pt x="31" y="7"/>
                  </a:cubicBezTo>
                  <a:cubicBezTo>
                    <a:pt x="6" y="21"/>
                    <a:pt x="0" y="49"/>
                    <a:pt x="14" y="74"/>
                  </a:cubicBezTo>
                  <a:cubicBezTo>
                    <a:pt x="240" y="468"/>
                    <a:pt x="589" y="794"/>
                    <a:pt x="999" y="998"/>
                  </a:cubicBezTo>
                  <a:cubicBezTo>
                    <a:pt x="1004" y="1001"/>
                    <a:pt x="1010" y="1002"/>
                    <a:pt x="1016" y="1002"/>
                  </a:cubicBezTo>
                  <a:cubicBezTo>
                    <a:pt x="1020" y="1002"/>
                    <a:pt x="1025" y="1002"/>
                    <a:pt x="1029" y="1001"/>
                  </a:cubicBezTo>
                  <a:cubicBezTo>
                    <a:pt x="1043" y="998"/>
                    <a:pt x="1055" y="989"/>
                    <a:pt x="1060" y="973"/>
                  </a:cubicBezTo>
                  <a:cubicBezTo>
                    <a:pt x="1074" y="945"/>
                    <a:pt x="1063" y="920"/>
                    <a:pt x="1041" y="906"/>
                  </a:cubicBezTo>
                  <a:cubicBezTo>
                    <a:pt x="650" y="716"/>
                    <a:pt x="315" y="401"/>
                    <a:pt x="98" y="24"/>
                  </a:cubicBezTo>
                  <a:cubicBezTo>
                    <a:pt x="89" y="8"/>
                    <a:pt x="74" y="0"/>
                    <a:pt x="58"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0" name="Google Shape;7640;p59"/>
            <p:cNvSpPr/>
            <p:nvPr/>
          </p:nvSpPr>
          <p:spPr>
            <a:xfrm>
              <a:off x="1640675" y="1832875"/>
              <a:ext cx="8750" cy="26300"/>
            </a:xfrm>
            <a:custGeom>
              <a:avLst/>
              <a:gdLst/>
              <a:ahLst/>
              <a:cxnLst/>
              <a:rect l="l" t="t" r="r" b="b"/>
              <a:pathLst>
                <a:path w="350" h="1052" extrusionOk="0">
                  <a:moveTo>
                    <a:pt x="57" y="1"/>
                  </a:moveTo>
                  <a:cubicBezTo>
                    <a:pt x="50" y="1"/>
                    <a:pt x="43" y="2"/>
                    <a:pt x="37" y="5"/>
                  </a:cubicBezTo>
                  <a:cubicBezTo>
                    <a:pt x="12" y="19"/>
                    <a:pt x="1" y="47"/>
                    <a:pt x="15" y="72"/>
                  </a:cubicBezTo>
                  <a:cubicBezTo>
                    <a:pt x="163" y="362"/>
                    <a:pt x="246" y="683"/>
                    <a:pt x="252" y="1004"/>
                  </a:cubicBezTo>
                  <a:cubicBezTo>
                    <a:pt x="252" y="1032"/>
                    <a:pt x="274" y="1052"/>
                    <a:pt x="302" y="1052"/>
                  </a:cubicBezTo>
                  <a:cubicBezTo>
                    <a:pt x="305" y="1052"/>
                    <a:pt x="308" y="1049"/>
                    <a:pt x="310" y="1049"/>
                  </a:cubicBezTo>
                  <a:cubicBezTo>
                    <a:pt x="333" y="1043"/>
                    <a:pt x="349" y="1024"/>
                    <a:pt x="349" y="999"/>
                  </a:cubicBezTo>
                  <a:cubicBezTo>
                    <a:pt x="344" y="661"/>
                    <a:pt x="255" y="326"/>
                    <a:pt x="101" y="28"/>
                  </a:cubicBezTo>
                  <a:cubicBezTo>
                    <a:pt x="91" y="10"/>
                    <a:pt x="74" y="1"/>
                    <a:pt x="57"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1" name="Google Shape;7641;p59"/>
            <p:cNvSpPr/>
            <p:nvPr/>
          </p:nvSpPr>
          <p:spPr>
            <a:xfrm>
              <a:off x="1621225" y="1815750"/>
              <a:ext cx="34475" cy="44450"/>
            </a:xfrm>
            <a:custGeom>
              <a:avLst/>
              <a:gdLst/>
              <a:ahLst/>
              <a:cxnLst/>
              <a:rect l="l" t="t" r="r" b="b"/>
              <a:pathLst>
                <a:path w="1379" h="1778" extrusionOk="0">
                  <a:moveTo>
                    <a:pt x="523" y="1"/>
                  </a:moveTo>
                  <a:cubicBezTo>
                    <a:pt x="369" y="1"/>
                    <a:pt x="215" y="92"/>
                    <a:pt x="126" y="222"/>
                  </a:cubicBezTo>
                  <a:cubicBezTo>
                    <a:pt x="17" y="378"/>
                    <a:pt x="0" y="587"/>
                    <a:pt x="51" y="774"/>
                  </a:cubicBezTo>
                  <a:cubicBezTo>
                    <a:pt x="78" y="886"/>
                    <a:pt x="126" y="1003"/>
                    <a:pt x="92" y="1114"/>
                  </a:cubicBezTo>
                  <a:cubicBezTo>
                    <a:pt x="67" y="1190"/>
                    <a:pt x="0" y="1257"/>
                    <a:pt x="0" y="1338"/>
                  </a:cubicBezTo>
                  <a:cubicBezTo>
                    <a:pt x="0" y="1438"/>
                    <a:pt x="98" y="1505"/>
                    <a:pt x="187" y="1550"/>
                  </a:cubicBezTo>
                  <a:cubicBezTo>
                    <a:pt x="362" y="1639"/>
                    <a:pt x="692" y="1778"/>
                    <a:pt x="946" y="1778"/>
                  </a:cubicBezTo>
                  <a:cubicBezTo>
                    <a:pt x="1007" y="1778"/>
                    <a:pt x="1064" y="1770"/>
                    <a:pt x="1113" y="1750"/>
                  </a:cubicBezTo>
                  <a:cubicBezTo>
                    <a:pt x="1379" y="1639"/>
                    <a:pt x="1278" y="1073"/>
                    <a:pt x="1267" y="849"/>
                  </a:cubicBezTo>
                  <a:cubicBezTo>
                    <a:pt x="1264" y="735"/>
                    <a:pt x="1250" y="629"/>
                    <a:pt x="1208" y="526"/>
                  </a:cubicBezTo>
                  <a:cubicBezTo>
                    <a:pt x="1150" y="392"/>
                    <a:pt x="1030" y="291"/>
                    <a:pt x="918" y="197"/>
                  </a:cubicBezTo>
                  <a:cubicBezTo>
                    <a:pt x="826" y="121"/>
                    <a:pt x="737" y="46"/>
                    <a:pt x="625" y="15"/>
                  </a:cubicBezTo>
                  <a:cubicBezTo>
                    <a:pt x="592" y="6"/>
                    <a:pt x="557"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2" name="Google Shape;7642;p59"/>
            <p:cNvSpPr/>
            <p:nvPr/>
          </p:nvSpPr>
          <p:spPr>
            <a:xfrm>
              <a:off x="1586200" y="1857375"/>
              <a:ext cx="67125" cy="46000"/>
            </a:xfrm>
            <a:custGeom>
              <a:avLst/>
              <a:gdLst/>
              <a:ahLst/>
              <a:cxnLst/>
              <a:rect l="l" t="t" r="r" b="b"/>
              <a:pathLst>
                <a:path w="2685" h="1840" extrusionOk="0">
                  <a:moveTo>
                    <a:pt x="1372" y="1"/>
                  </a:moveTo>
                  <a:cubicBezTo>
                    <a:pt x="1109" y="1"/>
                    <a:pt x="849" y="47"/>
                    <a:pt x="612" y="161"/>
                  </a:cubicBezTo>
                  <a:cubicBezTo>
                    <a:pt x="285" y="314"/>
                    <a:pt x="1" y="638"/>
                    <a:pt x="54" y="992"/>
                  </a:cubicBezTo>
                  <a:cubicBezTo>
                    <a:pt x="76" y="1160"/>
                    <a:pt x="171" y="1310"/>
                    <a:pt x="285" y="1439"/>
                  </a:cubicBezTo>
                  <a:cubicBezTo>
                    <a:pt x="475" y="1659"/>
                    <a:pt x="749" y="1840"/>
                    <a:pt x="1024" y="1840"/>
                  </a:cubicBezTo>
                  <a:cubicBezTo>
                    <a:pt x="1090" y="1840"/>
                    <a:pt x="1155" y="1829"/>
                    <a:pt x="1220" y="1807"/>
                  </a:cubicBezTo>
                  <a:cubicBezTo>
                    <a:pt x="1365" y="1754"/>
                    <a:pt x="1479" y="1648"/>
                    <a:pt x="1594" y="1547"/>
                  </a:cubicBezTo>
                  <a:cubicBezTo>
                    <a:pt x="1747" y="1408"/>
                    <a:pt x="1901" y="1268"/>
                    <a:pt x="2051" y="1129"/>
                  </a:cubicBezTo>
                  <a:cubicBezTo>
                    <a:pt x="2174" y="1017"/>
                    <a:pt x="2297" y="903"/>
                    <a:pt x="2420" y="791"/>
                  </a:cubicBezTo>
                  <a:cubicBezTo>
                    <a:pt x="2523" y="699"/>
                    <a:pt x="2626" y="599"/>
                    <a:pt x="2643" y="462"/>
                  </a:cubicBezTo>
                  <a:cubicBezTo>
                    <a:pt x="2685" y="150"/>
                    <a:pt x="2007" y="72"/>
                    <a:pt x="1800" y="38"/>
                  </a:cubicBezTo>
                  <a:cubicBezTo>
                    <a:pt x="1659" y="15"/>
                    <a:pt x="1515" y="1"/>
                    <a:pt x="13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3" name="Google Shape;7643;p59"/>
            <p:cNvSpPr/>
            <p:nvPr/>
          </p:nvSpPr>
          <p:spPr>
            <a:xfrm>
              <a:off x="1612150" y="1863000"/>
              <a:ext cx="35750" cy="8200"/>
            </a:xfrm>
            <a:custGeom>
              <a:avLst/>
              <a:gdLst/>
              <a:ahLst/>
              <a:cxnLst/>
              <a:rect l="l" t="t" r="r" b="b"/>
              <a:pathLst>
                <a:path w="1430" h="328" extrusionOk="0">
                  <a:moveTo>
                    <a:pt x="1000" y="0"/>
                  </a:moveTo>
                  <a:cubicBezTo>
                    <a:pt x="665" y="0"/>
                    <a:pt x="332" y="80"/>
                    <a:pt x="37" y="234"/>
                  </a:cubicBezTo>
                  <a:cubicBezTo>
                    <a:pt x="12" y="248"/>
                    <a:pt x="1" y="276"/>
                    <a:pt x="15" y="301"/>
                  </a:cubicBezTo>
                  <a:cubicBezTo>
                    <a:pt x="24" y="318"/>
                    <a:pt x="40" y="328"/>
                    <a:pt x="57" y="328"/>
                  </a:cubicBezTo>
                  <a:cubicBezTo>
                    <a:pt x="65" y="328"/>
                    <a:pt x="73" y="325"/>
                    <a:pt x="82" y="321"/>
                  </a:cubicBezTo>
                  <a:cubicBezTo>
                    <a:pt x="364" y="174"/>
                    <a:pt x="680" y="99"/>
                    <a:pt x="997" y="99"/>
                  </a:cubicBezTo>
                  <a:cubicBezTo>
                    <a:pt x="1121" y="99"/>
                    <a:pt x="1245" y="110"/>
                    <a:pt x="1368" y="134"/>
                  </a:cubicBezTo>
                  <a:cubicBezTo>
                    <a:pt x="1372" y="135"/>
                    <a:pt x="1375" y="136"/>
                    <a:pt x="1379" y="136"/>
                  </a:cubicBezTo>
                  <a:cubicBezTo>
                    <a:pt x="1382" y="136"/>
                    <a:pt x="1386" y="135"/>
                    <a:pt x="1390" y="134"/>
                  </a:cubicBezTo>
                  <a:cubicBezTo>
                    <a:pt x="1410" y="131"/>
                    <a:pt x="1423" y="112"/>
                    <a:pt x="1423" y="92"/>
                  </a:cubicBezTo>
                  <a:cubicBezTo>
                    <a:pt x="1429" y="67"/>
                    <a:pt x="1410" y="42"/>
                    <a:pt x="1387" y="36"/>
                  </a:cubicBezTo>
                  <a:cubicBezTo>
                    <a:pt x="1259" y="12"/>
                    <a:pt x="1129" y="0"/>
                    <a:pt x="1000"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4" name="Google Shape;7644;p59"/>
            <p:cNvSpPr/>
            <p:nvPr/>
          </p:nvSpPr>
          <p:spPr>
            <a:xfrm>
              <a:off x="1620800" y="1868975"/>
              <a:ext cx="25825" cy="18850"/>
            </a:xfrm>
            <a:custGeom>
              <a:avLst/>
              <a:gdLst/>
              <a:ahLst/>
              <a:cxnLst/>
              <a:rect l="l" t="t" r="r" b="b"/>
              <a:pathLst>
                <a:path w="1033" h="754" extrusionOk="0">
                  <a:moveTo>
                    <a:pt x="979" y="0"/>
                  </a:moveTo>
                  <a:cubicBezTo>
                    <a:pt x="966" y="0"/>
                    <a:pt x="953" y="6"/>
                    <a:pt x="944" y="18"/>
                  </a:cubicBezTo>
                  <a:cubicBezTo>
                    <a:pt x="692" y="288"/>
                    <a:pt x="374" y="511"/>
                    <a:pt x="37" y="662"/>
                  </a:cubicBezTo>
                  <a:cubicBezTo>
                    <a:pt x="12" y="673"/>
                    <a:pt x="1" y="701"/>
                    <a:pt x="12" y="723"/>
                  </a:cubicBezTo>
                  <a:cubicBezTo>
                    <a:pt x="21" y="741"/>
                    <a:pt x="37" y="754"/>
                    <a:pt x="54" y="754"/>
                  </a:cubicBezTo>
                  <a:cubicBezTo>
                    <a:pt x="59" y="754"/>
                    <a:pt x="63" y="753"/>
                    <a:pt x="68" y="751"/>
                  </a:cubicBezTo>
                  <a:cubicBezTo>
                    <a:pt x="69" y="751"/>
                    <a:pt x="71" y="750"/>
                    <a:pt x="74" y="750"/>
                  </a:cubicBezTo>
                  <a:cubicBezTo>
                    <a:pt x="75" y="750"/>
                    <a:pt x="77" y="750"/>
                    <a:pt x="79" y="751"/>
                  </a:cubicBezTo>
                  <a:cubicBezTo>
                    <a:pt x="430" y="595"/>
                    <a:pt x="754" y="366"/>
                    <a:pt x="1016" y="82"/>
                  </a:cubicBezTo>
                  <a:cubicBezTo>
                    <a:pt x="1033" y="62"/>
                    <a:pt x="1033" y="32"/>
                    <a:pt x="1013" y="12"/>
                  </a:cubicBezTo>
                  <a:cubicBezTo>
                    <a:pt x="1003" y="4"/>
                    <a:pt x="991" y="0"/>
                    <a:pt x="979"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5" name="Google Shape;7645;p59"/>
            <p:cNvSpPr/>
            <p:nvPr/>
          </p:nvSpPr>
          <p:spPr>
            <a:xfrm>
              <a:off x="1603025" y="1860325"/>
              <a:ext cx="44225" cy="30325"/>
            </a:xfrm>
            <a:custGeom>
              <a:avLst/>
              <a:gdLst/>
              <a:ahLst/>
              <a:cxnLst/>
              <a:rect l="l" t="t" r="r" b="b"/>
              <a:pathLst>
                <a:path w="1769" h="1213" extrusionOk="0">
                  <a:moveTo>
                    <a:pt x="923" y="0"/>
                  </a:moveTo>
                  <a:cubicBezTo>
                    <a:pt x="746" y="0"/>
                    <a:pt x="569" y="30"/>
                    <a:pt x="405" y="107"/>
                  </a:cubicBezTo>
                  <a:cubicBezTo>
                    <a:pt x="193" y="210"/>
                    <a:pt x="0" y="425"/>
                    <a:pt x="36" y="657"/>
                  </a:cubicBezTo>
                  <a:cubicBezTo>
                    <a:pt x="53" y="768"/>
                    <a:pt x="115" y="866"/>
                    <a:pt x="190" y="949"/>
                  </a:cubicBezTo>
                  <a:cubicBezTo>
                    <a:pt x="313" y="1091"/>
                    <a:pt x="495" y="1212"/>
                    <a:pt x="675" y="1212"/>
                  </a:cubicBezTo>
                  <a:cubicBezTo>
                    <a:pt x="719" y="1212"/>
                    <a:pt x="763" y="1205"/>
                    <a:pt x="806" y="1189"/>
                  </a:cubicBezTo>
                  <a:cubicBezTo>
                    <a:pt x="901" y="1153"/>
                    <a:pt x="977" y="1083"/>
                    <a:pt x="1049" y="1019"/>
                  </a:cubicBezTo>
                  <a:cubicBezTo>
                    <a:pt x="1152" y="927"/>
                    <a:pt x="1253" y="832"/>
                    <a:pt x="1350" y="743"/>
                  </a:cubicBezTo>
                  <a:cubicBezTo>
                    <a:pt x="1431" y="671"/>
                    <a:pt x="1515" y="592"/>
                    <a:pt x="1593" y="520"/>
                  </a:cubicBezTo>
                  <a:cubicBezTo>
                    <a:pt x="1660" y="461"/>
                    <a:pt x="1730" y="394"/>
                    <a:pt x="1741" y="302"/>
                  </a:cubicBezTo>
                  <a:cubicBezTo>
                    <a:pt x="1769" y="96"/>
                    <a:pt x="1320" y="46"/>
                    <a:pt x="1186" y="20"/>
                  </a:cubicBezTo>
                  <a:cubicBezTo>
                    <a:pt x="1099" y="8"/>
                    <a:pt x="1011" y="0"/>
                    <a:pt x="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6" name="Google Shape;7646;p59"/>
            <p:cNvSpPr/>
            <p:nvPr/>
          </p:nvSpPr>
          <p:spPr>
            <a:xfrm>
              <a:off x="1654550" y="1814975"/>
              <a:ext cx="56175" cy="49750"/>
            </a:xfrm>
            <a:custGeom>
              <a:avLst/>
              <a:gdLst/>
              <a:ahLst/>
              <a:cxnLst/>
              <a:rect l="l" t="t" r="r" b="b"/>
              <a:pathLst>
                <a:path w="2247" h="1990" extrusionOk="0">
                  <a:moveTo>
                    <a:pt x="1844" y="1"/>
                  </a:moveTo>
                  <a:cubicBezTo>
                    <a:pt x="1766" y="1"/>
                    <a:pt x="1687" y="22"/>
                    <a:pt x="1608" y="35"/>
                  </a:cubicBezTo>
                  <a:cubicBezTo>
                    <a:pt x="1295" y="88"/>
                    <a:pt x="952" y="16"/>
                    <a:pt x="656" y="136"/>
                  </a:cubicBezTo>
                  <a:cubicBezTo>
                    <a:pt x="347" y="267"/>
                    <a:pt x="157" y="593"/>
                    <a:pt x="99" y="925"/>
                  </a:cubicBezTo>
                  <a:cubicBezTo>
                    <a:pt x="54" y="1173"/>
                    <a:pt x="1" y="1790"/>
                    <a:pt x="224" y="1932"/>
                  </a:cubicBezTo>
                  <a:cubicBezTo>
                    <a:pt x="286" y="1972"/>
                    <a:pt x="359" y="1989"/>
                    <a:pt x="438" y="1989"/>
                  </a:cubicBezTo>
                  <a:cubicBezTo>
                    <a:pt x="680" y="1989"/>
                    <a:pt x="973" y="1832"/>
                    <a:pt x="1131" y="1731"/>
                  </a:cubicBezTo>
                  <a:cubicBezTo>
                    <a:pt x="1415" y="1544"/>
                    <a:pt x="1680" y="1321"/>
                    <a:pt x="1912" y="1070"/>
                  </a:cubicBezTo>
                  <a:cubicBezTo>
                    <a:pt x="2057" y="905"/>
                    <a:pt x="2196" y="719"/>
                    <a:pt x="2222" y="504"/>
                  </a:cubicBezTo>
                  <a:cubicBezTo>
                    <a:pt x="2247" y="286"/>
                    <a:pt x="2113" y="35"/>
                    <a:pt x="1898" y="4"/>
                  </a:cubicBezTo>
                  <a:cubicBezTo>
                    <a:pt x="1880" y="2"/>
                    <a:pt x="1862" y="1"/>
                    <a:pt x="1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7" name="Google Shape;7647;p59"/>
            <p:cNvSpPr/>
            <p:nvPr/>
          </p:nvSpPr>
          <p:spPr>
            <a:xfrm>
              <a:off x="1653650" y="1832950"/>
              <a:ext cx="19350" cy="23525"/>
            </a:xfrm>
            <a:custGeom>
              <a:avLst/>
              <a:gdLst/>
              <a:ahLst/>
              <a:cxnLst/>
              <a:rect l="l" t="t" r="r" b="b"/>
              <a:pathLst>
                <a:path w="774" h="941" extrusionOk="0">
                  <a:moveTo>
                    <a:pt x="721" y="0"/>
                  </a:moveTo>
                  <a:cubicBezTo>
                    <a:pt x="711" y="0"/>
                    <a:pt x="701" y="4"/>
                    <a:pt x="692" y="11"/>
                  </a:cubicBezTo>
                  <a:cubicBezTo>
                    <a:pt x="394" y="237"/>
                    <a:pt x="162" y="532"/>
                    <a:pt x="12" y="873"/>
                  </a:cubicBezTo>
                  <a:cubicBezTo>
                    <a:pt x="1" y="895"/>
                    <a:pt x="12" y="923"/>
                    <a:pt x="37" y="934"/>
                  </a:cubicBezTo>
                  <a:cubicBezTo>
                    <a:pt x="43" y="939"/>
                    <a:pt x="48" y="941"/>
                    <a:pt x="54" y="941"/>
                  </a:cubicBezTo>
                  <a:cubicBezTo>
                    <a:pt x="58" y="941"/>
                    <a:pt x="63" y="939"/>
                    <a:pt x="68" y="937"/>
                  </a:cubicBezTo>
                  <a:cubicBezTo>
                    <a:pt x="79" y="934"/>
                    <a:pt x="93" y="923"/>
                    <a:pt x="98" y="909"/>
                  </a:cubicBezTo>
                  <a:cubicBezTo>
                    <a:pt x="243" y="585"/>
                    <a:pt x="467" y="301"/>
                    <a:pt x="748" y="86"/>
                  </a:cubicBezTo>
                  <a:cubicBezTo>
                    <a:pt x="773" y="72"/>
                    <a:pt x="773" y="44"/>
                    <a:pt x="759" y="22"/>
                  </a:cubicBezTo>
                  <a:cubicBezTo>
                    <a:pt x="750" y="7"/>
                    <a:pt x="735" y="0"/>
                    <a:pt x="721"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8" name="Google Shape;7648;p59"/>
            <p:cNvSpPr/>
            <p:nvPr/>
          </p:nvSpPr>
          <p:spPr>
            <a:xfrm>
              <a:off x="1657275" y="1843850"/>
              <a:ext cx="22475" cy="15150"/>
            </a:xfrm>
            <a:custGeom>
              <a:avLst/>
              <a:gdLst/>
              <a:ahLst/>
              <a:cxnLst/>
              <a:rect l="l" t="t" r="r" b="b"/>
              <a:pathLst>
                <a:path w="899" h="606" extrusionOk="0">
                  <a:moveTo>
                    <a:pt x="845" y="1"/>
                  </a:moveTo>
                  <a:cubicBezTo>
                    <a:pt x="832" y="1"/>
                    <a:pt x="819" y="6"/>
                    <a:pt x="810" y="18"/>
                  </a:cubicBezTo>
                  <a:cubicBezTo>
                    <a:pt x="600" y="239"/>
                    <a:pt x="335" y="412"/>
                    <a:pt x="43" y="509"/>
                  </a:cubicBezTo>
                  <a:cubicBezTo>
                    <a:pt x="17" y="518"/>
                    <a:pt x="1" y="546"/>
                    <a:pt x="9" y="571"/>
                  </a:cubicBezTo>
                  <a:cubicBezTo>
                    <a:pt x="16" y="592"/>
                    <a:pt x="35" y="605"/>
                    <a:pt x="55" y="605"/>
                  </a:cubicBezTo>
                  <a:cubicBezTo>
                    <a:pt x="58" y="605"/>
                    <a:pt x="62" y="605"/>
                    <a:pt x="65" y="604"/>
                  </a:cubicBezTo>
                  <a:cubicBezTo>
                    <a:pt x="65" y="599"/>
                    <a:pt x="70" y="599"/>
                    <a:pt x="73" y="599"/>
                  </a:cubicBezTo>
                  <a:cubicBezTo>
                    <a:pt x="383" y="498"/>
                    <a:pt x="659" y="320"/>
                    <a:pt x="882" y="82"/>
                  </a:cubicBezTo>
                  <a:cubicBezTo>
                    <a:pt x="899" y="63"/>
                    <a:pt x="899" y="32"/>
                    <a:pt x="879" y="13"/>
                  </a:cubicBezTo>
                  <a:cubicBezTo>
                    <a:pt x="869" y="5"/>
                    <a:pt x="857" y="1"/>
                    <a:pt x="845"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9" name="Google Shape;7649;p59"/>
            <p:cNvSpPr/>
            <p:nvPr/>
          </p:nvSpPr>
          <p:spPr>
            <a:xfrm>
              <a:off x="1655600" y="1826300"/>
              <a:ext cx="40900" cy="39000"/>
            </a:xfrm>
            <a:custGeom>
              <a:avLst/>
              <a:gdLst/>
              <a:ahLst/>
              <a:cxnLst/>
              <a:rect l="l" t="t" r="r" b="b"/>
              <a:pathLst>
                <a:path w="1636" h="1560" extrusionOk="0">
                  <a:moveTo>
                    <a:pt x="1333" y="0"/>
                  </a:moveTo>
                  <a:cubicBezTo>
                    <a:pt x="1276" y="0"/>
                    <a:pt x="1218" y="17"/>
                    <a:pt x="1161" y="26"/>
                  </a:cubicBezTo>
                  <a:cubicBezTo>
                    <a:pt x="1093" y="37"/>
                    <a:pt x="1023" y="39"/>
                    <a:pt x="953" y="39"/>
                  </a:cubicBezTo>
                  <a:cubicBezTo>
                    <a:pt x="903" y="39"/>
                    <a:pt x="853" y="38"/>
                    <a:pt x="804" y="38"/>
                  </a:cubicBezTo>
                  <a:cubicBezTo>
                    <a:pt x="685" y="38"/>
                    <a:pt x="568" y="45"/>
                    <a:pt x="461" y="93"/>
                  </a:cubicBezTo>
                  <a:cubicBezTo>
                    <a:pt x="235" y="193"/>
                    <a:pt x="98" y="447"/>
                    <a:pt x="59" y="709"/>
                  </a:cubicBezTo>
                  <a:cubicBezTo>
                    <a:pt x="31" y="902"/>
                    <a:pt x="1" y="1393"/>
                    <a:pt x="168" y="1510"/>
                  </a:cubicBezTo>
                  <a:cubicBezTo>
                    <a:pt x="216" y="1545"/>
                    <a:pt x="274" y="1559"/>
                    <a:pt x="335" y="1559"/>
                  </a:cubicBezTo>
                  <a:cubicBezTo>
                    <a:pt x="511" y="1559"/>
                    <a:pt x="718" y="1441"/>
                    <a:pt x="832" y="1365"/>
                  </a:cubicBezTo>
                  <a:cubicBezTo>
                    <a:pt x="1041" y="1220"/>
                    <a:pt x="1234" y="1050"/>
                    <a:pt x="1398" y="851"/>
                  </a:cubicBezTo>
                  <a:cubicBezTo>
                    <a:pt x="1502" y="726"/>
                    <a:pt x="1605" y="575"/>
                    <a:pt x="1619" y="405"/>
                  </a:cubicBezTo>
                  <a:cubicBezTo>
                    <a:pt x="1636" y="232"/>
                    <a:pt x="1535" y="31"/>
                    <a:pt x="1373" y="3"/>
                  </a:cubicBezTo>
                  <a:cubicBezTo>
                    <a:pt x="1360" y="1"/>
                    <a:pt x="1347" y="0"/>
                    <a:pt x="1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0" name="Google Shape;7650;p59"/>
            <p:cNvSpPr/>
            <p:nvPr/>
          </p:nvSpPr>
          <p:spPr>
            <a:xfrm>
              <a:off x="1631125" y="1867750"/>
              <a:ext cx="43825" cy="61650"/>
            </a:xfrm>
            <a:custGeom>
              <a:avLst/>
              <a:gdLst/>
              <a:ahLst/>
              <a:cxnLst/>
              <a:rect l="l" t="t" r="r" b="b"/>
              <a:pathLst>
                <a:path w="1753" h="2466" extrusionOk="0">
                  <a:moveTo>
                    <a:pt x="806" y="1"/>
                  </a:moveTo>
                  <a:cubicBezTo>
                    <a:pt x="715" y="1"/>
                    <a:pt x="627" y="49"/>
                    <a:pt x="550" y="167"/>
                  </a:cubicBezTo>
                  <a:cubicBezTo>
                    <a:pt x="372" y="443"/>
                    <a:pt x="252" y="770"/>
                    <a:pt x="126" y="1063"/>
                  </a:cubicBezTo>
                  <a:cubicBezTo>
                    <a:pt x="62" y="1210"/>
                    <a:pt x="1" y="1369"/>
                    <a:pt x="42" y="1523"/>
                  </a:cubicBezTo>
                  <a:cubicBezTo>
                    <a:pt x="104" y="1757"/>
                    <a:pt x="369" y="1866"/>
                    <a:pt x="533" y="2042"/>
                  </a:cubicBezTo>
                  <a:cubicBezTo>
                    <a:pt x="673" y="2192"/>
                    <a:pt x="768" y="2413"/>
                    <a:pt x="966" y="2457"/>
                  </a:cubicBezTo>
                  <a:cubicBezTo>
                    <a:pt x="989" y="2463"/>
                    <a:pt x="1012" y="2465"/>
                    <a:pt x="1034" y="2465"/>
                  </a:cubicBezTo>
                  <a:cubicBezTo>
                    <a:pt x="1231" y="2465"/>
                    <a:pt x="1400" y="2268"/>
                    <a:pt x="1485" y="2078"/>
                  </a:cubicBezTo>
                  <a:cubicBezTo>
                    <a:pt x="1753" y="1475"/>
                    <a:pt x="1633" y="717"/>
                    <a:pt x="1186" y="228"/>
                  </a:cubicBezTo>
                  <a:cubicBezTo>
                    <a:pt x="1066" y="95"/>
                    <a:pt x="932" y="1"/>
                    <a:pt x="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1" name="Google Shape;7651;p59"/>
            <p:cNvSpPr/>
            <p:nvPr/>
          </p:nvSpPr>
          <p:spPr>
            <a:xfrm>
              <a:off x="1653100" y="1868525"/>
              <a:ext cx="12375" cy="41350"/>
            </a:xfrm>
            <a:custGeom>
              <a:avLst/>
              <a:gdLst/>
              <a:ahLst/>
              <a:cxnLst/>
              <a:rect l="l" t="t" r="r" b="b"/>
              <a:pathLst>
                <a:path w="495" h="1654" extrusionOk="0">
                  <a:moveTo>
                    <a:pt x="56" y="1"/>
                  </a:moveTo>
                  <a:cubicBezTo>
                    <a:pt x="48" y="1"/>
                    <a:pt x="39" y="3"/>
                    <a:pt x="31" y="8"/>
                  </a:cubicBezTo>
                  <a:cubicBezTo>
                    <a:pt x="9" y="22"/>
                    <a:pt x="0" y="50"/>
                    <a:pt x="14" y="72"/>
                  </a:cubicBezTo>
                  <a:cubicBezTo>
                    <a:pt x="260" y="515"/>
                    <a:pt x="385" y="1015"/>
                    <a:pt x="383" y="1520"/>
                  </a:cubicBezTo>
                  <a:cubicBezTo>
                    <a:pt x="377" y="1531"/>
                    <a:pt x="369" y="1545"/>
                    <a:pt x="371" y="1559"/>
                  </a:cubicBezTo>
                  <a:lnTo>
                    <a:pt x="383" y="1615"/>
                  </a:lnTo>
                  <a:cubicBezTo>
                    <a:pt x="385" y="1633"/>
                    <a:pt x="408" y="1654"/>
                    <a:pt x="431" y="1654"/>
                  </a:cubicBezTo>
                  <a:cubicBezTo>
                    <a:pt x="433" y="1654"/>
                    <a:pt x="434" y="1654"/>
                    <a:pt x="436" y="1654"/>
                  </a:cubicBezTo>
                  <a:cubicBezTo>
                    <a:pt x="436" y="1654"/>
                    <a:pt x="438" y="1648"/>
                    <a:pt x="441" y="1648"/>
                  </a:cubicBezTo>
                  <a:cubicBezTo>
                    <a:pt x="463" y="1645"/>
                    <a:pt x="477" y="1629"/>
                    <a:pt x="475" y="1606"/>
                  </a:cubicBezTo>
                  <a:cubicBezTo>
                    <a:pt x="494" y="1054"/>
                    <a:pt x="366" y="510"/>
                    <a:pt x="98" y="24"/>
                  </a:cubicBezTo>
                  <a:cubicBezTo>
                    <a:pt x="89" y="10"/>
                    <a:pt x="73" y="1"/>
                    <a:pt x="56"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2" name="Google Shape;7652;p59"/>
            <p:cNvSpPr/>
            <p:nvPr/>
          </p:nvSpPr>
          <p:spPr>
            <a:xfrm>
              <a:off x="1645850" y="1870625"/>
              <a:ext cx="5600" cy="32475"/>
            </a:xfrm>
            <a:custGeom>
              <a:avLst/>
              <a:gdLst/>
              <a:ahLst/>
              <a:cxnLst/>
              <a:rect l="l" t="t" r="r" b="b"/>
              <a:pathLst>
                <a:path w="224" h="1299" extrusionOk="0">
                  <a:moveTo>
                    <a:pt x="173" y="1"/>
                  </a:moveTo>
                  <a:cubicBezTo>
                    <a:pt x="151" y="1"/>
                    <a:pt x="130" y="14"/>
                    <a:pt x="126" y="35"/>
                  </a:cubicBezTo>
                  <a:cubicBezTo>
                    <a:pt x="11" y="434"/>
                    <a:pt x="0" y="858"/>
                    <a:pt x="98" y="1263"/>
                  </a:cubicBezTo>
                  <a:cubicBezTo>
                    <a:pt x="102" y="1282"/>
                    <a:pt x="123" y="1298"/>
                    <a:pt x="144" y="1298"/>
                  </a:cubicBezTo>
                  <a:cubicBezTo>
                    <a:pt x="148" y="1298"/>
                    <a:pt x="152" y="1298"/>
                    <a:pt x="156" y="1296"/>
                  </a:cubicBezTo>
                  <a:cubicBezTo>
                    <a:pt x="181" y="1285"/>
                    <a:pt x="198" y="1263"/>
                    <a:pt x="187" y="1238"/>
                  </a:cubicBezTo>
                  <a:cubicBezTo>
                    <a:pt x="98" y="850"/>
                    <a:pt x="103" y="443"/>
                    <a:pt x="215" y="63"/>
                  </a:cubicBezTo>
                  <a:cubicBezTo>
                    <a:pt x="223" y="38"/>
                    <a:pt x="209" y="10"/>
                    <a:pt x="184" y="2"/>
                  </a:cubicBezTo>
                  <a:cubicBezTo>
                    <a:pt x="181" y="1"/>
                    <a:pt x="177" y="1"/>
                    <a:pt x="173"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3" name="Google Shape;7653;p59"/>
            <p:cNvSpPr/>
            <p:nvPr/>
          </p:nvSpPr>
          <p:spPr>
            <a:xfrm>
              <a:off x="1637050" y="1870450"/>
              <a:ext cx="29875" cy="42050"/>
            </a:xfrm>
            <a:custGeom>
              <a:avLst/>
              <a:gdLst/>
              <a:ahLst/>
              <a:cxnLst/>
              <a:rect l="l" t="t" r="r" b="b"/>
              <a:pathLst>
                <a:path w="1195" h="1682" extrusionOk="0">
                  <a:moveTo>
                    <a:pt x="545" y="0"/>
                  </a:moveTo>
                  <a:cubicBezTo>
                    <a:pt x="483" y="0"/>
                    <a:pt x="424" y="33"/>
                    <a:pt x="372" y="115"/>
                  </a:cubicBezTo>
                  <a:cubicBezTo>
                    <a:pt x="255" y="293"/>
                    <a:pt x="171" y="519"/>
                    <a:pt x="84" y="717"/>
                  </a:cubicBezTo>
                  <a:cubicBezTo>
                    <a:pt x="42" y="818"/>
                    <a:pt x="1" y="927"/>
                    <a:pt x="23" y="1035"/>
                  </a:cubicBezTo>
                  <a:cubicBezTo>
                    <a:pt x="65" y="1195"/>
                    <a:pt x="246" y="1270"/>
                    <a:pt x="358" y="1390"/>
                  </a:cubicBezTo>
                  <a:cubicBezTo>
                    <a:pt x="453" y="1493"/>
                    <a:pt x="520" y="1646"/>
                    <a:pt x="656" y="1677"/>
                  </a:cubicBezTo>
                  <a:cubicBezTo>
                    <a:pt x="671" y="1680"/>
                    <a:pt x="686" y="1682"/>
                    <a:pt x="701" y="1682"/>
                  </a:cubicBezTo>
                  <a:cubicBezTo>
                    <a:pt x="837" y="1682"/>
                    <a:pt x="950" y="1549"/>
                    <a:pt x="1011" y="1418"/>
                  </a:cubicBezTo>
                  <a:cubicBezTo>
                    <a:pt x="1195" y="1008"/>
                    <a:pt x="1108" y="489"/>
                    <a:pt x="804" y="157"/>
                  </a:cubicBezTo>
                  <a:cubicBezTo>
                    <a:pt x="721" y="66"/>
                    <a:pt x="631" y="0"/>
                    <a:pt x="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4" name="Google Shape;7654;p59"/>
            <p:cNvSpPr/>
            <p:nvPr/>
          </p:nvSpPr>
          <p:spPr>
            <a:xfrm>
              <a:off x="1653975" y="1854225"/>
              <a:ext cx="62750" cy="48050"/>
            </a:xfrm>
            <a:custGeom>
              <a:avLst/>
              <a:gdLst/>
              <a:ahLst/>
              <a:cxnLst/>
              <a:rect l="l" t="t" r="r" b="b"/>
              <a:pathLst>
                <a:path w="2510" h="1922" extrusionOk="0">
                  <a:moveTo>
                    <a:pt x="907" y="1"/>
                  </a:moveTo>
                  <a:cubicBezTo>
                    <a:pt x="476" y="1"/>
                    <a:pt x="1" y="121"/>
                    <a:pt x="105" y="652"/>
                  </a:cubicBezTo>
                  <a:cubicBezTo>
                    <a:pt x="147" y="875"/>
                    <a:pt x="294" y="1060"/>
                    <a:pt x="454" y="1224"/>
                  </a:cubicBezTo>
                  <a:cubicBezTo>
                    <a:pt x="663" y="1445"/>
                    <a:pt x="894" y="1634"/>
                    <a:pt x="1151" y="1802"/>
                  </a:cubicBezTo>
                  <a:cubicBezTo>
                    <a:pt x="1242" y="1862"/>
                    <a:pt x="1353" y="1921"/>
                    <a:pt x="1459" y="1921"/>
                  </a:cubicBezTo>
                  <a:cubicBezTo>
                    <a:pt x="1490" y="1921"/>
                    <a:pt x="1520" y="1916"/>
                    <a:pt x="1550" y="1905"/>
                  </a:cubicBezTo>
                  <a:cubicBezTo>
                    <a:pt x="1751" y="1827"/>
                    <a:pt x="1781" y="1528"/>
                    <a:pt x="1977" y="1445"/>
                  </a:cubicBezTo>
                  <a:cubicBezTo>
                    <a:pt x="2046" y="1417"/>
                    <a:pt x="2122" y="1419"/>
                    <a:pt x="2197" y="1406"/>
                  </a:cubicBezTo>
                  <a:cubicBezTo>
                    <a:pt x="2300" y="1389"/>
                    <a:pt x="2398" y="1327"/>
                    <a:pt x="2454" y="1238"/>
                  </a:cubicBezTo>
                  <a:cubicBezTo>
                    <a:pt x="2510" y="1146"/>
                    <a:pt x="2510" y="1026"/>
                    <a:pt x="2448" y="942"/>
                  </a:cubicBezTo>
                  <a:cubicBezTo>
                    <a:pt x="2378" y="848"/>
                    <a:pt x="2247" y="822"/>
                    <a:pt x="2172" y="736"/>
                  </a:cubicBezTo>
                  <a:cubicBezTo>
                    <a:pt x="2088" y="644"/>
                    <a:pt x="2080" y="510"/>
                    <a:pt x="2030" y="398"/>
                  </a:cubicBezTo>
                  <a:cubicBezTo>
                    <a:pt x="1904" y="136"/>
                    <a:pt x="1569" y="66"/>
                    <a:pt x="1279" y="27"/>
                  </a:cubicBezTo>
                  <a:cubicBezTo>
                    <a:pt x="1172" y="13"/>
                    <a:pt x="1042" y="1"/>
                    <a:pt x="9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5" name="Google Shape;7655;p59"/>
            <p:cNvSpPr/>
            <p:nvPr/>
          </p:nvSpPr>
          <p:spPr>
            <a:xfrm>
              <a:off x="1655050" y="1860750"/>
              <a:ext cx="24700" cy="21275"/>
            </a:xfrm>
            <a:custGeom>
              <a:avLst/>
              <a:gdLst/>
              <a:ahLst/>
              <a:cxnLst/>
              <a:rect l="l" t="t" r="r" b="b"/>
              <a:pathLst>
                <a:path w="988" h="851" extrusionOk="0">
                  <a:moveTo>
                    <a:pt x="58" y="0"/>
                  </a:moveTo>
                  <a:cubicBezTo>
                    <a:pt x="52" y="0"/>
                    <a:pt x="47" y="1"/>
                    <a:pt x="42" y="3"/>
                  </a:cubicBezTo>
                  <a:cubicBezTo>
                    <a:pt x="20" y="15"/>
                    <a:pt x="0" y="43"/>
                    <a:pt x="12" y="68"/>
                  </a:cubicBezTo>
                  <a:cubicBezTo>
                    <a:pt x="148" y="467"/>
                    <a:pt x="514" y="782"/>
                    <a:pt x="929" y="849"/>
                  </a:cubicBezTo>
                  <a:cubicBezTo>
                    <a:pt x="931" y="850"/>
                    <a:pt x="934" y="851"/>
                    <a:pt x="937" y="851"/>
                  </a:cubicBezTo>
                  <a:cubicBezTo>
                    <a:pt x="940" y="851"/>
                    <a:pt x="943" y="850"/>
                    <a:pt x="946" y="849"/>
                  </a:cubicBezTo>
                  <a:cubicBezTo>
                    <a:pt x="963" y="843"/>
                    <a:pt x="977" y="829"/>
                    <a:pt x="985" y="807"/>
                  </a:cubicBezTo>
                  <a:cubicBezTo>
                    <a:pt x="988" y="779"/>
                    <a:pt x="974" y="754"/>
                    <a:pt x="946" y="751"/>
                  </a:cubicBezTo>
                  <a:cubicBezTo>
                    <a:pt x="564" y="690"/>
                    <a:pt x="229" y="402"/>
                    <a:pt x="106" y="34"/>
                  </a:cubicBezTo>
                  <a:cubicBezTo>
                    <a:pt x="97" y="16"/>
                    <a:pt x="78" y="0"/>
                    <a:pt x="58"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6" name="Google Shape;7656;p59"/>
            <p:cNvSpPr/>
            <p:nvPr/>
          </p:nvSpPr>
          <p:spPr>
            <a:xfrm>
              <a:off x="1659025" y="1861050"/>
              <a:ext cx="23525" cy="9900"/>
            </a:xfrm>
            <a:custGeom>
              <a:avLst/>
              <a:gdLst/>
              <a:ahLst/>
              <a:cxnLst/>
              <a:rect l="l" t="t" r="r" b="b"/>
              <a:pathLst>
                <a:path w="941" h="396" extrusionOk="0">
                  <a:moveTo>
                    <a:pt x="52" y="1"/>
                  </a:moveTo>
                  <a:cubicBezTo>
                    <a:pt x="30" y="1"/>
                    <a:pt x="13" y="17"/>
                    <a:pt x="6" y="36"/>
                  </a:cubicBezTo>
                  <a:cubicBezTo>
                    <a:pt x="0" y="64"/>
                    <a:pt x="17" y="89"/>
                    <a:pt x="42" y="98"/>
                  </a:cubicBezTo>
                  <a:cubicBezTo>
                    <a:pt x="324" y="156"/>
                    <a:pt x="603" y="254"/>
                    <a:pt x="860" y="390"/>
                  </a:cubicBezTo>
                  <a:cubicBezTo>
                    <a:pt x="866" y="394"/>
                    <a:pt x="873" y="395"/>
                    <a:pt x="879" y="395"/>
                  </a:cubicBezTo>
                  <a:cubicBezTo>
                    <a:pt x="884" y="395"/>
                    <a:pt x="889" y="394"/>
                    <a:pt x="893" y="393"/>
                  </a:cubicBezTo>
                  <a:cubicBezTo>
                    <a:pt x="907" y="390"/>
                    <a:pt x="921" y="382"/>
                    <a:pt x="929" y="371"/>
                  </a:cubicBezTo>
                  <a:cubicBezTo>
                    <a:pt x="941" y="349"/>
                    <a:pt x="935" y="321"/>
                    <a:pt x="910" y="307"/>
                  </a:cubicBezTo>
                  <a:cubicBezTo>
                    <a:pt x="642" y="167"/>
                    <a:pt x="358" y="64"/>
                    <a:pt x="65" y="3"/>
                  </a:cubicBezTo>
                  <a:cubicBezTo>
                    <a:pt x="60" y="1"/>
                    <a:pt x="56" y="1"/>
                    <a:pt x="52"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7" name="Google Shape;7657;p59"/>
            <p:cNvSpPr/>
            <p:nvPr/>
          </p:nvSpPr>
          <p:spPr>
            <a:xfrm>
              <a:off x="1653875" y="1855325"/>
              <a:ext cx="46175" cy="35325"/>
            </a:xfrm>
            <a:custGeom>
              <a:avLst/>
              <a:gdLst/>
              <a:ahLst/>
              <a:cxnLst/>
              <a:rect l="l" t="t" r="r" b="b"/>
              <a:pathLst>
                <a:path w="1847" h="1413" extrusionOk="0">
                  <a:moveTo>
                    <a:pt x="659" y="1"/>
                  </a:moveTo>
                  <a:cubicBezTo>
                    <a:pt x="344" y="1"/>
                    <a:pt x="1" y="92"/>
                    <a:pt x="81" y="480"/>
                  </a:cubicBezTo>
                  <a:cubicBezTo>
                    <a:pt x="112" y="642"/>
                    <a:pt x="223" y="778"/>
                    <a:pt x="335" y="901"/>
                  </a:cubicBezTo>
                  <a:cubicBezTo>
                    <a:pt x="488" y="1060"/>
                    <a:pt x="658" y="1205"/>
                    <a:pt x="848" y="1325"/>
                  </a:cubicBezTo>
                  <a:cubicBezTo>
                    <a:pt x="917" y="1372"/>
                    <a:pt x="995" y="1413"/>
                    <a:pt x="1072" y="1413"/>
                  </a:cubicBezTo>
                  <a:cubicBezTo>
                    <a:pt x="1095" y="1413"/>
                    <a:pt x="1118" y="1409"/>
                    <a:pt x="1141" y="1401"/>
                  </a:cubicBezTo>
                  <a:cubicBezTo>
                    <a:pt x="1286" y="1345"/>
                    <a:pt x="1308" y="1122"/>
                    <a:pt x="1453" y="1060"/>
                  </a:cubicBezTo>
                  <a:cubicBezTo>
                    <a:pt x="1506" y="1041"/>
                    <a:pt x="1562" y="1043"/>
                    <a:pt x="1615" y="1032"/>
                  </a:cubicBezTo>
                  <a:cubicBezTo>
                    <a:pt x="1691" y="1018"/>
                    <a:pt x="1763" y="977"/>
                    <a:pt x="1805" y="912"/>
                  </a:cubicBezTo>
                  <a:cubicBezTo>
                    <a:pt x="1844" y="845"/>
                    <a:pt x="1847" y="753"/>
                    <a:pt x="1799" y="692"/>
                  </a:cubicBezTo>
                  <a:cubicBezTo>
                    <a:pt x="1746" y="625"/>
                    <a:pt x="1652" y="600"/>
                    <a:pt x="1596" y="541"/>
                  </a:cubicBezTo>
                  <a:cubicBezTo>
                    <a:pt x="1537" y="474"/>
                    <a:pt x="1532" y="374"/>
                    <a:pt x="1493" y="293"/>
                  </a:cubicBezTo>
                  <a:cubicBezTo>
                    <a:pt x="1398" y="103"/>
                    <a:pt x="1155" y="50"/>
                    <a:pt x="940" y="22"/>
                  </a:cubicBezTo>
                  <a:cubicBezTo>
                    <a:pt x="860" y="10"/>
                    <a:pt x="761"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8" name="Google Shape;7658;p59"/>
            <p:cNvSpPr/>
            <p:nvPr/>
          </p:nvSpPr>
          <p:spPr>
            <a:xfrm>
              <a:off x="1610475" y="1812275"/>
              <a:ext cx="51150" cy="52225"/>
            </a:xfrm>
            <a:custGeom>
              <a:avLst/>
              <a:gdLst/>
              <a:ahLst/>
              <a:cxnLst/>
              <a:rect l="l" t="t" r="r" b="b"/>
              <a:pathLst>
                <a:path w="2046" h="2089" extrusionOk="0">
                  <a:moveTo>
                    <a:pt x="1638" y="1"/>
                  </a:moveTo>
                  <a:cubicBezTo>
                    <a:pt x="1680" y="408"/>
                    <a:pt x="1613" y="829"/>
                    <a:pt x="1432" y="1200"/>
                  </a:cubicBezTo>
                  <a:cubicBezTo>
                    <a:pt x="1407" y="1248"/>
                    <a:pt x="1382" y="1298"/>
                    <a:pt x="1337" y="1326"/>
                  </a:cubicBezTo>
                  <a:cubicBezTo>
                    <a:pt x="1295" y="1357"/>
                    <a:pt x="1237" y="1362"/>
                    <a:pt x="1184" y="1371"/>
                  </a:cubicBezTo>
                  <a:cubicBezTo>
                    <a:pt x="1118" y="1378"/>
                    <a:pt x="1052" y="1381"/>
                    <a:pt x="986" y="1381"/>
                  </a:cubicBezTo>
                  <a:cubicBezTo>
                    <a:pt x="683" y="1381"/>
                    <a:pt x="380" y="1308"/>
                    <a:pt x="107" y="1175"/>
                  </a:cubicBezTo>
                  <a:cubicBezTo>
                    <a:pt x="65" y="1262"/>
                    <a:pt x="1" y="1343"/>
                    <a:pt x="1" y="1440"/>
                  </a:cubicBezTo>
                  <a:cubicBezTo>
                    <a:pt x="1" y="1588"/>
                    <a:pt x="146" y="1689"/>
                    <a:pt x="274" y="1756"/>
                  </a:cubicBezTo>
                  <a:cubicBezTo>
                    <a:pt x="534" y="1884"/>
                    <a:pt x="1017" y="2089"/>
                    <a:pt x="1391" y="2089"/>
                  </a:cubicBezTo>
                  <a:cubicBezTo>
                    <a:pt x="1487" y="2089"/>
                    <a:pt x="1576" y="2075"/>
                    <a:pt x="1652" y="2043"/>
                  </a:cubicBezTo>
                  <a:cubicBezTo>
                    <a:pt x="2046" y="1878"/>
                    <a:pt x="1895" y="1036"/>
                    <a:pt x="1881" y="704"/>
                  </a:cubicBezTo>
                  <a:cubicBezTo>
                    <a:pt x="1875" y="545"/>
                    <a:pt x="1862" y="380"/>
                    <a:pt x="1795" y="235"/>
                  </a:cubicBezTo>
                  <a:cubicBezTo>
                    <a:pt x="1756" y="146"/>
                    <a:pt x="1700" y="71"/>
                    <a:pt x="163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9" name="Google Shape;7659;p59"/>
            <p:cNvSpPr/>
            <p:nvPr/>
          </p:nvSpPr>
          <p:spPr>
            <a:xfrm>
              <a:off x="1630975" y="1867900"/>
              <a:ext cx="40700" cy="41075"/>
            </a:xfrm>
            <a:custGeom>
              <a:avLst/>
              <a:gdLst/>
              <a:ahLst/>
              <a:cxnLst/>
              <a:rect l="l" t="t" r="r" b="b"/>
              <a:pathLst>
                <a:path w="1628" h="1643" extrusionOk="0">
                  <a:moveTo>
                    <a:pt x="807" y="1"/>
                  </a:moveTo>
                  <a:cubicBezTo>
                    <a:pt x="717" y="1"/>
                    <a:pt x="630" y="49"/>
                    <a:pt x="553" y="167"/>
                  </a:cubicBezTo>
                  <a:cubicBezTo>
                    <a:pt x="375" y="437"/>
                    <a:pt x="255" y="764"/>
                    <a:pt x="126" y="1057"/>
                  </a:cubicBezTo>
                  <a:cubicBezTo>
                    <a:pt x="65" y="1204"/>
                    <a:pt x="1" y="1363"/>
                    <a:pt x="43" y="1517"/>
                  </a:cubicBezTo>
                  <a:cubicBezTo>
                    <a:pt x="57" y="1567"/>
                    <a:pt x="79" y="1606"/>
                    <a:pt x="107" y="1642"/>
                  </a:cubicBezTo>
                  <a:cubicBezTo>
                    <a:pt x="177" y="1430"/>
                    <a:pt x="255" y="1221"/>
                    <a:pt x="350" y="1015"/>
                  </a:cubicBezTo>
                  <a:cubicBezTo>
                    <a:pt x="414" y="886"/>
                    <a:pt x="495" y="747"/>
                    <a:pt x="626" y="683"/>
                  </a:cubicBezTo>
                  <a:cubicBezTo>
                    <a:pt x="675" y="659"/>
                    <a:pt x="728" y="649"/>
                    <a:pt x="781" y="649"/>
                  </a:cubicBezTo>
                  <a:cubicBezTo>
                    <a:pt x="853" y="649"/>
                    <a:pt x="926" y="667"/>
                    <a:pt x="991" y="694"/>
                  </a:cubicBezTo>
                  <a:cubicBezTo>
                    <a:pt x="1108" y="747"/>
                    <a:pt x="1203" y="831"/>
                    <a:pt x="1293" y="920"/>
                  </a:cubicBezTo>
                  <a:cubicBezTo>
                    <a:pt x="1413" y="1043"/>
                    <a:pt x="1527" y="1179"/>
                    <a:pt x="1627" y="1324"/>
                  </a:cubicBezTo>
                  <a:cubicBezTo>
                    <a:pt x="1608" y="925"/>
                    <a:pt x="1460" y="527"/>
                    <a:pt x="1187" y="231"/>
                  </a:cubicBezTo>
                  <a:cubicBezTo>
                    <a:pt x="1066" y="96"/>
                    <a:pt x="933" y="1"/>
                    <a:pt x="80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0" name="Google Shape;7660;p59"/>
            <p:cNvSpPr/>
            <p:nvPr/>
          </p:nvSpPr>
          <p:spPr>
            <a:xfrm>
              <a:off x="1654000" y="1854175"/>
              <a:ext cx="49125" cy="45100"/>
            </a:xfrm>
            <a:custGeom>
              <a:avLst/>
              <a:gdLst/>
              <a:ahLst/>
              <a:cxnLst/>
              <a:rect l="l" t="t" r="r" b="b"/>
              <a:pathLst>
                <a:path w="1965" h="1804" extrusionOk="0">
                  <a:moveTo>
                    <a:pt x="911" y="1"/>
                  </a:moveTo>
                  <a:cubicBezTo>
                    <a:pt x="478" y="1"/>
                    <a:pt x="0" y="121"/>
                    <a:pt x="107" y="654"/>
                  </a:cubicBezTo>
                  <a:cubicBezTo>
                    <a:pt x="148" y="877"/>
                    <a:pt x="299" y="1062"/>
                    <a:pt x="455" y="1226"/>
                  </a:cubicBezTo>
                  <a:cubicBezTo>
                    <a:pt x="665" y="1447"/>
                    <a:pt x="899" y="1636"/>
                    <a:pt x="1150" y="1804"/>
                  </a:cubicBezTo>
                  <a:cubicBezTo>
                    <a:pt x="1047" y="1664"/>
                    <a:pt x="963" y="1516"/>
                    <a:pt x="902" y="1355"/>
                  </a:cubicBezTo>
                  <a:cubicBezTo>
                    <a:pt x="807" y="1112"/>
                    <a:pt x="765" y="811"/>
                    <a:pt x="932" y="615"/>
                  </a:cubicBezTo>
                  <a:cubicBezTo>
                    <a:pt x="1055" y="470"/>
                    <a:pt x="1253" y="420"/>
                    <a:pt x="1437" y="381"/>
                  </a:cubicBezTo>
                  <a:cubicBezTo>
                    <a:pt x="1613" y="347"/>
                    <a:pt x="1786" y="319"/>
                    <a:pt x="1965" y="297"/>
                  </a:cubicBezTo>
                  <a:cubicBezTo>
                    <a:pt x="1811" y="113"/>
                    <a:pt x="1529" y="57"/>
                    <a:pt x="1281" y="27"/>
                  </a:cubicBezTo>
                  <a:cubicBezTo>
                    <a:pt x="1174" y="12"/>
                    <a:pt x="1045" y="1"/>
                    <a:pt x="911"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1" name="Google Shape;7661;p59"/>
            <p:cNvSpPr/>
            <p:nvPr/>
          </p:nvSpPr>
          <p:spPr>
            <a:xfrm>
              <a:off x="1654500" y="1820800"/>
              <a:ext cx="40825" cy="44000"/>
            </a:xfrm>
            <a:custGeom>
              <a:avLst/>
              <a:gdLst/>
              <a:ahLst/>
              <a:cxnLst/>
              <a:rect l="l" t="t" r="r" b="b"/>
              <a:pathLst>
                <a:path w="1633" h="1760" extrusionOk="0">
                  <a:moveTo>
                    <a:pt x="494" y="0"/>
                  </a:moveTo>
                  <a:cubicBezTo>
                    <a:pt x="282" y="162"/>
                    <a:pt x="142" y="424"/>
                    <a:pt x="98" y="692"/>
                  </a:cubicBezTo>
                  <a:cubicBezTo>
                    <a:pt x="53" y="935"/>
                    <a:pt x="0" y="1554"/>
                    <a:pt x="220" y="1702"/>
                  </a:cubicBezTo>
                  <a:cubicBezTo>
                    <a:pt x="282" y="1743"/>
                    <a:pt x="356" y="1759"/>
                    <a:pt x="436" y="1759"/>
                  </a:cubicBezTo>
                  <a:cubicBezTo>
                    <a:pt x="677" y="1759"/>
                    <a:pt x="970" y="1604"/>
                    <a:pt x="1127" y="1501"/>
                  </a:cubicBezTo>
                  <a:cubicBezTo>
                    <a:pt x="1306" y="1389"/>
                    <a:pt x="1473" y="1256"/>
                    <a:pt x="1632" y="1116"/>
                  </a:cubicBezTo>
                  <a:lnTo>
                    <a:pt x="1632" y="1116"/>
                  </a:lnTo>
                  <a:cubicBezTo>
                    <a:pt x="1594" y="1118"/>
                    <a:pt x="1557" y="1119"/>
                    <a:pt x="1519" y="1119"/>
                  </a:cubicBezTo>
                  <a:cubicBezTo>
                    <a:pt x="1392" y="1119"/>
                    <a:pt x="1265" y="1109"/>
                    <a:pt x="1138" y="1094"/>
                  </a:cubicBezTo>
                  <a:cubicBezTo>
                    <a:pt x="929" y="1060"/>
                    <a:pt x="698" y="996"/>
                    <a:pt x="578" y="815"/>
                  </a:cubicBezTo>
                  <a:cubicBezTo>
                    <a:pt x="474" y="656"/>
                    <a:pt x="477" y="458"/>
                    <a:pt x="483" y="271"/>
                  </a:cubicBezTo>
                  <a:cubicBezTo>
                    <a:pt x="488" y="179"/>
                    <a:pt x="491" y="92"/>
                    <a:pt x="494"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2" name="Google Shape;7662;p59"/>
            <p:cNvSpPr/>
            <p:nvPr/>
          </p:nvSpPr>
          <p:spPr>
            <a:xfrm>
              <a:off x="1598350" y="1857400"/>
              <a:ext cx="54850" cy="38750"/>
            </a:xfrm>
            <a:custGeom>
              <a:avLst/>
              <a:gdLst/>
              <a:ahLst/>
              <a:cxnLst/>
              <a:rect l="l" t="t" r="r" b="b"/>
              <a:pathLst>
                <a:path w="2194" h="1550" extrusionOk="0">
                  <a:moveTo>
                    <a:pt x="882" y="1"/>
                  </a:moveTo>
                  <a:cubicBezTo>
                    <a:pt x="621" y="1"/>
                    <a:pt x="363" y="48"/>
                    <a:pt x="126" y="163"/>
                  </a:cubicBezTo>
                  <a:cubicBezTo>
                    <a:pt x="84" y="182"/>
                    <a:pt x="42" y="204"/>
                    <a:pt x="0" y="232"/>
                  </a:cubicBezTo>
                  <a:cubicBezTo>
                    <a:pt x="62" y="238"/>
                    <a:pt x="126" y="244"/>
                    <a:pt x="187" y="249"/>
                  </a:cubicBezTo>
                  <a:cubicBezTo>
                    <a:pt x="419" y="271"/>
                    <a:pt x="650" y="291"/>
                    <a:pt x="865" y="389"/>
                  </a:cubicBezTo>
                  <a:cubicBezTo>
                    <a:pt x="1074" y="486"/>
                    <a:pt x="1256" y="679"/>
                    <a:pt x="1272" y="907"/>
                  </a:cubicBezTo>
                  <a:cubicBezTo>
                    <a:pt x="1284" y="1047"/>
                    <a:pt x="1236" y="1184"/>
                    <a:pt x="1192" y="1312"/>
                  </a:cubicBezTo>
                  <a:cubicBezTo>
                    <a:pt x="1164" y="1393"/>
                    <a:pt x="1136" y="1471"/>
                    <a:pt x="1108" y="1549"/>
                  </a:cubicBezTo>
                  <a:cubicBezTo>
                    <a:pt x="1261" y="1410"/>
                    <a:pt x="1412" y="1270"/>
                    <a:pt x="1565" y="1136"/>
                  </a:cubicBezTo>
                  <a:cubicBezTo>
                    <a:pt x="1688" y="1022"/>
                    <a:pt x="1814" y="907"/>
                    <a:pt x="1934" y="796"/>
                  </a:cubicBezTo>
                  <a:cubicBezTo>
                    <a:pt x="2037" y="707"/>
                    <a:pt x="2140" y="603"/>
                    <a:pt x="2157" y="469"/>
                  </a:cubicBezTo>
                  <a:cubicBezTo>
                    <a:pt x="2193" y="151"/>
                    <a:pt x="1515" y="76"/>
                    <a:pt x="1312" y="40"/>
                  </a:cubicBezTo>
                  <a:cubicBezTo>
                    <a:pt x="1170" y="15"/>
                    <a:pt x="1025" y="1"/>
                    <a:pt x="882"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3" name="Google Shape;7663;p59"/>
            <p:cNvSpPr/>
            <p:nvPr/>
          </p:nvSpPr>
          <p:spPr>
            <a:xfrm>
              <a:off x="1637550" y="1851350"/>
              <a:ext cx="27075" cy="24575"/>
            </a:xfrm>
            <a:custGeom>
              <a:avLst/>
              <a:gdLst/>
              <a:ahLst/>
              <a:cxnLst/>
              <a:rect l="l" t="t" r="r" b="b"/>
              <a:pathLst>
                <a:path w="1083" h="983" extrusionOk="0">
                  <a:moveTo>
                    <a:pt x="545" y="0"/>
                  </a:moveTo>
                  <a:cubicBezTo>
                    <a:pt x="507" y="0"/>
                    <a:pt x="469" y="5"/>
                    <a:pt x="430" y="14"/>
                  </a:cubicBezTo>
                  <a:cubicBezTo>
                    <a:pt x="165" y="75"/>
                    <a:pt x="0" y="338"/>
                    <a:pt x="64" y="603"/>
                  </a:cubicBezTo>
                  <a:cubicBezTo>
                    <a:pt x="117" y="829"/>
                    <a:pt x="316" y="982"/>
                    <a:pt x="538" y="982"/>
                  </a:cubicBezTo>
                  <a:cubicBezTo>
                    <a:pt x="576" y="982"/>
                    <a:pt x="614" y="978"/>
                    <a:pt x="653" y="968"/>
                  </a:cubicBezTo>
                  <a:cubicBezTo>
                    <a:pt x="918" y="907"/>
                    <a:pt x="1083" y="645"/>
                    <a:pt x="1018" y="379"/>
                  </a:cubicBezTo>
                  <a:cubicBezTo>
                    <a:pt x="966" y="153"/>
                    <a:pt x="767"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4" name="Google Shape;7664;p59"/>
            <p:cNvSpPr/>
            <p:nvPr/>
          </p:nvSpPr>
          <p:spPr>
            <a:xfrm>
              <a:off x="1643675" y="1856850"/>
              <a:ext cx="14875" cy="13525"/>
            </a:xfrm>
            <a:custGeom>
              <a:avLst/>
              <a:gdLst/>
              <a:ahLst/>
              <a:cxnLst/>
              <a:rect l="l" t="t" r="r" b="b"/>
              <a:pathLst>
                <a:path w="595" h="541" extrusionOk="0">
                  <a:moveTo>
                    <a:pt x="294" y="0"/>
                  </a:moveTo>
                  <a:cubicBezTo>
                    <a:pt x="276" y="0"/>
                    <a:pt x="257" y="2"/>
                    <a:pt x="238" y="6"/>
                  </a:cubicBezTo>
                  <a:cubicBezTo>
                    <a:pt x="90" y="42"/>
                    <a:pt x="1" y="185"/>
                    <a:pt x="34" y="330"/>
                  </a:cubicBezTo>
                  <a:cubicBezTo>
                    <a:pt x="65" y="457"/>
                    <a:pt x="175" y="540"/>
                    <a:pt x="297" y="540"/>
                  </a:cubicBezTo>
                  <a:cubicBezTo>
                    <a:pt x="317" y="540"/>
                    <a:pt x="337" y="538"/>
                    <a:pt x="358" y="533"/>
                  </a:cubicBezTo>
                  <a:cubicBezTo>
                    <a:pt x="506" y="497"/>
                    <a:pt x="595" y="355"/>
                    <a:pt x="561" y="210"/>
                  </a:cubicBezTo>
                  <a:cubicBezTo>
                    <a:pt x="530" y="84"/>
                    <a:pt x="417"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5" name="Google Shape;7665;p59"/>
            <p:cNvSpPr/>
            <p:nvPr/>
          </p:nvSpPr>
          <p:spPr>
            <a:xfrm>
              <a:off x="1567375" y="2190025"/>
              <a:ext cx="215675" cy="205700"/>
            </a:xfrm>
            <a:custGeom>
              <a:avLst/>
              <a:gdLst/>
              <a:ahLst/>
              <a:cxnLst/>
              <a:rect l="l" t="t" r="r" b="b"/>
              <a:pathLst>
                <a:path w="8627" h="8228" extrusionOk="0">
                  <a:moveTo>
                    <a:pt x="4291" y="1"/>
                  </a:moveTo>
                  <a:cubicBezTo>
                    <a:pt x="4087" y="1"/>
                    <a:pt x="3880" y="54"/>
                    <a:pt x="3703" y="157"/>
                  </a:cubicBezTo>
                  <a:cubicBezTo>
                    <a:pt x="3320" y="380"/>
                    <a:pt x="3072" y="795"/>
                    <a:pt x="2977" y="1231"/>
                  </a:cubicBezTo>
                  <a:cubicBezTo>
                    <a:pt x="2922" y="1496"/>
                    <a:pt x="2908" y="1789"/>
                    <a:pt x="2723" y="1984"/>
                  </a:cubicBezTo>
                  <a:cubicBezTo>
                    <a:pt x="2696" y="2012"/>
                    <a:pt x="2668" y="2037"/>
                    <a:pt x="2637" y="2062"/>
                  </a:cubicBezTo>
                  <a:cubicBezTo>
                    <a:pt x="2573" y="2109"/>
                    <a:pt x="2503" y="2151"/>
                    <a:pt x="2445" y="2204"/>
                  </a:cubicBezTo>
                  <a:lnTo>
                    <a:pt x="2442" y="2207"/>
                  </a:lnTo>
                  <a:cubicBezTo>
                    <a:pt x="2428" y="2221"/>
                    <a:pt x="2414" y="2232"/>
                    <a:pt x="2400" y="2246"/>
                  </a:cubicBezTo>
                  <a:lnTo>
                    <a:pt x="2386" y="2260"/>
                  </a:lnTo>
                  <a:cubicBezTo>
                    <a:pt x="2375" y="2271"/>
                    <a:pt x="2364" y="2285"/>
                    <a:pt x="2355" y="2293"/>
                  </a:cubicBezTo>
                  <a:cubicBezTo>
                    <a:pt x="2350" y="2302"/>
                    <a:pt x="2347" y="2305"/>
                    <a:pt x="2344" y="2307"/>
                  </a:cubicBezTo>
                  <a:cubicBezTo>
                    <a:pt x="2330" y="2327"/>
                    <a:pt x="2319" y="2344"/>
                    <a:pt x="2313" y="2363"/>
                  </a:cubicBezTo>
                  <a:cubicBezTo>
                    <a:pt x="2216" y="2570"/>
                    <a:pt x="2341" y="2810"/>
                    <a:pt x="2475" y="2991"/>
                  </a:cubicBezTo>
                  <a:cubicBezTo>
                    <a:pt x="2509" y="3033"/>
                    <a:pt x="2545" y="3083"/>
                    <a:pt x="2584" y="3130"/>
                  </a:cubicBezTo>
                  <a:cubicBezTo>
                    <a:pt x="2224" y="2960"/>
                    <a:pt x="1839" y="2849"/>
                    <a:pt x="1437" y="2846"/>
                  </a:cubicBezTo>
                  <a:cubicBezTo>
                    <a:pt x="1401" y="2846"/>
                    <a:pt x="1365" y="2846"/>
                    <a:pt x="1326" y="2849"/>
                  </a:cubicBezTo>
                  <a:lnTo>
                    <a:pt x="1323" y="2849"/>
                  </a:lnTo>
                  <a:cubicBezTo>
                    <a:pt x="1287" y="2851"/>
                    <a:pt x="1248" y="2857"/>
                    <a:pt x="1211" y="2860"/>
                  </a:cubicBezTo>
                  <a:cubicBezTo>
                    <a:pt x="718" y="2916"/>
                    <a:pt x="229" y="3169"/>
                    <a:pt x="79" y="3630"/>
                  </a:cubicBezTo>
                  <a:cubicBezTo>
                    <a:pt x="1" y="3881"/>
                    <a:pt x="31" y="4160"/>
                    <a:pt x="98" y="4414"/>
                  </a:cubicBezTo>
                  <a:cubicBezTo>
                    <a:pt x="238" y="4952"/>
                    <a:pt x="603" y="5502"/>
                    <a:pt x="1158" y="5566"/>
                  </a:cubicBezTo>
                  <a:cubicBezTo>
                    <a:pt x="1196" y="5570"/>
                    <a:pt x="1233" y="5572"/>
                    <a:pt x="1270" y="5572"/>
                  </a:cubicBezTo>
                  <a:cubicBezTo>
                    <a:pt x="1466" y="5572"/>
                    <a:pt x="1661" y="5516"/>
                    <a:pt x="1853" y="5457"/>
                  </a:cubicBezTo>
                  <a:lnTo>
                    <a:pt x="1856" y="5457"/>
                  </a:lnTo>
                  <a:cubicBezTo>
                    <a:pt x="1981" y="5424"/>
                    <a:pt x="2110" y="5385"/>
                    <a:pt x="2235" y="5345"/>
                  </a:cubicBezTo>
                  <a:cubicBezTo>
                    <a:pt x="2417" y="5292"/>
                    <a:pt x="2598" y="5242"/>
                    <a:pt x="2776" y="5186"/>
                  </a:cubicBezTo>
                  <a:cubicBezTo>
                    <a:pt x="2804" y="5178"/>
                    <a:pt x="2832" y="5167"/>
                    <a:pt x="2857" y="5161"/>
                  </a:cubicBezTo>
                  <a:lnTo>
                    <a:pt x="2857" y="5161"/>
                  </a:lnTo>
                  <a:cubicBezTo>
                    <a:pt x="2818" y="5195"/>
                    <a:pt x="2776" y="5228"/>
                    <a:pt x="2737" y="5262"/>
                  </a:cubicBezTo>
                  <a:cubicBezTo>
                    <a:pt x="2612" y="5371"/>
                    <a:pt x="2486" y="5479"/>
                    <a:pt x="2364" y="5588"/>
                  </a:cubicBezTo>
                  <a:cubicBezTo>
                    <a:pt x="2269" y="5666"/>
                    <a:pt x="2171" y="5756"/>
                    <a:pt x="2096" y="5850"/>
                  </a:cubicBezTo>
                  <a:cubicBezTo>
                    <a:pt x="2057" y="5901"/>
                    <a:pt x="2023" y="5954"/>
                    <a:pt x="1995" y="6007"/>
                  </a:cubicBezTo>
                  <a:cubicBezTo>
                    <a:pt x="1967" y="6060"/>
                    <a:pt x="1945" y="6115"/>
                    <a:pt x="1931" y="6177"/>
                  </a:cubicBezTo>
                  <a:cubicBezTo>
                    <a:pt x="1928" y="6196"/>
                    <a:pt x="1926" y="6216"/>
                    <a:pt x="1926" y="6235"/>
                  </a:cubicBezTo>
                  <a:cubicBezTo>
                    <a:pt x="1889" y="6584"/>
                    <a:pt x="2163" y="6902"/>
                    <a:pt x="2263" y="7243"/>
                  </a:cubicBezTo>
                  <a:cubicBezTo>
                    <a:pt x="2358" y="7549"/>
                    <a:pt x="2336" y="7920"/>
                    <a:pt x="2584" y="8121"/>
                  </a:cubicBezTo>
                  <a:cubicBezTo>
                    <a:pt x="2677" y="8196"/>
                    <a:pt x="2787" y="8228"/>
                    <a:pt x="2902" y="8228"/>
                  </a:cubicBezTo>
                  <a:cubicBezTo>
                    <a:pt x="3133" y="8228"/>
                    <a:pt x="3387" y="8100"/>
                    <a:pt x="3572" y="7943"/>
                  </a:cubicBezTo>
                  <a:cubicBezTo>
                    <a:pt x="3937" y="7636"/>
                    <a:pt x="4202" y="7226"/>
                    <a:pt x="4358" y="6779"/>
                  </a:cubicBezTo>
                  <a:cubicBezTo>
                    <a:pt x="4361" y="6774"/>
                    <a:pt x="4367" y="6765"/>
                    <a:pt x="4367" y="6757"/>
                  </a:cubicBezTo>
                  <a:cubicBezTo>
                    <a:pt x="4386" y="6693"/>
                    <a:pt x="4409" y="6626"/>
                    <a:pt x="4425" y="6556"/>
                  </a:cubicBezTo>
                  <a:cubicBezTo>
                    <a:pt x="4428" y="6548"/>
                    <a:pt x="4428" y="6542"/>
                    <a:pt x="4431" y="6534"/>
                  </a:cubicBezTo>
                  <a:cubicBezTo>
                    <a:pt x="4456" y="6442"/>
                    <a:pt x="4473" y="6344"/>
                    <a:pt x="4487" y="6247"/>
                  </a:cubicBezTo>
                  <a:cubicBezTo>
                    <a:pt x="4523" y="6336"/>
                    <a:pt x="4556" y="6422"/>
                    <a:pt x="4595" y="6512"/>
                  </a:cubicBezTo>
                  <a:lnTo>
                    <a:pt x="4618" y="6562"/>
                  </a:lnTo>
                  <a:cubicBezTo>
                    <a:pt x="4710" y="6771"/>
                    <a:pt x="4816" y="6975"/>
                    <a:pt x="4933" y="7170"/>
                  </a:cubicBezTo>
                  <a:cubicBezTo>
                    <a:pt x="4939" y="7176"/>
                    <a:pt x="4941" y="7181"/>
                    <a:pt x="4944" y="7187"/>
                  </a:cubicBezTo>
                  <a:lnTo>
                    <a:pt x="4944" y="7190"/>
                  </a:lnTo>
                  <a:cubicBezTo>
                    <a:pt x="5059" y="7382"/>
                    <a:pt x="5212" y="7588"/>
                    <a:pt x="5435" y="7605"/>
                  </a:cubicBezTo>
                  <a:cubicBezTo>
                    <a:pt x="5446" y="7606"/>
                    <a:pt x="5457" y="7607"/>
                    <a:pt x="5468" y="7607"/>
                  </a:cubicBezTo>
                  <a:cubicBezTo>
                    <a:pt x="5776" y="7607"/>
                    <a:pt x="6015" y="7250"/>
                    <a:pt x="6324" y="7250"/>
                  </a:cubicBezTo>
                  <a:cubicBezTo>
                    <a:pt x="6332" y="7250"/>
                    <a:pt x="6340" y="7250"/>
                    <a:pt x="6347" y="7251"/>
                  </a:cubicBezTo>
                  <a:cubicBezTo>
                    <a:pt x="6462" y="7257"/>
                    <a:pt x="6571" y="7315"/>
                    <a:pt x="6682" y="7349"/>
                  </a:cubicBezTo>
                  <a:cubicBezTo>
                    <a:pt x="6739" y="7365"/>
                    <a:pt x="6800" y="7373"/>
                    <a:pt x="6860" y="7373"/>
                  </a:cubicBezTo>
                  <a:cubicBezTo>
                    <a:pt x="6965" y="7373"/>
                    <a:pt x="7070" y="7348"/>
                    <a:pt x="7156" y="7293"/>
                  </a:cubicBezTo>
                  <a:cubicBezTo>
                    <a:pt x="7296" y="7201"/>
                    <a:pt x="7382" y="7031"/>
                    <a:pt x="7352" y="6872"/>
                  </a:cubicBezTo>
                  <a:cubicBezTo>
                    <a:pt x="7315" y="6693"/>
                    <a:pt x="7156" y="6565"/>
                    <a:pt x="7106" y="6392"/>
                  </a:cubicBezTo>
                  <a:cubicBezTo>
                    <a:pt x="7053" y="6208"/>
                    <a:pt x="7134" y="6012"/>
                    <a:pt x="7137" y="5820"/>
                  </a:cubicBezTo>
                  <a:cubicBezTo>
                    <a:pt x="7143" y="5465"/>
                    <a:pt x="6883" y="5189"/>
                    <a:pt x="6590" y="4966"/>
                  </a:cubicBezTo>
                  <a:lnTo>
                    <a:pt x="6585" y="4961"/>
                  </a:lnTo>
                  <a:lnTo>
                    <a:pt x="6467" y="4877"/>
                  </a:lnTo>
                  <a:cubicBezTo>
                    <a:pt x="6465" y="4871"/>
                    <a:pt x="6459" y="4868"/>
                    <a:pt x="6453" y="4866"/>
                  </a:cubicBezTo>
                  <a:cubicBezTo>
                    <a:pt x="6445" y="4857"/>
                    <a:pt x="6437" y="4852"/>
                    <a:pt x="6426" y="4849"/>
                  </a:cubicBezTo>
                  <a:cubicBezTo>
                    <a:pt x="6836" y="4779"/>
                    <a:pt x="7232" y="4662"/>
                    <a:pt x="7617" y="4514"/>
                  </a:cubicBezTo>
                  <a:cubicBezTo>
                    <a:pt x="7932" y="4389"/>
                    <a:pt x="8253" y="4221"/>
                    <a:pt x="8440" y="3931"/>
                  </a:cubicBezTo>
                  <a:cubicBezTo>
                    <a:pt x="8627" y="3641"/>
                    <a:pt x="8613" y="3200"/>
                    <a:pt x="8334" y="3010"/>
                  </a:cubicBezTo>
                  <a:cubicBezTo>
                    <a:pt x="8208" y="2921"/>
                    <a:pt x="8052" y="2899"/>
                    <a:pt x="7907" y="2851"/>
                  </a:cubicBezTo>
                  <a:cubicBezTo>
                    <a:pt x="7424" y="2712"/>
                    <a:pt x="7003" y="2372"/>
                    <a:pt x="6501" y="2344"/>
                  </a:cubicBezTo>
                  <a:cubicBezTo>
                    <a:pt x="6476" y="2342"/>
                    <a:pt x="6452" y="2341"/>
                    <a:pt x="6427" y="2341"/>
                  </a:cubicBezTo>
                  <a:cubicBezTo>
                    <a:pt x="6014" y="2341"/>
                    <a:pt x="5630" y="2560"/>
                    <a:pt x="5340" y="2871"/>
                  </a:cubicBezTo>
                  <a:cubicBezTo>
                    <a:pt x="5374" y="2776"/>
                    <a:pt x="5410" y="2690"/>
                    <a:pt x="5438" y="2623"/>
                  </a:cubicBezTo>
                  <a:cubicBezTo>
                    <a:pt x="5499" y="2478"/>
                    <a:pt x="5558" y="2330"/>
                    <a:pt x="5597" y="2176"/>
                  </a:cubicBezTo>
                  <a:lnTo>
                    <a:pt x="5619" y="2081"/>
                  </a:lnTo>
                  <a:cubicBezTo>
                    <a:pt x="5628" y="2020"/>
                    <a:pt x="5636" y="1961"/>
                    <a:pt x="5639" y="1895"/>
                  </a:cubicBezTo>
                  <a:lnTo>
                    <a:pt x="5639" y="1892"/>
                  </a:lnTo>
                  <a:cubicBezTo>
                    <a:pt x="5642" y="1853"/>
                    <a:pt x="5639" y="1814"/>
                    <a:pt x="5636" y="1775"/>
                  </a:cubicBezTo>
                  <a:cubicBezTo>
                    <a:pt x="5633" y="1755"/>
                    <a:pt x="5633" y="1736"/>
                    <a:pt x="5628" y="1713"/>
                  </a:cubicBezTo>
                  <a:cubicBezTo>
                    <a:pt x="5625" y="1694"/>
                    <a:pt x="5625" y="1677"/>
                    <a:pt x="5622" y="1660"/>
                  </a:cubicBezTo>
                  <a:cubicBezTo>
                    <a:pt x="5619" y="1632"/>
                    <a:pt x="5611" y="1604"/>
                    <a:pt x="5608" y="1577"/>
                  </a:cubicBezTo>
                  <a:cubicBezTo>
                    <a:pt x="5605" y="1568"/>
                    <a:pt x="5605" y="1563"/>
                    <a:pt x="5605" y="1554"/>
                  </a:cubicBezTo>
                  <a:cubicBezTo>
                    <a:pt x="5555" y="1331"/>
                    <a:pt x="5466" y="1119"/>
                    <a:pt x="5374" y="910"/>
                  </a:cubicBezTo>
                  <a:cubicBezTo>
                    <a:pt x="5265" y="667"/>
                    <a:pt x="5151" y="410"/>
                    <a:pt x="4953" y="235"/>
                  </a:cubicBezTo>
                  <a:cubicBezTo>
                    <a:pt x="4771" y="76"/>
                    <a:pt x="4533" y="1"/>
                    <a:pt x="4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6" name="Google Shape;7666;p59"/>
            <p:cNvSpPr/>
            <p:nvPr/>
          </p:nvSpPr>
          <p:spPr>
            <a:xfrm>
              <a:off x="1630150" y="2206250"/>
              <a:ext cx="73050" cy="91925"/>
            </a:xfrm>
            <a:custGeom>
              <a:avLst/>
              <a:gdLst/>
              <a:ahLst/>
              <a:cxnLst/>
              <a:rect l="l" t="t" r="r" b="b"/>
              <a:pathLst>
                <a:path w="2922" h="3677" extrusionOk="0">
                  <a:moveTo>
                    <a:pt x="1766" y="1"/>
                  </a:moveTo>
                  <a:cubicBezTo>
                    <a:pt x="1592" y="1"/>
                    <a:pt x="1416" y="46"/>
                    <a:pt x="1264" y="132"/>
                  </a:cubicBezTo>
                  <a:cubicBezTo>
                    <a:pt x="938" y="319"/>
                    <a:pt x="729" y="674"/>
                    <a:pt x="653" y="1042"/>
                  </a:cubicBezTo>
                  <a:cubicBezTo>
                    <a:pt x="606" y="1265"/>
                    <a:pt x="592" y="1516"/>
                    <a:pt x="436" y="1681"/>
                  </a:cubicBezTo>
                  <a:cubicBezTo>
                    <a:pt x="324" y="1795"/>
                    <a:pt x="154" y="1854"/>
                    <a:pt x="84" y="1999"/>
                  </a:cubicBezTo>
                  <a:cubicBezTo>
                    <a:pt x="0" y="2172"/>
                    <a:pt x="109" y="2378"/>
                    <a:pt x="224" y="2532"/>
                  </a:cubicBezTo>
                  <a:cubicBezTo>
                    <a:pt x="514" y="2919"/>
                    <a:pt x="1155" y="3645"/>
                    <a:pt x="1691" y="3675"/>
                  </a:cubicBezTo>
                  <a:cubicBezTo>
                    <a:pt x="1700" y="3676"/>
                    <a:pt x="1709" y="3676"/>
                    <a:pt x="1718" y="3676"/>
                  </a:cubicBezTo>
                  <a:cubicBezTo>
                    <a:pt x="2262" y="3676"/>
                    <a:pt x="2573" y="2614"/>
                    <a:pt x="2740" y="2219"/>
                  </a:cubicBezTo>
                  <a:cubicBezTo>
                    <a:pt x="2827" y="2024"/>
                    <a:pt x="2905" y="1817"/>
                    <a:pt x="2910" y="1605"/>
                  </a:cubicBezTo>
                  <a:cubicBezTo>
                    <a:pt x="2921" y="1315"/>
                    <a:pt x="2799" y="1039"/>
                    <a:pt x="2684" y="774"/>
                  </a:cubicBezTo>
                  <a:cubicBezTo>
                    <a:pt x="2595" y="565"/>
                    <a:pt x="2497" y="347"/>
                    <a:pt x="2327" y="199"/>
                  </a:cubicBezTo>
                  <a:cubicBezTo>
                    <a:pt x="2172" y="64"/>
                    <a:pt x="1970" y="1"/>
                    <a:pt x="1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7" name="Google Shape;7667;p59"/>
            <p:cNvSpPr/>
            <p:nvPr/>
          </p:nvSpPr>
          <p:spPr>
            <a:xfrm>
              <a:off x="1656225" y="2249100"/>
              <a:ext cx="19000" cy="44125"/>
            </a:xfrm>
            <a:custGeom>
              <a:avLst/>
              <a:gdLst/>
              <a:ahLst/>
              <a:cxnLst/>
              <a:rect l="l" t="t" r="r" b="b"/>
              <a:pathLst>
                <a:path w="760" h="1765" extrusionOk="0">
                  <a:moveTo>
                    <a:pt x="67" y="0"/>
                  </a:moveTo>
                  <a:cubicBezTo>
                    <a:pt x="66" y="0"/>
                    <a:pt x="64" y="0"/>
                    <a:pt x="62" y="0"/>
                  </a:cubicBezTo>
                  <a:cubicBezTo>
                    <a:pt x="29" y="6"/>
                    <a:pt x="1" y="36"/>
                    <a:pt x="4" y="70"/>
                  </a:cubicBezTo>
                  <a:cubicBezTo>
                    <a:pt x="45" y="673"/>
                    <a:pt x="271" y="1264"/>
                    <a:pt x="637" y="1738"/>
                  </a:cubicBezTo>
                  <a:cubicBezTo>
                    <a:pt x="645" y="1752"/>
                    <a:pt x="659" y="1761"/>
                    <a:pt x="673" y="1763"/>
                  </a:cubicBezTo>
                  <a:cubicBezTo>
                    <a:pt x="677" y="1764"/>
                    <a:pt x="681" y="1764"/>
                    <a:pt x="685" y="1764"/>
                  </a:cubicBezTo>
                  <a:cubicBezTo>
                    <a:pt x="701" y="1764"/>
                    <a:pt x="716" y="1759"/>
                    <a:pt x="729" y="1744"/>
                  </a:cubicBezTo>
                  <a:cubicBezTo>
                    <a:pt x="757" y="1722"/>
                    <a:pt x="760" y="1682"/>
                    <a:pt x="740" y="1655"/>
                  </a:cubicBezTo>
                  <a:cubicBezTo>
                    <a:pt x="386" y="1200"/>
                    <a:pt x="171" y="636"/>
                    <a:pt x="132" y="62"/>
                  </a:cubicBezTo>
                  <a:cubicBezTo>
                    <a:pt x="129" y="27"/>
                    <a:pt x="101" y="0"/>
                    <a:pt x="67"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8" name="Google Shape;7668;p59"/>
            <p:cNvSpPr/>
            <p:nvPr/>
          </p:nvSpPr>
          <p:spPr>
            <a:xfrm>
              <a:off x="1669275" y="2256075"/>
              <a:ext cx="10350" cy="34950"/>
            </a:xfrm>
            <a:custGeom>
              <a:avLst/>
              <a:gdLst/>
              <a:ahLst/>
              <a:cxnLst/>
              <a:rect l="l" t="t" r="r" b="b"/>
              <a:pathLst>
                <a:path w="414" h="1398" extrusionOk="0">
                  <a:moveTo>
                    <a:pt x="335" y="0"/>
                  </a:moveTo>
                  <a:cubicBezTo>
                    <a:pt x="299" y="6"/>
                    <a:pt x="274" y="34"/>
                    <a:pt x="274" y="67"/>
                  </a:cubicBezTo>
                  <a:cubicBezTo>
                    <a:pt x="282" y="494"/>
                    <a:pt x="193" y="924"/>
                    <a:pt x="14" y="1309"/>
                  </a:cubicBezTo>
                  <a:cubicBezTo>
                    <a:pt x="1" y="1342"/>
                    <a:pt x="14" y="1378"/>
                    <a:pt x="45" y="1392"/>
                  </a:cubicBezTo>
                  <a:cubicBezTo>
                    <a:pt x="51" y="1392"/>
                    <a:pt x="56" y="1392"/>
                    <a:pt x="59" y="1395"/>
                  </a:cubicBezTo>
                  <a:cubicBezTo>
                    <a:pt x="65" y="1397"/>
                    <a:pt x="70" y="1398"/>
                    <a:pt x="76" y="1398"/>
                  </a:cubicBezTo>
                  <a:cubicBezTo>
                    <a:pt x="99" y="1398"/>
                    <a:pt x="122" y="1384"/>
                    <a:pt x="129" y="1362"/>
                  </a:cubicBezTo>
                  <a:cubicBezTo>
                    <a:pt x="319" y="957"/>
                    <a:pt x="413" y="511"/>
                    <a:pt x="402" y="64"/>
                  </a:cubicBezTo>
                  <a:cubicBezTo>
                    <a:pt x="402" y="31"/>
                    <a:pt x="369" y="0"/>
                    <a:pt x="335"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9" name="Google Shape;7669;p59"/>
            <p:cNvSpPr/>
            <p:nvPr/>
          </p:nvSpPr>
          <p:spPr>
            <a:xfrm>
              <a:off x="1642975" y="2229750"/>
              <a:ext cx="49000" cy="61800"/>
            </a:xfrm>
            <a:custGeom>
              <a:avLst/>
              <a:gdLst/>
              <a:ahLst/>
              <a:cxnLst/>
              <a:rect l="l" t="t" r="r" b="b"/>
              <a:pathLst>
                <a:path w="1960" h="2472" extrusionOk="0">
                  <a:moveTo>
                    <a:pt x="1182" y="1"/>
                  </a:moveTo>
                  <a:cubicBezTo>
                    <a:pt x="1067" y="1"/>
                    <a:pt x="951" y="31"/>
                    <a:pt x="852" y="88"/>
                  </a:cubicBezTo>
                  <a:cubicBezTo>
                    <a:pt x="631" y="213"/>
                    <a:pt x="492" y="456"/>
                    <a:pt x="439" y="702"/>
                  </a:cubicBezTo>
                  <a:cubicBezTo>
                    <a:pt x="408" y="852"/>
                    <a:pt x="397" y="1020"/>
                    <a:pt x="294" y="1131"/>
                  </a:cubicBezTo>
                  <a:cubicBezTo>
                    <a:pt x="216" y="1209"/>
                    <a:pt x="104" y="1246"/>
                    <a:pt x="57" y="1343"/>
                  </a:cubicBezTo>
                  <a:cubicBezTo>
                    <a:pt x="1" y="1463"/>
                    <a:pt x="73" y="1600"/>
                    <a:pt x="149" y="1703"/>
                  </a:cubicBezTo>
                  <a:cubicBezTo>
                    <a:pt x="350" y="1965"/>
                    <a:pt x="782" y="2454"/>
                    <a:pt x="1131" y="2470"/>
                  </a:cubicBezTo>
                  <a:cubicBezTo>
                    <a:pt x="1137" y="2471"/>
                    <a:pt x="1143" y="2471"/>
                    <a:pt x="1150" y="2471"/>
                  </a:cubicBezTo>
                  <a:cubicBezTo>
                    <a:pt x="1517" y="2471"/>
                    <a:pt x="1724" y="1757"/>
                    <a:pt x="1836" y="1491"/>
                  </a:cubicBezTo>
                  <a:cubicBezTo>
                    <a:pt x="1892" y="1357"/>
                    <a:pt x="1945" y="1218"/>
                    <a:pt x="1954" y="1076"/>
                  </a:cubicBezTo>
                  <a:cubicBezTo>
                    <a:pt x="1959" y="883"/>
                    <a:pt x="1878" y="696"/>
                    <a:pt x="1803" y="518"/>
                  </a:cubicBezTo>
                  <a:cubicBezTo>
                    <a:pt x="1744" y="378"/>
                    <a:pt x="1677" y="236"/>
                    <a:pt x="1563" y="135"/>
                  </a:cubicBezTo>
                  <a:cubicBezTo>
                    <a:pt x="1458" y="44"/>
                    <a:pt x="1321" y="1"/>
                    <a:pt x="1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0" name="Google Shape;7670;p59"/>
            <p:cNvSpPr/>
            <p:nvPr/>
          </p:nvSpPr>
          <p:spPr>
            <a:xfrm>
              <a:off x="1583200" y="2266450"/>
              <a:ext cx="91950" cy="57775"/>
            </a:xfrm>
            <a:custGeom>
              <a:avLst/>
              <a:gdLst/>
              <a:ahLst/>
              <a:cxnLst/>
              <a:rect l="l" t="t" r="r" b="b"/>
              <a:pathLst>
                <a:path w="3678" h="2311" extrusionOk="0">
                  <a:moveTo>
                    <a:pt x="1202" y="1"/>
                  </a:moveTo>
                  <a:cubicBezTo>
                    <a:pt x="735" y="1"/>
                    <a:pt x="217" y="219"/>
                    <a:pt x="71" y="665"/>
                  </a:cubicBezTo>
                  <a:cubicBezTo>
                    <a:pt x="1" y="877"/>
                    <a:pt x="29" y="1111"/>
                    <a:pt x="90" y="1329"/>
                  </a:cubicBezTo>
                  <a:cubicBezTo>
                    <a:pt x="207" y="1784"/>
                    <a:pt x="517" y="2255"/>
                    <a:pt x="986" y="2305"/>
                  </a:cubicBezTo>
                  <a:cubicBezTo>
                    <a:pt x="1016" y="2309"/>
                    <a:pt x="1047" y="2310"/>
                    <a:pt x="1078" y="2310"/>
                  </a:cubicBezTo>
                  <a:cubicBezTo>
                    <a:pt x="1245" y="2310"/>
                    <a:pt x="1412" y="2263"/>
                    <a:pt x="1574" y="2216"/>
                  </a:cubicBezTo>
                  <a:cubicBezTo>
                    <a:pt x="1837" y="2141"/>
                    <a:pt x="2099" y="2063"/>
                    <a:pt x="2356" y="1987"/>
                  </a:cubicBezTo>
                  <a:cubicBezTo>
                    <a:pt x="2565" y="1923"/>
                    <a:pt x="2777" y="1864"/>
                    <a:pt x="2992" y="1800"/>
                  </a:cubicBezTo>
                  <a:cubicBezTo>
                    <a:pt x="3162" y="1747"/>
                    <a:pt x="3346" y="1689"/>
                    <a:pt x="3444" y="1544"/>
                  </a:cubicBezTo>
                  <a:cubicBezTo>
                    <a:pt x="3678" y="1195"/>
                    <a:pt x="2913" y="709"/>
                    <a:pt x="2690" y="548"/>
                  </a:cubicBezTo>
                  <a:cubicBezTo>
                    <a:pt x="2266" y="232"/>
                    <a:pt x="1758" y="9"/>
                    <a:pt x="1220" y="1"/>
                  </a:cubicBezTo>
                  <a:cubicBezTo>
                    <a:pt x="1214" y="1"/>
                    <a:pt x="1208" y="1"/>
                    <a:pt x="1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1" name="Google Shape;7671;p59"/>
            <p:cNvSpPr/>
            <p:nvPr/>
          </p:nvSpPr>
          <p:spPr>
            <a:xfrm>
              <a:off x="1621650" y="2282125"/>
              <a:ext cx="45350" cy="16675"/>
            </a:xfrm>
            <a:custGeom>
              <a:avLst/>
              <a:gdLst/>
              <a:ahLst/>
              <a:cxnLst/>
              <a:rect l="l" t="t" r="r" b="b"/>
              <a:pathLst>
                <a:path w="1814" h="667" extrusionOk="0">
                  <a:moveTo>
                    <a:pt x="138" y="1"/>
                  </a:moveTo>
                  <a:cubicBezTo>
                    <a:pt x="113" y="1"/>
                    <a:pt x="89" y="1"/>
                    <a:pt x="64" y="2"/>
                  </a:cubicBezTo>
                  <a:cubicBezTo>
                    <a:pt x="28" y="2"/>
                    <a:pt x="0" y="32"/>
                    <a:pt x="0" y="69"/>
                  </a:cubicBezTo>
                  <a:cubicBezTo>
                    <a:pt x="0" y="102"/>
                    <a:pt x="34" y="130"/>
                    <a:pt x="67" y="130"/>
                  </a:cubicBezTo>
                  <a:cubicBezTo>
                    <a:pt x="91" y="129"/>
                    <a:pt x="115" y="129"/>
                    <a:pt x="139" y="129"/>
                  </a:cubicBezTo>
                  <a:cubicBezTo>
                    <a:pt x="700" y="129"/>
                    <a:pt x="1255" y="317"/>
                    <a:pt x="1705" y="654"/>
                  </a:cubicBezTo>
                  <a:cubicBezTo>
                    <a:pt x="1710" y="657"/>
                    <a:pt x="1719" y="663"/>
                    <a:pt x="1727" y="666"/>
                  </a:cubicBezTo>
                  <a:cubicBezTo>
                    <a:pt x="1731" y="666"/>
                    <a:pt x="1735" y="666"/>
                    <a:pt x="1739" y="666"/>
                  </a:cubicBezTo>
                  <a:cubicBezTo>
                    <a:pt x="1760" y="666"/>
                    <a:pt x="1780" y="659"/>
                    <a:pt x="1794" y="640"/>
                  </a:cubicBezTo>
                  <a:cubicBezTo>
                    <a:pt x="1813" y="613"/>
                    <a:pt x="1808" y="571"/>
                    <a:pt x="1780" y="548"/>
                  </a:cubicBezTo>
                  <a:cubicBezTo>
                    <a:pt x="1311" y="195"/>
                    <a:pt x="729" y="1"/>
                    <a:pt x="138"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2" name="Google Shape;7672;p59"/>
            <p:cNvSpPr/>
            <p:nvPr/>
          </p:nvSpPr>
          <p:spPr>
            <a:xfrm>
              <a:off x="1622125" y="2300500"/>
              <a:ext cx="40400" cy="9475"/>
            </a:xfrm>
            <a:custGeom>
              <a:avLst/>
              <a:gdLst/>
              <a:ahLst/>
              <a:cxnLst/>
              <a:rect l="l" t="t" r="r" b="b"/>
              <a:pathLst>
                <a:path w="1616" h="379" extrusionOk="0">
                  <a:moveTo>
                    <a:pt x="1544" y="1"/>
                  </a:moveTo>
                  <a:cubicBezTo>
                    <a:pt x="1536" y="1"/>
                    <a:pt x="1528" y="3"/>
                    <a:pt x="1521" y="6"/>
                  </a:cubicBezTo>
                  <a:cubicBezTo>
                    <a:pt x="1105" y="165"/>
                    <a:pt x="656" y="249"/>
                    <a:pt x="211" y="249"/>
                  </a:cubicBezTo>
                  <a:cubicBezTo>
                    <a:pt x="164" y="249"/>
                    <a:pt x="117" y="248"/>
                    <a:pt x="70" y="246"/>
                  </a:cubicBezTo>
                  <a:cubicBezTo>
                    <a:pt x="34" y="246"/>
                    <a:pt x="6" y="276"/>
                    <a:pt x="3" y="310"/>
                  </a:cubicBezTo>
                  <a:cubicBezTo>
                    <a:pt x="1" y="346"/>
                    <a:pt x="26" y="369"/>
                    <a:pt x="54" y="377"/>
                  </a:cubicBezTo>
                  <a:cubicBezTo>
                    <a:pt x="55" y="378"/>
                    <a:pt x="56" y="379"/>
                    <a:pt x="57" y="379"/>
                  </a:cubicBezTo>
                  <a:cubicBezTo>
                    <a:pt x="58" y="379"/>
                    <a:pt x="60" y="377"/>
                    <a:pt x="62" y="371"/>
                  </a:cubicBezTo>
                  <a:cubicBezTo>
                    <a:pt x="110" y="373"/>
                    <a:pt x="159" y="374"/>
                    <a:pt x="207" y="374"/>
                  </a:cubicBezTo>
                  <a:cubicBezTo>
                    <a:pt x="670" y="374"/>
                    <a:pt x="1136" y="290"/>
                    <a:pt x="1566" y="123"/>
                  </a:cubicBezTo>
                  <a:cubicBezTo>
                    <a:pt x="1596" y="112"/>
                    <a:pt x="1616" y="73"/>
                    <a:pt x="1602" y="42"/>
                  </a:cubicBezTo>
                  <a:cubicBezTo>
                    <a:pt x="1593" y="17"/>
                    <a:pt x="1569" y="1"/>
                    <a:pt x="1544"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3" name="Google Shape;7673;p59"/>
            <p:cNvSpPr/>
            <p:nvPr/>
          </p:nvSpPr>
          <p:spPr>
            <a:xfrm>
              <a:off x="1606575" y="2275175"/>
              <a:ext cx="60700" cy="38125"/>
            </a:xfrm>
            <a:custGeom>
              <a:avLst/>
              <a:gdLst/>
              <a:ahLst/>
              <a:cxnLst/>
              <a:rect l="l" t="t" r="r" b="b"/>
              <a:pathLst>
                <a:path w="2428" h="1525" extrusionOk="0">
                  <a:moveTo>
                    <a:pt x="795" y="1"/>
                  </a:moveTo>
                  <a:cubicBezTo>
                    <a:pt x="482" y="1"/>
                    <a:pt x="139" y="143"/>
                    <a:pt x="48" y="441"/>
                  </a:cubicBezTo>
                  <a:cubicBezTo>
                    <a:pt x="1" y="584"/>
                    <a:pt x="20" y="737"/>
                    <a:pt x="56" y="879"/>
                  </a:cubicBezTo>
                  <a:cubicBezTo>
                    <a:pt x="134" y="1181"/>
                    <a:pt x="341" y="1488"/>
                    <a:pt x="651" y="1521"/>
                  </a:cubicBezTo>
                  <a:cubicBezTo>
                    <a:pt x="670" y="1523"/>
                    <a:pt x="690" y="1524"/>
                    <a:pt x="710" y="1524"/>
                  </a:cubicBezTo>
                  <a:cubicBezTo>
                    <a:pt x="822" y="1524"/>
                    <a:pt x="934" y="1493"/>
                    <a:pt x="1041" y="1462"/>
                  </a:cubicBezTo>
                  <a:cubicBezTo>
                    <a:pt x="1211" y="1409"/>
                    <a:pt x="1387" y="1362"/>
                    <a:pt x="1557" y="1309"/>
                  </a:cubicBezTo>
                  <a:cubicBezTo>
                    <a:pt x="1697" y="1267"/>
                    <a:pt x="1836" y="1228"/>
                    <a:pt x="1976" y="1186"/>
                  </a:cubicBezTo>
                  <a:cubicBezTo>
                    <a:pt x="2087" y="1156"/>
                    <a:pt x="2210" y="1114"/>
                    <a:pt x="2274" y="1016"/>
                  </a:cubicBezTo>
                  <a:cubicBezTo>
                    <a:pt x="2428" y="787"/>
                    <a:pt x="1925" y="469"/>
                    <a:pt x="1778" y="360"/>
                  </a:cubicBezTo>
                  <a:cubicBezTo>
                    <a:pt x="1493" y="154"/>
                    <a:pt x="1158" y="3"/>
                    <a:pt x="804" y="1"/>
                  </a:cubicBezTo>
                  <a:cubicBezTo>
                    <a:pt x="801" y="1"/>
                    <a:pt x="798" y="1"/>
                    <a:pt x="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4" name="Google Shape;7674;p59"/>
            <p:cNvSpPr/>
            <p:nvPr/>
          </p:nvSpPr>
          <p:spPr>
            <a:xfrm>
              <a:off x="1677725" y="2255800"/>
              <a:ext cx="88525" cy="54775"/>
            </a:xfrm>
            <a:custGeom>
              <a:avLst/>
              <a:gdLst/>
              <a:ahLst/>
              <a:cxnLst/>
              <a:rect l="l" t="t" r="r" b="b"/>
              <a:pathLst>
                <a:path w="3541" h="2191" extrusionOk="0">
                  <a:moveTo>
                    <a:pt x="1673" y="1"/>
                  </a:moveTo>
                  <a:cubicBezTo>
                    <a:pt x="1253" y="1"/>
                    <a:pt x="861" y="268"/>
                    <a:pt x="614" y="608"/>
                  </a:cubicBezTo>
                  <a:cubicBezTo>
                    <a:pt x="419" y="873"/>
                    <a:pt x="0" y="1576"/>
                    <a:pt x="181" y="1886"/>
                  </a:cubicBezTo>
                  <a:cubicBezTo>
                    <a:pt x="330" y="2131"/>
                    <a:pt x="714" y="2191"/>
                    <a:pt x="1040" y="2191"/>
                  </a:cubicBezTo>
                  <a:cubicBezTo>
                    <a:pt x="1168" y="2191"/>
                    <a:pt x="1286" y="2181"/>
                    <a:pt x="1378" y="2170"/>
                  </a:cubicBezTo>
                  <a:cubicBezTo>
                    <a:pt x="1827" y="2123"/>
                    <a:pt x="2271" y="2011"/>
                    <a:pt x="2689" y="1844"/>
                  </a:cubicBezTo>
                  <a:cubicBezTo>
                    <a:pt x="2957" y="1735"/>
                    <a:pt x="3231" y="1593"/>
                    <a:pt x="3387" y="1348"/>
                  </a:cubicBezTo>
                  <a:cubicBezTo>
                    <a:pt x="3540" y="1105"/>
                    <a:pt x="3526" y="731"/>
                    <a:pt x="3289" y="566"/>
                  </a:cubicBezTo>
                  <a:cubicBezTo>
                    <a:pt x="3180" y="494"/>
                    <a:pt x="3049" y="469"/>
                    <a:pt x="2927" y="435"/>
                  </a:cubicBezTo>
                  <a:cubicBezTo>
                    <a:pt x="2516" y="315"/>
                    <a:pt x="2157" y="28"/>
                    <a:pt x="1735" y="3"/>
                  </a:cubicBezTo>
                  <a:cubicBezTo>
                    <a:pt x="1715" y="2"/>
                    <a:pt x="1694"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5" name="Google Shape;7675;p59"/>
            <p:cNvSpPr/>
            <p:nvPr/>
          </p:nvSpPr>
          <p:spPr>
            <a:xfrm>
              <a:off x="1679050" y="2273250"/>
              <a:ext cx="35450" cy="18575"/>
            </a:xfrm>
            <a:custGeom>
              <a:avLst/>
              <a:gdLst/>
              <a:ahLst/>
              <a:cxnLst/>
              <a:rect l="l" t="t" r="r" b="b"/>
              <a:pathLst>
                <a:path w="1418" h="743" extrusionOk="0">
                  <a:moveTo>
                    <a:pt x="1349" y="1"/>
                  </a:moveTo>
                  <a:cubicBezTo>
                    <a:pt x="1345" y="1"/>
                    <a:pt x="1341" y="1"/>
                    <a:pt x="1336" y="2"/>
                  </a:cubicBezTo>
                  <a:cubicBezTo>
                    <a:pt x="854" y="97"/>
                    <a:pt x="405" y="312"/>
                    <a:pt x="31" y="630"/>
                  </a:cubicBezTo>
                  <a:cubicBezTo>
                    <a:pt x="3" y="655"/>
                    <a:pt x="0" y="691"/>
                    <a:pt x="25" y="719"/>
                  </a:cubicBezTo>
                  <a:cubicBezTo>
                    <a:pt x="36" y="730"/>
                    <a:pt x="45" y="739"/>
                    <a:pt x="59" y="742"/>
                  </a:cubicBezTo>
                  <a:cubicBezTo>
                    <a:pt x="63" y="742"/>
                    <a:pt x="67" y="743"/>
                    <a:pt x="72" y="743"/>
                  </a:cubicBezTo>
                  <a:cubicBezTo>
                    <a:pt x="87" y="743"/>
                    <a:pt x="101" y="738"/>
                    <a:pt x="112" y="728"/>
                  </a:cubicBezTo>
                  <a:cubicBezTo>
                    <a:pt x="469" y="424"/>
                    <a:pt x="901" y="217"/>
                    <a:pt x="1356" y="128"/>
                  </a:cubicBezTo>
                  <a:cubicBezTo>
                    <a:pt x="1392" y="119"/>
                    <a:pt x="1417" y="89"/>
                    <a:pt x="1409" y="55"/>
                  </a:cubicBezTo>
                  <a:cubicBezTo>
                    <a:pt x="1404" y="24"/>
                    <a:pt x="1378" y="1"/>
                    <a:pt x="1349"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6" name="Google Shape;7676;p59"/>
            <p:cNvSpPr/>
            <p:nvPr/>
          </p:nvSpPr>
          <p:spPr>
            <a:xfrm>
              <a:off x="1682100" y="2290050"/>
              <a:ext cx="34200" cy="7275"/>
            </a:xfrm>
            <a:custGeom>
              <a:avLst/>
              <a:gdLst/>
              <a:ahLst/>
              <a:cxnLst/>
              <a:rect l="l" t="t" r="r" b="b"/>
              <a:pathLst>
                <a:path w="1368" h="291" extrusionOk="0">
                  <a:moveTo>
                    <a:pt x="1295" y="1"/>
                  </a:moveTo>
                  <a:cubicBezTo>
                    <a:pt x="1287" y="1"/>
                    <a:pt x="1280" y="2"/>
                    <a:pt x="1273" y="5"/>
                  </a:cubicBezTo>
                  <a:cubicBezTo>
                    <a:pt x="997" y="113"/>
                    <a:pt x="702" y="168"/>
                    <a:pt x="406" y="168"/>
                  </a:cubicBezTo>
                  <a:cubicBezTo>
                    <a:pt x="296" y="168"/>
                    <a:pt x="186" y="160"/>
                    <a:pt x="76" y="145"/>
                  </a:cubicBezTo>
                  <a:cubicBezTo>
                    <a:pt x="74" y="145"/>
                    <a:pt x="73" y="145"/>
                    <a:pt x="71" y="145"/>
                  </a:cubicBezTo>
                  <a:cubicBezTo>
                    <a:pt x="37" y="145"/>
                    <a:pt x="12" y="169"/>
                    <a:pt x="4" y="201"/>
                  </a:cubicBezTo>
                  <a:cubicBezTo>
                    <a:pt x="1" y="234"/>
                    <a:pt x="20" y="265"/>
                    <a:pt x="54" y="270"/>
                  </a:cubicBezTo>
                  <a:cubicBezTo>
                    <a:pt x="54" y="270"/>
                    <a:pt x="57" y="270"/>
                    <a:pt x="59" y="268"/>
                  </a:cubicBezTo>
                  <a:cubicBezTo>
                    <a:pt x="174" y="283"/>
                    <a:pt x="288" y="290"/>
                    <a:pt x="403" y="290"/>
                  </a:cubicBezTo>
                  <a:cubicBezTo>
                    <a:pt x="714" y="290"/>
                    <a:pt x="1024" y="235"/>
                    <a:pt x="1318" y="123"/>
                  </a:cubicBezTo>
                  <a:cubicBezTo>
                    <a:pt x="1348" y="111"/>
                    <a:pt x="1368" y="72"/>
                    <a:pt x="1354" y="42"/>
                  </a:cubicBezTo>
                  <a:cubicBezTo>
                    <a:pt x="1345" y="18"/>
                    <a:pt x="1320" y="1"/>
                    <a:pt x="1295"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7" name="Google Shape;7677;p59"/>
            <p:cNvSpPr/>
            <p:nvPr/>
          </p:nvSpPr>
          <p:spPr>
            <a:xfrm>
              <a:off x="1678200" y="2265600"/>
              <a:ext cx="65250" cy="43725"/>
            </a:xfrm>
            <a:custGeom>
              <a:avLst/>
              <a:gdLst/>
              <a:ahLst/>
              <a:cxnLst/>
              <a:rect l="l" t="t" r="r" b="b"/>
              <a:pathLst>
                <a:path w="2610" h="1749" extrusionOk="0">
                  <a:moveTo>
                    <a:pt x="1269" y="1"/>
                  </a:moveTo>
                  <a:cubicBezTo>
                    <a:pt x="950" y="1"/>
                    <a:pt x="653" y="219"/>
                    <a:pt x="464" y="501"/>
                  </a:cubicBezTo>
                  <a:cubicBezTo>
                    <a:pt x="316" y="713"/>
                    <a:pt x="1" y="1276"/>
                    <a:pt x="126" y="1513"/>
                  </a:cubicBezTo>
                  <a:cubicBezTo>
                    <a:pt x="226" y="1702"/>
                    <a:pt x="487" y="1748"/>
                    <a:pt x="719" y="1748"/>
                  </a:cubicBezTo>
                  <a:cubicBezTo>
                    <a:pt x="824" y="1748"/>
                    <a:pt x="924" y="1739"/>
                    <a:pt x="999" y="1728"/>
                  </a:cubicBezTo>
                  <a:cubicBezTo>
                    <a:pt x="1331" y="1681"/>
                    <a:pt x="1661" y="1589"/>
                    <a:pt x="1970" y="1449"/>
                  </a:cubicBezTo>
                  <a:cubicBezTo>
                    <a:pt x="2168" y="1360"/>
                    <a:pt x="2372" y="1243"/>
                    <a:pt x="2489" y="1048"/>
                  </a:cubicBezTo>
                  <a:cubicBezTo>
                    <a:pt x="2609" y="852"/>
                    <a:pt x="2601" y="557"/>
                    <a:pt x="2431" y="431"/>
                  </a:cubicBezTo>
                  <a:cubicBezTo>
                    <a:pt x="2352" y="370"/>
                    <a:pt x="2255" y="356"/>
                    <a:pt x="2166" y="328"/>
                  </a:cubicBezTo>
                  <a:cubicBezTo>
                    <a:pt x="1870" y="239"/>
                    <a:pt x="1608" y="15"/>
                    <a:pt x="1298" y="1"/>
                  </a:cubicBezTo>
                  <a:cubicBezTo>
                    <a:pt x="1288" y="1"/>
                    <a:pt x="1278"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8" name="Google Shape;7678;p59"/>
            <p:cNvSpPr/>
            <p:nvPr/>
          </p:nvSpPr>
          <p:spPr>
            <a:xfrm>
              <a:off x="1622825" y="2302275"/>
              <a:ext cx="60350" cy="78275"/>
            </a:xfrm>
            <a:custGeom>
              <a:avLst/>
              <a:gdLst/>
              <a:ahLst/>
              <a:cxnLst/>
              <a:rect l="l" t="t" r="r" b="b"/>
              <a:pathLst>
                <a:path w="2414" h="3131" extrusionOk="0">
                  <a:moveTo>
                    <a:pt x="1708" y="1"/>
                  </a:moveTo>
                  <a:cubicBezTo>
                    <a:pt x="1632" y="1"/>
                    <a:pt x="1547" y="26"/>
                    <a:pt x="1451" y="83"/>
                  </a:cubicBezTo>
                  <a:cubicBezTo>
                    <a:pt x="1086" y="298"/>
                    <a:pt x="745" y="616"/>
                    <a:pt x="430" y="892"/>
                  </a:cubicBezTo>
                  <a:cubicBezTo>
                    <a:pt x="268" y="1028"/>
                    <a:pt x="101" y="1185"/>
                    <a:pt x="62" y="1391"/>
                  </a:cubicBezTo>
                  <a:cubicBezTo>
                    <a:pt x="1" y="1704"/>
                    <a:pt x="252" y="1985"/>
                    <a:pt x="344" y="2292"/>
                  </a:cubicBezTo>
                  <a:cubicBezTo>
                    <a:pt x="422" y="2552"/>
                    <a:pt x="408" y="2870"/>
                    <a:pt x="617" y="3040"/>
                  </a:cubicBezTo>
                  <a:cubicBezTo>
                    <a:pt x="697" y="3104"/>
                    <a:pt x="789" y="3130"/>
                    <a:pt x="886" y="3130"/>
                  </a:cubicBezTo>
                  <a:cubicBezTo>
                    <a:pt x="1082" y="3130"/>
                    <a:pt x="1295" y="3022"/>
                    <a:pt x="1454" y="2889"/>
                  </a:cubicBezTo>
                  <a:cubicBezTo>
                    <a:pt x="2121" y="2329"/>
                    <a:pt x="2414" y="1358"/>
                    <a:pt x="2168" y="524"/>
                  </a:cubicBezTo>
                  <a:cubicBezTo>
                    <a:pt x="2082" y="228"/>
                    <a:pt x="1937"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9" name="Google Shape;7679;p59"/>
            <p:cNvSpPr/>
            <p:nvPr/>
          </p:nvSpPr>
          <p:spPr>
            <a:xfrm>
              <a:off x="1658675" y="2305525"/>
              <a:ext cx="15775" cy="54750"/>
            </a:xfrm>
            <a:custGeom>
              <a:avLst/>
              <a:gdLst/>
              <a:ahLst/>
              <a:cxnLst/>
              <a:rect l="l" t="t" r="r" b="b"/>
              <a:pathLst>
                <a:path w="631" h="2190" extrusionOk="0">
                  <a:moveTo>
                    <a:pt x="531" y="0"/>
                  </a:moveTo>
                  <a:cubicBezTo>
                    <a:pt x="494" y="0"/>
                    <a:pt x="466" y="34"/>
                    <a:pt x="469" y="67"/>
                  </a:cubicBezTo>
                  <a:cubicBezTo>
                    <a:pt x="503" y="734"/>
                    <a:pt x="363" y="1403"/>
                    <a:pt x="65" y="2000"/>
                  </a:cubicBezTo>
                  <a:cubicBezTo>
                    <a:pt x="48" y="2006"/>
                    <a:pt x="37" y="2020"/>
                    <a:pt x="31" y="2037"/>
                  </a:cubicBezTo>
                  <a:lnTo>
                    <a:pt x="9" y="2106"/>
                  </a:lnTo>
                  <a:cubicBezTo>
                    <a:pt x="0" y="2137"/>
                    <a:pt x="14" y="2171"/>
                    <a:pt x="45" y="2185"/>
                  </a:cubicBezTo>
                  <a:cubicBezTo>
                    <a:pt x="48" y="2185"/>
                    <a:pt x="51" y="2187"/>
                    <a:pt x="56" y="2187"/>
                  </a:cubicBezTo>
                  <a:cubicBezTo>
                    <a:pt x="62" y="2189"/>
                    <a:pt x="67" y="2190"/>
                    <a:pt x="73" y="2190"/>
                  </a:cubicBezTo>
                  <a:cubicBezTo>
                    <a:pt x="95" y="2190"/>
                    <a:pt x="115" y="2177"/>
                    <a:pt x="129" y="2157"/>
                  </a:cubicBezTo>
                  <a:cubicBezTo>
                    <a:pt x="469" y="1515"/>
                    <a:pt x="631" y="790"/>
                    <a:pt x="595" y="62"/>
                  </a:cubicBezTo>
                  <a:cubicBezTo>
                    <a:pt x="595" y="25"/>
                    <a:pt x="564" y="0"/>
                    <a:pt x="531"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0" name="Google Shape;7680;p59"/>
            <p:cNvSpPr/>
            <p:nvPr/>
          </p:nvSpPr>
          <p:spPr>
            <a:xfrm>
              <a:off x="1645500" y="2305475"/>
              <a:ext cx="21775" cy="38400"/>
            </a:xfrm>
            <a:custGeom>
              <a:avLst/>
              <a:gdLst/>
              <a:ahLst/>
              <a:cxnLst/>
              <a:rect l="l" t="t" r="r" b="b"/>
              <a:pathLst>
                <a:path w="871" h="1536" extrusionOk="0">
                  <a:moveTo>
                    <a:pt x="801" y="1"/>
                  </a:moveTo>
                  <a:cubicBezTo>
                    <a:pt x="784" y="1"/>
                    <a:pt x="767" y="8"/>
                    <a:pt x="753" y="22"/>
                  </a:cubicBezTo>
                  <a:cubicBezTo>
                    <a:pt x="382" y="426"/>
                    <a:pt x="126" y="923"/>
                    <a:pt x="6" y="1458"/>
                  </a:cubicBezTo>
                  <a:cubicBezTo>
                    <a:pt x="0" y="1492"/>
                    <a:pt x="20" y="1528"/>
                    <a:pt x="56" y="1534"/>
                  </a:cubicBezTo>
                  <a:cubicBezTo>
                    <a:pt x="61" y="1535"/>
                    <a:pt x="66" y="1536"/>
                    <a:pt x="70" y="1536"/>
                  </a:cubicBezTo>
                  <a:cubicBezTo>
                    <a:pt x="99" y="1536"/>
                    <a:pt x="127" y="1515"/>
                    <a:pt x="131" y="1486"/>
                  </a:cubicBezTo>
                  <a:cubicBezTo>
                    <a:pt x="249" y="973"/>
                    <a:pt x="491" y="496"/>
                    <a:pt x="848" y="108"/>
                  </a:cubicBezTo>
                  <a:cubicBezTo>
                    <a:pt x="871" y="80"/>
                    <a:pt x="868" y="41"/>
                    <a:pt x="843" y="16"/>
                  </a:cubicBezTo>
                  <a:cubicBezTo>
                    <a:pt x="830" y="6"/>
                    <a:pt x="816" y="1"/>
                    <a:pt x="801"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1" name="Google Shape;7681;p59"/>
            <p:cNvSpPr/>
            <p:nvPr/>
          </p:nvSpPr>
          <p:spPr>
            <a:xfrm>
              <a:off x="1635525" y="2305075"/>
              <a:ext cx="41175" cy="53575"/>
            </a:xfrm>
            <a:custGeom>
              <a:avLst/>
              <a:gdLst/>
              <a:ahLst/>
              <a:cxnLst/>
              <a:rect l="l" t="t" r="r" b="b"/>
              <a:pathLst>
                <a:path w="1647" h="2143" extrusionOk="0">
                  <a:moveTo>
                    <a:pt x="1168" y="0"/>
                  </a:moveTo>
                  <a:cubicBezTo>
                    <a:pt x="1116" y="0"/>
                    <a:pt x="1057" y="18"/>
                    <a:pt x="991" y="57"/>
                  </a:cubicBezTo>
                  <a:cubicBezTo>
                    <a:pt x="740" y="208"/>
                    <a:pt x="514" y="423"/>
                    <a:pt x="293" y="612"/>
                  </a:cubicBezTo>
                  <a:cubicBezTo>
                    <a:pt x="187" y="707"/>
                    <a:pt x="70" y="810"/>
                    <a:pt x="42" y="953"/>
                  </a:cubicBezTo>
                  <a:cubicBezTo>
                    <a:pt x="0" y="1170"/>
                    <a:pt x="173" y="1363"/>
                    <a:pt x="235" y="1572"/>
                  </a:cubicBezTo>
                  <a:cubicBezTo>
                    <a:pt x="288" y="1748"/>
                    <a:pt x="276" y="1965"/>
                    <a:pt x="419" y="2080"/>
                  </a:cubicBezTo>
                  <a:cubicBezTo>
                    <a:pt x="473" y="2124"/>
                    <a:pt x="536" y="2142"/>
                    <a:pt x="603" y="2142"/>
                  </a:cubicBezTo>
                  <a:cubicBezTo>
                    <a:pt x="737" y="2142"/>
                    <a:pt x="884" y="2066"/>
                    <a:pt x="991" y="1977"/>
                  </a:cubicBezTo>
                  <a:cubicBezTo>
                    <a:pt x="1448" y="1592"/>
                    <a:pt x="1646" y="930"/>
                    <a:pt x="1484" y="359"/>
                  </a:cubicBezTo>
                  <a:cubicBezTo>
                    <a:pt x="1426" y="156"/>
                    <a:pt x="1325"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2" name="Google Shape;7682;p59"/>
            <p:cNvSpPr/>
            <p:nvPr/>
          </p:nvSpPr>
          <p:spPr>
            <a:xfrm>
              <a:off x="1671925" y="2296500"/>
              <a:ext cx="67950" cy="70925"/>
            </a:xfrm>
            <a:custGeom>
              <a:avLst/>
              <a:gdLst/>
              <a:ahLst/>
              <a:cxnLst/>
              <a:rect l="l" t="t" r="r" b="b"/>
              <a:pathLst>
                <a:path w="2718" h="2837" extrusionOk="0">
                  <a:moveTo>
                    <a:pt x="688" y="1"/>
                  </a:moveTo>
                  <a:cubicBezTo>
                    <a:pt x="411" y="1"/>
                    <a:pt x="176" y="132"/>
                    <a:pt x="76" y="509"/>
                  </a:cubicBezTo>
                  <a:cubicBezTo>
                    <a:pt x="1" y="799"/>
                    <a:pt x="65" y="1103"/>
                    <a:pt x="160" y="1391"/>
                  </a:cubicBezTo>
                  <a:cubicBezTo>
                    <a:pt x="282" y="1770"/>
                    <a:pt x="447" y="2138"/>
                    <a:pt x="651" y="2481"/>
                  </a:cubicBezTo>
                  <a:cubicBezTo>
                    <a:pt x="748" y="2646"/>
                    <a:pt x="882" y="2816"/>
                    <a:pt x="1069" y="2836"/>
                  </a:cubicBezTo>
                  <a:cubicBezTo>
                    <a:pt x="1078" y="2836"/>
                    <a:pt x="1087" y="2837"/>
                    <a:pt x="1095" y="2837"/>
                  </a:cubicBezTo>
                  <a:cubicBezTo>
                    <a:pt x="1355" y="2837"/>
                    <a:pt x="1561" y="2534"/>
                    <a:pt x="1822" y="2534"/>
                  </a:cubicBezTo>
                  <a:cubicBezTo>
                    <a:pt x="1828" y="2534"/>
                    <a:pt x="1835" y="2534"/>
                    <a:pt x="1842" y="2534"/>
                  </a:cubicBezTo>
                  <a:cubicBezTo>
                    <a:pt x="1937" y="2543"/>
                    <a:pt x="2029" y="2590"/>
                    <a:pt x="2124" y="2618"/>
                  </a:cubicBezTo>
                  <a:cubicBezTo>
                    <a:pt x="2174" y="2633"/>
                    <a:pt x="2226" y="2640"/>
                    <a:pt x="2278" y="2640"/>
                  </a:cubicBezTo>
                  <a:cubicBezTo>
                    <a:pt x="2366" y="2640"/>
                    <a:pt x="2453" y="2618"/>
                    <a:pt x="2528" y="2571"/>
                  </a:cubicBezTo>
                  <a:cubicBezTo>
                    <a:pt x="2642" y="2493"/>
                    <a:pt x="2718" y="2347"/>
                    <a:pt x="2690" y="2211"/>
                  </a:cubicBezTo>
                  <a:cubicBezTo>
                    <a:pt x="2662" y="2060"/>
                    <a:pt x="2528" y="1951"/>
                    <a:pt x="2486" y="1806"/>
                  </a:cubicBezTo>
                  <a:cubicBezTo>
                    <a:pt x="2439" y="1650"/>
                    <a:pt x="2509" y="1485"/>
                    <a:pt x="2509" y="1321"/>
                  </a:cubicBezTo>
                  <a:cubicBezTo>
                    <a:pt x="2514" y="939"/>
                    <a:pt x="2154" y="662"/>
                    <a:pt x="1833" y="450"/>
                  </a:cubicBezTo>
                  <a:cubicBezTo>
                    <a:pt x="1541" y="255"/>
                    <a:pt x="1074"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3" name="Google Shape;7683;p59"/>
            <p:cNvSpPr/>
            <p:nvPr/>
          </p:nvSpPr>
          <p:spPr>
            <a:xfrm>
              <a:off x="1675125" y="2297550"/>
              <a:ext cx="20475" cy="38225"/>
            </a:xfrm>
            <a:custGeom>
              <a:avLst/>
              <a:gdLst/>
              <a:ahLst/>
              <a:cxnLst/>
              <a:rect l="l" t="t" r="r" b="b"/>
              <a:pathLst>
                <a:path w="819" h="1529" extrusionOk="0">
                  <a:moveTo>
                    <a:pt x="146" y="1"/>
                  </a:moveTo>
                  <a:cubicBezTo>
                    <a:pt x="110" y="1"/>
                    <a:pt x="84" y="25"/>
                    <a:pt x="76" y="57"/>
                  </a:cubicBezTo>
                  <a:cubicBezTo>
                    <a:pt x="1" y="609"/>
                    <a:pt x="255" y="1195"/>
                    <a:pt x="709" y="1516"/>
                  </a:cubicBezTo>
                  <a:cubicBezTo>
                    <a:pt x="715" y="1519"/>
                    <a:pt x="726" y="1524"/>
                    <a:pt x="732" y="1527"/>
                  </a:cubicBezTo>
                  <a:cubicBezTo>
                    <a:pt x="737" y="1528"/>
                    <a:pt x="742" y="1529"/>
                    <a:pt x="747" y="1529"/>
                  </a:cubicBezTo>
                  <a:cubicBezTo>
                    <a:pt x="768" y="1529"/>
                    <a:pt x="788" y="1520"/>
                    <a:pt x="799" y="1502"/>
                  </a:cubicBezTo>
                  <a:cubicBezTo>
                    <a:pt x="818" y="1471"/>
                    <a:pt x="813" y="1432"/>
                    <a:pt x="785" y="1410"/>
                  </a:cubicBezTo>
                  <a:cubicBezTo>
                    <a:pt x="369" y="1114"/>
                    <a:pt x="135" y="581"/>
                    <a:pt x="205" y="76"/>
                  </a:cubicBezTo>
                  <a:cubicBezTo>
                    <a:pt x="210" y="37"/>
                    <a:pt x="185" y="1"/>
                    <a:pt x="152" y="1"/>
                  </a:cubicBezTo>
                  <a:cubicBezTo>
                    <a:pt x="150" y="1"/>
                    <a:pt x="148" y="1"/>
                    <a:pt x="146"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4" name="Google Shape;7684;p59"/>
            <p:cNvSpPr/>
            <p:nvPr/>
          </p:nvSpPr>
          <p:spPr>
            <a:xfrm>
              <a:off x="1681350" y="2299975"/>
              <a:ext cx="23875" cy="24075"/>
            </a:xfrm>
            <a:custGeom>
              <a:avLst/>
              <a:gdLst/>
              <a:ahLst/>
              <a:cxnLst/>
              <a:rect l="l" t="t" r="r" b="b"/>
              <a:pathLst>
                <a:path w="955" h="963" extrusionOk="0">
                  <a:moveTo>
                    <a:pt x="71" y="0"/>
                  </a:moveTo>
                  <a:cubicBezTo>
                    <a:pt x="52" y="0"/>
                    <a:pt x="33" y="8"/>
                    <a:pt x="20" y="24"/>
                  </a:cubicBezTo>
                  <a:cubicBezTo>
                    <a:pt x="0" y="52"/>
                    <a:pt x="3" y="94"/>
                    <a:pt x="31" y="116"/>
                  </a:cubicBezTo>
                  <a:cubicBezTo>
                    <a:pt x="335" y="353"/>
                    <a:pt x="603" y="627"/>
                    <a:pt x="832" y="939"/>
                  </a:cubicBezTo>
                  <a:cubicBezTo>
                    <a:pt x="840" y="950"/>
                    <a:pt x="854" y="959"/>
                    <a:pt x="868" y="961"/>
                  </a:cubicBezTo>
                  <a:cubicBezTo>
                    <a:pt x="872" y="962"/>
                    <a:pt x="876" y="962"/>
                    <a:pt x="880" y="962"/>
                  </a:cubicBezTo>
                  <a:cubicBezTo>
                    <a:pt x="893" y="962"/>
                    <a:pt x="905" y="959"/>
                    <a:pt x="918" y="953"/>
                  </a:cubicBezTo>
                  <a:cubicBezTo>
                    <a:pt x="949" y="931"/>
                    <a:pt x="954" y="889"/>
                    <a:pt x="932" y="861"/>
                  </a:cubicBezTo>
                  <a:cubicBezTo>
                    <a:pt x="700" y="543"/>
                    <a:pt x="421" y="258"/>
                    <a:pt x="112" y="13"/>
                  </a:cubicBezTo>
                  <a:cubicBezTo>
                    <a:pt x="100" y="5"/>
                    <a:pt x="85" y="0"/>
                    <a:pt x="71"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5" name="Google Shape;7685;p59"/>
            <p:cNvSpPr/>
            <p:nvPr/>
          </p:nvSpPr>
          <p:spPr>
            <a:xfrm>
              <a:off x="1673450" y="2295600"/>
              <a:ext cx="49900" cy="52075"/>
            </a:xfrm>
            <a:custGeom>
              <a:avLst/>
              <a:gdLst/>
              <a:ahLst/>
              <a:cxnLst/>
              <a:rect l="l" t="t" r="r" b="b"/>
              <a:pathLst>
                <a:path w="1996" h="2083" extrusionOk="0">
                  <a:moveTo>
                    <a:pt x="503" y="0"/>
                  </a:moveTo>
                  <a:cubicBezTo>
                    <a:pt x="301" y="0"/>
                    <a:pt x="130" y="96"/>
                    <a:pt x="57" y="372"/>
                  </a:cubicBezTo>
                  <a:cubicBezTo>
                    <a:pt x="1" y="587"/>
                    <a:pt x="51" y="813"/>
                    <a:pt x="115" y="1022"/>
                  </a:cubicBezTo>
                  <a:cubicBezTo>
                    <a:pt x="207" y="1301"/>
                    <a:pt x="325" y="1569"/>
                    <a:pt x="478" y="1823"/>
                  </a:cubicBezTo>
                  <a:cubicBezTo>
                    <a:pt x="548" y="1943"/>
                    <a:pt x="645" y="2071"/>
                    <a:pt x="785" y="2082"/>
                  </a:cubicBezTo>
                  <a:cubicBezTo>
                    <a:pt x="792" y="2083"/>
                    <a:pt x="798" y="2083"/>
                    <a:pt x="805" y="2083"/>
                  </a:cubicBezTo>
                  <a:cubicBezTo>
                    <a:pt x="997" y="2083"/>
                    <a:pt x="1145" y="1859"/>
                    <a:pt x="1338" y="1859"/>
                  </a:cubicBezTo>
                  <a:cubicBezTo>
                    <a:pt x="1342" y="1859"/>
                    <a:pt x="1347" y="1859"/>
                    <a:pt x="1351" y="1859"/>
                  </a:cubicBezTo>
                  <a:cubicBezTo>
                    <a:pt x="1424" y="1862"/>
                    <a:pt x="1491" y="1901"/>
                    <a:pt x="1560" y="1923"/>
                  </a:cubicBezTo>
                  <a:cubicBezTo>
                    <a:pt x="1596" y="1933"/>
                    <a:pt x="1633" y="1939"/>
                    <a:pt x="1671" y="1939"/>
                  </a:cubicBezTo>
                  <a:cubicBezTo>
                    <a:pt x="1736" y="1939"/>
                    <a:pt x="1801" y="1922"/>
                    <a:pt x="1856" y="1887"/>
                  </a:cubicBezTo>
                  <a:cubicBezTo>
                    <a:pt x="1940" y="1831"/>
                    <a:pt x="1996" y="1722"/>
                    <a:pt x="1976" y="1622"/>
                  </a:cubicBezTo>
                  <a:cubicBezTo>
                    <a:pt x="1954" y="1513"/>
                    <a:pt x="1853" y="1435"/>
                    <a:pt x="1823" y="1326"/>
                  </a:cubicBezTo>
                  <a:cubicBezTo>
                    <a:pt x="1789" y="1209"/>
                    <a:pt x="1839" y="1089"/>
                    <a:pt x="1842" y="969"/>
                  </a:cubicBezTo>
                  <a:cubicBezTo>
                    <a:pt x="1845" y="687"/>
                    <a:pt x="1586" y="486"/>
                    <a:pt x="1348" y="333"/>
                  </a:cubicBezTo>
                  <a:cubicBezTo>
                    <a:pt x="1132" y="190"/>
                    <a:pt x="787"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6" name="Google Shape;7686;p59"/>
            <p:cNvSpPr/>
            <p:nvPr/>
          </p:nvSpPr>
          <p:spPr>
            <a:xfrm>
              <a:off x="1630225" y="2237175"/>
              <a:ext cx="72825" cy="61200"/>
            </a:xfrm>
            <a:custGeom>
              <a:avLst/>
              <a:gdLst/>
              <a:ahLst/>
              <a:cxnLst/>
              <a:rect l="l" t="t" r="r" b="b"/>
              <a:pathLst>
                <a:path w="2913" h="2448" extrusionOk="0">
                  <a:moveTo>
                    <a:pt x="2857" y="0"/>
                  </a:moveTo>
                  <a:cubicBezTo>
                    <a:pt x="2673" y="511"/>
                    <a:pt x="2344" y="971"/>
                    <a:pt x="1917" y="1306"/>
                  </a:cubicBezTo>
                  <a:cubicBezTo>
                    <a:pt x="1861" y="1348"/>
                    <a:pt x="1802" y="1389"/>
                    <a:pt x="1733" y="1403"/>
                  </a:cubicBezTo>
                  <a:cubicBezTo>
                    <a:pt x="1720" y="1405"/>
                    <a:pt x="1707" y="1406"/>
                    <a:pt x="1694" y="1406"/>
                  </a:cubicBezTo>
                  <a:cubicBezTo>
                    <a:pt x="1637" y="1406"/>
                    <a:pt x="1578" y="1388"/>
                    <a:pt x="1523" y="1367"/>
                  </a:cubicBezTo>
                  <a:cubicBezTo>
                    <a:pt x="1069" y="1200"/>
                    <a:pt x="661" y="898"/>
                    <a:pt x="360" y="513"/>
                  </a:cubicBezTo>
                  <a:cubicBezTo>
                    <a:pt x="257" y="592"/>
                    <a:pt x="137" y="653"/>
                    <a:pt x="84" y="767"/>
                  </a:cubicBezTo>
                  <a:cubicBezTo>
                    <a:pt x="0" y="943"/>
                    <a:pt x="109" y="1144"/>
                    <a:pt x="223" y="1303"/>
                  </a:cubicBezTo>
                  <a:cubicBezTo>
                    <a:pt x="514" y="1688"/>
                    <a:pt x="1158" y="2413"/>
                    <a:pt x="1688" y="2447"/>
                  </a:cubicBezTo>
                  <a:cubicBezTo>
                    <a:pt x="1696" y="2447"/>
                    <a:pt x="1704" y="2447"/>
                    <a:pt x="1711" y="2447"/>
                  </a:cubicBezTo>
                  <a:cubicBezTo>
                    <a:pt x="2258" y="2447"/>
                    <a:pt x="2569" y="1387"/>
                    <a:pt x="2737" y="988"/>
                  </a:cubicBezTo>
                  <a:cubicBezTo>
                    <a:pt x="2818" y="787"/>
                    <a:pt x="2896" y="580"/>
                    <a:pt x="2904" y="368"/>
                  </a:cubicBezTo>
                  <a:cubicBezTo>
                    <a:pt x="2913" y="243"/>
                    <a:pt x="2888" y="120"/>
                    <a:pt x="2857"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7" name="Google Shape;7687;p59"/>
            <p:cNvSpPr/>
            <p:nvPr/>
          </p:nvSpPr>
          <p:spPr>
            <a:xfrm>
              <a:off x="1624000" y="2302275"/>
              <a:ext cx="56800" cy="51950"/>
            </a:xfrm>
            <a:custGeom>
              <a:avLst/>
              <a:gdLst/>
              <a:ahLst/>
              <a:cxnLst/>
              <a:rect l="l" t="t" r="r" b="b"/>
              <a:pathLst>
                <a:path w="2272" h="2078" extrusionOk="0">
                  <a:moveTo>
                    <a:pt x="1661" y="1"/>
                  </a:moveTo>
                  <a:cubicBezTo>
                    <a:pt x="1585" y="1"/>
                    <a:pt x="1500" y="26"/>
                    <a:pt x="1404" y="83"/>
                  </a:cubicBezTo>
                  <a:cubicBezTo>
                    <a:pt x="1042" y="298"/>
                    <a:pt x="704" y="616"/>
                    <a:pt x="383" y="892"/>
                  </a:cubicBezTo>
                  <a:cubicBezTo>
                    <a:pt x="221" y="1028"/>
                    <a:pt x="54" y="1185"/>
                    <a:pt x="15" y="1391"/>
                  </a:cubicBezTo>
                  <a:cubicBezTo>
                    <a:pt x="1" y="1453"/>
                    <a:pt x="7" y="1517"/>
                    <a:pt x="15" y="1578"/>
                  </a:cubicBezTo>
                  <a:cubicBezTo>
                    <a:pt x="221" y="1366"/>
                    <a:pt x="439" y="1162"/>
                    <a:pt x="671" y="975"/>
                  </a:cubicBezTo>
                  <a:cubicBezTo>
                    <a:pt x="817" y="854"/>
                    <a:pt x="985" y="733"/>
                    <a:pt x="1180" y="733"/>
                  </a:cubicBezTo>
                  <a:cubicBezTo>
                    <a:pt x="1182" y="733"/>
                    <a:pt x="1184" y="733"/>
                    <a:pt x="1187" y="733"/>
                  </a:cubicBezTo>
                  <a:cubicBezTo>
                    <a:pt x="1354" y="738"/>
                    <a:pt x="1507" y="833"/>
                    <a:pt x="1616" y="962"/>
                  </a:cubicBezTo>
                  <a:cubicBezTo>
                    <a:pt x="1725" y="1087"/>
                    <a:pt x="1786" y="1246"/>
                    <a:pt x="1842" y="1402"/>
                  </a:cubicBezTo>
                  <a:cubicBezTo>
                    <a:pt x="1918" y="1623"/>
                    <a:pt x="1968" y="1849"/>
                    <a:pt x="2007" y="2077"/>
                  </a:cubicBezTo>
                  <a:cubicBezTo>
                    <a:pt x="2219" y="1592"/>
                    <a:pt x="2272" y="1034"/>
                    <a:pt x="2121" y="524"/>
                  </a:cubicBezTo>
                  <a:cubicBezTo>
                    <a:pt x="2035" y="228"/>
                    <a:pt x="1890" y="1"/>
                    <a:pt x="1661"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8" name="Google Shape;7688;p59"/>
            <p:cNvSpPr/>
            <p:nvPr/>
          </p:nvSpPr>
          <p:spPr>
            <a:xfrm>
              <a:off x="1672000" y="2296475"/>
              <a:ext cx="62225" cy="62000"/>
            </a:xfrm>
            <a:custGeom>
              <a:avLst/>
              <a:gdLst/>
              <a:ahLst/>
              <a:cxnLst/>
              <a:rect l="l" t="t" r="r" b="b"/>
              <a:pathLst>
                <a:path w="2489" h="2480" extrusionOk="0">
                  <a:moveTo>
                    <a:pt x="690" y="0"/>
                  </a:moveTo>
                  <a:cubicBezTo>
                    <a:pt x="413" y="0"/>
                    <a:pt x="177" y="131"/>
                    <a:pt x="76" y="510"/>
                  </a:cubicBezTo>
                  <a:cubicBezTo>
                    <a:pt x="0" y="800"/>
                    <a:pt x="67" y="1107"/>
                    <a:pt x="159" y="1392"/>
                  </a:cubicBezTo>
                  <a:cubicBezTo>
                    <a:pt x="282" y="1771"/>
                    <a:pt x="447" y="2139"/>
                    <a:pt x="653" y="2480"/>
                  </a:cubicBezTo>
                  <a:cubicBezTo>
                    <a:pt x="614" y="2256"/>
                    <a:pt x="600" y="2028"/>
                    <a:pt x="620" y="1804"/>
                  </a:cubicBezTo>
                  <a:cubicBezTo>
                    <a:pt x="642" y="1461"/>
                    <a:pt x="770" y="1085"/>
                    <a:pt x="1080" y="945"/>
                  </a:cubicBezTo>
                  <a:cubicBezTo>
                    <a:pt x="1174" y="904"/>
                    <a:pt x="1274" y="888"/>
                    <a:pt x="1375" y="888"/>
                  </a:cubicBezTo>
                  <a:cubicBezTo>
                    <a:pt x="1523" y="888"/>
                    <a:pt x="1674" y="922"/>
                    <a:pt x="1816" y="962"/>
                  </a:cubicBezTo>
                  <a:cubicBezTo>
                    <a:pt x="2042" y="1021"/>
                    <a:pt x="2266" y="1090"/>
                    <a:pt x="2489" y="1166"/>
                  </a:cubicBezTo>
                  <a:cubicBezTo>
                    <a:pt x="2414" y="862"/>
                    <a:pt x="2109" y="627"/>
                    <a:pt x="1833" y="446"/>
                  </a:cubicBezTo>
                  <a:cubicBezTo>
                    <a:pt x="1541" y="254"/>
                    <a:pt x="1076" y="0"/>
                    <a:pt x="690"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9" name="Google Shape;7689;p59"/>
            <p:cNvSpPr/>
            <p:nvPr/>
          </p:nvSpPr>
          <p:spPr>
            <a:xfrm>
              <a:off x="1677725" y="2256275"/>
              <a:ext cx="54900" cy="54225"/>
            </a:xfrm>
            <a:custGeom>
              <a:avLst/>
              <a:gdLst/>
              <a:ahLst/>
              <a:cxnLst/>
              <a:rect l="l" t="t" r="r" b="b"/>
              <a:pathLst>
                <a:path w="2196" h="2169" extrusionOk="0">
                  <a:moveTo>
                    <a:pt x="1487" y="1"/>
                  </a:moveTo>
                  <a:lnTo>
                    <a:pt x="1487" y="1"/>
                  </a:lnTo>
                  <a:cubicBezTo>
                    <a:pt x="1141" y="68"/>
                    <a:pt x="829" y="302"/>
                    <a:pt x="614" y="589"/>
                  </a:cubicBezTo>
                  <a:cubicBezTo>
                    <a:pt x="424" y="854"/>
                    <a:pt x="0" y="1560"/>
                    <a:pt x="181" y="1864"/>
                  </a:cubicBezTo>
                  <a:cubicBezTo>
                    <a:pt x="328" y="2109"/>
                    <a:pt x="710" y="2169"/>
                    <a:pt x="1037" y="2169"/>
                  </a:cubicBezTo>
                  <a:cubicBezTo>
                    <a:pt x="1165" y="2169"/>
                    <a:pt x="1285" y="2160"/>
                    <a:pt x="1378" y="2149"/>
                  </a:cubicBezTo>
                  <a:cubicBezTo>
                    <a:pt x="1654" y="2118"/>
                    <a:pt x="1925" y="2059"/>
                    <a:pt x="2196" y="1984"/>
                  </a:cubicBezTo>
                  <a:cubicBezTo>
                    <a:pt x="1995" y="1895"/>
                    <a:pt x="1808" y="1794"/>
                    <a:pt x="1627" y="1672"/>
                  </a:cubicBezTo>
                  <a:cubicBezTo>
                    <a:pt x="1387" y="1510"/>
                    <a:pt x="1152" y="1295"/>
                    <a:pt x="1113" y="1008"/>
                  </a:cubicBezTo>
                  <a:cubicBezTo>
                    <a:pt x="1083" y="765"/>
                    <a:pt x="1200" y="528"/>
                    <a:pt x="1320" y="310"/>
                  </a:cubicBezTo>
                  <a:cubicBezTo>
                    <a:pt x="1375" y="207"/>
                    <a:pt x="1431" y="107"/>
                    <a:pt x="1487"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0" name="Google Shape;7690;p59"/>
            <p:cNvSpPr/>
            <p:nvPr/>
          </p:nvSpPr>
          <p:spPr>
            <a:xfrm>
              <a:off x="1609025" y="2266450"/>
              <a:ext cx="66200" cy="55350"/>
            </a:xfrm>
            <a:custGeom>
              <a:avLst/>
              <a:gdLst/>
              <a:ahLst/>
              <a:cxnLst/>
              <a:rect l="l" t="t" r="r" b="b"/>
              <a:pathLst>
                <a:path w="2648" h="2214" extrusionOk="0">
                  <a:moveTo>
                    <a:pt x="190" y="1"/>
                  </a:moveTo>
                  <a:cubicBezTo>
                    <a:pt x="126" y="1"/>
                    <a:pt x="64" y="4"/>
                    <a:pt x="0" y="12"/>
                  </a:cubicBezTo>
                  <a:cubicBezTo>
                    <a:pt x="70" y="54"/>
                    <a:pt x="145" y="96"/>
                    <a:pt x="215" y="138"/>
                  </a:cubicBezTo>
                  <a:cubicBezTo>
                    <a:pt x="474" y="294"/>
                    <a:pt x="745" y="456"/>
                    <a:pt x="935" y="693"/>
                  </a:cubicBezTo>
                  <a:cubicBezTo>
                    <a:pt x="1127" y="930"/>
                    <a:pt x="1233" y="1265"/>
                    <a:pt x="1122" y="1546"/>
                  </a:cubicBezTo>
                  <a:cubicBezTo>
                    <a:pt x="1055" y="1717"/>
                    <a:pt x="918" y="1851"/>
                    <a:pt x="790" y="1979"/>
                  </a:cubicBezTo>
                  <a:cubicBezTo>
                    <a:pt x="709" y="2057"/>
                    <a:pt x="633" y="2135"/>
                    <a:pt x="553" y="2213"/>
                  </a:cubicBezTo>
                  <a:cubicBezTo>
                    <a:pt x="815" y="2135"/>
                    <a:pt x="1071" y="2060"/>
                    <a:pt x="1334" y="1982"/>
                  </a:cubicBezTo>
                  <a:cubicBezTo>
                    <a:pt x="1543" y="1920"/>
                    <a:pt x="1755" y="1862"/>
                    <a:pt x="1967" y="1797"/>
                  </a:cubicBezTo>
                  <a:cubicBezTo>
                    <a:pt x="2140" y="1744"/>
                    <a:pt x="2324" y="1686"/>
                    <a:pt x="2422" y="1538"/>
                  </a:cubicBezTo>
                  <a:cubicBezTo>
                    <a:pt x="2648" y="1189"/>
                    <a:pt x="1889" y="707"/>
                    <a:pt x="1666" y="545"/>
                  </a:cubicBezTo>
                  <a:cubicBezTo>
                    <a:pt x="1236" y="232"/>
                    <a:pt x="725" y="9"/>
                    <a:pt x="190"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1" name="Google Shape;7691;p59"/>
            <p:cNvSpPr/>
            <p:nvPr/>
          </p:nvSpPr>
          <p:spPr>
            <a:xfrm>
              <a:off x="1653575" y="2281700"/>
              <a:ext cx="35525" cy="32350"/>
            </a:xfrm>
            <a:custGeom>
              <a:avLst/>
              <a:gdLst/>
              <a:ahLst/>
              <a:cxnLst/>
              <a:rect l="l" t="t" r="r" b="b"/>
              <a:pathLst>
                <a:path w="1421" h="1294" extrusionOk="0">
                  <a:moveTo>
                    <a:pt x="712" y="1"/>
                  </a:moveTo>
                  <a:cubicBezTo>
                    <a:pt x="415" y="1"/>
                    <a:pt x="147" y="202"/>
                    <a:pt x="79" y="504"/>
                  </a:cubicBezTo>
                  <a:cubicBezTo>
                    <a:pt x="1" y="853"/>
                    <a:pt x="218" y="1199"/>
                    <a:pt x="567" y="1277"/>
                  </a:cubicBezTo>
                  <a:cubicBezTo>
                    <a:pt x="616" y="1288"/>
                    <a:pt x="665" y="1294"/>
                    <a:pt x="712" y="1294"/>
                  </a:cubicBezTo>
                  <a:cubicBezTo>
                    <a:pt x="1007" y="1294"/>
                    <a:pt x="1270" y="1089"/>
                    <a:pt x="1340" y="789"/>
                  </a:cubicBezTo>
                  <a:cubicBezTo>
                    <a:pt x="1421" y="445"/>
                    <a:pt x="1203" y="97"/>
                    <a:pt x="852" y="16"/>
                  </a:cubicBezTo>
                  <a:cubicBezTo>
                    <a:pt x="805" y="6"/>
                    <a:pt x="758" y="1"/>
                    <a:pt x="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2" name="Google Shape;7692;p59"/>
            <p:cNvSpPr/>
            <p:nvPr/>
          </p:nvSpPr>
          <p:spPr>
            <a:xfrm>
              <a:off x="1661600" y="2289000"/>
              <a:ext cx="19550" cy="17850"/>
            </a:xfrm>
            <a:custGeom>
              <a:avLst/>
              <a:gdLst/>
              <a:ahLst/>
              <a:cxnLst/>
              <a:rect l="l" t="t" r="r" b="b"/>
              <a:pathLst>
                <a:path w="782" h="714" extrusionOk="0">
                  <a:moveTo>
                    <a:pt x="389" y="1"/>
                  </a:moveTo>
                  <a:cubicBezTo>
                    <a:pt x="229" y="1"/>
                    <a:pt x="81" y="114"/>
                    <a:pt x="45" y="279"/>
                  </a:cubicBezTo>
                  <a:cubicBezTo>
                    <a:pt x="1" y="466"/>
                    <a:pt x="123" y="661"/>
                    <a:pt x="316" y="703"/>
                  </a:cubicBezTo>
                  <a:cubicBezTo>
                    <a:pt x="343" y="710"/>
                    <a:pt x="371" y="713"/>
                    <a:pt x="398" y="713"/>
                  </a:cubicBezTo>
                  <a:cubicBezTo>
                    <a:pt x="556" y="713"/>
                    <a:pt x="704" y="600"/>
                    <a:pt x="740" y="435"/>
                  </a:cubicBezTo>
                  <a:cubicBezTo>
                    <a:pt x="782" y="243"/>
                    <a:pt x="665" y="53"/>
                    <a:pt x="472" y="11"/>
                  </a:cubicBezTo>
                  <a:cubicBezTo>
                    <a:pt x="445" y="4"/>
                    <a:pt x="417"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3" name="Google Shape;7693;p59"/>
            <p:cNvSpPr/>
            <p:nvPr/>
          </p:nvSpPr>
          <p:spPr>
            <a:xfrm>
              <a:off x="1621575" y="2009950"/>
              <a:ext cx="168800" cy="160250"/>
            </a:xfrm>
            <a:custGeom>
              <a:avLst/>
              <a:gdLst/>
              <a:ahLst/>
              <a:cxnLst/>
              <a:rect l="l" t="t" r="r" b="b"/>
              <a:pathLst>
                <a:path w="6752" h="6410" extrusionOk="0">
                  <a:moveTo>
                    <a:pt x="4225" y="0"/>
                  </a:moveTo>
                  <a:cubicBezTo>
                    <a:pt x="4192" y="0"/>
                    <a:pt x="4159" y="2"/>
                    <a:pt x="4126" y="6"/>
                  </a:cubicBezTo>
                  <a:cubicBezTo>
                    <a:pt x="3767" y="45"/>
                    <a:pt x="3451" y="271"/>
                    <a:pt x="3236" y="561"/>
                  </a:cubicBezTo>
                  <a:cubicBezTo>
                    <a:pt x="3111" y="739"/>
                    <a:pt x="2999" y="949"/>
                    <a:pt x="2801" y="1032"/>
                  </a:cubicBezTo>
                  <a:cubicBezTo>
                    <a:pt x="2773" y="1041"/>
                    <a:pt x="2743" y="1052"/>
                    <a:pt x="2712" y="1060"/>
                  </a:cubicBezTo>
                  <a:cubicBezTo>
                    <a:pt x="2648" y="1074"/>
                    <a:pt x="2586" y="1082"/>
                    <a:pt x="2522" y="1096"/>
                  </a:cubicBezTo>
                  <a:cubicBezTo>
                    <a:pt x="2519" y="1096"/>
                    <a:pt x="2519" y="1102"/>
                    <a:pt x="2519" y="1102"/>
                  </a:cubicBezTo>
                  <a:cubicBezTo>
                    <a:pt x="2506" y="1105"/>
                    <a:pt x="2492" y="1110"/>
                    <a:pt x="2478" y="1116"/>
                  </a:cubicBezTo>
                  <a:cubicBezTo>
                    <a:pt x="2469" y="1119"/>
                    <a:pt x="2466" y="1119"/>
                    <a:pt x="2464" y="1122"/>
                  </a:cubicBezTo>
                  <a:cubicBezTo>
                    <a:pt x="2453" y="1130"/>
                    <a:pt x="2439" y="1133"/>
                    <a:pt x="2427" y="1138"/>
                  </a:cubicBezTo>
                  <a:cubicBezTo>
                    <a:pt x="2425" y="1144"/>
                    <a:pt x="2419" y="1144"/>
                    <a:pt x="2413" y="1147"/>
                  </a:cubicBezTo>
                  <a:cubicBezTo>
                    <a:pt x="2400" y="1158"/>
                    <a:pt x="2386" y="1163"/>
                    <a:pt x="2372" y="1175"/>
                  </a:cubicBezTo>
                  <a:cubicBezTo>
                    <a:pt x="2232" y="1292"/>
                    <a:pt x="2246" y="1512"/>
                    <a:pt x="2288" y="1691"/>
                  </a:cubicBezTo>
                  <a:cubicBezTo>
                    <a:pt x="2299" y="1733"/>
                    <a:pt x="2310" y="1780"/>
                    <a:pt x="2324" y="1830"/>
                  </a:cubicBezTo>
                  <a:cubicBezTo>
                    <a:pt x="2115" y="1585"/>
                    <a:pt x="1867" y="1375"/>
                    <a:pt x="1571" y="1242"/>
                  </a:cubicBezTo>
                  <a:cubicBezTo>
                    <a:pt x="1543" y="1228"/>
                    <a:pt x="1515" y="1216"/>
                    <a:pt x="1490" y="1205"/>
                  </a:cubicBezTo>
                  <a:lnTo>
                    <a:pt x="1487" y="1205"/>
                  </a:lnTo>
                  <a:cubicBezTo>
                    <a:pt x="1459" y="1194"/>
                    <a:pt x="1431" y="1186"/>
                    <a:pt x="1404" y="1177"/>
                  </a:cubicBezTo>
                  <a:cubicBezTo>
                    <a:pt x="1266" y="1133"/>
                    <a:pt x="1121" y="1109"/>
                    <a:pt x="980" y="1109"/>
                  </a:cubicBezTo>
                  <a:cubicBezTo>
                    <a:pt x="728" y="1109"/>
                    <a:pt x="486" y="1187"/>
                    <a:pt x="318" y="1373"/>
                  </a:cubicBezTo>
                  <a:cubicBezTo>
                    <a:pt x="176" y="1534"/>
                    <a:pt x="109" y="1746"/>
                    <a:pt x="76" y="1958"/>
                  </a:cubicBezTo>
                  <a:cubicBezTo>
                    <a:pt x="0" y="2402"/>
                    <a:pt x="92" y="2929"/>
                    <a:pt x="475" y="3155"/>
                  </a:cubicBezTo>
                  <a:cubicBezTo>
                    <a:pt x="639" y="3253"/>
                    <a:pt x="834" y="3278"/>
                    <a:pt x="1024" y="3306"/>
                  </a:cubicBezTo>
                  <a:lnTo>
                    <a:pt x="1027" y="3306"/>
                  </a:lnTo>
                  <a:cubicBezTo>
                    <a:pt x="1130" y="3320"/>
                    <a:pt x="1239" y="3334"/>
                    <a:pt x="1345" y="3348"/>
                  </a:cubicBezTo>
                  <a:cubicBezTo>
                    <a:pt x="1493" y="3367"/>
                    <a:pt x="1644" y="3384"/>
                    <a:pt x="1797" y="3409"/>
                  </a:cubicBezTo>
                  <a:cubicBezTo>
                    <a:pt x="1816" y="3412"/>
                    <a:pt x="1842" y="3418"/>
                    <a:pt x="1864" y="3420"/>
                  </a:cubicBezTo>
                  <a:cubicBezTo>
                    <a:pt x="1825" y="3434"/>
                    <a:pt x="1783" y="3445"/>
                    <a:pt x="1741" y="3454"/>
                  </a:cubicBezTo>
                  <a:cubicBezTo>
                    <a:pt x="1613" y="3493"/>
                    <a:pt x="1487" y="3535"/>
                    <a:pt x="1362" y="3568"/>
                  </a:cubicBezTo>
                  <a:cubicBezTo>
                    <a:pt x="1264" y="3596"/>
                    <a:pt x="1166" y="3630"/>
                    <a:pt x="1074" y="3674"/>
                  </a:cubicBezTo>
                  <a:cubicBezTo>
                    <a:pt x="1030" y="3694"/>
                    <a:pt x="988" y="3724"/>
                    <a:pt x="949" y="3755"/>
                  </a:cubicBezTo>
                  <a:cubicBezTo>
                    <a:pt x="913" y="3786"/>
                    <a:pt x="876" y="3822"/>
                    <a:pt x="848" y="3861"/>
                  </a:cubicBezTo>
                  <a:cubicBezTo>
                    <a:pt x="837" y="3875"/>
                    <a:pt x="832" y="3886"/>
                    <a:pt x="823" y="3900"/>
                  </a:cubicBezTo>
                  <a:cubicBezTo>
                    <a:pt x="684" y="4146"/>
                    <a:pt x="779" y="4469"/>
                    <a:pt x="742" y="4754"/>
                  </a:cubicBezTo>
                  <a:cubicBezTo>
                    <a:pt x="712" y="5011"/>
                    <a:pt x="578" y="5281"/>
                    <a:pt x="692" y="5507"/>
                  </a:cubicBezTo>
                  <a:cubicBezTo>
                    <a:pt x="783" y="5681"/>
                    <a:pt x="976" y="5746"/>
                    <a:pt x="1178" y="5746"/>
                  </a:cubicBezTo>
                  <a:cubicBezTo>
                    <a:pt x="1280" y="5746"/>
                    <a:pt x="1384" y="5730"/>
                    <a:pt x="1479" y="5702"/>
                  </a:cubicBezTo>
                  <a:cubicBezTo>
                    <a:pt x="1850" y="5596"/>
                    <a:pt x="2185" y="5382"/>
                    <a:pt x="2444" y="5103"/>
                  </a:cubicBezTo>
                  <a:cubicBezTo>
                    <a:pt x="2450" y="5100"/>
                    <a:pt x="2453" y="5094"/>
                    <a:pt x="2461" y="5089"/>
                  </a:cubicBezTo>
                  <a:cubicBezTo>
                    <a:pt x="2497" y="5047"/>
                    <a:pt x="2533" y="5005"/>
                    <a:pt x="2573" y="4960"/>
                  </a:cubicBezTo>
                  <a:cubicBezTo>
                    <a:pt x="2575" y="4957"/>
                    <a:pt x="2578" y="4949"/>
                    <a:pt x="2581" y="4946"/>
                  </a:cubicBezTo>
                  <a:cubicBezTo>
                    <a:pt x="2631" y="4885"/>
                    <a:pt x="2676" y="4821"/>
                    <a:pt x="2718" y="4751"/>
                  </a:cubicBezTo>
                  <a:lnTo>
                    <a:pt x="2718" y="4751"/>
                  </a:lnTo>
                  <a:cubicBezTo>
                    <a:pt x="2715" y="4829"/>
                    <a:pt x="2712" y="4904"/>
                    <a:pt x="2712" y="4983"/>
                  </a:cubicBezTo>
                  <a:cubicBezTo>
                    <a:pt x="2712" y="4999"/>
                    <a:pt x="2706" y="5013"/>
                    <a:pt x="2706" y="5030"/>
                  </a:cubicBezTo>
                  <a:cubicBezTo>
                    <a:pt x="2706" y="5214"/>
                    <a:pt x="2720" y="5401"/>
                    <a:pt x="2740" y="5582"/>
                  </a:cubicBezTo>
                  <a:cubicBezTo>
                    <a:pt x="2740" y="5588"/>
                    <a:pt x="2740" y="5591"/>
                    <a:pt x="2743" y="5599"/>
                  </a:cubicBezTo>
                  <a:lnTo>
                    <a:pt x="2743" y="5602"/>
                  </a:lnTo>
                  <a:cubicBezTo>
                    <a:pt x="2762" y="5783"/>
                    <a:pt x="2812" y="5981"/>
                    <a:pt x="2969" y="6071"/>
                  </a:cubicBezTo>
                  <a:cubicBezTo>
                    <a:pt x="3027" y="6103"/>
                    <a:pt x="3091" y="6114"/>
                    <a:pt x="3158" y="6114"/>
                  </a:cubicBezTo>
                  <a:cubicBezTo>
                    <a:pt x="3294" y="6114"/>
                    <a:pt x="3441" y="6069"/>
                    <a:pt x="3577" y="6069"/>
                  </a:cubicBezTo>
                  <a:cubicBezTo>
                    <a:pt x="3641" y="6069"/>
                    <a:pt x="3702" y="6078"/>
                    <a:pt x="3758" y="6107"/>
                  </a:cubicBezTo>
                  <a:cubicBezTo>
                    <a:pt x="3842" y="6149"/>
                    <a:pt x="3900" y="6230"/>
                    <a:pt x="3970" y="6288"/>
                  </a:cubicBezTo>
                  <a:cubicBezTo>
                    <a:pt x="4057" y="6360"/>
                    <a:pt x="4170" y="6409"/>
                    <a:pt x="4283" y="6409"/>
                  </a:cubicBezTo>
                  <a:cubicBezTo>
                    <a:pt x="4302" y="6409"/>
                    <a:pt x="4320" y="6408"/>
                    <a:pt x="4338" y="6405"/>
                  </a:cubicBezTo>
                  <a:cubicBezTo>
                    <a:pt x="4472" y="6383"/>
                    <a:pt x="4590" y="6285"/>
                    <a:pt x="4620" y="6157"/>
                  </a:cubicBezTo>
                  <a:cubicBezTo>
                    <a:pt x="4654" y="6015"/>
                    <a:pt x="4578" y="5867"/>
                    <a:pt x="4598" y="5725"/>
                  </a:cubicBezTo>
                  <a:cubicBezTo>
                    <a:pt x="4617" y="5571"/>
                    <a:pt x="4743" y="5451"/>
                    <a:pt x="4807" y="5312"/>
                  </a:cubicBezTo>
                  <a:cubicBezTo>
                    <a:pt x="4924" y="5055"/>
                    <a:pt x="4827" y="4765"/>
                    <a:pt x="4684" y="4503"/>
                  </a:cubicBezTo>
                  <a:cubicBezTo>
                    <a:pt x="4682" y="4500"/>
                    <a:pt x="4682" y="4500"/>
                    <a:pt x="4682" y="4497"/>
                  </a:cubicBezTo>
                  <a:cubicBezTo>
                    <a:pt x="4662" y="4461"/>
                    <a:pt x="4643" y="4430"/>
                    <a:pt x="4620" y="4397"/>
                  </a:cubicBezTo>
                  <a:cubicBezTo>
                    <a:pt x="4617" y="4391"/>
                    <a:pt x="4617" y="4388"/>
                    <a:pt x="4615" y="4386"/>
                  </a:cubicBezTo>
                  <a:cubicBezTo>
                    <a:pt x="4606" y="4377"/>
                    <a:pt x="4603" y="4372"/>
                    <a:pt x="4601" y="4363"/>
                  </a:cubicBezTo>
                  <a:lnTo>
                    <a:pt x="4601" y="4363"/>
                  </a:lnTo>
                  <a:cubicBezTo>
                    <a:pt x="4924" y="4444"/>
                    <a:pt x="5256" y="4494"/>
                    <a:pt x="5588" y="4508"/>
                  </a:cubicBezTo>
                  <a:cubicBezTo>
                    <a:pt x="5624" y="4509"/>
                    <a:pt x="5660" y="4510"/>
                    <a:pt x="5696" y="4510"/>
                  </a:cubicBezTo>
                  <a:cubicBezTo>
                    <a:pt x="5937" y="4510"/>
                    <a:pt x="6185" y="4480"/>
                    <a:pt x="6386" y="4349"/>
                  </a:cubicBezTo>
                  <a:cubicBezTo>
                    <a:pt x="6618" y="4190"/>
                    <a:pt x="6752" y="3864"/>
                    <a:pt x="6607" y="3630"/>
                  </a:cubicBezTo>
                  <a:cubicBezTo>
                    <a:pt x="6542" y="3524"/>
                    <a:pt x="6436" y="3451"/>
                    <a:pt x="6342" y="3376"/>
                  </a:cubicBezTo>
                  <a:cubicBezTo>
                    <a:pt x="6032" y="3113"/>
                    <a:pt x="5831" y="2723"/>
                    <a:pt x="5474" y="2533"/>
                  </a:cubicBezTo>
                  <a:cubicBezTo>
                    <a:pt x="5326" y="2457"/>
                    <a:pt x="5162" y="2423"/>
                    <a:pt x="4997" y="2423"/>
                  </a:cubicBezTo>
                  <a:cubicBezTo>
                    <a:pt x="4810" y="2423"/>
                    <a:pt x="4620" y="2466"/>
                    <a:pt x="4444" y="2542"/>
                  </a:cubicBezTo>
                  <a:cubicBezTo>
                    <a:pt x="4503" y="2483"/>
                    <a:pt x="4556" y="2430"/>
                    <a:pt x="4598" y="2391"/>
                  </a:cubicBezTo>
                  <a:cubicBezTo>
                    <a:pt x="4693" y="2304"/>
                    <a:pt x="4782" y="2212"/>
                    <a:pt x="4863" y="2115"/>
                  </a:cubicBezTo>
                  <a:cubicBezTo>
                    <a:pt x="4880" y="2095"/>
                    <a:pt x="4894" y="2078"/>
                    <a:pt x="4908" y="2053"/>
                  </a:cubicBezTo>
                  <a:cubicBezTo>
                    <a:pt x="4935" y="2011"/>
                    <a:pt x="4963" y="1970"/>
                    <a:pt x="4986" y="1919"/>
                  </a:cubicBezTo>
                  <a:cubicBezTo>
                    <a:pt x="5000" y="1892"/>
                    <a:pt x="5008" y="1864"/>
                    <a:pt x="5019" y="1833"/>
                  </a:cubicBezTo>
                  <a:cubicBezTo>
                    <a:pt x="5028" y="1816"/>
                    <a:pt x="5030" y="1802"/>
                    <a:pt x="5036" y="1786"/>
                  </a:cubicBezTo>
                  <a:cubicBezTo>
                    <a:pt x="5041" y="1772"/>
                    <a:pt x="5047" y="1760"/>
                    <a:pt x="5050" y="1746"/>
                  </a:cubicBezTo>
                  <a:cubicBezTo>
                    <a:pt x="5058" y="1724"/>
                    <a:pt x="5061" y="1705"/>
                    <a:pt x="5069" y="1680"/>
                  </a:cubicBezTo>
                  <a:cubicBezTo>
                    <a:pt x="5072" y="1674"/>
                    <a:pt x="5072" y="1668"/>
                    <a:pt x="5072" y="1663"/>
                  </a:cubicBezTo>
                  <a:cubicBezTo>
                    <a:pt x="5111" y="1481"/>
                    <a:pt x="5111" y="1297"/>
                    <a:pt x="5114" y="1110"/>
                  </a:cubicBezTo>
                  <a:cubicBezTo>
                    <a:pt x="5117" y="896"/>
                    <a:pt x="5114" y="670"/>
                    <a:pt x="5022" y="474"/>
                  </a:cubicBezTo>
                  <a:cubicBezTo>
                    <a:pt x="4888" y="175"/>
                    <a:pt x="4555" y="0"/>
                    <a:pt x="4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4" name="Google Shape;7694;p59"/>
            <p:cNvSpPr/>
            <p:nvPr/>
          </p:nvSpPr>
          <p:spPr>
            <a:xfrm>
              <a:off x="1680850" y="2022025"/>
              <a:ext cx="61050" cy="69875"/>
            </a:xfrm>
            <a:custGeom>
              <a:avLst/>
              <a:gdLst/>
              <a:ahLst/>
              <a:cxnLst/>
              <a:rect l="l" t="t" r="r" b="b"/>
              <a:pathLst>
                <a:path w="2442" h="2795" extrusionOk="0">
                  <a:moveTo>
                    <a:pt x="1689" y="1"/>
                  </a:moveTo>
                  <a:cubicBezTo>
                    <a:pt x="1661" y="1"/>
                    <a:pt x="1633" y="2"/>
                    <a:pt x="1605" y="5"/>
                  </a:cubicBezTo>
                  <a:cubicBezTo>
                    <a:pt x="1303" y="36"/>
                    <a:pt x="1033" y="228"/>
                    <a:pt x="852" y="474"/>
                  </a:cubicBezTo>
                  <a:cubicBezTo>
                    <a:pt x="746" y="625"/>
                    <a:pt x="653" y="803"/>
                    <a:pt x="483" y="873"/>
                  </a:cubicBezTo>
                  <a:cubicBezTo>
                    <a:pt x="363" y="920"/>
                    <a:pt x="218" y="906"/>
                    <a:pt x="121" y="990"/>
                  </a:cubicBezTo>
                  <a:cubicBezTo>
                    <a:pt x="1" y="1093"/>
                    <a:pt x="15" y="1277"/>
                    <a:pt x="51" y="1431"/>
                  </a:cubicBezTo>
                  <a:cubicBezTo>
                    <a:pt x="137" y="1810"/>
                    <a:pt x="372" y="2558"/>
                    <a:pt x="754" y="2756"/>
                  </a:cubicBezTo>
                  <a:cubicBezTo>
                    <a:pt x="806" y="2783"/>
                    <a:pt x="860" y="2795"/>
                    <a:pt x="917" y="2795"/>
                  </a:cubicBezTo>
                  <a:cubicBezTo>
                    <a:pt x="1303" y="2795"/>
                    <a:pt x="1780" y="2237"/>
                    <a:pt x="2006" y="2028"/>
                  </a:cubicBezTo>
                  <a:cubicBezTo>
                    <a:pt x="2132" y="1908"/>
                    <a:pt x="2258" y="1782"/>
                    <a:pt x="2336" y="1629"/>
                  </a:cubicBezTo>
                  <a:cubicBezTo>
                    <a:pt x="2436" y="1420"/>
                    <a:pt x="2439" y="1177"/>
                    <a:pt x="2442" y="943"/>
                  </a:cubicBezTo>
                  <a:cubicBezTo>
                    <a:pt x="2442" y="761"/>
                    <a:pt x="2442" y="569"/>
                    <a:pt x="2366" y="401"/>
                  </a:cubicBezTo>
                  <a:cubicBezTo>
                    <a:pt x="2247" y="148"/>
                    <a:pt x="1967" y="1"/>
                    <a:pt x="1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5" name="Google Shape;7695;p59"/>
            <p:cNvSpPr/>
            <p:nvPr/>
          </p:nvSpPr>
          <p:spPr>
            <a:xfrm>
              <a:off x="1698500" y="2050050"/>
              <a:ext cx="7475" cy="37750"/>
            </a:xfrm>
            <a:custGeom>
              <a:avLst/>
              <a:gdLst/>
              <a:ahLst/>
              <a:cxnLst/>
              <a:rect l="l" t="t" r="r" b="b"/>
              <a:pathLst>
                <a:path w="299" h="1510" extrusionOk="0">
                  <a:moveTo>
                    <a:pt x="245" y="0"/>
                  </a:moveTo>
                  <a:cubicBezTo>
                    <a:pt x="223" y="0"/>
                    <a:pt x="204" y="12"/>
                    <a:pt x="196" y="34"/>
                  </a:cubicBezTo>
                  <a:cubicBezTo>
                    <a:pt x="31" y="491"/>
                    <a:pt x="0" y="999"/>
                    <a:pt x="115" y="1470"/>
                  </a:cubicBezTo>
                  <a:cubicBezTo>
                    <a:pt x="118" y="1482"/>
                    <a:pt x="126" y="1493"/>
                    <a:pt x="137" y="1498"/>
                  </a:cubicBezTo>
                  <a:cubicBezTo>
                    <a:pt x="146" y="1507"/>
                    <a:pt x="165" y="1509"/>
                    <a:pt x="179" y="1509"/>
                  </a:cubicBezTo>
                  <a:cubicBezTo>
                    <a:pt x="207" y="1501"/>
                    <a:pt x="224" y="1473"/>
                    <a:pt x="215" y="1445"/>
                  </a:cubicBezTo>
                  <a:cubicBezTo>
                    <a:pt x="104" y="993"/>
                    <a:pt x="132" y="505"/>
                    <a:pt x="293" y="70"/>
                  </a:cubicBezTo>
                  <a:cubicBezTo>
                    <a:pt x="299" y="39"/>
                    <a:pt x="291" y="11"/>
                    <a:pt x="263" y="3"/>
                  </a:cubicBezTo>
                  <a:cubicBezTo>
                    <a:pt x="257" y="1"/>
                    <a:pt x="251" y="0"/>
                    <a:pt x="245"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6" name="Google Shape;7696;p59"/>
            <p:cNvSpPr/>
            <p:nvPr/>
          </p:nvSpPr>
          <p:spPr>
            <a:xfrm>
              <a:off x="1700300" y="2061600"/>
              <a:ext cx="18250" cy="23800"/>
            </a:xfrm>
            <a:custGeom>
              <a:avLst/>
              <a:gdLst/>
              <a:ahLst/>
              <a:cxnLst/>
              <a:rect l="l" t="t" r="r" b="b"/>
              <a:pathLst>
                <a:path w="730" h="952" extrusionOk="0">
                  <a:moveTo>
                    <a:pt x="674" y="0"/>
                  </a:moveTo>
                  <a:cubicBezTo>
                    <a:pt x="654" y="0"/>
                    <a:pt x="634" y="13"/>
                    <a:pt x="626" y="32"/>
                  </a:cubicBezTo>
                  <a:cubicBezTo>
                    <a:pt x="489" y="350"/>
                    <a:pt x="283" y="635"/>
                    <a:pt x="26" y="863"/>
                  </a:cubicBezTo>
                  <a:cubicBezTo>
                    <a:pt x="1" y="880"/>
                    <a:pt x="1" y="914"/>
                    <a:pt x="18" y="936"/>
                  </a:cubicBezTo>
                  <a:lnTo>
                    <a:pt x="26" y="941"/>
                  </a:lnTo>
                  <a:cubicBezTo>
                    <a:pt x="34" y="948"/>
                    <a:pt x="44" y="951"/>
                    <a:pt x="55" y="951"/>
                  </a:cubicBezTo>
                  <a:cubicBezTo>
                    <a:pt x="67" y="951"/>
                    <a:pt x="81" y="946"/>
                    <a:pt x="93" y="936"/>
                  </a:cubicBezTo>
                  <a:cubicBezTo>
                    <a:pt x="364" y="702"/>
                    <a:pt x="581" y="403"/>
                    <a:pt x="721" y="71"/>
                  </a:cubicBezTo>
                  <a:cubicBezTo>
                    <a:pt x="729" y="46"/>
                    <a:pt x="715" y="15"/>
                    <a:pt x="693" y="4"/>
                  </a:cubicBezTo>
                  <a:cubicBezTo>
                    <a:pt x="687" y="1"/>
                    <a:pt x="681" y="0"/>
                    <a:pt x="674"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7" name="Google Shape;7697;p59"/>
            <p:cNvSpPr/>
            <p:nvPr/>
          </p:nvSpPr>
          <p:spPr>
            <a:xfrm>
              <a:off x="1688450" y="2039375"/>
              <a:ext cx="41050" cy="47050"/>
            </a:xfrm>
            <a:custGeom>
              <a:avLst/>
              <a:gdLst/>
              <a:ahLst/>
              <a:cxnLst/>
              <a:rect l="l" t="t" r="r" b="b"/>
              <a:pathLst>
                <a:path w="1642" h="1882" extrusionOk="0">
                  <a:moveTo>
                    <a:pt x="1128" y="1"/>
                  </a:moveTo>
                  <a:cubicBezTo>
                    <a:pt x="1111" y="1"/>
                    <a:pt x="1094" y="2"/>
                    <a:pt x="1078" y="3"/>
                  </a:cubicBezTo>
                  <a:cubicBezTo>
                    <a:pt x="877" y="25"/>
                    <a:pt x="693" y="157"/>
                    <a:pt x="573" y="321"/>
                  </a:cubicBezTo>
                  <a:cubicBezTo>
                    <a:pt x="503" y="422"/>
                    <a:pt x="442" y="542"/>
                    <a:pt x="324" y="589"/>
                  </a:cubicBezTo>
                  <a:cubicBezTo>
                    <a:pt x="246" y="622"/>
                    <a:pt x="149" y="614"/>
                    <a:pt x="82" y="670"/>
                  </a:cubicBezTo>
                  <a:cubicBezTo>
                    <a:pt x="1" y="737"/>
                    <a:pt x="9" y="862"/>
                    <a:pt x="31" y="963"/>
                  </a:cubicBezTo>
                  <a:cubicBezTo>
                    <a:pt x="96" y="1222"/>
                    <a:pt x="252" y="1724"/>
                    <a:pt x="503" y="1856"/>
                  </a:cubicBezTo>
                  <a:cubicBezTo>
                    <a:pt x="537" y="1873"/>
                    <a:pt x="574" y="1881"/>
                    <a:pt x="611" y="1881"/>
                  </a:cubicBezTo>
                  <a:cubicBezTo>
                    <a:pt x="872" y="1881"/>
                    <a:pt x="1192" y="1503"/>
                    <a:pt x="1348" y="1365"/>
                  </a:cubicBezTo>
                  <a:cubicBezTo>
                    <a:pt x="1432" y="1284"/>
                    <a:pt x="1516" y="1200"/>
                    <a:pt x="1566" y="1097"/>
                  </a:cubicBezTo>
                  <a:cubicBezTo>
                    <a:pt x="1636" y="957"/>
                    <a:pt x="1641" y="793"/>
                    <a:pt x="1641" y="636"/>
                  </a:cubicBezTo>
                  <a:cubicBezTo>
                    <a:pt x="1641" y="514"/>
                    <a:pt x="1641" y="385"/>
                    <a:pt x="1588" y="274"/>
                  </a:cubicBezTo>
                  <a:cubicBezTo>
                    <a:pt x="1511" y="100"/>
                    <a:pt x="1317" y="1"/>
                    <a:pt x="1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8" name="Google Shape;7698;p59"/>
            <p:cNvSpPr/>
            <p:nvPr/>
          </p:nvSpPr>
          <p:spPr>
            <a:xfrm>
              <a:off x="1633575" y="2045450"/>
              <a:ext cx="68925" cy="50950"/>
            </a:xfrm>
            <a:custGeom>
              <a:avLst/>
              <a:gdLst/>
              <a:ahLst/>
              <a:cxnLst/>
              <a:rect l="l" t="t" r="r" b="b"/>
              <a:pathLst>
                <a:path w="2757" h="2038" extrusionOk="0">
                  <a:moveTo>
                    <a:pt x="831" y="1"/>
                  </a:moveTo>
                  <a:cubicBezTo>
                    <a:pt x="616" y="1"/>
                    <a:pt x="409" y="67"/>
                    <a:pt x="268" y="226"/>
                  </a:cubicBezTo>
                  <a:cubicBezTo>
                    <a:pt x="145" y="360"/>
                    <a:pt x="89" y="541"/>
                    <a:pt x="62" y="720"/>
                  </a:cubicBezTo>
                  <a:cubicBezTo>
                    <a:pt x="0" y="1094"/>
                    <a:pt x="75" y="1543"/>
                    <a:pt x="402" y="1735"/>
                  </a:cubicBezTo>
                  <a:cubicBezTo>
                    <a:pt x="541" y="1816"/>
                    <a:pt x="709" y="1839"/>
                    <a:pt x="868" y="1861"/>
                  </a:cubicBezTo>
                  <a:cubicBezTo>
                    <a:pt x="1083" y="1889"/>
                    <a:pt x="1303" y="1919"/>
                    <a:pt x="1523" y="1950"/>
                  </a:cubicBezTo>
                  <a:cubicBezTo>
                    <a:pt x="1699" y="1975"/>
                    <a:pt x="1875" y="2000"/>
                    <a:pt x="2053" y="2020"/>
                  </a:cubicBezTo>
                  <a:cubicBezTo>
                    <a:pt x="2114" y="2029"/>
                    <a:pt x="2177" y="2037"/>
                    <a:pt x="2238" y="2037"/>
                  </a:cubicBezTo>
                  <a:cubicBezTo>
                    <a:pt x="2321" y="2037"/>
                    <a:pt x="2401" y="2023"/>
                    <a:pt x="2472" y="1978"/>
                  </a:cubicBezTo>
                  <a:cubicBezTo>
                    <a:pt x="2756" y="1797"/>
                    <a:pt x="2355" y="1191"/>
                    <a:pt x="2240" y="999"/>
                  </a:cubicBezTo>
                  <a:cubicBezTo>
                    <a:pt x="2028" y="625"/>
                    <a:pt x="1730" y="296"/>
                    <a:pt x="1331" y="114"/>
                  </a:cubicBezTo>
                  <a:cubicBezTo>
                    <a:pt x="1178" y="43"/>
                    <a:pt x="1002" y="1"/>
                    <a:pt x="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9" name="Google Shape;7699;p59"/>
            <p:cNvSpPr/>
            <p:nvPr/>
          </p:nvSpPr>
          <p:spPr>
            <a:xfrm>
              <a:off x="1666825" y="2062850"/>
              <a:ext cx="29400" cy="26275"/>
            </a:xfrm>
            <a:custGeom>
              <a:avLst/>
              <a:gdLst/>
              <a:ahLst/>
              <a:cxnLst/>
              <a:rect l="l" t="t" r="r" b="b"/>
              <a:pathLst>
                <a:path w="1176" h="1051" extrusionOk="0">
                  <a:moveTo>
                    <a:pt x="59" y="0"/>
                  </a:moveTo>
                  <a:cubicBezTo>
                    <a:pt x="39" y="0"/>
                    <a:pt x="20" y="11"/>
                    <a:pt x="12" y="32"/>
                  </a:cubicBezTo>
                  <a:cubicBezTo>
                    <a:pt x="1" y="55"/>
                    <a:pt x="15" y="88"/>
                    <a:pt x="40" y="96"/>
                  </a:cubicBezTo>
                  <a:cubicBezTo>
                    <a:pt x="478" y="278"/>
                    <a:pt x="846" y="607"/>
                    <a:pt x="1075" y="1023"/>
                  </a:cubicBezTo>
                  <a:cubicBezTo>
                    <a:pt x="1078" y="1028"/>
                    <a:pt x="1083" y="1037"/>
                    <a:pt x="1089" y="1039"/>
                  </a:cubicBezTo>
                  <a:cubicBezTo>
                    <a:pt x="1096" y="1047"/>
                    <a:pt x="1106" y="1050"/>
                    <a:pt x="1116" y="1050"/>
                  </a:cubicBezTo>
                  <a:cubicBezTo>
                    <a:pt x="1125" y="1050"/>
                    <a:pt x="1134" y="1047"/>
                    <a:pt x="1142" y="1042"/>
                  </a:cubicBezTo>
                  <a:cubicBezTo>
                    <a:pt x="1170" y="1028"/>
                    <a:pt x="1175" y="997"/>
                    <a:pt x="1161" y="972"/>
                  </a:cubicBezTo>
                  <a:cubicBezTo>
                    <a:pt x="922" y="537"/>
                    <a:pt x="539" y="194"/>
                    <a:pt x="79" y="4"/>
                  </a:cubicBezTo>
                  <a:cubicBezTo>
                    <a:pt x="73" y="1"/>
                    <a:pt x="66" y="0"/>
                    <a:pt x="59"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0" name="Google Shape;7700;p59"/>
            <p:cNvSpPr/>
            <p:nvPr/>
          </p:nvSpPr>
          <p:spPr>
            <a:xfrm>
              <a:off x="1659100" y="2081200"/>
              <a:ext cx="32175" cy="10250"/>
            </a:xfrm>
            <a:custGeom>
              <a:avLst/>
              <a:gdLst/>
              <a:ahLst/>
              <a:cxnLst/>
              <a:rect l="l" t="t" r="r" b="b"/>
              <a:pathLst>
                <a:path w="1287" h="410" extrusionOk="0">
                  <a:moveTo>
                    <a:pt x="63" y="1"/>
                  </a:moveTo>
                  <a:cubicBezTo>
                    <a:pt x="43" y="1"/>
                    <a:pt x="25" y="10"/>
                    <a:pt x="14" y="29"/>
                  </a:cubicBezTo>
                  <a:cubicBezTo>
                    <a:pt x="0" y="51"/>
                    <a:pt x="6" y="79"/>
                    <a:pt x="28" y="93"/>
                  </a:cubicBezTo>
                  <a:cubicBezTo>
                    <a:pt x="28" y="96"/>
                    <a:pt x="31" y="96"/>
                    <a:pt x="39" y="99"/>
                  </a:cubicBezTo>
                  <a:cubicBezTo>
                    <a:pt x="408" y="283"/>
                    <a:pt x="815" y="389"/>
                    <a:pt x="1228" y="409"/>
                  </a:cubicBezTo>
                  <a:cubicBezTo>
                    <a:pt x="1231" y="409"/>
                    <a:pt x="1234" y="409"/>
                    <a:pt x="1237" y="409"/>
                  </a:cubicBezTo>
                  <a:cubicBezTo>
                    <a:pt x="1263" y="409"/>
                    <a:pt x="1281" y="389"/>
                    <a:pt x="1284" y="361"/>
                  </a:cubicBezTo>
                  <a:cubicBezTo>
                    <a:pt x="1286" y="330"/>
                    <a:pt x="1261" y="308"/>
                    <a:pt x="1233" y="305"/>
                  </a:cubicBezTo>
                  <a:cubicBezTo>
                    <a:pt x="837" y="283"/>
                    <a:pt x="438" y="183"/>
                    <a:pt x="84" y="4"/>
                  </a:cubicBezTo>
                  <a:cubicBezTo>
                    <a:pt x="77" y="2"/>
                    <a:pt x="70" y="1"/>
                    <a:pt x="63"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1" name="Google Shape;7701;p59"/>
            <p:cNvSpPr/>
            <p:nvPr/>
          </p:nvSpPr>
          <p:spPr>
            <a:xfrm>
              <a:off x="1651550" y="2057075"/>
              <a:ext cx="45575" cy="33700"/>
            </a:xfrm>
            <a:custGeom>
              <a:avLst/>
              <a:gdLst/>
              <a:ahLst/>
              <a:cxnLst/>
              <a:rect l="l" t="t" r="r" b="b"/>
              <a:pathLst>
                <a:path w="1823" h="1348" extrusionOk="0">
                  <a:moveTo>
                    <a:pt x="550" y="1"/>
                  </a:moveTo>
                  <a:cubicBezTo>
                    <a:pt x="408" y="1"/>
                    <a:pt x="273" y="43"/>
                    <a:pt x="179" y="146"/>
                  </a:cubicBezTo>
                  <a:cubicBezTo>
                    <a:pt x="99" y="238"/>
                    <a:pt x="62" y="355"/>
                    <a:pt x="43" y="475"/>
                  </a:cubicBezTo>
                  <a:cubicBezTo>
                    <a:pt x="1" y="723"/>
                    <a:pt x="54" y="1019"/>
                    <a:pt x="272" y="1145"/>
                  </a:cubicBezTo>
                  <a:cubicBezTo>
                    <a:pt x="364" y="1201"/>
                    <a:pt x="472" y="1215"/>
                    <a:pt x="578" y="1228"/>
                  </a:cubicBezTo>
                  <a:cubicBezTo>
                    <a:pt x="721" y="1248"/>
                    <a:pt x="863" y="1268"/>
                    <a:pt x="1005" y="1287"/>
                  </a:cubicBezTo>
                  <a:cubicBezTo>
                    <a:pt x="1122" y="1304"/>
                    <a:pt x="1240" y="1318"/>
                    <a:pt x="1354" y="1337"/>
                  </a:cubicBezTo>
                  <a:cubicBezTo>
                    <a:pt x="1394" y="1343"/>
                    <a:pt x="1435" y="1348"/>
                    <a:pt x="1476" y="1348"/>
                  </a:cubicBezTo>
                  <a:cubicBezTo>
                    <a:pt x="1533" y="1348"/>
                    <a:pt x="1588" y="1339"/>
                    <a:pt x="1633" y="1309"/>
                  </a:cubicBezTo>
                  <a:cubicBezTo>
                    <a:pt x="1823" y="1189"/>
                    <a:pt x="1558" y="788"/>
                    <a:pt x="1485" y="662"/>
                  </a:cubicBezTo>
                  <a:cubicBezTo>
                    <a:pt x="1337" y="417"/>
                    <a:pt x="1142" y="196"/>
                    <a:pt x="880" y="73"/>
                  </a:cubicBezTo>
                  <a:cubicBezTo>
                    <a:pt x="778" y="28"/>
                    <a:pt x="662" y="1"/>
                    <a:pt x="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2" name="Google Shape;7702;p59"/>
            <p:cNvSpPr/>
            <p:nvPr/>
          </p:nvSpPr>
          <p:spPr>
            <a:xfrm>
              <a:off x="1704575" y="2073375"/>
              <a:ext cx="72125" cy="44175"/>
            </a:xfrm>
            <a:custGeom>
              <a:avLst/>
              <a:gdLst/>
              <a:ahLst/>
              <a:cxnLst/>
              <a:rect l="l" t="t" r="r" b="b"/>
              <a:pathLst>
                <a:path w="2885" h="1767" extrusionOk="0">
                  <a:moveTo>
                    <a:pt x="1395" y="1"/>
                  </a:moveTo>
                  <a:cubicBezTo>
                    <a:pt x="1182" y="1"/>
                    <a:pt x="962" y="67"/>
                    <a:pt x="776" y="175"/>
                  </a:cubicBezTo>
                  <a:cubicBezTo>
                    <a:pt x="544" y="309"/>
                    <a:pt x="0" y="688"/>
                    <a:pt x="36" y="973"/>
                  </a:cubicBezTo>
                  <a:cubicBezTo>
                    <a:pt x="73" y="1291"/>
                    <a:pt x="569" y="1497"/>
                    <a:pt x="823" y="1578"/>
                  </a:cubicBezTo>
                  <a:cubicBezTo>
                    <a:pt x="1172" y="1690"/>
                    <a:pt x="1532" y="1751"/>
                    <a:pt x="1897" y="1765"/>
                  </a:cubicBezTo>
                  <a:cubicBezTo>
                    <a:pt x="1931" y="1766"/>
                    <a:pt x="1965" y="1767"/>
                    <a:pt x="1999" y="1767"/>
                  </a:cubicBezTo>
                  <a:cubicBezTo>
                    <a:pt x="2202" y="1767"/>
                    <a:pt x="2408" y="1740"/>
                    <a:pt x="2575" y="1628"/>
                  </a:cubicBezTo>
                  <a:cubicBezTo>
                    <a:pt x="2773" y="1500"/>
                    <a:pt x="2885" y="1221"/>
                    <a:pt x="2762" y="1023"/>
                  </a:cubicBezTo>
                  <a:cubicBezTo>
                    <a:pt x="2706" y="931"/>
                    <a:pt x="2617" y="872"/>
                    <a:pt x="2536" y="805"/>
                  </a:cubicBezTo>
                  <a:cubicBezTo>
                    <a:pt x="2274" y="582"/>
                    <a:pt x="2104" y="253"/>
                    <a:pt x="1800" y="94"/>
                  </a:cubicBezTo>
                  <a:cubicBezTo>
                    <a:pt x="1674" y="30"/>
                    <a:pt x="1536"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3" name="Google Shape;7703;p59"/>
            <p:cNvSpPr/>
            <p:nvPr/>
          </p:nvSpPr>
          <p:spPr>
            <a:xfrm>
              <a:off x="1707225" y="2084350"/>
              <a:ext cx="31400" cy="4875"/>
            </a:xfrm>
            <a:custGeom>
              <a:avLst/>
              <a:gdLst/>
              <a:ahLst/>
              <a:cxnLst/>
              <a:rect l="l" t="t" r="r" b="b"/>
              <a:pathLst>
                <a:path w="1256" h="195" extrusionOk="0">
                  <a:moveTo>
                    <a:pt x="694" y="1"/>
                  </a:moveTo>
                  <a:cubicBezTo>
                    <a:pt x="474" y="1"/>
                    <a:pt x="254" y="32"/>
                    <a:pt x="42" y="93"/>
                  </a:cubicBezTo>
                  <a:cubicBezTo>
                    <a:pt x="14" y="98"/>
                    <a:pt x="0" y="126"/>
                    <a:pt x="6" y="154"/>
                  </a:cubicBezTo>
                  <a:cubicBezTo>
                    <a:pt x="11" y="165"/>
                    <a:pt x="14" y="177"/>
                    <a:pt x="25" y="182"/>
                  </a:cubicBezTo>
                  <a:cubicBezTo>
                    <a:pt x="36" y="191"/>
                    <a:pt x="47" y="194"/>
                    <a:pt x="58" y="194"/>
                  </a:cubicBezTo>
                  <a:cubicBezTo>
                    <a:pt x="62" y="194"/>
                    <a:pt x="66" y="194"/>
                    <a:pt x="70" y="193"/>
                  </a:cubicBezTo>
                  <a:cubicBezTo>
                    <a:pt x="270" y="135"/>
                    <a:pt x="476" y="106"/>
                    <a:pt x="683" y="106"/>
                  </a:cubicBezTo>
                  <a:cubicBezTo>
                    <a:pt x="851" y="106"/>
                    <a:pt x="1019" y="125"/>
                    <a:pt x="1186" y="163"/>
                  </a:cubicBezTo>
                  <a:cubicBezTo>
                    <a:pt x="1189" y="163"/>
                    <a:pt x="1193" y="164"/>
                    <a:pt x="1197" y="164"/>
                  </a:cubicBezTo>
                  <a:cubicBezTo>
                    <a:pt x="1221" y="164"/>
                    <a:pt x="1242" y="148"/>
                    <a:pt x="1247" y="124"/>
                  </a:cubicBezTo>
                  <a:cubicBezTo>
                    <a:pt x="1256" y="96"/>
                    <a:pt x="1239" y="68"/>
                    <a:pt x="1211" y="59"/>
                  </a:cubicBezTo>
                  <a:cubicBezTo>
                    <a:pt x="1040" y="20"/>
                    <a:pt x="867" y="1"/>
                    <a:pt x="694"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4" name="Google Shape;7704;p59"/>
            <p:cNvSpPr/>
            <p:nvPr/>
          </p:nvSpPr>
          <p:spPr>
            <a:xfrm>
              <a:off x="1707575" y="2091150"/>
              <a:ext cx="26600" cy="10050"/>
            </a:xfrm>
            <a:custGeom>
              <a:avLst/>
              <a:gdLst/>
              <a:ahLst/>
              <a:cxnLst/>
              <a:rect l="l" t="t" r="r" b="b"/>
              <a:pathLst>
                <a:path w="1064" h="402" extrusionOk="0">
                  <a:moveTo>
                    <a:pt x="59" y="1"/>
                  </a:moveTo>
                  <a:cubicBezTo>
                    <a:pt x="41" y="1"/>
                    <a:pt x="23" y="10"/>
                    <a:pt x="14" y="24"/>
                  </a:cubicBezTo>
                  <a:cubicBezTo>
                    <a:pt x="0" y="50"/>
                    <a:pt x="6" y="77"/>
                    <a:pt x="28" y="94"/>
                  </a:cubicBezTo>
                  <a:cubicBezTo>
                    <a:pt x="321" y="276"/>
                    <a:pt x="659" y="384"/>
                    <a:pt x="1004" y="401"/>
                  </a:cubicBezTo>
                  <a:cubicBezTo>
                    <a:pt x="1008" y="402"/>
                    <a:pt x="1011" y="402"/>
                    <a:pt x="1014" y="402"/>
                  </a:cubicBezTo>
                  <a:cubicBezTo>
                    <a:pt x="1040" y="402"/>
                    <a:pt x="1058" y="381"/>
                    <a:pt x="1060" y="354"/>
                  </a:cubicBezTo>
                  <a:cubicBezTo>
                    <a:pt x="1063" y="323"/>
                    <a:pt x="1038" y="301"/>
                    <a:pt x="1010" y="298"/>
                  </a:cubicBezTo>
                  <a:cubicBezTo>
                    <a:pt x="684" y="281"/>
                    <a:pt x="363" y="178"/>
                    <a:pt x="84" y="8"/>
                  </a:cubicBezTo>
                  <a:cubicBezTo>
                    <a:pt x="76" y="3"/>
                    <a:pt x="68" y="1"/>
                    <a:pt x="59" y="1"/>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5" name="Google Shape;7705;p59"/>
            <p:cNvSpPr/>
            <p:nvPr/>
          </p:nvSpPr>
          <p:spPr>
            <a:xfrm>
              <a:off x="1704225" y="2077950"/>
              <a:ext cx="53925" cy="33700"/>
            </a:xfrm>
            <a:custGeom>
              <a:avLst/>
              <a:gdLst/>
              <a:ahLst/>
              <a:cxnLst/>
              <a:rect l="l" t="t" r="r" b="b"/>
              <a:pathLst>
                <a:path w="2157" h="1348" extrusionOk="0">
                  <a:moveTo>
                    <a:pt x="1104" y="1"/>
                  </a:moveTo>
                  <a:cubicBezTo>
                    <a:pt x="932" y="1"/>
                    <a:pt x="751" y="61"/>
                    <a:pt x="597" y="156"/>
                  </a:cubicBezTo>
                  <a:cubicBezTo>
                    <a:pt x="424" y="268"/>
                    <a:pt x="0" y="575"/>
                    <a:pt x="14" y="792"/>
                  </a:cubicBezTo>
                  <a:cubicBezTo>
                    <a:pt x="34" y="1038"/>
                    <a:pt x="399" y="1180"/>
                    <a:pt x="592" y="1236"/>
                  </a:cubicBezTo>
                  <a:cubicBezTo>
                    <a:pt x="848" y="1308"/>
                    <a:pt x="1122" y="1348"/>
                    <a:pt x="1395" y="1348"/>
                  </a:cubicBezTo>
                  <a:cubicBezTo>
                    <a:pt x="1574" y="1348"/>
                    <a:pt x="1763" y="1328"/>
                    <a:pt x="1911" y="1222"/>
                  </a:cubicBezTo>
                  <a:cubicBezTo>
                    <a:pt x="2065" y="1119"/>
                    <a:pt x="2157" y="898"/>
                    <a:pt x="2073" y="748"/>
                  </a:cubicBezTo>
                  <a:cubicBezTo>
                    <a:pt x="2034" y="684"/>
                    <a:pt x="1967" y="636"/>
                    <a:pt x="1908" y="589"/>
                  </a:cubicBezTo>
                  <a:cubicBezTo>
                    <a:pt x="1716" y="424"/>
                    <a:pt x="1602" y="173"/>
                    <a:pt x="1376" y="61"/>
                  </a:cubicBezTo>
                  <a:cubicBezTo>
                    <a:pt x="1292" y="20"/>
                    <a:pt x="1199"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6" name="Google Shape;7706;p59"/>
            <p:cNvSpPr/>
            <p:nvPr/>
          </p:nvSpPr>
          <p:spPr>
            <a:xfrm>
              <a:off x="1645625" y="2090950"/>
              <a:ext cx="52900" cy="52900"/>
            </a:xfrm>
            <a:custGeom>
              <a:avLst/>
              <a:gdLst/>
              <a:ahLst/>
              <a:cxnLst/>
              <a:rect l="l" t="t" r="r" b="b"/>
              <a:pathLst>
                <a:path w="2116" h="2116" extrusionOk="0">
                  <a:moveTo>
                    <a:pt x="1758" y="0"/>
                  </a:moveTo>
                  <a:cubicBezTo>
                    <a:pt x="1736" y="0"/>
                    <a:pt x="1713" y="2"/>
                    <a:pt x="1689" y="5"/>
                  </a:cubicBezTo>
                  <a:cubicBezTo>
                    <a:pt x="1348" y="44"/>
                    <a:pt x="997" y="169"/>
                    <a:pt x="670" y="267"/>
                  </a:cubicBezTo>
                  <a:cubicBezTo>
                    <a:pt x="509" y="317"/>
                    <a:pt x="333" y="376"/>
                    <a:pt x="235" y="515"/>
                  </a:cubicBezTo>
                  <a:cubicBezTo>
                    <a:pt x="84" y="727"/>
                    <a:pt x="177" y="1017"/>
                    <a:pt x="146" y="1274"/>
                  </a:cubicBezTo>
                  <a:cubicBezTo>
                    <a:pt x="118" y="1492"/>
                    <a:pt x="1" y="1720"/>
                    <a:pt x="104" y="1913"/>
                  </a:cubicBezTo>
                  <a:cubicBezTo>
                    <a:pt x="180" y="2060"/>
                    <a:pt x="342" y="2115"/>
                    <a:pt x="512" y="2115"/>
                  </a:cubicBezTo>
                  <a:cubicBezTo>
                    <a:pt x="599" y="2115"/>
                    <a:pt x="688" y="2101"/>
                    <a:pt x="768" y="2077"/>
                  </a:cubicBezTo>
                  <a:cubicBezTo>
                    <a:pt x="1446" y="1882"/>
                    <a:pt x="1979" y="1266"/>
                    <a:pt x="2074" y="568"/>
                  </a:cubicBezTo>
                  <a:cubicBezTo>
                    <a:pt x="2115" y="261"/>
                    <a:pt x="2057" y="0"/>
                    <a:pt x="1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7" name="Google Shape;7707;p59"/>
            <p:cNvSpPr/>
            <p:nvPr/>
          </p:nvSpPr>
          <p:spPr>
            <a:xfrm>
              <a:off x="1669625" y="2095975"/>
              <a:ext cx="28200" cy="36950"/>
            </a:xfrm>
            <a:custGeom>
              <a:avLst/>
              <a:gdLst/>
              <a:ahLst/>
              <a:cxnLst/>
              <a:rect l="l" t="t" r="r" b="b"/>
              <a:pathLst>
                <a:path w="1128" h="1478" extrusionOk="0">
                  <a:moveTo>
                    <a:pt x="1067" y="0"/>
                  </a:moveTo>
                  <a:cubicBezTo>
                    <a:pt x="1047" y="0"/>
                    <a:pt x="1030" y="12"/>
                    <a:pt x="1022" y="32"/>
                  </a:cubicBezTo>
                  <a:cubicBezTo>
                    <a:pt x="826" y="537"/>
                    <a:pt x="505" y="984"/>
                    <a:pt x="93" y="1324"/>
                  </a:cubicBezTo>
                  <a:cubicBezTo>
                    <a:pt x="79" y="1324"/>
                    <a:pt x="65" y="1332"/>
                    <a:pt x="53" y="1344"/>
                  </a:cubicBezTo>
                  <a:lnTo>
                    <a:pt x="14" y="1388"/>
                  </a:lnTo>
                  <a:cubicBezTo>
                    <a:pt x="0" y="1408"/>
                    <a:pt x="0" y="1436"/>
                    <a:pt x="17" y="1458"/>
                  </a:cubicBezTo>
                  <a:lnTo>
                    <a:pt x="26" y="1463"/>
                  </a:lnTo>
                  <a:cubicBezTo>
                    <a:pt x="34" y="1473"/>
                    <a:pt x="44" y="1478"/>
                    <a:pt x="54" y="1478"/>
                  </a:cubicBezTo>
                  <a:cubicBezTo>
                    <a:pt x="64" y="1478"/>
                    <a:pt x="74" y="1472"/>
                    <a:pt x="81" y="1461"/>
                  </a:cubicBezTo>
                  <a:cubicBezTo>
                    <a:pt x="544" y="1098"/>
                    <a:pt x="904" y="618"/>
                    <a:pt x="1116" y="69"/>
                  </a:cubicBezTo>
                  <a:cubicBezTo>
                    <a:pt x="1128" y="41"/>
                    <a:pt x="1114" y="13"/>
                    <a:pt x="1088" y="4"/>
                  </a:cubicBezTo>
                  <a:cubicBezTo>
                    <a:pt x="1081" y="2"/>
                    <a:pt x="1074" y="0"/>
                    <a:pt x="1067"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8" name="Google Shape;7708;p59"/>
            <p:cNvSpPr/>
            <p:nvPr/>
          </p:nvSpPr>
          <p:spPr>
            <a:xfrm>
              <a:off x="1665150" y="2093875"/>
              <a:ext cx="27925" cy="22600"/>
            </a:xfrm>
            <a:custGeom>
              <a:avLst/>
              <a:gdLst/>
              <a:ahLst/>
              <a:cxnLst/>
              <a:rect l="l" t="t" r="r" b="b"/>
              <a:pathLst>
                <a:path w="1117" h="904" extrusionOk="0">
                  <a:moveTo>
                    <a:pt x="1062" y="0"/>
                  </a:moveTo>
                  <a:cubicBezTo>
                    <a:pt x="1055" y="0"/>
                    <a:pt x="1048" y="2"/>
                    <a:pt x="1042" y="5"/>
                  </a:cubicBezTo>
                  <a:cubicBezTo>
                    <a:pt x="637" y="180"/>
                    <a:pt x="285" y="465"/>
                    <a:pt x="20" y="819"/>
                  </a:cubicBezTo>
                  <a:cubicBezTo>
                    <a:pt x="1" y="844"/>
                    <a:pt x="9" y="875"/>
                    <a:pt x="29" y="892"/>
                  </a:cubicBezTo>
                  <a:cubicBezTo>
                    <a:pt x="39" y="900"/>
                    <a:pt x="50" y="903"/>
                    <a:pt x="60" y="903"/>
                  </a:cubicBezTo>
                  <a:cubicBezTo>
                    <a:pt x="76" y="903"/>
                    <a:pt x="90" y="895"/>
                    <a:pt x="99" y="878"/>
                  </a:cubicBezTo>
                  <a:cubicBezTo>
                    <a:pt x="350" y="540"/>
                    <a:pt x="693" y="270"/>
                    <a:pt x="1081" y="97"/>
                  </a:cubicBezTo>
                  <a:cubicBezTo>
                    <a:pt x="1108" y="88"/>
                    <a:pt x="1117" y="55"/>
                    <a:pt x="1108" y="33"/>
                  </a:cubicBezTo>
                  <a:cubicBezTo>
                    <a:pt x="1100" y="12"/>
                    <a:pt x="1081" y="0"/>
                    <a:pt x="1062"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9" name="Google Shape;7709;p59"/>
            <p:cNvSpPr/>
            <p:nvPr/>
          </p:nvSpPr>
          <p:spPr>
            <a:xfrm>
              <a:off x="1659175" y="2093000"/>
              <a:ext cx="36150" cy="36150"/>
            </a:xfrm>
            <a:custGeom>
              <a:avLst/>
              <a:gdLst/>
              <a:ahLst/>
              <a:cxnLst/>
              <a:rect l="l" t="t" r="r" b="b"/>
              <a:pathLst>
                <a:path w="1446" h="1446" extrusionOk="0">
                  <a:moveTo>
                    <a:pt x="1196" y="1"/>
                  </a:moveTo>
                  <a:cubicBezTo>
                    <a:pt x="1181" y="1"/>
                    <a:pt x="1166" y="2"/>
                    <a:pt x="1149" y="3"/>
                  </a:cubicBezTo>
                  <a:cubicBezTo>
                    <a:pt x="923" y="31"/>
                    <a:pt x="681" y="118"/>
                    <a:pt x="458" y="185"/>
                  </a:cubicBezTo>
                  <a:cubicBezTo>
                    <a:pt x="346" y="215"/>
                    <a:pt x="226" y="257"/>
                    <a:pt x="162" y="352"/>
                  </a:cubicBezTo>
                  <a:cubicBezTo>
                    <a:pt x="59" y="500"/>
                    <a:pt x="123" y="695"/>
                    <a:pt x="98" y="871"/>
                  </a:cubicBezTo>
                  <a:cubicBezTo>
                    <a:pt x="81" y="1019"/>
                    <a:pt x="0" y="1175"/>
                    <a:pt x="67" y="1309"/>
                  </a:cubicBezTo>
                  <a:cubicBezTo>
                    <a:pt x="117" y="1408"/>
                    <a:pt x="231" y="1446"/>
                    <a:pt x="350" y="1446"/>
                  </a:cubicBezTo>
                  <a:cubicBezTo>
                    <a:pt x="408" y="1446"/>
                    <a:pt x="468" y="1436"/>
                    <a:pt x="522" y="1421"/>
                  </a:cubicBezTo>
                  <a:cubicBezTo>
                    <a:pt x="988" y="1287"/>
                    <a:pt x="1353" y="866"/>
                    <a:pt x="1414" y="388"/>
                  </a:cubicBezTo>
                  <a:cubicBezTo>
                    <a:pt x="1446" y="180"/>
                    <a:pt x="1404"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0" name="Google Shape;7710;p59"/>
            <p:cNvSpPr/>
            <p:nvPr/>
          </p:nvSpPr>
          <p:spPr>
            <a:xfrm>
              <a:off x="1690550" y="2093950"/>
              <a:ext cx="48075" cy="63750"/>
            </a:xfrm>
            <a:custGeom>
              <a:avLst/>
              <a:gdLst/>
              <a:ahLst/>
              <a:cxnLst/>
              <a:rect l="l" t="t" r="r" b="b"/>
              <a:pathLst>
                <a:path w="1923" h="2550" extrusionOk="0">
                  <a:moveTo>
                    <a:pt x="667" y="0"/>
                  </a:moveTo>
                  <a:cubicBezTo>
                    <a:pt x="531" y="0"/>
                    <a:pt x="394" y="64"/>
                    <a:pt x="265" y="225"/>
                  </a:cubicBezTo>
                  <a:cubicBezTo>
                    <a:pt x="112" y="412"/>
                    <a:pt x="65" y="663"/>
                    <a:pt x="37" y="900"/>
                  </a:cubicBezTo>
                  <a:cubicBezTo>
                    <a:pt x="0" y="1221"/>
                    <a:pt x="3" y="1544"/>
                    <a:pt x="39" y="1865"/>
                  </a:cubicBezTo>
                  <a:cubicBezTo>
                    <a:pt x="56" y="2019"/>
                    <a:pt x="98" y="2192"/>
                    <a:pt x="232" y="2264"/>
                  </a:cubicBezTo>
                  <a:cubicBezTo>
                    <a:pt x="281" y="2291"/>
                    <a:pt x="335" y="2300"/>
                    <a:pt x="391" y="2300"/>
                  </a:cubicBezTo>
                  <a:cubicBezTo>
                    <a:pt x="506" y="2300"/>
                    <a:pt x="630" y="2262"/>
                    <a:pt x="746" y="2262"/>
                  </a:cubicBezTo>
                  <a:cubicBezTo>
                    <a:pt x="800" y="2262"/>
                    <a:pt x="853" y="2270"/>
                    <a:pt x="902" y="2295"/>
                  </a:cubicBezTo>
                  <a:cubicBezTo>
                    <a:pt x="971" y="2331"/>
                    <a:pt x="1019" y="2401"/>
                    <a:pt x="1083" y="2448"/>
                  </a:cubicBezTo>
                  <a:cubicBezTo>
                    <a:pt x="1157" y="2510"/>
                    <a:pt x="1250" y="2550"/>
                    <a:pt x="1346" y="2550"/>
                  </a:cubicBezTo>
                  <a:cubicBezTo>
                    <a:pt x="1362" y="2550"/>
                    <a:pt x="1379" y="2549"/>
                    <a:pt x="1395" y="2546"/>
                  </a:cubicBezTo>
                  <a:cubicBezTo>
                    <a:pt x="1507" y="2529"/>
                    <a:pt x="1607" y="2446"/>
                    <a:pt x="1635" y="2337"/>
                  </a:cubicBezTo>
                  <a:cubicBezTo>
                    <a:pt x="1663" y="2220"/>
                    <a:pt x="1602" y="2094"/>
                    <a:pt x="1616" y="1971"/>
                  </a:cubicBezTo>
                  <a:cubicBezTo>
                    <a:pt x="1632" y="1837"/>
                    <a:pt x="1738" y="1740"/>
                    <a:pt x="1794" y="1623"/>
                  </a:cubicBezTo>
                  <a:cubicBezTo>
                    <a:pt x="1923" y="1341"/>
                    <a:pt x="1752" y="1020"/>
                    <a:pt x="1585" y="758"/>
                  </a:cubicBezTo>
                  <a:cubicBezTo>
                    <a:pt x="1394" y="461"/>
                    <a:pt x="1033" y="0"/>
                    <a:pt x="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1" name="Google Shape;7711;p59"/>
            <p:cNvSpPr/>
            <p:nvPr/>
          </p:nvSpPr>
          <p:spPr>
            <a:xfrm>
              <a:off x="1696825" y="2092475"/>
              <a:ext cx="8675" cy="33325"/>
            </a:xfrm>
            <a:custGeom>
              <a:avLst/>
              <a:gdLst/>
              <a:ahLst/>
              <a:cxnLst/>
              <a:rect l="l" t="t" r="r" b="b"/>
              <a:pathLst>
                <a:path w="347" h="1333" extrusionOk="0">
                  <a:moveTo>
                    <a:pt x="289" y="0"/>
                  </a:moveTo>
                  <a:cubicBezTo>
                    <a:pt x="272" y="0"/>
                    <a:pt x="255" y="8"/>
                    <a:pt x="246" y="24"/>
                  </a:cubicBezTo>
                  <a:cubicBezTo>
                    <a:pt x="9" y="409"/>
                    <a:pt x="0" y="920"/>
                    <a:pt x="232" y="1308"/>
                  </a:cubicBezTo>
                  <a:cubicBezTo>
                    <a:pt x="235" y="1311"/>
                    <a:pt x="238" y="1319"/>
                    <a:pt x="246" y="1322"/>
                  </a:cubicBezTo>
                  <a:cubicBezTo>
                    <a:pt x="253" y="1329"/>
                    <a:pt x="263" y="1333"/>
                    <a:pt x="274" y="1333"/>
                  </a:cubicBezTo>
                  <a:cubicBezTo>
                    <a:pt x="284" y="1333"/>
                    <a:pt x="294" y="1330"/>
                    <a:pt x="305" y="1325"/>
                  </a:cubicBezTo>
                  <a:cubicBezTo>
                    <a:pt x="330" y="1311"/>
                    <a:pt x="335" y="1280"/>
                    <a:pt x="321" y="1255"/>
                  </a:cubicBezTo>
                  <a:cubicBezTo>
                    <a:pt x="109" y="900"/>
                    <a:pt x="115" y="426"/>
                    <a:pt x="332" y="77"/>
                  </a:cubicBezTo>
                  <a:cubicBezTo>
                    <a:pt x="346" y="55"/>
                    <a:pt x="338" y="22"/>
                    <a:pt x="316" y="8"/>
                  </a:cubicBezTo>
                  <a:cubicBezTo>
                    <a:pt x="308" y="3"/>
                    <a:pt x="298" y="0"/>
                    <a:pt x="289"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2" name="Google Shape;7712;p59"/>
            <p:cNvSpPr/>
            <p:nvPr/>
          </p:nvSpPr>
          <p:spPr>
            <a:xfrm>
              <a:off x="1704925" y="2095650"/>
              <a:ext cx="11025" cy="24675"/>
            </a:xfrm>
            <a:custGeom>
              <a:avLst/>
              <a:gdLst/>
              <a:ahLst/>
              <a:cxnLst/>
              <a:rect l="l" t="t" r="r" b="b"/>
              <a:pathLst>
                <a:path w="441" h="987" extrusionOk="0">
                  <a:moveTo>
                    <a:pt x="60" y="0"/>
                  </a:moveTo>
                  <a:cubicBezTo>
                    <a:pt x="52" y="0"/>
                    <a:pt x="44" y="2"/>
                    <a:pt x="36" y="6"/>
                  </a:cubicBezTo>
                  <a:cubicBezTo>
                    <a:pt x="11" y="20"/>
                    <a:pt x="0" y="51"/>
                    <a:pt x="14" y="76"/>
                  </a:cubicBezTo>
                  <a:cubicBezTo>
                    <a:pt x="159" y="352"/>
                    <a:pt x="271" y="645"/>
                    <a:pt x="335" y="946"/>
                  </a:cubicBezTo>
                  <a:cubicBezTo>
                    <a:pt x="340" y="960"/>
                    <a:pt x="346" y="972"/>
                    <a:pt x="357" y="980"/>
                  </a:cubicBezTo>
                  <a:cubicBezTo>
                    <a:pt x="365" y="984"/>
                    <a:pt x="375" y="987"/>
                    <a:pt x="385" y="987"/>
                  </a:cubicBezTo>
                  <a:cubicBezTo>
                    <a:pt x="389" y="987"/>
                    <a:pt x="393" y="986"/>
                    <a:pt x="396" y="985"/>
                  </a:cubicBezTo>
                  <a:cubicBezTo>
                    <a:pt x="424" y="977"/>
                    <a:pt x="441" y="952"/>
                    <a:pt x="433" y="924"/>
                  </a:cubicBezTo>
                  <a:cubicBezTo>
                    <a:pt x="363" y="612"/>
                    <a:pt x="257" y="308"/>
                    <a:pt x="106" y="26"/>
                  </a:cubicBezTo>
                  <a:cubicBezTo>
                    <a:pt x="96" y="10"/>
                    <a:pt x="79" y="0"/>
                    <a:pt x="60" y="0"/>
                  </a:cubicBezTo>
                  <a:close/>
                </a:path>
              </a:pathLst>
            </a:custGeom>
            <a:solidFill>
              <a:srgbClr val="FAD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3" name="Google Shape;7713;p59"/>
            <p:cNvSpPr/>
            <p:nvPr/>
          </p:nvSpPr>
          <p:spPr>
            <a:xfrm>
              <a:off x="1694450" y="2092650"/>
              <a:ext cx="35525" cy="46925"/>
            </a:xfrm>
            <a:custGeom>
              <a:avLst/>
              <a:gdLst/>
              <a:ahLst/>
              <a:cxnLst/>
              <a:rect l="l" t="t" r="r" b="b"/>
              <a:pathLst>
                <a:path w="1421" h="1877" extrusionOk="0">
                  <a:moveTo>
                    <a:pt x="489" y="1"/>
                  </a:moveTo>
                  <a:cubicBezTo>
                    <a:pt x="389" y="1"/>
                    <a:pt x="288" y="48"/>
                    <a:pt x="193" y="165"/>
                  </a:cubicBezTo>
                  <a:cubicBezTo>
                    <a:pt x="82" y="305"/>
                    <a:pt x="42" y="486"/>
                    <a:pt x="26" y="662"/>
                  </a:cubicBezTo>
                  <a:cubicBezTo>
                    <a:pt x="1" y="899"/>
                    <a:pt x="1" y="1136"/>
                    <a:pt x="29" y="1371"/>
                  </a:cubicBezTo>
                  <a:cubicBezTo>
                    <a:pt x="42" y="1482"/>
                    <a:pt x="70" y="1608"/>
                    <a:pt x="174" y="1663"/>
                  </a:cubicBezTo>
                  <a:cubicBezTo>
                    <a:pt x="210" y="1684"/>
                    <a:pt x="250" y="1691"/>
                    <a:pt x="291" y="1691"/>
                  </a:cubicBezTo>
                  <a:cubicBezTo>
                    <a:pt x="374" y="1691"/>
                    <a:pt x="463" y="1663"/>
                    <a:pt x="548" y="1663"/>
                  </a:cubicBezTo>
                  <a:cubicBezTo>
                    <a:pt x="588" y="1663"/>
                    <a:pt x="628" y="1669"/>
                    <a:pt x="665" y="1689"/>
                  </a:cubicBezTo>
                  <a:cubicBezTo>
                    <a:pt x="715" y="1716"/>
                    <a:pt x="754" y="1764"/>
                    <a:pt x="801" y="1803"/>
                  </a:cubicBezTo>
                  <a:cubicBezTo>
                    <a:pt x="853" y="1847"/>
                    <a:pt x="922" y="1876"/>
                    <a:pt x="990" y="1876"/>
                  </a:cubicBezTo>
                  <a:cubicBezTo>
                    <a:pt x="1004" y="1876"/>
                    <a:pt x="1017" y="1875"/>
                    <a:pt x="1030" y="1873"/>
                  </a:cubicBezTo>
                  <a:cubicBezTo>
                    <a:pt x="1111" y="1859"/>
                    <a:pt x="1186" y="1800"/>
                    <a:pt x="1209" y="1719"/>
                  </a:cubicBezTo>
                  <a:cubicBezTo>
                    <a:pt x="1228" y="1630"/>
                    <a:pt x="1181" y="1538"/>
                    <a:pt x="1195" y="1451"/>
                  </a:cubicBezTo>
                  <a:cubicBezTo>
                    <a:pt x="1209" y="1354"/>
                    <a:pt x="1284" y="1284"/>
                    <a:pt x="1326" y="1198"/>
                  </a:cubicBezTo>
                  <a:cubicBezTo>
                    <a:pt x="1421" y="991"/>
                    <a:pt x="1295" y="754"/>
                    <a:pt x="1172" y="561"/>
                  </a:cubicBezTo>
                  <a:cubicBezTo>
                    <a:pt x="1024" y="338"/>
                    <a:pt x="757"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4" name="Google Shape;7714;p59"/>
            <p:cNvSpPr/>
            <p:nvPr/>
          </p:nvSpPr>
          <p:spPr>
            <a:xfrm>
              <a:off x="1680850" y="2044450"/>
              <a:ext cx="60500" cy="47525"/>
            </a:xfrm>
            <a:custGeom>
              <a:avLst/>
              <a:gdLst/>
              <a:ahLst/>
              <a:cxnLst/>
              <a:rect l="l" t="t" r="r" b="b"/>
              <a:pathLst>
                <a:path w="2420" h="1901" extrusionOk="0">
                  <a:moveTo>
                    <a:pt x="405" y="1"/>
                  </a:moveTo>
                  <a:cubicBezTo>
                    <a:pt x="305" y="23"/>
                    <a:pt x="196" y="32"/>
                    <a:pt x="121" y="99"/>
                  </a:cubicBezTo>
                  <a:cubicBezTo>
                    <a:pt x="1" y="199"/>
                    <a:pt x="12" y="383"/>
                    <a:pt x="51" y="537"/>
                  </a:cubicBezTo>
                  <a:cubicBezTo>
                    <a:pt x="137" y="916"/>
                    <a:pt x="374" y="1664"/>
                    <a:pt x="754" y="1862"/>
                  </a:cubicBezTo>
                  <a:cubicBezTo>
                    <a:pt x="806" y="1888"/>
                    <a:pt x="860" y="1900"/>
                    <a:pt x="917" y="1900"/>
                  </a:cubicBezTo>
                  <a:cubicBezTo>
                    <a:pt x="1304" y="1900"/>
                    <a:pt x="1783" y="1343"/>
                    <a:pt x="2006" y="1134"/>
                  </a:cubicBezTo>
                  <a:cubicBezTo>
                    <a:pt x="2132" y="1011"/>
                    <a:pt x="2258" y="885"/>
                    <a:pt x="2336" y="732"/>
                  </a:cubicBezTo>
                  <a:cubicBezTo>
                    <a:pt x="2378" y="643"/>
                    <a:pt x="2405" y="545"/>
                    <a:pt x="2419" y="447"/>
                  </a:cubicBezTo>
                  <a:lnTo>
                    <a:pt x="2419" y="447"/>
                  </a:lnTo>
                  <a:cubicBezTo>
                    <a:pt x="2113" y="763"/>
                    <a:pt x="1722" y="994"/>
                    <a:pt x="1295" y="1097"/>
                  </a:cubicBezTo>
                  <a:cubicBezTo>
                    <a:pt x="1257" y="1107"/>
                    <a:pt x="1220" y="1115"/>
                    <a:pt x="1182" y="1115"/>
                  </a:cubicBezTo>
                  <a:cubicBezTo>
                    <a:pt x="1164" y="1115"/>
                    <a:pt x="1146" y="1113"/>
                    <a:pt x="1128" y="1109"/>
                  </a:cubicBezTo>
                  <a:cubicBezTo>
                    <a:pt x="1072" y="1095"/>
                    <a:pt x="1027" y="1053"/>
                    <a:pt x="985" y="1014"/>
                  </a:cubicBezTo>
                  <a:cubicBezTo>
                    <a:pt x="704" y="740"/>
                    <a:pt x="503" y="383"/>
                    <a:pt x="405"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5" name="Google Shape;7715;p59"/>
            <p:cNvSpPr/>
            <p:nvPr/>
          </p:nvSpPr>
          <p:spPr>
            <a:xfrm>
              <a:off x="1649825" y="2090950"/>
              <a:ext cx="48625" cy="41900"/>
            </a:xfrm>
            <a:custGeom>
              <a:avLst/>
              <a:gdLst/>
              <a:ahLst/>
              <a:cxnLst/>
              <a:rect l="l" t="t" r="r" b="b"/>
              <a:pathLst>
                <a:path w="1945" h="1676" extrusionOk="0">
                  <a:moveTo>
                    <a:pt x="1587" y="0"/>
                  </a:moveTo>
                  <a:cubicBezTo>
                    <a:pt x="1565" y="0"/>
                    <a:pt x="1542" y="2"/>
                    <a:pt x="1518" y="5"/>
                  </a:cubicBezTo>
                  <a:cubicBezTo>
                    <a:pt x="1180" y="44"/>
                    <a:pt x="826" y="169"/>
                    <a:pt x="500" y="267"/>
                  </a:cubicBezTo>
                  <a:cubicBezTo>
                    <a:pt x="335" y="317"/>
                    <a:pt x="162" y="376"/>
                    <a:pt x="64" y="515"/>
                  </a:cubicBezTo>
                  <a:cubicBezTo>
                    <a:pt x="31" y="557"/>
                    <a:pt x="14" y="604"/>
                    <a:pt x="0" y="655"/>
                  </a:cubicBezTo>
                  <a:cubicBezTo>
                    <a:pt x="223" y="563"/>
                    <a:pt x="449" y="487"/>
                    <a:pt x="681" y="423"/>
                  </a:cubicBezTo>
                  <a:cubicBezTo>
                    <a:pt x="771" y="399"/>
                    <a:pt x="865" y="378"/>
                    <a:pt x="956" y="378"/>
                  </a:cubicBezTo>
                  <a:cubicBezTo>
                    <a:pt x="1021" y="378"/>
                    <a:pt x="1085" y="389"/>
                    <a:pt x="1144" y="417"/>
                  </a:cubicBezTo>
                  <a:cubicBezTo>
                    <a:pt x="1267" y="473"/>
                    <a:pt x="1350" y="596"/>
                    <a:pt x="1387" y="724"/>
                  </a:cubicBezTo>
                  <a:cubicBezTo>
                    <a:pt x="1420" y="853"/>
                    <a:pt x="1417" y="992"/>
                    <a:pt x="1406" y="1126"/>
                  </a:cubicBezTo>
                  <a:cubicBezTo>
                    <a:pt x="1389" y="1310"/>
                    <a:pt x="1353" y="1494"/>
                    <a:pt x="1306" y="1676"/>
                  </a:cubicBezTo>
                  <a:cubicBezTo>
                    <a:pt x="1621" y="1386"/>
                    <a:pt x="1844" y="992"/>
                    <a:pt x="1900" y="568"/>
                  </a:cubicBezTo>
                  <a:cubicBezTo>
                    <a:pt x="1944" y="261"/>
                    <a:pt x="1887" y="0"/>
                    <a:pt x="1587" y="0"/>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6" name="Google Shape;7716;p59"/>
            <p:cNvSpPr/>
            <p:nvPr/>
          </p:nvSpPr>
          <p:spPr>
            <a:xfrm>
              <a:off x="1690475" y="2093925"/>
              <a:ext cx="46825" cy="46675"/>
            </a:xfrm>
            <a:custGeom>
              <a:avLst/>
              <a:gdLst/>
              <a:ahLst/>
              <a:cxnLst/>
              <a:rect l="l" t="t" r="r" b="b"/>
              <a:pathLst>
                <a:path w="1873" h="1867" extrusionOk="0">
                  <a:moveTo>
                    <a:pt x="668" y="1"/>
                  </a:moveTo>
                  <a:cubicBezTo>
                    <a:pt x="532" y="1"/>
                    <a:pt x="395" y="65"/>
                    <a:pt x="266" y="226"/>
                  </a:cubicBezTo>
                  <a:cubicBezTo>
                    <a:pt x="112" y="413"/>
                    <a:pt x="62" y="664"/>
                    <a:pt x="34" y="901"/>
                  </a:cubicBezTo>
                  <a:cubicBezTo>
                    <a:pt x="1" y="1222"/>
                    <a:pt x="3" y="1545"/>
                    <a:pt x="40" y="1866"/>
                  </a:cubicBezTo>
                  <a:cubicBezTo>
                    <a:pt x="84" y="1691"/>
                    <a:pt x="151" y="1515"/>
                    <a:pt x="238" y="1359"/>
                  </a:cubicBezTo>
                  <a:cubicBezTo>
                    <a:pt x="374" y="1113"/>
                    <a:pt x="592" y="882"/>
                    <a:pt x="865" y="882"/>
                  </a:cubicBezTo>
                  <a:cubicBezTo>
                    <a:pt x="1066" y="882"/>
                    <a:pt x="1245" y="1010"/>
                    <a:pt x="1401" y="1135"/>
                  </a:cubicBezTo>
                  <a:cubicBezTo>
                    <a:pt x="1549" y="1253"/>
                    <a:pt x="1691" y="1378"/>
                    <a:pt x="1831" y="1504"/>
                  </a:cubicBezTo>
                  <a:cubicBezTo>
                    <a:pt x="1873" y="1253"/>
                    <a:pt x="1728" y="985"/>
                    <a:pt x="1582" y="759"/>
                  </a:cubicBezTo>
                  <a:cubicBezTo>
                    <a:pt x="1394" y="460"/>
                    <a:pt x="1033" y="1"/>
                    <a:pt x="668"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7" name="Google Shape;7717;p59"/>
            <p:cNvSpPr/>
            <p:nvPr/>
          </p:nvSpPr>
          <p:spPr>
            <a:xfrm>
              <a:off x="1704575" y="2073525"/>
              <a:ext cx="40250" cy="43000"/>
            </a:xfrm>
            <a:custGeom>
              <a:avLst/>
              <a:gdLst/>
              <a:ahLst/>
              <a:cxnLst/>
              <a:rect l="l" t="t" r="r" b="b"/>
              <a:pathLst>
                <a:path w="1610" h="1720" extrusionOk="0">
                  <a:moveTo>
                    <a:pt x="1389" y="1"/>
                  </a:moveTo>
                  <a:cubicBezTo>
                    <a:pt x="1175" y="1"/>
                    <a:pt x="959" y="68"/>
                    <a:pt x="773" y="177"/>
                  </a:cubicBezTo>
                  <a:cubicBezTo>
                    <a:pt x="541" y="308"/>
                    <a:pt x="0" y="688"/>
                    <a:pt x="34" y="972"/>
                  </a:cubicBezTo>
                  <a:cubicBezTo>
                    <a:pt x="70" y="1293"/>
                    <a:pt x="566" y="1497"/>
                    <a:pt x="820" y="1575"/>
                  </a:cubicBezTo>
                  <a:cubicBezTo>
                    <a:pt x="1032" y="1642"/>
                    <a:pt x="1253" y="1689"/>
                    <a:pt x="1479" y="1720"/>
                  </a:cubicBezTo>
                  <a:cubicBezTo>
                    <a:pt x="1364" y="1589"/>
                    <a:pt x="1256" y="1449"/>
                    <a:pt x="1166" y="1301"/>
                  </a:cubicBezTo>
                  <a:cubicBezTo>
                    <a:pt x="1041" y="1101"/>
                    <a:pt x="940" y="863"/>
                    <a:pt x="1002" y="643"/>
                  </a:cubicBezTo>
                  <a:cubicBezTo>
                    <a:pt x="1057" y="450"/>
                    <a:pt x="1225" y="319"/>
                    <a:pt x="1381" y="197"/>
                  </a:cubicBezTo>
                  <a:cubicBezTo>
                    <a:pt x="1456" y="138"/>
                    <a:pt x="1532" y="82"/>
                    <a:pt x="1610" y="26"/>
                  </a:cubicBezTo>
                  <a:cubicBezTo>
                    <a:pt x="1538" y="9"/>
                    <a:pt x="1463" y="1"/>
                    <a:pt x="1389"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8" name="Google Shape;7718;p59"/>
            <p:cNvSpPr/>
            <p:nvPr/>
          </p:nvSpPr>
          <p:spPr>
            <a:xfrm>
              <a:off x="1655250" y="2046900"/>
              <a:ext cx="47175" cy="49500"/>
            </a:xfrm>
            <a:custGeom>
              <a:avLst/>
              <a:gdLst/>
              <a:ahLst/>
              <a:cxnLst/>
              <a:rect l="l" t="t" r="r" b="b"/>
              <a:pathLst>
                <a:path w="1887" h="1980" extrusionOk="0">
                  <a:moveTo>
                    <a:pt x="322" y="1"/>
                  </a:moveTo>
                  <a:lnTo>
                    <a:pt x="322" y="1"/>
                  </a:lnTo>
                  <a:cubicBezTo>
                    <a:pt x="361" y="56"/>
                    <a:pt x="397" y="107"/>
                    <a:pt x="436" y="162"/>
                  </a:cubicBezTo>
                  <a:cubicBezTo>
                    <a:pt x="578" y="366"/>
                    <a:pt x="723" y="573"/>
                    <a:pt x="785" y="810"/>
                  </a:cubicBezTo>
                  <a:cubicBezTo>
                    <a:pt x="849" y="1047"/>
                    <a:pt x="815" y="1326"/>
                    <a:pt x="640" y="1499"/>
                  </a:cubicBezTo>
                  <a:cubicBezTo>
                    <a:pt x="534" y="1605"/>
                    <a:pt x="391" y="1655"/>
                    <a:pt x="252" y="1708"/>
                  </a:cubicBezTo>
                  <a:lnTo>
                    <a:pt x="1" y="1803"/>
                  </a:lnTo>
                  <a:cubicBezTo>
                    <a:pt x="216" y="1831"/>
                    <a:pt x="436" y="1861"/>
                    <a:pt x="654" y="1892"/>
                  </a:cubicBezTo>
                  <a:cubicBezTo>
                    <a:pt x="829" y="1917"/>
                    <a:pt x="1005" y="1942"/>
                    <a:pt x="1184" y="1962"/>
                  </a:cubicBezTo>
                  <a:cubicBezTo>
                    <a:pt x="1244" y="1971"/>
                    <a:pt x="1307" y="1979"/>
                    <a:pt x="1368" y="1979"/>
                  </a:cubicBezTo>
                  <a:cubicBezTo>
                    <a:pt x="1451" y="1979"/>
                    <a:pt x="1532" y="1965"/>
                    <a:pt x="1602" y="1920"/>
                  </a:cubicBezTo>
                  <a:cubicBezTo>
                    <a:pt x="1887" y="1744"/>
                    <a:pt x="1485" y="1133"/>
                    <a:pt x="1373" y="941"/>
                  </a:cubicBezTo>
                  <a:cubicBezTo>
                    <a:pt x="1159" y="567"/>
                    <a:pt x="863" y="238"/>
                    <a:pt x="464" y="56"/>
                  </a:cubicBezTo>
                  <a:cubicBezTo>
                    <a:pt x="419" y="34"/>
                    <a:pt x="369" y="17"/>
                    <a:pt x="322" y="1"/>
                  </a:cubicBezTo>
                  <a:close/>
                </a:path>
              </a:pathLst>
            </a:custGeom>
            <a:solidFill>
              <a:srgbClr val="FFFFF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9" name="Google Shape;7719;p59"/>
            <p:cNvSpPr/>
            <p:nvPr/>
          </p:nvSpPr>
          <p:spPr>
            <a:xfrm>
              <a:off x="1684275" y="2077375"/>
              <a:ext cx="29600" cy="26100"/>
            </a:xfrm>
            <a:custGeom>
              <a:avLst/>
              <a:gdLst/>
              <a:ahLst/>
              <a:cxnLst/>
              <a:rect l="l" t="t" r="r" b="b"/>
              <a:pathLst>
                <a:path w="1184" h="1044" extrusionOk="0">
                  <a:moveTo>
                    <a:pt x="594" y="1"/>
                  </a:moveTo>
                  <a:cubicBezTo>
                    <a:pt x="435" y="1"/>
                    <a:pt x="278" y="74"/>
                    <a:pt x="176" y="210"/>
                  </a:cubicBezTo>
                  <a:cubicBezTo>
                    <a:pt x="0" y="442"/>
                    <a:pt x="51" y="768"/>
                    <a:pt x="279" y="938"/>
                  </a:cubicBezTo>
                  <a:cubicBezTo>
                    <a:pt x="373" y="1010"/>
                    <a:pt x="483" y="1044"/>
                    <a:pt x="592" y="1044"/>
                  </a:cubicBezTo>
                  <a:cubicBezTo>
                    <a:pt x="750" y="1044"/>
                    <a:pt x="906" y="971"/>
                    <a:pt x="1007" y="835"/>
                  </a:cubicBezTo>
                  <a:cubicBezTo>
                    <a:pt x="1183" y="603"/>
                    <a:pt x="1139" y="277"/>
                    <a:pt x="904" y="104"/>
                  </a:cubicBezTo>
                  <a:cubicBezTo>
                    <a:pt x="811" y="34"/>
                    <a:pt x="702" y="1"/>
                    <a:pt x="5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0" name="Google Shape;7720;p59"/>
            <p:cNvSpPr/>
            <p:nvPr/>
          </p:nvSpPr>
          <p:spPr>
            <a:xfrm>
              <a:off x="1690825" y="2083225"/>
              <a:ext cx="16425" cy="14425"/>
            </a:xfrm>
            <a:custGeom>
              <a:avLst/>
              <a:gdLst/>
              <a:ahLst/>
              <a:cxnLst/>
              <a:rect l="l" t="t" r="r" b="b"/>
              <a:pathLst>
                <a:path w="657" h="577" extrusionOk="0">
                  <a:moveTo>
                    <a:pt x="328" y="0"/>
                  </a:moveTo>
                  <a:cubicBezTo>
                    <a:pt x="240" y="0"/>
                    <a:pt x="154" y="41"/>
                    <a:pt x="95" y="115"/>
                  </a:cubicBezTo>
                  <a:cubicBezTo>
                    <a:pt x="1" y="244"/>
                    <a:pt x="28" y="422"/>
                    <a:pt x="154" y="520"/>
                  </a:cubicBezTo>
                  <a:cubicBezTo>
                    <a:pt x="206" y="558"/>
                    <a:pt x="266" y="577"/>
                    <a:pt x="325" y="577"/>
                  </a:cubicBezTo>
                  <a:cubicBezTo>
                    <a:pt x="413" y="577"/>
                    <a:pt x="500" y="536"/>
                    <a:pt x="559" y="461"/>
                  </a:cubicBezTo>
                  <a:cubicBezTo>
                    <a:pt x="656" y="333"/>
                    <a:pt x="628" y="152"/>
                    <a:pt x="500" y="57"/>
                  </a:cubicBezTo>
                  <a:cubicBezTo>
                    <a:pt x="447" y="19"/>
                    <a:pt x="387"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21" name="Google Shape;7721;p59"/>
          <p:cNvGrpSpPr/>
          <p:nvPr/>
        </p:nvGrpSpPr>
        <p:grpSpPr>
          <a:xfrm>
            <a:off x="813063" y="2158370"/>
            <a:ext cx="2445119" cy="2445119"/>
            <a:chOff x="1552925" y="540000"/>
            <a:chExt cx="2984400" cy="2984400"/>
          </a:xfrm>
        </p:grpSpPr>
        <p:sp>
          <p:nvSpPr>
            <p:cNvPr id="7722" name="Google Shape;7722;p59"/>
            <p:cNvSpPr/>
            <p:nvPr/>
          </p:nvSpPr>
          <p:spPr>
            <a:xfrm rot="-2700000">
              <a:off x="1989980" y="977055"/>
              <a:ext cx="2110289" cy="211028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3" name="Google Shape;7723;p59"/>
            <p:cNvSpPr/>
            <p:nvPr/>
          </p:nvSpPr>
          <p:spPr>
            <a:xfrm rot="-2700000">
              <a:off x="2143355" y="1146475"/>
              <a:ext cx="1803575" cy="1771404"/>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24" name="Google Shape;7724;p59"/>
          <p:cNvSpPr txBox="1"/>
          <p:nvPr>
            <p:ph type="title" idx="2"/>
          </p:nvPr>
        </p:nvSpPr>
        <p:spPr>
          <a:xfrm>
            <a:off x="3457938" y="2640038"/>
            <a:ext cx="4360200" cy="10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Clothes</a:t>
            </a:r>
            <a:endParaRPr lang="en-US" altLang="en-GB"/>
          </a:p>
        </p:txBody>
      </p:sp>
      <p:sp>
        <p:nvSpPr>
          <p:cNvPr id="7725" name="Google Shape;7725;p59"/>
          <p:cNvSpPr txBox="1"/>
          <p:nvPr>
            <p:ph type="title"/>
          </p:nvPr>
        </p:nvSpPr>
        <p:spPr>
          <a:xfrm>
            <a:off x="1325850" y="2761188"/>
            <a:ext cx="1419300" cy="123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IV.</a:t>
            </a:r>
            <a:endParaRPr lang="en-GB"/>
          </a:p>
        </p:txBody>
      </p:sp>
      <p:grpSp>
        <p:nvGrpSpPr>
          <p:cNvPr id="7727" name="Google Shape;7727;p59"/>
          <p:cNvGrpSpPr/>
          <p:nvPr/>
        </p:nvGrpSpPr>
        <p:grpSpPr>
          <a:xfrm flipH="1">
            <a:off x="5021448" y="-78942"/>
            <a:ext cx="2765428" cy="2854354"/>
            <a:chOff x="3745175" y="148350"/>
            <a:chExt cx="3500985" cy="3613563"/>
          </a:xfrm>
        </p:grpSpPr>
        <p:sp>
          <p:nvSpPr>
            <p:cNvPr id="7728" name="Google Shape;7728;p59"/>
            <p:cNvSpPr/>
            <p:nvPr/>
          </p:nvSpPr>
          <p:spPr>
            <a:xfrm rot="2145115">
              <a:off x="4513075" y="656819"/>
              <a:ext cx="2378942" cy="1979560"/>
            </a:xfrm>
            <a:custGeom>
              <a:avLst/>
              <a:gdLst/>
              <a:ahLst/>
              <a:cxnLst/>
              <a:rect l="l" t="t" r="r" b="b"/>
              <a:pathLst>
                <a:path w="23401" h="19472" extrusionOk="0">
                  <a:moveTo>
                    <a:pt x="11947" y="0"/>
                  </a:moveTo>
                  <a:cubicBezTo>
                    <a:pt x="11726" y="0"/>
                    <a:pt x="11502" y="49"/>
                    <a:pt x="11302" y="141"/>
                  </a:cubicBezTo>
                  <a:cubicBezTo>
                    <a:pt x="10816" y="364"/>
                    <a:pt x="10454" y="791"/>
                    <a:pt x="10172" y="1245"/>
                  </a:cubicBezTo>
                  <a:cubicBezTo>
                    <a:pt x="9332" y="2612"/>
                    <a:pt x="9131" y="4272"/>
                    <a:pt x="9061" y="5877"/>
                  </a:cubicBezTo>
                  <a:cubicBezTo>
                    <a:pt x="9048" y="6183"/>
                    <a:pt x="9025" y="6524"/>
                    <a:pt x="8796" y="6727"/>
                  </a:cubicBezTo>
                  <a:cubicBezTo>
                    <a:pt x="8675" y="6839"/>
                    <a:pt x="8528" y="6885"/>
                    <a:pt x="8372" y="6885"/>
                  </a:cubicBezTo>
                  <a:cubicBezTo>
                    <a:pt x="8072" y="6885"/>
                    <a:pt x="7739" y="6715"/>
                    <a:pt x="7494" y="6515"/>
                  </a:cubicBezTo>
                  <a:cubicBezTo>
                    <a:pt x="6724" y="5890"/>
                    <a:pt x="6171" y="5026"/>
                    <a:pt x="5404" y="4392"/>
                  </a:cubicBezTo>
                  <a:cubicBezTo>
                    <a:pt x="4900" y="3975"/>
                    <a:pt x="4231" y="3675"/>
                    <a:pt x="3597" y="3675"/>
                  </a:cubicBezTo>
                  <a:cubicBezTo>
                    <a:pt x="3265" y="3675"/>
                    <a:pt x="2943" y="3756"/>
                    <a:pt x="2659" y="3946"/>
                  </a:cubicBezTo>
                  <a:cubicBezTo>
                    <a:pt x="1808" y="4518"/>
                    <a:pt x="1733" y="5745"/>
                    <a:pt x="1947" y="6750"/>
                  </a:cubicBezTo>
                  <a:cubicBezTo>
                    <a:pt x="2204" y="7927"/>
                    <a:pt x="2740" y="9026"/>
                    <a:pt x="3340" y="10072"/>
                  </a:cubicBezTo>
                  <a:cubicBezTo>
                    <a:pt x="3487" y="10326"/>
                    <a:pt x="3635" y="10588"/>
                    <a:pt x="3683" y="10879"/>
                  </a:cubicBezTo>
                  <a:cubicBezTo>
                    <a:pt x="3727" y="11169"/>
                    <a:pt x="3633" y="11504"/>
                    <a:pt x="3381" y="11651"/>
                  </a:cubicBezTo>
                  <a:cubicBezTo>
                    <a:pt x="3262" y="11725"/>
                    <a:pt x="3119" y="11748"/>
                    <a:pt x="2975" y="11748"/>
                  </a:cubicBezTo>
                  <a:cubicBezTo>
                    <a:pt x="2935" y="11748"/>
                    <a:pt x="2894" y="11747"/>
                    <a:pt x="2854" y="11743"/>
                  </a:cubicBezTo>
                  <a:cubicBezTo>
                    <a:pt x="2352" y="11702"/>
                    <a:pt x="1886" y="11467"/>
                    <a:pt x="1390" y="11392"/>
                  </a:cubicBezTo>
                  <a:cubicBezTo>
                    <a:pt x="1302" y="11377"/>
                    <a:pt x="1210" y="11370"/>
                    <a:pt x="1118" y="11370"/>
                  </a:cubicBezTo>
                  <a:cubicBezTo>
                    <a:pt x="694" y="11370"/>
                    <a:pt x="257" y="11530"/>
                    <a:pt x="89" y="11908"/>
                  </a:cubicBezTo>
                  <a:cubicBezTo>
                    <a:pt x="0" y="12112"/>
                    <a:pt x="3" y="12346"/>
                    <a:pt x="17" y="12569"/>
                  </a:cubicBezTo>
                  <a:cubicBezTo>
                    <a:pt x="142" y="14823"/>
                    <a:pt x="982" y="17008"/>
                    <a:pt x="2310" y="18818"/>
                  </a:cubicBezTo>
                  <a:cubicBezTo>
                    <a:pt x="2635" y="19261"/>
                    <a:pt x="4127" y="19472"/>
                    <a:pt x="6161" y="19472"/>
                  </a:cubicBezTo>
                  <a:cubicBezTo>
                    <a:pt x="11446" y="19472"/>
                    <a:pt x="20387" y="18047"/>
                    <a:pt x="21973" y="15563"/>
                  </a:cubicBezTo>
                  <a:cubicBezTo>
                    <a:pt x="22768" y="14310"/>
                    <a:pt x="23401" y="12887"/>
                    <a:pt x="23354" y="11406"/>
                  </a:cubicBezTo>
                  <a:cubicBezTo>
                    <a:pt x="23328" y="10683"/>
                    <a:pt x="23061" y="9871"/>
                    <a:pt x="22386" y="9612"/>
                  </a:cubicBezTo>
                  <a:cubicBezTo>
                    <a:pt x="22231" y="9552"/>
                    <a:pt x="22072" y="9527"/>
                    <a:pt x="21910" y="9527"/>
                  </a:cubicBezTo>
                  <a:cubicBezTo>
                    <a:pt x="21496" y="9527"/>
                    <a:pt x="21064" y="9686"/>
                    <a:pt x="20653" y="9805"/>
                  </a:cubicBezTo>
                  <a:cubicBezTo>
                    <a:pt x="20416" y="9874"/>
                    <a:pt x="20153" y="9923"/>
                    <a:pt x="19900" y="9923"/>
                  </a:cubicBezTo>
                  <a:cubicBezTo>
                    <a:pt x="19546" y="9923"/>
                    <a:pt x="19211" y="9827"/>
                    <a:pt x="18993" y="9559"/>
                  </a:cubicBezTo>
                  <a:cubicBezTo>
                    <a:pt x="18714" y="9219"/>
                    <a:pt x="18742" y="8722"/>
                    <a:pt x="18806" y="8284"/>
                  </a:cubicBezTo>
                  <a:cubicBezTo>
                    <a:pt x="18937" y="7363"/>
                    <a:pt x="19169" y="6457"/>
                    <a:pt x="19492" y="5581"/>
                  </a:cubicBezTo>
                  <a:cubicBezTo>
                    <a:pt x="19671" y="5101"/>
                    <a:pt x="19880" y="4621"/>
                    <a:pt x="19917" y="4111"/>
                  </a:cubicBezTo>
                  <a:cubicBezTo>
                    <a:pt x="19958" y="3597"/>
                    <a:pt x="19794" y="3037"/>
                    <a:pt x="19367" y="2749"/>
                  </a:cubicBezTo>
                  <a:cubicBezTo>
                    <a:pt x="19174" y="2619"/>
                    <a:pt x="18956" y="2563"/>
                    <a:pt x="18730" y="2563"/>
                  </a:cubicBezTo>
                  <a:cubicBezTo>
                    <a:pt x="18283" y="2563"/>
                    <a:pt x="17809" y="2782"/>
                    <a:pt x="17453" y="3073"/>
                  </a:cubicBezTo>
                  <a:cubicBezTo>
                    <a:pt x="16912" y="3514"/>
                    <a:pt x="16505" y="4105"/>
                    <a:pt x="15919" y="4479"/>
                  </a:cubicBezTo>
                  <a:cubicBezTo>
                    <a:pt x="15717" y="4610"/>
                    <a:pt x="15486" y="4712"/>
                    <a:pt x="15247" y="4712"/>
                  </a:cubicBezTo>
                  <a:cubicBezTo>
                    <a:pt x="15211" y="4712"/>
                    <a:pt x="15176" y="4709"/>
                    <a:pt x="15140" y="4705"/>
                  </a:cubicBezTo>
                  <a:cubicBezTo>
                    <a:pt x="14580" y="4632"/>
                    <a:pt x="14290" y="4016"/>
                    <a:pt x="14097" y="3483"/>
                  </a:cubicBezTo>
                  <a:cubicBezTo>
                    <a:pt x="13826" y="2718"/>
                    <a:pt x="13553" y="1957"/>
                    <a:pt x="13282" y="1198"/>
                  </a:cubicBezTo>
                  <a:cubicBezTo>
                    <a:pt x="13171" y="880"/>
                    <a:pt x="13048" y="554"/>
                    <a:pt x="12805" y="319"/>
                  </a:cubicBezTo>
                  <a:cubicBezTo>
                    <a:pt x="12575" y="101"/>
                    <a:pt x="12264" y="0"/>
                    <a:pt x="1194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9" name="Google Shape;7729;p59"/>
            <p:cNvSpPr/>
            <p:nvPr/>
          </p:nvSpPr>
          <p:spPr>
            <a:xfrm>
              <a:off x="3864209" y="1875346"/>
              <a:ext cx="2834303" cy="1886567"/>
            </a:xfrm>
            <a:custGeom>
              <a:avLst/>
              <a:gdLst/>
              <a:ahLst/>
              <a:cxnLst/>
              <a:rect l="l" t="t" r="r" b="b"/>
              <a:pathLst>
                <a:path w="38193" h="25422" extrusionOk="0">
                  <a:moveTo>
                    <a:pt x="13829" y="0"/>
                  </a:moveTo>
                  <a:cubicBezTo>
                    <a:pt x="13484" y="0"/>
                    <a:pt x="13146" y="115"/>
                    <a:pt x="12875" y="337"/>
                  </a:cubicBezTo>
                  <a:lnTo>
                    <a:pt x="815" y="10227"/>
                  </a:lnTo>
                  <a:cubicBezTo>
                    <a:pt x="0" y="10897"/>
                    <a:pt x="143" y="12199"/>
                    <a:pt x="1094" y="12743"/>
                  </a:cubicBezTo>
                  <a:lnTo>
                    <a:pt x="22866" y="25208"/>
                  </a:lnTo>
                  <a:cubicBezTo>
                    <a:pt x="23115" y="25352"/>
                    <a:pt x="23388" y="25422"/>
                    <a:pt x="23658" y="25422"/>
                  </a:cubicBezTo>
                  <a:cubicBezTo>
                    <a:pt x="24007" y="25422"/>
                    <a:pt x="24350" y="25304"/>
                    <a:pt x="24626" y="25074"/>
                  </a:cubicBezTo>
                  <a:lnTo>
                    <a:pt x="37370" y="14362"/>
                  </a:lnTo>
                  <a:cubicBezTo>
                    <a:pt x="38193" y="13667"/>
                    <a:pt x="38011" y="12342"/>
                    <a:pt x="37013" y="11826"/>
                  </a:cubicBezTo>
                  <a:lnTo>
                    <a:pt x="14563" y="181"/>
                  </a:lnTo>
                  <a:cubicBezTo>
                    <a:pt x="14330" y="60"/>
                    <a:pt x="14078" y="0"/>
                    <a:pt x="13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0" name="Google Shape;7730;p59"/>
            <p:cNvSpPr/>
            <p:nvPr/>
          </p:nvSpPr>
          <p:spPr>
            <a:xfrm>
              <a:off x="3864209" y="1822360"/>
              <a:ext cx="2834303" cy="1886567"/>
            </a:xfrm>
            <a:custGeom>
              <a:avLst/>
              <a:gdLst/>
              <a:ahLst/>
              <a:cxnLst/>
              <a:rect l="l" t="t" r="r" b="b"/>
              <a:pathLst>
                <a:path w="38193" h="25422" extrusionOk="0">
                  <a:moveTo>
                    <a:pt x="13829" y="0"/>
                  </a:moveTo>
                  <a:cubicBezTo>
                    <a:pt x="13484" y="0"/>
                    <a:pt x="13146" y="115"/>
                    <a:pt x="12875" y="337"/>
                  </a:cubicBezTo>
                  <a:lnTo>
                    <a:pt x="815" y="10227"/>
                  </a:lnTo>
                  <a:cubicBezTo>
                    <a:pt x="0" y="10896"/>
                    <a:pt x="143" y="12196"/>
                    <a:pt x="1094" y="12740"/>
                  </a:cubicBezTo>
                  <a:lnTo>
                    <a:pt x="22866" y="25208"/>
                  </a:lnTo>
                  <a:cubicBezTo>
                    <a:pt x="23114" y="25351"/>
                    <a:pt x="23387" y="25422"/>
                    <a:pt x="23657" y="25422"/>
                  </a:cubicBezTo>
                  <a:cubicBezTo>
                    <a:pt x="24007" y="25422"/>
                    <a:pt x="24350" y="25303"/>
                    <a:pt x="24626" y="25071"/>
                  </a:cubicBezTo>
                  <a:lnTo>
                    <a:pt x="37370" y="14359"/>
                  </a:lnTo>
                  <a:cubicBezTo>
                    <a:pt x="38193" y="13669"/>
                    <a:pt x="38011" y="12342"/>
                    <a:pt x="37013" y="11825"/>
                  </a:cubicBezTo>
                  <a:lnTo>
                    <a:pt x="14563" y="181"/>
                  </a:lnTo>
                  <a:cubicBezTo>
                    <a:pt x="14330" y="59"/>
                    <a:pt x="14078" y="0"/>
                    <a:pt x="1382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1" name="Google Shape;7731;p59"/>
            <p:cNvSpPr/>
            <p:nvPr/>
          </p:nvSpPr>
          <p:spPr>
            <a:xfrm>
              <a:off x="3745175" y="1596536"/>
              <a:ext cx="3055003" cy="2053391"/>
            </a:xfrm>
            <a:custGeom>
              <a:avLst/>
              <a:gdLst/>
              <a:ahLst/>
              <a:cxnLst/>
              <a:rect l="l" t="t" r="r" b="b"/>
              <a:pathLst>
                <a:path w="41167" h="27670" extrusionOk="0">
                  <a:moveTo>
                    <a:pt x="15352" y="1"/>
                  </a:moveTo>
                  <a:cubicBezTo>
                    <a:pt x="14977" y="1"/>
                    <a:pt x="14604" y="127"/>
                    <a:pt x="14301" y="375"/>
                  </a:cubicBezTo>
                  <a:lnTo>
                    <a:pt x="907" y="11228"/>
                  </a:lnTo>
                  <a:cubicBezTo>
                    <a:pt x="0" y="11959"/>
                    <a:pt x="109" y="13376"/>
                    <a:pt x="1116" y="13965"/>
                  </a:cubicBezTo>
                  <a:lnTo>
                    <a:pt x="24188" y="27442"/>
                  </a:lnTo>
                  <a:cubicBezTo>
                    <a:pt x="24450" y="27594"/>
                    <a:pt x="24741" y="27669"/>
                    <a:pt x="25032" y="27669"/>
                  </a:cubicBezTo>
                  <a:cubicBezTo>
                    <a:pt x="25411" y="27669"/>
                    <a:pt x="25789" y="27540"/>
                    <a:pt x="26096" y="27286"/>
                  </a:cubicBezTo>
                  <a:lnTo>
                    <a:pt x="40254" y="15532"/>
                  </a:lnTo>
                  <a:cubicBezTo>
                    <a:pt x="41166" y="14776"/>
                    <a:pt x="41016" y="13326"/>
                    <a:pt x="39967" y="12770"/>
                  </a:cubicBezTo>
                  <a:lnTo>
                    <a:pt x="16131" y="194"/>
                  </a:lnTo>
                  <a:cubicBezTo>
                    <a:pt x="15885" y="64"/>
                    <a:pt x="15618" y="1"/>
                    <a:pt x="153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2" name="Google Shape;7732;p59"/>
            <p:cNvSpPr/>
            <p:nvPr/>
          </p:nvSpPr>
          <p:spPr>
            <a:xfrm>
              <a:off x="3975377" y="1746368"/>
              <a:ext cx="2593936" cy="1743416"/>
            </a:xfrm>
            <a:custGeom>
              <a:avLst/>
              <a:gdLst/>
              <a:ahLst/>
              <a:cxnLst/>
              <a:rect l="l" t="t" r="r" b="b"/>
              <a:pathLst>
                <a:path w="34954" h="23493" extrusionOk="0">
                  <a:moveTo>
                    <a:pt x="13036" y="1"/>
                  </a:moveTo>
                  <a:cubicBezTo>
                    <a:pt x="12717" y="1"/>
                    <a:pt x="12400" y="108"/>
                    <a:pt x="12142" y="318"/>
                  </a:cubicBezTo>
                  <a:lnTo>
                    <a:pt x="773" y="9532"/>
                  </a:lnTo>
                  <a:cubicBezTo>
                    <a:pt x="0" y="10157"/>
                    <a:pt x="95" y="11360"/>
                    <a:pt x="949" y="11859"/>
                  </a:cubicBezTo>
                  <a:lnTo>
                    <a:pt x="20533" y="23300"/>
                  </a:lnTo>
                  <a:cubicBezTo>
                    <a:pt x="20757" y="23429"/>
                    <a:pt x="21005" y="23493"/>
                    <a:pt x="21252" y="23493"/>
                  </a:cubicBezTo>
                  <a:cubicBezTo>
                    <a:pt x="21576" y="23493"/>
                    <a:pt x="21897" y="23383"/>
                    <a:pt x="22157" y="23166"/>
                  </a:cubicBezTo>
                  <a:lnTo>
                    <a:pt x="34175" y="13190"/>
                  </a:lnTo>
                  <a:cubicBezTo>
                    <a:pt x="34954" y="12545"/>
                    <a:pt x="34825" y="11318"/>
                    <a:pt x="33930" y="10844"/>
                  </a:cubicBezTo>
                  <a:lnTo>
                    <a:pt x="13696" y="164"/>
                  </a:lnTo>
                  <a:cubicBezTo>
                    <a:pt x="13488" y="55"/>
                    <a:pt x="13261" y="1"/>
                    <a:pt x="13036"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3" name="Google Shape;7733;p59"/>
            <p:cNvSpPr/>
            <p:nvPr/>
          </p:nvSpPr>
          <p:spPr>
            <a:xfrm>
              <a:off x="4124021" y="1843064"/>
              <a:ext cx="2296874" cy="1543865"/>
            </a:xfrm>
            <a:custGeom>
              <a:avLst/>
              <a:gdLst/>
              <a:ahLst/>
              <a:cxnLst/>
              <a:rect l="l" t="t" r="r" b="b"/>
              <a:pathLst>
                <a:path w="30951" h="20804" extrusionOk="0">
                  <a:moveTo>
                    <a:pt x="11541" y="1"/>
                  </a:moveTo>
                  <a:cubicBezTo>
                    <a:pt x="11260" y="1"/>
                    <a:pt x="10981" y="95"/>
                    <a:pt x="10752" y="281"/>
                  </a:cubicBezTo>
                  <a:lnTo>
                    <a:pt x="684" y="8439"/>
                  </a:lnTo>
                  <a:cubicBezTo>
                    <a:pt x="1" y="8994"/>
                    <a:pt x="84" y="10057"/>
                    <a:pt x="840" y="10500"/>
                  </a:cubicBezTo>
                  <a:lnTo>
                    <a:pt x="18182" y="20633"/>
                  </a:lnTo>
                  <a:cubicBezTo>
                    <a:pt x="18378" y="20747"/>
                    <a:pt x="18597" y="20804"/>
                    <a:pt x="18814" y="20804"/>
                  </a:cubicBezTo>
                  <a:cubicBezTo>
                    <a:pt x="19100" y="20804"/>
                    <a:pt x="19384" y="20706"/>
                    <a:pt x="19616" y="20513"/>
                  </a:cubicBezTo>
                  <a:lnTo>
                    <a:pt x="30261" y="11680"/>
                  </a:lnTo>
                  <a:cubicBezTo>
                    <a:pt x="30951" y="11108"/>
                    <a:pt x="30839" y="10020"/>
                    <a:pt x="30047" y="9599"/>
                  </a:cubicBezTo>
                  <a:lnTo>
                    <a:pt x="12128" y="145"/>
                  </a:lnTo>
                  <a:cubicBezTo>
                    <a:pt x="11942" y="48"/>
                    <a:pt x="11741" y="1"/>
                    <a:pt x="1154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4" name="Google Shape;7734;p59"/>
            <p:cNvSpPr/>
            <p:nvPr/>
          </p:nvSpPr>
          <p:spPr>
            <a:xfrm>
              <a:off x="4419455" y="1709856"/>
              <a:ext cx="2030831" cy="1255485"/>
            </a:xfrm>
            <a:custGeom>
              <a:avLst/>
              <a:gdLst/>
              <a:ahLst/>
              <a:cxnLst/>
              <a:rect l="l" t="t" r="r" b="b"/>
              <a:pathLst>
                <a:path w="27366" h="16918" extrusionOk="0">
                  <a:moveTo>
                    <a:pt x="5558" y="0"/>
                  </a:moveTo>
                  <a:cubicBezTo>
                    <a:pt x="3682" y="0"/>
                    <a:pt x="1892" y="1088"/>
                    <a:pt x="1089" y="2916"/>
                  </a:cubicBezTo>
                  <a:cubicBezTo>
                    <a:pt x="1" y="5382"/>
                    <a:pt x="1125" y="8267"/>
                    <a:pt x="3591" y="9352"/>
                  </a:cubicBezTo>
                  <a:lnTo>
                    <a:pt x="19844" y="16502"/>
                  </a:lnTo>
                  <a:cubicBezTo>
                    <a:pt x="20483" y="16787"/>
                    <a:pt x="21147" y="16918"/>
                    <a:pt x="21808" y="16918"/>
                  </a:cubicBezTo>
                  <a:cubicBezTo>
                    <a:pt x="23686" y="16918"/>
                    <a:pt x="25477" y="15830"/>
                    <a:pt x="26278" y="14005"/>
                  </a:cubicBezTo>
                  <a:cubicBezTo>
                    <a:pt x="27366" y="11542"/>
                    <a:pt x="26244" y="8657"/>
                    <a:pt x="23778" y="7572"/>
                  </a:cubicBezTo>
                  <a:lnTo>
                    <a:pt x="7525" y="416"/>
                  </a:lnTo>
                  <a:cubicBezTo>
                    <a:pt x="6884" y="134"/>
                    <a:pt x="6216" y="0"/>
                    <a:pt x="5558" y="0"/>
                  </a:cubicBezTo>
                  <a:close/>
                </a:path>
              </a:pathLst>
            </a:custGeom>
            <a:solidFill>
              <a:srgbClr val="8E9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5" name="Google Shape;7735;p59"/>
            <p:cNvSpPr/>
            <p:nvPr/>
          </p:nvSpPr>
          <p:spPr>
            <a:xfrm>
              <a:off x="4469547" y="2072821"/>
              <a:ext cx="1980739" cy="892524"/>
            </a:xfrm>
            <a:custGeom>
              <a:avLst/>
              <a:gdLst/>
              <a:ahLst/>
              <a:cxnLst/>
              <a:rect l="l" t="t" r="r" b="b"/>
              <a:pathLst>
                <a:path w="26691" h="12027" extrusionOk="0">
                  <a:moveTo>
                    <a:pt x="1" y="0"/>
                  </a:moveTo>
                  <a:lnTo>
                    <a:pt x="1" y="0"/>
                  </a:lnTo>
                  <a:cubicBezTo>
                    <a:pt x="6" y="1869"/>
                    <a:pt x="1089" y="3655"/>
                    <a:pt x="2910" y="4455"/>
                  </a:cubicBezTo>
                  <a:lnTo>
                    <a:pt x="19167" y="11611"/>
                  </a:lnTo>
                  <a:cubicBezTo>
                    <a:pt x="19803" y="11893"/>
                    <a:pt x="20472" y="12027"/>
                    <a:pt x="21128" y="12027"/>
                  </a:cubicBezTo>
                  <a:cubicBezTo>
                    <a:pt x="23005" y="12027"/>
                    <a:pt x="24794" y="10939"/>
                    <a:pt x="25600" y="9112"/>
                  </a:cubicBezTo>
                  <a:cubicBezTo>
                    <a:pt x="26691" y="6643"/>
                    <a:pt x="25572" y="3764"/>
                    <a:pt x="23103" y="2678"/>
                  </a:cubicBezTo>
                  <a:lnTo>
                    <a:pt x="20815" y="1671"/>
                  </a:lnTo>
                  <a:cubicBezTo>
                    <a:pt x="19733" y="1959"/>
                    <a:pt x="18701" y="2399"/>
                    <a:pt x="17797" y="3055"/>
                  </a:cubicBezTo>
                  <a:cubicBezTo>
                    <a:pt x="16243" y="4188"/>
                    <a:pt x="15205" y="5864"/>
                    <a:pt x="15308" y="7786"/>
                  </a:cubicBezTo>
                  <a:cubicBezTo>
                    <a:pt x="9751" y="6258"/>
                    <a:pt x="4512" y="3588"/>
                    <a:pt x="1" y="0"/>
                  </a:cubicBezTo>
                  <a:close/>
                </a:path>
              </a:pathLst>
            </a:custGeom>
            <a:solidFill>
              <a:srgbClr val="8E9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6" name="Google Shape;7736;p59"/>
            <p:cNvSpPr/>
            <p:nvPr/>
          </p:nvSpPr>
          <p:spPr>
            <a:xfrm>
              <a:off x="5748200" y="2273636"/>
              <a:ext cx="694902" cy="691711"/>
            </a:xfrm>
            <a:custGeom>
              <a:avLst/>
              <a:gdLst/>
              <a:ahLst/>
              <a:cxnLst/>
              <a:rect l="l" t="t" r="r" b="b"/>
              <a:pathLst>
                <a:path w="9364" h="9321" extrusionOk="0">
                  <a:moveTo>
                    <a:pt x="4810" y="0"/>
                  </a:moveTo>
                  <a:cubicBezTo>
                    <a:pt x="2154" y="0"/>
                    <a:pt x="0" y="2151"/>
                    <a:pt x="0" y="4810"/>
                  </a:cubicBezTo>
                  <a:cubicBezTo>
                    <a:pt x="0" y="6777"/>
                    <a:pt x="1183" y="8459"/>
                    <a:pt x="2871" y="9207"/>
                  </a:cubicBezTo>
                  <a:cubicBezTo>
                    <a:pt x="3214" y="9282"/>
                    <a:pt x="3563" y="9321"/>
                    <a:pt x="3909" y="9321"/>
                  </a:cubicBezTo>
                  <a:cubicBezTo>
                    <a:pt x="5781" y="9321"/>
                    <a:pt x="7572" y="8233"/>
                    <a:pt x="8375" y="6406"/>
                  </a:cubicBezTo>
                  <a:cubicBezTo>
                    <a:pt x="9363" y="4163"/>
                    <a:pt x="8526" y="1588"/>
                    <a:pt x="6515" y="318"/>
                  </a:cubicBezTo>
                  <a:cubicBezTo>
                    <a:pt x="5985" y="115"/>
                    <a:pt x="5410" y="0"/>
                    <a:pt x="4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7" name="Google Shape;7737;p59"/>
            <p:cNvSpPr/>
            <p:nvPr/>
          </p:nvSpPr>
          <p:spPr>
            <a:xfrm>
              <a:off x="5770760" y="2290630"/>
              <a:ext cx="616017" cy="656758"/>
            </a:xfrm>
            <a:custGeom>
              <a:avLst/>
              <a:gdLst/>
              <a:ahLst/>
              <a:cxnLst/>
              <a:rect l="l" t="t" r="r" b="b"/>
              <a:pathLst>
                <a:path w="8301" h="8850" extrusionOk="0">
                  <a:moveTo>
                    <a:pt x="5979" y="0"/>
                  </a:moveTo>
                  <a:cubicBezTo>
                    <a:pt x="5544" y="1225"/>
                    <a:pt x="5128" y="2466"/>
                    <a:pt x="4743" y="3696"/>
                  </a:cubicBezTo>
                  <a:lnTo>
                    <a:pt x="4316" y="4059"/>
                  </a:lnTo>
                  <a:lnTo>
                    <a:pt x="4300" y="4042"/>
                  </a:lnTo>
                  <a:cubicBezTo>
                    <a:pt x="3923" y="2687"/>
                    <a:pt x="3463" y="1336"/>
                    <a:pt x="2933" y="28"/>
                  </a:cubicBezTo>
                  <a:cubicBezTo>
                    <a:pt x="2827" y="64"/>
                    <a:pt x="2723" y="106"/>
                    <a:pt x="2623" y="148"/>
                  </a:cubicBezTo>
                  <a:cubicBezTo>
                    <a:pt x="3069" y="1241"/>
                    <a:pt x="3463" y="2366"/>
                    <a:pt x="3800" y="3498"/>
                  </a:cubicBezTo>
                  <a:cubicBezTo>
                    <a:pt x="3005" y="2634"/>
                    <a:pt x="2218" y="1752"/>
                    <a:pt x="1443" y="870"/>
                  </a:cubicBezTo>
                  <a:cubicBezTo>
                    <a:pt x="1359" y="940"/>
                    <a:pt x="1276" y="1013"/>
                    <a:pt x="1195" y="1088"/>
                  </a:cubicBezTo>
                  <a:cubicBezTo>
                    <a:pt x="1928" y="1925"/>
                    <a:pt x="2679" y="2759"/>
                    <a:pt x="3432" y="3582"/>
                  </a:cubicBezTo>
                  <a:lnTo>
                    <a:pt x="411" y="2056"/>
                  </a:lnTo>
                  <a:cubicBezTo>
                    <a:pt x="352" y="2148"/>
                    <a:pt x="299" y="2243"/>
                    <a:pt x="246" y="2343"/>
                  </a:cubicBezTo>
                  <a:lnTo>
                    <a:pt x="4035" y="4277"/>
                  </a:lnTo>
                  <a:cubicBezTo>
                    <a:pt x="3655" y="4528"/>
                    <a:pt x="3203" y="4712"/>
                    <a:pt x="2768" y="4890"/>
                  </a:cubicBezTo>
                  <a:cubicBezTo>
                    <a:pt x="2545" y="4985"/>
                    <a:pt x="2322" y="5075"/>
                    <a:pt x="2112" y="5172"/>
                  </a:cubicBezTo>
                  <a:cubicBezTo>
                    <a:pt x="1398" y="5504"/>
                    <a:pt x="690" y="5870"/>
                    <a:pt x="1" y="6260"/>
                  </a:cubicBezTo>
                  <a:cubicBezTo>
                    <a:pt x="37" y="6366"/>
                    <a:pt x="79" y="6470"/>
                    <a:pt x="129" y="6570"/>
                  </a:cubicBezTo>
                  <a:cubicBezTo>
                    <a:pt x="826" y="6177"/>
                    <a:pt x="1538" y="5811"/>
                    <a:pt x="2255" y="5474"/>
                  </a:cubicBezTo>
                  <a:cubicBezTo>
                    <a:pt x="2461" y="5376"/>
                    <a:pt x="2679" y="5287"/>
                    <a:pt x="2896" y="5197"/>
                  </a:cubicBezTo>
                  <a:cubicBezTo>
                    <a:pt x="3240" y="5055"/>
                    <a:pt x="3588" y="4916"/>
                    <a:pt x="3915" y="4737"/>
                  </a:cubicBezTo>
                  <a:lnTo>
                    <a:pt x="3915" y="4737"/>
                  </a:lnTo>
                  <a:lnTo>
                    <a:pt x="793" y="7630"/>
                  </a:lnTo>
                  <a:cubicBezTo>
                    <a:pt x="863" y="7714"/>
                    <a:pt x="938" y="7797"/>
                    <a:pt x="1013" y="7878"/>
                  </a:cubicBezTo>
                  <a:lnTo>
                    <a:pt x="3714" y="5376"/>
                  </a:lnTo>
                  <a:lnTo>
                    <a:pt x="3714" y="5376"/>
                  </a:lnTo>
                  <a:cubicBezTo>
                    <a:pt x="3189" y="6500"/>
                    <a:pt x="2620" y="7608"/>
                    <a:pt x="2012" y="8685"/>
                  </a:cubicBezTo>
                  <a:cubicBezTo>
                    <a:pt x="2104" y="8743"/>
                    <a:pt x="2202" y="8796"/>
                    <a:pt x="2299" y="8849"/>
                  </a:cubicBezTo>
                  <a:cubicBezTo>
                    <a:pt x="3047" y="7532"/>
                    <a:pt x="3731" y="6174"/>
                    <a:pt x="4341" y="4796"/>
                  </a:cubicBezTo>
                  <a:lnTo>
                    <a:pt x="4581" y="4572"/>
                  </a:lnTo>
                  <a:cubicBezTo>
                    <a:pt x="4612" y="4612"/>
                    <a:pt x="4643" y="4645"/>
                    <a:pt x="4676" y="4684"/>
                  </a:cubicBezTo>
                  <a:lnTo>
                    <a:pt x="4565" y="4715"/>
                  </a:lnTo>
                  <a:lnTo>
                    <a:pt x="5700" y="8623"/>
                  </a:lnTo>
                  <a:cubicBezTo>
                    <a:pt x="5801" y="8576"/>
                    <a:pt x="5904" y="8523"/>
                    <a:pt x="6001" y="8467"/>
                  </a:cubicBezTo>
                  <a:lnTo>
                    <a:pt x="5025" y="5108"/>
                  </a:lnTo>
                  <a:lnTo>
                    <a:pt x="5025" y="5108"/>
                  </a:lnTo>
                  <a:cubicBezTo>
                    <a:pt x="5711" y="5967"/>
                    <a:pt x="6339" y="6871"/>
                    <a:pt x="6908" y="7809"/>
                  </a:cubicBezTo>
                  <a:cubicBezTo>
                    <a:pt x="6992" y="7733"/>
                    <a:pt x="7070" y="7652"/>
                    <a:pt x="7151" y="7569"/>
                  </a:cubicBezTo>
                  <a:cubicBezTo>
                    <a:pt x="6607" y="6670"/>
                    <a:pt x="6007" y="5811"/>
                    <a:pt x="5354" y="4991"/>
                  </a:cubicBezTo>
                  <a:lnTo>
                    <a:pt x="5354" y="4991"/>
                  </a:lnTo>
                  <a:cubicBezTo>
                    <a:pt x="6205" y="5504"/>
                    <a:pt x="7048" y="6034"/>
                    <a:pt x="7873" y="6581"/>
                  </a:cubicBezTo>
                  <a:cubicBezTo>
                    <a:pt x="7926" y="6483"/>
                    <a:pt x="7977" y="6386"/>
                    <a:pt x="8027" y="6285"/>
                  </a:cubicBezTo>
                  <a:cubicBezTo>
                    <a:pt x="6997" y="5605"/>
                    <a:pt x="5940" y="4949"/>
                    <a:pt x="4877" y="4321"/>
                  </a:cubicBezTo>
                  <a:lnTo>
                    <a:pt x="4863" y="4296"/>
                  </a:lnTo>
                  <a:lnTo>
                    <a:pt x="5192" y="3995"/>
                  </a:lnTo>
                  <a:cubicBezTo>
                    <a:pt x="6227" y="3635"/>
                    <a:pt x="7268" y="3264"/>
                    <a:pt x="8300" y="2882"/>
                  </a:cubicBezTo>
                  <a:cubicBezTo>
                    <a:pt x="8267" y="2773"/>
                    <a:pt x="8236" y="2670"/>
                    <a:pt x="8197" y="2564"/>
                  </a:cubicBezTo>
                  <a:cubicBezTo>
                    <a:pt x="7274" y="2907"/>
                    <a:pt x="6342" y="3242"/>
                    <a:pt x="5416" y="3563"/>
                  </a:cubicBezTo>
                  <a:cubicBezTo>
                    <a:pt x="6040" y="2740"/>
                    <a:pt x="6744" y="1981"/>
                    <a:pt x="7525" y="1303"/>
                  </a:cubicBezTo>
                  <a:cubicBezTo>
                    <a:pt x="7458" y="1214"/>
                    <a:pt x="7388" y="1127"/>
                    <a:pt x="7318" y="1043"/>
                  </a:cubicBezTo>
                  <a:cubicBezTo>
                    <a:pt x="6548" y="1713"/>
                    <a:pt x="5845" y="2461"/>
                    <a:pt x="5223" y="3270"/>
                  </a:cubicBezTo>
                  <a:cubicBezTo>
                    <a:pt x="5558" y="2223"/>
                    <a:pt x="5915" y="1169"/>
                    <a:pt x="6286" y="131"/>
                  </a:cubicBezTo>
                  <a:cubicBezTo>
                    <a:pt x="6264" y="112"/>
                    <a:pt x="6239" y="98"/>
                    <a:pt x="6211" y="81"/>
                  </a:cubicBezTo>
                  <a:cubicBezTo>
                    <a:pt x="6133" y="53"/>
                    <a:pt x="6057" y="25"/>
                    <a:pt x="597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8" name="Google Shape;7738;p59"/>
            <p:cNvSpPr/>
            <p:nvPr/>
          </p:nvSpPr>
          <p:spPr>
            <a:xfrm>
              <a:off x="4444909" y="1712899"/>
              <a:ext cx="1975396" cy="1273147"/>
            </a:xfrm>
            <a:custGeom>
              <a:avLst/>
              <a:gdLst/>
              <a:ahLst/>
              <a:cxnLst/>
              <a:rect l="l" t="t" r="r" b="b"/>
              <a:pathLst>
                <a:path w="26619" h="17156" extrusionOk="0">
                  <a:moveTo>
                    <a:pt x="6002" y="1600"/>
                  </a:moveTo>
                  <a:lnTo>
                    <a:pt x="9241" y="2842"/>
                  </a:lnTo>
                  <a:cubicBezTo>
                    <a:pt x="7871" y="3489"/>
                    <a:pt x="6813" y="4694"/>
                    <a:pt x="6375" y="6164"/>
                  </a:cubicBezTo>
                  <a:lnTo>
                    <a:pt x="3067" y="4527"/>
                  </a:lnTo>
                  <a:cubicBezTo>
                    <a:pt x="3549" y="3160"/>
                    <a:pt x="4635" y="2080"/>
                    <a:pt x="6002" y="1600"/>
                  </a:cubicBezTo>
                  <a:close/>
                  <a:moveTo>
                    <a:pt x="10047" y="3151"/>
                  </a:moveTo>
                  <a:lnTo>
                    <a:pt x="13294" y="4395"/>
                  </a:lnTo>
                  <a:cubicBezTo>
                    <a:pt x="11760" y="5057"/>
                    <a:pt x="10594" y="6407"/>
                    <a:pt x="10183" y="8056"/>
                  </a:cubicBezTo>
                  <a:lnTo>
                    <a:pt x="6911" y="6432"/>
                  </a:lnTo>
                  <a:cubicBezTo>
                    <a:pt x="7343" y="4884"/>
                    <a:pt x="8526" y="3648"/>
                    <a:pt x="10047" y="3151"/>
                  </a:cubicBezTo>
                  <a:close/>
                  <a:moveTo>
                    <a:pt x="14156" y="4727"/>
                  </a:moveTo>
                  <a:lnTo>
                    <a:pt x="17722" y="6094"/>
                  </a:lnTo>
                  <a:cubicBezTo>
                    <a:pt x="16042" y="6803"/>
                    <a:pt x="14798" y="8340"/>
                    <a:pt x="14494" y="10193"/>
                  </a:cubicBezTo>
                  <a:lnTo>
                    <a:pt x="10725" y="8326"/>
                  </a:lnTo>
                  <a:cubicBezTo>
                    <a:pt x="11110" y="6580"/>
                    <a:pt x="12443" y="5191"/>
                    <a:pt x="14156" y="4727"/>
                  </a:cubicBezTo>
                  <a:close/>
                  <a:moveTo>
                    <a:pt x="18595" y="6426"/>
                  </a:moveTo>
                  <a:lnTo>
                    <a:pt x="22068" y="7757"/>
                  </a:lnTo>
                  <a:lnTo>
                    <a:pt x="21998" y="11783"/>
                  </a:lnTo>
                  <a:lnTo>
                    <a:pt x="17708" y="11783"/>
                  </a:lnTo>
                  <a:lnTo>
                    <a:pt x="15049" y="10463"/>
                  </a:lnTo>
                  <a:cubicBezTo>
                    <a:pt x="15294" y="8508"/>
                    <a:pt x="16723" y="6917"/>
                    <a:pt x="18595" y="6426"/>
                  </a:cubicBezTo>
                  <a:close/>
                  <a:moveTo>
                    <a:pt x="3430" y="0"/>
                  </a:moveTo>
                  <a:cubicBezTo>
                    <a:pt x="3312" y="0"/>
                    <a:pt x="3202" y="73"/>
                    <a:pt x="3159" y="191"/>
                  </a:cubicBezTo>
                  <a:lnTo>
                    <a:pt x="3159" y="197"/>
                  </a:lnTo>
                  <a:cubicBezTo>
                    <a:pt x="3103" y="347"/>
                    <a:pt x="3181" y="515"/>
                    <a:pt x="3329" y="573"/>
                  </a:cubicBezTo>
                  <a:lnTo>
                    <a:pt x="5212" y="1296"/>
                  </a:lnTo>
                  <a:cubicBezTo>
                    <a:pt x="3982" y="1904"/>
                    <a:pt x="3019" y="2967"/>
                    <a:pt x="2539" y="4264"/>
                  </a:cubicBezTo>
                  <a:lnTo>
                    <a:pt x="469" y="3238"/>
                  </a:lnTo>
                  <a:cubicBezTo>
                    <a:pt x="429" y="3218"/>
                    <a:pt x="386" y="3209"/>
                    <a:pt x="344" y="3209"/>
                  </a:cubicBezTo>
                  <a:cubicBezTo>
                    <a:pt x="245" y="3209"/>
                    <a:pt x="149" y="3259"/>
                    <a:pt x="93" y="3346"/>
                  </a:cubicBezTo>
                  <a:cubicBezTo>
                    <a:pt x="87" y="3358"/>
                    <a:pt x="79" y="3363"/>
                    <a:pt x="73" y="3372"/>
                  </a:cubicBezTo>
                  <a:cubicBezTo>
                    <a:pt x="1" y="3517"/>
                    <a:pt x="59" y="3695"/>
                    <a:pt x="210" y="3768"/>
                  </a:cubicBezTo>
                  <a:lnTo>
                    <a:pt x="2361" y="4836"/>
                  </a:lnTo>
                  <a:cubicBezTo>
                    <a:pt x="2260" y="5249"/>
                    <a:pt x="2196" y="5684"/>
                    <a:pt x="2196" y="6125"/>
                  </a:cubicBezTo>
                  <a:cubicBezTo>
                    <a:pt x="2196" y="8256"/>
                    <a:pt x="3460" y="10193"/>
                    <a:pt x="5413" y="11057"/>
                  </a:cubicBezTo>
                  <a:cubicBezTo>
                    <a:pt x="5430" y="11063"/>
                    <a:pt x="5446" y="11071"/>
                    <a:pt x="5469" y="11074"/>
                  </a:cubicBezTo>
                  <a:cubicBezTo>
                    <a:pt x="5859" y="11158"/>
                    <a:pt x="6250" y="11202"/>
                    <a:pt x="6632" y="11202"/>
                  </a:cubicBezTo>
                  <a:cubicBezTo>
                    <a:pt x="6660" y="11202"/>
                    <a:pt x="6685" y="11191"/>
                    <a:pt x="6710" y="11186"/>
                  </a:cubicBezTo>
                  <a:cubicBezTo>
                    <a:pt x="6836" y="11149"/>
                    <a:pt x="6928" y="11043"/>
                    <a:pt x="6928" y="10907"/>
                  </a:cubicBezTo>
                  <a:cubicBezTo>
                    <a:pt x="6928" y="10742"/>
                    <a:pt x="6797" y="10611"/>
                    <a:pt x="6632" y="10611"/>
                  </a:cubicBezTo>
                  <a:cubicBezTo>
                    <a:pt x="6300" y="10611"/>
                    <a:pt x="5963" y="10575"/>
                    <a:pt x="5625" y="10502"/>
                  </a:cubicBezTo>
                  <a:cubicBezTo>
                    <a:pt x="3901" y="9729"/>
                    <a:pt x="2785" y="8011"/>
                    <a:pt x="2785" y="6125"/>
                  </a:cubicBezTo>
                  <a:cubicBezTo>
                    <a:pt x="2785" y="5774"/>
                    <a:pt x="2824" y="5430"/>
                    <a:pt x="2897" y="5104"/>
                  </a:cubicBezTo>
                  <a:lnTo>
                    <a:pt x="6239" y="6756"/>
                  </a:lnTo>
                  <a:cubicBezTo>
                    <a:pt x="6183" y="7068"/>
                    <a:pt x="6147" y="7383"/>
                    <a:pt x="6147" y="7710"/>
                  </a:cubicBezTo>
                  <a:cubicBezTo>
                    <a:pt x="6147" y="9838"/>
                    <a:pt x="7410" y="11774"/>
                    <a:pt x="9363" y="12639"/>
                  </a:cubicBezTo>
                  <a:cubicBezTo>
                    <a:pt x="9380" y="12648"/>
                    <a:pt x="9397" y="12653"/>
                    <a:pt x="9419" y="12659"/>
                  </a:cubicBezTo>
                  <a:cubicBezTo>
                    <a:pt x="9807" y="12742"/>
                    <a:pt x="10200" y="12787"/>
                    <a:pt x="10582" y="12787"/>
                  </a:cubicBezTo>
                  <a:cubicBezTo>
                    <a:pt x="10747" y="12787"/>
                    <a:pt x="10881" y="12653"/>
                    <a:pt x="10881" y="12489"/>
                  </a:cubicBezTo>
                  <a:cubicBezTo>
                    <a:pt x="10881" y="12327"/>
                    <a:pt x="10747" y="12193"/>
                    <a:pt x="10582" y="12193"/>
                  </a:cubicBezTo>
                  <a:cubicBezTo>
                    <a:pt x="10253" y="12193"/>
                    <a:pt x="9913" y="12159"/>
                    <a:pt x="9575" y="12084"/>
                  </a:cubicBezTo>
                  <a:cubicBezTo>
                    <a:pt x="7854" y="11311"/>
                    <a:pt x="6738" y="9596"/>
                    <a:pt x="6738" y="7710"/>
                  </a:cubicBezTo>
                  <a:cubicBezTo>
                    <a:pt x="6738" y="7478"/>
                    <a:pt x="6758" y="7252"/>
                    <a:pt x="6794" y="7029"/>
                  </a:cubicBezTo>
                  <a:lnTo>
                    <a:pt x="10075" y="8653"/>
                  </a:lnTo>
                  <a:cubicBezTo>
                    <a:pt x="10047" y="8884"/>
                    <a:pt x="10022" y="9113"/>
                    <a:pt x="10022" y="9347"/>
                  </a:cubicBezTo>
                  <a:cubicBezTo>
                    <a:pt x="10022" y="11479"/>
                    <a:pt x="11285" y="13415"/>
                    <a:pt x="13238" y="14280"/>
                  </a:cubicBezTo>
                  <a:cubicBezTo>
                    <a:pt x="13255" y="14285"/>
                    <a:pt x="13272" y="14294"/>
                    <a:pt x="13294" y="14296"/>
                  </a:cubicBezTo>
                  <a:cubicBezTo>
                    <a:pt x="13682" y="14380"/>
                    <a:pt x="14075" y="14425"/>
                    <a:pt x="14457" y="14425"/>
                  </a:cubicBezTo>
                  <a:cubicBezTo>
                    <a:pt x="14622" y="14425"/>
                    <a:pt x="14753" y="14294"/>
                    <a:pt x="14753" y="14129"/>
                  </a:cubicBezTo>
                  <a:cubicBezTo>
                    <a:pt x="14753" y="13964"/>
                    <a:pt x="14622" y="13833"/>
                    <a:pt x="14457" y="13833"/>
                  </a:cubicBezTo>
                  <a:cubicBezTo>
                    <a:pt x="14125" y="13833"/>
                    <a:pt x="13788" y="13797"/>
                    <a:pt x="13450" y="13724"/>
                  </a:cubicBezTo>
                  <a:cubicBezTo>
                    <a:pt x="11729" y="12952"/>
                    <a:pt x="10613" y="11233"/>
                    <a:pt x="10613" y="9347"/>
                  </a:cubicBezTo>
                  <a:cubicBezTo>
                    <a:pt x="10613" y="9208"/>
                    <a:pt x="10621" y="9068"/>
                    <a:pt x="10633" y="8932"/>
                  </a:cubicBezTo>
                  <a:lnTo>
                    <a:pt x="14430" y="10815"/>
                  </a:lnTo>
                  <a:cubicBezTo>
                    <a:pt x="14427" y="10896"/>
                    <a:pt x="14416" y="10977"/>
                    <a:pt x="14416" y="11060"/>
                  </a:cubicBezTo>
                  <a:cubicBezTo>
                    <a:pt x="14416" y="13192"/>
                    <a:pt x="15679" y="15125"/>
                    <a:pt x="17632" y="15990"/>
                  </a:cubicBezTo>
                  <a:cubicBezTo>
                    <a:pt x="17649" y="15998"/>
                    <a:pt x="17666" y="16006"/>
                    <a:pt x="17688" y="16009"/>
                  </a:cubicBezTo>
                  <a:cubicBezTo>
                    <a:pt x="18079" y="16093"/>
                    <a:pt x="18469" y="16138"/>
                    <a:pt x="18851" y="16138"/>
                  </a:cubicBezTo>
                  <a:cubicBezTo>
                    <a:pt x="19016" y="16138"/>
                    <a:pt x="19150" y="16004"/>
                    <a:pt x="19150" y="15842"/>
                  </a:cubicBezTo>
                  <a:cubicBezTo>
                    <a:pt x="19150" y="15677"/>
                    <a:pt x="19016" y="15543"/>
                    <a:pt x="18851" y="15543"/>
                  </a:cubicBezTo>
                  <a:cubicBezTo>
                    <a:pt x="18522" y="15543"/>
                    <a:pt x="18182" y="15510"/>
                    <a:pt x="17844" y="15437"/>
                  </a:cubicBezTo>
                  <a:cubicBezTo>
                    <a:pt x="16131" y="14670"/>
                    <a:pt x="15027" y="12974"/>
                    <a:pt x="15010" y="11102"/>
                  </a:cubicBezTo>
                  <a:lnTo>
                    <a:pt x="15010" y="11102"/>
                  </a:lnTo>
                  <a:lnTo>
                    <a:pt x="17507" y="12341"/>
                  </a:lnTo>
                  <a:cubicBezTo>
                    <a:pt x="17546" y="12360"/>
                    <a:pt x="17590" y="12371"/>
                    <a:pt x="17638" y="12371"/>
                  </a:cubicBezTo>
                  <a:lnTo>
                    <a:pt x="21987" y="12371"/>
                  </a:lnTo>
                  <a:lnTo>
                    <a:pt x="21912" y="16855"/>
                  </a:lnTo>
                  <a:cubicBezTo>
                    <a:pt x="21906" y="17019"/>
                    <a:pt x="22037" y="17153"/>
                    <a:pt x="22199" y="17156"/>
                  </a:cubicBezTo>
                  <a:lnTo>
                    <a:pt x="22207" y="17156"/>
                  </a:lnTo>
                  <a:cubicBezTo>
                    <a:pt x="22224" y="17156"/>
                    <a:pt x="22238" y="17148"/>
                    <a:pt x="22255" y="17145"/>
                  </a:cubicBezTo>
                  <a:cubicBezTo>
                    <a:pt x="22392" y="17120"/>
                    <a:pt x="22500" y="17008"/>
                    <a:pt x="22503" y="16863"/>
                  </a:cubicBezTo>
                  <a:lnTo>
                    <a:pt x="22581" y="12369"/>
                  </a:lnTo>
                  <a:lnTo>
                    <a:pt x="26322" y="12369"/>
                  </a:lnTo>
                  <a:cubicBezTo>
                    <a:pt x="26326" y="12369"/>
                    <a:pt x="26329" y="12369"/>
                    <a:pt x="26333" y="12369"/>
                  </a:cubicBezTo>
                  <a:cubicBezTo>
                    <a:pt x="26492" y="12369"/>
                    <a:pt x="26618" y="12240"/>
                    <a:pt x="26618" y="12078"/>
                  </a:cubicBezTo>
                  <a:cubicBezTo>
                    <a:pt x="26618" y="11914"/>
                    <a:pt x="26487" y="11783"/>
                    <a:pt x="26322" y="11783"/>
                  </a:cubicBezTo>
                  <a:lnTo>
                    <a:pt x="22590" y="11783"/>
                  </a:lnTo>
                  <a:lnTo>
                    <a:pt x="22665" y="7559"/>
                  </a:lnTo>
                  <a:cubicBezTo>
                    <a:pt x="22668" y="7433"/>
                    <a:pt x="22590" y="7322"/>
                    <a:pt x="22473" y="7277"/>
                  </a:cubicBezTo>
                  <a:lnTo>
                    <a:pt x="19828" y="6262"/>
                  </a:lnTo>
                  <a:lnTo>
                    <a:pt x="19828" y="6262"/>
                  </a:lnTo>
                  <a:cubicBezTo>
                    <a:pt x="20400" y="6265"/>
                    <a:pt x="20966" y="6371"/>
                    <a:pt x="21510" y="6580"/>
                  </a:cubicBezTo>
                  <a:cubicBezTo>
                    <a:pt x="21543" y="6593"/>
                    <a:pt x="21577" y="6599"/>
                    <a:pt x="21611" y="6599"/>
                  </a:cubicBezTo>
                  <a:cubicBezTo>
                    <a:pt x="21725" y="6599"/>
                    <a:pt x="21834" y="6530"/>
                    <a:pt x="21884" y="6418"/>
                  </a:cubicBezTo>
                  <a:cubicBezTo>
                    <a:pt x="21887" y="6415"/>
                    <a:pt x="21889" y="6412"/>
                    <a:pt x="21889" y="6404"/>
                  </a:cubicBezTo>
                  <a:cubicBezTo>
                    <a:pt x="21948" y="6251"/>
                    <a:pt x="21873" y="6080"/>
                    <a:pt x="21719" y="6025"/>
                  </a:cubicBezTo>
                  <a:cubicBezTo>
                    <a:pt x="21097" y="5788"/>
                    <a:pt x="20456" y="5670"/>
                    <a:pt x="19808" y="5670"/>
                  </a:cubicBezTo>
                  <a:cubicBezTo>
                    <a:pt x="19404" y="5670"/>
                    <a:pt x="19010" y="5718"/>
                    <a:pt x="18628" y="5801"/>
                  </a:cubicBezTo>
                  <a:lnTo>
                    <a:pt x="15370" y="4554"/>
                  </a:lnTo>
                  <a:cubicBezTo>
                    <a:pt x="15381" y="4554"/>
                    <a:pt x="15398" y="4549"/>
                    <a:pt x="15406" y="4549"/>
                  </a:cubicBezTo>
                  <a:cubicBezTo>
                    <a:pt x="15986" y="4549"/>
                    <a:pt x="16558" y="4658"/>
                    <a:pt x="17108" y="4867"/>
                  </a:cubicBezTo>
                  <a:cubicBezTo>
                    <a:pt x="17142" y="4881"/>
                    <a:pt x="17178" y="4887"/>
                    <a:pt x="17212" y="4887"/>
                  </a:cubicBezTo>
                  <a:cubicBezTo>
                    <a:pt x="17311" y="4887"/>
                    <a:pt x="17403" y="4834"/>
                    <a:pt x="17456" y="4750"/>
                  </a:cubicBezTo>
                  <a:cubicBezTo>
                    <a:pt x="17468" y="4730"/>
                    <a:pt x="17482" y="4716"/>
                    <a:pt x="17490" y="4697"/>
                  </a:cubicBezTo>
                  <a:cubicBezTo>
                    <a:pt x="17549" y="4543"/>
                    <a:pt x="17470" y="4373"/>
                    <a:pt x="17317" y="4317"/>
                  </a:cubicBezTo>
                  <a:cubicBezTo>
                    <a:pt x="16698" y="4080"/>
                    <a:pt x="16056" y="3960"/>
                    <a:pt x="15406" y="3960"/>
                  </a:cubicBezTo>
                  <a:cubicBezTo>
                    <a:pt x="14988" y="3960"/>
                    <a:pt x="14583" y="4013"/>
                    <a:pt x="14192" y="4102"/>
                  </a:cubicBezTo>
                  <a:lnTo>
                    <a:pt x="11132" y="2931"/>
                  </a:lnTo>
                  <a:cubicBezTo>
                    <a:pt x="11263" y="2922"/>
                    <a:pt x="11397" y="2911"/>
                    <a:pt x="11534" y="2911"/>
                  </a:cubicBezTo>
                  <a:cubicBezTo>
                    <a:pt x="12111" y="2911"/>
                    <a:pt x="12683" y="3020"/>
                    <a:pt x="13236" y="3229"/>
                  </a:cubicBezTo>
                  <a:cubicBezTo>
                    <a:pt x="13270" y="3243"/>
                    <a:pt x="13305" y="3249"/>
                    <a:pt x="13339" y="3249"/>
                  </a:cubicBezTo>
                  <a:cubicBezTo>
                    <a:pt x="13458" y="3249"/>
                    <a:pt x="13572" y="3175"/>
                    <a:pt x="13615" y="3056"/>
                  </a:cubicBezTo>
                  <a:cubicBezTo>
                    <a:pt x="13621" y="3042"/>
                    <a:pt x="13618" y="3034"/>
                    <a:pt x="13621" y="3020"/>
                  </a:cubicBezTo>
                  <a:cubicBezTo>
                    <a:pt x="13651" y="2875"/>
                    <a:pt x="13581" y="2730"/>
                    <a:pt x="13442" y="2677"/>
                  </a:cubicBezTo>
                  <a:cubicBezTo>
                    <a:pt x="12823" y="2440"/>
                    <a:pt x="12181" y="2323"/>
                    <a:pt x="11531" y="2323"/>
                  </a:cubicBezTo>
                  <a:cubicBezTo>
                    <a:pt x="11026" y="2323"/>
                    <a:pt x="10538" y="2395"/>
                    <a:pt x="10075" y="2526"/>
                  </a:cubicBezTo>
                  <a:lnTo>
                    <a:pt x="7031" y="1363"/>
                  </a:lnTo>
                  <a:cubicBezTo>
                    <a:pt x="7212" y="1341"/>
                    <a:pt x="7394" y="1327"/>
                    <a:pt x="7581" y="1327"/>
                  </a:cubicBezTo>
                  <a:cubicBezTo>
                    <a:pt x="8155" y="1327"/>
                    <a:pt x="8733" y="1435"/>
                    <a:pt x="9282" y="1645"/>
                  </a:cubicBezTo>
                  <a:cubicBezTo>
                    <a:pt x="9317" y="1658"/>
                    <a:pt x="9353" y="1665"/>
                    <a:pt x="9388" y="1665"/>
                  </a:cubicBezTo>
                  <a:cubicBezTo>
                    <a:pt x="9504" y="1665"/>
                    <a:pt x="9612" y="1594"/>
                    <a:pt x="9659" y="1480"/>
                  </a:cubicBezTo>
                  <a:cubicBezTo>
                    <a:pt x="9662" y="1477"/>
                    <a:pt x="9662" y="1475"/>
                    <a:pt x="9667" y="1472"/>
                  </a:cubicBezTo>
                  <a:cubicBezTo>
                    <a:pt x="9726" y="1318"/>
                    <a:pt x="9648" y="1145"/>
                    <a:pt x="9494" y="1090"/>
                  </a:cubicBezTo>
                  <a:cubicBezTo>
                    <a:pt x="8875" y="852"/>
                    <a:pt x="8233" y="735"/>
                    <a:pt x="7583" y="735"/>
                  </a:cubicBezTo>
                  <a:cubicBezTo>
                    <a:pt x="7037" y="735"/>
                    <a:pt x="6509" y="819"/>
                    <a:pt x="6016" y="970"/>
                  </a:cubicBezTo>
                  <a:lnTo>
                    <a:pt x="3538" y="21"/>
                  </a:lnTo>
                  <a:cubicBezTo>
                    <a:pt x="3503" y="7"/>
                    <a:pt x="3466" y="0"/>
                    <a:pt x="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9" name="Google Shape;7739;p59"/>
            <p:cNvSpPr/>
            <p:nvPr/>
          </p:nvSpPr>
          <p:spPr>
            <a:xfrm>
              <a:off x="5536996" y="2155789"/>
              <a:ext cx="532160" cy="732750"/>
            </a:xfrm>
            <a:custGeom>
              <a:avLst/>
              <a:gdLst/>
              <a:ahLst/>
              <a:cxnLst/>
              <a:rect l="l" t="t" r="r" b="b"/>
              <a:pathLst>
                <a:path w="7171" h="9874" extrusionOk="0">
                  <a:moveTo>
                    <a:pt x="5092" y="1"/>
                  </a:moveTo>
                  <a:cubicBezTo>
                    <a:pt x="2277" y="1"/>
                    <a:pt x="1" y="2283"/>
                    <a:pt x="1" y="5092"/>
                  </a:cubicBezTo>
                  <a:cubicBezTo>
                    <a:pt x="1" y="7173"/>
                    <a:pt x="1248" y="8959"/>
                    <a:pt x="3042" y="9751"/>
                  </a:cubicBezTo>
                  <a:cubicBezTo>
                    <a:pt x="3407" y="9832"/>
                    <a:pt x="3778" y="9874"/>
                    <a:pt x="4144" y="9874"/>
                  </a:cubicBezTo>
                  <a:lnTo>
                    <a:pt x="4439" y="9874"/>
                  </a:lnTo>
                  <a:cubicBezTo>
                    <a:pt x="4439" y="9709"/>
                    <a:pt x="4308" y="9578"/>
                    <a:pt x="4144" y="9578"/>
                  </a:cubicBezTo>
                  <a:cubicBezTo>
                    <a:pt x="3812" y="9578"/>
                    <a:pt x="3474" y="9542"/>
                    <a:pt x="3137" y="9469"/>
                  </a:cubicBezTo>
                  <a:cubicBezTo>
                    <a:pt x="1413" y="8694"/>
                    <a:pt x="297" y="6978"/>
                    <a:pt x="297" y="5092"/>
                  </a:cubicBezTo>
                  <a:cubicBezTo>
                    <a:pt x="297" y="2445"/>
                    <a:pt x="2448" y="294"/>
                    <a:pt x="5095" y="294"/>
                  </a:cubicBezTo>
                  <a:cubicBezTo>
                    <a:pt x="5675" y="294"/>
                    <a:pt x="6247" y="403"/>
                    <a:pt x="6797" y="612"/>
                  </a:cubicBezTo>
                  <a:cubicBezTo>
                    <a:pt x="6831" y="625"/>
                    <a:pt x="6865" y="631"/>
                    <a:pt x="6899" y="631"/>
                  </a:cubicBezTo>
                  <a:cubicBezTo>
                    <a:pt x="7014" y="631"/>
                    <a:pt x="7121" y="562"/>
                    <a:pt x="7171" y="450"/>
                  </a:cubicBezTo>
                  <a:lnTo>
                    <a:pt x="6897" y="336"/>
                  </a:lnTo>
                  <a:cubicBezTo>
                    <a:pt x="6337" y="124"/>
                    <a:pt x="5731" y="1"/>
                    <a:pt x="5092" y="1"/>
                  </a:cubicBezTo>
                  <a:close/>
                </a:path>
              </a:pathLst>
            </a:custGeom>
            <a:solidFill>
              <a:srgbClr val="E7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0" name="Google Shape;7740;p59"/>
            <p:cNvSpPr/>
            <p:nvPr/>
          </p:nvSpPr>
          <p:spPr>
            <a:xfrm>
              <a:off x="5210765" y="2029111"/>
              <a:ext cx="530230" cy="732527"/>
            </a:xfrm>
            <a:custGeom>
              <a:avLst/>
              <a:gdLst/>
              <a:ahLst/>
              <a:cxnLst/>
              <a:rect l="l" t="t" r="r" b="b"/>
              <a:pathLst>
                <a:path w="7145" h="9871" extrusionOk="0">
                  <a:moveTo>
                    <a:pt x="5092" y="1"/>
                  </a:moveTo>
                  <a:cubicBezTo>
                    <a:pt x="2277" y="1"/>
                    <a:pt x="0" y="2280"/>
                    <a:pt x="0" y="5092"/>
                  </a:cubicBezTo>
                  <a:cubicBezTo>
                    <a:pt x="0" y="7173"/>
                    <a:pt x="1247" y="8959"/>
                    <a:pt x="3041" y="9751"/>
                  </a:cubicBezTo>
                  <a:cubicBezTo>
                    <a:pt x="3407" y="9829"/>
                    <a:pt x="3775" y="9871"/>
                    <a:pt x="4143" y="9871"/>
                  </a:cubicBezTo>
                  <a:lnTo>
                    <a:pt x="4439" y="9871"/>
                  </a:lnTo>
                  <a:cubicBezTo>
                    <a:pt x="4439" y="9709"/>
                    <a:pt x="4305" y="9575"/>
                    <a:pt x="4143" y="9575"/>
                  </a:cubicBezTo>
                  <a:cubicBezTo>
                    <a:pt x="3811" y="9575"/>
                    <a:pt x="3473" y="9542"/>
                    <a:pt x="3133" y="9466"/>
                  </a:cubicBezTo>
                  <a:cubicBezTo>
                    <a:pt x="1412" y="8693"/>
                    <a:pt x="296" y="6978"/>
                    <a:pt x="296" y="5092"/>
                  </a:cubicBezTo>
                  <a:cubicBezTo>
                    <a:pt x="296" y="2447"/>
                    <a:pt x="2447" y="293"/>
                    <a:pt x="5094" y="293"/>
                  </a:cubicBezTo>
                  <a:cubicBezTo>
                    <a:pt x="5672" y="293"/>
                    <a:pt x="6244" y="399"/>
                    <a:pt x="6796" y="609"/>
                  </a:cubicBezTo>
                  <a:cubicBezTo>
                    <a:pt x="6830" y="622"/>
                    <a:pt x="6865" y="629"/>
                    <a:pt x="6899" y="629"/>
                  </a:cubicBezTo>
                  <a:cubicBezTo>
                    <a:pt x="6998" y="629"/>
                    <a:pt x="7091" y="576"/>
                    <a:pt x="7145" y="492"/>
                  </a:cubicBezTo>
                  <a:lnTo>
                    <a:pt x="6897" y="335"/>
                  </a:lnTo>
                  <a:cubicBezTo>
                    <a:pt x="6336" y="120"/>
                    <a:pt x="5728" y="1"/>
                    <a:pt x="5092" y="1"/>
                  </a:cubicBezTo>
                  <a:close/>
                </a:path>
              </a:pathLst>
            </a:custGeom>
            <a:solidFill>
              <a:srgbClr val="E7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1" name="Google Shape;7741;p59"/>
            <p:cNvSpPr/>
            <p:nvPr/>
          </p:nvSpPr>
          <p:spPr>
            <a:xfrm>
              <a:off x="4923198" y="1907183"/>
              <a:ext cx="532976" cy="732750"/>
            </a:xfrm>
            <a:custGeom>
              <a:avLst/>
              <a:gdLst/>
              <a:ahLst/>
              <a:cxnLst/>
              <a:rect l="l" t="t" r="r" b="b"/>
              <a:pathLst>
                <a:path w="7182" h="9874" extrusionOk="0">
                  <a:moveTo>
                    <a:pt x="5092" y="0"/>
                  </a:moveTo>
                  <a:cubicBezTo>
                    <a:pt x="2277" y="0"/>
                    <a:pt x="0" y="2280"/>
                    <a:pt x="0" y="5092"/>
                  </a:cubicBezTo>
                  <a:cubicBezTo>
                    <a:pt x="0" y="7173"/>
                    <a:pt x="1247" y="8958"/>
                    <a:pt x="3038" y="9751"/>
                  </a:cubicBezTo>
                  <a:cubicBezTo>
                    <a:pt x="3404" y="9832"/>
                    <a:pt x="3772" y="9873"/>
                    <a:pt x="4140" y="9873"/>
                  </a:cubicBezTo>
                  <a:lnTo>
                    <a:pt x="4436" y="9873"/>
                  </a:lnTo>
                  <a:cubicBezTo>
                    <a:pt x="4436" y="9709"/>
                    <a:pt x="4302" y="9575"/>
                    <a:pt x="4140" y="9575"/>
                  </a:cubicBezTo>
                  <a:cubicBezTo>
                    <a:pt x="3808" y="9575"/>
                    <a:pt x="3471" y="9541"/>
                    <a:pt x="3130" y="9469"/>
                  </a:cubicBezTo>
                  <a:cubicBezTo>
                    <a:pt x="1409" y="8693"/>
                    <a:pt x="293" y="6978"/>
                    <a:pt x="293" y="5092"/>
                  </a:cubicBezTo>
                  <a:cubicBezTo>
                    <a:pt x="293" y="2447"/>
                    <a:pt x="2444" y="293"/>
                    <a:pt x="5092" y="293"/>
                  </a:cubicBezTo>
                  <a:cubicBezTo>
                    <a:pt x="5669" y="293"/>
                    <a:pt x="6241" y="402"/>
                    <a:pt x="6793" y="611"/>
                  </a:cubicBezTo>
                  <a:cubicBezTo>
                    <a:pt x="6828" y="625"/>
                    <a:pt x="6863" y="631"/>
                    <a:pt x="6898" y="631"/>
                  </a:cubicBezTo>
                  <a:cubicBezTo>
                    <a:pt x="7018" y="631"/>
                    <a:pt x="7130" y="557"/>
                    <a:pt x="7173" y="438"/>
                  </a:cubicBezTo>
                  <a:cubicBezTo>
                    <a:pt x="7181" y="424"/>
                    <a:pt x="7176" y="416"/>
                    <a:pt x="7181" y="402"/>
                  </a:cubicBezTo>
                  <a:lnTo>
                    <a:pt x="6897" y="335"/>
                  </a:lnTo>
                  <a:cubicBezTo>
                    <a:pt x="6336" y="123"/>
                    <a:pt x="5730" y="0"/>
                    <a:pt x="5092" y="0"/>
                  </a:cubicBezTo>
                  <a:close/>
                </a:path>
              </a:pathLst>
            </a:custGeom>
            <a:solidFill>
              <a:srgbClr val="E7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2" name="Google Shape;7742;p59"/>
            <p:cNvSpPr/>
            <p:nvPr/>
          </p:nvSpPr>
          <p:spPr>
            <a:xfrm>
              <a:off x="4629620" y="1789558"/>
              <a:ext cx="532086" cy="753454"/>
            </a:xfrm>
            <a:custGeom>
              <a:avLst/>
              <a:gdLst/>
              <a:ahLst/>
              <a:cxnLst/>
              <a:rect l="l" t="t" r="r" b="b"/>
              <a:pathLst>
                <a:path w="7170" h="10153" extrusionOk="0">
                  <a:moveTo>
                    <a:pt x="5092" y="1"/>
                  </a:moveTo>
                  <a:cubicBezTo>
                    <a:pt x="2280" y="1"/>
                    <a:pt x="0" y="2283"/>
                    <a:pt x="0" y="5092"/>
                  </a:cubicBezTo>
                  <a:cubicBezTo>
                    <a:pt x="0" y="7176"/>
                    <a:pt x="1250" y="8962"/>
                    <a:pt x="3038" y="9751"/>
                  </a:cubicBezTo>
                  <a:cubicBezTo>
                    <a:pt x="3404" y="9832"/>
                    <a:pt x="3775" y="9874"/>
                    <a:pt x="4140" y="9874"/>
                  </a:cubicBezTo>
                  <a:lnTo>
                    <a:pt x="4218" y="10153"/>
                  </a:lnTo>
                  <a:cubicBezTo>
                    <a:pt x="4344" y="10119"/>
                    <a:pt x="4436" y="10010"/>
                    <a:pt x="4436" y="9874"/>
                  </a:cubicBezTo>
                  <a:cubicBezTo>
                    <a:pt x="4436" y="9709"/>
                    <a:pt x="4305" y="9578"/>
                    <a:pt x="4140" y="9578"/>
                  </a:cubicBezTo>
                  <a:cubicBezTo>
                    <a:pt x="3808" y="9578"/>
                    <a:pt x="3471" y="9542"/>
                    <a:pt x="3133" y="9469"/>
                  </a:cubicBezTo>
                  <a:cubicBezTo>
                    <a:pt x="1409" y="8696"/>
                    <a:pt x="293" y="6981"/>
                    <a:pt x="293" y="5092"/>
                  </a:cubicBezTo>
                  <a:cubicBezTo>
                    <a:pt x="293" y="2447"/>
                    <a:pt x="2447" y="294"/>
                    <a:pt x="5092" y="294"/>
                  </a:cubicBezTo>
                  <a:cubicBezTo>
                    <a:pt x="5669" y="294"/>
                    <a:pt x="6244" y="402"/>
                    <a:pt x="6793" y="612"/>
                  </a:cubicBezTo>
                  <a:cubicBezTo>
                    <a:pt x="6828" y="625"/>
                    <a:pt x="6864" y="632"/>
                    <a:pt x="6899" y="632"/>
                  </a:cubicBezTo>
                  <a:cubicBezTo>
                    <a:pt x="7015" y="632"/>
                    <a:pt x="7123" y="561"/>
                    <a:pt x="7170" y="447"/>
                  </a:cubicBezTo>
                  <a:lnTo>
                    <a:pt x="6899" y="335"/>
                  </a:lnTo>
                  <a:cubicBezTo>
                    <a:pt x="6339" y="123"/>
                    <a:pt x="5730" y="1"/>
                    <a:pt x="5092" y="1"/>
                  </a:cubicBezTo>
                  <a:close/>
                </a:path>
              </a:pathLst>
            </a:custGeom>
            <a:solidFill>
              <a:srgbClr val="E7C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3" name="Google Shape;7743;p59"/>
            <p:cNvSpPr/>
            <p:nvPr/>
          </p:nvSpPr>
          <p:spPr>
            <a:xfrm>
              <a:off x="4674517" y="1727444"/>
              <a:ext cx="1430249" cy="1258824"/>
            </a:xfrm>
            <a:custGeom>
              <a:avLst/>
              <a:gdLst/>
              <a:ahLst/>
              <a:cxnLst/>
              <a:rect l="l" t="t" r="r" b="b"/>
              <a:pathLst>
                <a:path w="19273" h="16963" extrusionOk="0">
                  <a:moveTo>
                    <a:pt x="56" y="1"/>
                  </a:moveTo>
                  <a:lnTo>
                    <a:pt x="56" y="1"/>
                  </a:lnTo>
                  <a:cubicBezTo>
                    <a:pt x="1" y="151"/>
                    <a:pt x="76" y="319"/>
                    <a:pt x="227" y="377"/>
                  </a:cubicBezTo>
                  <a:lnTo>
                    <a:pt x="18974" y="7561"/>
                  </a:lnTo>
                  <a:lnTo>
                    <a:pt x="18818" y="16664"/>
                  </a:lnTo>
                  <a:cubicBezTo>
                    <a:pt x="18812" y="16829"/>
                    <a:pt x="18943" y="16960"/>
                    <a:pt x="19105" y="16963"/>
                  </a:cubicBezTo>
                  <a:lnTo>
                    <a:pt x="19113" y="16963"/>
                  </a:lnTo>
                  <a:cubicBezTo>
                    <a:pt x="19130" y="16963"/>
                    <a:pt x="19144" y="16957"/>
                    <a:pt x="19161" y="16954"/>
                  </a:cubicBezTo>
                  <a:lnTo>
                    <a:pt x="19113" y="16667"/>
                  </a:lnTo>
                  <a:lnTo>
                    <a:pt x="19273" y="7360"/>
                  </a:lnTo>
                  <a:lnTo>
                    <a:pt x="335" y="104"/>
                  </a:lnTo>
                  <a:lnTo>
                    <a:pt x="5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4" name="Google Shape;7744;p59"/>
            <p:cNvSpPr/>
            <p:nvPr/>
          </p:nvSpPr>
          <p:spPr>
            <a:xfrm>
              <a:off x="4444315" y="1961208"/>
              <a:ext cx="1976138" cy="670042"/>
            </a:xfrm>
            <a:custGeom>
              <a:avLst/>
              <a:gdLst/>
              <a:ahLst/>
              <a:cxnLst/>
              <a:rect l="l" t="t" r="r" b="b"/>
              <a:pathLst>
                <a:path w="26629" h="9029" extrusionOk="0">
                  <a:moveTo>
                    <a:pt x="95" y="0"/>
                  </a:moveTo>
                  <a:cubicBezTo>
                    <a:pt x="90" y="12"/>
                    <a:pt x="81" y="17"/>
                    <a:pt x="73" y="26"/>
                  </a:cubicBezTo>
                  <a:cubicBezTo>
                    <a:pt x="0" y="171"/>
                    <a:pt x="62" y="349"/>
                    <a:pt x="210" y="422"/>
                  </a:cubicBezTo>
                  <a:lnTo>
                    <a:pt x="17517" y="8998"/>
                  </a:lnTo>
                  <a:cubicBezTo>
                    <a:pt x="17557" y="9017"/>
                    <a:pt x="17601" y="9028"/>
                    <a:pt x="17649" y="9028"/>
                  </a:cubicBezTo>
                  <a:lnTo>
                    <a:pt x="26333" y="9028"/>
                  </a:lnTo>
                  <a:cubicBezTo>
                    <a:pt x="26498" y="9028"/>
                    <a:pt x="26629" y="8897"/>
                    <a:pt x="26629" y="8732"/>
                  </a:cubicBezTo>
                  <a:lnTo>
                    <a:pt x="17646" y="8732"/>
                  </a:lnTo>
                  <a:lnTo>
                    <a:pt x="341" y="157"/>
                  </a:lnTo>
                  <a:lnTo>
                    <a:pt x="9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5" name="Google Shape;7745;p59"/>
            <p:cNvSpPr/>
            <p:nvPr/>
          </p:nvSpPr>
          <p:spPr>
            <a:xfrm>
              <a:off x="4419455" y="1709856"/>
              <a:ext cx="2030831" cy="1255485"/>
            </a:xfrm>
            <a:custGeom>
              <a:avLst/>
              <a:gdLst/>
              <a:ahLst/>
              <a:cxnLst/>
              <a:rect l="l" t="t" r="r" b="b"/>
              <a:pathLst>
                <a:path w="27366" h="16918" extrusionOk="0">
                  <a:moveTo>
                    <a:pt x="5558" y="0"/>
                  </a:moveTo>
                  <a:cubicBezTo>
                    <a:pt x="3682" y="0"/>
                    <a:pt x="1892" y="1088"/>
                    <a:pt x="1089" y="2916"/>
                  </a:cubicBezTo>
                  <a:cubicBezTo>
                    <a:pt x="1" y="5382"/>
                    <a:pt x="1125" y="8267"/>
                    <a:pt x="3591" y="9352"/>
                  </a:cubicBezTo>
                  <a:lnTo>
                    <a:pt x="19844" y="16502"/>
                  </a:lnTo>
                  <a:cubicBezTo>
                    <a:pt x="20483" y="16787"/>
                    <a:pt x="21147" y="16918"/>
                    <a:pt x="21808" y="16918"/>
                  </a:cubicBezTo>
                  <a:cubicBezTo>
                    <a:pt x="23683" y="16918"/>
                    <a:pt x="25471" y="15830"/>
                    <a:pt x="26278" y="14005"/>
                  </a:cubicBezTo>
                  <a:cubicBezTo>
                    <a:pt x="27366" y="11542"/>
                    <a:pt x="26244" y="8657"/>
                    <a:pt x="23778" y="7572"/>
                  </a:cubicBezTo>
                  <a:lnTo>
                    <a:pt x="7525" y="416"/>
                  </a:lnTo>
                  <a:cubicBezTo>
                    <a:pt x="6884" y="134"/>
                    <a:pt x="6216" y="0"/>
                    <a:pt x="555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6" name="Google Shape;7746;p59"/>
            <p:cNvSpPr/>
            <p:nvPr/>
          </p:nvSpPr>
          <p:spPr>
            <a:xfrm>
              <a:off x="4043280" y="1909632"/>
              <a:ext cx="1955656" cy="1254891"/>
            </a:xfrm>
            <a:custGeom>
              <a:avLst/>
              <a:gdLst/>
              <a:ahLst/>
              <a:cxnLst/>
              <a:rect l="l" t="t" r="r" b="b"/>
              <a:pathLst>
                <a:path w="26353" h="16910" extrusionOk="0">
                  <a:moveTo>
                    <a:pt x="5230" y="0"/>
                  </a:moveTo>
                  <a:cubicBezTo>
                    <a:pt x="4778" y="0"/>
                    <a:pt x="4330" y="63"/>
                    <a:pt x="3901" y="185"/>
                  </a:cubicBezTo>
                  <a:cubicBezTo>
                    <a:pt x="3753" y="232"/>
                    <a:pt x="3599" y="280"/>
                    <a:pt x="3452" y="338"/>
                  </a:cubicBezTo>
                  <a:cubicBezTo>
                    <a:pt x="3362" y="375"/>
                    <a:pt x="3270" y="414"/>
                    <a:pt x="3181" y="456"/>
                  </a:cubicBezTo>
                  <a:lnTo>
                    <a:pt x="3175" y="456"/>
                  </a:lnTo>
                  <a:cubicBezTo>
                    <a:pt x="2670" y="687"/>
                    <a:pt x="2207" y="1008"/>
                    <a:pt x="1803" y="1407"/>
                  </a:cubicBezTo>
                  <a:cubicBezTo>
                    <a:pt x="1376" y="1825"/>
                    <a:pt x="1022" y="2330"/>
                    <a:pt x="768" y="2913"/>
                  </a:cubicBezTo>
                  <a:cubicBezTo>
                    <a:pt x="706" y="3050"/>
                    <a:pt x="651" y="3184"/>
                    <a:pt x="606" y="3323"/>
                  </a:cubicBezTo>
                  <a:cubicBezTo>
                    <a:pt x="572" y="3421"/>
                    <a:pt x="545" y="3524"/>
                    <a:pt x="517" y="3622"/>
                  </a:cubicBezTo>
                  <a:cubicBezTo>
                    <a:pt x="492" y="3714"/>
                    <a:pt x="469" y="3809"/>
                    <a:pt x="450" y="3906"/>
                  </a:cubicBezTo>
                  <a:cubicBezTo>
                    <a:pt x="447" y="3909"/>
                    <a:pt x="447" y="3915"/>
                    <a:pt x="447" y="3918"/>
                  </a:cubicBezTo>
                  <a:cubicBezTo>
                    <a:pt x="1" y="6113"/>
                    <a:pt x="1122" y="8398"/>
                    <a:pt x="3256" y="9344"/>
                  </a:cubicBezTo>
                  <a:cubicBezTo>
                    <a:pt x="3259" y="9344"/>
                    <a:pt x="3259" y="9347"/>
                    <a:pt x="3265" y="9347"/>
                  </a:cubicBezTo>
                  <a:lnTo>
                    <a:pt x="3839" y="9600"/>
                  </a:lnTo>
                  <a:lnTo>
                    <a:pt x="4682" y="9971"/>
                  </a:lnTo>
                  <a:lnTo>
                    <a:pt x="4721" y="9988"/>
                  </a:lnTo>
                  <a:lnTo>
                    <a:pt x="6127" y="10605"/>
                  </a:lnTo>
                  <a:lnTo>
                    <a:pt x="6158" y="10619"/>
                  </a:lnTo>
                  <a:lnTo>
                    <a:pt x="6936" y="10962"/>
                  </a:lnTo>
                  <a:lnTo>
                    <a:pt x="7396" y="11163"/>
                  </a:lnTo>
                  <a:lnTo>
                    <a:pt x="8063" y="11456"/>
                  </a:lnTo>
                  <a:lnTo>
                    <a:pt x="10485" y="12524"/>
                  </a:lnTo>
                  <a:lnTo>
                    <a:pt x="10839" y="12680"/>
                  </a:lnTo>
                  <a:lnTo>
                    <a:pt x="11361" y="12912"/>
                  </a:lnTo>
                  <a:lnTo>
                    <a:pt x="12080" y="13227"/>
                  </a:lnTo>
                  <a:lnTo>
                    <a:pt x="14195" y="14159"/>
                  </a:lnTo>
                  <a:lnTo>
                    <a:pt x="14672" y="14368"/>
                  </a:lnTo>
                  <a:lnTo>
                    <a:pt x="16140" y="15013"/>
                  </a:lnTo>
                  <a:lnTo>
                    <a:pt x="17328" y="15537"/>
                  </a:lnTo>
                  <a:lnTo>
                    <a:pt x="17875" y="15777"/>
                  </a:lnTo>
                  <a:lnTo>
                    <a:pt x="18731" y="16154"/>
                  </a:lnTo>
                  <a:lnTo>
                    <a:pt x="19512" y="16497"/>
                  </a:lnTo>
                  <a:cubicBezTo>
                    <a:pt x="20148" y="16779"/>
                    <a:pt x="20815" y="16910"/>
                    <a:pt x="21474" y="16910"/>
                  </a:cubicBezTo>
                  <a:cubicBezTo>
                    <a:pt x="21624" y="16910"/>
                    <a:pt x="21772" y="16904"/>
                    <a:pt x="21917" y="16890"/>
                  </a:cubicBezTo>
                  <a:lnTo>
                    <a:pt x="21920" y="16890"/>
                  </a:lnTo>
                  <a:cubicBezTo>
                    <a:pt x="22018" y="16882"/>
                    <a:pt x="22115" y="16868"/>
                    <a:pt x="22213" y="16854"/>
                  </a:cubicBezTo>
                  <a:cubicBezTo>
                    <a:pt x="22316" y="16837"/>
                    <a:pt x="22414" y="16820"/>
                    <a:pt x="22514" y="16798"/>
                  </a:cubicBezTo>
                  <a:cubicBezTo>
                    <a:pt x="22545" y="16793"/>
                    <a:pt x="22573" y="16784"/>
                    <a:pt x="22603" y="16779"/>
                  </a:cubicBezTo>
                  <a:cubicBezTo>
                    <a:pt x="22609" y="16779"/>
                    <a:pt x="22615" y="16776"/>
                    <a:pt x="22617" y="16776"/>
                  </a:cubicBezTo>
                  <a:cubicBezTo>
                    <a:pt x="22637" y="16770"/>
                    <a:pt x="22651" y="16767"/>
                    <a:pt x="22665" y="16765"/>
                  </a:cubicBezTo>
                  <a:cubicBezTo>
                    <a:pt x="22696" y="16753"/>
                    <a:pt x="22723" y="16748"/>
                    <a:pt x="22751" y="16740"/>
                  </a:cubicBezTo>
                  <a:lnTo>
                    <a:pt x="22793" y="16728"/>
                  </a:lnTo>
                  <a:cubicBezTo>
                    <a:pt x="22804" y="16726"/>
                    <a:pt x="22818" y="16723"/>
                    <a:pt x="22827" y="16720"/>
                  </a:cubicBezTo>
                  <a:cubicBezTo>
                    <a:pt x="22846" y="16714"/>
                    <a:pt x="22863" y="16709"/>
                    <a:pt x="22880" y="16706"/>
                  </a:cubicBezTo>
                  <a:cubicBezTo>
                    <a:pt x="22891" y="16700"/>
                    <a:pt x="22896" y="16700"/>
                    <a:pt x="22905" y="16698"/>
                  </a:cubicBezTo>
                  <a:cubicBezTo>
                    <a:pt x="22908" y="16698"/>
                    <a:pt x="22913" y="16698"/>
                    <a:pt x="22919" y="16695"/>
                  </a:cubicBezTo>
                  <a:cubicBezTo>
                    <a:pt x="22933" y="16692"/>
                    <a:pt x="22949" y="16684"/>
                    <a:pt x="22966" y="16681"/>
                  </a:cubicBezTo>
                  <a:cubicBezTo>
                    <a:pt x="22969" y="16681"/>
                    <a:pt x="22969" y="16678"/>
                    <a:pt x="22974" y="16678"/>
                  </a:cubicBezTo>
                  <a:cubicBezTo>
                    <a:pt x="22980" y="16678"/>
                    <a:pt x="22983" y="16673"/>
                    <a:pt x="22988" y="16673"/>
                  </a:cubicBezTo>
                  <a:cubicBezTo>
                    <a:pt x="23005" y="16667"/>
                    <a:pt x="23025" y="16659"/>
                    <a:pt x="23047" y="16653"/>
                  </a:cubicBezTo>
                  <a:cubicBezTo>
                    <a:pt x="23050" y="16653"/>
                    <a:pt x="23053" y="16650"/>
                    <a:pt x="23058" y="16650"/>
                  </a:cubicBezTo>
                  <a:cubicBezTo>
                    <a:pt x="23072" y="16642"/>
                    <a:pt x="23083" y="16639"/>
                    <a:pt x="23094" y="16636"/>
                  </a:cubicBezTo>
                  <a:cubicBezTo>
                    <a:pt x="23111" y="16631"/>
                    <a:pt x="23120" y="16625"/>
                    <a:pt x="23134" y="16622"/>
                  </a:cubicBezTo>
                  <a:cubicBezTo>
                    <a:pt x="23153" y="16617"/>
                    <a:pt x="23170" y="16611"/>
                    <a:pt x="23187" y="16603"/>
                  </a:cubicBezTo>
                  <a:cubicBezTo>
                    <a:pt x="23200" y="16600"/>
                    <a:pt x="23212" y="16594"/>
                    <a:pt x="23223" y="16589"/>
                  </a:cubicBezTo>
                  <a:lnTo>
                    <a:pt x="23326" y="16547"/>
                  </a:lnTo>
                  <a:cubicBezTo>
                    <a:pt x="23340" y="16544"/>
                    <a:pt x="23351" y="16539"/>
                    <a:pt x="23365" y="16533"/>
                  </a:cubicBezTo>
                  <a:cubicBezTo>
                    <a:pt x="23379" y="16527"/>
                    <a:pt x="23393" y="16525"/>
                    <a:pt x="23407" y="16516"/>
                  </a:cubicBezTo>
                  <a:cubicBezTo>
                    <a:pt x="23412" y="16516"/>
                    <a:pt x="23421" y="16514"/>
                    <a:pt x="23426" y="16511"/>
                  </a:cubicBezTo>
                  <a:cubicBezTo>
                    <a:pt x="23435" y="16505"/>
                    <a:pt x="23446" y="16502"/>
                    <a:pt x="23452" y="16500"/>
                  </a:cubicBezTo>
                  <a:cubicBezTo>
                    <a:pt x="23463" y="16491"/>
                    <a:pt x="23468" y="16488"/>
                    <a:pt x="23479" y="16486"/>
                  </a:cubicBezTo>
                  <a:cubicBezTo>
                    <a:pt x="23482" y="16486"/>
                    <a:pt x="23488" y="16483"/>
                    <a:pt x="23488" y="16483"/>
                  </a:cubicBezTo>
                  <a:cubicBezTo>
                    <a:pt x="23493" y="16477"/>
                    <a:pt x="23505" y="16474"/>
                    <a:pt x="23510" y="16472"/>
                  </a:cubicBezTo>
                  <a:lnTo>
                    <a:pt x="23519" y="16472"/>
                  </a:lnTo>
                  <a:cubicBezTo>
                    <a:pt x="23535" y="16463"/>
                    <a:pt x="23552" y="16455"/>
                    <a:pt x="23572" y="16447"/>
                  </a:cubicBezTo>
                  <a:cubicBezTo>
                    <a:pt x="23574" y="16447"/>
                    <a:pt x="23574" y="16444"/>
                    <a:pt x="23577" y="16444"/>
                  </a:cubicBezTo>
                  <a:cubicBezTo>
                    <a:pt x="23580" y="16441"/>
                    <a:pt x="23588" y="16441"/>
                    <a:pt x="23591" y="16435"/>
                  </a:cubicBezTo>
                  <a:cubicBezTo>
                    <a:pt x="23616" y="16427"/>
                    <a:pt x="23641" y="16416"/>
                    <a:pt x="23664" y="16402"/>
                  </a:cubicBezTo>
                  <a:lnTo>
                    <a:pt x="23728" y="16371"/>
                  </a:lnTo>
                  <a:lnTo>
                    <a:pt x="23731" y="16366"/>
                  </a:lnTo>
                  <a:cubicBezTo>
                    <a:pt x="23733" y="16366"/>
                    <a:pt x="23733" y="16363"/>
                    <a:pt x="23739" y="16363"/>
                  </a:cubicBezTo>
                  <a:lnTo>
                    <a:pt x="23758" y="16352"/>
                  </a:lnTo>
                  <a:cubicBezTo>
                    <a:pt x="23817" y="16321"/>
                    <a:pt x="23878" y="16290"/>
                    <a:pt x="23937" y="16254"/>
                  </a:cubicBezTo>
                  <a:cubicBezTo>
                    <a:pt x="23943" y="16251"/>
                    <a:pt x="23948" y="16249"/>
                    <a:pt x="23954" y="16246"/>
                  </a:cubicBezTo>
                  <a:cubicBezTo>
                    <a:pt x="23957" y="16240"/>
                    <a:pt x="23965" y="16237"/>
                    <a:pt x="23970" y="16235"/>
                  </a:cubicBezTo>
                  <a:cubicBezTo>
                    <a:pt x="23979" y="16232"/>
                    <a:pt x="23990" y="16223"/>
                    <a:pt x="23996" y="16221"/>
                  </a:cubicBezTo>
                  <a:cubicBezTo>
                    <a:pt x="24012" y="16212"/>
                    <a:pt x="24026" y="16204"/>
                    <a:pt x="24046" y="16193"/>
                  </a:cubicBezTo>
                  <a:cubicBezTo>
                    <a:pt x="24046" y="16190"/>
                    <a:pt x="24049" y="16190"/>
                    <a:pt x="24049" y="16190"/>
                  </a:cubicBezTo>
                  <a:cubicBezTo>
                    <a:pt x="24054" y="16190"/>
                    <a:pt x="24060" y="16184"/>
                    <a:pt x="24063" y="16182"/>
                  </a:cubicBezTo>
                  <a:cubicBezTo>
                    <a:pt x="24068" y="16176"/>
                    <a:pt x="24076" y="16170"/>
                    <a:pt x="24082" y="16168"/>
                  </a:cubicBezTo>
                  <a:cubicBezTo>
                    <a:pt x="24104" y="16156"/>
                    <a:pt x="24124" y="16142"/>
                    <a:pt x="24146" y="16129"/>
                  </a:cubicBezTo>
                  <a:cubicBezTo>
                    <a:pt x="24152" y="16126"/>
                    <a:pt x="24157" y="16123"/>
                    <a:pt x="24163" y="16120"/>
                  </a:cubicBezTo>
                  <a:cubicBezTo>
                    <a:pt x="24180" y="16109"/>
                    <a:pt x="24199" y="16095"/>
                    <a:pt x="24216" y="16084"/>
                  </a:cubicBezTo>
                  <a:cubicBezTo>
                    <a:pt x="24222" y="16081"/>
                    <a:pt x="24230" y="16073"/>
                    <a:pt x="24235" y="16070"/>
                  </a:cubicBezTo>
                  <a:cubicBezTo>
                    <a:pt x="24235" y="16067"/>
                    <a:pt x="24241" y="16067"/>
                    <a:pt x="24241" y="16067"/>
                  </a:cubicBezTo>
                  <a:cubicBezTo>
                    <a:pt x="24261" y="16053"/>
                    <a:pt x="24277" y="16042"/>
                    <a:pt x="24297" y="16028"/>
                  </a:cubicBezTo>
                  <a:cubicBezTo>
                    <a:pt x="24314" y="16014"/>
                    <a:pt x="24330" y="16000"/>
                    <a:pt x="24347" y="15989"/>
                  </a:cubicBezTo>
                  <a:cubicBezTo>
                    <a:pt x="24369" y="15975"/>
                    <a:pt x="24389" y="15958"/>
                    <a:pt x="24411" y="15944"/>
                  </a:cubicBezTo>
                  <a:cubicBezTo>
                    <a:pt x="24414" y="15942"/>
                    <a:pt x="24422" y="15939"/>
                    <a:pt x="24425" y="15933"/>
                  </a:cubicBezTo>
                  <a:cubicBezTo>
                    <a:pt x="24431" y="15930"/>
                    <a:pt x="24436" y="15928"/>
                    <a:pt x="24439" y="15925"/>
                  </a:cubicBezTo>
                  <a:cubicBezTo>
                    <a:pt x="24450" y="15917"/>
                    <a:pt x="24459" y="15911"/>
                    <a:pt x="24467" y="15903"/>
                  </a:cubicBezTo>
                  <a:cubicBezTo>
                    <a:pt x="24470" y="15900"/>
                    <a:pt x="24478" y="15897"/>
                    <a:pt x="24481" y="15891"/>
                  </a:cubicBezTo>
                  <a:cubicBezTo>
                    <a:pt x="24492" y="15886"/>
                    <a:pt x="24498" y="15877"/>
                    <a:pt x="24509" y="15872"/>
                  </a:cubicBezTo>
                  <a:cubicBezTo>
                    <a:pt x="24514" y="15869"/>
                    <a:pt x="24520" y="15864"/>
                    <a:pt x="24523" y="15861"/>
                  </a:cubicBezTo>
                  <a:lnTo>
                    <a:pt x="24528" y="15855"/>
                  </a:lnTo>
                  <a:cubicBezTo>
                    <a:pt x="24537" y="15850"/>
                    <a:pt x="24540" y="15847"/>
                    <a:pt x="24542" y="15844"/>
                  </a:cubicBezTo>
                  <a:lnTo>
                    <a:pt x="24548" y="15841"/>
                  </a:lnTo>
                  <a:cubicBezTo>
                    <a:pt x="24554" y="15836"/>
                    <a:pt x="24556" y="15833"/>
                    <a:pt x="24562" y="15830"/>
                  </a:cubicBezTo>
                  <a:cubicBezTo>
                    <a:pt x="24567" y="15827"/>
                    <a:pt x="24570" y="15822"/>
                    <a:pt x="24576" y="15819"/>
                  </a:cubicBezTo>
                  <a:cubicBezTo>
                    <a:pt x="24595" y="15799"/>
                    <a:pt x="24620" y="15780"/>
                    <a:pt x="24646" y="15760"/>
                  </a:cubicBezTo>
                  <a:cubicBezTo>
                    <a:pt x="24660" y="15749"/>
                    <a:pt x="24668" y="15738"/>
                    <a:pt x="24682" y="15730"/>
                  </a:cubicBezTo>
                  <a:cubicBezTo>
                    <a:pt x="24701" y="15716"/>
                    <a:pt x="24718" y="15696"/>
                    <a:pt x="24735" y="15682"/>
                  </a:cubicBezTo>
                  <a:cubicBezTo>
                    <a:pt x="24749" y="15668"/>
                    <a:pt x="24766" y="15654"/>
                    <a:pt x="24779" y="15640"/>
                  </a:cubicBezTo>
                  <a:cubicBezTo>
                    <a:pt x="24779" y="15638"/>
                    <a:pt x="24785" y="15638"/>
                    <a:pt x="24788" y="15635"/>
                  </a:cubicBezTo>
                  <a:cubicBezTo>
                    <a:pt x="24793" y="15624"/>
                    <a:pt x="24805" y="15618"/>
                    <a:pt x="24813" y="15610"/>
                  </a:cubicBezTo>
                  <a:lnTo>
                    <a:pt x="24821" y="15598"/>
                  </a:lnTo>
                  <a:lnTo>
                    <a:pt x="24830" y="15593"/>
                  </a:lnTo>
                  <a:cubicBezTo>
                    <a:pt x="24832" y="15593"/>
                    <a:pt x="24832" y="15590"/>
                    <a:pt x="24832" y="15590"/>
                  </a:cubicBezTo>
                  <a:lnTo>
                    <a:pt x="24832" y="15585"/>
                  </a:lnTo>
                  <a:lnTo>
                    <a:pt x="24835" y="15582"/>
                  </a:lnTo>
                  <a:cubicBezTo>
                    <a:pt x="24849" y="15571"/>
                    <a:pt x="24860" y="15557"/>
                    <a:pt x="24874" y="15548"/>
                  </a:cubicBezTo>
                  <a:lnTo>
                    <a:pt x="24899" y="15523"/>
                  </a:lnTo>
                  <a:lnTo>
                    <a:pt x="24919" y="15501"/>
                  </a:lnTo>
                  <a:lnTo>
                    <a:pt x="24952" y="15470"/>
                  </a:lnTo>
                  <a:lnTo>
                    <a:pt x="24983" y="15439"/>
                  </a:lnTo>
                  <a:lnTo>
                    <a:pt x="24997" y="15426"/>
                  </a:lnTo>
                  <a:lnTo>
                    <a:pt x="25000" y="15423"/>
                  </a:lnTo>
                  <a:cubicBezTo>
                    <a:pt x="25003" y="15423"/>
                    <a:pt x="25003" y="15417"/>
                    <a:pt x="25008" y="15414"/>
                  </a:cubicBezTo>
                  <a:lnTo>
                    <a:pt x="25011" y="15412"/>
                  </a:lnTo>
                  <a:lnTo>
                    <a:pt x="25025" y="15398"/>
                  </a:lnTo>
                  <a:cubicBezTo>
                    <a:pt x="25036" y="15386"/>
                    <a:pt x="25045" y="15373"/>
                    <a:pt x="25056" y="15361"/>
                  </a:cubicBezTo>
                  <a:cubicBezTo>
                    <a:pt x="25058" y="15356"/>
                    <a:pt x="25064" y="15353"/>
                    <a:pt x="25067" y="15347"/>
                  </a:cubicBezTo>
                  <a:cubicBezTo>
                    <a:pt x="25084" y="15331"/>
                    <a:pt x="25098" y="15314"/>
                    <a:pt x="25114" y="15297"/>
                  </a:cubicBezTo>
                  <a:lnTo>
                    <a:pt x="25120" y="15292"/>
                  </a:lnTo>
                  <a:lnTo>
                    <a:pt x="25125" y="15286"/>
                  </a:lnTo>
                  <a:cubicBezTo>
                    <a:pt x="25137" y="15272"/>
                    <a:pt x="25148" y="15261"/>
                    <a:pt x="25156" y="15247"/>
                  </a:cubicBezTo>
                  <a:cubicBezTo>
                    <a:pt x="25167" y="15233"/>
                    <a:pt x="25181" y="15219"/>
                    <a:pt x="25192" y="15205"/>
                  </a:cubicBezTo>
                  <a:cubicBezTo>
                    <a:pt x="25206" y="15191"/>
                    <a:pt x="25217" y="15174"/>
                    <a:pt x="25231" y="15160"/>
                  </a:cubicBezTo>
                  <a:cubicBezTo>
                    <a:pt x="25234" y="15149"/>
                    <a:pt x="25240" y="15144"/>
                    <a:pt x="25248" y="15135"/>
                  </a:cubicBezTo>
                  <a:cubicBezTo>
                    <a:pt x="25262" y="15121"/>
                    <a:pt x="25273" y="15105"/>
                    <a:pt x="25287" y="15091"/>
                  </a:cubicBezTo>
                  <a:lnTo>
                    <a:pt x="25290" y="15088"/>
                  </a:lnTo>
                  <a:cubicBezTo>
                    <a:pt x="25293" y="15082"/>
                    <a:pt x="25293" y="15080"/>
                    <a:pt x="25296" y="15077"/>
                  </a:cubicBezTo>
                  <a:cubicBezTo>
                    <a:pt x="25301" y="15068"/>
                    <a:pt x="25304" y="15066"/>
                    <a:pt x="25307" y="15063"/>
                  </a:cubicBezTo>
                  <a:cubicBezTo>
                    <a:pt x="25315" y="15054"/>
                    <a:pt x="25318" y="15052"/>
                    <a:pt x="25321" y="15046"/>
                  </a:cubicBezTo>
                  <a:cubicBezTo>
                    <a:pt x="25323" y="15041"/>
                    <a:pt x="25323" y="15038"/>
                    <a:pt x="25329" y="15035"/>
                  </a:cubicBezTo>
                  <a:cubicBezTo>
                    <a:pt x="25332" y="15032"/>
                    <a:pt x="25335" y="15027"/>
                    <a:pt x="25337" y="15021"/>
                  </a:cubicBezTo>
                  <a:cubicBezTo>
                    <a:pt x="25343" y="15018"/>
                    <a:pt x="25349" y="15010"/>
                    <a:pt x="25351" y="15004"/>
                  </a:cubicBezTo>
                  <a:cubicBezTo>
                    <a:pt x="25360" y="14996"/>
                    <a:pt x="25365" y="14985"/>
                    <a:pt x="25374" y="14979"/>
                  </a:cubicBezTo>
                  <a:cubicBezTo>
                    <a:pt x="25379" y="14968"/>
                    <a:pt x="25385" y="14962"/>
                    <a:pt x="25390" y="14954"/>
                  </a:cubicBezTo>
                  <a:lnTo>
                    <a:pt x="25393" y="14951"/>
                  </a:lnTo>
                  <a:cubicBezTo>
                    <a:pt x="25393" y="14948"/>
                    <a:pt x="25399" y="14948"/>
                    <a:pt x="25399" y="14943"/>
                  </a:cubicBezTo>
                  <a:lnTo>
                    <a:pt x="25430" y="14901"/>
                  </a:lnTo>
                  <a:cubicBezTo>
                    <a:pt x="25435" y="14893"/>
                    <a:pt x="25446" y="14879"/>
                    <a:pt x="25455" y="14868"/>
                  </a:cubicBezTo>
                  <a:cubicBezTo>
                    <a:pt x="25463" y="14851"/>
                    <a:pt x="25477" y="14831"/>
                    <a:pt x="25491" y="14812"/>
                  </a:cubicBezTo>
                  <a:cubicBezTo>
                    <a:pt x="25491" y="14809"/>
                    <a:pt x="25496" y="14809"/>
                    <a:pt x="25496" y="14803"/>
                  </a:cubicBezTo>
                  <a:cubicBezTo>
                    <a:pt x="25502" y="14798"/>
                    <a:pt x="25505" y="14795"/>
                    <a:pt x="25510" y="14787"/>
                  </a:cubicBezTo>
                  <a:cubicBezTo>
                    <a:pt x="25510" y="14781"/>
                    <a:pt x="25513" y="14775"/>
                    <a:pt x="25516" y="14773"/>
                  </a:cubicBezTo>
                  <a:cubicBezTo>
                    <a:pt x="25519" y="14767"/>
                    <a:pt x="25527" y="14759"/>
                    <a:pt x="25530" y="14753"/>
                  </a:cubicBezTo>
                  <a:cubicBezTo>
                    <a:pt x="25544" y="14734"/>
                    <a:pt x="25555" y="14717"/>
                    <a:pt x="25566" y="14700"/>
                  </a:cubicBezTo>
                  <a:cubicBezTo>
                    <a:pt x="25575" y="14686"/>
                    <a:pt x="25586" y="14672"/>
                    <a:pt x="25597" y="14656"/>
                  </a:cubicBezTo>
                  <a:cubicBezTo>
                    <a:pt x="25600" y="14656"/>
                    <a:pt x="25600" y="14650"/>
                    <a:pt x="25600" y="14650"/>
                  </a:cubicBezTo>
                  <a:cubicBezTo>
                    <a:pt x="25602" y="14644"/>
                    <a:pt x="25608" y="14642"/>
                    <a:pt x="25611" y="14633"/>
                  </a:cubicBezTo>
                  <a:cubicBezTo>
                    <a:pt x="25611" y="14630"/>
                    <a:pt x="25614" y="14630"/>
                    <a:pt x="25614" y="14628"/>
                  </a:cubicBezTo>
                  <a:cubicBezTo>
                    <a:pt x="25616" y="14622"/>
                    <a:pt x="25622" y="14616"/>
                    <a:pt x="25625" y="14614"/>
                  </a:cubicBezTo>
                  <a:cubicBezTo>
                    <a:pt x="25628" y="14605"/>
                    <a:pt x="25636" y="14594"/>
                    <a:pt x="25639" y="14589"/>
                  </a:cubicBezTo>
                  <a:cubicBezTo>
                    <a:pt x="25639" y="14586"/>
                    <a:pt x="25642" y="14586"/>
                    <a:pt x="25642" y="14580"/>
                  </a:cubicBezTo>
                  <a:lnTo>
                    <a:pt x="25642" y="14577"/>
                  </a:lnTo>
                  <a:lnTo>
                    <a:pt x="25642" y="14575"/>
                  </a:lnTo>
                  <a:lnTo>
                    <a:pt x="25642" y="14572"/>
                  </a:lnTo>
                  <a:cubicBezTo>
                    <a:pt x="25655" y="14547"/>
                    <a:pt x="25669" y="14524"/>
                    <a:pt x="25683" y="14502"/>
                  </a:cubicBezTo>
                  <a:cubicBezTo>
                    <a:pt x="25686" y="14491"/>
                    <a:pt x="25695" y="14485"/>
                    <a:pt x="25697" y="14477"/>
                  </a:cubicBezTo>
                  <a:lnTo>
                    <a:pt x="25697" y="14474"/>
                  </a:lnTo>
                  <a:cubicBezTo>
                    <a:pt x="25700" y="14471"/>
                    <a:pt x="25700" y="14466"/>
                    <a:pt x="25706" y="14463"/>
                  </a:cubicBezTo>
                  <a:cubicBezTo>
                    <a:pt x="25711" y="14452"/>
                    <a:pt x="25720" y="14444"/>
                    <a:pt x="25722" y="14432"/>
                  </a:cubicBezTo>
                  <a:cubicBezTo>
                    <a:pt x="25725" y="14424"/>
                    <a:pt x="25734" y="14416"/>
                    <a:pt x="25736" y="14407"/>
                  </a:cubicBezTo>
                  <a:cubicBezTo>
                    <a:pt x="25789" y="14312"/>
                    <a:pt x="25837" y="14212"/>
                    <a:pt x="25887" y="14112"/>
                  </a:cubicBezTo>
                  <a:cubicBezTo>
                    <a:pt x="25904" y="14075"/>
                    <a:pt x="25918" y="14042"/>
                    <a:pt x="25934" y="14006"/>
                  </a:cubicBezTo>
                  <a:cubicBezTo>
                    <a:pt x="26166" y="13487"/>
                    <a:pt x="26294" y="12951"/>
                    <a:pt x="26336" y="12415"/>
                  </a:cubicBezTo>
                  <a:lnTo>
                    <a:pt x="26336" y="12399"/>
                  </a:lnTo>
                  <a:cubicBezTo>
                    <a:pt x="26342" y="12304"/>
                    <a:pt x="26350" y="12214"/>
                    <a:pt x="26350" y="12120"/>
                  </a:cubicBezTo>
                  <a:cubicBezTo>
                    <a:pt x="26353" y="12039"/>
                    <a:pt x="26353" y="11955"/>
                    <a:pt x="26353" y="11866"/>
                  </a:cubicBezTo>
                  <a:cubicBezTo>
                    <a:pt x="26353" y="11846"/>
                    <a:pt x="26350" y="11832"/>
                    <a:pt x="26350" y="11816"/>
                  </a:cubicBezTo>
                  <a:cubicBezTo>
                    <a:pt x="26347" y="11802"/>
                    <a:pt x="26347" y="11785"/>
                    <a:pt x="26347" y="11771"/>
                  </a:cubicBezTo>
                  <a:cubicBezTo>
                    <a:pt x="26347" y="11746"/>
                    <a:pt x="26347" y="11721"/>
                    <a:pt x="26342" y="11698"/>
                  </a:cubicBezTo>
                  <a:cubicBezTo>
                    <a:pt x="26342" y="11676"/>
                    <a:pt x="26339" y="11659"/>
                    <a:pt x="26339" y="11637"/>
                  </a:cubicBezTo>
                  <a:cubicBezTo>
                    <a:pt x="26336" y="11631"/>
                    <a:pt x="26336" y="11620"/>
                    <a:pt x="26336" y="11615"/>
                  </a:cubicBezTo>
                  <a:lnTo>
                    <a:pt x="26336" y="11595"/>
                  </a:lnTo>
                  <a:cubicBezTo>
                    <a:pt x="26333" y="11567"/>
                    <a:pt x="26333" y="11545"/>
                    <a:pt x="26328" y="11517"/>
                  </a:cubicBezTo>
                  <a:cubicBezTo>
                    <a:pt x="26325" y="11464"/>
                    <a:pt x="26319" y="11411"/>
                    <a:pt x="26311" y="11358"/>
                  </a:cubicBezTo>
                  <a:cubicBezTo>
                    <a:pt x="26311" y="11355"/>
                    <a:pt x="26308" y="11350"/>
                    <a:pt x="26308" y="11341"/>
                  </a:cubicBezTo>
                  <a:lnTo>
                    <a:pt x="26308" y="11336"/>
                  </a:lnTo>
                  <a:cubicBezTo>
                    <a:pt x="26306" y="11313"/>
                    <a:pt x="26300" y="11297"/>
                    <a:pt x="26297" y="11274"/>
                  </a:cubicBezTo>
                  <a:cubicBezTo>
                    <a:pt x="26297" y="11266"/>
                    <a:pt x="26294" y="11258"/>
                    <a:pt x="26294" y="11246"/>
                  </a:cubicBezTo>
                  <a:cubicBezTo>
                    <a:pt x="26292" y="11238"/>
                    <a:pt x="26292" y="11227"/>
                    <a:pt x="26286" y="11216"/>
                  </a:cubicBezTo>
                  <a:cubicBezTo>
                    <a:pt x="26286" y="11210"/>
                    <a:pt x="26283" y="11202"/>
                    <a:pt x="26283" y="11199"/>
                  </a:cubicBezTo>
                  <a:lnTo>
                    <a:pt x="26283" y="11191"/>
                  </a:lnTo>
                  <a:cubicBezTo>
                    <a:pt x="26283" y="11185"/>
                    <a:pt x="26280" y="11174"/>
                    <a:pt x="26280" y="11168"/>
                  </a:cubicBezTo>
                  <a:cubicBezTo>
                    <a:pt x="26280" y="11160"/>
                    <a:pt x="26278" y="11157"/>
                    <a:pt x="26278" y="11149"/>
                  </a:cubicBezTo>
                  <a:cubicBezTo>
                    <a:pt x="26278" y="11140"/>
                    <a:pt x="26272" y="11129"/>
                    <a:pt x="26272" y="11121"/>
                  </a:cubicBezTo>
                  <a:lnTo>
                    <a:pt x="26272" y="11115"/>
                  </a:lnTo>
                  <a:cubicBezTo>
                    <a:pt x="26269" y="11099"/>
                    <a:pt x="26266" y="11085"/>
                    <a:pt x="26264" y="11065"/>
                  </a:cubicBezTo>
                  <a:cubicBezTo>
                    <a:pt x="26264" y="11060"/>
                    <a:pt x="26258" y="11057"/>
                    <a:pt x="26258" y="11048"/>
                  </a:cubicBezTo>
                  <a:cubicBezTo>
                    <a:pt x="26255" y="11046"/>
                    <a:pt x="26255" y="11043"/>
                    <a:pt x="26255" y="11037"/>
                  </a:cubicBezTo>
                  <a:cubicBezTo>
                    <a:pt x="26252" y="11029"/>
                    <a:pt x="26252" y="11018"/>
                    <a:pt x="26250" y="11006"/>
                  </a:cubicBezTo>
                  <a:cubicBezTo>
                    <a:pt x="26250" y="11001"/>
                    <a:pt x="26244" y="10993"/>
                    <a:pt x="26244" y="10987"/>
                  </a:cubicBezTo>
                  <a:cubicBezTo>
                    <a:pt x="26241" y="10973"/>
                    <a:pt x="26239" y="10953"/>
                    <a:pt x="26236" y="10940"/>
                  </a:cubicBezTo>
                  <a:lnTo>
                    <a:pt x="26236" y="10937"/>
                  </a:lnTo>
                  <a:cubicBezTo>
                    <a:pt x="26230" y="10909"/>
                    <a:pt x="26225" y="10884"/>
                    <a:pt x="26216" y="10856"/>
                  </a:cubicBezTo>
                  <a:cubicBezTo>
                    <a:pt x="26211" y="10828"/>
                    <a:pt x="26202" y="10806"/>
                    <a:pt x="26197" y="10778"/>
                  </a:cubicBezTo>
                  <a:cubicBezTo>
                    <a:pt x="26188" y="10750"/>
                    <a:pt x="26183" y="10725"/>
                    <a:pt x="26174" y="10697"/>
                  </a:cubicBezTo>
                  <a:cubicBezTo>
                    <a:pt x="26169" y="10669"/>
                    <a:pt x="26158" y="10644"/>
                    <a:pt x="26152" y="10616"/>
                  </a:cubicBezTo>
                  <a:cubicBezTo>
                    <a:pt x="26146" y="10613"/>
                    <a:pt x="26146" y="10605"/>
                    <a:pt x="26144" y="10599"/>
                  </a:cubicBezTo>
                  <a:cubicBezTo>
                    <a:pt x="26141" y="10582"/>
                    <a:pt x="26133" y="10560"/>
                    <a:pt x="26127" y="10541"/>
                  </a:cubicBezTo>
                  <a:cubicBezTo>
                    <a:pt x="26127" y="10535"/>
                    <a:pt x="26124" y="10532"/>
                    <a:pt x="26124" y="10529"/>
                  </a:cubicBezTo>
                  <a:cubicBezTo>
                    <a:pt x="26116" y="10504"/>
                    <a:pt x="26105" y="10479"/>
                    <a:pt x="26099" y="10457"/>
                  </a:cubicBezTo>
                  <a:lnTo>
                    <a:pt x="26077" y="10393"/>
                  </a:lnTo>
                  <a:cubicBezTo>
                    <a:pt x="26077" y="10390"/>
                    <a:pt x="26074" y="10387"/>
                    <a:pt x="26074" y="10382"/>
                  </a:cubicBezTo>
                  <a:cubicBezTo>
                    <a:pt x="26071" y="10376"/>
                    <a:pt x="26071" y="10373"/>
                    <a:pt x="26068" y="10365"/>
                  </a:cubicBezTo>
                  <a:cubicBezTo>
                    <a:pt x="26063" y="10362"/>
                    <a:pt x="26063" y="10354"/>
                    <a:pt x="26060" y="10348"/>
                  </a:cubicBezTo>
                  <a:lnTo>
                    <a:pt x="26049" y="10317"/>
                  </a:lnTo>
                  <a:cubicBezTo>
                    <a:pt x="26040" y="10295"/>
                    <a:pt x="26032" y="10270"/>
                    <a:pt x="26021" y="10248"/>
                  </a:cubicBezTo>
                  <a:cubicBezTo>
                    <a:pt x="26015" y="10228"/>
                    <a:pt x="26007" y="10209"/>
                    <a:pt x="26001" y="10192"/>
                  </a:cubicBezTo>
                  <a:cubicBezTo>
                    <a:pt x="25541" y="9056"/>
                    <a:pt x="24654" y="8094"/>
                    <a:pt x="23449" y="7564"/>
                  </a:cubicBezTo>
                  <a:lnTo>
                    <a:pt x="21161" y="6557"/>
                  </a:lnTo>
                  <a:lnTo>
                    <a:pt x="20815" y="6403"/>
                  </a:lnTo>
                  <a:lnTo>
                    <a:pt x="20804" y="6401"/>
                  </a:lnTo>
                  <a:lnTo>
                    <a:pt x="19909" y="6007"/>
                  </a:lnTo>
                  <a:lnTo>
                    <a:pt x="19292" y="5734"/>
                  </a:lnTo>
                  <a:lnTo>
                    <a:pt x="17370" y="4891"/>
                  </a:lnTo>
                  <a:lnTo>
                    <a:pt x="17367" y="4891"/>
                  </a:lnTo>
                  <a:lnTo>
                    <a:pt x="16137" y="4350"/>
                  </a:lnTo>
                  <a:lnTo>
                    <a:pt x="15342" y="3999"/>
                  </a:lnTo>
                  <a:lnTo>
                    <a:pt x="13559" y="3212"/>
                  </a:lnTo>
                  <a:lnTo>
                    <a:pt x="13553" y="3209"/>
                  </a:lnTo>
                  <a:lnTo>
                    <a:pt x="12504" y="2749"/>
                  </a:lnTo>
                  <a:lnTo>
                    <a:pt x="11609" y="2355"/>
                  </a:lnTo>
                  <a:lnTo>
                    <a:pt x="9681" y="1507"/>
                  </a:lnTo>
                  <a:lnTo>
                    <a:pt x="8044" y="785"/>
                  </a:lnTo>
                  <a:lnTo>
                    <a:pt x="7201" y="416"/>
                  </a:lnTo>
                  <a:cubicBezTo>
                    <a:pt x="6558" y="134"/>
                    <a:pt x="5889" y="0"/>
                    <a:pt x="5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7" name="Google Shape;7747;p59"/>
            <p:cNvSpPr/>
            <p:nvPr/>
          </p:nvSpPr>
          <p:spPr>
            <a:xfrm>
              <a:off x="4069551" y="2272151"/>
              <a:ext cx="1930425" cy="892821"/>
            </a:xfrm>
            <a:custGeom>
              <a:avLst/>
              <a:gdLst/>
              <a:ahLst/>
              <a:cxnLst/>
              <a:rect l="l" t="t" r="r" b="b"/>
              <a:pathLst>
                <a:path w="26013" h="12031" extrusionOk="0">
                  <a:moveTo>
                    <a:pt x="1" y="1"/>
                  </a:moveTo>
                  <a:cubicBezTo>
                    <a:pt x="9" y="1870"/>
                    <a:pt x="1086" y="3650"/>
                    <a:pt x="2902" y="4456"/>
                  </a:cubicBezTo>
                  <a:cubicBezTo>
                    <a:pt x="2911" y="4459"/>
                    <a:pt x="2913" y="4459"/>
                    <a:pt x="2916" y="4462"/>
                  </a:cubicBezTo>
                  <a:lnTo>
                    <a:pt x="3488" y="4713"/>
                  </a:lnTo>
                  <a:lnTo>
                    <a:pt x="4325" y="5084"/>
                  </a:lnTo>
                  <a:lnTo>
                    <a:pt x="4364" y="5100"/>
                  </a:lnTo>
                  <a:lnTo>
                    <a:pt x="5787" y="5728"/>
                  </a:lnTo>
                  <a:lnTo>
                    <a:pt x="5823" y="5742"/>
                  </a:lnTo>
                  <a:lnTo>
                    <a:pt x="6590" y="6080"/>
                  </a:lnTo>
                  <a:lnTo>
                    <a:pt x="7045" y="6283"/>
                  </a:lnTo>
                  <a:lnTo>
                    <a:pt x="7709" y="6576"/>
                  </a:lnTo>
                  <a:lnTo>
                    <a:pt x="10147" y="7650"/>
                  </a:lnTo>
                  <a:lnTo>
                    <a:pt x="10496" y="7804"/>
                  </a:lnTo>
                  <a:lnTo>
                    <a:pt x="11015" y="8030"/>
                  </a:lnTo>
                  <a:lnTo>
                    <a:pt x="11729" y="8342"/>
                  </a:lnTo>
                  <a:lnTo>
                    <a:pt x="13861" y="9282"/>
                  </a:lnTo>
                  <a:lnTo>
                    <a:pt x="14332" y="9486"/>
                  </a:lnTo>
                  <a:lnTo>
                    <a:pt x="15791" y="10128"/>
                  </a:lnTo>
                  <a:lnTo>
                    <a:pt x="16968" y="10644"/>
                  </a:lnTo>
                  <a:lnTo>
                    <a:pt x="17546" y="10900"/>
                  </a:lnTo>
                  <a:lnTo>
                    <a:pt x="18397" y="11271"/>
                  </a:lnTo>
                  <a:lnTo>
                    <a:pt x="19172" y="11615"/>
                  </a:lnTo>
                  <a:cubicBezTo>
                    <a:pt x="19792" y="11885"/>
                    <a:pt x="20433" y="12019"/>
                    <a:pt x="21067" y="12030"/>
                  </a:cubicBezTo>
                  <a:lnTo>
                    <a:pt x="21360" y="12030"/>
                  </a:lnTo>
                  <a:cubicBezTo>
                    <a:pt x="21379" y="12030"/>
                    <a:pt x="21396" y="12025"/>
                    <a:pt x="21413" y="12025"/>
                  </a:cubicBezTo>
                  <a:cubicBezTo>
                    <a:pt x="21440" y="12022"/>
                    <a:pt x="21468" y="12022"/>
                    <a:pt x="21496" y="12019"/>
                  </a:cubicBezTo>
                  <a:cubicBezTo>
                    <a:pt x="21521" y="12016"/>
                    <a:pt x="21546" y="12016"/>
                    <a:pt x="21574" y="12011"/>
                  </a:cubicBezTo>
                  <a:lnTo>
                    <a:pt x="21580" y="12011"/>
                  </a:lnTo>
                  <a:cubicBezTo>
                    <a:pt x="21602" y="12008"/>
                    <a:pt x="21625" y="12008"/>
                    <a:pt x="21647" y="12005"/>
                  </a:cubicBezTo>
                  <a:cubicBezTo>
                    <a:pt x="21652" y="12002"/>
                    <a:pt x="21658" y="12002"/>
                    <a:pt x="21664" y="12002"/>
                  </a:cubicBezTo>
                  <a:lnTo>
                    <a:pt x="21831" y="11980"/>
                  </a:lnTo>
                  <a:cubicBezTo>
                    <a:pt x="21845" y="11977"/>
                    <a:pt x="21859" y="11977"/>
                    <a:pt x="21873" y="11974"/>
                  </a:cubicBezTo>
                  <a:cubicBezTo>
                    <a:pt x="21887" y="11972"/>
                    <a:pt x="21904" y="11972"/>
                    <a:pt x="21917" y="11966"/>
                  </a:cubicBezTo>
                  <a:cubicBezTo>
                    <a:pt x="22001" y="11952"/>
                    <a:pt x="22090" y="11935"/>
                    <a:pt x="22174" y="11919"/>
                  </a:cubicBezTo>
                  <a:cubicBezTo>
                    <a:pt x="22537" y="11838"/>
                    <a:pt x="22891" y="11718"/>
                    <a:pt x="23226" y="11559"/>
                  </a:cubicBezTo>
                  <a:cubicBezTo>
                    <a:pt x="23326" y="11509"/>
                    <a:pt x="23430" y="11458"/>
                    <a:pt x="23527" y="11403"/>
                  </a:cubicBezTo>
                  <a:cubicBezTo>
                    <a:pt x="23711" y="11297"/>
                    <a:pt x="23884" y="11182"/>
                    <a:pt x="24057" y="11057"/>
                  </a:cubicBezTo>
                  <a:lnTo>
                    <a:pt x="24107" y="11015"/>
                  </a:lnTo>
                  <a:cubicBezTo>
                    <a:pt x="24116" y="11006"/>
                    <a:pt x="24121" y="11004"/>
                    <a:pt x="24127" y="11001"/>
                  </a:cubicBezTo>
                  <a:cubicBezTo>
                    <a:pt x="24147" y="10984"/>
                    <a:pt x="24172" y="10965"/>
                    <a:pt x="24191" y="10948"/>
                  </a:cubicBezTo>
                  <a:cubicBezTo>
                    <a:pt x="24202" y="10942"/>
                    <a:pt x="24211" y="10934"/>
                    <a:pt x="24219" y="10928"/>
                  </a:cubicBezTo>
                  <a:cubicBezTo>
                    <a:pt x="24225" y="10928"/>
                    <a:pt x="24227" y="10926"/>
                    <a:pt x="24230" y="10920"/>
                  </a:cubicBezTo>
                  <a:cubicBezTo>
                    <a:pt x="24247" y="10906"/>
                    <a:pt x="24264" y="10898"/>
                    <a:pt x="24275" y="10884"/>
                  </a:cubicBezTo>
                  <a:cubicBezTo>
                    <a:pt x="24283" y="10878"/>
                    <a:pt x="24286" y="10872"/>
                    <a:pt x="24294" y="10870"/>
                  </a:cubicBezTo>
                  <a:cubicBezTo>
                    <a:pt x="24308" y="10859"/>
                    <a:pt x="24319" y="10847"/>
                    <a:pt x="24333" y="10836"/>
                  </a:cubicBezTo>
                  <a:cubicBezTo>
                    <a:pt x="24350" y="10822"/>
                    <a:pt x="24367" y="10806"/>
                    <a:pt x="24384" y="10792"/>
                  </a:cubicBezTo>
                  <a:cubicBezTo>
                    <a:pt x="24403" y="10775"/>
                    <a:pt x="24420" y="10761"/>
                    <a:pt x="24437" y="10741"/>
                  </a:cubicBezTo>
                  <a:cubicBezTo>
                    <a:pt x="24442" y="10733"/>
                    <a:pt x="24453" y="10725"/>
                    <a:pt x="24462" y="10719"/>
                  </a:cubicBezTo>
                  <a:lnTo>
                    <a:pt x="24481" y="10697"/>
                  </a:lnTo>
                  <a:lnTo>
                    <a:pt x="24490" y="10691"/>
                  </a:lnTo>
                  <a:cubicBezTo>
                    <a:pt x="24492" y="10691"/>
                    <a:pt x="24492" y="10688"/>
                    <a:pt x="24495" y="10688"/>
                  </a:cubicBezTo>
                  <a:lnTo>
                    <a:pt x="24504" y="10680"/>
                  </a:lnTo>
                  <a:lnTo>
                    <a:pt x="24509" y="10674"/>
                  </a:lnTo>
                  <a:cubicBezTo>
                    <a:pt x="24512" y="10666"/>
                    <a:pt x="24520" y="10663"/>
                    <a:pt x="24523" y="10660"/>
                  </a:cubicBezTo>
                  <a:lnTo>
                    <a:pt x="24534" y="10649"/>
                  </a:lnTo>
                  <a:lnTo>
                    <a:pt x="24568" y="10613"/>
                  </a:lnTo>
                  <a:lnTo>
                    <a:pt x="24582" y="10599"/>
                  </a:lnTo>
                  <a:lnTo>
                    <a:pt x="24587" y="10596"/>
                  </a:lnTo>
                  <a:cubicBezTo>
                    <a:pt x="24601" y="10580"/>
                    <a:pt x="24618" y="10563"/>
                    <a:pt x="24635" y="10543"/>
                  </a:cubicBezTo>
                  <a:lnTo>
                    <a:pt x="24643" y="10538"/>
                  </a:lnTo>
                  <a:cubicBezTo>
                    <a:pt x="24646" y="10529"/>
                    <a:pt x="24649" y="10527"/>
                    <a:pt x="24651" y="10524"/>
                  </a:cubicBezTo>
                  <a:cubicBezTo>
                    <a:pt x="24657" y="10521"/>
                    <a:pt x="24660" y="10521"/>
                    <a:pt x="24660" y="10515"/>
                  </a:cubicBezTo>
                  <a:lnTo>
                    <a:pt x="24671" y="10507"/>
                  </a:lnTo>
                  <a:cubicBezTo>
                    <a:pt x="24679" y="10496"/>
                    <a:pt x="24691" y="10482"/>
                    <a:pt x="24702" y="10471"/>
                  </a:cubicBezTo>
                  <a:cubicBezTo>
                    <a:pt x="24704" y="10465"/>
                    <a:pt x="24707" y="10460"/>
                    <a:pt x="24713" y="10457"/>
                  </a:cubicBezTo>
                  <a:cubicBezTo>
                    <a:pt x="24730" y="10440"/>
                    <a:pt x="24744" y="10423"/>
                    <a:pt x="24760" y="10404"/>
                  </a:cubicBezTo>
                  <a:cubicBezTo>
                    <a:pt x="24763" y="10404"/>
                    <a:pt x="24763" y="10401"/>
                    <a:pt x="24769" y="10398"/>
                  </a:cubicBezTo>
                  <a:cubicBezTo>
                    <a:pt x="24771" y="10398"/>
                    <a:pt x="24771" y="10395"/>
                    <a:pt x="24771" y="10395"/>
                  </a:cubicBezTo>
                  <a:cubicBezTo>
                    <a:pt x="24774" y="10395"/>
                    <a:pt x="24774" y="10390"/>
                    <a:pt x="24777" y="10387"/>
                  </a:cubicBezTo>
                  <a:cubicBezTo>
                    <a:pt x="24785" y="10381"/>
                    <a:pt x="24797" y="10370"/>
                    <a:pt x="24802" y="10359"/>
                  </a:cubicBezTo>
                  <a:cubicBezTo>
                    <a:pt x="24813" y="10345"/>
                    <a:pt x="24827" y="10331"/>
                    <a:pt x="24838" y="10317"/>
                  </a:cubicBezTo>
                  <a:cubicBezTo>
                    <a:pt x="24852" y="10303"/>
                    <a:pt x="24861" y="10287"/>
                    <a:pt x="24875" y="10273"/>
                  </a:cubicBezTo>
                  <a:cubicBezTo>
                    <a:pt x="24883" y="10262"/>
                    <a:pt x="24894" y="10250"/>
                    <a:pt x="24900" y="10242"/>
                  </a:cubicBezTo>
                  <a:cubicBezTo>
                    <a:pt x="24908" y="10234"/>
                    <a:pt x="24914" y="10222"/>
                    <a:pt x="24922" y="10217"/>
                  </a:cubicBezTo>
                  <a:cubicBezTo>
                    <a:pt x="24928" y="10214"/>
                    <a:pt x="24930" y="10206"/>
                    <a:pt x="24936" y="10203"/>
                  </a:cubicBezTo>
                  <a:cubicBezTo>
                    <a:pt x="24936" y="10200"/>
                    <a:pt x="24939" y="10195"/>
                    <a:pt x="24942" y="10192"/>
                  </a:cubicBezTo>
                  <a:cubicBezTo>
                    <a:pt x="24944" y="10186"/>
                    <a:pt x="24950" y="10181"/>
                    <a:pt x="24953" y="10178"/>
                  </a:cubicBezTo>
                  <a:cubicBezTo>
                    <a:pt x="24956" y="10172"/>
                    <a:pt x="24964" y="10167"/>
                    <a:pt x="24967" y="10161"/>
                  </a:cubicBezTo>
                  <a:cubicBezTo>
                    <a:pt x="24969" y="10158"/>
                    <a:pt x="24969" y="10153"/>
                    <a:pt x="24972" y="10150"/>
                  </a:cubicBezTo>
                  <a:cubicBezTo>
                    <a:pt x="24978" y="10147"/>
                    <a:pt x="24981" y="10144"/>
                    <a:pt x="24983" y="10136"/>
                  </a:cubicBezTo>
                  <a:cubicBezTo>
                    <a:pt x="24986" y="10133"/>
                    <a:pt x="24995" y="10125"/>
                    <a:pt x="24997" y="10119"/>
                  </a:cubicBezTo>
                  <a:cubicBezTo>
                    <a:pt x="25006" y="10111"/>
                    <a:pt x="25011" y="10103"/>
                    <a:pt x="25020" y="10094"/>
                  </a:cubicBezTo>
                  <a:cubicBezTo>
                    <a:pt x="25023" y="10089"/>
                    <a:pt x="25025" y="10083"/>
                    <a:pt x="25028" y="10080"/>
                  </a:cubicBezTo>
                  <a:cubicBezTo>
                    <a:pt x="25034" y="10075"/>
                    <a:pt x="25036" y="10069"/>
                    <a:pt x="25039" y="10066"/>
                  </a:cubicBezTo>
                  <a:cubicBezTo>
                    <a:pt x="25048" y="10061"/>
                    <a:pt x="25050" y="10055"/>
                    <a:pt x="25053" y="10050"/>
                  </a:cubicBezTo>
                  <a:cubicBezTo>
                    <a:pt x="25056" y="10044"/>
                    <a:pt x="25056" y="10041"/>
                    <a:pt x="25062" y="10038"/>
                  </a:cubicBezTo>
                  <a:cubicBezTo>
                    <a:pt x="25076" y="10024"/>
                    <a:pt x="25084" y="10008"/>
                    <a:pt x="25095" y="9994"/>
                  </a:cubicBezTo>
                  <a:cubicBezTo>
                    <a:pt x="25098" y="9988"/>
                    <a:pt x="25098" y="9985"/>
                    <a:pt x="25103" y="9983"/>
                  </a:cubicBezTo>
                  <a:cubicBezTo>
                    <a:pt x="25112" y="9966"/>
                    <a:pt x="25126" y="9946"/>
                    <a:pt x="25140" y="9927"/>
                  </a:cubicBezTo>
                  <a:cubicBezTo>
                    <a:pt x="25140" y="9924"/>
                    <a:pt x="25145" y="9924"/>
                    <a:pt x="25145" y="9918"/>
                  </a:cubicBezTo>
                  <a:cubicBezTo>
                    <a:pt x="25154" y="9899"/>
                    <a:pt x="25168" y="9882"/>
                    <a:pt x="25182" y="9860"/>
                  </a:cubicBezTo>
                  <a:cubicBezTo>
                    <a:pt x="25182" y="9857"/>
                    <a:pt x="25187" y="9857"/>
                    <a:pt x="25187" y="9854"/>
                  </a:cubicBezTo>
                  <a:cubicBezTo>
                    <a:pt x="25190" y="9849"/>
                    <a:pt x="25190" y="9846"/>
                    <a:pt x="25193" y="9843"/>
                  </a:cubicBezTo>
                  <a:cubicBezTo>
                    <a:pt x="25204" y="9826"/>
                    <a:pt x="25218" y="9810"/>
                    <a:pt x="25229" y="9790"/>
                  </a:cubicBezTo>
                  <a:cubicBezTo>
                    <a:pt x="25232" y="9784"/>
                    <a:pt x="25237" y="9776"/>
                    <a:pt x="25243" y="9771"/>
                  </a:cubicBezTo>
                  <a:cubicBezTo>
                    <a:pt x="25251" y="9757"/>
                    <a:pt x="25262" y="9743"/>
                    <a:pt x="25271" y="9729"/>
                  </a:cubicBezTo>
                  <a:cubicBezTo>
                    <a:pt x="25276" y="9718"/>
                    <a:pt x="25285" y="9704"/>
                    <a:pt x="25290" y="9692"/>
                  </a:cubicBezTo>
                  <a:cubicBezTo>
                    <a:pt x="25293" y="9684"/>
                    <a:pt x="25301" y="9673"/>
                    <a:pt x="25307" y="9662"/>
                  </a:cubicBezTo>
                  <a:cubicBezTo>
                    <a:pt x="25321" y="9639"/>
                    <a:pt x="25332" y="9620"/>
                    <a:pt x="25346" y="9600"/>
                  </a:cubicBezTo>
                  <a:cubicBezTo>
                    <a:pt x="25349" y="9592"/>
                    <a:pt x="25354" y="9589"/>
                    <a:pt x="25357" y="9581"/>
                  </a:cubicBezTo>
                  <a:cubicBezTo>
                    <a:pt x="25363" y="9567"/>
                    <a:pt x="25374" y="9550"/>
                    <a:pt x="25382" y="9536"/>
                  </a:cubicBezTo>
                  <a:cubicBezTo>
                    <a:pt x="25385" y="9533"/>
                    <a:pt x="25385" y="9528"/>
                    <a:pt x="25388" y="9525"/>
                  </a:cubicBezTo>
                  <a:cubicBezTo>
                    <a:pt x="25416" y="9472"/>
                    <a:pt x="25441" y="9425"/>
                    <a:pt x="25469" y="9372"/>
                  </a:cubicBezTo>
                  <a:cubicBezTo>
                    <a:pt x="25483" y="9346"/>
                    <a:pt x="25494" y="9327"/>
                    <a:pt x="25502" y="9302"/>
                  </a:cubicBezTo>
                  <a:cubicBezTo>
                    <a:pt x="25514" y="9274"/>
                    <a:pt x="25527" y="9249"/>
                    <a:pt x="25539" y="9227"/>
                  </a:cubicBezTo>
                  <a:cubicBezTo>
                    <a:pt x="25555" y="9190"/>
                    <a:pt x="25569" y="9151"/>
                    <a:pt x="25586" y="9118"/>
                  </a:cubicBezTo>
                  <a:cubicBezTo>
                    <a:pt x="25608" y="9073"/>
                    <a:pt x="25625" y="9023"/>
                    <a:pt x="25647" y="8975"/>
                  </a:cubicBezTo>
                  <a:cubicBezTo>
                    <a:pt x="25650" y="8964"/>
                    <a:pt x="25656" y="8953"/>
                    <a:pt x="25661" y="8939"/>
                  </a:cubicBezTo>
                  <a:cubicBezTo>
                    <a:pt x="25670" y="8920"/>
                    <a:pt x="25678" y="8903"/>
                    <a:pt x="25684" y="8881"/>
                  </a:cubicBezTo>
                  <a:lnTo>
                    <a:pt x="25706" y="8819"/>
                  </a:lnTo>
                  <a:cubicBezTo>
                    <a:pt x="25720" y="8783"/>
                    <a:pt x="25734" y="8749"/>
                    <a:pt x="25745" y="8713"/>
                  </a:cubicBezTo>
                  <a:cubicBezTo>
                    <a:pt x="25745" y="8710"/>
                    <a:pt x="25745" y="8702"/>
                    <a:pt x="25748" y="8699"/>
                  </a:cubicBezTo>
                  <a:lnTo>
                    <a:pt x="25767" y="8635"/>
                  </a:lnTo>
                  <a:cubicBezTo>
                    <a:pt x="25773" y="8618"/>
                    <a:pt x="25779" y="8599"/>
                    <a:pt x="25787" y="8577"/>
                  </a:cubicBezTo>
                  <a:cubicBezTo>
                    <a:pt x="25792" y="8557"/>
                    <a:pt x="25798" y="8540"/>
                    <a:pt x="25804" y="8518"/>
                  </a:cubicBezTo>
                  <a:cubicBezTo>
                    <a:pt x="25818" y="8476"/>
                    <a:pt x="25829" y="8437"/>
                    <a:pt x="25837" y="8395"/>
                  </a:cubicBezTo>
                  <a:cubicBezTo>
                    <a:pt x="25898" y="8169"/>
                    <a:pt x="25940" y="7943"/>
                    <a:pt x="25968" y="7717"/>
                  </a:cubicBezTo>
                  <a:cubicBezTo>
                    <a:pt x="25974" y="7675"/>
                    <a:pt x="25977" y="7634"/>
                    <a:pt x="25982" y="7592"/>
                  </a:cubicBezTo>
                  <a:cubicBezTo>
                    <a:pt x="25982" y="7572"/>
                    <a:pt x="25985" y="7555"/>
                    <a:pt x="25985" y="7536"/>
                  </a:cubicBezTo>
                  <a:lnTo>
                    <a:pt x="25985" y="7530"/>
                  </a:lnTo>
                  <a:lnTo>
                    <a:pt x="25985" y="7516"/>
                  </a:lnTo>
                  <a:cubicBezTo>
                    <a:pt x="25985" y="7502"/>
                    <a:pt x="25988" y="7486"/>
                    <a:pt x="25988" y="7472"/>
                  </a:cubicBezTo>
                  <a:cubicBezTo>
                    <a:pt x="25996" y="7391"/>
                    <a:pt x="25999" y="7316"/>
                    <a:pt x="25999" y="7237"/>
                  </a:cubicBezTo>
                  <a:lnTo>
                    <a:pt x="25999" y="7084"/>
                  </a:lnTo>
                  <a:cubicBezTo>
                    <a:pt x="25999" y="7056"/>
                    <a:pt x="25996" y="7034"/>
                    <a:pt x="26013" y="7009"/>
                  </a:cubicBezTo>
                  <a:lnTo>
                    <a:pt x="26013" y="7003"/>
                  </a:lnTo>
                  <a:cubicBezTo>
                    <a:pt x="26013" y="6981"/>
                    <a:pt x="26010" y="6958"/>
                    <a:pt x="26010" y="6939"/>
                  </a:cubicBezTo>
                  <a:lnTo>
                    <a:pt x="26010" y="6928"/>
                  </a:lnTo>
                  <a:cubicBezTo>
                    <a:pt x="26010" y="6903"/>
                    <a:pt x="26010" y="6875"/>
                    <a:pt x="26007" y="6850"/>
                  </a:cubicBezTo>
                  <a:cubicBezTo>
                    <a:pt x="25971" y="6320"/>
                    <a:pt x="25854" y="5801"/>
                    <a:pt x="25653" y="5312"/>
                  </a:cubicBezTo>
                  <a:cubicBezTo>
                    <a:pt x="25193" y="4180"/>
                    <a:pt x="24308" y="3217"/>
                    <a:pt x="23100" y="2684"/>
                  </a:cubicBezTo>
                  <a:lnTo>
                    <a:pt x="20813" y="1680"/>
                  </a:lnTo>
                  <a:lnTo>
                    <a:pt x="20810" y="1680"/>
                  </a:lnTo>
                  <a:cubicBezTo>
                    <a:pt x="20687" y="1711"/>
                    <a:pt x="20567" y="1744"/>
                    <a:pt x="20444" y="1783"/>
                  </a:cubicBezTo>
                  <a:cubicBezTo>
                    <a:pt x="20294" y="1828"/>
                    <a:pt x="20143" y="1878"/>
                    <a:pt x="19998" y="1931"/>
                  </a:cubicBezTo>
                  <a:cubicBezTo>
                    <a:pt x="19859" y="1979"/>
                    <a:pt x="19719" y="2032"/>
                    <a:pt x="19582" y="2087"/>
                  </a:cubicBezTo>
                  <a:lnTo>
                    <a:pt x="19580" y="2087"/>
                  </a:lnTo>
                  <a:cubicBezTo>
                    <a:pt x="18952" y="2339"/>
                    <a:pt x="18352" y="2659"/>
                    <a:pt x="17800" y="3061"/>
                  </a:cubicBezTo>
                  <a:cubicBezTo>
                    <a:pt x="17225" y="3480"/>
                    <a:pt x="16720" y="3971"/>
                    <a:pt x="16318" y="4520"/>
                  </a:cubicBezTo>
                  <a:cubicBezTo>
                    <a:pt x="15981" y="4986"/>
                    <a:pt x="15716" y="5491"/>
                    <a:pt x="15540" y="6027"/>
                  </a:cubicBezTo>
                  <a:cubicBezTo>
                    <a:pt x="15509" y="6121"/>
                    <a:pt x="15481" y="6216"/>
                    <a:pt x="15456" y="6314"/>
                  </a:cubicBezTo>
                  <a:cubicBezTo>
                    <a:pt x="15434" y="6403"/>
                    <a:pt x="15412" y="6498"/>
                    <a:pt x="15395" y="6593"/>
                  </a:cubicBezTo>
                  <a:cubicBezTo>
                    <a:pt x="15395" y="6599"/>
                    <a:pt x="15392" y="6604"/>
                    <a:pt x="15392" y="6610"/>
                  </a:cubicBezTo>
                  <a:cubicBezTo>
                    <a:pt x="15317" y="6989"/>
                    <a:pt x="15289" y="7385"/>
                    <a:pt x="15311" y="7790"/>
                  </a:cubicBezTo>
                  <a:cubicBezTo>
                    <a:pt x="15177" y="7751"/>
                    <a:pt x="15046" y="7714"/>
                    <a:pt x="14912" y="7678"/>
                  </a:cubicBezTo>
                  <a:cubicBezTo>
                    <a:pt x="14910" y="7678"/>
                    <a:pt x="14907" y="7673"/>
                    <a:pt x="14904" y="7673"/>
                  </a:cubicBezTo>
                  <a:cubicBezTo>
                    <a:pt x="14787" y="7642"/>
                    <a:pt x="14672" y="7611"/>
                    <a:pt x="14561" y="7575"/>
                  </a:cubicBezTo>
                  <a:cubicBezTo>
                    <a:pt x="14452" y="7544"/>
                    <a:pt x="14346" y="7511"/>
                    <a:pt x="14237" y="7477"/>
                  </a:cubicBezTo>
                  <a:cubicBezTo>
                    <a:pt x="13001" y="7106"/>
                    <a:pt x="11785" y="6674"/>
                    <a:pt x="10588" y="6188"/>
                  </a:cubicBezTo>
                  <a:cubicBezTo>
                    <a:pt x="10588" y="6188"/>
                    <a:pt x="10585" y="6186"/>
                    <a:pt x="10583" y="6186"/>
                  </a:cubicBezTo>
                  <a:cubicBezTo>
                    <a:pt x="10460" y="6135"/>
                    <a:pt x="10337" y="6088"/>
                    <a:pt x="10217" y="6035"/>
                  </a:cubicBezTo>
                  <a:cubicBezTo>
                    <a:pt x="10105" y="5985"/>
                    <a:pt x="9988" y="5937"/>
                    <a:pt x="9874" y="5887"/>
                  </a:cubicBezTo>
                  <a:cubicBezTo>
                    <a:pt x="8775" y="5421"/>
                    <a:pt x="7698" y="4905"/>
                    <a:pt x="6646" y="4347"/>
                  </a:cubicBezTo>
                  <a:cubicBezTo>
                    <a:pt x="6641" y="4347"/>
                    <a:pt x="6638" y="4347"/>
                    <a:pt x="6635" y="4344"/>
                  </a:cubicBezTo>
                  <a:cubicBezTo>
                    <a:pt x="6512" y="4280"/>
                    <a:pt x="6389" y="4213"/>
                    <a:pt x="6270" y="4149"/>
                  </a:cubicBezTo>
                  <a:cubicBezTo>
                    <a:pt x="6152" y="4085"/>
                    <a:pt x="6041" y="4024"/>
                    <a:pt x="5926" y="3959"/>
                  </a:cubicBezTo>
                  <a:cubicBezTo>
                    <a:pt x="4744" y="3304"/>
                    <a:pt x="3597" y="2595"/>
                    <a:pt x="2481" y="1834"/>
                  </a:cubicBezTo>
                  <a:cubicBezTo>
                    <a:pt x="2481" y="1828"/>
                    <a:pt x="2478" y="1828"/>
                    <a:pt x="2478" y="1828"/>
                  </a:cubicBezTo>
                  <a:cubicBezTo>
                    <a:pt x="2372" y="1758"/>
                    <a:pt x="2269" y="1686"/>
                    <a:pt x="2163" y="1613"/>
                  </a:cubicBezTo>
                  <a:cubicBezTo>
                    <a:pt x="2060" y="1541"/>
                    <a:pt x="1959" y="1471"/>
                    <a:pt x="1856" y="1396"/>
                  </a:cubicBezTo>
                  <a:cubicBezTo>
                    <a:pt x="1226" y="949"/>
                    <a:pt x="609" y="483"/>
                    <a:pt x="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8" name="Google Shape;7748;p59"/>
            <p:cNvSpPr/>
            <p:nvPr/>
          </p:nvSpPr>
          <p:spPr>
            <a:xfrm>
              <a:off x="5346571" y="2473411"/>
              <a:ext cx="694828" cy="691786"/>
            </a:xfrm>
            <a:custGeom>
              <a:avLst/>
              <a:gdLst/>
              <a:ahLst/>
              <a:cxnLst/>
              <a:rect l="l" t="t" r="r" b="b"/>
              <a:pathLst>
                <a:path w="9363" h="9322" extrusionOk="0">
                  <a:moveTo>
                    <a:pt x="4810" y="0"/>
                  </a:moveTo>
                  <a:cubicBezTo>
                    <a:pt x="2154" y="0"/>
                    <a:pt x="0" y="2151"/>
                    <a:pt x="0" y="4810"/>
                  </a:cubicBezTo>
                  <a:cubicBezTo>
                    <a:pt x="0" y="6777"/>
                    <a:pt x="1183" y="8459"/>
                    <a:pt x="2871" y="9207"/>
                  </a:cubicBezTo>
                  <a:cubicBezTo>
                    <a:pt x="3214" y="9282"/>
                    <a:pt x="3563" y="9321"/>
                    <a:pt x="3909" y="9321"/>
                  </a:cubicBezTo>
                  <a:cubicBezTo>
                    <a:pt x="3911" y="9321"/>
                    <a:pt x="3914" y="9321"/>
                    <a:pt x="3916" y="9321"/>
                  </a:cubicBezTo>
                  <a:cubicBezTo>
                    <a:pt x="5785" y="9321"/>
                    <a:pt x="7573" y="8231"/>
                    <a:pt x="8375" y="6406"/>
                  </a:cubicBezTo>
                  <a:cubicBezTo>
                    <a:pt x="9363" y="4163"/>
                    <a:pt x="8526" y="1588"/>
                    <a:pt x="6514" y="318"/>
                  </a:cubicBezTo>
                  <a:cubicBezTo>
                    <a:pt x="5984" y="115"/>
                    <a:pt x="5410" y="0"/>
                    <a:pt x="4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9" name="Google Shape;7749;p59"/>
            <p:cNvSpPr/>
            <p:nvPr/>
          </p:nvSpPr>
          <p:spPr>
            <a:xfrm>
              <a:off x="5369724" y="2490554"/>
              <a:ext cx="615572" cy="655942"/>
            </a:xfrm>
            <a:custGeom>
              <a:avLst/>
              <a:gdLst/>
              <a:ahLst/>
              <a:cxnLst/>
              <a:rect l="l" t="t" r="r" b="b"/>
              <a:pathLst>
                <a:path w="8295" h="8839" extrusionOk="0">
                  <a:moveTo>
                    <a:pt x="5976" y="1"/>
                  </a:moveTo>
                  <a:cubicBezTo>
                    <a:pt x="5538" y="1226"/>
                    <a:pt x="5126" y="2467"/>
                    <a:pt x="4738" y="3697"/>
                  </a:cubicBezTo>
                  <a:lnTo>
                    <a:pt x="4311" y="4063"/>
                  </a:lnTo>
                  <a:lnTo>
                    <a:pt x="4294" y="4043"/>
                  </a:lnTo>
                  <a:cubicBezTo>
                    <a:pt x="3918" y="2687"/>
                    <a:pt x="3457" y="1337"/>
                    <a:pt x="2927" y="32"/>
                  </a:cubicBezTo>
                  <a:cubicBezTo>
                    <a:pt x="2824" y="65"/>
                    <a:pt x="2718" y="107"/>
                    <a:pt x="2618" y="149"/>
                  </a:cubicBezTo>
                  <a:cubicBezTo>
                    <a:pt x="3064" y="1245"/>
                    <a:pt x="3457" y="2367"/>
                    <a:pt x="3795" y="3499"/>
                  </a:cubicBezTo>
                  <a:cubicBezTo>
                    <a:pt x="3000" y="2634"/>
                    <a:pt x="2213" y="1753"/>
                    <a:pt x="1437" y="871"/>
                  </a:cubicBezTo>
                  <a:cubicBezTo>
                    <a:pt x="1354" y="941"/>
                    <a:pt x="1270" y="1014"/>
                    <a:pt x="1192" y="1092"/>
                  </a:cubicBezTo>
                  <a:cubicBezTo>
                    <a:pt x="1923" y="1929"/>
                    <a:pt x="2673" y="2760"/>
                    <a:pt x="3427" y="3583"/>
                  </a:cubicBezTo>
                  <a:lnTo>
                    <a:pt x="414" y="2046"/>
                  </a:lnTo>
                  <a:cubicBezTo>
                    <a:pt x="355" y="2141"/>
                    <a:pt x="302" y="2236"/>
                    <a:pt x="249" y="2336"/>
                  </a:cubicBezTo>
                  <a:lnTo>
                    <a:pt x="4038" y="4267"/>
                  </a:lnTo>
                  <a:cubicBezTo>
                    <a:pt x="3655" y="4518"/>
                    <a:pt x="3206" y="4705"/>
                    <a:pt x="2771" y="4880"/>
                  </a:cubicBezTo>
                  <a:cubicBezTo>
                    <a:pt x="2548" y="4975"/>
                    <a:pt x="2325" y="5067"/>
                    <a:pt x="2115" y="5165"/>
                  </a:cubicBezTo>
                  <a:cubicBezTo>
                    <a:pt x="1401" y="5494"/>
                    <a:pt x="693" y="5862"/>
                    <a:pt x="1" y="6253"/>
                  </a:cubicBezTo>
                  <a:cubicBezTo>
                    <a:pt x="40" y="6356"/>
                    <a:pt x="82" y="6462"/>
                    <a:pt x="132" y="6563"/>
                  </a:cubicBezTo>
                  <a:cubicBezTo>
                    <a:pt x="829" y="6169"/>
                    <a:pt x="1541" y="5801"/>
                    <a:pt x="2258" y="5463"/>
                  </a:cubicBezTo>
                  <a:cubicBezTo>
                    <a:pt x="2464" y="5366"/>
                    <a:pt x="2679" y="5279"/>
                    <a:pt x="2899" y="5187"/>
                  </a:cubicBezTo>
                  <a:cubicBezTo>
                    <a:pt x="3242" y="5045"/>
                    <a:pt x="3591" y="4905"/>
                    <a:pt x="3918" y="4727"/>
                  </a:cubicBezTo>
                  <a:lnTo>
                    <a:pt x="3918" y="4727"/>
                  </a:lnTo>
                  <a:lnTo>
                    <a:pt x="796" y="7623"/>
                  </a:lnTo>
                  <a:cubicBezTo>
                    <a:pt x="866" y="7706"/>
                    <a:pt x="941" y="7790"/>
                    <a:pt x="1016" y="7871"/>
                  </a:cubicBezTo>
                  <a:lnTo>
                    <a:pt x="3717" y="5366"/>
                  </a:lnTo>
                  <a:lnTo>
                    <a:pt x="3717" y="5366"/>
                  </a:lnTo>
                  <a:cubicBezTo>
                    <a:pt x="3192" y="6493"/>
                    <a:pt x="2623" y="7598"/>
                    <a:pt x="2015" y="8674"/>
                  </a:cubicBezTo>
                  <a:cubicBezTo>
                    <a:pt x="2107" y="8736"/>
                    <a:pt x="2205" y="8786"/>
                    <a:pt x="2302" y="8839"/>
                  </a:cubicBezTo>
                  <a:cubicBezTo>
                    <a:pt x="3050" y="7525"/>
                    <a:pt x="3733" y="6164"/>
                    <a:pt x="4344" y="4788"/>
                  </a:cubicBezTo>
                  <a:lnTo>
                    <a:pt x="4584" y="4565"/>
                  </a:lnTo>
                  <a:cubicBezTo>
                    <a:pt x="4615" y="4601"/>
                    <a:pt x="4646" y="4638"/>
                    <a:pt x="4679" y="4674"/>
                  </a:cubicBezTo>
                  <a:lnTo>
                    <a:pt x="4568" y="4707"/>
                  </a:lnTo>
                  <a:lnTo>
                    <a:pt x="5703" y="8616"/>
                  </a:lnTo>
                  <a:cubicBezTo>
                    <a:pt x="5804" y="8566"/>
                    <a:pt x="5907" y="8515"/>
                    <a:pt x="6004" y="8460"/>
                  </a:cubicBezTo>
                  <a:lnTo>
                    <a:pt x="5028" y="5101"/>
                  </a:lnTo>
                  <a:lnTo>
                    <a:pt x="5028" y="5101"/>
                  </a:lnTo>
                  <a:cubicBezTo>
                    <a:pt x="5714" y="5957"/>
                    <a:pt x="6342" y="6861"/>
                    <a:pt x="6911" y="7798"/>
                  </a:cubicBezTo>
                  <a:cubicBezTo>
                    <a:pt x="6995" y="7723"/>
                    <a:pt x="7073" y="7642"/>
                    <a:pt x="7154" y="7558"/>
                  </a:cubicBezTo>
                  <a:cubicBezTo>
                    <a:pt x="6610" y="6663"/>
                    <a:pt x="6010" y="5801"/>
                    <a:pt x="5357" y="4981"/>
                  </a:cubicBezTo>
                  <a:lnTo>
                    <a:pt x="5357" y="4981"/>
                  </a:lnTo>
                  <a:cubicBezTo>
                    <a:pt x="6208" y="5494"/>
                    <a:pt x="7051" y="6024"/>
                    <a:pt x="7876" y="6571"/>
                  </a:cubicBezTo>
                  <a:cubicBezTo>
                    <a:pt x="7929" y="6473"/>
                    <a:pt x="7980" y="6376"/>
                    <a:pt x="8030" y="6275"/>
                  </a:cubicBezTo>
                  <a:cubicBezTo>
                    <a:pt x="7000" y="5594"/>
                    <a:pt x="5943" y="4939"/>
                    <a:pt x="4880" y="4311"/>
                  </a:cubicBezTo>
                  <a:lnTo>
                    <a:pt x="4861" y="4300"/>
                  </a:lnTo>
                  <a:lnTo>
                    <a:pt x="5187" y="3996"/>
                  </a:lnTo>
                  <a:cubicBezTo>
                    <a:pt x="6222" y="3636"/>
                    <a:pt x="7263" y="3268"/>
                    <a:pt x="8295" y="2883"/>
                  </a:cubicBezTo>
                  <a:cubicBezTo>
                    <a:pt x="8264" y="2774"/>
                    <a:pt x="8231" y="2671"/>
                    <a:pt x="8194" y="2565"/>
                  </a:cubicBezTo>
                  <a:cubicBezTo>
                    <a:pt x="7268" y="2908"/>
                    <a:pt x="6339" y="3243"/>
                    <a:pt x="5410" y="3563"/>
                  </a:cubicBezTo>
                  <a:cubicBezTo>
                    <a:pt x="6035" y="2741"/>
                    <a:pt x="6738" y="1984"/>
                    <a:pt x="7519" y="1304"/>
                  </a:cubicBezTo>
                  <a:cubicBezTo>
                    <a:pt x="7455" y="1217"/>
                    <a:pt x="7385" y="1128"/>
                    <a:pt x="7316" y="1044"/>
                  </a:cubicBezTo>
                  <a:cubicBezTo>
                    <a:pt x="6543" y="1714"/>
                    <a:pt x="5840" y="2462"/>
                    <a:pt x="5218" y="3271"/>
                  </a:cubicBezTo>
                  <a:cubicBezTo>
                    <a:pt x="5552" y="2224"/>
                    <a:pt x="5910" y="1170"/>
                    <a:pt x="6283" y="132"/>
                  </a:cubicBezTo>
                  <a:cubicBezTo>
                    <a:pt x="6258" y="115"/>
                    <a:pt x="6233" y="101"/>
                    <a:pt x="6205" y="82"/>
                  </a:cubicBezTo>
                  <a:cubicBezTo>
                    <a:pt x="6130" y="54"/>
                    <a:pt x="6052" y="26"/>
                    <a:pt x="5976"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0" name="Google Shape;7750;p59"/>
            <p:cNvSpPr/>
            <p:nvPr/>
          </p:nvSpPr>
          <p:spPr>
            <a:xfrm>
              <a:off x="4045952" y="1912674"/>
              <a:ext cx="1972650" cy="1271959"/>
            </a:xfrm>
            <a:custGeom>
              <a:avLst/>
              <a:gdLst/>
              <a:ahLst/>
              <a:cxnLst/>
              <a:rect l="l" t="t" r="r" b="b"/>
              <a:pathLst>
                <a:path w="26582" h="17140" extrusionOk="0">
                  <a:moveTo>
                    <a:pt x="5965" y="1603"/>
                  </a:moveTo>
                  <a:lnTo>
                    <a:pt x="9204" y="2844"/>
                  </a:lnTo>
                  <a:cubicBezTo>
                    <a:pt x="8303" y="3271"/>
                    <a:pt x="7539" y="3941"/>
                    <a:pt x="6995" y="4767"/>
                  </a:cubicBezTo>
                  <a:cubicBezTo>
                    <a:pt x="6713" y="5196"/>
                    <a:pt x="6490" y="5665"/>
                    <a:pt x="6339" y="6167"/>
                  </a:cubicBezTo>
                  <a:lnTo>
                    <a:pt x="3025" y="4529"/>
                  </a:lnTo>
                  <a:cubicBezTo>
                    <a:pt x="3245" y="3913"/>
                    <a:pt x="3588" y="3355"/>
                    <a:pt x="4021" y="2886"/>
                  </a:cubicBezTo>
                  <a:cubicBezTo>
                    <a:pt x="4545" y="2314"/>
                    <a:pt x="5212" y="1868"/>
                    <a:pt x="5965" y="1603"/>
                  </a:cubicBezTo>
                  <a:close/>
                  <a:moveTo>
                    <a:pt x="10013" y="3154"/>
                  </a:moveTo>
                  <a:lnTo>
                    <a:pt x="13261" y="4401"/>
                  </a:lnTo>
                  <a:cubicBezTo>
                    <a:pt x="12131" y="4884"/>
                    <a:pt x="11205" y="5743"/>
                    <a:pt x="10627" y="6820"/>
                  </a:cubicBezTo>
                  <a:cubicBezTo>
                    <a:pt x="10423" y="7208"/>
                    <a:pt x="10259" y="7623"/>
                    <a:pt x="10150" y="8059"/>
                  </a:cubicBezTo>
                  <a:lnTo>
                    <a:pt x="6880" y="6438"/>
                  </a:lnTo>
                  <a:cubicBezTo>
                    <a:pt x="7014" y="5944"/>
                    <a:pt x="7229" y="5489"/>
                    <a:pt x="7503" y="5073"/>
                  </a:cubicBezTo>
                  <a:cubicBezTo>
                    <a:pt x="8097" y="4181"/>
                    <a:pt x="8976" y="3494"/>
                    <a:pt x="10013" y="3154"/>
                  </a:cubicBezTo>
                  <a:close/>
                  <a:moveTo>
                    <a:pt x="14123" y="4730"/>
                  </a:moveTo>
                  <a:lnTo>
                    <a:pt x="17691" y="6097"/>
                  </a:lnTo>
                  <a:cubicBezTo>
                    <a:pt x="16466" y="6613"/>
                    <a:pt x="15473" y="7570"/>
                    <a:pt x="14907" y="8767"/>
                  </a:cubicBezTo>
                  <a:cubicBezTo>
                    <a:pt x="14695" y="9214"/>
                    <a:pt x="14544" y="9693"/>
                    <a:pt x="14460" y="10196"/>
                  </a:cubicBezTo>
                  <a:lnTo>
                    <a:pt x="10691" y="8326"/>
                  </a:lnTo>
                  <a:cubicBezTo>
                    <a:pt x="10789" y="7888"/>
                    <a:pt x="10945" y="7473"/>
                    <a:pt x="11152" y="7088"/>
                  </a:cubicBezTo>
                  <a:cubicBezTo>
                    <a:pt x="11768" y="5941"/>
                    <a:pt x="12839" y="5076"/>
                    <a:pt x="14123" y="4730"/>
                  </a:cubicBezTo>
                  <a:close/>
                  <a:moveTo>
                    <a:pt x="18561" y="6429"/>
                  </a:moveTo>
                  <a:lnTo>
                    <a:pt x="19881" y="6934"/>
                  </a:lnTo>
                  <a:lnTo>
                    <a:pt x="21633" y="7609"/>
                  </a:lnTo>
                  <a:lnTo>
                    <a:pt x="22032" y="7763"/>
                  </a:lnTo>
                  <a:lnTo>
                    <a:pt x="21982" y="10555"/>
                  </a:lnTo>
                  <a:lnTo>
                    <a:pt x="21968" y="11295"/>
                  </a:lnTo>
                  <a:lnTo>
                    <a:pt x="21962" y="11786"/>
                  </a:lnTo>
                  <a:lnTo>
                    <a:pt x="17671" y="11786"/>
                  </a:lnTo>
                  <a:lnTo>
                    <a:pt x="17568" y="11733"/>
                  </a:lnTo>
                  <a:lnTo>
                    <a:pt x="15841" y="10879"/>
                  </a:lnTo>
                  <a:lnTo>
                    <a:pt x="15015" y="10469"/>
                  </a:lnTo>
                  <a:cubicBezTo>
                    <a:pt x="15082" y="9939"/>
                    <a:pt x="15236" y="9431"/>
                    <a:pt x="15462" y="8971"/>
                  </a:cubicBezTo>
                  <a:cubicBezTo>
                    <a:pt x="16067" y="7729"/>
                    <a:pt x="17197" y="6789"/>
                    <a:pt x="18561" y="6429"/>
                  </a:cubicBezTo>
                  <a:close/>
                  <a:moveTo>
                    <a:pt x="3403" y="0"/>
                  </a:moveTo>
                  <a:cubicBezTo>
                    <a:pt x="3348" y="0"/>
                    <a:pt x="3296" y="16"/>
                    <a:pt x="3248" y="43"/>
                  </a:cubicBezTo>
                  <a:cubicBezTo>
                    <a:pt x="3195" y="77"/>
                    <a:pt x="3153" y="127"/>
                    <a:pt x="3131" y="191"/>
                  </a:cubicBezTo>
                  <a:lnTo>
                    <a:pt x="3131" y="194"/>
                  </a:lnTo>
                  <a:cubicBezTo>
                    <a:pt x="3117" y="230"/>
                    <a:pt x="3111" y="264"/>
                    <a:pt x="3111" y="303"/>
                  </a:cubicBezTo>
                  <a:lnTo>
                    <a:pt x="3111" y="314"/>
                  </a:lnTo>
                  <a:cubicBezTo>
                    <a:pt x="3117" y="350"/>
                    <a:pt x="3123" y="389"/>
                    <a:pt x="3139" y="420"/>
                  </a:cubicBezTo>
                  <a:cubicBezTo>
                    <a:pt x="3173" y="487"/>
                    <a:pt x="3229" y="543"/>
                    <a:pt x="3301" y="571"/>
                  </a:cubicBezTo>
                  <a:lnTo>
                    <a:pt x="5184" y="1293"/>
                  </a:lnTo>
                  <a:cubicBezTo>
                    <a:pt x="5181" y="1296"/>
                    <a:pt x="5176" y="1296"/>
                    <a:pt x="5173" y="1299"/>
                  </a:cubicBezTo>
                  <a:cubicBezTo>
                    <a:pt x="4545" y="1611"/>
                    <a:pt x="3987" y="2044"/>
                    <a:pt x="3530" y="2560"/>
                  </a:cubicBezTo>
                  <a:cubicBezTo>
                    <a:pt x="3092" y="3054"/>
                    <a:pt x="2746" y="3628"/>
                    <a:pt x="2512" y="4262"/>
                  </a:cubicBezTo>
                  <a:lnTo>
                    <a:pt x="570" y="3299"/>
                  </a:lnTo>
                  <a:lnTo>
                    <a:pt x="447" y="3235"/>
                  </a:lnTo>
                  <a:cubicBezTo>
                    <a:pt x="407" y="3215"/>
                    <a:pt x="364" y="3205"/>
                    <a:pt x="321" y="3205"/>
                  </a:cubicBezTo>
                  <a:cubicBezTo>
                    <a:pt x="223" y="3205"/>
                    <a:pt x="127" y="3256"/>
                    <a:pt x="71" y="3344"/>
                  </a:cubicBezTo>
                  <a:cubicBezTo>
                    <a:pt x="65" y="3355"/>
                    <a:pt x="57" y="3361"/>
                    <a:pt x="51" y="3369"/>
                  </a:cubicBezTo>
                  <a:cubicBezTo>
                    <a:pt x="40" y="3391"/>
                    <a:pt x="29" y="3414"/>
                    <a:pt x="26" y="3439"/>
                  </a:cubicBezTo>
                  <a:cubicBezTo>
                    <a:pt x="26" y="3441"/>
                    <a:pt x="26" y="3444"/>
                    <a:pt x="23" y="3447"/>
                  </a:cubicBezTo>
                  <a:cubicBezTo>
                    <a:pt x="1" y="3573"/>
                    <a:pt x="65" y="3704"/>
                    <a:pt x="182" y="3762"/>
                  </a:cubicBezTo>
                  <a:lnTo>
                    <a:pt x="411" y="3874"/>
                  </a:lnTo>
                  <a:lnTo>
                    <a:pt x="2336" y="4825"/>
                  </a:lnTo>
                  <a:cubicBezTo>
                    <a:pt x="2336" y="4828"/>
                    <a:pt x="2336" y="4834"/>
                    <a:pt x="2330" y="4836"/>
                  </a:cubicBezTo>
                  <a:cubicBezTo>
                    <a:pt x="2230" y="5246"/>
                    <a:pt x="2171" y="5676"/>
                    <a:pt x="2171" y="6120"/>
                  </a:cubicBezTo>
                  <a:cubicBezTo>
                    <a:pt x="2171" y="6164"/>
                    <a:pt x="2171" y="6206"/>
                    <a:pt x="2174" y="6251"/>
                  </a:cubicBezTo>
                  <a:cubicBezTo>
                    <a:pt x="2202" y="7375"/>
                    <a:pt x="2579" y="8435"/>
                    <a:pt x="3220" y="9306"/>
                  </a:cubicBezTo>
                  <a:lnTo>
                    <a:pt x="3223" y="9311"/>
                  </a:lnTo>
                  <a:cubicBezTo>
                    <a:pt x="3773" y="10053"/>
                    <a:pt x="4512" y="10659"/>
                    <a:pt x="5391" y="11046"/>
                  </a:cubicBezTo>
                  <a:cubicBezTo>
                    <a:pt x="5407" y="11055"/>
                    <a:pt x="5424" y="11060"/>
                    <a:pt x="5446" y="11063"/>
                  </a:cubicBezTo>
                  <a:cubicBezTo>
                    <a:pt x="5837" y="11147"/>
                    <a:pt x="6228" y="11194"/>
                    <a:pt x="6610" y="11194"/>
                  </a:cubicBezTo>
                  <a:cubicBezTo>
                    <a:pt x="6635" y="11194"/>
                    <a:pt x="6660" y="11186"/>
                    <a:pt x="6682" y="11180"/>
                  </a:cubicBezTo>
                  <a:lnTo>
                    <a:pt x="6688" y="11180"/>
                  </a:lnTo>
                  <a:cubicBezTo>
                    <a:pt x="6797" y="11147"/>
                    <a:pt x="6878" y="11069"/>
                    <a:pt x="6900" y="10957"/>
                  </a:cubicBezTo>
                  <a:lnTo>
                    <a:pt x="6900" y="10952"/>
                  </a:lnTo>
                  <a:cubicBezTo>
                    <a:pt x="6900" y="10946"/>
                    <a:pt x="6903" y="10938"/>
                    <a:pt x="6903" y="10932"/>
                  </a:cubicBezTo>
                  <a:lnTo>
                    <a:pt x="6903" y="10929"/>
                  </a:lnTo>
                  <a:lnTo>
                    <a:pt x="6903" y="10901"/>
                  </a:lnTo>
                  <a:cubicBezTo>
                    <a:pt x="6903" y="10737"/>
                    <a:pt x="6772" y="10603"/>
                    <a:pt x="6607" y="10603"/>
                  </a:cubicBezTo>
                  <a:cubicBezTo>
                    <a:pt x="6440" y="10603"/>
                    <a:pt x="6269" y="10594"/>
                    <a:pt x="6099" y="10575"/>
                  </a:cubicBezTo>
                  <a:lnTo>
                    <a:pt x="6088" y="10575"/>
                  </a:lnTo>
                  <a:cubicBezTo>
                    <a:pt x="5924" y="10558"/>
                    <a:pt x="5759" y="10530"/>
                    <a:pt x="5594" y="10497"/>
                  </a:cubicBezTo>
                  <a:cubicBezTo>
                    <a:pt x="5268" y="10349"/>
                    <a:pt x="4961" y="10168"/>
                    <a:pt x="4682" y="9958"/>
                  </a:cubicBezTo>
                  <a:cubicBezTo>
                    <a:pt x="4679" y="9956"/>
                    <a:pt x="4674" y="9956"/>
                    <a:pt x="4671" y="9953"/>
                  </a:cubicBezTo>
                  <a:cubicBezTo>
                    <a:pt x="3633" y="9172"/>
                    <a:pt x="2944" y="7992"/>
                    <a:pt x="2791" y="6689"/>
                  </a:cubicBezTo>
                  <a:cubicBezTo>
                    <a:pt x="2771" y="6499"/>
                    <a:pt x="2757" y="6312"/>
                    <a:pt x="2757" y="6120"/>
                  </a:cubicBezTo>
                  <a:cubicBezTo>
                    <a:pt x="2757" y="5774"/>
                    <a:pt x="2796" y="5433"/>
                    <a:pt x="2869" y="5107"/>
                  </a:cubicBezTo>
                  <a:cubicBezTo>
                    <a:pt x="2869" y="5104"/>
                    <a:pt x="2869" y="5101"/>
                    <a:pt x="2872" y="5099"/>
                  </a:cubicBezTo>
                  <a:lnTo>
                    <a:pt x="6214" y="6750"/>
                  </a:lnTo>
                  <a:cubicBezTo>
                    <a:pt x="6214" y="6753"/>
                    <a:pt x="6214" y="6759"/>
                    <a:pt x="6208" y="6761"/>
                  </a:cubicBezTo>
                  <a:cubicBezTo>
                    <a:pt x="6152" y="7068"/>
                    <a:pt x="6122" y="7381"/>
                    <a:pt x="6122" y="7701"/>
                  </a:cubicBezTo>
                  <a:cubicBezTo>
                    <a:pt x="6122" y="8078"/>
                    <a:pt x="6161" y="8452"/>
                    <a:pt x="6239" y="8812"/>
                  </a:cubicBezTo>
                  <a:cubicBezTo>
                    <a:pt x="6417" y="9668"/>
                    <a:pt x="6805" y="10463"/>
                    <a:pt x="7355" y="11130"/>
                  </a:cubicBezTo>
                  <a:lnTo>
                    <a:pt x="7357" y="11133"/>
                  </a:lnTo>
                  <a:cubicBezTo>
                    <a:pt x="7879" y="11769"/>
                    <a:pt x="8554" y="12285"/>
                    <a:pt x="9338" y="12631"/>
                  </a:cubicBezTo>
                  <a:cubicBezTo>
                    <a:pt x="9355" y="12637"/>
                    <a:pt x="9372" y="12645"/>
                    <a:pt x="9394" y="12648"/>
                  </a:cubicBezTo>
                  <a:cubicBezTo>
                    <a:pt x="9782" y="12731"/>
                    <a:pt x="10175" y="12776"/>
                    <a:pt x="10557" y="12776"/>
                  </a:cubicBezTo>
                  <a:cubicBezTo>
                    <a:pt x="10661" y="12776"/>
                    <a:pt x="10750" y="12723"/>
                    <a:pt x="10803" y="12648"/>
                  </a:cubicBezTo>
                  <a:lnTo>
                    <a:pt x="10803" y="12645"/>
                  </a:lnTo>
                  <a:cubicBezTo>
                    <a:pt x="10834" y="12595"/>
                    <a:pt x="10850" y="12539"/>
                    <a:pt x="10850" y="12480"/>
                  </a:cubicBezTo>
                  <a:cubicBezTo>
                    <a:pt x="10850" y="12399"/>
                    <a:pt x="10820" y="12324"/>
                    <a:pt x="10764" y="12271"/>
                  </a:cubicBezTo>
                  <a:cubicBezTo>
                    <a:pt x="10711" y="12218"/>
                    <a:pt x="10636" y="12185"/>
                    <a:pt x="10555" y="12185"/>
                  </a:cubicBezTo>
                  <a:cubicBezTo>
                    <a:pt x="10223" y="12185"/>
                    <a:pt x="9885" y="12148"/>
                    <a:pt x="9547" y="12076"/>
                  </a:cubicBezTo>
                  <a:cubicBezTo>
                    <a:pt x="8295" y="11515"/>
                    <a:pt x="7369" y="10458"/>
                    <a:pt x="6953" y="9200"/>
                  </a:cubicBezTo>
                  <a:cubicBezTo>
                    <a:pt x="6797" y="8725"/>
                    <a:pt x="6713" y="8218"/>
                    <a:pt x="6713" y="7699"/>
                  </a:cubicBezTo>
                  <a:cubicBezTo>
                    <a:pt x="6713" y="7473"/>
                    <a:pt x="6733" y="7252"/>
                    <a:pt x="6763" y="7032"/>
                  </a:cubicBezTo>
                  <a:cubicBezTo>
                    <a:pt x="6763" y="7029"/>
                    <a:pt x="6763" y="7024"/>
                    <a:pt x="6769" y="7018"/>
                  </a:cubicBezTo>
                  <a:lnTo>
                    <a:pt x="10050" y="8644"/>
                  </a:lnTo>
                  <a:cubicBezTo>
                    <a:pt x="10050" y="8647"/>
                    <a:pt x="10050" y="8656"/>
                    <a:pt x="10047" y="8658"/>
                  </a:cubicBezTo>
                  <a:cubicBezTo>
                    <a:pt x="10019" y="8882"/>
                    <a:pt x="9997" y="9108"/>
                    <a:pt x="9997" y="9339"/>
                  </a:cubicBezTo>
                  <a:cubicBezTo>
                    <a:pt x="9997" y="9819"/>
                    <a:pt x="10061" y="10290"/>
                    <a:pt x="10181" y="10740"/>
                  </a:cubicBezTo>
                  <a:cubicBezTo>
                    <a:pt x="10396" y="11532"/>
                    <a:pt x="10786" y="12260"/>
                    <a:pt x="11322" y="12874"/>
                  </a:cubicBezTo>
                  <a:lnTo>
                    <a:pt x="11325" y="12876"/>
                  </a:lnTo>
                  <a:cubicBezTo>
                    <a:pt x="11835" y="13462"/>
                    <a:pt x="12477" y="13942"/>
                    <a:pt x="13213" y="14266"/>
                  </a:cubicBezTo>
                  <a:cubicBezTo>
                    <a:pt x="13230" y="14271"/>
                    <a:pt x="13250" y="14280"/>
                    <a:pt x="13269" y="14283"/>
                  </a:cubicBezTo>
                  <a:cubicBezTo>
                    <a:pt x="13654" y="14366"/>
                    <a:pt x="14050" y="14411"/>
                    <a:pt x="14432" y="14411"/>
                  </a:cubicBezTo>
                  <a:cubicBezTo>
                    <a:pt x="14511" y="14411"/>
                    <a:pt x="14583" y="14380"/>
                    <a:pt x="14636" y="14333"/>
                  </a:cubicBezTo>
                  <a:lnTo>
                    <a:pt x="14639" y="14327"/>
                  </a:lnTo>
                  <a:cubicBezTo>
                    <a:pt x="14695" y="14271"/>
                    <a:pt x="14728" y="14199"/>
                    <a:pt x="14728" y="14112"/>
                  </a:cubicBezTo>
                  <a:cubicBezTo>
                    <a:pt x="14728" y="14031"/>
                    <a:pt x="14695" y="13956"/>
                    <a:pt x="14642" y="13903"/>
                  </a:cubicBezTo>
                  <a:cubicBezTo>
                    <a:pt x="14589" y="13850"/>
                    <a:pt x="14516" y="13817"/>
                    <a:pt x="14432" y="13817"/>
                  </a:cubicBezTo>
                  <a:cubicBezTo>
                    <a:pt x="14100" y="13817"/>
                    <a:pt x="13763" y="13780"/>
                    <a:pt x="13425" y="13708"/>
                  </a:cubicBezTo>
                  <a:cubicBezTo>
                    <a:pt x="12242" y="13178"/>
                    <a:pt x="11347" y="12201"/>
                    <a:pt x="10901" y="11032"/>
                  </a:cubicBezTo>
                  <a:cubicBezTo>
                    <a:pt x="10697" y="10500"/>
                    <a:pt x="10585" y="9925"/>
                    <a:pt x="10585" y="9331"/>
                  </a:cubicBezTo>
                  <a:cubicBezTo>
                    <a:pt x="10585" y="9194"/>
                    <a:pt x="10594" y="9066"/>
                    <a:pt x="10608" y="8935"/>
                  </a:cubicBezTo>
                  <a:lnTo>
                    <a:pt x="10608" y="8915"/>
                  </a:lnTo>
                  <a:lnTo>
                    <a:pt x="14405" y="10798"/>
                  </a:lnTo>
                  <a:lnTo>
                    <a:pt x="14405" y="10818"/>
                  </a:lnTo>
                  <a:cubicBezTo>
                    <a:pt x="14402" y="10893"/>
                    <a:pt x="14393" y="10965"/>
                    <a:pt x="14393" y="11044"/>
                  </a:cubicBezTo>
                  <a:cubicBezTo>
                    <a:pt x="14393" y="11482"/>
                    <a:pt x="14446" y="11911"/>
                    <a:pt x="14547" y="12327"/>
                  </a:cubicBezTo>
                  <a:cubicBezTo>
                    <a:pt x="14798" y="13342"/>
                    <a:pt x="15339" y="14263"/>
                    <a:pt x="16095" y="14974"/>
                  </a:cubicBezTo>
                  <a:cubicBezTo>
                    <a:pt x="16095" y="14977"/>
                    <a:pt x="16101" y="14977"/>
                    <a:pt x="16101" y="14977"/>
                  </a:cubicBezTo>
                  <a:cubicBezTo>
                    <a:pt x="16536" y="15385"/>
                    <a:pt x="17041" y="15722"/>
                    <a:pt x="17607" y="15973"/>
                  </a:cubicBezTo>
                  <a:cubicBezTo>
                    <a:pt x="17624" y="15982"/>
                    <a:pt x="17641" y="15987"/>
                    <a:pt x="17663" y="15993"/>
                  </a:cubicBezTo>
                  <a:cubicBezTo>
                    <a:pt x="18006" y="16068"/>
                    <a:pt x="18352" y="16110"/>
                    <a:pt x="18690" y="16121"/>
                  </a:cubicBezTo>
                  <a:lnTo>
                    <a:pt x="18826" y="16121"/>
                  </a:lnTo>
                  <a:cubicBezTo>
                    <a:pt x="18955" y="16121"/>
                    <a:pt x="19066" y="16037"/>
                    <a:pt x="19108" y="15917"/>
                  </a:cubicBezTo>
                  <a:cubicBezTo>
                    <a:pt x="19119" y="15887"/>
                    <a:pt x="19122" y="15856"/>
                    <a:pt x="19122" y="15825"/>
                  </a:cubicBezTo>
                  <a:cubicBezTo>
                    <a:pt x="19122" y="15744"/>
                    <a:pt x="19089" y="15666"/>
                    <a:pt x="19036" y="15616"/>
                  </a:cubicBezTo>
                  <a:cubicBezTo>
                    <a:pt x="19010" y="15591"/>
                    <a:pt x="18988" y="15574"/>
                    <a:pt x="18955" y="15560"/>
                  </a:cubicBezTo>
                  <a:cubicBezTo>
                    <a:pt x="18918" y="15541"/>
                    <a:pt x="18871" y="15532"/>
                    <a:pt x="18826" y="15532"/>
                  </a:cubicBezTo>
                  <a:lnTo>
                    <a:pt x="18723" y="15532"/>
                  </a:lnTo>
                  <a:cubicBezTo>
                    <a:pt x="18425" y="15524"/>
                    <a:pt x="18123" y="15491"/>
                    <a:pt x="17819" y="15424"/>
                  </a:cubicBezTo>
                  <a:cubicBezTo>
                    <a:pt x="16564" y="14857"/>
                    <a:pt x="15632" y="13794"/>
                    <a:pt x="15222" y="12528"/>
                  </a:cubicBezTo>
                  <a:cubicBezTo>
                    <a:pt x="15074" y="12076"/>
                    <a:pt x="14990" y="11599"/>
                    <a:pt x="14985" y="11111"/>
                  </a:cubicBezTo>
                  <a:lnTo>
                    <a:pt x="14985" y="11088"/>
                  </a:lnTo>
                  <a:lnTo>
                    <a:pt x="15699" y="11440"/>
                  </a:lnTo>
                  <a:lnTo>
                    <a:pt x="17482" y="12324"/>
                  </a:lnTo>
                  <a:cubicBezTo>
                    <a:pt x="17498" y="12330"/>
                    <a:pt x="17512" y="12338"/>
                    <a:pt x="17529" y="12344"/>
                  </a:cubicBezTo>
                  <a:cubicBezTo>
                    <a:pt x="17557" y="12352"/>
                    <a:pt x="17582" y="12355"/>
                    <a:pt x="17610" y="12355"/>
                  </a:cubicBezTo>
                  <a:lnTo>
                    <a:pt x="21959" y="12355"/>
                  </a:lnTo>
                  <a:lnTo>
                    <a:pt x="21959" y="12372"/>
                  </a:lnTo>
                  <a:lnTo>
                    <a:pt x="21945" y="13066"/>
                  </a:lnTo>
                  <a:lnTo>
                    <a:pt x="21878" y="16835"/>
                  </a:lnTo>
                  <a:lnTo>
                    <a:pt x="21878" y="16852"/>
                  </a:lnTo>
                  <a:cubicBezTo>
                    <a:pt x="21884" y="17011"/>
                    <a:pt x="22009" y="17136"/>
                    <a:pt x="22169" y="17139"/>
                  </a:cubicBezTo>
                  <a:lnTo>
                    <a:pt x="22174" y="17139"/>
                  </a:lnTo>
                  <a:cubicBezTo>
                    <a:pt x="22188" y="17139"/>
                    <a:pt x="22202" y="17131"/>
                    <a:pt x="22216" y="17131"/>
                  </a:cubicBezTo>
                  <a:lnTo>
                    <a:pt x="22224" y="17131"/>
                  </a:lnTo>
                  <a:cubicBezTo>
                    <a:pt x="22358" y="17109"/>
                    <a:pt x="22467" y="16997"/>
                    <a:pt x="22470" y="16849"/>
                  </a:cubicBezTo>
                  <a:lnTo>
                    <a:pt x="22470" y="16765"/>
                  </a:lnTo>
                  <a:lnTo>
                    <a:pt x="22537" y="13002"/>
                  </a:lnTo>
                  <a:lnTo>
                    <a:pt x="22548" y="12374"/>
                  </a:lnTo>
                  <a:lnTo>
                    <a:pt x="22548" y="12358"/>
                  </a:lnTo>
                  <a:lnTo>
                    <a:pt x="26303" y="12358"/>
                  </a:lnTo>
                  <a:cubicBezTo>
                    <a:pt x="26311" y="12358"/>
                    <a:pt x="26319" y="12359"/>
                    <a:pt x="26327" y="12359"/>
                  </a:cubicBezTo>
                  <a:cubicBezTo>
                    <a:pt x="26400" y="12359"/>
                    <a:pt x="26464" y="12324"/>
                    <a:pt x="26512" y="12271"/>
                  </a:cubicBezTo>
                  <a:cubicBezTo>
                    <a:pt x="26521" y="12263"/>
                    <a:pt x="26523" y="12257"/>
                    <a:pt x="26529" y="12249"/>
                  </a:cubicBezTo>
                  <a:cubicBezTo>
                    <a:pt x="26535" y="12243"/>
                    <a:pt x="26537" y="12240"/>
                    <a:pt x="26540" y="12232"/>
                  </a:cubicBezTo>
                  <a:cubicBezTo>
                    <a:pt x="26548" y="12221"/>
                    <a:pt x="26554" y="12213"/>
                    <a:pt x="26557" y="12199"/>
                  </a:cubicBezTo>
                  <a:cubicBezTo>
                    <a:pt x="26562" y="12190"/>
                    <a:pt x="26562" y="12187"/>
                    <a:pt x="26565" y="12179"/>
                  </a:cubicBezTo>
                  <a:lnTo>
                    <a:pt x="26565" y="12176"/>
                  </a:lnTo>
                  <a:cubicBezTo>
                    <a:pt x="26568" y="12173"/>
                    <a:pt x="26568" y="12165"/>
                    <a:pt x="26568" y="12162"/>
                  </a:cubicBezTo>
                  <a:cubicBezTo>
                    <a:pt x="26568" y="12157"/>
                    <a:pt x="26571" y="12151"/>
                    <a:pt x="26571" y="12146"/>
                  </a:cubicBezTo>
                  <a:cubicBezTo>
                    <a:pt x="26571" y="12137"/>
                    <a:pt x="26576" y="12132"/>
                    <a:pt x="26576" y="12129"/>
                  </a:cubicBezTo>
                  <a:lnTo>
                    <a:pt x="26576" y="12123"/>
                  </a:lnTo>
                  <a:cubicBezTo>
                    <a:pt x="26576" y="12120"/>
                    <a:pt x="26576" y="12115"/>
                    <a:pt x="26579" y="12109"/>
                  </a:cubicBezTo>
                  <a:lnTo>
                    <a:pt x="26579" y="12081"/>
                  </a:lnTo>
                  <a:cubicBezTo>
                    <a:pt x="26582" y="11925"/>
                    <a:pt x="26465" y="11797"/>
                    <a:pt x="26311" y="11786"/>
                  </a:cubicBezTo>
                  <a:lnTo>
                    <a:pt x="22554" y="11786"/>
                  </a:lnTo>
                  <a:lnTo>
                    <a:pt x="22559" y="11501"/>
                  </a:lnTo>
                  <a:lnTo>
                    <a:pt x="22576" y="10589"/>
                  </a:lnTo>
                  <a:lnTo>
                    <a:pt x="22629" y="7570"/>
                  </a:lnTo>
                  <a:lnTo>
                    <a:pt x="22629" y="7562"/>
                  </a:lnTo>
                  <a:cubicBezTo>
                    <a:pt x="22632" y="7436"/>
                    <a:pt x="22554" y="7325"/>
                    <a:pt x="22436" y="7280"/>
                  </a:cubicBezTo>
                  <a:lnTo>
                    <a:pt x="20746" y="6633"/>
                  </a:lnTo>
                  <a:lnTo>
                    <a:pt x="19797" y="6270"/>
                  </a:lnTo>
                  <a:lnTo>
                    <a:pt x="19797" y="6270"/>
                  </a:lnTo>
                  <a:cubicBezTo>
                    <a:pt x="20124" y="6273"/>
                    <a:pt x="20447" y="6307"/>
                    <a:pt x="20768" y="6376"/>
                  </a:cubicBezTo>
                  <a:cubicBezTo>
                    <a:pt x="21011" y="6429"/>
                    <a:pt x="21242" y="6499"/>
                    <a:pt x="21477" y="6586"/>
                  </a:cubicBezTo>
                  <a:cubicBezTo>
                    <a:pt x="21512" y="6599"/>
                    <a:pt x="21547" y="6606"/>
                    <a:pt x="21581" y="6606"/>
                  </a:cubicBezTo>
                  <a:cubicBezTo>
                    <a:pt x="21637" y="6606"/>
                    <a:pt x="21691" y="6589"/>
                    <a:pt x="21739" y="6558"/>
                  </a:cubicBezTo>
                  <a:cubicBezTo>
                    <a:pt x="21756" y="6549"/>
                    <a:pt x="21772" y="6535"/>
                    <a:pt x="21792" y="6516"/>
                  </a:cubicBezTo>
                  <a:cubicBezTo>
                    <a:pt x="21797" y="6510"/>
                    <a:pt x="21806" y="6502"/>
                    <a:pt x="21811" y="6493"/>
                  </a:cubicBezTo>
                  <a:cubicBezTo>
                    <a:pt x="21828" y="6471"/>
                    <a:pt x="21842" y="6452"/>
                    <a:pt x="21853" y="6427"/>
                  </a:cubicBezTo>
                  <a:lnTo>
                    <a:pt x="21853" y="6424"/>
                  </a:lnTo>
                  <a:cubicBezTo>
                    <a:pt x="21853" y="6418"/>
                    <a:pt x="21856" y="6415"/>
                    <a:pt x="21862" y="6413"/>
                  </a:cubicBezTo>
                  <a:cubicBezTo>
                    <a:pt x="21867" y="6399"/>
                    <a:pt x="21870" y="6382"/>
                    <a:pt x="21876" y="6368"/>
                  </a:cubicBezTo>
                  <a:cubicBezTo>
                    <a:pt x="21903" y="6228"/>
                    <a:pt x="21828" y="6083"/>
                    <a:pt x="21689" y="6033"/>
                  </a:cubicBezTo>
                  <a:cubicBezTo>
                    <a:pt x="21069" y="5796"/>
                    <a:pt x="20428" y="5676"/>
                    <a:pt x="19778" y="5676"/>
                  </a:cubicBezTo>
                  <a:cubicBezTo>
                    <a:pt x="19596" y="5676"/>
                    <a:pt x="19421" y="5687"/>
                    <a:pt x="19245" y="5704"/>
                  </a:cubicBezTo>
                  <a:cubicBezTo>
                    <a:pt x="19030" y="5729"/>
                    <a:pt x="18812" y="5763"/>
                    <a:pt x="18603" y="5810"/>
                  </a:cubicBezTo>
                  <a:lnTo>
                    <a:pt x="15342" y="4560"/>
                  </a:lnTo>
                  <a:cubicBezTo>
                    <a:pt x="15356" y="4560"/>
                    <a:pt x="15370" y="4557"/>
                    <a:pt x="15381" y="4557"/>
                  </a:cubicBezTo>
                  <a:cubicBezTo>
                    <a:pt x="15961" y="4557"/>
                    <a:pt x="16533" y="4666"/>
                    <a:pt x="17083" y="4875"/>
                  </a:cubicBezTo>
                  <a:cubicBezTo>
                    <a:pt x="17117" y="4888"/>
                    <a:pt x="17150" y="4894"/>
                    <a:pt x="17183" y="4894"/>
                  </a:cubicBezTo>
                  <a:cubicBezTo>
                    <a:pt x="17232" y="4894"/>
                    <a:pt x="17278" y="4881"/>
                    <a:pt x="17320" y="4856"/>
                  </a:cubicBezTo>
                  <a:cubicBezTo>
                    <a:pt x="17362" y="4834"/>
                    <a:pt x="17404" y="4797"/>
                    <a:pt x="17431" y="4753"/>
                  </a:cubicBezTo>
                  <a:cubicBezTo>
                    <a:pt x="17443" y="4736"/>
                    <a:pt x="17457" y="4722"/>
                    <a:pt x="17462" y="4700"/>
                  </a:cubicBezTo>
                  <a:cubicBezTo>
                    <a:pt x="17468" y="4694"/>
                    <a:pt x="17471" y="4683"/>
                    <a:pt x="17471" y="4675"/>
                  </a:cubicBezTo>
                  <a:cubicBezTo>
                    <a:pt x="17473" y="4666"/>
                    <a:pt x="17473" y="4658"/>
                    <a:pt x="17476" y="4647"/>
                  </a:cubicBezTo>
                  <a:cubicBezTo>
                    <a:pt x="17501" y="4513"/>
                    <a:pt x="17429" y="4373"/>
                    <a:pt x="17292" y="4320"/>
                  </a:cubicBezTo>
                  <a:cubicBezTo>
                    <a:pt x="16670" y="4083"/>
                    <a:pt x="16031" y="3963"/>
                    <a:pt x="15381" y="3963"/>
                  </a:cubicBezTo>
                  <a:lnTo>
                    <a:pt x="15294" y="3963"/>
                  </a:lnTo>
                  <a:cubicBezTo>
                    <a:pt x="14907" y="3972"/>
                    <a:pt x="14530" y="4025"/>
                    <a:pt x="14167" y="4108"/>
                  </a:cubicBezTo>
                  <a:lnTo>
                    <a:pt x="11113" y="2936"/>
                  </a:lnTo>
                  <a:lnTo>
                    <a:pt x="11110" y="2931"/>
                  </a:lnTo>
                  <a:cubicBezTo>
                    <a:pt x="11241" y="2923"/>
                    <a:pt x="11375" y="2911"/>
                    <a:pt x="11509" y="2911"/>
                  </a:cubicBezTo>
                  <a:cubicBezTo>
                    <a:pt x="12089" y="2911"/>
                    <a:pt x="12661" y="3020"/>
                    <a:pt x="13210" y="3229"/>
                  </a:cubicBezTo>
                  <a:cubicBezTo>
                    <a:pt x="13246" y="3241"/>
                    <a:pt x="13281" y="3247"/>
                    <a:pt x="13317" y="3247"/>
                  </a:cubicBezTo>
                  <a:cubicBezTo>
                    <a:pt x="13388" y="3247"/>
                    <a:pt x="13458" y="3223"/>
                    <a:pt x="13512" y="3176"/>
                  </a:cubicBezTo>
                  <a:cubicBezTo>
                    <a:pt x="13545" y="3146"/>
                    <a:pt x="13579" y="3107"/>
                    <a:pt x="13595" y="3056"/>
                  </a:cubicBezTo>
                  <a:cubicBezTo>
                    <a:pt x="13598" y="3048"/>
                    <a:pt x="13598" y="3037"/>
                    <a:pt x="13601" y="3023"/>
                  </a:cubicBezTo>
                  <a:lnTo>
                    <a:pt x="13601" y="3020"/>
                  </a:lnTo>
                  <a:cubicBezTo>
                    <a:pt x="13635" y="2875"/>
                    <a:pt x="13565" y="2730"/>
                    <a:pt x="13425" y="2677"/>
                  </a:cubicBezTo>
                  <a:cubicBezTo>
                    <a:pt x="12825" y="2448"/>
                    <a:pt x="12198" y="2328"/>
                    <a:pt x="11570" y="2323"/>
                  </a:cubicBezTo>
                  <a:lnTo>
                    <a:pt x="11514" y="2323"/>
                  </a:lnTo>
                  <a:cubicBezTo>
                    <a:pt x="11007" y="2323"/>
                    <a:pt x="10518" y="2395"/>
                    <a:pt x="10055" y="2526"/>
                  </a:cubicBezTo>
                  <a:lnTo>
                    <a:pt x="7012" y="1363"/>
                  </a:lnTo>
                  <a:cubicBezTo>
                    <a:pt x="7193" y="1341"/>
                    <a:pt x="7374" y="1327"/>
                    <a:pt x="7561" y="1327"/>
                  </a:cubicBezTo>
                  <a:cubicBezTo>
                    <a:pt x="8139" y="1327"/>
                    <a:pt x="8713" y="1436"/>
                    <a:pt x="9263" y="1645"/>
                  </a:cubicBezTo>
                  <a:cubicBezTo>
                    <a:pt x="9298" y="1659"/>
                    <a:pt x="9335" y="1665"/>
                    <a:pt x="9370" y="1665"/>
                  </a:cubicBezTo>
                  <a:cubicBezTo>
                    <a:pt x="9485" y="1665"/>
                    <a:pt x="9593" y="1597"/>
                    <a:pt x="9640" y="1486"/>
                  </a:cubicBezTo>
                  <a:lnTo>
                    <a:pt x="9640" y="1480"/>
                  </a:lnTo>
                  <a:cubicBezTo>
                    <a:pt x="9640" y="1477"/>
                    <a:pt x="9645" y="1477"/>
                    <a:pt x="9645" y="1475"/>
                  </a:cubicBezTo>
                  <a:cubicBezTo>
                    <a:pt x="9704" y="1321"/>
                    <a:pt x="9626" y="1151"/>
                    <a:pt x="9472" y="1095"/>
                  </a:cubicBezTo>
                  <a:cubicBezTo>
                    <a:pt x="8995" y="914"/>
                    <a:pt x="8504" y="802"/>
                    <a:pt x="8005" y="755"/>
                  </a:cubicBezTo>
                  <a:cubicBezTo>
                    <a:pt x="7860" y="741"/>
                    <a:pt x="7709" y="738"/>
                    <a:pt x="7558" y="738"/>
                  </a:cubicBezTo>
                  <a:cubicBezTo>
                    <a:pt x="7012" y="738"/>
                    <a:pt x="6484" y="822"/>
                    <a:pt x="5991" y="972"/>
                  </a:cubicBezTo>
                  <a:lnTo>
                    <a:pt x="3862" y="155"/>
                  </a:lnTo>
                  <a:lnTo>
                    <a:pt x="3510" y="21"/>
                  </a:lnTo>
                  <a:cubicBezTo>
                    <a:pt x="3474" y="7"/>
                    <a:pt x="3438" y="0"/>
                    <a:pt x="3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1" name="Google Shape;7751;p59"/>
            <p:cNvSpPr/>
            <p:nvPr/>
          </p:nvSpPr>
          <p:spPr>
            <a:xfrm>
              <a:off x="5135589" y="2355787"/>
              <a:ext cx="532160" cy="732750"/>
            </a:xfrm>
            <a:custGeom>
              <a:avLst/>
              <a:gdLst/>
              <a:ahLst/>
              <a:cxnLst/>
              <a:rect l="l" t="t" r="r" b="b"/>
              <a:pathLst>
                <a:path w="7171" h="9874" extrusionOk="0">
                  <a:moveTo>
                    <a:pt x="5092" y="1"/>
                  </a:moveTo>
                  <a:cubicBezTo>
                    <a:pt x="2277" y="1"/>
                    <a:pt x="0" y="2283"/>
                    <a:pt x="0" y="5092"/>
                  </a:cubicBezTo>
                  <a:cubicBezTo>
                    <a:pt x="0" y="7176"/>
                    <a:pt x="1250" y="8962"/>
                    <a:pt x="3041" y="9751"/>
                  </a:cubicBezTo>
                  <a:cubicBezTo>
                    <a:pt x="3407" y="9832"/>
                    <a:pt x="3778" y="9874"/>
                    <a:pt x="4143" y="9874"/>
                  </a:cubicBezTo>
                  <a:lnTo>
                    <a:pt x="4439" y="9874"/>
                  </a:lnTo>
                  <a:cubicBezTo>
                    <a:pt x="4439" y="9709"/>
                    <a:pt x="4308" y="9578"/>
                    <a:pt x="4143" y="9578"/>
                  </a:cubicBezTo>
                  <a:cubicBezTo>
                    <a:pt x="3811" y="9578"/>
                    <a:pt x="3474" y="9542"/>
                    <a:pt x="3136" y="9469"/>
                  </a:cubicBezTo>
                  <a:cubicBezTo>
                    <a:pt x="1412" y="8697"/>
                    <a:pt x="296" y="6981"/>
                    <a:pt x="296" y="5092"/>
                  </a:cubicBezTo>
                  <a:cubicBezTo>
                    <a:pt x="296" y="2447"/>
                    <a:pt x="2450" y="294"/>
                    <a:pt x="5095" y="294"/>
                  </a:cubicBezTo>
                  <a:cubicBezTo>
                    <a:pt x="5675" y="294"/>
                    <a:pt x="6247" y="403"/>
                    <a:pt x="6796" y="612"/>
                  </a:cubicBezTo>
                  <a:cubicBezTo>
                    <a:pt x="6830" y="625"/>
                    <a:pt x="6865" y="631"/>
                    <a:pt x="6899" y="631"/>
                  </a:cubicBezTo>
                  <a:cubicBezTo>
                    <a:pt x="7014" y="631"/>
                    <a:pt x="7123" y="562"/>
                    <a:pt x="7170" y="453"/>
                  </a:cubicBezTo>
                  <a:lnTo>
                    <a:pt x="6900" y="336"/>
                  </a:lnTo>
                  <a:cubicBezTo>
                    <a:pt x="6336" y="124"/>
                    <a:pt x="5731" y="1"/>
                    <a:pt x="509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2" name="Google Shape;7752;p59"/>
            <p:cNvSpPr/>
            <p:nvPr/>
          </p:nvSpPr>
          <p:spPr>
            <a:xfrm>
              <a:off x="4809507" y="2228293"/>
              <a:ext cx="529859" cy="733121"/>
            </a:xfrm>
            <a:custGeom>
              <a:avLst/>
              <a:gdLst/>
              <a:ahLst/>
              <a:cxnLst/>
              <a:rect l="l" t="t" r="r" b="b"/>
              <a:pathLst>
                <a:path w="7140" h="9879" extrusionOk="0">
                  <a:moveTo>
                    <a:pt x="5092" y="0"/>
                  </a:moveTo>
                  <a:cubicBezTo>
                    <a:pt x="4662" y="0"/>
                    <a:pt x="4244" y="53"/>
                    <a:pt x="3848" y="154"/>
                  </a:cubicBezTo>
                  <a:cubicBezTo>
                    <a:pt x="3689" y="193"/>
                    <a:pt x="3535" y="240"/>
                    <a:pt x="3387" y="293"/>
                  </a:cubicBezTo>
                  <a:cubicBezTo>
                    <a:pt x="2188" y="723"/>
                    <a:pt x="1192" y="1582"/>
                    <a:pt x="600" y="2692"/>
                  </a:cubicBezTo>
                  <a:cubicBezTo>
                    <a:pt x="349" y="3167"/>
                    <a:pt x="168" y="3683"/>
                    <a:pt x="73" y="4230"/>
                  </a:cubicBezTo>
                  <a:cubicBezTo>
                    <a:pt x="56" y="4336"/>
                    <a:pt x="42" y="4436"/>
                    <a:pt x="31" y="4542"/>
                  </a:cubicBezTo>
                  <a:cubicBezTo>
                    <a:pt x="12" y="4726"/>
                    <a:pt x="1" y="4910"/>
                    <a:pt x="1" y="5100"/>
                  </a:cubicBezTo>
                  <a:cubicBezTo>
                    <a:pt x="1" y="5633"/>
                    <a:pt x="81" y="6146"/>
                    <a:pt x="235" y="6629"/>
                  </a:cubicBezTo>
                  <a:cubicBezTo>
                    <a:pt x="517" y="7533"/>
                    <a:pt x="1047" y="8328"/>
                    <a:pt x="1744" y="8936"/>
                  </a:cubicBezTo>
                  <a:lnTo>
                    <a:pt x="1750" y="8942"/>
                  </a:lnTo>
                  <a:cubicBezTo>
                    <a:pt x="2135" y="9274"/>
                    <a:pt x="2567" y="9550"/>
                    <a:pt x="3039" y="9759"/>
                  </a:cubicBezTo>
                  <a:cubicBezTo>
                    <a:pt x="3312" y="9818"/>
                    <a:pt x="3591" y="9859"/>
                    <a:pt x="3867" y="9873"/>
                  </a:cubicBezTo>
                  <a:lnTo>
                    <a:pt x="3876" y="9873"/>
                  </a:lnTo>
                  <a:cubicBezTo>
                    <a:pt x="3965" y="9876"/>
                    <a:pt x="4051" y="9879"/>
                    <a:pt x="4141" y="9879"/>
                  </a:cubicBezTo>
                  <a:lnTo>
                    <a:pt x="4436" y="9879"/>
                  </a:lnTo>
                  <a:cubicBezTo>
                    <a:pt x="4436" y="9717"/>
                    <a:pt x="4302" y="9583"/>
                    <a:pt x="4141" y="9583"/>
                  </a:cubicBezTo>
                  <a:cubicBezTo>
                    <a:pt x="3809" y="9583"/>
                    <a:pt x="3471" y="9550"/>
                    <a:pt x="3134" y="9474"/>
                  </a:cubicBezTo>
                  <a:cubicBezTo>
                    <a:pt x="1942" y="8942"/>
                    <a:pt x="1044" y="7962"/>
                    <a:pt x="600" y="6782"/>
                  </a:cubicBezTo>
                  <a:cubicBezTo>
                    <a:pt x="402" y="6252"/>
                    <a:pt x="294" y="5686"/>
                    <a:pt x="294" y="5100"/>
                  </a:cubicBezTo>
                  <a:cubicBezTo>
                    <a:pt x="294" y="4961"/>
                    <a:pt x="299" y="4821"/>
                    <a:pt x="310" y="4684"/>
                  </a:cubicBezTo>
                  <a:cubicBezTo>
                    <a:pt x="321" y="4578"/>
                    <a:pt x="333" y="4475"/>
                    <a:pt x="349" y="4372"/>
                  </a:cubicBezTo>
                  <a:cubicBezTo>
                    <a:pt x="433" y="3822"/>
                    <a:pt x="612" y="3303"/>
                    <a:pt x="865" y="2832"/>
                  </a:cubicBezTo>
                  <a:cubicBezTo>
                    <a:pt x="1482" y="1688"/>
                    <a:pt x="2550" y="820"/>
                    <a:pt x="3831" y="472"/>
                  </a:cubicBezTo>
                  <a:cubicBezTo>
                    <a:pt x="4001" y="427"/>
                    <a:pt x="4180" y="388"/>
                    <a:pt x="4358" y="360"/>
                  </a:cubicBezTo>
                  <a:cubicBezTo>
                    <a:pt x="4587" y="324"/>
                    <a:pt x="4816" y="307"/>
                    <a:pt x="5050" y="304"/>
                  </a:cubicBezTo>
                  <a:lnTo>
                    <a:pt x="5092" y="304"/>
                  </a:lnTo>
                  <a:cubicBezTo>
                    <a:pt x="5672" y="304"/>
                    <a:pt x="6241" y="413"/>
                    <a:pt x="6794" y="622"/>
                  </a:cubicBezTo>
                  <a:cubicBezTo>
                    <a:pt x="6825" y="634"/>
                    <a:pt x="6858" y="640"/>
                    <a:pt x="6890" y="640"/>
                  </a:cubicBezTo>
                  <a:cubicBezTo>
                    <a:pt x="6940" y="640"/>
                    <a:pt x="6988" y="627"/>
                    <a:pt x="7031" y="603"/>
                  </a:cubicBezTo>
                  <a:cubicBezTo>
                    <a:pt x="7073" y="581"/>
                    <a:pt x="7112" y="544"/>
                    <a:pt x="7140" y="500"/>
                  </a:cubicBezTo>
                  <a:lnTo>
                    <a:pt x="6897" y="335"/>
                  </a:lnTo>
                  <a:cubicBezTo>
                    <a:pt x="6545" y="204"/>
                    <a:pt x="6177" y="103"/>
                    <a:pt x="5795" y="48"/>
                  </a:cubicBezTo>
                  <a:cubicBezTo>
                    <a:pt x="5566" y="17"/>
                    <a:pt x="5332" y="0"/>
                    <a:pt x="509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3" name="Google Shape;7753;p59"/>
            <p:cNvSpPr/>
            <p:nvPr/>
          </p:nvSpPr>
          <p:spPr>
            <a:xfrm>
              <a:off x="4520901" y="2107403"/>
              <a:ext cx="533570" cy="732527"/>
            </a:xfrm>
            <a:custGeom>
              <a:avLst/>
              <a:gdLst/>
              <a:ahLst/>
              <a:cxnLst/>
              <a:rect l="l" t="t" r="r" b="b"/>
              <a:pathLst>
                <a:path w="7190" h="9871" extrusionOk="0">
                  <a:moveTo>
                    <a:pt x="5092" y="0"/>
                  </a:moveTo>
                  <a:cubicBezTo>
                    <a:pt x="4581" y="0"/>
                    <a:pt x="4082" y="78"/>
                    <a:pt x="3613" y="220"/>
                  </a:cubicBezTo>
                  <a:cubicBezTo>
                    <a:pt x="3468" y="265"/>
                    <a:pt x="3326" y="318"/>
                    <a:pt x="3187" y="374"/>
                  </a:cubicBezTo>
                  <a:cubicBezTo>
                    <a:pt x="2218" y="762"/>
                    <a:pt x="1404" y="1442"/>
                    <a:pt x="838" y="2299"/>
                  </a:cubicBezTo>
                  <a:cubicBezTo>
                    <a:pt x="506" y="2801"/>
                    <a:pt x="263" y="3367"/>
                    <a:pt x="126" y="3973"/>
                  </a:cubicBezTo>
                  <a:cubicBezTo>
                    <a:pt x="104" y="4070"/>
                    <a:pt x="84" y="4171"/>
                    <a:pt x="68" y="4274"/>
                  </a:cubicBezTo>
                  <a:cubicBezTo>
                    <a:pt x="23" y="4536"/>
                    <a:pt x="1" y="4812"/>
                    <a:pt x="1" y="5091"/>
                  </a:cubicBezTo>
                  <a:cubicBezTo>
                    <a:pt x="1" y="5535"/>
                    <a:pt x="56" y="5965"/>
                    <a:pt x="165" y="6375"/>
                  </a:cubicBezTo>
                  <a:cubicBezTo>
                    <a:pt x="411" y="7318"/>
                    <a:pt x="918" y="8152"/>
                    <a:pt x="1605" y="8799"/>
                  </a:cubicBezTo>
                  <a:lnTo>
                    <a:pt x="1613" y="8802"/>
                  </a:lnTo>
                  <a:cubicBezTo>
                    <a:pt x="2032" y="9195"/>
                    <a:pt x="2511" y="9519"/>
                    <a:pt x="3041" y="9750"/>
                  </a:cubicBezTo>
                  <a:cubicBezTo>
                    <a:pt x="3373" y="9820"/>
                    <a:pt x="3705" y="9862"/>
                    <a:pt x="4037" y="9870"/>
                  </a:cubicBezTo>
                  <a:lnTo>
                    <a:pt x="4436" y="9870"/>
                  </a:lnTo>
                  <a:cubicBezTo>
                    <a:pt x="4436" y="9706"/>
                    <a:pt x="4305" y="9575"/>
                    <a:pt x="4141" y="9575"/>
                  </a:cubicBezTo>
                  <a:cubicBezTo>
                    <a:pt x="3809" y="9575"/>
                    <a:pt x="3471" y="9538"/>
                    <a:pt x="3134" y="9466"/>
                  </a:cubicBezTo>
                  <a:cubicBezTo>
                    <a:pt x="1878" y="8905"/>
                    <a:pt x="944" y="7837"/>
                    <a:pt x="531" y="6570"/>
                  </a:cubicBezTo>
                  <a:cubicBezTo>
                    <a:pt x="377" y="6101"/>
                    <a:pt x="299" y="5602"/>
                    <a:pt x="299" y="5089"/>
                  </a:cubicBezTo>
                  <a:cubicBezTo>
                    <a:pt x="299" y="4860"/>
                    <a:pt x="316" y="4631"/>
                    <a:pt x="347" y="4408"/>
                  </a:cubicBezTo>
                  <a:cubicBezTo>
                    <a:pt x="360" y="4307"/>
                    <a:pt x="377" y="4207"/>
                    <a:pt x="400" y="4107"/>
                  </a:cubicBezTo>
                  <a:cubicBezTo>
                    <a:pt x="525" y="3507"/>
                    <a:pt x="765" y="2943"/>
                    <a:pt x="1094" y="2449"/>
                  </a:cubicBezTo>
                  <a:cubicBezTo>
                    <a:pt x="1686" y="1557"/>
                    <a:pt x="2567" y="870"/>
                    <a:pt x="3608" y="530"/>
                  </a:cubicBezTo>
                  <a:cubicBezTo>
                    <a:pt x="3764" y="480"/>
                    <a:pt x="3929" y="432"/>
                    <a:pt x="4093" y="399"/>
                  </a:cubicBezTo>
                  <a:cubicBezTo>
                    <a:pt x="4291" y="354"/>
                    <a:pt x="4498" y="326"/>
                    <a:pt x="4701" y="307"/>
                  </a:cubicBezTo>
                  <a:cubicBezTo>
                    <a:pt x="4835" y="299"/>
                    <a:pt x="4966" y="290"/>
                    <a:pt x="5100" y="290"/>
                  </a:cubicBezTo>
                  <a:cubicBezTo>
                    <a:pt x="5678" y="290"/>
                    <a:pt x="6250" y="399"/>
                    <a:pt x="6802" y="608"/>
                  </a:cubicBezTo>
                  <a:cubicBezTo>
                    <a:pt x="6835" y="622"/>
                    <a:pt x="6870" y="628"/>
                    <a:pt x="6904" y="628"/>
                  </a:cubicBezTo>
                  <a:cubicBezTo>
                    <a:pt x="6976" y="628"/>
                    <a:pt x="7048" y="600"/>
                    <a:pt x="7101" y="552"/>
                  </a:cubicBezTo>
                  <a:cubicBezTo>
                    <a:pt x="7137" y="522"/>
                    <a:pt x="7165" y="483"/>
                    <a:pt x="7182" y="438"/>
                  </a:cubicBezTo>
                  <a:cubicBezTo>
                    <a:pt x="7184" y="421"/>
                    <a:pt x="7184" y="413"/>
                    <a:pt x="7190" y="399"/>
                  </a:cubicBezTo>
                  <a:lnTo>
                    <a:pt x="6900" y="335"/>
                  </a:lnTo>
                  <a:cubicBezTo>
                    <a:pt x="6624" y="232"/>
                    <a:pt x="6336" y="148"/>
                    <a:pt x="6041" y="92"/>
                  </a:cubicBezTo>
                  <a:cubicBezTo>
                    <a:pt x="5734" y="34"/>
                    <a:pt x="5418" y="0"/>
                    <a:pt x="509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4" name="Google Shape;7754;p59"/>
            <p:cNvSpPr/>
            <p:nvPr/>
          </p:nvSpPr>
          <p:spPr>
            <a:xfrm>
              <a:off x="4227991" y="1989779"/>
              <a:ext cx="532086" cy="753231"/>
            </a:xfrm>
            <a:custGeom>
              <a:avLst/>
              <a:gdLst/>
              <a:ahLst/>
              <a:cxnLst/>
              <a:rect l="l" t="t" r="r" b="b"/>
              <a:pathLst>
                <a:path w="7170" h="10150" extrusionOk="0">
                  <a:moveTo>
                    <a:pt x="5091" y="0"/>
                  </a:moveTo>
                  <a:cubicBezTo>
                    <a:pt x="2279" y="0"/>
                    <a:pt x="0" y="2280"/>
                    <a:pt x="0" y="5092"/>
                  </a:cubicBezTo>
                  <a:cubicBezTo>
                    <a:pt x="0" y="7173"/>
                    <a:pt x="1250" y="8958"/>
                    <a:pt x="3038" y="9751"/>
                  </a:cubicBezTo>
                  <a:cubicBezTo>
                    <a:pt x="3404" y="9829"/>
                    <a:pt x="3775" y="9871"/>
                    <a:pt x="4140" y="9871"/>
                  </a:cubicBezTo>
                  <a:lnTo>
                    <a:pt x="4218" y="10150"/>
                  </a:lnTo>
                  <a:cubicBezTo>
                    <a:pt x="4344" y="10116"/>
                    <a:pt x="4436" y="10007"/>
                    <a:pt x="4436" y="9871"/>
                  </a:cubicBezTo>
                  <a:cubicBezTo>
                    <a:pt x="4436" y="9709"/>
                    <a:pt x="4305" y="9575"/>
                    <a:pt x="4140" y="9575"/>
                  </a:cubicBezTo>
                  <a:cubicBezTo>
                    <a:pt x="3808" y="9575"/>
                    <a:pt x="3471" y="9542"/>
                    <a:pt x="3133" y="9466"/>
                  </a:cubicBezTo>
                  <a:cubicBezTo>
                    <a:pt x="1409" y="8693"/>
                    <a:pt x="293" y="6978"/>
                    <a:pt x="293" y="5092"/>
                  </a:cubicBezTo>
                  <a:cubicBezTo>
                    <a:pt x="293" y="2444"/>
                    <a:pt x="2447" y="293"/>
                    <a:pt x="5091" y="293"/>
                  </a:cubicBezTo>
                  <a:cubicBezTo>
                    <a:pt x="5669" y="293"/>
                    <a:pt x="6244" y="399"/>
                    <a:pt x="6793" y="609"/>
                  </a:cubicBezTo>
                  <a:cubicBezTo>
                    <a:pt x="6828" y="623"/>
                    <a:pt x="6865" y="630"/>
                    <a:pt x="6900" y="630"/>
                  </a:cubicBezTo>
                  <a:cubicBezTo>
                    <a:pt x="7015" y="630"/>
                    <a:pt x="7123" y="558"/>
                    <a:pt x="7170" y="447"/>
                  </a:cubicBezTo>
                  <a:lnTo>
                    <a:pt x="6899" y="335"/>
                  </a:lnTo>
                  <a:cubicBezTo>
                    <a:pt x="6336" y="120"/>
                    <a:pt x="5730" y="0"/>
                    <a:pt x="509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5" name="Google Shape;7755;p59"/>
            <p:cNvSpPr/>
            <p:nvPr/>
          </p:nvSpPr>
          <p:spPr>
            <a:xfrm>
              <a:off x="4275560" y="1927071"/>
              <a:ext cx="1427578" cy="1258973"/>
            </a:xfrm>
            <a:custGeom>
              <a:avLst/>
              <a:gdLst/>
              <a:ahLst/>
              <a:cxnLst/>
              <a:rect l="l" t="t" r="r" b="b"/>
              <a:pathLst>
                <a:path w="19237" h="16965" extrusionOk="0">
                  <a:moveTo>
                    <a:pt x="20" y="0"/>
                  </a:moveTo>
                  <a:cubicBezTo>
                    <a:pt x="9" y="31"/>
                    <a:pt x="1" y="67"/>
                    <a:pt x="1" y="98"/>
                  </a:cubicBezTo>
                  <a:lnTo>
                    <a:pt x="1" y="109"/>
                  </a:lnTo>
                  <a:cubicBezTo>
                    <a:pt x="1" y="148"/>
                    <a:pt x="12" y="184"/>
                    <a:pt x="26" y="221"/>
                  </a:cubicBezTo>
                  <a:cubicBezTo>
                    <a:pt x="56" y="290"/>
                    <a:pt x="112" y="349"/>
                    <a:pt x="190" y="377"/>
                  </a:cubicBezTo>
                  <a:lnTo>
                    <a:pt x="2062" y="1097"/>
                  </a:lnTo>
                  <a:lnTo>
                    <a:pt x="2450" y="1244"/>
                  </a:lnTo>
                  <a:lnTo>
                    <a:pt x="2857" y="1403"/>
                  </a:lnTo>
                  <a:lnTo>
                    <a:pt x="6493" y="2793"/>
                  </a:lnTo>
                  <a:lnTo>
                    <a:pt x="6911" y="2955"/>
                  </a:lnTo>
                  <a:lnTo>
                    <a:pt x="10568" y="4355"/>
                  </a:lnTo>
                  <a:lnTo>
                    <a:pt x="11012" y="4528"/>
                  </a:lnTo>
                  <a:lnTo>
                    <a:pt x="15001" y="6054"/>
                  </a:lnTo>
                  <a:lnTo>
                    <a:pt x="15448" y="6224"/>
                  </a:lnTo>
                  <a:lnTo>
                    <a:pt x="16781" y="6737"/>
                  </a:lnTo>
                  <a:lnTo>
                    <a:pt x="18536" y="7410"/>
                  </a:lnTo>
                  <a:lnTo>
                    <a:pt x="18929" y="7560"/>
                  </a:lnTo>
                  <a:lnTo>
                    <a:pt x="18929" y="7563"/>
                  </a:lnTo>
                  <a:lnTo>
                    <a:pt x="18882" y="10359"/>
                  </a:lnTo>
                  <a:lnTo>
                    <a:pt x="18868" y="11092"/>
                  </a:lnTo>
                  <a:lnTo>
                    <a:pt x="18860" y="11589"/>
                  </a:lnTo>
                  <a:lnTo>
                    <a:pt x="18857" y="11882"/>
                  </a:lnTo>
                  <a:lnTo>
                    <a:pt x="18854" y="12161"/>
                  </a:lnTo>
                  <a:lnTo>
                    <a:pt x="18854" y="12178"/>
                  </a:lnTo>
                  <a:lnTo>
                    <a:pt x="18843" y="12883"/>
                  </a:lnTo>
                  <a:lnTo>
                    <a:pt x="18776" y="16664"/>
                  </a:lnTo>
                  <a:lnTo>
                    <a:pt x="18776" y="16666"/>
                  </a:lnTo>
                  <a:cubicBezTo>
                    <a:pt x="18773" y="16825"/>
                    <a:pt x="18902" y="16962"/>
                    <a:pt x="19066" y="16965"/>
                  </a:cubicBezTo>
                  <a:lnTo>
                    <a:pt x="19075" y="16965"/>
                  </a:lnTo>
                  <a:cubicBezTo>
                    <a:pt x="19091" y="16965"/>
                    <a:pt x="19105" y="16956"/>
                    <a:pt x="19122" y="16956"/>
                  </a:cubicBezTo>
                  <a:lnTo>
                    <a:pt x="19119" y="16937"/>
                  </a:lnTo>
                  <a:lnTo>
                    <a:pt x="19075" y="16669"/>
                  </a:lnTo>
                  <a:lnTo>
                    <a:pt x="19075" y="16624"/>
                  </a:lnTo>
                  <a:lnTo>
                    <a:pt x="19147" y="12306"/>
                  </a:lnTo>
                  <a:lnTo>
                    <a:pt x="19150" y="12178"/>
                  </a:lnTo>
                  <a:lnTo>
                    <a:pt x="19158" y="11882"/>
                  </a:lnTo>
                  <a:lnTo>
                    <a:pt x="19164" y="11558"/>
                  </a:lnTo>
                  <a:lnTo>
                    <a:pt x="19186" y="10378"/>
                  </a:lnTo>
                  <a:lnTo>
                    <a:pt x="19236" y="7362"/>
                  </a:lnTo>
                  <a:lnTo>
                    <a:pt x="17200" y="6573"/>
                  </a:lnTo>
                  <a:lnTo>
                    <a:pt x="15992" y="6110"/>
                  </a:lnTo>
                  <a:lnTo>
                    <a:pt x="15470" y="5912"/>
                  </a:lnTo>
                  <a:lnTo>
                    <a:pt x="11548" y="4408"/>
                  </a:lnTo>
                  <a:lnTo>
                    <a:pt x="11034" y="4213"/>
                  </a:lnTo>
                  <a:lnTo>
                    <a:pt x="7399" y="2818"/>
                  </a:lnTo>
                  <a:lnTo>
                    <a:pt x="6925" y="2636"/>
                  </a:lnTo>
                  <a:lnTo>
                    <a:pt x="3326" y="1258"/>
                  </a:lnTo>
                  <a:lnTo>
                    <a:pt x="2869" y="1085"/>
                  </a:lnTo>
                  <a:lnTo>
                    <a:pt x="302" y="101"/>
                  </a:lnTo>
                  <a:lnTo>
                    <a:pt x="299" y="101"/>
                  </a:lnTo>
                  <a:lnTo>
                    <a:pt x="137" y="42"/>
                  </a:lnTo>
                  <a:lnTo>
                    <a:pt x="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6" name="Google Shape;7756;p59"/>
            <p:cNvSpPr/>
            <p:nvPr/>
          </p:nvSpPr>
          <p:spPr>
            <a:xfrm>
              <a:off x="4042686" y="2160984"/>
              <a:ext cx="1976138" cy="670042"/>
            </a:xfrm>
            <a:custGeom>
              <a:avLst/>
              <a:gdLst/>
              <a:ahLst/>
              <a:cxnLst/>
              <a:rect l="l" t="t" r="r" b="b"/>
              <a:pathLst>
                <a:path w="26629" h="9029" extrusionOk="0">
                  <a:moveTo>
                    <a:pt x="95" y="1"/>
                  </a:moveTo>
                  <a:cubicBezTo>
                    <a:pt x="89" y="12"/>
                    <a:pt x="81" y="17"/>
                    <a:pt x="76" y="26"/>
                  </a:cubicBezTo>
                  <a:cubicBezTo>
                    <a:pt x="0" y="171"/>
                    <a:pt x="62" y="349"/>
                    <a:pt x="209" y="422"/>
                  </a:cubicBezTo>
                  <a:lnTo>
                    <a:pt x="17517" y="8998"/>
                  </a:lnTo>
                  <a:cubicBezTo>
                    <a:pt x="17556" y="9020"/>
                    <a:pt x="17601" y="9028"/>
                    <a:pt x="17651" y="9028"/>
                  </a:cubicBezTo>
                  <a:lnTo>
                    <a:pt x="26333" y="9028"/>
                  </a:lnTo>
                  <a:cubicBezTo>
                    <a:pt x="26498" y="9028"/>
                    <a:pt x="26629" y="8897"/>
                    <a:pt x="26629" y="8733"/>
                  </a:cubicBezTo>
                  <a:lnTo>
                    <a:pt x="17646" y="8733"/>
                  </a:lnTo>
                  <a:lnTo>
                    <a:pt x="341" y="157"/>
                  </a:lnTo>
                  <a:lnTo>
                    <a:pt x="95"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7" name="Google Shape;7757;p59"/>
            <p:cNvSpPr/>
            <p:nvPr/>
          </p:nvSpPr>
          <p:spPr>
            <a:xfrm>
              <a:off x="4175969" y="1910151"/>
              <a:ext cx="1796105" cy="789149"/>
            </a:xfrm>
            <a:custGeom>
              <a:avLst/>
              <a:gdLst/>
              <a:ahLst/>
              <a:cxnLst/>
              <a:rect l="l" t="t" r="r" b="b"/>
              <a:pathLst>
                <a:path w="24203" h="10634" extrusionOk="0">
                  <a:moveTo>
                    <a:pt x="3436" y="1"/>
                  </a:moveTo>
                  <a:cubicBezTo>
                    <a:pt x="2982" y="1"/>
                    <a:pt x="2534" y="64"/>
                    <a:pt x="2104" y="186"/>
                  </a:cubicBezTo>
                  <a:lnTo>
                    <a:pt x="1750" y="50"/>
                  </a:lnTo>
                  <a:cubicBezTo>
                    <a:pt x="1715" y="37"/>
                    <a:pt x="1680" y="30"/>
                    <a:pt x="1645" y="30"/>
                  </a:cubicBezTo>
                  <a:cubicBezTo>
                    <a:pt x="1590" y="30"/>
                    <a:pt x="1537" y="46"/>
                    <a:pt x="1491" y="75"/>
                  </a:cubicBezTo>
                  <a:cubicBezTo>
                    <a:pt x="1471" y="142"/>
                    <a:pt x="1479" y="209"/>
                    <a:pt x="1505" y="267"/>
                  </a:cubicBezTo>
                  <a:cubicBezTo>
                    <a:pt x="1499" y="270"/>
                    <a:pt x="1493" y="273"/>
                    <a:pt x="1485" y="278"/>
                  </a:cubicBezTo>
                  <a:cubicBezTo>
                    <a:pt x="1440" y="298"/>
                    <a:pt x="1396" y="320"/>
                    <a:pt x="1351" y="343"/>
                  </a:cubicBezTo>
                  <a:cubicBezTo>
                    <a:pt x="1351" y="382"/>
                    <a:pt x="1359" y="421"/>
                    <a:pt x="1373" y="454"/>
                  </a:cubicBezTo>
                  <a:cubicBezTo>
                    <a:pt x="868" y="688"/>
                    <a:pt x="405" y="1009"/>
                    <a:pt x="1" y="1408"/>
                  </a:cubicBezTo>
                  <a:cubicBezTo>
                    <a:pt x="587" y="1804"/>
                    <a:pt x="1175" y="2198"/>
                    <a:pt x="1770" y="2588"/>
                  </a:cubicBezTo>
                  <a:cubicBezTo>
                    <a:pt x="1853" y="2644"/>
                    <a:pt x="1931" y="2697"/>
                    <a:pt x="2015" y="2753"/>
                  </a:cubicBezTo>
                  <a:cubicBezTo>
                    <a:pt x="2096" y="2809"/>
                    <a:pt x="2180" y="2862"/>
                    <a:pt x="2263" y="2917"/>
                  </a:cubicBezTo>
                  <a:cubicBezTo>
                    <a:pt x="2266" y="2917"/>
                    <a:pt x="2266" y="2920"/>
                    <a:pt x="2272" y="2920"/>
                  </a:cubicBezTo>
                  <a:cubicBezTo>
                    <a:pt x="3254" y="3565"/>
                    <a:pt x="4244" y="4198"/>
                    <a:pt x="5246" y="4803"/>
                  </a:cubicBezTo>
                  <a:cubicBezTo>
                    <a:pt x="5327" y="4854"/>
                    <a:pt x="5410" y="4904"/>
                    <a:pt x="5494" y="4954"/>
                  </a:cubicBezTo>
                  <a:cubicBezTo>
                    <a:pt x="5578" y="5007"/>
                    <a:pt x="5664" y="5054"/>
                    <a:pt x="5748" y="5107"/>
                  </a:cubicBezTo>
                  <a:lnTo>
                    <a:pt x="5751" y="5110"/>
                  </a:lnTo>
                  <a:cubicBezTo>
                    <a:pt x="6780" y="5724"/>
                    <a:pt x="7818" y="6310"/>
                    <a:pt x="8875" y="6857"/>
                  </a:cubicBezTo>
                  <a:cubicBezTo>
                    <a:pt x="8962" y="6904"/>
                    <a:pt x="9045" y="6946"/>
                    <a:pt x="9135" y="6991"/>
                  </a:cubicBezTo>
                  <a:cubicBezTo>
                    <a:pt x="9221" y="7035"/>
                    <a:pt x="9310" y="7080"/>
                    <a:pt x="9400" y="7127"/>
                  </a:cubicBezTo>
                  <a:lnTo>
                    <a:pt x="9402" y="7127"/>
                  </a:lnTo>
                  <a:cubicBezTo>
                    <a:pt x="10630" y="7747"/>
                    <a:pt x="11883" y="8313"/>
                    <a:pt x="13157" y="8804"/>
                  </a:cubicBezTo>
                  <a:lnTo>
                    <a:pt x="13431" y="8907"/>
                  </a:lnTo>
                  <a:cubicBezTo>
                    <a:pt x="13523" y="8943"/>
                    <a:pt x="13615" y="8977"/>
                    <a:pt x="13710" y="9013"/>
                  </a:cubicBezTo>
                  <a:lnTo>
                    <a:pt x="13713" y="9013"/>
                  </a:lnTo>
                  <a:cubicBezTo>
                    <a:pt x="14100" y="9153"/>
                    <a:pt x="14483" y="9289"/>
                    <a:pt x="14873" y="9415"/>
                  </a:cubicBezTo>
                  <a:cubicBezTo>
                    <a:pt x="15406" y="9585"/>
                    <a:pt x="15944" y="9744"/>
                    <a:pt x="16488" y="9892"/>
                  </a:cubicBezTo>
                  <a:cubicBezTo>
                    <a:pt x="16505" y="9895"/>
                    <a:pt x="16528" y="9903"/>
                    <a:pt x="16544" y="9906"/>
                  </a:cubicBezTo>
                  <a:cubicBezTo>
                    <a:pt x="16924" y="10006"/>
                    <a:pt x="17306" y="10101"/>
                    <a:pt x="17688" y="10185"/>
                  </a:cubicBezTo>
                  <a:cubicBezTo>
                    <a:pt x="17975" y="10252"/>
                    <a:pt x="18260" y="10310"/>
                    <a:pt x="18550" y="10363"/>
                  </a:cubicBezTo>
                  <a:cubicBezTo>
                    <a:pt x="18726" y="10394"/>
                    <a:pt x="18902" y="10425"/>
                    <a:pt x="19080" y="10453"/>
                  </a:cubicBezTo>
                  <a:cubicBezTo>
                    <a:pt x="19264" y="10481"/>
                    <a:pt x="19446" y="10508"/>
                    <a:pt x="19630" y="10531"/>
                  </a:cubicBezTo>
                  <a:cubicBezTo>
                    <a:pt x="19750" y="10545"/>
                    <a:pt x="19867" y="10559"/>
                    <a:pt x="19990" y="10567"/>
                  </a:cubicBezTo>
                  <a:cubicBezTo>
                    <a:pt x="20071" y="10575"/>
                    <a:pt x="20151" y="10581"/>
                    <a:pt x="20235" y="10589"/>
                  </a:cubicBezTo>
                  <a:cubicBezTo>
                    <a:pt x="20333" y="10595"/>
                    <a:pt x="20433" y="10603"/>
                    <a:pt x="20531" y="10609"/>
                  </a:cubicBezTo>
                  <a:cubicBezTo>
                    <a:pt x="20629" y="10617"/>
                    <a:pt x="20729" y="10620"/>
                    <a:pt x="20827" y="10623"/>
                  </a:cubicBezTo>
                  <a:cubicBezTo>
                    <a:pt x="20921" y="10628"/>
                    <a:pt x="21016" y="10631"/>
                    <a:pt x="21108" y="10631"/>
                  </a:cubicBezTo>
                  <a:cubicBezTo>
                    <a:pt x="21167" y="10633"/>
                    <a:pt x="21225" y="10633"/>
                    <a:pt x="21282" y="10633"/>
                  </a:cubicBezTo>
                  <a:cubicBezTo>
                    <a:pt x="21340" y="10633"/>
                    <a:pt x="21397" y="10633"/>
                    <a:pt x="21454" y="10631"/>
                  </a:cubicBezTo>
                  <a:cubicBezTo>
                    <a:pt x="21527" y="10628"/>
                    <a:pt x="21605" y="10628"/>
                    <a:pt x="21680" y="10623"/>
                  </a:cubicBezTo>
                  <a:cubicBezTo>
                    <a:pt x="21831" y="10617"/>
                    <a:pt x="21984" y="10609"/>
                    <a:pt x="22138" y="10595"/>
                  </a:cubicBezTo>
                  <a:cubicBezTo>
                    <a:pt x="22369" y="10575"/>
                    <a:pt x="22595" y="10548"/>
                    <a:pt x="22824" y="10511"/>
                  </a:cubicBezTo>
                  <a:cubicBezTo>
                    <a:pt x="23293" y="10439"/>
                    <a:pt x="23750" y="10327"/>
                    <a:pt x="24202" y="10190"/>
                  </a:cubicBezTo>
                  <a:cubicBezTo>
                    <a:pt x="23742" y="9058"/>
                    <a:pt x="22858" y="8095"/>
                    <a:pt x="21661" y="7560"/>
                  </a:cubicBezTo>
                  <a:lnTo>
                    <a:pt x="19373" y="6555"/>
                  </a:lnTo>
                  <a:lnTo>
                    <a:pt x="19370" y="6555"/>
                  </a:lnTo>
                  <a:lnTo>
                    <a:pt x="19024" y="6402"/>
                  </a:lnTo>
                  <a:lnTo>
                    <a:pt x="19024" y="6402"/>
                  </a:lnTo>
                  <a:cubicBezTo>
                    <a:pt x="19262" y="6452"/>
                    <a:pt x="19499" y="6522"/>
                    <a:pt x="19733" y="6611"/>
                  </a:cubicBezTo>
                  <a:cubicBezTo>
                    <a:pt x="19766" y="6624"/>
                    <a:pt x="19800" y="6630"/>
                    <a:pt x="19834" y="6630"/>
                  </a:cubicBezTo>
                  <a:cubicBezTo>
                    <a:pt x="19890" y="6630"/>
                    <a:pt x="19945" y="6613"/>
                    <a:pt x="19992" y="6583"/>
                  </a:cubicBezTo>
                  <a:lnTo>
                    <a:pt x="19499" y="6363"/>
                  </a:lnTo>
                  <a:lnTo>
                    <a:pt x="19192" y="6229"/>
                  </a:lnTo>
                  <a:lnTo>
                    <a:pt x="19192" y="6229"/>
                  </a:lnTo>
                  <a:cubicBezTo>
                    <a:pt x="19275" y="6248"/>
                    <a:pt x="19359" y="6265"/>
                    <a:pt x="19443" y="6290"/>
                  </a:cubicBezTo>
                  <a:cubicBezTo>
                    <a:pt x="19582" y="6327"/>
                    <a:pt x="19719" y="6377"/>
                    <a:pt x="19859" y="6424"/>
                  </a:cubicBezTo>
                  <a:cubicBezTo>
                    <a:pt x="19894" y="6439"/>
                    <a:pt x="19930" y="6445"/>
                    <a:pt x="19965" y="6445"/>
                  </a:cubicBezTo>
                  <a:cubicBezTo>
                    <a:pt x="19998" y="6445"/>
                    <a:pt x="20030" y="6439"/>
                    <a:pt x="20059" y="6430"/>
                  </a:cubicBezTo>
                  <a:cubicBezTo>
                    <a:pt x="20085" y="6421"/>
                    <a:pt x="20110" y="6408"/>
                    <a:pt x="20129" y="6394"/>
                  </a:cubicBezTo>
                  <a:cubicBezTo>
                    <a:pt x="20157" y="6254"/>
                    <a:pt x="20079" y="6112"/>
                    <a:pt x="19945" y="6059"/>
                  </a:cubicBezTo>
                  <a:cubicBezTo>
                    <a:pt x="19328" y="5822"/>
                    <a:pt x="18681" y="5704"/>
                    <a:pt x="18034" y="5704"/>
                  </a:cubicBezTo>
                  <a:cubicBezTo>
                    <a:pt x="17853" y="5704"/>
                    <a:pt x="17674" y="5713"/>
                    <a:pt x="17498" y="5732"/>
                  </a:cubicBezTo>
                  <a:lnTo>
                    <a:pt x="15579" y="4887"/>
                  </a:lnTo>
                  <a:cubicBezTo>
                    <a:pt x="15621" y="4862"/>
                    <a:pt x="15657" y="4828"/>
                    <a:pt x="15685" y="4784"/>
                  </a:cubicBezTo>
                  <a:lnTo>
                    <a:pt x="15682" y="4778"/>
                  </a:lnTo>
                  <a:cubicBezTo>
                    <a:pt x="15693" y="4762"/>
                    <a:pt x="15707" y="4748"/>
                    <a:pt x="15713" y="4728"/>
                  </a:cubicBezTo>
                  <a:cubicBezTo>
                    <a:pt x="15719" y="4720"/>
                    <a:pt x="15719" y="4709"/>
                    <a:pt x="15721" y="4703"/>
                  </a:cubicBezTo>
                  <a:lnTo>
                    <a:pt x="15696" y="4692"/>
                  </a:lnTo>
                  <a:cubicBezTo>
                    <a:pt x="15707" y="4689"/>
                    <a:pt x="15719" y="4681"/>
                    <a:pt x="15727" y="4675"/>
                  </a:cubicBezTo>
                  <a:cubicBezTo>
                    <a:pt x="15752" y="4538"/>
                    <a:pt x="15679" y="4399"/>
                    <a:pt x="15543" y="4346"/>
                  </a:cubicBezTo>
                  <a:cubicBezTo>
                    <a:pt x="14923" y="4109"/>
                    <a:pt x="14282" y="3992"/>
                    <a:pt x="13632" y="3992"/>
                  </a:cubicBezTo>
                  <a:lnTo>
                    <a:pt x="13545" y="3992"/>
                  </a:lnTo>
                  <a:lnTo>
                    <a:pt x="11763" y="3208"/>
                  </a:lnTo>
                  <a:cubicBezTo>
                    <a:pt x="11799" y="3174"/>
                    <a:pt x="11827" y="3138"/>
                    <a:pt x="11843" y="3090"/>
                  </a:cubicBezTo>
                  <a:cubicBezTo>
                    <a:pt x="11846" y="3077"/>
                    <a:pt x="11846" y="3068"/>
                    <a:pt x="11849" y="3054"/>
                  </a:cubicBezTo>
                  <a:lnTo>
                    <a:pt x="11846" y="3054"/>
                  </a:lnTo>
                  <a:lnTo>
                    <a:pt x="11846" y="3049"/>
                  </a:lnTo>
                  <a:cubicBezTo>
                    <a:pt x="11877" y="2909"/>
                    <a:pt x="11807" y="2764"/>
                    <a:pt x="11668" y="2708"/>
                  </a:cubicBezTo>
                  <a:cubicBezTo>
                    <a:pt x="11068" y="2477"/>
                    <a:pt x="10440" y="2360"/>
                    <a:pt x="9813" y="2351"/>
                  </a:cubicBezTo>
                  <a:lnTo>
                    <a:pt x="7885" y="1506"/>
                  </a:lnTo>
                  <a:cubicBezTo>
                    <a:pt x="7943" y="1355"/>
                    <a:pt x="7868" y="1185"/>
                    <a:pt x="7715" y="1124"/>
                  </a:cubicBezTo>
                  <a:cubicBezTo>
                    <a:pt x="7232" y="940"/>
                    <a:pt x="6741" y="828"/>
                    <a:pt x="6247" y="786"/>
                  </a:cubicBezTo>
                  <a:lnTo>
                    <a:pt x="5402" y="418"/>
                  </a:lnTo>
                  <a:cubicBezTo>
                    <a:pt x="4760" y="134"/>
                    <a:pt x="4092" y="1"/>
                    <a:pt x="3436"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8" name="Google Shape;7758;p59"/>
            <p:cNvSpPr/>
            <p:nvPr/>
          </p:nvSpPr>
          <p:spPr>
            <a:xfrm>
              <a:off x="4192370" y="1348375"/>
              <a:ext cx="2030831" cy="1255707"/>
            </a:xfrm>
            <a:custGeom>
              <a:avLst/>
              <a:gdLst/>
              <a:ahLst/>
              <a:cxnLst/>
              <a:rect l="l" t="t" r="r" b="b"/>
              <a:pathLst>
                <a:path w="27366" h="16921" extrusionOk="0">
                  <a:moveTo>
                    <a:pt x="5555" y="0"/>
                  </a:moveTo>
                  <a:cubicBezTo>
                    <a:pt x="3680" y="0"/>
                    <a:pt x="1892" y="1088"/>
                    <a:pt x="1088" y="2916"/>
                  </a:cubicBezTo>
                  <a:cubicBezTo>
                    <a:pt x="0" y="5382"/>
                    <a:pt x="1122" y="8267"/>
                    <a:pt x="3588" y="9349"/>
                  </a:cubicBezTo>
                  <a:lnTo>
                    <a:pt x="19841" y="16505"/>
                  </a:lnTo>
                  <a:cubicBezTo>
                    <a:pt x="20480" y="16787"/>
                    <a:pt x="21147" y="16921"/>
                    <a:pt x="21805" y="16921"/>
                  </a:cubicBezTo>
                  <a:cubicBezTo>
                    <a:pt x="23683" y="16921"/>
                    <a:pt x="25471" y="15830"/>
                    <a:pt x="26277" y="14005"/>
                  </a:cubicBezTo>
                  <a:cubicBezTo>
                    <a:pt x="27365" y="11539"/>
                    <a:pt x="26241" y="8657"/>
                    <a:pt x="23775" y="7572"/>
                  </a:cubicBezTo>
                  <a:lnTo>
                    <a:pt x="7521" y="416"/>
                  </a:lnTo>
                  <a:cubicBezTo>
                    <a:pt x="6881" y="134"/>
                    <a:pt x="6213" y="0"/>
                    <a:pt x="55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9" name="Google Shape;7759;p59"/>
            <p:cNvSpPr/>
            <p:nvPr/>
          </p:nvSpPr>
          <p:spPr>
            <a:xfrm>
              <a:off x="4242239" y="1711118"/>
              <a:ext cx="1980516" cy="892746"/>
            </a:xfrm>
            <a:custGeom>
              <a:avLst/>
              <a:gdLst/>
              <a:ahLst/>
              <a:cxnLst/>
              <a:rect l="l" t="t" r="r" b="b"/>
              <a:pathLst>
                <a:path w="26688" h="12030" extrusionOk="0">
                  <a:moveTo>
                    <a:pt x="1" y="0"/>
                  </a:moveTo>
                  <a:lnTo>
                    <a:pt x="1" y="0"/>
                  </a:lnTo>
                  <a:cubicBezTo>
                    <a:pt x="9" y="1870"/>
                    <a:pt x="1089" y="3655"/>
                    <a:pt x="2913" y="4458"/>
                  </a:cubicBezTo>
                  <a:lnTo>
                    <a:pt x="19166" y="11614"/>
                  </a:lnTo>
                  <a:cubicBezTo>
                    <a:pt x="19805" y="11896"/>
                    <a:pt x="20475" y="12030"/>
                    <a:pt x="21130" y="12030"/>
                  </a:cubicBezTo>
                  <a:cubicBezTo>
                    <a:pt x="23005" y="12030"/>
                    <a:pt x="24796" y="10942"/>
                    <a:pt x="25600" y="9115"/>
                  </a:cubicBezTo>
                  <a:cubicBezTo>
                    <a:pt x="26688" y="6648"/>
                    <a:pt x="25569" y="3769"/>
                    <a:pt x="23103" y="2681"/>
                  </a:cubicBezTo>
                  <a:lnTo>
                    <a:pt x="20815" y="1671"/>
                  </a:lnTo>
                  <a:cubicBezTo>
                    <a:pt x="19736" y="1962"/>
                    <a:pt x="18703" y="2402"/>
                    <a:pt x="17799" y="3058"/>
                  </a:cubicBezTo>
                  <a:cubicBezTo>
                    <a:pt x="16246" y="4191"/>
                    <a:pt x="15205" y="5867"/>
                    <a:pt x="15311" y="7789"/>
                  </a:cubicBezTo>
                  <a:cubicBezTo>
                    <a:pt x="9751" y="6261"/>
                    <a:pt x="4514" y="3591"/>
                    <a:pt x="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0" name="Google Shape;7760;p59"/>
            <p:cNvSpPr/>
            <p:nvPr/>
          </p:nvSpPr>
          <p:spPr>
            <a:xfrm>
              <a:off x="5520669" y="1912155"/>
              <a:ext cx="694902" cy="691711"/>
            </a:xfrm>
            <a:custGeom>
              <a:avLst/>
              <a:gdLst/>
              <a:ahLst/>
              <a:cxnLst/>
              <a:rect l="l" t="t" r="r" b="b"/>
              <a:pathLst>
                <a:path w="9364" h="9321" extrusionOk="0">
                  <a:moveTo>
                    <a:pt x="4810" y="0"/>
                  </a:moveTo>
                  <a:cubicBezTo>
                    <a:pt x="2157" y="0"/>
                    <a:pt x="1" y="2151"/>
                    <a:pt x="1" y="4807"/>
                  </a:cubicBezTo>
                  <a:cubicBezTo>
                    <a:pt x="1" y="6774"/>
                    <a:pt x="1183" y="8459"/>
                    <a:pt x="2871" y="9207"/>
                  </a:cubicBezTo>
                  <a:cubicBezTo>
                    <a:pt x="3217" y="9282"/>
                    <a:pt x="3566" y="9321"/>
                    <a:pt x="3909" y="9321"/>
                  </a:cubicBezTo>
                  <a:cubicBezTo>
                    <a:pt x="3911" y="9321"/>
                    <a:pt x="3914" y="9321"/>
                    <a:pt x="3916" y="9321"/>
                  </a:cubicBezTo>
                  <a:cubicBezTo>
                    <a:pt x="5788" y="9321"/>
                    <a:pt x="7573" y="8231"/>
                    <a:pt x="8378" y="6406"/>
                  </a:cubicBezTo>
                  <a:cubicBezTo>
                    <a:pt x="9363" y="4163"/>
                    <a:pt x="8526" y="1585"/>
                    <a:pt x="6515" y="316"/>
                  </a:cubicBezTo>
                  <a:cubicBezTo>
                    <a:pt x="5985" y="115"/>
                    <a:pt x="5410" y="0"/>
                    <a:pt x="4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1" name="Google Shape;7761;p59"/>
            <p:cNvSpPr/>
            <p:nvPr/>
          </p:nvSpPr>
          <p:spPr>
            <a:xfrm>
              <a:off x="5543229" y="1929297"/>
              <a:ext cx="616166" cy="656387"/>
            </a:xfrm>
            <a:custGeom>
              <a:avLst/>
              <a:gdLst/>
              <a:ahLst/>
              <a:cxnLst/>
              <a:rect l="l" t="t" r="r" b="b"/>
              <a:pathLst>
                <a:path w="8303" h="8845" extrusionOk="0">
                  <a:moveTo>
                    <a:pt x="5985" y="1"/>
                  </a:moveTo>
                  <a:cubicBezTo>
                    <a:pt x="5549" y="1226"/>
                    <a:pt x="5134" y="2467"/>
                    <a:pt x="4746" y="3697"/>
                  </a:cubicBezTo>
                  <a:lnTo>
                    <a:pt x="4314" y="4066"/>
                  </a:lnTo>
                  <a:lnTo>
                    <a:pt x="4297" y="4046"/>
                  </a:lnTo>
                  <a:cubicBezTo>
                    <a:pt x="3920" y="2690"/>
                    <a:pt x="3460" y="1340"/>
                    <a:pt x="2930" y="34"/>
                  </a:cubicBezTo>
                  <a:cubicBezTo>
                    <a:pt x="2824" y="68"/>
                    <a:pt x="2721" y="110"/>
                    <a:pt x="2620" y="151"/>
                  </a:cubicBezTo>
                  <a:cubicBezTo>
                    <a:pt x="3067" y="1248"/>
                    <a:pt x="3460" y="2369"/>
                    <a:pt x="3798" y="3502"/>
                  </a:cubicBezTo>
                  <a:cubicBezTo>
                    <a:pt x="3002" y="2637"/>
                    <a:pt x="2216" y="1756"/>
                    <a:pt x="1440" y="874"/>
                  </a:cubicBezTo>
                  <a:cubicBezTo>
                    <a:pt x="1356" y="944"/>
                    <a:pt x="1273" y="1016"/>
                    <a:pt x="1192" y="1094"/>
                  </a:cubicBezTo>
                  <a:cubicBezTo>
                    <a:pt x="1926" y="1931"/>
                    <a:pt x="2676" y="2763"/>
                    <a:pt x="3429" y="3586"/>
                  </a:cubicBezTo>
                  <a:lnTo>
                    <a:pt x="416" y="2049"/>
                  </a:lnTo>
                  <a:cubicBezTo>
                    <a:pt x="355" y="2143"/>
                    <a:pt x="305" y="2238"/>
                    <a:pt x="252" y="2339"/>
                  </a:cubicBezTo>
                  <a:lnTo>
                    <a:pt x="4035" y="4275"/>
                  </a:lnTo>
                  <a:cubicBezTo>
                    <a:pt x="3655" y="4526"/>
                    <a:pt x="3206" y="4710"/>
                    <a:pt x="2768" y="4889"/>
                  </a:cubicBezTo>
                  <a:cubicBezTo>
                    <a:pt x="2545" y="4981"/>
                    <a:pt x="2322" y="5073"/>
                    <a:pt x="2112" y="5170"/>
                  </a:cubicBezTo>
                  <a:cubicBezTo>
                    <a:pt x="1398" y="5502"/>
                    <a:pt x="690" y="5868"/>
                    <a:pt x="1" y="6258"/>
                  </a:cubicBezTo>
                  <a:cubicBezTo>
                    <a:pt x="40" y="6362"/>
                    <a:pt x="82" y="6468"/>
                    <a:pt x="129" y="6568"/>
                  </a:cubicBezTo>
                  <a:cubicBezTo>
                    <a:pt x="826" y="6175"/>
                    <a:pt x="1538" y="5806"/>
                    <a:pt x="2255" y="5469"/>
                  </a:cubicBezTo>
                  <a:cubicBezTo>
                    <a:pt x="2461" y="5371"/>
                    <a:pt x="2679" y="5285"/>
                    <a:pt x="2896" y="5193"/>
                  </a:cubicBezTo>
                  <a:cubicBezTo>
                    <a:pt x="3240" y="5050"/>
                    <a:pt x="3588" y="4911"/>
                    <a:pt x="3915" y="4735"/>
                  </a:cubicBezTo>
                  <a:lnTo>
                    <a:pt x="3915" y="4735"/>
                  </a:lnTo>
                  <a:lnTo>
                    <a:pt x="796" y="7628"/>
                  </a:lnTo>
                  <a:cubicBezTo>
                    <a:pt x="865" y="7712"/>
                    <a:pt x="938" y="7795"/>
                    <a:pt x="1013" y="7876"/>
                  </a:cubicBezTo>
                  <a:lnTo>
                    <a:pt x="3714" y="5371"/>
                  </a:lnTo>
                  <a:lnTo>
                    <a:pt x="3714" y="5371"/>
                  </a:lnTo>
                  <a:cubicBezTo>
                    <a:pt x="3189" y="6498"/>
                    <a:pt x="2623" y="7603"/>
                    <a:pt x="2012" y="8680"/>
                  </a:cubicBezTo>
                  <a:cubicBezTo>
                    <a:pt x="2107" y="8741"/>
                    <a:pt x="2205" y="8791"/>
                    <a:pt x="2302" y="8844"/>
                  </a:cubicBezTo>
                  <a:cubicBezTo>
                    <a:pt x="3047" y="7530"/>
                    <a:pt x="3731" y="6169"/>
                    <a:pt x="4342" y="4794"/>
                  </a:cubicBezTo>
                  <a:lnTo>
                    <a:pt x="4581" y="4570"/>
                  </a:lnTo>
                  <a:cubicBezTo>
                    <a:pt x="4612" y="4607"/>
                    <a:pt x="4646" y="4643"/>
                    <a:pt x="4676" y="4682"/>
                  </a:cubicBezTo>
                  <a:lnTo>
                    <a:pt x="4565" y="4713"/>
                  </a:lnTo>
                  <a:lnTo>
                    <a:pt x="5700" y="8621"/>
                  </a:lnTo>
                  <a:cubicBezTo>
                    <a:pt x="5803" y="8574"/>
                    <a:pt x="5904" y="8521"/>
                    <a:pt x="6001" y="8465"/>
                  </a:cubicBezTo>
                  <a:lnTo>
                    <a:pt x="5025" y="5106"/>
                  </a:lnTo>
                  <a:lnTo>
                    <a:pt x="5025" y="5106"/>
                  </a:lnTo>
                  <a:cubicBezTo>
                    <a:pt x="5711" y="5965"/>
                    <a:pt x="6339" y="6866"/>
                    <a:pt x="6908" y="7807"/>
                  </a:cubicBezTo>
                  <a:cubicBezTo>
                    <a:pt x="6992" y="7729"/>
                    <a:pt x="7073" y="7648"/>
                    <a:pt x="7151" y="7564"/>
                  </a:cubicBezTo>
                  <a:cubicBezTo>
                    <a:pt x="6607" y="6668"/>
                    <a:pt x="6007" y="5806"/>
                    <a:pt x="5357" y="4989"/>
                  </a:cubicBezTo>
                  <a:lnTo>
                    <a:pt x="5357" y="4989"/>
                  </a:lnTo>
                  <a:cubicBezTo>
                    <a:pt x="6208" y="5499"/>
                    <a:pt x="7048" y="6030"/>
                    <a:pt x="7873" y="6579"/>
                  </a:cubicBezTo>
                  <a:cubicBezTo>
                    <a:pt x="7926" y="6481"/>
                    <a:pt x="7979" y="6384"/>
                    <a:pt x="8027" y="6281"/>
                  </a:cubicBezTo>
                  <a:cubicBezTo>
                    <a:pt x="6997" y="5603"/>
                    <a:pt x="5943" y="4947"/>
                    <a:pt x="4877" y="4319"/>
                  </a:cubicBezTo>
                  <a:lnTo>
                    <a:pt x="4869" y="4297"/>
                  </a:lnTo>
                  <a:lnTo>
                    <a:pt x="5195" y="3996"/>
                  </a:lnTo>
                  <a:cubicBezTo>
                    <a:pt x="6230" y="3636"/>
                    <a:pt x="7271" y="3265"/>
                    <a:pt x="8303" y="2883"/>
                  </a:cubicBezTo>
                  <a:cubicBezTo>
                    <a:pt x="8272" y="2774"/>
                    <a:pt x="8242" y="2671"/>
                    <a:pt x="8203" y="2565"/>
                  </a:cubicBezTo>
                  <a:cubicBezTo>
                    <a:pt x="7279" y="2908"/>
                    <a:pt x="6347" y="3243"/>
                    <a:pt x="5418" y="3563"/>
                  </a:cubicBezTo>
                  <a:cubicBezTo>
                    <a:pt x="6043" y="2740"/>
                    <a:pt x="6749" y="1982"/>
                    <a:pt x="7530" y="1304"/>
                  </a:cubicBezTo>
                  <a:cubicBezTo>
                    <a:pt x="7463" y="1214"/>
                    <a:pt x="7394" y="1128"/>
                    <a:pt x="7324" y="1044"/>
                  </a:cubicBezTo>
                  <a:cubicBezTo>
                    <a:pt x="6554" y="1714"/>
                    <a:pt x="5848" y="2459"/>
                    <a:pt x="5229" y="3270"/>
                  </a:cubicBezTo>
                  <a:cubicBezTo>
                    <a:pt x="5563" y="2224"/>
                    <a:pt x="5918" y="1170"/>
                    <a:pt x="6292" y="132"/>
                  </a:cubicBezTo>
                  <a:cubicBezTo>
                    <a:pt x="6266" y="112"/>
                    <a:pt x="6241" y="98"/>
                    <a:pt x="6213" y="82"/>
                  </a:cubicBezTo>
                  <a:cubicBezTo>
                    <a:pt x="6138" y="54"/>
                    <a:pt x="6060" y="26"/>
                    <a:pt x="5985"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2" name="Google Shape;7762;p59"/>
            <p:cNvSpPr/>
            <p:nvPr/>
          </p:nvSpPr>
          <p:spPr>
            <a:xfrm>
              <a:off x="4217379" y="1351269"/>
              <a:ext cx="1975396" cy="1273295"/>
            </a:xfrm>
            <a:custGeom>
              <a:avLst/>
              <a:gdLst/>
              <a:ahLst/>
              <a:cxnLst/>
              <a:rect l="l" t="t" r="r" b="b"/>
              <a:pathLst>
                <a:path w="26619" h="17158" extrusionOk="0">
                  <a:moveTo>
                    <a:pt x="6002" y="1605"/>
                  </a:moveTo>
                  <a:lnTo>
                    <a:pt x="9243" y="2846"/>
                  </a:lnTo>
                  <a:cubicBezTo>
                    <a:pt x="7871" y="3494"/>
                    <a:pt x="6819" y="4699"/>
                    <a:pt x="6375" y="6169"/>
                  </a:cubicBezTo>
                  <a:lnTo>
                    <a:pt x="3067" y="4531"/>
                  </a:lnTo>
                  <a:cubicBezTo>
                    <a:pt x="3552" y="3164"/>
                    <a:pt x="4635" y="2085"/>
                    <a:pt x="6002" y="1605"/>
                  </a:cubicBezTo>
                  <a:close/>
                  <a:moveTo>
                    <a:pt x="10052" y="3156"/>
                  </a:moveTo>
                  <a:lnTo>
                    <a:pt x="13297" y="4400"/>
                  </a:lnTo>
                  <a:cubicBezTo>
                    <a:pt x="11763" y="5061"/>
                    <a:pt x="10599" y="6412"/>
                    <a:pt x="10186" y="8060"/>
                  </a:cubicBezTo>
                  <a:lnTo>
                    <a:pt x="6917" y="6437"/>
                  </a:lnTo>
                  <a:cubicBezTo>
                    <a:pt x="7346" y="4888"/>
                    <a:pt x="8532" y="3653"/>
                    <a:pt x="10052" y="3156"/>
                  </a:cubicBezTo>
                  <a:close/>
                  <a:moveTo>
                    <a:pt x="14159" y="4729"/>
                  </a:moveTo>
                  <a:lnTo>
                    <a:pt x="17727" y="6096"/>
                  </a:lnTo>
                  <a:cubicBezTo>
                    <a:pt x="16045" y="6805"/>
                    <a:pt x="14801" y="8342"/>
                    <a:pt x="14497" y="10192"/>
                  </a:cubicBezTo>
                  <a:lnTo>
                    <a:pt x="10728" y="8328"/>
                  </a:lnTo>
                  <a:cubicBezTo>
                    <a:pt x="11113" y="6582"/>
                    <a:pt x="12446" y="5193"/>
                    <a:pt x="14159" y="4729"/>
                  </a:cubicBezTo>
                  <a:close/>
                  <a:moveTo>
                    <a:pt x="18595" y="6431"/>
                  </a:moveTo>
                  <a:lnTo>
                    <a:pt x="22068" y="7762"/>
                  </a:lnTo>
                  <a:lnTo>
                    <a:pt x="21998" y="11788"/>
                  </a:lnTo>
                  <a:lnTo>
                    <a:pt x="17710" y="11788"/>
                  </a:lnTo>
                  <a:lnTo>
                    <a:pt x="15049" y="10468"/>
                  </a:lnTo>
                  <a:cubicBezTo>
                    <a:pt x="15297" y="8510"/>
                    <a:pt x="16723" y="6919"/>
                    <a:pt x="18595" y="6431"/>
                  </a:cubicBezTo>
                  <a:close/>
                  <a:moveTo>
                    <a:pt x="3436" y="1"/>
                  </a:moveTo>
                  <a:cubicBezTo>
                    <a:pt x="3316" y="1"/>
                    <a:pt x="3203" y="74"/>
                    <a:pt x="3162" y="193"/>
                  </a:cubicBezTo>
                  <a:lnTo>
                    <a:pt x="3162" y="199"/>
                  </a:lnTo>
                  <a:cubicBezTo>
                    <a:pt x="3103" y="349"/>
                    <a:pt x="3181" y="517"/>
                    <a:pt x="3332" y="575"/>
                  </a:cubicBezTo>
                  <a:lnTo>
                    <a:pt x="5215" y="1298"/>
                  </a:lnTo>
                  <a:cubicBezTo>
                    <a:pt x="3982" y="1903"/>
                    <a:pt x="3022" y="2969"/>
                    <a:pt x="2539" y="4266"/>
                  </a:cubicBezTo>
                  <a:lnTo>
                    <a:pt x="472" y="3240"/>
                  </a:lnTo>
                  <a:cubicBezTo>
                    <a:pt x="431" y="3219"/>
                    <a:pt x="387" y="3210"/>
                    <a:pt x="345" y="3210"/>
                  </a:cubicBezTo>
                  <a:cubicBezTo>
                    <a:pt x="245" y="3210"/>
                    <a:pt x="150" y="3261"/>
                    <a:pt x="96" y="3348"/>
                  </a:cubicBezTo>
                  <a:cubicBezTo>
                    <a:pt x="87" y="3360"/>
                    <a:pt x="82" y="3365"/>
                    <a:pt x="73" y="3374"/>
                  </a:cubicBezTo>
                  <a:cubicBezTo>
                    <a:pt x="1" y="3519"/>
                    <a:pt x="59" y="3697"/>
                    <a:pt x="210" y="3770"/>
                  </a:cubicBezTo>
                  <a:lnTo>
                    <a:pt x="2361" y="4838"/>
                  </a:lnTo>
                  <a:cubicBezTo>
                    <a:pt x="2260" y="5251"/>
                    <a:pt x="2196" y="5684"/>
                    <a:pt x="2196" y="6127"/>
                  </a:cubicBezTo>
                  <a:cubicBezTo>
                    <a:pt x="2196" y="8259"/>
                    <a:pt x="3460" y="10192"/>
                    <a:pt x="5413" y="11059"/>
                  </a:cubicBezTo>
                  <a:cubicBezTo>
                    <a:pt x="5430" y="11065"/>
                    <a:pt x="5446" y="11073"/>
                    <a:pt x="5469" y="11076"/>
                  </a:cubicBezTo>
                  <a:cubicBezTo>
                    <a:pt x="5859" y="11160"/>
                    <a:pt x="6250" y="11205"/>
                    <a:pt x="6632" y="11205"/>
                  </a:cubicBezTo>
                  <a:cubicBezTo>
                    <a:pt x="6660" y="11205"/>
                    <a:pt x="6685" y="11193"/>
                    <a:pt x="6710" y="11188"/>
                  </a:cubicBezTo>
                  <a:cubicBezTo>
                    <a:pt x="6836" y="11152"/>
                    <a:pt x="6931" y="11046"/>
                    <a:pt x="6931" y="10909"/>
                  </a:cubicBezTo>
                  <a:cubicBezTo>
                    <a:pt x="6931" y="10744"/>
                    <a:pt x="6797" y="10610"/>
                    <a:pt x="6632" y="10610"/>
                  </a:cubicBezTo>
                  <a:cubicBezTo>
                    <a:pt x="6303" y="10610"/>
                    <a:pt x="5963" y="10577"/>
                    <a:pt x="5625" y="10504"/>
                  </a:cubicBezTo>
                  <a:cubicBezTo>
                    <a:pt x="3904" y="9729"/>
                    <a:pt x="2788" y="8013"/>
                    <a:pt x="2788" y="6127"/>
                  </a:cubicBezTo>
                  <a:cubicBezTo>
                    <a:pt x="2788" y="5776"/>
                    <a:pt x="2824" y="5432"/>
                    <a:pt x="2899" y="5106"/>
                  </a:cubicBezTo>
                  <a:lnTo>
                    <a:pt x="6239" y="6758"/>
                  </a:lnTo>
                  <a:cubicBezTo>
                    <a:pt x="6183" y="7070"/>
                    <a:pt x="6149" y="7385"/>
                    <a:pt x="6149" y="7712"/>
                  </a:cubicBezTo>
                  <a:cubicBezTo>
                    <a:pt x="6149" y="9840"/>
                    <a:pt x="7410" y="11776"/>
                    <a:pt x="9363" y="12641"/>
                  </a:cubicBezTo>
                  <a:cubicBezTo>
                    <a:pt x="9380" y="12650"/>
                    <a:pt x="9400" y="12655"/>
                    <a:pt x="9419" y="12658"/>
                  </a:cubicBezTo>
                  <a:cubicBezTo>
                    <a:pt x="9807" y="12742"/>
                    <a:pt x="10200" y="12789"/>
                    <a:pt x="10585" y="12789"/>
                  </a:cubicBezTo>
                  <a:cubicBezTo>
                    <a:pt x="10747" y="12789"/>
                    <a:pt x="10881" y="12655"/>
                    <a:pt x="10881" y="12491"/>
                  </a:cubicBezTo>
                  <a:cubicBezTo>
                    <a:pt x="10881" y="12329"/>
                    <a:pt x="10747" y="12195"/>
                    <a:pt x="10585" y="12195"/>
                  </a:cubicBezTo>
                  <a:cubicBezTo>
                    <a:pt x="10253" y="12195"/>
                    <a:pt x="9916" y="12161"/>
                    <a:pt x="9575" y="12086"/>
                  </a:cubicBezTo>
                  <a:cubicBezTo>
                    <a:pt x="7854" y="11313"/>
                    <a:pt x="6738" y="9598"/>
                    <a:pt x="6738" y="7712"/>
                  </a:cubicBezTo>
                  <a:cubicBezTo>
                    <a:pt x="6738" y="7480"/>
                    <a:pt x="6758" y="7254"/>
                    <a:pt x="6794" y="7031"/>
                  </a:cubicBezTo>
                  <a:lnTo>
                    <a:pt x="10075" y="8655"/>
                  </a:lnTo>
                  <a:cubicBezTo>
                    <a:pt x="10047" y="8886"/>
                    <a:pt x="10024" y="9115"/>
                    <a:pt x="10024" y="9349"/>
                  </a:cubicBezTo>
                  <a:cubicBezTo>
                    <a:pt x="10024" y="11481"/>
                    <a:pt x="11285" y="13417"/>
                    <a:pt x="13238" y="14282"/>
                  </a:cubicBezTo>
                  <a:cubicBezTo>
                    <a:pt x="13255" y="14287"/>
                    <a:pt x="13275" y="14296"/>
                    <a:pt x="13294" y="14298"/>
                  </a:cubicBezTo>
                  <a:cubicBezTo>
                    <a:pt x="13682" y="14382"/>
                    <a:pt x="14075" y="14427"/>
                    <a:pt x="14460" y="14427"/>
                  </a:cubicBezTo>
                  <a:cubicBezTo>
                    <a:pt x="14622" y="14427"/>
                    <a:pt x="14756" y="14293"/>
                    <a:pt x="14756" y="14131"/>
                  </a:cubicBezTo>
                  <a:cubicBezTo>
                    <a:pt x="14756" y="13966"/>
                    <a:pt x="14622" y="13835"/>
                    <a:pt x="14460" y="13835"/>
                  </a:cubicBezTo>
                  <a:cubicBezTo>
                    <a:pt x="14128" y="13835"/>
                    <a:pt x="13791" y="13799"/>
                    <a:pt x="13450" y="13726"/>
                  </a:cubicBezTo>
                  <a:cubicBezTo>
                    <a:pt x="11729" y="12951"/>
                    <a:pt x="10613" y="11235"/>
                    <a:pt x="10613" y="9349"/>
                  </a:cubicBezTo>
                  <a:cubicBezTo>
                    <a:pt x="10613" y="9210"/>
                    <a:pt x="10624" y="9070"/>
                    <a:pt x="10633" y="8934"/>
                  </a:cubicBezTo>
                  <a:lnTo>
                    <a:pt x="14432" y="10817"/>
                  </a:lnTo>
                  <a:cubicBezTo>
                    <a:pt x="14427" y="10898"/>
                    <a:pt x="14418" y="10979"/>
                    <a:pt x="14418" y="11062"/>
                  </a:cubicBezTo>
                  <a:cubicBezTo>
                    <a:pt x="14418" y="13191"/>
                    <a:pt x="15679" y="15127"/>
                    <a:pt x="17632" y="15992"/>
                  </a:cubicBezTo>
                  <a:cubicBezTo>
                    <a:pt x="17649" y="16000"/>
                    <a:pt x="17669" y="16006"/>
                    <a:pt x="17688" y="16011"/>
                  </a:cubicBezTo>
                  <a:cubicBezTo>
                    <a:pt x="18079" y="16095"/>
                    <a:pt x="18469" y="16140"/>
                    <a:pt x="18854" y="16140"/>
                  </a:cubicBezTo>
                  <a:cubicBezTo>
                    <a:pt x="19016" y="16140"/>
                    <a:pt x="19150" y="16006"/>
                    <a:pt x="19150" y="15841"/>
                  </a:cubicBezTo>
                  <a:cubicBezTo>
                    <a:pt x="19150" y="15679"/>
                    <a:pt x="19016" y="15545"/>
                    <a:pt x="18854" y="15545"/>
                  </a:cubicBezTo>
                  <a:cubicBezTo>
                    <a:pt x="18522" y="15545"/>
                    <a:pt x="18185" y="15512"/>
                    <a:pt x="17844" y="15439"/>
                  </a:cubicBezTo>
                  <a:cubicBezTo>
                    <a:pt x="16134" y="14672"/>
                    <a:pt x="15027" y="12976"/>
                    <a:pt x="15010" y="11104"/>
                  </a:cubicBezTo>
                  <a:lnTo>
                    <a:pt x="15010" y="11104"/>
                  </a:lnTo>
                  <a:lnTo>
                    <a:pt x="17507" y="12340"/>
                  </a:lnTo>
                  <a:cubicBezTo>
                    <a:pt x="17546" y="12362"/>
                    <a:pt x="17590" y="12373"/>
                    <a:pt x="17641" y="12373"/>
                  </a:cubicBezTo>
                  <a:lnTo>
                    <a:pt x="21987" y="12373"/>
                  </a:lnTo>
                  <a:lnTo>
                    <a:pt x="21912" y="16857"/>
                  </a:lnTo>
                  <a:cubicBezTo>
                    <a:pt x="21909" y="17021"/>
                    <a:pt x="22037" y="17152"/>
                    <a:pt x="22202" y="17158"/>
                  </a:cubicBezTo>
                  <a:lnTo>
                    <a:pt x="22208" y="17158"/>
                  </a:lnTo>
                  <a:cubicBezTo>
                    <a:pt x="22224" y="17158"/>
                    <a:pt x="22238" y="17150"/>
                    <a:pt x="22258" y="17147"/>
                  </a:cubicBezTo>
                  <a:cubicBezTo>
                    <a:pt x="22392" y="17122"/>
                    <a:pt x="22500" y="17010"/>
                    <a:pt x="22503" y="16865"/>
                  </a:cubicBezTo>
                  <a:lnTo>
                    <a:pt x="22581" y="12368"/>
                  </a:lnTo>
                  <a:lnTo>
                    <a:pt x="26331" y="12368"/>
                  </a:lnTo>
                  <a:cubicBezTo>
                    <a:pt x="26336" y="12368"/>
                    <a:pt x="26340" y="12368"/>
                    <a:pt x="26345" y="12368"/>
                  </a:cubicBezTo>
                  <a:cubicBezTo>
                    <a:pt x="26495" y="12368"/>
                    <a:pt x="26618" y="12240"/>
                    <a:pt x="26618" y="12081"/>
                  </a:cubicBezTo>
                  <a:cubicBezTo>
                    <a:pt x="26618" y="11916"/>
                    <a:pt x="26487" y="11785"/>
                    <a:pt x="26322" y="11785"/>
                  </a:cubicBezTo>
                  <a:lnTo>
                    <a:pt x="22593" y="11785"/>
                  </a:lnTo>
                  <a:lnTo>
                    <a:pt x="22665" y="7561"/>
                  </a:lnTo>
                  <a:cubicBezTo>
                    <a:pt x="22668" y="7436"/>
                    <a:pt x="22593" y="7324"/>
                    <a:pt x="22473" y="7279"/>
                  </a:cubicBezTo>
                  <a:lnTo>
                    <a:pt x="19831" y="6264"/>
                  </a:lnTo>
                  <a:lnTo>
                    <a:pt x="19831" y="6264"/>
                  </a:lnTo>
                  <a:cubicBezTo>
                    <a:pt x="20403" y="6267"/>
                    <a:pt x="20966" y="6373"/>
                    <a:pt x="21510" y="6582"/>
                  </a:cubicBezTo>
                  <a:cubicBezTo>
                    <a:pt x="21543" y="6594"/>
                    <a:pt x="21577" y="6600"/>
                    <a:pt x="21611" y="6600"/>
                  </a:cubicBezTo>
                  <a:cubicBezTo>
                    <a:pt x="21726" y="6600"/>
                    <a:pt x="21834" y="6530"/>
                    <a:pt x="21884" y="6420"/>
                  </a:cubicBezTo>
                  <a:cubicBezTo>
                    <a:pt x="21887" y="6417"/>
                    <a:pt x="21889" y="6414"/>
                    <a:pt x="21889" y="6406"/>
                  </a:cubicBezTo>
                  <a:cubicBezTo>
                    <a:pt x="21951" y="6253"/>
                    <a:pt x="21873" y="6082"/>
                    <a:pt x="21719" y="6027"/>
                  </a:cubicBezTo>
                  <a:cubicBezTo>
                    <a:pt x="21100" y="5790"/>
                    <a:pt x="20458" y="5670"/>
                    <a:pt x="19808" y="5670"/>
                  </a:cubicBezTo>
                  <a:cubicBezTo>
                    <a:pt x="19404" y="5670"/>
                    <a:pt x="19010" y="5720"/>
                    <a:pt x="18631" y="5804"/>
                  </a:cubicBezTo>
                  <a:lnTo>
                    <a:pt x="15370" y="4554"/>
                  </a:lnTo>
                  <a:cubicBezTo>
                    <a:pt x="15384" y="4554"/>
                    <a:pt x="15398" y="4551"/>
                    <a:pt x="15409" y="4551"/>
                  </a:cubicBezTo>
                  <a:cubicBezTo>
                    <a:pt x="15986" y="4551"/>
                    <a:pt x="16558" y="4660"/>
                    <a:pt x="17111" y="4869"/>
                  </a:cubicBezTo>
                  <a:cubicBezTo>
                    <a:pt x="17144" y="4883"/>
                    <a:pt x="17179" y="4889"/>
                    <a:pt x="17213" y="4889"/>
                  </a:cubicBezTo>
                  <a:cubicBezTo>
                    <a:pt x="17311" y="4889"/>
                    <a:pt x="17403" y="4836"/>
                    <a:pt x="17459" y="4749"/>
                  </a:cubicBezTo>
                  <a:cubicBezTo>
                    <a:pt x="17468" y="4732"/>
                    <a:pt x="17482" y="4718"/>
                    <a:pt x="17490" y="4699"/>
                  </a:cubicBezTo>
                  <a:cubicBezTo>
                    <a:pt x="17549" y="4545"/>
                    <a:pt x="17473" y="4372"/>
                    <a:pt x="17320" y="4317"/>
                  </a:cubicBezTo>
                  <a:cubicBezTo>
                    <a:pt x="16698" y="4079"/>
                    <a:pt x="16056" y="3962"/>
                    <a:pt x="15409" y="3962"/>
                  </a:cubicBezTo>
                  <a:cubicBezTo>
                    <a:pt x="14990" y="3962"/>
                    <a:pt x="14586" y="4015"/>
                    <a:pt x="14195" y="4105"/>
                  </a:cubicBezTo>
                  <a:lnTo>
                    <a:pt x="11132" y="2933"/>
                  </a:lnTo>
                  <a:cubicBezTo>
                    <a:pt x="11266" y="2922"/>
                    <a:pt x="11397" y="2913"/>
                    <a:pt x="11534" y="2913"/>
                  </a:cubicBezTo>
                  <a:cubicBezTo>
                    <a:pt x="12111" y="2913"/>
                    <a:pt x="12683" y="3019"/>
                    <a:pt x="13236" y="3229"/>
                  </a:cubicBezTo>
                  <a:cubicBezTo>
                    <a:pt x="13271" y="3243"/>
                    <a:pt x="13308" y="3250"/>
                    <a:pt x="13344" y="3250"/>
                  </a:cubicBezTo>
                  <a:cubicBezTo>
                    <a:pt x="13462" y="3250"/>
                    <a:pt x="13572" y="3176"/>
                    <a:pt x="13615" y="3058"/>
                  </a:cubicBezTo>
                  <a:cubicBezTo>
                    <a:pt x="13623" y="3044"/>
                    <a:pt x="13618" y="3033"/>
                    <a:pt x="13623" y="3019"/>
                  </a:cubicBezTo>
                  <a:cubicBezTo>
                    <a:pt x="13654" y="2877"/>
                    <a:pt x="13584" y="2732"/>
                    <a:pt x="13445" y="2679"/>
                  </a:cubicBezTo>
                  <a:cubicBezTo>
                    <a:pt x="12823" y="2442"/>
                    <a:pt x="12181" y="2322"/>
                    <a:pt x="11534" y="2322"/>
                  </a:cubicBezTo>
                  <a:cubicBezTo>
                    <a:pt x="11026" y="2322"/>
                    <a:pt x="10538" y="2397"/>
                    <a:pt x="10075" y="2528"/>
                  </a:cubicBezTo>
                  <a:lnTo>
                    <a:pt x="7031" y="1365"/>
                  </a:lnTo>
                  <a:cubicBezTo>
                    <a:pt x="7212" y="1343"/>
                    <a:pt x="7394" y="1329"/>
                    <a:pt x="7581" y="1329"/>
                  </a:cubicBezTo>
                  <a:cubicBezTo>
                    <a:pt x="8158" y="1329"/>
                    <a:pt x="8733" y="1437"/>
                    <a:pt x="9282" y="1647"/>
                  </a:cubicBezTo>
                  <a:cubicBezTo>
                    <a:pt x="9317" y="1660"/>
                    <a:pt x="9353" y="1667"/>
                    <a:pt x="9388" y="1667"/>
                  </a:cubicBezTo>
                  <a:cubicBezTo>
                    <a:pt x="9504" y="1667"/>
                    <a:pt x="9612" y="1596"/>
                    <a:pt x="9659" y="1482"/>
                  </a:cubicBezTo>
                  <a:cubicBezTo>
                    <a:pt x="9665" y="1479"/>
                    <a:pt x="9665" y="1477"/>
                    <a:pt x="9667" y="1471"/>
                  </a:cubicBezTo>
                  <a:cubicBezTo>
                    <a:pt x="9726" y="1318"/>
                    <a:pt x="9651" y="1147"/>
                    <a:pt x="9497" y="1092"/>
                  </a:cubicBezTo>
                  <a:cubicBezTo>
                    <a:pt x="8875" y="854"/>
                    <a:pt x="8233" y="737"/>
                    <a:pt x="7586" y="737"/>
                  </a:cubicBezTo>
                  <a:cubicBezTo>
                    <a:pt x="7037" y="737"/>
                    <a:pt x="6512" y="821"/>
                    <a:pt x="6016" y="969"/>
                  </a:cubicBezTo>
                  <a:lnTo>
                    <a:pt x="3541" y="20"/>
                  </a:lnTo>
                  <a:cubicBezTo>
                    <a:pt x="3506" y="7"/>
                    <a:pt x="3471" y="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3" name="Google Shape;7763;p59"/>
            <p:cNvSpPr/>
            <p:nvPr/>
          </p:nvSpPr>
          <p:spPr>
            <a:xfrm>
              <a:off x="5309688" y="1794531"/>
              <a:ext cx="532160" cy="732750"/>
            </a:xfrm>
            <a:custGeom>
              <a:avLst/>
              <a:gdLst/>
              <a:ahLst/>
              <a:cxnLst/>
              <a:rect l="l" t="t" r="r" b="b"/>
              <a:pathLst>
                <a:path w="7171" h="9874" extrusionOk="0">
                  <a:moveTo>
                    <a:pt x="5092" y="1"/>
                  </a:moveTo>
                  <a:cubicBezTo>
                    <a:pt x="2280" y="1"/>
                    <a:pt x="1" y="2283"/>
                    <a:pt x="1" y="5092"/>
                  </a:cubicBezTo>
                  <a:cubicBezTo>
                    <a:pt x="1" y="7173"/>
                    <a:pt x="1251" y="8959"/>
                    <a:pt x="3042" y="9751"/>
                  </a:cubicBezTo>
                  <a:cubicBezTo>
                    <a:pt x="3407" y="9832"/>
                    <a:pt x="3778" y="9874"/>
                    <a:pt x="4144" y="9874"/>
                  </a:cubicBezTo>
                  <a:lnTo>
                    <a:pt x="4442" y="9874"/>
                  </a:lnTo>
                  <a:cubicBezTo>
                    <a:pt x="4442" y="9709"/>
                    <a:pt x="4308" y="9578"/>
                    <a:pt x="4144" y="9578"/>
                  </a:cubicBezTo>
                  <a:cubicBezTo>
                    <a:pt x="3814" y="9578"/>
                    <a:pt x="3474" y="9542"/>
                    <a:pt x="3136" y="9469"/>
                  </a:cubicBezTo>
                  <a:cubicBezTo>
                    <a:pt x="1415" y="8694"/>
                    <a:pt x="299" y="6978"/>
                    <a:pt x="299" y="5092"/>
                  </a:cubicBezTo>
                  <a:cubicBezTo>
                    <a:pt x="299" y="2445"/>
                    <a:pt x="2450" y="294"/>
                    <a:pt x="5098" y="294"/>
                  </a:cubicBezTo>
                  <a:cubicBezTo>
                    <a:pt x="5675" y="294"/>
                    <a:pt x="6247" y="402"/>
                    <a:pt x="6799" y="612"/>
                  </a:cubicBezTo>
                  <a:cubicBezTo>
                    <a:pt x="6833" y="624"/>
                    <a:pt x="6867" y="630"/>
                    <a:pt x="6901" y="630"/>
                  </a:cubicBezTo>
                  <a:cubicBezTo>
                    <a:pt x="7014" y="630"/>
                    <a:pt x="7123" y="562"/>
                    <a:pt x="7170" y="450"/>
                  </a:cubicBezTo>
                  <a:lnTo>
                    <a:pt x="6900" y="335"/>
                  </a:lnTo>
                  <a:cubicBezTo>
                    <a:pt x="6336" y="123"/>
                    <a:pt x="5731" y="1"/>
                    <a:pt x="509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4" name="Google Shape;7764;p59"/>
            <p:cNvSpPr/>
            <p:nvPr/>
          </p:nvSpPr>
          <p:spPr>
            <a:xfrm>
              <a:off x="4983457" y="1667407"/>
              <a:ext cx="530230" cy="732750"/>
            </a:xfrm>
            <a:custGeom>
              <a:avLst/>
              <a:gdLst/>
              <a:ahLst/>
              <a:cxnLst/>
              <a:rect l="l" t="t" r="r" b="b"/>
              <a:pathLst>
                <a:path w="7145" h="9874" extrusionOk="0">
                  <a:moveTo>
                    <a:pt x="5091" y="1"/>
                  </a:moveTo>
                  <a:cubicBezTo>
                    <a:pt x="2276" y="1"/>
                    <a:pt x="0" y="2283"/>
                    <a:pt x="0" y="5092"/>
                  </a:cubicBezTo>
                  <a:cubicBezTo>
                    <a:pt x="0" y="7176"/>
                    <a:pt x="1250" y="8962"/>
                    <a:pt x="3041" y="9751"/>
                  </a:cubicBezTo>
                  <a:cubicBezTo>
                    <a:pt x="3406" y="9832"/>
                    <a:pt x="3777" y="9874"/>
                    <a:pt x="4143" y="9874"/>
                  </a:cubicBezTo>
                  <a:lnTo>
                    <a:pt x="4439" y="9874"/>
                  </a:lnTo>
                  <a:cubicBezTo>
                    <a:pt x="4439" y="9709"/>
                    <a:pt x="4307" y="9578"/>
                    <a:pt x="4143" y="9578"/>
                  </a:cubicBezTo>
                  <a:cubicBezTo>
                    <a:pt x="3811" y="9578"/>
                    <a:pt x="3473" y="9542"/>
                    <a:pt x="3136" y="9469"/>
                  </a:cubicBezTo>
                  <a:cubicBezTo>
                    <a:pt x="1412" y="8697"/>
                    <a:pt x="296" y="6981"/>
                    <a:pt x="296" y="5092"/>
                  </a:cubicBezTo>
                  <a:cubicBezTo>
                    <a:pt x="296" y="2450"/>
                    <a:pt x="2449" y="294"/>
                    <a:pt x="5094" y="294"/>
                  </a:cubicBezTo>
                  <a:cubicBezTo>
                    <a:pt x="5674" y="294"/>
                    <a:pt x="6246" y="402"/>
                    <a:pt x="6796" y="612"/>
                  </a:cubicBezTo>
                  <a:cubicBezTo>
                    <a:pt x="6831" y="625"/>
                    <a:pt x="6866" y="632"/>
                    <a:pt x="6900" y="632"/>
                  </a:cubicBezTo>
                  <a:cubicBezTo>
                    <a:pt x="6999" y="632"/>
                    <a:pt x="7091" y="579"/>
                    <a:pt x="7145" y="495"/>
                  </a:cubicBezTo>
                  <a:lnTo>
                    <a:pt x="6899" y="336"/>
                  </a:lnTo>
                  <a:cubicBezTo>
                    <a:pt x="6336" y="124"/>
                    <a:pt x="5730" y="1"/>
                    <a:pt x="509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5" name="Google Shape;7765;p59"/>
            <p:cNvSpPr/>
            <p:nvPr/>
          </p:nvSpPr>
          <p:spPr>
            <a:xfrm>
              <a:off x="4695667" y="1545924"/>
              <a:ext cx="532976" cy="732750"/>
            </a:xfrm>
            <a:custGeom>
              <a:avLst/>
              <a:gdLst/>
              <a:ahLst/>
              <a:cxnLst/>
              <a:rect l="l" t="t" r="r" b="b"/>
              <a:pathLst>
                <a:path w="7182" h="9874" extrusionOk="0">
                  <a:moveTo>
                    <a:pt x="5092" y="0"/>
                  </a:moveTo>
                  <a:cubicBezTo>
                    <a:pt x="2277" y="0"/>
                    <a:pt x="0" y="2279"/>
                    <a:pt x="0" y="5092"/>
                  </a:cubicBezTo>
                  <a:cubicBezTo>
                    <a:pt x="0" y="7173"/>
                    <a:pt x="1250" y="8958"/>
                    <a:pt x="3038" y="9750"/>
                  </a:cubicBezTo>
                  <a:cubicBezTo>
                    <a:pt x="3404" y="9831"/>
                    <a:pt x="3775" y="9873"/>
                    <a:pt x="4140" y="9873"/>
                  </a:cubicBezTo>
                  <a:lnTo>
                    <a:pt x="4436" y="9873"/>
                  </a:lnTo>
                  <a:cubicBezTo>
                    <a:pt x="4436" y="9709"/>
                    <a:pt x="4305" y="9575"/>
                    <a:pt x="4140" y="9575"/>
                  </a:cubicBezTo>
                  <a:cubicBezTo>
                    <a:pt x="3808" y="9575"/>
                    <a:pt x="3471" y="9541"/>
                    <a:pt x="3133" y="9469"/>
                  </a:cubicBezTo>
                  <a:cubicBezTo>
                    <a:pt x="1409" y="8693"/>
                    <a:pt x="293" y="6977"/>
                    <a:pt x="293" y="5092"/>
                  </a:cubicBezTo>
                  <a:cubicBezTo>
                    <a:pt x="293" y="2447"/>
                    <a:pt x="2444" y="293"/>
                    <a:pt x="5092" y="293"/>
                  </a:cubicBezTo>
                  <a:cubicBezTo>
                    <a:pt x="5672" y="293"/>
                    <a:pt x="6244" y="402"/>
                    <a:pt x="6793" y="611"/>
                  </a:cubicBezTo>
                  <a:cubicBezTo>
                    <a:pt x="6828" y="624"/>
                    <a:pt x="6863" y="631"/>
                    <a:pt x="6898" y="631"/>
                  </a:cubicBezTo>
                  <a:cubicBezTo>
                    <a:pt x="7018" y="631"/>
                    <a:pt x="7130" y="557"/>
                    <a:pt x="7173" y="438"/>
                  </a:cubicBezTo>
                  <a:cubicBezTo>
                    <a:pt x="7181" y="424"/>
                    <a:pt x="7178" y="416"/>
                    <a:pt x="7181" y="402"/>
                  </a:cubicBezTo>
                  <a:lnTo>
                    <a:pt x="6899" y="335"/>
                  </a:lnTo>
                  <a:cubicBezTo>
                    <a:pt x="6336" y="123"/>
                    <a:pt x="5730" y="0"/>
                    <a:pt x="509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6" name="Google Shape;7766;p59"/>
            <p:cNvSpPr/>
            <p:nvPr/>
          </p:nvSpPr>
          <p:spPr>
            <a:xfrm>
              <a:off x="4402312" y="1428077"/>
              <a:ext cx="532086" cy="753454"/>
            </a:xfrm>
            <a:custGeom>
              <a:avLst/>
              <a:gdLst/>
              <a:ahLst/>
              <a:cxnLst/>
              <a:rect l="l" t="t" r="r" b="b"/>
              <a:pathLst>
                <a:path w="7170" h="10153" extrusionOk="0">
                  <a:moveTo>
                    <a:pt x="5091" y="1"/>
                  </a:moveTo>
                  <a:cubicBezTo>
                    <a:pt x="2277" y="1"/>
                    <a:pt x="0" y="2283"/>
                    <a:pt x="0" y="5092"/>
                  </a:cubicBezTo>
                  <a:cubicBezTo>
                    <a:pt x="0" y="7173"/>
                    <a:pt x="1247" y="8959"/>
                    <a:pt x="3035" y="9751"/>
                  </a:cubicBezTo>
                  <a:cubicBezTo>
                    <a:pt x="3404" y="9832"/>
                    <a:pt x="3772" y="9874"/>
                    <a:pt x="4137" y="9874"/>
                  </a:cubicBezTo>
                  <a:lnTo>
                    <a:pt x="4215" y="10153"/>
                  </a:lnTo>
                  <a:cubicBezTo>
                    <a:pt x="4341" y="10117"/>
                    <a:pt x="4436" y="10011"/>
                    <a:pt x="4436" y="9874"/>
                  </a:cubicBezTo>
                  <a:cubicBezTo>
                    <a:pt x="4436" y="9709"/>
                    <a:pt x="4302" y="9578"/>
                    <a:pt x="4137" y="9578"/>
                  </a:cubicBezTo>
                  <a:cubicBezTo>
                    <a:pt x="3808" y="9578"/>
                    <a:pt x="3468" y="9542"/>
                    <a:pt x="3130" y="9469"/>
                  </a:cubicBezTo>
                  <a:cubicBezTo>
                    <a:pt x="1409" y="8694"/>
                    <a:pt x="293" y="6978"/>
                    <a:pt x="293" y="5092"/>
                  </a:cubicBezTo>
                  <a:cubicBezTo>
                    <a:pt x="293" y="2445"/>
                    <a:pt x="2444" y="294"/>
                    <a:pt x="5091" y="294"/>
                  </a:cubicBezTo>
                  <a:cubicBezTo>
                    <a:pt x="5666" y="294"/>
                    <a:pt x="6241" y="402"/>
                    <a:pt x="6793" y="612"/>
                  </a:cubicBezTo>
                  <a:cubicBezTo>
                    <a:pt x="6827" y="625"/>
                    <a:pt x="6862" y="632"/>
                    <a:pt x="6897" y="632"/>
                  </a:cubicBezTo>
                  <a:cubicBezTo>
                    <a:pt x="7012" y="632"/>
                    <a:pt x="7120" y="561"/>
                    <a:pt x="7170" y="447"/>
                  </a:cubicBezTo>
                  <a:lnTo>
                    <a:pt x="6896" y="336"/>
                  </a:lnTo>
                  <a:cubicBezTo>
                    <a:pt x="6336" y="124"/>
                    <a:pt x="5727" y="1"/>
                    <a:pt x="509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7" name="Google Shape;7767;p59"/>
            <p:cNvSpPr/>
            <p:nvPr/>
          </p:nvSpPr>
          <p:spPr>
            <a:xfrm>
              <a:off x="4446987" y="1365963"/>
              <a:ext cx="1430472" cy="1258824"/>
            </a:xfrm>
            <a:custGeom>
              <a:avLst/>
              <a:gdLst/>
              <a:ahLst/>
              <a:cxnLst/>
              <a:rect l="l" t="t" r="r" b="b"/>
              <a:pathLst>
                <a:path w="19276" h="16963" extrusionOk="0">
                  <a:moveTo>
                    <a:pt x="56" y="1"/>
                  </a:moveTo>
                  <a:lnTo>
                    <a:pt x="56" y="1"/>
                  </a:lnTo>
                  <a:cubicBezTo>
                    <a:pt x="1" y="151"/>
                    <a:pt x="76" y="319"/>
                    <a:pt x="227" y="377"/>
                  </a:cubicBezTo>
                  <a:lnTo>
                    <a:pt x="18974" y="7561"/>
                  </a:lnTo>
                  <a:lnTo>
                    <a:pt x="18818" y="16664"/>
                  </a:lnTo>
                  <a:cubicBezTo>
                    <a:pt x="18812" y="16826"/>
                    <a:pt x="18943" y="16960"/>
                    <a:pt x="19108" y="16963"/>
                  </a:cubicBezTo>
                  <a:lnTo>
                    <a:pt x="19114" y="16963"/>
                  </a:lnTo>
                  <a:cubicBezTo>
                    <a:pt x="19130" y="16963"/>
                    <a:pt x="19144" y="16957"/>
                    <a:pt x="19161" y="16952"/>
                  </a:cubicBezTo>
                  <a:lnTo>
                    <a:pt x="19114" y="16667"/>
                  </a:lnTo>
                  <a:lnTo>
                    <a:pt x="19275" y="7360"/>
                  </a:lnTo>
                  <a:lnTo>
                    <a:pt x="335" y="101"/>
                  </a:lnTo>
                  <a:lnTo>
                    <a:pt x="5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8" name="Google Shape;7768;p59"/>
            <p:cNvSpPr/>
            <p:nvPr/>
          </p:nvSpPr>
          <p:spPr>
            <a:xfrm>
              <a:off x="4216785" y="1599727"/>
              <a:ext cx="1976361" cy="670042"/>
            </a:xfrm>
            <a:custGeom>
              <a:avLst/>
              <a:gdLst/>
              <a:ahLst/>
              <a:cxnLst/>
              <a:rect l="l" t="t" r="r" b="b"/>
              <a:pathLst>
                <a:path w="26632" h="9029" extrusionOk="0">
                  <a:moveTo>
                    <a:pt x="95" y="0"/>
                  </a:moveTo>
                  <a:cubicBezTo>
                    <a:pt x="90" y="12"/>
                    <a:pt x="81" y="17"/>
                    <a:pt x="76" y="26"/>
                  </a:cubicBezTo>
                  <a:cubicBezTo>
                    <a:pt x="0" y="171"/>
                    <a:pt x="62" y="349"/>
                    <a:pt x="210" y="422"/>
                  </a:cubicBezTo>
                  <a:lnTo>
                    <a:pt x="17518" y="8998"/>
                  </a:lnTo>
                  <a:cubicBezTo>
                    <a:pt x="17557" y="9017"/>
                    <a:pt x="17601" y="9028"/>
                    <a:pt x="17651" y="9028"/>
                  </a:cubicBezTo>
                  <a:lnTo>
                    <a:pt x="26333" y="9028"/>
                  </a:lnTo>
                  <a:cubicBezTo>
                    <a:pt x="26498" y="9028"/>
                    <a:pt x="26632" y="8897"/>
                    <a:pt x="26632" y="8733"/>
                  </a:cubicBezTo>
                  <a:lnTo>
                    <a:pt x="17649" y="8733"/>
                  </a:lnTo>
                  <a:lnTo>
                    <a:pt x="341" y="157"/>
                  </a:lnTo>
                  <a:lnTo>
                    <a:pt x="9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690370" y="4166235"/>
            <a:ext cx="5763260"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Costumes are usually ao dai and modern costumes with bright colors</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IV. Clothes</a:t>
            </a:r>
            <a:endParaRPr lang="en-US" altLang="en-GB"/>
          </a:p>
        </p:txBody>
      </p:sp>
      <p:pic>
        <p:nvPicPr>
          <p:cNvPr id="2" name="Picture 1" descr="1"/>
          <p:cNvPicPr>
            <a:picLocks noChangeAspect="1"/>
          </p:cNvPicPr>
          <p:nvPr/>
        </p:nvPicPr>
        <p:blipFill>
          <a:blip r:embed="rId1"/>
          <a:srcRect l="12716" r="12346"/>
          <a:stretch>
            <a:fillRect/>
          </a:stretch>
        </p:blipFill>
        <p:spPr>
          <a:xfrm>
            <a:off x="310515" y="865505"/>
            <a:ext cx="2421890" cy="3348355"/>
          </a:xfrm>
          <a:prstGeom prst="rect">
            <a:avLst/>
          </a:prstGeom>
        </p:spPr>
      </p:pic>
      <p:pic>
        <p:nvPicPr>
          <p:cNvPr id="3" name="Picture 2" descr="2"/>
          <p:cNvPicPr>
            <a:picLocks noChangeAspect="1"/>
          </p:cNvPicPr>
          <p:nvPr/>
        </p:nvPicPr>
        <p:blipFill>
          <a:blip r:embed="rId2"/>
          <a:stretch>
            <a:fillRect/>
          </a:stretch>
        </p:blipFill>
        <p:spPr>
          <a:xfrm>
            <a:off x="2732405" y="865505"/>
            <a:ext cx="2992120" cy="2244725"/>
          </a:xfrm>
          <a:prstGeom prst="rect">
            <a:avLst/>
          </a:prstGeom>
        </p:spPr>
      </p:pic>
      <p:pic>
        <p:nvPicPr>
          <p:cNvPr id="5" name="Picture 4" descr="3"/>
          <p:cNvPicPr>
            <a:picLocks noChangeAspect="1"/>
          </p:cNvPicPr>
          <p:nvPr/>
        </p:nvPicPr>
        <p:blipFill>
          <a:blip r:embed="rId3"/>
          <a:stretch>
            <a:fillRect/>
          </a:stretch>
        </p:blipFill>
        <p:spPr>
          <a:xfrm>
            <a:off x="5724525" y="1768475"/>
            <a:ext cx="3124835" cy="24453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036955" y="1450975"/>
            <a:ext cx="6647815" cy="188849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Tet is one of the most important times for family reunions. With each different region, there will be different customs and traditions. Above are Tet activities in my hometown. Thank you everyone for listening and following.</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Include</a:t>
            </a:r>
            <a:endParaRPr lang="en-US" alt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511" name="Shape 9511"/>
        <p:cNvGrpSpPr/>
        <p:nvPr/>
      </p:nvGrpSpPr>
      <p:grpSpPr>
        <a:xfrm>
          <a:off x="0" y="0"/>
          <a:ext cx="0" cy="0"/>
          <a:chOff x="0" y="0"/>
          <a:chExt cx="0" cy="0"/>
        </a:xfrm>
      </p:grpSpPr>
      <p:sp>
        <p:nvSpPr>
          <p:cNvPr id="9512" name="Google Shape;9512;p73"/>
          <p:cNvSpPr txBox="1"/>
          <p:nvPr>
            <p:ph type="ctrTitle"/>
          </p:nvPr>
        </p:nvSpPr>
        <p:spPr>
          <a:xfrm>
            <a:off x="1613535" y="267335"/>
            <a:ext cx="5784215" cy="41573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Thanks</a:t>
            </a:r>
            <a:r>
              <a:rPr lang="en-US" altLang="en-GB"/>
              <a:t> you</a:t>
            </a:r>
            <a:r>
              <a:rPr lang="en-GB"/>
              <a:t>!</a:t>
            </a:r>
            <a:endParaRPr lang="en-GB"/>
          </a:p>
        </p:txBody>
      </p:sp>
      <p:sp>
        <p:nvSpPr>
          <p:cNvPr id="9515" name="Google Shape;9515;p73"/>
          <p:cNvSpPr/>
          <p:nvPr/>
        </p:nvSpPr>
        <p:spPr>
          <a:xfrm>
            <a:off x="904114" y="3646962"/>
            <a:ext cx="973917" cy="956545"/>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6" name="Google Shape;9516;p73"/>
          <p:cNvSpPr/>
          <p:nvPr/>
        </p:nvSpPr>
        <p:spPr>
          <a:xfrm>
            <a:off x="904114" y="2262912"/>
            <a:ext cx="973917" cy="956545"/>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7" name="Google Shape;9517;p73"/>
          <p:cNvSpPr/>
          <p:nvPr/>
        </p:nvSpPr>
        <p:spPr>
          <a:xfrm>
            <a:off x="7396409" y="3647597"/>
            <a:ext cx="973917" cy="956545"/>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8" name="Google Shape;9518;p73"/>
          <p:cNvSpPr/>
          <p:nvPr/>
        </p:nvSpPr>
        <p:spPr>
          <a:xfrm>
            <a:off x="7381169" y="2262912"/>
            <a:ext cx="973917" cy="956545"/>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9" name="Google Shape;9519;p73"/>
          <p:cNvSpPr/>
          <p:nvPr/>
        </p:nvSpPr>
        <p:spPr>
          <a:xfrm>
            <a:off x="1187379" y="2537490"/>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20" name="Google Shape;9520;p73"/>
          <p:cNvGrpSpPr/>
          <p:nvPr/>
        </p:nvGrpSpPr>
        <p:grpSpPr>
          <a:xfrm>
            <a:off x="1187414" y="3969153"/>
            <a:ext cx="407432" cy="407391"/>
            <a:chOff x="812101" y="2571761"/>
            <a:chExt cx="417066" cy="417024"/>
          </a:xfrm>
        </p:grpSpPr>
        <p:sp>
          <p:nvSpPr>
            <p:cNvPr id="9521" name="Google Shape;9521;p7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2" name="Google Shape;9522;p7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3" name="Google Shape;9523;p7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4" name="Google Shape;9524;p7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25" name="Google Shape;9525;p73"/>
          <p:cNvGrpSpPr/>
          <p:nvPr/>
        </p:nvGrpSpPr>
        <p:grpSpPr>
          <a:xfrm>
            <a:off x="7676233" y="2513348"/>
            <a:ext cx="407391" cy="407391"/>
            <a:chOff x="1323129" y="2571761"/>
            <a:chExt cx="417024" cy="417024"/>
          </a:xfrm>
        </p:grpSpPr>
        <p:sp>
          <p:nvSpPr>
            <p:cNvPr id="9526" name="Google Shape;9526;p7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7" name="Google Shape;9527;p7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8" name="Google Shape;9528;p7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9" name="Google Shape;9529;p7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30" name="Google Shape;9530;p73"/>
          <p:cNvGrpSpPr/>
          <p:nvPr/>
        </p:nvGrpSpPr>
        <p:grpSpPr>
          <a:xfrm>
            <a:off x="7694588" y="3925635"/>
            <a:ext cx="399178" cy="399178"/>
            <a:chOff x="2038375" y="3798025"/>
            <a:chExt cx="841792" cy="841792"/>
          </a:xfrm>
        </p:grpSpPr>
        <p:sp>
          <p:nvSpPr>
            <p:cNvPr id="9531" name="Google Shape;9531;p73"/>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2" name="Google Shape;9532;p73"/>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2051685" y="3434080"/>
            <a:ext cx="4907280" cy="6553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55" name="Shape 4955"/>
        <p:cNvGrpSpPr/>
        <p:nvPr/>
      </p:nvGrpSpPr>
      <p:grpSpPr>
        <a:xfrm>
          <a:off x="0" y="0"/>
          <a:ext cx="0" cy="0"/>
          <a:chOff x="0" y="0"/>
          <a:chExt cx="0" cy="0"/>
        </a:xfrm>
      </p:grpSpPr>
      <p:sp>
        <p:nvSpPr>
          <p:cNvPr id="4956" name="Google Shape;4956;p43"/>
          <p:cNvSpPr/>
          <p:nvPr/>
        </p:nvSpPr>
        <p:spPr>
          <a:xfrm>
            <a:off x="2030020" y="1255973"/>
            <a:ext cx="671383" cy="659407"/>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7" name="Google Shape;4957;p43"/>
          <p:cNvSpPr/>
          <p:nvPr/>
        </p:nvSpPr>
        <p:spPr>
          <a:xfrm>
            <a:off x="5792062" y="1255973"/>
            <a:ext cx="671383" cy="659407"/>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8" name="Google Shape;4958;p43"/>
          <p:cNvSpPr/>
          <p:nvPr/>
        </p:nvSpPr>
        <p:spPr>
          <a:xfrm>
            <a:off x="2581817" y="3042228"/>
            <a:ext cx="671383" cy="659407"/>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9" name="Google Shape;4959;p43"/>
          <p:cNvSpPr/>
          <p:nvPr/>
        </p:nvSpPr>
        <p:spPr>
          <a:xfrm>
            <a:off x="4995470" y="3063568"/>
            <a:ext cx="671383" cy="659407"/>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2" name="Google Shape;4962;p43"/>
          <p:cNvSpPr txBox="1"/>
          <p:nvPr>
            <p:ph type="title"/>
          </p:nvPr>
        </p:nvSpPr>
        <p:spPr>
          <a:xfrm rot="1973">
            <a:off x="1843120" y="1256280"/>
            <a:ext cx="1045200" cy="5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a:t>
            </a:r>
            <a:endParaRPr lang="en-GB"/>
          </a:p>
        </p:txBody>
      </p:sp>
      <p:sp>
        <p:nvSpPr>
          <p:cNvPr id="4963" name="Google Shape;4963;p43"/>
          <p:cNvSpPr txBox="1"/>
          <p:nvPr>
            <p:ph type="title" idx="2"/>
          </p:nvPr>
        </p:nvSpPr>
        <p:spPr>
          <a:xfrm>
            <a:off x="1156245" y="189830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Activiti</a:t>
            </a:r>
            <a:endParaRPr lang="en-US" altLang="en-GB"/>
          </a:p>
        </p:txBody>
      </p:sp>
      <p:sp>
        <p:nvSpPr>
          <p:cNvPr id="4965" name="Google Shape;4965;p43"/>
          <p:cNvSpPr txBox="1"/>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Main Item</a:t>
            </a:r>
            <a:endParaRPr lang="en-US" altLang="en-GB"/>
          </a:p>
        </p:txBody>
      </p:sp>
      <p:sp>
        <p:nvSpPr>
          <p:cNvPr id="4966" name="Google Shape;4966;p43"/>
          <p:cNvSpPr txBox="1"/>
          <p:nvPr>
            <p:ph type="title" idx="3"/>
          </p:nvPr>
        </p:nvSpPr>
        <p:spPr>
          <a:xfrm rot="1973">
            <a:off x="5666745" y="1284220"/>
            <a:ext cx="1045200" cy="5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II.</a:t>
            </a:r>
            <a:endParaRPr lang="en-GB"/>
          </a:p>
        </p:txBody>
      </p:sp>
      <p:sp>
        <p:nvSpPr>
          <p:cNvPr id="4967" name="Google Shape;4967;p43"/>
          <p:cNvSpPr txBox="1"/>
          <p:nvPr>
            <p:ph type="title" idx="4"/>
          </p:nvPr>
        </p:nvSpPr>
        <p:spPr>
          <a:xfrm>
            <a:off x="5066230" y="192116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Food</a:t>
            </a:r>
            <a:endParaRPr lang="en-US" altLang="en-GB"/>
          </a:p>
        </p:txBody>
      </p:sp>
      <p:sp>
        <p:nvSpPr>
          <p:cNvPr id="4969" name="Google Shape;4969;p43"/>
          <p:cNvSpPr txBox="1"/>
          <p:nvPr>
            <p:ph type="title" idx="6"/>
          </p:nvPr>
        </p:nvSpPr>
        <p:spPr>
          <a:xfrm rot="1973">
            <a:off x="2394880" y="3064125"/>
            <a:ext cx="1045200" cy="5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III.</a:t>
            </a:r>
            <a:endParaRPr lang="en-GB"/>
          </a:p>
        </p:txBody>
      </p:sp>
      <p:sp>
        <p:nvSpPr>
          <p:cNvPr id="4970" name="Google Shape;4970;p43"/>
          <p:cNvSpPr txBox="1"/>
          <p:nvPr>
            <p:ph type="title" idx="7"/>
          </p:nvPr>
        </p:nvSpPr>
        <p:spPr>
          <a:xfrm>
            <a:off x="1801985" y="3701704"/>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Decor</a:t>
            </a:r>
            <a:endParaRPr lang="en-US" altLang="en-GB"/>
          </a:p>
        </p:txBody>
      </p:sp>
      <p:sp>
        <p:nvSpPr>
          <p:cNvPr id="4972" name="Google Shape;4972;p43"/>
          <p:cNvSpPr txBox="1"/>
          <p:nvPr>
            <p:ph type="title" idx="9"/>
          </p:nvPr>
        </p:nvSpPr>
        <p:spPr>
          <a:xfrm rot="1973">
            <a:off x="4808570" y="3064175"/>
            <a:ext cx="1045200" cy="5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IV.</a:t>
            </a:r>
            <a:endParaRPr lang="en-GB"/>
          </a:p>
        </p:txBody>
      </p:sp>
      <p:sp>
        <p:nvSpPr>
          <p:cNvPr id="4973" name="Google Shape;4973;p43"/>
          <p:cNvSpPr txBox="1"/>
          <p:nvPr>
            <p:ph type="title" idx="13"/>
          </p:nvPr>
        </p:nvSpPr>
        <p:spPr>
          <a:xfrm>
            <a:off x="4162970" y="3701119"/>
            <a:ext cx="2336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Clothes</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90" name="Shape 4990"/>
        <p:cNvGrpSpPr/>
        <p:nvPr/>
      </p:nvGrpSpPr>
      <p:grpSpPr>
        <a:xfrm>
          <a:off x="0" y="0"/>
          <a:ext cx="0" cy="0"/>
          <a:chOff x="0" y="0"/>
          <a:chExt cx="0" cy="0"/>
        </a:xfrm>
      </p:grpSpPr>
      <p:grpSp>
        <p:nvGrpSpPr>
          <p:cNvPr id="4991" name="Google Shape;4991;p45"/>
          <p:cNvGrpSpPr/>
          <p:nvPr/>
        </p:nvGrpSpPr>
        <p:grpSpPr>
          <a:xfrm>
            <a:off x="1891817" y="781976"/>
            <a:ext cx="2016559" cy="2016559"/>
            <a:chOff x="1552925" y="540000"/>
            <a:chExt cx="2984400" cy="2984400"/>
          </a:xfrm>
        </p:grpSpPr>
        <p:sp>
          <p:nvSpPr>
            <p:cNvPr id="4992" name="Google Shape;4992;p45"/>
            <p:cNvSpPr/>
            <p:nvPr/>
          </p:nvSpPr>
          <p:spPr>
            <a:xfrm rot="-2700000">
              <a:off x="1989980" y="977055"/>
              <a:ext cx="2110289" cy="211028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3" name="Google Shape;4993;p45"/>
            <p:cNvSpPr/>
            <p:nvPr/>
          </p:nvSpPr>
          <p:spPr>
            <a:xfrm rot="-2700000">
              <a:off x="2143355" y="1146475"/>
              <a:ext cx="1803575" cy="1771404"/>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94" name="Google Shape;4994;p45"/>
          <p:cNvSpPr txBox="1"/>
          <p:nvPr>
            <p:ph type="title" idx="2"/>
          </p:nvPr>
        </p:nvSpPr>
        <p:spPr>
          <a:xfrm>
            <a:off x="720000" y="2879901"/>
            <a:ext cx="43602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Activiti</a:t>
            </a:r>
            <a:endParaRPr lang="en-US" altLang="en-GB"/>
          </a:p>
        </p:txBody>
      </p:sp>
      <p:sp>
        <p:nvSpPr>
          <p:cNvPr id="4995" name="Google Shape;4995;p45"/>
          <p:cNvSpPr txBox="1"/>
          <p:nvPr>
            <p:ph type="title"/>
          </p:nvPr>
        </p:nvSpPr>
        <p:spPr>
          <a:xfrm>
            <a:off x="2190088" y="1170588"/>
            <a:ext cx="1419300" cy="123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a:t>
            </a:r>
            <a:endParaRPr lang="en-GB"/>
          </a:p>
        </p:txBody>
      </p:sp>
      <p:grpSp>
        <p:nvGrpSpPr>
          <p:cNvPr id="4997" name="Google Shape;4997;p45"/>
          <p:cNvGrpSpPr/>
          <p:nvPr/>
        </p:nvGrpSpPr>
        <p:grpSpPr>
          <a:xfrm>
            <a:off x="5199546" y="1048226"/>
            <a:ext cx="4472191" cy="4095262"/>
            <a:chOff x="5199546" y="1048226"/>
            <a:chExt cx="4472191" cy="4095262"/>
          </a:xfrm>
        </p:grpSpPr>
        <p:sp>
          <p:nvSpPr>
            <p:cNvPr id="4998" name="Google Shape;4998;p45"/>
            <p:cNvSpPr/>
            <p:nvPr/>
          </p:nvSpPr>
          <p:spPr>
            <a:xfrm>
              <a:off x="5271842" y="1048226"/>
              <a:ext cx="4304973" cy="3582020"/>
            </a:xfrm>
            <a:custGeom>
              <a:avLst/>
              <a:gdLst/>
              <a:ahLst/>
              <a:cxnLst/>
              <a:rect l="l" t="t" r="r" b="b"/>
              <a:pathLst>
                <a:path w="23402" h="19472" extrusionOk="0">
                  <a:moveTo>
                    <a:pt x="11949" y="1"/>
                  </a:moveTo>
                  <a:cubicBezTo>
                    <a:pt x="11727" y="1"/>
                    <a:pt x="11503" y="50"/>
                    <a:pt x="11302" y="141"/>
                  </a:cubicBezTo>
                  <a:cubicBezTo>
                    <a:pt x="10817" y="362"/>
                    <a:pt x="10454" y="789"/>
                    <a:pt x="10172" y="1246"/>
                  </a:cubicBezTo>
                  <a:cubicBezTo>
                    <a:pt x="9333" y="2613"/>
                    <a:pt x="9132" y="4273"/>
                    <a:pt x="9062" y="5877"/>
                  </a:cubicBezTo>
                  <a:cubicBezTo>
                    <a:pt x="9048" y="6184"/>
                    <a:pt x="9026" y="6522"/>
                    <a:pt x="8797" y="6728"/>
                  </a:cubicBezTo>
                  <a:cubicBezTo>
                    <a:pt x="8676" y="6839"/>
                    <a:pt x="8529" y="6884"/>
                    <a:pt x="8374" y="6884"/>
                  </a:cubicBezTo>
                  <a:cubicBezTo>
                    <a:pt x="8074" y="6884"/>
                    <a:pt x="7740" y="6715"/>
                    <a:pt x="7494" y="6516"/>
                  </a:cubicBezTo>
                  <a:cubicBezTo>
                    <a:pt x="6724" y="5891"/>
                    <a:pt x="6172" y="5026"/>
                    <a:pt x="5405" y="4390"/>
                  </a:cubicBezTo>
                  <a:cubicBezTo>
                    <a:pt x="4900" y="3974"/>
                    <a:pt x="4230" y="3674"/>
                    <a:pt x="3595" y="3674"/>
                  </a:cubicBezTo>
                  <a:cubicBezTo>
                    <a:pt x="3265" y="3674"/>
                    <a:pt x="2943" y="3756"/>
                    <a:pt x="2659" y="3944"/>
                  </a:cubicBezTo>
                  <a:cubicBezTo>
                    <a:pt x="1809" y="4516"/>
                    <a:pt x="1730" y="5743"/>
                    <a:pt x="1948" y="6748"/>
                  </a:cubicBezTo>
                  <a:cubicBezTo>
                    <a:pt x="2205" y="7928"/>
                    <a:pt x="2740" y="9027"/>
                    <a:pt x="3340" y="10073"/>
                  </a:cubicBezTo>
                  <a:cubicBezTo>
                    <a:pt x="3488" y="10327"/>
                    <a:pt x="3641" y="10589"/>
                    <a:pt x="3683" y="10876"/>
                  </a:cubicBezTo>
                  <a:cubicBezTo>
                    <a:pt x="3728" y="11167"/>
                    <a:pt x="3633" y="11501"/>
                    <a:pt x="3382" y="11652"/>
                  </a:cubicBezTo>
                  <a:cubicBezTo>
                    <a:pt x="3263" y="11724"/>
                    <a:pt x="3120" y="11746"/>
                    <a:pt x="2977" y="11746"/>
                  </a:cubicBezTo>
                  <a:cubicBezTo>
                    <a:pt x="2936" y="11746"/>
                    <a:pt x="2895" y="11744"/>
                    <a:pt x="2855" y="11741"/>
                  </a:cubicBezTo>
                  <a:cubicBezTo>
                    <a:pt x="2353" y="11699"/>
                    <a:pt x="1887" y="11465"/>
                    <a:pt x="1390" y="11390"/>
                  </a:cubicBezTo>
                  <a:cubicBezTo>
                    <a:pt x="1302" y="11375"/>
                    <a:pt x="1211" y="11368"/>
                    <a:pt x="1119" y="11368"/>
                  </a:cubicBezTo>
                  <a:cubicBezTo>
                    <a:pt x="694" y="11368"/>
                    <a:pt x="257" y="11528"/>
                    <a:pt x="90" y="11906"/>
                  </a:cubicBezTo>
                  <a:cubicBezTo>
                    <a:pt x="1" y="12112"/>
                    <a:pt x="4" y="12347"/>
                    <a:pt x="17" y="12570"/>
                  </a:cubicBezTo>
                  <a:cubicBezTo>
                    <a:pt x="143" y="14821"/>
                    <a:pt x="986" y="17008"/>
                    <a:pt x="2311" y="18816"/>
                  </a:cubicBezTo>
                  <a:cubicBezTo>
                    <a:pt x="2636" y="19260"/>
                    <a:pt x="4131" y="19471"/>
                    <a:pt x="6167" y="19471"/>
                  </a:cubicBezTo>
                  <a:cubicBezTo>
                    <a:pt x="11454" y="19471"/>
                    <a:pt x="20390" y="18046"/>
                    <a:pt x="21973" y="15561"/>
                  </a:cubicBezTo>
                  <a:cubicBezTo>
                    <a:pt x="22768" y="14308"/>
                    <a:pt x="23402" y="12885"/>
                    <a:pt x="23354" y="11404"/>
                  </a:cubicBezTo>
                  <a:cubicBezTo>
                    <a:pt x="23329" y="10681"/>
                    <a:pt x="23061" y="9869"/>
                    <a:pt x="22389" y="9610"/>
                  </a:cubicBezTo>
                  <a:cubicBezTo>
                    <a:pt x="22234" y="9550"/>
                    <a:pt x="22074" y="9525"/>
                    <a:pt x="21912" y="9525"/>
                  </a:cubicBezTo>
                  <a:cubicBezTo>
                    <a:pt x="21496" y="9525"/>
                    <a:pt x="21065" y="9684"/>
                    <a:pt x="20654" y="9802"/>
                  </a:cubicBezTo>
                  <a:cubicBezTo>
                    <a:pt x="20416" y="9873"/>
                    <a:pt x="20152" y="9922"/>
                    <a:pt x="19897" y="9922"/>
                  </a:cubicBezTo>
                  <a:cubicBezTo>
                    <a:pt x="19545" y="9922"/>
                    <a:pt x="19211" y="9827"/>
                    <a:pt x="18994" y="9560"/>
                  </a:cubicBezTo>
                  <a:cubicBezTo>
                    <a:pt x="18715" y="9217"/>
                    <a:pt x="18743" y="8723"/>
                    <a:pt x="18807" y="8282"/>
                  </a:cubicBezTo>
                  <a:cubicBezTo>
                    <a:pt x="18938" y="7361"/>
                    <a:pt x="19169" y="6455"/>
                    <a:pt x="19493" y="5579"/>
                  </a:cubicBezTo>
                  <a:cubicBezTo>
                    <a:pt x="19672" y="5099"/>
                    <a:pt x="19881" y="4622"/>
                    <a:pt x="19920" y="4108"/>
                  </a:cubicBezTo>
                  <a:cubicBezTo>
                    <a:pt x="19962" y="3595"/>
                    <a:pt x="19794" y="3034"/>
                    <a:pt x="19367" y="2747"/>
                  </a:cubicBezTo>
                  <a:cubicBezTo>
                    <a:pt x="19175" y="2618"/>
                    <a:pt x="18956" y="2563"/>
                    <a:pt x="18731" y="2563"/>
                  </a:cubicBezTo>
                  <a:cubicBezTo>
                    <a:pt x="18284" y="2563"/>
                    <a:pt x="17810" y="2780"/>
                    <a:pt x="17454" y="3073"/>
                  </a:cubicBezTo>
                  <a:cubicBezTo>
                    <a:pt x="16912" y="3511"/>
                    <a:pt x="16505" y="4106"/>
                    <a:pt x="15919" y="4477"/>
                  </a:cubicBezTo>
                  <a:cubicBezTo>
                    <a:pt x="15716" y="4609"/>
                    <a:pt x="15482" y="4711"/>
                    <a:pt x="15241" y="4711"/>
                  </a:cubicBezTo>
                  <a:cubicBezTo>
                    <a:pt x="15208" y="4711"/>
                    <a:pt x="15174" y="4710"/>
                    <a:pt x="15141" y="4705"/>
                  </a:cubicBezTo>
                  <a:cubicBezTo>
                    <a:pt x="14580" y="4630"/>
                    <a:pt x="14290" y="4014"/>
                    <a:pt x="14098" y="3481"/>
                  </a:cubicBezTo>
                  <a:cubicBezTo>
                    <a:pt x="13827" y="2716"/>
                    <a:pt x="13554" y="1958"/>
                    <a:pt x="13283" y="1196"/>
                  </a:cubicBezTo>
                  <a:cubicBezTo>
                    <a:pt x="13171" y="878"/>
                    <a:pt x="13049" y="551"/>
                    <a:pt x="12806" y="317"/>
                  </a:cubicBezTo>
                  <a:cubicBezTo>
                    <a:pt x="12576" y="100"/>
                    <a:pt x="12265" y="1"/>
                    <a:pt x="11949"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9" name="Google Shape;4999;p45"/>
            <p:cNvSpPr/>
            <p:nvPr/>
          </p:nvSpPr>
          <p:spPr>
            <a:xfrm>
              <a:off x="7457625" y="1638729"/>
              <a:ext cx="836271" cy="1897522"/>
            </a:xfrm>
            <a:custGeom>
              <a:avLst/>
              <a:gdLst/>
              <a:ahLst/>
              <a:cxnLst/>
              <a:rect l="l" t="t" r="r" b="b"/>
              <a:pathLst>
                <a:path w="4546" h="10315" extrusionOk="0">
                  <a:moveTo>
                    <a:pt x="2704" y="0"/>
                  </a:moveTo>
                  <a:cubicBezTo>
                    <a:pt x="2101" y="1021"/>
                    <a:pt x="1574" y="2087"/>
                    <a:pt x="1242" y="3228"/>
                  </a:cubicBezTo>
                  <a:cubicBezTo>
                    <a:pt x="1426" y="3434"/>
                    <a:pt x="1591" y="3579"/>
                    <a:pt x="1814" y="3736"/>
                  </a:cubicBezTo>
                  <a:cubicBezTo>
                    <a:pt x="1518" y="3708"/>
                    <a:pt x="1256" y="3658"/>
                    <a:pt x="974" y="3549"/>
                  </a:cubicBezTo>
                  <a:cubicBezTo>
                    <a:pt x="536" y="4383"/>
                    <a:pt x="291" y="5248"/>
                    <a:pt x="271" y="6188"/>
                  </a:cubicBezTo>
                  <a:cubicBezTo>
                    <a:pt x="564" y="6484"/>
                    <a:pt x="874" y="6735"/>
                    <a:pt x="1250" y="6916"/>
                  </a:cubicBezTo>
                  <a:cubicBezTo>
                    <a:pt x="904" y="6846"/>
                    <a:pt x="581" y="6746"/>
                    <a:pt x="271" y="6573"/>
                  </a:cubicBezTo>
                  <a:lnTo>
                    <a:pt x="271" y="6573"/>
                  </a:lnTo>
                  <a:cubicBezTo>
                    <a:pt x="0" y="7502"/>
                    <a:pt x="23" y="8540"/>
                    <a:pt x="397" y="9432"/>
                  </a:cubicBezTo>
                  <a:cubicBezTo>
                    <a:pt x="542" y="9792"/>
                    <a:pt x="804" y="10303"/>
                    <a:pt x="1189" y="10314"/>
                  </a:cubicBezTo>
                  <a:cubicBezTo>
                    <a:pt x="1205" y="10314"/>
                    <a:pt x="1221" y="10315"/>
                    <a:pt x="1238" y="10315"/>
                  </a:cubicBezTo>
                  <a:cubicBezTo>
                    <a:pt x="1951" y="10315"/>
                    <a:pt x="2632" y="9957"/>
                    <a:pt x="3147" y="9460"/>
                  </a:cubicBezTo>
                  <a:cubicBezTo>
                    <a:pt x="3675" y="8950"/>
                    <a:pt x="4043" y="8305"/>
                    <a:pt x="4364" y="7647"/>
                  </a:cubicBezTo>
                  <a:cubicBezTo>
                    <a:pt x="4076" y="7566"/>
                    <a:pt x="3848" y="7393"/>
                    <a:pt x="3580" y="7248"/>
                  </a:cubicBezTo>
                  <a:cubicBezTo>
                    <a:pt x="3867" y="7131"/>
                    <a:pt x="4149" y="6969"/>
                    <a:pt x="4445" y="6883"/>
                  </a:cubicBezTo>
                  <a:cubicBezTo>
                    <a:pt x="4531" y="5962"/>
                    <a:pt x="4545" y="4960"/>
                    <a:pt x="4361" y="4054"/>
                  </a:cubicBezTo>
                  <a:cubicBezTo>
                    <a:pt x="4107" y="4121"/>
                    <a:pt x="3806" y="4104"/>
                    <a:pt x="3543" y="4132"/>
                  </a:cubicBezTo>
                  <a:cubicBezTo>
                    <a:pt x="3753" y="3964"/>
                    <a:pt x="3878" y="3741"/>
                    <a:pt x="4051" y="3532"/>
                  </a:cubicBezTo>
                  <a:cubicBezTo>
                    <a:pt x="3822" y="2305"/>
                    <a:pt x="3371" y="1052"/>
                    <a:pt x="27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0" name="Google Shape;5000;p45"/>
            <p:cNvSpPr/>
            <p:nvPr/>
          </p:nvSpPr>
          <p:spPr>
            <a:xfrm>
              <a:off x="7745518" y="2045091"/>
              <a:ext cx="203457" cy="215230"/>
            </a:xfrm>
            <a:custGeom>
              <a:avLst/>
              <a:gdLst/>
              <a:ahLst/>
              <a:cxnLst/>
              <a:rect l="l" t="t" r="r" b="b"/>
              <a:pathLst>
                <a:path w="1106" h="1170" extrusionOk="0">
                  <a:moveTo>
                    <a:pt x="28" y="1"/>
                  </a:moveTo>
                  <a:cubicBezTo>
                    <a:pt x="20" y="29"/>
                    <a:pt x="9" y="54"/>
                    <a:pt x="1" y="79"/>
                  </a:cubicBezTo>
                  <a:cubicBezTo>
                    <a:pt x="324" y="464"/>
                    <a:pt x="678" y="832"/>
                    <a:pt x="1055" y="1170"/>
                  </a:cubicBezTo>
                  <a:lnTo>
                    <a:pt x="1105" y="1117"/>
                  </a:lnTo>
                  <a:cubicBezTo>
                    <a:pt x="718" y="771"/>
                    <a:pt x="358" y="400"/>
                    <a:pt x="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1" name="Google Shape;5001;p45"/>
            <p:cNvSpPr/>
            <p:nvPr/>
          </p:nvSpPr>
          <p:spPr>
            <a:xfrm>
              <a:off x="7716269" y="2262713"/>
              <a:ext cx="206584" cy="167953"/>
            </a:xfrm>
            <a:custGeom>
              <a:avLst/>
              <a:gdLst/>
              <a:ahLst/>
              <a:cxnLst/>
              <a:rect l="l" t="t" r="r" b="b"/>
              <a:pathLst>
                <a:path w="1123" h="913" extrusionOk="0">
                  <a:moveTo>
                    <a:pt x="20" y="1"/>
                  </a:moveTo>
                  <a:lnTo>
                    <a:pt x="1" y="17"/>
                  </a:lnTo>
                  <a:cubicBezTo>
                    <a:pt x="126" y="137"/>
                    <a:pt x="252" y="240"/>
                    <a:pt x="405" y="349"/>
                  </a:cubicBezTo>
                  <a:cubicBezTo>
                    <a:pt x="363" y="346"/>
                    <a:pt x="327" y="338"/>
                    <a:pt x="285" y="335"/>
                  </a:cubicBezTo>
                  <a:lnTo>
                    <a:pt x="285" y="335"/>
                  </a:lnTo>
                  <a:cubicBezTo>
                    <a:pt x="536" y="550"/>
                    <a:pt x="804" y="743"/>
                    <a:pt x="1086" y="913"/>
                  </a:cubicBezTo>
                  <a:lnTo>
                    <a:pt x="1122" y="851"/>
                  </a:lnTo>
                  <a:cubicBezTo>
                    <a:pt x="723" y="612"/>
                    <a:pt x="355" y="324"/>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2" name="Google Shape;5002;p45"/>
            <p:cNvSpPr/>
            <p:nvPr/>
          </p:nvSpPr>
          <p:spPr>
            <a:xfrm>
              <a:off x="7811191" y="1893694"/>
              <a:ext cx="145878" cy="156732"/>
            </a:xfrm>
            <a:custGeom>
              <a:avLst/>
              <a:gdLst/>
              <a:ahLst/>
              <a:cxnLst/>
              <a:rect l="l" t="t" r="r" b="b"/>
              <a:pathLst>
                <a:path w="793" h="852" extrusionOk="0">
                  <a:moveTo>
                    <a:pt x="37" y="1"/>
                  </a:moveTo>
                  <a:cubicBezTo>
                    <a:pt x="26" y="26"/>
                    <a:pt x="12" y="51"/>
                    <a:pt x="1" y="73"/>
                  </a:cubicBezTo>
                  <a:cubicBezTo>
                    <a:pt x="215" y="366"/>
                    <a:pt x="467" y="628"/>
                    <a:pt x="748" y="852"/>
                  </a:cubicBezTo>
                  <a:lnTo>
                    <a:pt x="793" y="796"/>
                  </a:lnTo>
                  <a:cubicBezTo>
                    <a:pt x="503" y="567"/>
                    <a:pt x="249" y="296"/>
                    <a:pt x="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3" name="Google Shape;5003;p45"/>
            <p:cNvSpPr/>
            <p:nvPr/>
          </p:nvSpPr>
          <p:spPr>
            <a:xfrm>
              <a:off x="7566343" y="2438209"/>
              <a:ext cx="321006" cy="194259"/>
            </a:xfrm>
            <a:custGeom>
              <a:avLst/>
              <a:gdLst/>
              <a:ahLst/>
              <a:cxnLst/>
              <a:rect l="l" t="t" r="r" b="b"/>
              <a:pathLst>
                <a:path w="1745" h="1056" extrusionOk="0">
                  <a:moveTo>
                    <a:pt x="26" y="1"/>
                  </a:moveTo>
                  <a:cubicBezTo>
                    <a:pt x="18" y="26"/>
                    <a:pt x="6" y="48"/>
                    <a:pt x="1" y="70"/>
                  </a:cubicBezTo>
                  <a:cubicBezTo>
                    <a:pt x="509" y="497"/>
                    <a:pt x="1094" y="832"/>
                    <a:pt x="1719" y="1055"/>
                  </a:cubicBezTo>
                  <a:lnTo>
                    <a:pt x="1745" y="988"/>
                  </a:lnTo>
                  <a:cubicBezTo>
                    <a:pt x="1120" y="765"/>
                    <a:pt x="534" y="430"/>
                    <a:pt x="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4" name="Google Shape;5004;p45"/>
            <p:cNvSpPr/>
            <p:nvPr/>
          </p:nvSpPr>
          <p:spPr>
            <a:xfrm>
              <a:off x="7521274" y="2610209"/>
              <a:ext cx="347680" cy="227923"/>
            </a:xfrm>
            <a:custGeom>
              <a:avLst/>
              <a:gdLst/>
              <a:ahLst/>
              <a:cxnLst/>
              <a:rect l="l" t="t" r="r" b="b"/>
              <a:pathLst>
                <a:path w="1890" h="1239" extrusionOk="0">
                  <a:moveTo>
                    <a:pt x="14" y="0"/>
                  </a:moveTo>
                  <a:cubicBezTo>
                    <a:pt x="12" y="28"/>
                    <a:pt x="6" y="56"/>
                    <a:pt x="0" y="84"/>
                  </a:cubicBezTo>
                  <a:cubicBezTo>
                    <a:pt x="544" y="578"/>
                    <a:pt x="1180" y="971"/>
                    <a:pt x="1861" y="1239"/>
                  </a:cubicBezTo>
                  <a:lnTo>
                    <a:pt x="1889" y="1172"/>
                  </a:lnTo>
                  <a:cubicBezTo>
                    <a:pt x="1197" y="901"/>
                    <a:pt x="564" y="500"/>
                    <a:pt x="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5" name="Google Shape;5005;p45"/>
            <p:cNvSpPr/>
            <p:nvPr/>
          </p:nvSpPr>
          <p:spPr>
            <a:xfrm>
              <a:off x="7505270" y="2847698"/>
              <a:ext cx="307209" cy="237305"/>
            </a:xfrm>
            <a:custGeom>
              <a:avLst/>
              <a:gdLst/>
              <a:ahLst/>
              <a:cxnLst/>
              <a:rect l="l" t="t" r="r" b="b"/>
              <a:pathLst>
                <a:path w="1670" h="1290" extrusionOk="0">
                  <a:moveTo>
                    <a:pt x="12" y="1"/>
                  </a:moveTo>
                  <a:cubicBezTo>
                    <a:pt x="9" y="15"/>
                    <a:pt x="4" y="26"/>
                    <a:pt x="1" y="40"/>
                  </a:cubicBezTo>
                  <a:cubicBezTo>
                    <a:pt x="456" y="562"/>
                    <a:pt x="1016" y="991"/>
                    <a:pt x="1636" y="1290"/>
                  </a:cubicBezTo>
                  <a:lnTo>
                    <a:pt x="1669" y="1228"/>
                  </a:lnTo>
                  <a:cubicBezTo>
                    <a:pt x="1075" y="947"/>
                    <a:pt x="542" y="542"/>
                    <a:pt x="107" y="54"/>
                  </a:cubicBezTo>
                  <a:lnTo>
                    <a:pt x="12" y="1"/>
                  </a:ln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6" name="Google Shape;5006;p45"/>
            <p:cNvSpPr/>
            <p:nvPr/>
          </p:nvSpPr>
          <p:spPr>
            <a:xfrm>
              <a:off x="7473997" y="3051523"/>
              <a:ext cx="270234" cy="210079"/>
            </a:xfrm>
            <a:custGeom>
              <a:avLst/>
              <a:gdLst/>
              <a:ahLst/>
              <a:cxnLst/>
              <a:rect l="l" t="t" r="r" b="b"/>
              <a:pathLst>
                <a:path w="1469" h="1142" extrusionOk="0">
                  <a:moveTo>
                    <a:pt x="4" y="0"/>
                  </a:moveTo>
                  <a:cubicBezTo>
                    <a:pt x="1" y="34"/>
                    <a:pt x="1" y="65"/>
                    <a:pt x="1" y="95"/>
                  </a:cubicBezTo>
                  <a:cubicBezTo>
                    <a:pt x="433" y="503"/>
                    <a:pt x="913" y="857"/>
                    <a:pt x="1435" y="1141"/>
                  </a:cubicBezTo>
                  <a:lnTo>
                    <a:pt x="1468" y="1080"/>
                  </a:lnTo>
                  <a:cubicBezTo>
                    <a:pt x="935" y="787"/>
                    <a:pt x="444" y="419"/>
                    <a:pt x="4"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7" name="Google Shape;5007;p45"/>
            <p:cNvSpPr/>
            <p:nvPr/>
          </p:nvSpPr>
          <p:spPr>
            <a:xfrm>
              <a:off x="7777343" y="3138719"/>
              <a:ext cx="434324" cy="68248"/>
            </a:xfrm>
            <a:custGeom>
              <a:avLst/>
              <a:gdLst/>
              <a:ahLst/>
              <a:cxnLst/>
              <a:rect l="l" t="t" r="r" b="b"/>
              <a:pathLst>
                <a:path w="2361" h="371" extrusionOk="0">
                  <a:moveTo>
                    <a:pt x="2361" y="1"/>
                  </a:moveTo>
                  <a:cubicBezTo>
                    <a:pt x="1809" y="152"/>
                    <a:pt x="1210" y="300"/>
                    <a:pt x="608" y="300"/>
                  </a:cubicBezTo>
                  <a:cubicBezTo>
                    <a:pt x="410" y="300"/>
                    <a:pt x="212" y="284"/>
                    <a:pt x="14" y="246"/>
                  </a:cubicBezTo>
                  <a:lnTo>
                    <a:pt x="1" y="316"/>
                  </a:lnTo>
                  <a:cubicBezTo>
                    <a:pt x="199" y="354"/>
                    <a:pt x="400" y="370"/>
                    <a:pt x="602" y="370"/>
                  </a:cubicBezTo>
                  <a:cubicBezTo>
                    <a:pt x="1195" y="370"/>
                    <a:pt x="1791" y="229"/>
                    <a:pt x="2313" y="90"/>
                  </a:cubicBezTo>
                  <a:cubicBezTo>
                    <a:pt x="2330" y="62"/>
                    <a:pt x="2347" y="29"/>
                    <a:pt x="2361"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8" name="Google Shape;5008;p45"/>
            <p:cNvSpPr/>
            <p:nvPr/>
          </p:nvSpPr>
          <p:spPr>
            <a:xfrm>
              <a:off x="7822964" y="2980699"/>
              <a:ext cx="321558" cy="65857"/>
            </a:xfrm>
            <a:custGeom>
              <a:avLst/>
              <a:gdLst/>
              <a:ahLst/>
              <a:cxnLst/>
              <a:rect l="l" t="t" r="r" b="b"/>
              <a:pathLst>
                <a:path w="1748" h="358" extrusionOk="0">
                  <a:moveTo>
                    <a:pt x="1672" y="0"/>
                  </a:moveTo>
                  <a:cubicBezTo>
                    <a:pt x="1194" y="190"/>
                    <a:pt x="677" y="288"/>
                    <a:pt x="162" y="288"/>
                  </a:cubicBezTo>
                  <a:cubicBezTo>
                    <a:pt x="109" y="288"/>
                    <a:pt x="56" y="287"/>
                    <a:pt x="4" y="285"/>
                  </a:cubicBezTo>
                  <a:lnTo>
                    <a:pt x="1" y="355"/>
                  </a:lnTo>
                  <a:cubicBezTo>
                    <a:pt x="51" y="357"/>
                    <a:pt x="102" y="358"/>
                    <a:pt x="152" y="358"/>
                  </a:cubicBezTo>
                  <a:cubicBezTo>
                    <a:pt x="693" y="358"/>
                    <a:pt x="1245" y="249"/>
                    <a:pt x="1747" y="42"/>
                  </a:cubicBezTo>
                  <a:cubicBezTo>
                    <a:pt x="1722" y="23"/>
                    <a:pt x="1694" y="9"/>
                    <a:pt x="1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9" name="Google Shape;5009;p45"/>
            <p:cNvSpPr/>
            <p:nvPr/>
          </p:nvSpPr>
          <p:spPr>
            <a:xfrm>
              <a:off x="7850190" y="2790855"/>
              <a:ext cx="433404" cy="123435"/>
            </a:xfrm>
            <a:custGeom>
              <a:avLst/>
              <a:gdLst/>
              <a:ahLst/>
              <a:cxnLst/>
              <a:rect l="l" t="t" r="r" b="b"/>
              <a:pathLst>
                <a:path w="2356" h="671" extrusionOk="0">
                  <a:moveTo>
                    <a:pt x="2355" y="0"/>
                  </a:moveTo>
                  <a:lnTo>
                    <a:pt x="2355" y="0"/>
                  </a:lnTo>
                  <a:cubicBezTo>
                    <a:pt x="2143" y="131"/>
                    <a:pt x="1917" y="254"/>
                    <a:pt x="1683" y="352"/>
                  </a:cubicBezTo>
                  <a:cubicBezTo>
                    <a:pt x="1381" y="476"/>
                    <a:pt x="963" y="601"/>
                    <a:pt x="506" y="601"/>
                  </a:cubicBezTo>
                  <a:cubicBezTo>
                    <a:pt x="346" y="601"/>
                    <a:pt x="181" y="586"/>
                    <a:pt x="15" y="550"/>
                  </a:cubicBezTo>
                  <a:cubicBezTo>
                    <a:pt x="12" y="575"/>
                    <a:pt x="9" y="594"/>
                    <a:pt x="1" y="620"/>
                  </a:cubicBezTo>
                  <a:cubicBezTo>
                    <a:pt x="171" y="656"/>
                    <a:pt x="340" y="671"/>
                    <a:pt x="503" y="671"/>
                  </a:cubicBezTo>
                  <a:cubicBezTo>
                    <a:pt x="973" y="671"/>
                    <a:pt x="1400" y="544"/>
                    <a:pt x="1711" y="413"/>
                  </a:cubicBezTo>
                  <a:cubicBezTo>
                    <a:pt x="1806" y="377"/>
                    <a:pt x="1895" y="335"/>
                    <a:pt x="1987" y="288"/>
                  </a:cubicBezTo>
                  <a:cubicBezTo>
                    <a:pt x="2113" y="226"/>
                    <a:pt x="2232" y="156"/>
                    <a:pt x="2352" y="84"/>
                  </a:cubicBezTo>
                  <a:cubicBezTo>
                    <a:pt x="2352" y="56"/>
                    <a:pt x="2355" y="28"/>
                    <a:pt x="2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0" name="Google Shape;5010;p45"/>
            <p:cNvSpPr/>
            <p:nvPr/>
          </p:nvSpPr>
          <p:spPr>
            <a:xfrm>
              <a:off x="7877416" y="2635227"/>
              <a:ext cx="408754" cy="159307"/>
            </a:xfrm>
            <a:custGeom>
              <a:avLst/>
              <a:gdLst/>
              <a:ahLst/>
              <a:cxnLst/>
              <a:rect l="l" t="t" r="r" b="b"/>
              <a:pathLst>
                <a:path w="2222" h="866" extrusionOk="0">
                  <a:moveTo>
                    <a:pt x="2218" y="1"/>
                  </a:moveTo>
                  <a:cubicBezTo>
                    <a:pt x="2087" y="82"/>
                    <a:pt x="1937" y="166"/>
                    <a:pt x="1772" y="241"/>
                  </a:cubicBezTo>
                  <a:cubicBezTo>
                    <a:pt x="1211" y="511"/>
                    <a:pt x="614" y="696"/>
                    <a:pt x="1" y="796"/>
                  </a:cubicBezTo>
                  <a:lnTo>
                    <a:pt x="12" y="866"/>
                  </a:lnTo>
                  <a:cubicBezTo>
                    <a:pt x="637" y="765"/>
                    <a:pt x="1236" y="576"/>
                    <a:pt x="1803" y="305"/>
                  </a:cubicBezTo>
                  <a:cubicBezTo>
                    <a:pt x="1836" y="291"/>
                    <a:pt x="1867" y="274"/>
                    <a:pt x="1898" y="260"/>
                  </a:cubicBezTo>
                  <a:cubicBezTo>
                    <a:pt x="2015" y="199"/>
                    <a:pt x="2121" y="140"/>
                    <a:pt x="2221" y="82"/>
                  </a:cubicBezTo>
                  <a:cubicBezTo>
                    <a:pt x="2221" y="54"/>
                    <a:pt x="2221" y="26"/>
                    <a:pt x="2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1" name="Google Shape;5011;p45"/>
            <p:cNvSpPr/>
            <p:nvPr/>
          </p:nvSpPr>
          <p:spPr>
            <a:xfrm>
              <a:off x="7897467" y="2456236"/>
              <a:ext cx="376377" cy="222405"/>
            </a:xfrm>
            <a:custGeom>
              <a:avLst/>
              <a:gdLst/>
              <a:ahLst/>
              <a:cxnLst/>
              <a:rect l="l" t="t" r="r" b="b"/>
              <a:pathLst>
                <a:path w="2046" h="1209" extrusionOk="0">
                  <a:moveTo>
                    <a:pt x="2037" y="0"/>
                  </a:moveTo>
                  <a:cubicBezTo>
                    <a:pt x="1484" y="564"/>
                    <a:pt x="768" y="968"/>
                    <a:pt x="0" y="1139"/>
                  </a:cubicBezTo>
                  <a:lnTo>
                    <a:pt x="17" y="1208"/>
                  </a:lnTo>
                  <a:cubicBezTo>
                    <a:pt x="341" y="1136"/>
                    <a:pt x="661" y="1019"/>
                    <a:pt x="963" y="871"/>
                  </a:cubicBezTo>
                  <a:cubicBezTo>
                    <a:pt x="1359" y="670"/>
                    <a:pt x="1730" y="405"/>
                    <a:pt x="2045" y="92"/>
                  </a:cubicBezTo>
                  <a:cubicBezTo>
                    <a:pt x="2042" y="64"/>
                    <a:pt x="2040" y="34"/>
                    <a:pt x="20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2" name="Google Shape;5012;p45"/>
            <p:cNvSpPr/>
            <p:nvPr/>
          </p:nvSpPr>
          <p:spPr>
            <a:xfrm>
              <a:off x="7906665" y="2396634"/>
              <a:ext cx="226084" cy="166482"/>
            </a:xfrm>
            <a:custGeom>
              <a:avLst/>
              <a:gdLst/>
              <a:ahLst/>
              <a:cxnLst/>
              <a:rect l="l" t="t" r="r" b="b"/>
              <a:pathLst>
                <a:path w="1229" h="905" extrusionOk="0">
                  <a:moveTo>
                    <a:pt x="1228" y="1"/>
                  </a:moveTo>
                  <a:lnTo>
                    <a:pt x="1228" y="1"/>
                  </a:lnTo>
                  <a:cubicBezTo>
                    <a:pt x="1189" y="3"/>
                    <a:pt x="1150" y="9"/>
                    <a:pt x="1114" y="12"/>
                  </a:cubicBezTo>
                  <a:cubicBezTo>
                    <a:pt x="773" y="324"/>
                    <a:pt x="399" y="603"/>
                    <a:pt x="1" y="840"/>
                  </a:cubicBezTo>
                  <a:lnTo>
                    <a:pt x="37" y="905"/>
                  </a:lnTo>
                  <a:cubicBezTo>
                    <a:pt x="466" y="645"/>
                    <a:pt x="865" y="344"/>
                    <a:pt x="1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3" name="Google Shape;5013;p45"/>
            <p:cNvSpPr/>
            <p:nvPr/>
          </p:nvSpPr>
          <p:spPr>
            <a:xfrm>
              <a:off x="7922669" y="2135415"/>
              <a:ext cx="249446" cy="279431"/>
            </a:xfrm>
            <a:custGeom>
              <a:avLst/>
              <a:gdLst/>
              <a:ahLst/>
              <a:cxnLst/>
              <a:rect l="l" t="t" r="r" b="b"/>
              <a:pathLst>
                <a:path w="1356" h="1519" extrusionOk="0">
                  <a:moveTo>
                    <a:pt x="1331" y="1"/>
                  </a:moveTo>
                  <a:cubicBezTo>
                    <a:pt x="1119" y="316"/>
                    <a:pt x="887" y="623"/>
                    <a:pt x="647" y="913"/>
                  </a:cubicBezTo>
                  <a:cubicBezTo>
                    <a:pt x="477" y="1117"/>
                    <a:pt x="271" y="1340"/>
                    <a:pt x="6" y="1437"/>
                  </a:cubicBezTo>
                  <a:cubicBezTo>
                    <a:pt x="6" y="1465"/>
                    <a:pt x="3" y="1490"/>
                    <a:pt x="0" y="1518"/>
                  </a:cubicBezTo>
                  <a:cubicBezTo>
                    <a:pt x="47" y="1504"/>
                    <a:pt x="92" y="1485"/>
                    <a:pt x="134" y="1463"/>
                  </a:cubicBezTo>
                  <a:cubicBezTo>
                    <a:pt x="365" y="1348"/>
                    <a:pt x="547" y="1144"/>
                    <a:pt x="703" y="958"/>
                  </a:cubicBezTo>
                  <a:cubicBezTo>
                    <a:pt x="935" y="679"/>
                    <a:pt x="1152" y="391"/>
                    <a:pt x="1356" y="93"/>
                  </a:cubicBezTo>
                  <a:cubicBezTo>
                    <a:pt x="1347" y="65"/>
                    <a:pt x="1342" y="34"/>
                    <a:pt x="1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4" name="Google Shape;5014;p45"/>
            <p:cNvSpPr/>
            <p:nvPr/>
          </p:nvSpPr>
          <p:spPr>
            <a:xfrm>
              <a:off x="7945664" y="1968197"/>
              <a:ext cx="175128" cy="234178"/>
            </a:xfrm>
            <a:custGeom>
              <a:avLst/>
              <a:gdLst/>
              <a:ahLst/>
              <a:cxnLst/>
              <a:rect l="l" t="t" r="r" b="b"/>
              <a:pathLst>
                <a:path w="952" h="1273" extrusionOk="0">
                  <a:moveTo>
                    <a:pt x="921" y="0"/>
                  </a:moveTo>
                  <a:cubicBezTo>
                    <a:pt x="673" y="447"/>
                    <a:pt x="363" y="859"/>
                    <a:pt x="1" y="1222"/>
                  </a:cubicBezTo>
                  <a:lnTo>
                    <a:pt x="51" y="1272"/>
                  </a:lnTo>
                  <a:cubicBezTo>
                    <a:pt x="405" y="921"/>
                    <a:pt x="706" y="525"/>
                    <a:pt x="952" y="92"/>
                  </a:cubicBezTo>
                  <a:cubicBezTo>
                    <a:pt x="941" y="59"/>
                    <a:pt x="930" y="28"/>
                    <a:pt x="9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5" name="Google Shape;5015;p45"/>
            <p:cNvSpPr/>
            <p:nvPr/>
          </p:nvSpPr>
          <p:spPr>
            <a:xfrm>
              <a:off x="7961116" y="1819376"/>
              <a:ext cx="100257" cy="181750"/>
            </a:xfrm>
            <a:custGeom>
              <a:avLst/>
              <a:gdLst/>
              <a:ahLst/>
              <a:cxnLst/>
              <a:rect l="l" t="t" r="r" b="b"/>
              <a:pathLst>
                <a:path w="545" h="988" extrusionOk="0">
                  <a:moveTo>
                    <a:pt x="502" y="0"/>
                  </a:moveTo>
                  <a:cubicBezTo>
                    <a:pt x="408" y="221"/>
                    <a:pt x="299" y="435"/>
                    <a:pt x="176" y="642"/>
                  </a:cubicBezTo>
                  <a:cubicBezTo>
                    <a:pt x="129" y="726"/>
                    <a:pt x="73" y="809"/>
                    <a:pt x="6" y="882"/>
                  </a:cubicBezTo>
                  <a:cubicBezTo>
                    <a:pt x="3" y="918"/>
                    <a:pt x="3" y="951"/>
                    <a:pt x="0" y="988"/>
                  </a:cubicBezTo>
                  <a:cubicBezTo>
                    <a:pt x="103" y="901"/>
                    <a:pt x="176" y="784"/>
                    <a:pt x="240" y="681"/>
                  </a:cubicBezTo>
                  <a:cubicBezTo>
                    <a:pt x="352" y="488"/>
                    <a:pt x="452" y="293"/>
                    <a:pt x="544" y="92"/>
                  </a:cubicBezTo>
                  <a:cubicBezTo>
                    <a:pt x="530" y="64"/>
                    <a:pt x="514" y="31"/>
                    <a:pt x="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6" name="Google Shape;5016;p45"/>
            <p:cNvSpPr/>
            <p:nvPr/>
          </p:nvSpPr>
          <p:spPr>
            <a:xfrm>
              <a:off x="7616196" y="2319740"/>
              <a:ext cx="288629" cy="248527"/>
            </a:xfrm>
            <a:custGeom>
              <a:avLst/>
              <a:gdLst/>
              <a:ahLst/>
              <a:cxnLst/>
              <a:rect l="l" t="t" r="r" b="b"/>
              <a:pathLst>
                <a:path w="1569" h="1351" extrusionOk="0">
                  <a:moveTo>
                    <a:pt x="37" y="0"/>
                  </a:moveTo>
                  <a:cubicBezTo>
                    <a:pt x="23" y="25"/>
                    <a:pt x="12" y="45"/>
                    <a:pt x="1" y="70"/>
                  </a:cubicBezTo>
                  <a:cubicBezTo>
                    <a:pt x="455" y="558"/>
                    <a:pt x="963" y="988"/>
                    <a:pt x="1529" y="1350"/>
                  </a:cubicBezTo>
                  <a:lnTo>
                    <a:pt x="1568" y="1292"/>
                  </a:lnTo>
                  <a:cubicBezTo>
                    <a:pt x="1002" y="924"/>
                    <a:pt x="486" y="497"/>
                    <a:pt x="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7" name="Google Shape;5017;p45"/>
            <p:cNvSpPr/>
            <p:nvPr/>
          </p:nvSpPr>
          <p:spPr>
            <a:xfrm>
              <a:off x="7713693" y="2131919"/>
              <a:ext cx="212103" cy="194627"/>
            </a:xfrm>
            <a:custGeom>
              <a:avLst/>
              <a:gdLst/>
              <a:ahLst/>
              <a:cxnLst/>
              <a:rect l="l" t="t" r="r" b="b"/>
              <a:pathLst>
                <a:path w="1153" h="1058" extrusionOk="0">
                  <a:moveTo>
                    <a:pt x="28" y="0"/>
                  </a:moveTo>
                  <a:cubicBezTo>
                    <a:pt x="20" y="28"/>
                    <a:pt x="12" y="53"/>
                    <a:pt x="1" y="81"/>
                  </a:cubicBezTo>
                  <a:cubicBezTo>
                    <a:pt x="307" y="474"/>
                    <a:pt x="690" y="809"/>
                    <a:pt x="1116" y="1057"/>
                  </a:cubicBezTo>
                  <a:lnTo>
                    <a:pt x="1153" y="993"/>
                  </a:lnTo>
                  <a:cubicBezTo>
                    <a:pt x="718" y="742"/>
                    <a:pt x="333" y="396"/>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8" name="Google Shape;5018;p45"/>
            <p:cNvSpPr/>
            <p:nvPr/>
          </p:nvSpPr>
          <p:spPr>
            <a:xfrm>
              <a:off x="7776239" y="1972244"/>
              <a:ext cx="171080" cy="161331"/>
            </a:xfrm>
            <a:custGeom>
              <a:avLst/>
              <a:gdLst/>
              <a:ahLst/>
              <a:cxnLst/>
              <a:rect l="l" t="t" r="r" b="b"/>
              <a:pathLst>
                <a:path w="930" h="877" extrusionOk="0">
                  <a:moveTo>
                    <a:pt x="32" y="1"/>
                  </a:moveTo>
                  <a:lnTo>
                    <a:pt x="1" y="73"/>
                  </a:lnTo>
                  <a:cubicBezTo>
                    <a:pt x="246" y="394"/>
                    <a:pt x="551" y="667"/>
                    <a:pt x="896" y="877"/>
                  </a:cubicBezTo>
                  <a:lnTo>
                    <a:pt x="930" y="818"/>
                  </a:lnTo>
                  <a:cubicBezTo>
                    <a:pt x="581" y="609"/>
                    <a:pt x="274" y="327"/>
                    <a:pt x="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9" name="Google Shape;5019;p45"/>
            <p:cNvSpPr/>
            <p:nvPr/>
          </p:nvSpPr>
          <p:spPr>
            <a:xfrm>
              <a:off x="7870241" y="1777801"/>
              <a:ext cx="87380" cy="102280"/>
            </a:xfrm>
            <a:custGeom>
              <a:avLst/>
              <a:gdLst/>
              <a:ahLst/>
              <a:cxnLst/>
              <a:rect l="l" t="t" r="r" b="b"/>
              <a:pathLst>
                <a:path w="475" h="556" extrusionOk="0">
                  <a:moveTo>
                    <a:pt x="40" y="0"/>
                  </a:moveTo>
                  <a:cubicBezTo>
                    <a:pt x="26" y="25"/>
                    <a:pt x="14" y="45"/>
                    <a:pt x="0" y="70"/>
                  </a:cubicBezTo>
                  <a:cubicBezTo>
                    <a:pt x="126" y="243"/>
                    <a:pt x="271" y="408"/>
                    <a:pt x="430" y="555"/>
                  </a:cubicBezTo>
                  <a:lnTo>
                    <a:pt x="475" y="502"/>
                  </a:lnTo>
                  <a:cubicBezTo>
                    <a:pt x="307" y="352"/>
                    <a:pt x="162" y="182"/>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0" name="Google Shape;5020;p45"/>
            <p:cNvSpPr/>
            <p:nvPr/>
          </p:nvSpPr>
          <p:spPr>
            <a:xfrm>
              <a:off x="7543349" y="2514183"/>
              <a:ext cx="331675" cy="216334"/>
            </a:xfrm>
            <a:custGeom>
              <a:avLst/>
              <a:gdLst/>
              <a:ahLst/>
              <a:cxnLst/>
              <a:rect l="l" t="t" r="r" b="b"/>
              <a:pathLst>
                <a:path w="1803" h="1176" extrusionOk="0">
                  <a:moveTo>
                    <a:pt x="20" y="1"/>
                  </a:moveTo>
                  <a:cubicBezTo>
                    <a:pt x="14" y="26"/>
                    <a:pt x="6" y="48"/>
                    <a:pt x="0" y="76"/>
                  </a:cubicBezTo>
                  <a:cubicBezTo>
                    <a:pt x="514" y="550"/>
                    <a:pt x="1119" y="927"/>
                    <a:pt x="1775" y="1175"/>
                  </a:cubicBezTo>
                  <a:lnTo>
                    <a:pt x="1803" y="1108"/>
                  </a:lnTo>
                  <a:cubicBezTo>
                    <a:pt x="1144" y="863"/>
                    <a:pt x="533" y="478"/>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1" name="Google Shape;5021;p45"/>
            <p:cNvSpPr/>
            <p:nvPr/>
          </p:nvSpPr>
          <p:spPr>
            <a:xfrm>
              <a:off x="7508397" y="2722975"/>
              <a:ext cx="325605" cy="231235"/>
            </a:xfrm>
            <a:custGeom>
              <a:avLst/>
              <a:gdLst/>
              <a:ahLst/>
              <a:cxnLst/>
              <a:rect l="l" t="t" r="r" b="b"/>
              <a:pathLst>
                <a:path w="1770" h="1257" extrusionOk="0">
                  <a:moveTo>
                    <a:pt x="9" y="1"/>
                  </a:moveTo>
                  <a:cubicBezTo>
                    <a:pt x="6" y="34"/>
                    <a:pt x="1" y="65"/>
                    <a:pt x="1" y="99"/>
                  </a:cubicBezTo>
                  <a:cubicBezTo>
                    <a:pt x="168" y="288"/>
                    <a:pt x="347" y="472"/>
                    <a:pt x="542" y="637"/>
                  </a:cubicBezTo>
                  <a:cubicBezTo>
                    <a:pt x="941" y="972"/>
                    <a:pt x="1348" y="1181"/>
                    <a:pt x="1758" y="1256"/>
                  </a:cubicBezTo>
                  <a:lnTo>
                    <a:pt x="1769" y="1187"/>
                  </a:lnTo>
                  <a:cubicBezTo>
                    <a:pt x="1373" y="1114"/>
                    <a:pt x="974" y="913"/>
                    <a:pt x="592" y="587"/>
                  </a:cubicBezTo>
                  <a:cubicBezTo>
                    <a:pt x="383" y="408"/>
                    <a:pt x="190" y="207"/>
                    <a:pt x="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2" name="Google Shape;5022;p45"/>
            <p:cNvSpPr/>
            <p:nvPr/>
          </p:nvSpPr>
          <p:spPr>
            <a:xfrm>
              <a:off x="7482275" y="2948875"/>
              <a:ext cx="308681" cy="250182"/>
            </a:xfrm>
            <a:custGeom>
              <a:avLst/>
              <a:gdLst/>
              <a:ahLst/>
              <a:cxnLst/>
              <a:rect l="l" t="t" r="r" b="b"/>
              <a:pathLst>
                <a:path w="1678" h="1360" extrusionOk="0">
                  <a:moveTo>
                    <a:pt x="14" y="0"/>
                  </a:moveTo>
                  <a:cubicBezTo>
                    <a:pt x="9" y="34"/>
                    <a:pt x="3" y="65"/>
                    <a:pt x="0" y="95"/>
                  </a:cubicBezTo>
                  <a:cubicBezTo>
                    <a:pt x="469" y="609"/>
                    <a:pt x="1030" y="1044"/>
                    <a:pt x="1646" y="1359"/>
                  </a:cubicBezTo>
                  <a:lnTo>
                    <a:pt x="1677" y="1292"/>
                  </a:lnTo>
                  <a:cubicBezTo>
                    <a:pt x="1049" y="974"/>
                    <a:pt x="483" y="528"/>
                    <a:pt x="14"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3" name="Google Shape;5023;p45"/>
            <p:cNvSpPr/>
            <p:nvPr/>
          </p:nvSpPr>
          <p:spPr>
            <a:xfrm>
              <a:off x="7488897" y="3235664"/>
              <a:ext cx="226084" cy="121412"/>
            </a:xfrm>
            <a:custGeom>
              <a:avLst/>
              <a:gdLst/>
              <a:ahLst/>
              <a:cxnLst/>
              <a:rect l="l" t="t" r="r" b="b"/>
              <a:pathLst>
                <a:path w="1229" h="660" extrusionOk="0">
                  <a:moveTo>
                    <a:pt x="1" y="1"/>
                  </a:moveTo>
                  <a:lnTo>
                    <a:pt x="1" y="1"/>
                  </a:lnTo>
                  <a:cubicBezTo>
                    <a:pt x="6" y="37"/>
                    <a:pt x="12" y="68"/>
                    <a:pt x="20" y="101"/>
                  </a:cubicBezTo>
                  <a:cubicBezTo>
                    <a:pt x="383" y="350"/>
                    <a:pt x="785" y="539"/>
                    <a:pt x="1206" y="659"/>
                  </a:cubicBezTo>
                  <a:lnTo>
                    <a:pt x="1228" y="590"/>
                  </a:lnTo>
                  <a:cubicBezTo>
                    <a:pt x="785" y="461"/>
                    <a:pt x="369" y="263"/>
                    <a:pt x="1"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4" name="Google Shape;5024;p45"/>
            <p:cNvSpPr/>
            <p:nvPr/>
          </p:nvSpPr>
          <p:spPr>
            <a:xfrm>
              <a:off x="7671199" y="1646823"/>
              <a:ext cx="622696" cy="1889427"/>
            </a:xfrm>
            <a:custGeom>
              <a:avLst/>
              <a:gdLst/>
              <a:ahLst/>
              <a:cxnLst/>
              <a:rect l="l" t="t" r="r" b="b"/>
              <a:pathLst>
                <a:path w="3385" h="10271" extrusionOk="0">
                  <a:moveTo>
                    <a:pt x="1568" y="1"/>
                  </a:moveTo>
                  <a:cubicBezTo>
                    <a:pt x="1610" y="486"/>
                    <a:pt x="1624" y="974"/>
                    <a:pt x="1601" y="1463"/>
                  </a:cubicBezTo>
                  <a:cubicBezTo>
                    <a:pt x="1596" y="1583"/>
                    <a:pt x="1590" y="1703"/>
                    <a:pt x="1582" y="1825"/>
                  </a:cubicBezTo>
                  <a:cubicBezTo>
                    <a:pt x="1579" y="1859"/>
                    <a:pt x="1579" y="1895"/>
                    <a:pt x="1576" y="1929"/>
                  </a:cubicBezTo>
                  <a:cubicBezTo>
                    <a:pt x="1557" y="2180"/>
                    <a:pt x="1537" y="2428"/>
                    <a:pt x="1512" y="2676"/>
                  </a:cubicBezTo>
                  <a:lnTo>
                    <a:pt x="1459" y="3240"/>
                  </a:lnTo>
                  <a:cubicBezTo>
                    <a:pt x="1459" y="3268"/>
                    <a:pt x="1456" y="3298"/>
                    <a:pt x="1453" y="3326"/>
                  </a:cubicBezTo>
                  <a:cubicBezTo>
                    <a:pt x="1428" y="3586"/>
                    <a:pt x="1403" y="3840"/>
                    <a:pt x="1375" y="4099"/>
                  </a:cubicBezTo>
                  <a:cubicBezTo>
                    <a:pt x="1375" y="4127"/>
                    <a:pt x="1373" y="4149"/>
                    <a:pt x="1370" y="4177"/>
                  </a:cubicBezTo>
                  <a:cubicBezTo>
                    <a:pt x="1364" y="4185"/>
                    <a:pt x="1364" y="4191"/>
                    <a:pt x="1364" y="4199"/>
                  </a:cubicBezTo>
                  <a:lnTo>
                    <a:pt x="1364" y="4205"/>
                  </a:lnTo>
                  <a:cubicBezTo>
                    <a:pt x="1336" y="4448"/>
                    <a:pt x="1308" y="4685"/>
                    <a:pt x="1281" y="4922"/>
                  </a:cubicBezTo>
                  <a:lnTo>
                    <a:pt x="1281" y="4925"/>
                  </a:lnTo>
                  <a:cubicBezTo>
                    <a:pt x="1219" y="5419"/>
                    <a:pt x="1149" y="5915"/>
                    <a:pt x="1057" y="6406"/>
                  </a:cubicBezTo>
                  <a:cubicBezTo>
                    <a:pt x="1052" y="6428"/>
                    <a:pt x="1049" y="6451"/>
                    <a:pt x="1043" y="6476"/>
                  </a:cubicBezTo>
                  <a:cubicBezTo>
                    <a:pt x="1032" y="6560"/>
                    <a:pt x="1018" y="6643"/>
                    <a:pt x="999" y="6724"/>
                  </a:cubicBezTo>
                  <a:cubicBezTo>
                    <a:pt x="996" y="6741"/>
                    <a:pt x="993" y="6755"/>
                    <a:pt x="990" y="6772"/>
                  </a:cubicBezTo>
                  <a:cubicBezTo>
                    <a:pt x="985" y="6797"/>
                    <a:pt x="982" y="6819"/>
                    <a:pt x="976" y="6841"/>
                  </a:cubicBezTo>
                  <a:cubicBezTo>
                    <a:pt x="912" y="7148"/>
                    <a:pt x="843" y="7452"/>
                    <a:pt x="767" y="7756"/>
                  </a:cubicBezTo>
                  <a:cubicBezTo>
                    <a:pt x="767" y="7762"/>
                    <a:pt x="767" y="7768"/>
                    <a:pt x="762" y="7773"/>
                  </a:cubicBezTo>
                  <a:cubicBezTo>
                    <a:pt x="714" y="7966"/>
                    <a:pt x="661" y="8153"/>
                    <a:pt x="608" y="8345"/>
                  </a:cubicBezTo>
                  <a:cubicBezTo>
                    <a:pt x="605" y="8348"/>
                    <a:pt x="605" y="8353"/>
                    <a:pt x="605" y="8356"/>
                  </a:cubicBezTo>
                  <a:cubicBezTo>
                    <a:pt x="600" y="8376"/>
                    <a:pt x="594" y="8398"/>
                    <a:pt x="589" y="8418"/>
                  </a:cubicBezTo>
                  <a:cubicBezTo>
                    <a:pt x="586" y="8423"/>
                    <a:pt x="586" y="8423"/>
                    <a:pt x="586" y="8426"/>
                  </a:cubicBezTo>
                  <a:cubicBezTo>
                    <a:pt x="427" y="8976"/>
                    <a:pt x="254" y="9525"/>
                    <a:pt x="70" y="10069"/>
                  </a:cubicBezTo>
                  <a:cubicBezTo>
                    <a:pt x="45" y="10133"/>
                    <a:pt x="22" y="10200"/>
                    <a:pt x="0" y="10267"/>
                  </a:cubicBezTo>
                  <a:cubicBezTo>
                    <a:pt x="8" y="10267"/>
                    <a:pt x="20" y="10270"/>
                    <a:pt x="31" y="10270"/>
                  </a:cubicBezTo>
                  <a:cubicBezTo>
                    <a:pt x="47" y="10270"/>
                    <a:pt x="63" y="10271"/>
                    <a:pt x="79" y="10271"/>
                  </a:cubicBezTo>
                  <a:cubicBezTo>
                    <a:pt x="793" y="10271"/>
                    <a:pt x="1476" y="9913"/>
                    <a:pt x="1989" y="9416"/>
                  </a:cubicBezTo>
                  <a:cubicBezTo>
                    <a:pt x="2516" y="8906"/>
                    <a:pt x="2887" y="8259"/>
                    <a:pt x="3208" y="7603"/>
                  </a:cubicBezTo>
                  <a:cubicBezTo>
                    <a:pt x="2974" y="7539"/>
                    <a:pt x="2779" y="7410"/>
                    <a:pt x="2572" y="7293"/>
                  </a:cubicBezTo>
                  <a:cubicBezTo>
                    <a:pt x="2547" y="7274"/>
                    <a:pt x="2525" y="7260"/>
                    <a:pt x="2497" y="7246"/>
                  </a:cubicBezTo>
                  <a:cubicBezTo>
                    <a:pt x="2472" y="7237"/>
                    <a:pt x="2447" y="7224"/>
                    <a:pt x="2422" y="7210"/>
                  </a:cubicBezTo>
                  <a:cubicBezTo>
                    <a:pt x="2709" y="7090"/>
                    <a:pt x="2988" y="6931"/>
                    <a:pt x="3286" y="6841"/>
                  </a:cubicBezTo>
                  <a:cubicBezTo>
                    <a:pt x="3376" y="5921"/>
                    <a:pt x="3384" y="4922"/>
                    <a:pt x="3200" y="4018"/>
                  </a:cubicBezTo>
                  <a:cubicBezTo>
                    <a:pt x="2985" y="4074"/>
                    <a:pt x="2737" y="4071"/>
                    <a:pt x="2505" y="4085"/>
                  </a:cubicBezTo>
                  <a:lnTo>
                    <a:pt x="2391" y="4093"/>
                  </a:lnTo>
                  <a:lnTo>
                    <a:pt x="2385" y="4093"/>
                  </a:lnTo>
                  <a:cubicBezTo>
                    <a:pt x="2595" y="3926"/>
                    <a:pt x="2717" y="3700"/>
                    <a:pt x="2890" y="3494"/>
                  </a:cubicBezTo>
                  <a:cubicBezTo>
                    <a:pt x="2667" y="2280"/>
                    <a:pt x="2223" y="1044"/>
                    <a:pt x="1568"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5" name="Google Shape;5025;p45"/>
            <p:cNvSpPr/>
            <p:nvPr/>
          </p:nvSpPr>
          <p:spPr>
            <a:xfrm>
              <a:off x="7775319" y="2809435"/>
              <a:ext cx="1896418" cy="859633"/>
            </a:xfrm>
            <a:custGeom>
              <a:avLst/>
              <a:gdLst/>
              <a:ahLst/>
              <a:cxnLst/>
              <a:rect l="l" t="t" r="r" b="b"/>
              <a:pathLst>
                <a:path w="10309" h="4673" extrusionOk="0">
                  <a:moveTo>
                    <a:pt x="5575" y="1"/>
                  </a:moveTo>
                  <a:cubicBezTo>
                    <a:pt x="4926" y="1"/>
                    <a:pt x="4293" y="105"/>
                    <a:pt x="3666" y="326"/>
                  </a:cubicBezTo>
                  <a:cubicBezTo>
                    <a:pt x="3490" y="703"/>
                    <a:pt x="3365" y="1088"/>
                    <a:pt x="3329" y="1503"/>
                  </a:cubicBezTo>
                  <a:cubicBezTo>
                    <a:pt x="3273" y="1155"/>
                    <a:pt x="3250" y="814"/>
                    <a:pt x="3303" y="463"/>
                  </a:cubicBezTo>
                  <a:lnTo>
                    <a:pt x="3303" y="463"/>
                  </a:lnTo>
                  <a:cubicBezTo>
                    <a:pt x="2338" y="541"/>
                    <a:pt x="1376" y="926"/>
                    <a:pt x="670" y="1593"/>
                  </a:cubicBezTo>
                  <a:cubicBezTo>
                    <a:pt x="388" y="1855"/>
                    <a:pt x="0" y="2279"/>
                    <a:pt x="126" y="2642"/>
                  </a:cubicBezTo>
                  <a:cubicBezTo>
                    <a:pt x="371" y="3333"/>
                    <a:pt x="957" y="3864"/>
                    <a:pt x="1618" y="4173"/>
                  </a:cubicBezTo>
                  <a:cubicBezTo>
                    <a:pt x="2282" y="4488"/>
                    <a:pt x="3016" y="4603"/>
                    <a:pt x="3747" y="4673"/>
                  </a:cubicBezTo>
                  <a:cubicBezTo>
                    <a:pt x="3719" y="4371"/>
                    <a:pt x="3803" y="4098"/>
                    <a:pt x="3842" y="3797"/>
                  </a:cubicBezTo>
                  <a:cubicBezTo>
                    <a:pt x="4054" y="4023"/>
                    <a:pt x="4305" y="4229"/>
                    <a:pt x="4489" y="4477"/>
                  </a:cubicBezTo>
                  <a:cubicBezTo>
                    <a:pt x="5379" y="4232"/>
                    <a:pt x="6322" y="3891"/>
                    <a:pt x="7103" y="3395"/>
                  </a:cubicBezTo>
                  <a:cubicBezTo>
                    <a:pt x="6950" y="3180"/>
                    <a:pt x="6863" y="2893"/>
                    <a:pt x="6740" y="2661"/>
                  </a:cubicBezTo>
                  <a:lnTo>
                    <a:pt x="6740" y="2661"/>
                  </a:lnTo>
                  <a:cubicBezTo>
                    <a:pt x="6972" y="2795"/>
                    <a:pt x="7226" y="2834"/>
                    <a:pt x="7480" y="2921"/>
                  </a:cubicBezTo>
                  <a:cubicBezTo>
                    <a:pt x="8548" y="2276"/>
                    <a:pt x="9558" y="1408"/>
                    <a:pt x="10309" y="415"/>
                  </a:cubicBezTo>
                  <a:cubicBezTo>
                    <a:pt x="9416" y="260"/>
                    <a:pt x="8514" y="155"/>
                    <a:pt x="7611" y="155"/>
                  </a:cubicBezTo>
                  <a:cubicBezTo>
                    <a:pt x="7332" y="155"/>
                    <a:pt x="7053" y="165"/>
                    <a:pt x="6774" y="187"/>
                  </a:cubicBezTo>
                  <a:cubicBezTo>
                    <a:pt x="6643" y="429"/>
                    <a:pt x="6568" y="639"/>
                    <a:pt x="6501" y="904"/>
                  </a:cubicBezTo>
                  <a:cubicBezTo>
                    <a:pt x="6420" y="613"/>
                    <a:pt x="6378" y="351"/>
                    <a:pt x="6383" y="53"/>
                  </a:cubicBezTo>
                  <a:cubicBezTo>
                    <a:pt x="6111" y="19"/>
                    <a:pt x="5842" y="1"/>
                    <a:pt x="5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6" name="Google Shape;5026;p45"/>
            <p:cNvSpPr/>
            <p:nvPr/>
          </p:nvSpPr>
          <p:spPr>
            <a:xfrm>
              <a:off x="9085465" y="2837948"/>
              <a:ext cx="133737" cy="257357"/>
            </a:xfrm>
            <a:custGeom>
              <a:avLst/>
              <a:gdLst/>
              <a:ahLst/>
              <a:cxnLst/>
              <a:rect l="l" t="t" r="r" b="b"/>
              <a:pathLst>
                <a:path w="727" h="1399" extrusionOk="0">
                  <a:moveTo>
                    <a:pt x="645" y="1"/>
                  </a:moveTo>
                  <a:cubicBezTo>
                    <a:pt x="397" y="442"/>
                    <a:pt x="182" y="902"/>
                    <a:pt x="1" y="1376"/>
                  </a:cubicBezTo>
                  <a:lnTo>
                    <a:pt x="68" y="1399"/>
                  </a:lnTo>
                  <a:cubicBezTo>
                    <a:pt x="252" y="919"/>
                    <a:pt x="475" y="450"/>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7" name="Google Shape;5027;p45"/>
            <p:cNvSpPr/>
            <p:nvPr/>
          </p:nvSpPr>
          <p:spPr>
            <a:xfrm>
              <a:off x="8918247" y="2883754"/>
              <a:ext cx="88484" cy="247055"/>
            </a:xfrm>
            <a:custGeom>
              <a:avLst/>
              <a:gdLst/>
              <a:ahLst/>
              <a:cxnLst/>
              <a:rect l="l" t="t" r="r" b="b"/>
              <a:pathLst>
                <a:path w="481" h="1343" extrusionOk="0">
                  <a:moveTo>
                    <a:pt x="455" y="0"/>
                  </a:moveTo>
                  <a:cubicBezTo>
                    <a:pt x="385" y="156"/>
                    <a:pt x="338" y="313"/>
                    <a:pt x="288" y="494"/>
                  </a:cubicBezTo>
                  <a:cubicBezTo>
                    <a:pt x="279" y="458"/>
                    <a:pt x="268" y="416"/>
                    <a:pt x="257" y="377"/>
                  </a:cubicBezTo>
                  <a:cubicBezTo>
                    <a:pt x="145" y="686"/>
                    <a:pt x="59" y="1007"/>
                    <a:pt x="0" y="1331"/>
                  </a:cubicBezTo>
                  <a:lnTo>
                    <a:pt x="70" y="1342"/>
                  </a:lnTo>
                  <a:cubicBezTo>
                    <a:pt x="154" y="885"/>
                    <a:pt x="288" y="438"/>
                    <a:pt x="480" y="11"/>
                  </a:cubicBezTo>
                  <a:lnTo>
                    <a:pt x="4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8" name="Google Shape;5028;p45"/>
            <p:cNvSpPr/>
            <p:nvPr/>
          </p:nvSpPr>
          <p:spPr>
            <a:xfrm>
              <a:off x="9285058" y="2845674"/>
              <a:ext cx="100257" cy="182854"/>
            </a:xfrm>
            <a:custGeom>
              <a:avLst/>
              <a:gdLst/>
              <a:ahLst/>
              <a:cxnLst/>
              <a:rect l="l" t="t" r="r" b="b"/>
              <a:pathLst>
                <a:path w="545" h="994" extrusionOk="0">
                  <a:moveTo>
                    <a:pt x="464" y="1"/>
                  </a:moveTo>
                  <a:cubicBezTo>
                    <a:pt x="266" y="305"/>
                    <a:pt x="107" y="628"/>
                    <a:pt x="1" y="974"/>
                  </a:cubicBezTo>
                  <a:lnTo>
                    <a:pt x="71" y="994"/>
                  </a:lnTo>
                  <a:cubicBezTo>
                    <a:pt x="182" y="645"/>
                    <a:pt x="341" y="316"/>
                    <a:pt x="545" y="9"/>
                  </a:cubicBezTo>
                  <a:cubicBezTo>
                    <a:pt x="520" y="4"/>
                    <a:pt x="492" y="4"/>
                    <a:pt x="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9" name="Google Shape;5029;p45"/>
            <p:cNvSpPr/>
            <p:nvPr/>
          </p:nvSpPr>
          <p:spPr>
            <a:xfrm>
              <a:off x="8715526" y="2809803"/>
              <a:ext cx="72479" cy="360005"/>
            </a:xfrm>
            <a:custGeom>
              <a:avLst/>
              <a:gdLst/>
              <a:ahLst/>
              <a:cxnLst/>
              <a:rect l="l" t="t" r="r" b="b"/>
              <a:pathLst>
                <a:path w="394" h="1957" extrusionOk="0">
                  <a:moveTo>
                    <a:pt x="321" y="0"/>
                  </a:moveTo>
                  <a:cubicBezTo>
                    <a:pt x="103" y="628"/>
                    <a:pt x="0" y="1295"/>
                    <a:pt x="9" y="1956"/>
                  </a:cubicBezTo>
                  <a:lnTo>
                    <a:pt x="78" y="1953"/>
                  </a:lnTo>
                  <a:cubicBezTo>
                    <a:pt x="70" y="1292"/>
                    <a:pt x="176" y="625"/>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0" name="Google Shape;5030;p45"/>
            <p:cNvSpPr/>
            <p:nvPr/>
          </p:nvSpPr>
          <p:spPr>
            <a:xfrm>
              <a:off x="8518324" y="2825623"/>
              <a:ext cx="93082" cy="399004"/>
            </a:xfrm>
            <a:custGeom>
              <a:avLst/>
              <a:gdLst/>
              <a:ahLst/>
              <a:cxnLst/>
              <a:rect l="l" t="t" r="r" b="b"/>
              <a:pathLst>
                <a:path w="506" h="2169" extrusionOk="0">
                  <a:moveTo>
                    <a:pt x="506" y="1"/>
                  </a:moveTo>
                  <a:lnTo>
                    <a:pt x="506" y="1"/>
                  </a:lnTo>
                  <a:cubicBezTo>
                    <a:pt x="478" y="9"/>
                    <a:pt x="450" y="12"/>
                    <a:pt x="422" y="20"/>
                  </a:cubicBezTo>
                  <a:cubicBezTo>
                    <a:pt x="157" y="698"/>
                    <a:pt x="12" y="1432"/>
                    <a:pt x="1" y="2163"/>
                  </a:cubicBezTo>
                  <a:lnTo>
                    <a:pt x="71" y="2169"/>
                  </a:lnTo>
                  <a:cubicBezTo>
                    <a:pt x="82" y="1424"/>
                    <a:pt x="227" y="690"/>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1" name="Google Shape;5031;p45"/>
            <p:cNvSpPr/>
            <p:nvPr/>
          </p:nvSpPr>
          <p:spPr>
            <a:xfrm>
              <a:off x="8266486" y="2893871"/>
              <a:ext cx="116077" cy="365156"/>
            </a:xfrm>
            <a:custGeom>
              <a:avLst/>
              <a:gdLst/>
              <a:ahLst/>
              <a:cxnLst/>
              <a:rect l="l" t="t" r="r" b="b"/>
              <a:pathLst>
                <a:path w="631" h="1985" extrusionOk="0">
                  <a:moveTo>
                    <a:pt x="631" y="1"/>
                  </a:moveTo>
                  <a:cubicBezTo>
                    <a:pt x="617" y="1"/>
                    <a:pt x="606" y="4"/>
                    <a:pt x="592" y="4"/>
                  </a:cubicBezTo>
                  <a:cubicBezTo>
                    <a:pt x="265" y="615"/>
                    <a:pt x="59" y="1290"/>
                    <a:pt x="0" y="1979"/>
                  </a:cubicBezTo>
                  <a:lnTo>
                    <a:pt x="70" y="1985"/>
                  </a:lnTo>
                  <a:cubicBezTo>
                    <a:pt x="129" y="1332"/>
                    <a:pt x="315" y="690"/>
                    <a:pt x="617" y="110"/>
                  </a:cubicBezTo>
                  <a:cubicBezTo>
                    <a:pt x="620" y="71"/>
                    <a:pt x="622" y="34"/>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2" name="Google Shape;5032;p45"/>
            <p:cNvSpPr/>
            <p:nvPr/>
          </p:nvSpPr>
          <p:spPr>
            <a:xfrm>
              <a:off x="8077561" y="2935078"/>
              <a:ext cx="102832" cy="322845"/>
            </a:xfrm>
            <a:custGeom>
              <a:avLst/>
              <a:gdLst/>
              <a:ahLst/>
              <a:cxnLst/>
              <a:rect l="l" t="t" r="r" b="b"/>
              <a:pathLst>
                <a:path w="559" h="1755" extrusionOk="0">
                  <a:moveTo>
                    <a:pt x="558" y="0"/>
                  </a:moveTo>
                  <a:lnTo>
                    <a:pt x="558" y="0"/>
                  </a:lnTo>
                  <a:cubicBezTo>
                    <a:pt x="531" y="11"/>
                    <a:pt x="500" y="20"/>
                    <a:pt x="472" y="31"/>
                  </a:cubicBezTo>
                  <a:cubicBezTo>
                    <a:pt x="246" y="580"/>
                    <a:pt x="84" y="1158"/>
                    <a:pt x="1" y="1744"/>
                  </a:cubicBezTo>
                  <a:lnTo>
                    <a:pt x="70" y="1755"/>
                  </a:lnTo>
                  <a:cubicBezTo>
                    <a:pt x="157" y="1155"/>
                    <a:pt x="321" y="561"/>
                    <a:pt x="5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3" name="Google Shape;5033;p45"/>
            <p:cNvSpPr/>
            <p:nvPr/>
          </p:nvSpPr>
          <p:spPr>
            <a:xfrm>
              <a:off x="8152432" y="3268041"/>
              <a:ext cx="207504" cy="388702"/>
            </a:xfrm>
            <a:custGeom>
              <a:avLst/>
              <a:gdLst/>
              <a:ahLst/>
              <a:cxnLst/>
              <a:rect l="l" t="t" r="r" b="b"/>
              <a:pathLst>
                <a:path w="1128" h="2113" extrusionOk="0">
                  <a:moveTo>
                    <a:pt x="71" y="1"/>
                  </a:moveTo>
                  <a:lnTo>
                    <a:pt x="1" y="15"/>
                  </a:lnTo>
                  <a:cubicBezTo>
                    <a:pt x="138" y="801"/>
                    <a:pt x="606" y="1510"/>
                    <a:pt x="1030" y="2099"/>
                  </a:cubicBezTo>
                  <a:cubicBezTo>
                    <a:pt x="1061" y="2101"/>
                    <a:pt x="1097" y="2110"/>
                    <a:pt x="1128" y="2113"/>
                  </a:cubicBezTo>
                  <a:cubicBezTo>
                    <a:pt x="679" y="1493"/>
                    <a:pt x="207" y="799"/>
                    <a:pt x="71"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4" name="Google Shape;5034;p45"/>
            <p:cNvSpPr/>
            <p:nvPr/>
          </p:nvSpPr>
          <p:spPr>
            <a:xfrm>
              <a:off x="8310084" y="3255716"/>
              <a:ext cx="169977" cy="284582"/>
            </a:xfrm>
            <a:custGeom>
              <a:avLst/>
              <a:gdLst/>
              <a:ahLst/>
              <a:cxnLst/>
              <a:rect l="l" t="t" r="r" b="b"/>
              <a:pathLst>
                <a:path w="924" h="1547" extrusionOk="0">
                  <a:moveTo>
                    <a:pt x="64" y="1"/>
                  </a:moveTo>
                  <a:lnTo>
                    <a:pt x="0" y="20"/>
                  </a:lnTo>
                  <a:cubicBezTo>
                    <a:pt x="187" y="584"/>
                    <a:pt x="500" y="1108"/>
                    <a:pt x="910" y="1546"/>
                  </a:cubicBezTo>
                  <a:cubicBezTo>
                    <a:pt x="913" y="1513"/>
                    <a:pt x="915" y="1485"/>
                    <a:pt x="924" y="1457"/>
                  </a:cubicBezTo>
                  <a:cubicBezTo>
                    <a:pt x="539" y="1039"/>
                    <a:pt x="243" y="536"/>
                    <a:pt x="64"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5" name="Google Shape;5035;p45"/>
            <p:cNvSpPr/>
            <p:nvPr/>
          </p:nvSpPr>
          <p:spPr>
            <a:xfrm>
              <a:off x="8451179" y="3232721"/>
              <a:ext cx="259932" cy="372146"/>
            </a:xfrm>
            <a:custGeom>
              <a:avLst/>
              <a:gdLst/>
              <a:ahLst/>
              <a:cxnLst/>
              <a:rect l="l" t="t" r="r" b="b"/>
              <a:pathLst>
                <a:path w="1413" h="2023" extrusionOk="0">
                  <a:moveTo>
                    <a:pt x="70" y="0"/>
                  </a:moveTo>
                  <a:cubicBezTo>
                    <a:pt x="45" y="3"/>
                    <a:pt x="23" y="6"/>
                    <a:pt x="0" y="9"/>
                  </a:cubicBezTo>
                  <a:cubicBezTo>
                    <a:pt x="101" y="681"/>
                    <a:pt x="483" y="1208"/>
                    <a:pt x="796" y="1537"/>
                  </a:cubicBezTo>
                  <a:cubicBezTo>
                    <a:pt x="865" y="1610"/>
                    <a:pt x="938" y="1680"/>
                    <a:pt x="1010" y="1749"/>
                  </a:cubicBezTo>
                  <a:cubicBezTo>
                    <a:pt x="1116" y="1847"/>
                    <a:pt x="1220" y="1936"/>
                    <a:pt x="1331" y="2023"/>
                  </a:cubicBezTo>
                  <a:cubicBezTo>
                    <a:pt x="1359" y="2014"/>
                    <a:pt x="1384" y="2006"/>
                    <a:pt x="1412" y="1998"/>
                  </a:cubicBezTo>
                  <a:cubicBezTo>
                    <a:pt x="1214" y="1844"/>
                    <a:pt x="1019" y="1677"/>
                    <a:pt x="846" y="1487"/>
                  </a:cubicBezTo>
                  <a:cubicBezTo>
                    <a:pt x="545" y="1166"/>
                    <a:pt x="168" y="647"/>
                    <a:pt x="70"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6" name="Google Shape;5036;p45"/>
            <p:cNvSpPr/>
            <p:nvPr/>
          </p:nvSpPr>
          <p:spPr>
            <a:xfrm>
              <a:off x="8564681" y="3217820"/>
              <a:ext cx="293228" cy="335355"/>
            </a:xfrm>
            <a:custGeom>
              <a:avLst/>
              <a:gdLst/>
              <a:ahLst/>
              <a:cxnLst/>
              <a:rect l="l" t="t" r="r" b="b"/>
              <a:pathLst>
                <a:path w="1594" h="1823" extrusionOk="0">
                  <a:moveTo>
                    <a:pt x="61" y="0"/>
                  </a:moveTo>
                  <a:lnTo>
                    <a:pt x="0" y="34"/>
                  </a:lnTo>
                  <a:cubicBezTo>
                    <a:pt x="312" y="581"/>
                    <a:pt x="703" y="1074"/>
                    <a:pt x="1158" y="1510"/>
                  </a:cubicBezTo>
                  <a:cubicBezTo>
                    <a:pt x="1183" y="1535"/>
                    <a:pt x="1208" y="1557"/>
                    <a:pt x="1233" y="1579"/>
                  </a:cubicBezTo>
                  <a:cubicBezTo>
                    <a:pt x="1328" y="1671"/>
                    <a:pt x="1423" y="1747"/>
                    <a:pt x="1512" y="1822"/>
                  </a:cubicBezTo>
                  <a:cubicBezTo>
                    <a:pt x="1540" y="1811"/>
                    <a:pt x="1565" y="1800"/>
                    <a:pt x="1593" y="1794"/>
                  </a:cubicBezTo>
                  <a:cubicBezTo>
                    <a:pt x="1467" y="1699"/>
                    <a:pt x="1342" y="1588"/>
                    <a:pt x="1208" y="1462"/>
                  </a:cubicBezTo>
                  <a:cubicBezTo>
                    <a:pt x="759" y="1030"/>
                    <a:pt x="371" y="539"/>
                    <a:pt x="61"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7" name="Google Shape;5037;p45"/>
            <p:cNvSpPr/>
            <p:nvPr/>
          </p:nvSpPr>
          <p:spPr>
            <a:xfrm>
              <a:off x="8680022" y="3194642"/>
              <a:ext cx="339034" cy="284582"/>
            </a:xfrm>
            <a:custGeom>
              <a:avLst/>
              <a:gdLst/>
              <a:ahLst/>
              <a:cxnLst/>
              <a:rect l="l" t="t" r="r" b="b"/>
              <a:pathLst>
                <a:path w="1843" h="1547" extrusionOk="0">
                  <a:moveTo>
                    <a:pt x="59" y="1"/>
                  </a:moveTo>
                  <a:lnTo>
                    <a:pt x="1" y="40"/>
                  </a:lnTo>
                  <a:cubicBezTo>
                    <a:pt x="185" y="322"/>
                    <a:pt x="405" y="575"/>
                    <a:pt x="651" y="807"/>
                  </a:cubicBezTo>
                  <a:cubicBezTo>
                    <a:pt x="980" y="1111"/>
                    <a:pt x="1357" y="1362"/>
                    <a:pt x="1764" y="1546"/>
                  </a:cubicBezTo>
                  <a:cubicBezTo>
                    <a:pt x="1789" y="1532"/>
                    <a:pt x="1817" y="1518"/>
                    <a:pt x="1842" y="1504"/>
                  </a:cubicBezTo>
                  <a:cubicBezTo>
                    <a:pt x="1122" y="1186"/>
                    <a:pt x="492" y="659"/>
                    <a:pt x="59"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8" name="Google Shape;5038;p45"/>
            <p:cNvSpPr/>
            <p:nvPr/>
          </p:nvSpPr>
          <p:spPr>
            <a:xfrm>
              <a:off x="8792972" y="3162817"/>
              <a:ext cx="233258" cy="157284"/>
            </a:xfrm>
            <a:custGeom>
              <a:avLst/>
              <a:gdLst/>
              <a:ahLst/>
              <a:cxnLst/>
              <a:rect l="l" t="t" r="r" b="b"/>
              <a:pathLst>
                <a:path w="1268" h="855" extrusionOk="0">
                  <a:moveTo>
                    <a:pt x="45" y="1"/>
                  </a:moveTo>
                  <a:lnTo>
                    <a:pt x="0" y="57"/>
                  </a:lnTo>
                  <a:cubicBezTo>
                    <a:pt x="391" y="366"/>
                    <a:pt x="815" y="634"/>
                    <a:pt x="1267" y="854"/>
                  </a:cubicBezTo>
                  <a:cubicBezTo>
                    <a:pt x="1248" y="815"/>
                    <a:pt x="1231" y="782"/>
                    <a:pt x="1217" y="746"/>
                  </a:cubicBezTo>
                  <a:cubicBezTo>
                    <a:pt x="801" y="536"/>
                    <a:pt x="408" y="285"/>
                    <a:pt x="45" y="1"/>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9" name="Google Shape;5039;p45"/>
            <p:cNvSpPr/>
            <p:nvPr/>
          </p:nvSpPr>
          <p:spPr>
            <a:xfrm>
              <a:off x="8934619" y="3124922"/>
              <a:ext cx="348048" cy="145878"/>
            </a:xfrm>
            <a:custGeom>
              <a:avLst/>
              <a:gdLst/>
              <a:ahLst/>
              <a:cxnLst/>
              <a:rect l="l" t="t" r="r" b="b"/>
              <a:pathLst>
                <a:path w="1892" h="793" extrusionOk="0">
                  <a:moveTo>
                    <a:pt x="79" y="0"/>
                  </a:moveTo>
                  <a:cubicBezTo>
                    <a:pt x="53" y="6"/>
                    <a:pt x="26" y="14"/>
                    <a:pt x="0" y="20"/>
                  </a:cubicBezTo>
                  <a:cubicBezTo>
                    <a:pt x="28" y="59"/>
                    <a:pt x="62" y="98"/>
                    <a:pt x="98" y="129"/>
                  </a:cubicBezTo>
                  <a:cubicBezTo>
                    <a:pt x="291" y="307"/>
                    <a:pt x="544" y="405"/>
                    <a:pt x="776" y="486"/>
                  </a:cubicBezTo>
                  <a:cubicBezTo>
                    <a:pt x="1116" y="603"/>
                    <a:pt x="1462" y="709"/>
                    <a:pt x="1814" y="793"/>
                  </a:cubicBezTo>
                  <a:cubicBezTo>
                    <a:pt x="1839" y="770"/>
                    <a:pt x="1867" y="754"/>
                    <a:pt x="1892" y="731"/>
                  </a:cubicBezTo>
                  <a:cubicBezTo>
                    <a:pt x="1521" y="645"/>
                    <a:pt x="1155" y="536"/>
                    <a:pt x="798" y="416"/>
                  </a:cubicBezTo>
                  <a:cubicBezTo>
                    <a:pt x="544" y="324"/>
                    <a:pt x="263" y="212"/>
                    <a:pt x="79"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0" name="Google Shape;5040;p45"/>
            <p:cNvSpPr/>
            <p:nvPr/>
          </p:nvSpPr>
          <p:spPr>
            <a:xfrm>
              <a:off x="9145067" y="3072126"/>
              <a:ext cx="275200" cy="90875"/>
            </a:xfrm>
            <a:custGeom>
              <a:avLst/>
              <a:gdLst/>
              <a:ahLst/>
              <a:cxnLst/>
              <a:rect l="l" t="t" r="r" b="b"/>
              <a:pathLst>
                <a:path w="1496" h="494" extrusionOk="0">
                  <a:moveTo>
                    <a:pt x="28" y="0"/>
                  </a:moveTo>
                  <a:lnTo>
                    <a:pt x="0" y="67"/>
                  </a:lnTo>
                  <a:cubicBezTo>
                    <a:pt x="455" y="273"/>
                    <a:pt x="932" y="416"/>
                    <a:pt x="1423" y="494"/>
                  </a:cubicBezTo>
                  <a:lnTo>
                    <a:pt x="1496" y="430"/>
                  </a:lnTo>
                  <a:cubicBezTo>
                    <a:pt x="991" y="357"/>
                    <a:pt x="497" y="209"/>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1" name="Google Shape;5041;p45"/>
            <p:cNvSpPr/>
            <p:nvPr/>
          </p:nvSpPr>
          <p:spPr>
            <a:xfrm>
              <a:off x="9334911" y="3013076"/>
              <a:ext cx="202905" cy="41206"/>
            </a:xfrm>
            <a:custGeom>
              <a:avLst/>
              <a:gdLst/>
              <a:ahLst/>
              <a:cxnLst/>
              <a:rect l="l" t="t" r="r" b="b"/>
              <a:pathLst>
                <a:path w="1103" h="224" extrusionOk="0">
                  <a:moveTo>
                    <a:pt x="101" y="0"/>
                  </a:moveTo>
                  <a:cubicBezTo>
                    <a:pt x="67" y="11"/>
                    <a:pt x="34" y="23"/>
                    <a:pt x="1" y="34"/>
                  </a:cubicBezTo>
                  <a:cubicBezTo>
                    <a:pt x="118" y="98"/>
                    <a:pt x="254" y="126"/>
                    <a:pt x="374" y="148"/>
                  </a:cubicBezTo>
                  <a:cubicBezTo>
                    <a:pt x="589" y="187"/>
                    <a:pt x="812" y="209"/>
                    <a:pt x="1033" y="223"/>
                  </a:cubicBezTo>
                  <a:cubicBezTo>
                    <a:pt x="1058" y="201"/>
                    <a:pt x="1077" y="179"/>
                    <a:pt x="1102" y="151"/>
                  </a:cubicBezTo>
                  <a:cubicBezTo>
                    <a:pt x="863" y="140"/>
                    <a:pt x="625" y="117"/>
                    <a:pt x="388" y="76"/>
                  </a:cubicBezTo>
                  <a:cubicBezTo>
                    <a:pt x="293" y="62"/>
                    <a:pt x="193" y="39"/>
                    <a:pt x="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2" name="Google Shape;5042;p45"/>
            <p:cNvSpPr/>
            <p:nvPr/>
          </p:nvSpPr>
          <p:spPr>
            <a:xfrm>
              <a:off x="8782670" y="2813850"/>
              <a:ext cx="134657" cy="349703"/>
            </a:xfrm>
            <a:custGeom>
              <a:avLst/>
              <a:gdLst/>
              <a:ahLst/>
              <a:cxnLst/>
              <a:rect l="l" t="t" r="r" b="b"/>
              <a:pathLst>
                <a:path w="732" h="1901" extrusionOk="0">
                  <a:moveTo>
                    <a:pt x="656" y="1"/>
                  </a:moveTo>
                  <a:cubicBezTo>
                    <a:pt x="361" y="595"/>
                    <a:pt x="140" y="1228"/>
                    <a:pt x="1" y="1884"/>
                  </a:cubicBezTo>
                  <a:lnTo>
                    <a:pt x="70" y="1901"/>
                  </a:lnTo>
                  <a:cubicBezTo>
                    <a:pt x="210" y="1242"/>
                    <a:pt x="433" y="606"/>
                    <a:pt x="732" y="6"/>
                  </a:cubicBezTo>
                  <a:cubicBezTo>
                    <a:pt x="709" y="4"/>
                    <a:pt x="681" y="4"/>
                    <a:pt x="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3" name="Google Shape;5043;p45"/>
            <p:cNvSpPr/>
            <p:nvPr/>
          </p:nvSpPr>
          <p:spPr>
            <a:xfrm>
              <a:off x="9016664" y="2837948"/>
              <a:ext cx="110558" cy="258828"/>
            </a:xfrm>
            <a:custGeom>
              <a:avLst/>
              <a:gdLst/>
              <a:ahLst/>
              <a:cxnLst/>
              <a:rect l="l" t="t" r="r" b="b"/>
              <a:pathLst>
                <a:path w="601" h="1407" extrusionOk="0">
                  <a:moveTo>
                    <a:pt x="601" y="1"/>
                  </a:moveTo>
                  <a:cubicBezTo>
                    <a:pt x="573" y="1"/>
                    <a:pt x="545" y="4"/>
                    <a:pt x="517" y="4"/>
                  </a:cubicBezTo>
                  <a:cubicBezTo>
                    <a:pt x="260" y="431"/>
                    <a:pt x="82" y="908"/>
                    <a:pt x="1" y="1396"/>
                  </a:cubicBezTo>
                  <a:lnTo>
                    <a:pt x="71" y="1407"/>
                  </a:lnTo>
                  <a:cubicBezTo>
                    <a:pt x="151" y="910"/>
                    <a:pt x="336" y="431"/>
                    <a:pt x="6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4" name="Google Shape;5044;p45"/>
            <p:cNvSpPr/>
            <p:nvPr/>
          </p:nvSpPr>
          <p:spPr>
            <a:xfrm>
              <a:off x="9203565" y="2840156"/>
              <a:ext cx="95106" cy="208976"/>
            </a:xfrm>
            <a:custGeom>
              <a:avLst/>
              <a:gdLst/>
              <a:ahLst/>
              <a:cxnLst/>
              <a:rect l="l" t="t" r="r" b="b"/>
              <a:pathLst>
                <a:path w="517" h="1136" extrusionOk="0">
                  <a:moveTo>
                    <a:pt x="436" y="0"/>
                  </a:moveTo>
                  <a:cubicBezTo>
                    <a:pt x="224" y="343"/>
                    <a:pt x="73" y="728"/>
                    <a:pt x="0" y="1122"/>
                  </a:cubicBezTo>
                  <a:lnTo>
                    <a:pt x="70" y="1135"/>
                  </a:lnTo>
                  <a:cubicBezTo>
                    <a:pt x="143" y="737"/>
                    <a:pt x="296" y="349"/>
                    <a:pt x="516" y="3"/>
                  </a:cubicBezTo>
                  <a:cubicBezTo>
                    <a:pt x="489" y="3"/>
                    <a:pt x="463" y="0"/>
                    <a:pt x="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5" name="Google Shape;5045;p45"/>
            <p:cNvSpPr/>
            <p:nvPr/>
          </p:nvSpPr>
          <p:spPr>
            <a:xfrm>
              <a:off x="9444182" y="2860023"/>
              <a:ext cx="70456" cy="109639"/>
            </a:xfrm>
            <a:custGeom>
              <a:avLst/>
              <a:gdLst/>
              <a:ahLst/>
              <a:cxnLst/>
              <a:rect l="l" t="t" r="r" b="b"/>
              <a:pathLst>
                <a:path w="383" h="596" extrusionOk="0">
                  <a:moveTo>
                    <a:pt x="302" y="1"/>
                  </a:moveTo>
                  <a:cubicBezTo>
                    <a:pt x="182" y="177"/>
                    <a:pt x="79" y="369"/>
                    <a:pt x="1" y="573"/>
                  </a:cubicBezTo>
                  <a:lnTo>
                    <a:pt x="65" y="595"/>
                  </a:lnTo>
                  <a:cubicBezTo>
                    <a:pt x="149" y="386"/>
                    <a:pt x="257" y="188"/>
                    <a:pt x="383" y="9"/>
                  </a:cubicBezTo>
                  <a:cubicBezTo>
                    <a:pt x="355" y="6"/>
                    <a:pt x="330" y="4"/>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6" name="Google Shape;5046;p45"/>
            <p:cNvSpPr/>
            <p:nvPr/>
          </p:nvSpPr>
          <p:spPr>
            <a:xfrm>
              <a:off x="8620604" y="2812930"/>
              <a:ext cx="88300" cy="379320"/>
            </a:xfrm>
            <a:custGeom>
              <a:avLst/>
              <a:gdLst/>
              <a:ahLst/>
              <a:cxnLst/>
              <a:rect l="l" t="t" r="r" b="b"/>
              <a:pathLst>
                <a:path w="480" h="2062" extrusionOk="0">
                  <a:moveTo>
                    <a:pt x="480" y="0"/>
                  </a:moveTo>
                  <a:lnTo>
                    <a:pt x="480" y="0"/>
                  </a:lnTo>
                  <a:cubicBezTo>
                    <a:pt x="455" y="6"/>
                    <a:pt x="427" y="6"/>
                    <a:pt x="399" y="9"/>
                  </a:cubicBezTo>
                  <a:cubicBezTo>
                    <a:pt x="134" y="656"/>
                    <a:pt x="0" y="1359"/>
                    <a:pt x="0" y="2059"/>
                  </a:cubicBezTo>
                  <a:lnTo>
                    <a:pt x="73" y="2062"/>
                  </a:lnTo>
                  <a:cubicBezTo>
                    <a:pt x="73" y="1359"/>
                    <a:pt x="215" y="653"/>
                    <a:pt x="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7" name="Google Shape;5047;p45"/>
            <p:cNvSpPr/>
            <p:nvPr/>
          </p:nvSpPr>
          <p:spPr>
            <a:xfrm>
              <a:off x="8384403" y="2852849"/>
              <a:ext cx="115709" cy="383000"/>
            </a:xfrm>
            <a:custGeom>
              <a:avLst/>
              <a:gdLst/>
              <a:ahLst/>
              <a:cxnLst/>
              <a:rect l="l" t="t" r="r" b="b"/>
              <a:pathLst>
                <a:path w="629" h="2082" extrusionOk="0">
                  <a:moveTo>
                    <a:pt x="629" y="1"/>
                  </a:moveTo>
                  <a:lnTo>
                    <a:pt x="629" y="1"/>
                  </a:lnTo>
                  <a:cubicBezTo>
                    <a:pt x="595" y="6"/>
                    <a:pt x="564" y="18"/>
                    <a:pt x="534" y="29"/>
                  </a:cubicBezTo>
                  <a:cubicBezTo>
                    <a:pt x="419" y="255"/>
                    <a:pt x="308" y="486"/>
                    <a:pt x="224" y="726"/>
                  </a:cubicBezTo>
                  <a:cubicBezTo>
                    <a:pt x="48" y="1214"/>
                    <a:pt x="1" y="1672"/>
                    <a:pt x="73" y="2082"/>
                  </a:cubicBezTo>
                  <a:lnTo>
                    <a:pt x="143" y="2068"/>
                  </a:lnTo>
                  <a:cubicBezTo>
                    <a:pt x="73" y="1672"/>
                    <a:pt x="121" y="1226"/>
                    <a:pt x="285" y="751"/>
                  </a:cubicBezTo>
                  <a:cubicBezTo>
                    <a:pt x="380" y="492"/>
                    <a:pt x="497" y="244"/>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8" name="Google Shape;5048;p45"/>
            <p:cNvSpPr/>
            <p:nvPr/>
          </p:nvSpPr>
          <p:spPr>
            <a:xfrm>
              <a:off x="8152432" y="2908772"/>
              <a:ext cx="127483" cy="370858"/>
            </a:xfrm>
            <a:custGeom>
              <a:avLst/>
              <a:gdLst/>
              <a:ahLst/>
              <a:cxnLst/>
              <a:rect l="l" t="t" r="r" b="b"/>
              <a:pathLst>
                <a:path w="693" h="2016" extrusionOk="0">
                  <a:moveTo>
                    <a:pt x="693" y="1"/>
                  </a:moveTo>
                  <a:lnTo>
                    <a:pt x="693" y="1"/>
                  </a:lnTo>
                  <a:cubicBezTo>
                    <a:pt x="665" y="6"/>
                    <a:pt x="634" y="15"/>
                    <a:pt x="601" y="20"/>
                  </a:cubicBezTo>
                  <a:cubicBezTo>
                    <a:pt x="285" y="643"/>
                    <a:pt x="79" y="1320"/>
                    <a:pt x="1" y="2010"/>
                  </a:cubicBezTo>
                  <a:lnTo>
                    <a:pt x="76" y="2015"/>
                  </a:lnTo>
                  <a:cubicBezTo>
                    <a:pt x="151" y="1315"/>
                    <a:pt x="364" y="629"/>
                    <a:pt x="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9" name="Google Shape;5049;p45"/>
            <p:cNvSpPr/>
            <p:nvPr/>
          </p:nvSpPr>
          <p:spPr>
            <a:xfrm>
              <a:off x="7971786" y="3014547"/>
              <a:ext cx="41390" cy="250182"/>
            </a:xfrm>
            <a:custGeom>
              <a:avLst/>
              <a:gdLst/>
              <a:ahLst/>
              <a:cxnLst/>
              <a:rect l="l" t="t" r="r" b="b"/>
              <a:pathLst>
                <a:path w="225" h="1360" extrusionOk="0">
                  <a:moveTo>
                    <a:pt x="224" y="1"/>
                  </a:moveTo>
                  <a:lnTo>
                    <a:pt x="224" y="1"/>
                  </a:lnTo>
                  <a:cubicBezTo>
                    <a:pt x="196" y="17"/>
                    <a:pt x="165" y="40"/>
                    <a:pt x="138" y="56"/>
                  </a:cubicBezTo>
                  <a:cubicBezTo>
                    <a:pt x="34" y="480"/>
                    <a:pt x="1" y="921"/>
                    <a:pt x="34" y="1359"/>
                  </a:cubicBezTo>
                  <a:lnTo>
                    <a:pt x="107" y="1354"/>
                  </a:lnTo>
                  <a:cubicBezTo>
                    <a:pt x="73" y="896"/>
                    <a:pt x="112" y="436"/>
                    <a:pt x="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0" name="Google Shape;5050;p45"/>
            <p:cNvSpPr/>
            <p:nvPr/>
          </p:nvSpPr>
          <p:spPr>
            <a:xfrm>
              <a:off x="7797946" y="2889824"/>
              <a:ext cx="1871216" cy="779244"/>
            </a:xfrm>
            <a:custGeom>
              <a:avLst/>
              <a:gdLst/>
              <a:ahLst/>
              <a:cxnLst/>
              <a:rect l="l" t="t" r="r" b="b"/>
              <a:pathLst>
                <a:path w="10172" h="4236" extrusionOk="0">
                  <a:moveTo>
                    <a:pt x="10172" y="1"/>
                  </a:moveTo>
                  <a:lnTo>
                    <a:pt x="10172" y="1"/>
                  </a:lnTo>
                  <a:cubicBezTo>
                    <a:pt x="9731" y="215"/>
                    <a:pt x="9279" y="400"/>
                    <a:pt x="8816" y="553"/>
                  </a:cubicBezTo>
                  <a:cubicBezTo>
                    <a:pt x="8701" y="592"/>
                    <a:pt x="8587" y="628"/>
                    <a:pt x="8470" y="665"/>
                  </a:cubicBezTo>
                  <a:cubicBezTo>
                    <a:pt x="8436" y="676"/>
                    <a:pt x="8406" y="684"/>
                    <a:pt x="8369" y="695"/>
                  </a:cubicBezTo>
                  <a:cubicBezTo>
                    <a:pt x="8130" y="765"/>
                    <a:pt x="7890" y="832"/>
                    <a:pt x="7647" y="899"/>
                  </a:cubicBezTo>
                  <a:cubicBezTo>
                    <a:pt x="7463" y="946"/>
                    <a:pt x="7281" y="999"/>
                    <a:pt x="7100" y="1047"/>
                  </a:cubicBezTo>
                  <a:cubicBezTo>
                    <a:pt x="7069" y="1058"/>
                    <a:pt x="7042" y="1066"/>
                    <a:pt x="7014" y="1072"/>
                  </a:cubicBezTo>
                  <a:cubicBezTo>
                    <a:pt x="6763" y="1142"/>
                    <a:pt x="6514" y="1209"/>
                    <a:pt x="6263" y="1276"/>
                  </a:cubicBezTo>
                  <a:cubicBezTo>
                    <a:pt x="6238" y="1281"/>
                    <a:pt x="6210" y="1290"/>
                    <a:pt x="6188" y="1295"/>
                  </a:cubicBezTo>
                  <a:cubicBezTo>
                    <a:pt x="6179" y="1298"/>
                    <a:pt x="6174" y="1298"/>
                    <a:pt x="6166" y="1303"/>
                  </a:cubicBezTo>
                  <a:cubicBezTo>
                    <a:pt x="6163" y="1306"/>
                    <a:pt x="6163" y="1306"/>
                    <a:pt x="6160" y="1306"/>
                  </a:cubicBezTo>
                  <a:cubicBezTo>
                    <a:pt x="5926" y="1365"/>
                    <a:pt x="5694" y="1423"/>
                    <a:pt x="5463" y="1479"/>
                  </a:cubicBezTo>
                  <a:lnTo>
                    <a:pt x="5457" y="1479"/>
                  </a:lnTo>
                  <a:cubicBezTo>
                    <a:pt x="4969" y="1599"/>
                    <a:pt x="4480" y="1708"/>
                    <a:pt x="3989" y="1797"/>
                  </a:cubicBezTo>
                  <a:cubicBezTo>
                    <a:pt x="3970" y="1806"/>
                    <a:pt x="3945" y="1808"/>
                    <a:pt x="3920" y="1811"/>
                  </a:cubicBezTo>
                  <a:cubicBezTo>
                    <a:pt x="3836" y="1825"/>
                    <a:pt x="3755" y="1839"/>
                    <a:pt x="3671" y="1853"/>
                  </a:cubicBezTo>
                  <a:cubicBezTo>
                    <a:pt x="3658" y="1856"/>
                    <a:pt x="3641" y="1856"/>
                    <a:pt x="3624" y="1861"/>
                  </a:cubicBezTo>
                  <a:cubicBezTo>
                    <a:pt x="3599" y="1864"/>
                    <a:pt x="3579" y="1867"/>
                    <a:pt x="3554" y="1870"/>
                  </a:cubicBezTo>
                  <a:cubicBezTo>
                    <a:pt x="3245" y="1923"/>
                    <a:pt x="2932" y="1965"/>
                    <a:pt x="2622" y="2001"/>
                  </a:cubicBezTo>
                  <a:cubicBezTo>
                    <a:pt x="2620" y="2004"/>
                    <a:pt x="2611" y="2004"/>
                    <a:pt x="2606" y="2004"/>
                  </a:cubicBezTo>
                  <a:cubicBezTo>
                    <a:pt x="2410" y="2023"/>
                    <a:pt x="2212" y="2046"/>
                    <a:pt x="2017" y="2062"/>
                  </a:cubicBezTo>
                  <a:lnTo>
                    <a:pt x="2006" y="2062"/>
                  </a:lnTo>
                  <a:cubicBezTo>
                    <a:pt x="1981" y="2065"/>
                    <a:pt x="1959" y="2065"/>
                    <a:pt x="1939" y="2068"/>
                  </a:cubicBezTo>
                  <a:lnTo>
                    <a:pt x="1933" y="2068"/>
                  </a:lnTo>
                  <a:cubicBezTo>
                    <a:pt x="1359" y="2118"/>
                    <a:pt x="790" y="2149"/>
                    <a:pt x="212" y="2166"/>
                  </a:cubicBezTo>
                  <a:cubicBezTo>
                    <a:pt x="140" y="2171"/>
                    <a:pt x="70" y="2174"/>
                    <a:pt x="0" y="2174"/>
                  </a:cubicBezTo>
                  <a:cubicBezTo>
                    <a:pt x="0" y="2185"/>
                    <a:pt x="3" y="2193"/>
                    <a:pt x="6" y="2205"/>
                  </a:cubicBezTo>
                  <a:cubicBezTo>
                    <a:pt x="251" y="2896"/>
                    <a:pt x="837" y="3427"/>
                    <a:pt x="1498" y="3736"/>
                  </a:cubicBezTo>
                  <a:cubicBezTo>
                    <a:pt x="2162" y="4049"/>
                    <a:pt x="2899" y="4166"/>
                    <a:pt x="3627" y="4236"/>
                  </a:cubicBezTo>
                  <a:cubicBezTo>
                    <a:pt x="3602" y="3990"/>
                    <a:pt x="3655" y="3764"/>
                    <a:pt x="3694" y="3530"/>
                  </a:cubicBezTo>
                  <a:cubicBezTo>
                    <a:pt x="3697" y="3502"/>
                    <a:pt x="3705" y="3471"/>
                    <a:pt x="3708" y="3443"/>
                  </a:cubicBezTo>
                  <a:lnTo>
                    <a:pt x="3719" y="3360"/>
                  </a:lnTo>
                  <a:cubicBezTo>
                    <a:pt x="3931" y="3586"/>
                    <a:pt x="4176" y="3792"/>
                    <a:pt x="4366" y="4040"/>
                  </a:cubicBezTo>
                  <a:cubicBezTo>
                    <a:pt x="5256" y="3795"/>
                    <a:pt x="6196" y="3454"/>
                    <a:pt x="6997" y="2949"/>
                  </a:cubicBezTo>
                  <a:cubicBezTo>
                    <a:pt x="6866" y="2768"/>
                    <a:pt x="6782" y="2534"/>
                    <a:pt x="6690" y="2325"/>
                  </a:cubicBezTo>
                  <a:lnTo>
                    <a:pt x="6637" y="2219"/>
                  </a:lnTo>
                  <a:cubicBezTo>
                    <a:pt x="6637" y="2216"/>
                    <a:pt x="6634" y="2216"/>
                    <a:pt x="6634" y="2213"/>
                  </a:cubicBezTo>
                  <a:lnTo>
                    <a:pt x="6634" y="2213"/>
                  </a:lnTo>
                  <a:cubicBezTo>
                    <a:pt x="6863" y="2350"/>
                    <a:pt x="7117" y="2386"/>
                    <a:pt x="7374" y="2475"/>
                  </a:cubicBezTo>
                  <a:cubicBezTo>
                    <a:pt x="8428" y="1836"/>
                    <a:pt x="9427" y="983"/>
                    <a:pt x="10172" y="1"/>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1" name="Google Shape;5051;p45"/>
            <p:cNvSpPr/>
            <p:nvPr/>
          </p:nvSpPr>
          <p:spPr>
            <a:xfrm>
              <a:off x="5982653" y="1822319"/>
              <a:ext cx="1037888" cy="1759370"/>
            </a:xfrm>
            <a:custGeom>
              <a:avLst/>
              <a:gdLst/>
              <a:ahLst/>
              <a:cxnLst/>
              <a:rect l="l" t="t" r="r" b="b"/>
              <a:pathLst>
                <a:path w="5642" h="9564" extrusionOk="0">
                  <a:moveTo>
                    <a:pt x="1" y="1"/>
                  </a:moveTo>
                  <a:lnTo>
                    <a:pt x="1" y="1"/>
                  </a:lnTo>
                  <a:cubicBezTo>
                    <a:pt x="45" y="1187"/>
                    <a:pt x="174" y="2369"/>
                    <a:pt x="511" y="3510"/>
                  </a:cubicBezTo>
                  <a:cubicBezTo>
                    <a:pt x="773" y="3586"/>
                    <a:pt x="994" y="3616"/>
                    <a:pt x="1270" y="3628"/>
                  </a:cubicBezTo>
                  <a:cubicBezTo>
                    <a:pt x="1005" y="3767"/>
                    <a:pt x="754" y="3862"/>
                    <a:pt x="461" y="3921"/>
                  </a:cubicBezTo>
                  <a:cubicBezTo>
                    <a:pt x="539" y="4861"/>
                    <a:pt x="801" y="5720"/>
                    <a:pt x="1289" y="6523"/>
                  </a:cubicBezTo>
                  <a:cubicBezTo>
                    <a:pt x="1581" y="6588"/>
                    <a:pt x="1871" y="6630"/>
                    <a:pt x="2164" y="6630"/>
                  </a:cubicBezTo>
                  <a:cubicBezTo>
                    <a:pt x="2277" y="6630"/>
                    <a:pt x="2391" y="6624"/>
                    <a:pt x="2506" y="6610"/>
                  </a:cubicBezTo>
                  <a:lnTo>
                    <a:pt x="2506" y="6610"/>
                  </a:lnTo>
                  <a:cubicBezTo>
                    <a:pt x="2177" y="6738"/>
                    <a:pt x="1850" y="6830"/>
                    <a:pt x="1496" y="6847"/>
                  </a:cubicBezTo>
                  <a:cubicBezTo>
                    <a:pt x="1772" y="7776"/>
                    <a:pt x="2350" y="8635"/>
                    <a:pt x="3145" y="9188"/>
                  </a:cubicBezTo>
                  <a:cubicBezTo>
                    <a:pt x="3388" y="9356"/>
                    <a:pt x="3734" y="9564"/>
                    <a:pt x="4030" y="9564"/>
                  </a:cubicBezTo>
                  <a:cubicBezTo>
                    <a:pt x="4121" y="9564"/>
                    <a:pt x="4208" y="9544"/>
                    <a:pt x="4286" y="9497"/>
                  </a:cubicBezTo>
                  <a:cubicBezTo>
                    <a:pt x="4911" y="9118"/>
                    <a:pt x="5307" y="8434"/>
                    <a:pt x="5474" y="7720"/>
                  </a:cubicBezTo>
                  <a:cubicBezTo>
                    <a:pt x="5642" y="7009"/>
                    <a:pt x="5608" y="6261"/>
                    <a:pt x="5524" y="5536"/>
                  </a:cubicBezTo>
                  <a:lnTo>
                    <a:pt x="5524" y="5536"/>
                  </a:lnTo>
                  <a:cubicBezTo>
                    <a:pt x="5234" y="5622"/>
                    <a:pt x="4947" y="5600"/>
                    <a:pt x="4648" y="5628"/>
                  </a:cubicBezTo>
                  <a:cubicBezTo>
                    <a:pt x="4827" y="5371"/>
                    <a:pt x="4972" y="5087"/>
                    <a:pt x="5178" y="4852"/>
                  </a:cubicBezTo>
                  <a:cubicBezTo>
                    <a:pt x="4757" y="4032"/>
                    <a:pt x="4227" y="3181"/>
                    <a:pt x="3580" y="2520"/>
                  </a:cubicBezTo>
                  <a:cubicBezTo>
                    <a:pt x="3404" y="2715"/>
                    <a:pt x="3142" y="2858"/>
                    <a:pt x="2935" y="3025"/>
                  </a:cubicBezTo>
                  <a:cubicBezTo>
                    <a:pt x="3019" y="2771"/>
                    <a:pt x="3005" y="2512"/>
                    <a:pt x="3041" y="2247"/>
                  </a:cubicBezTo>
                  <a:cubicBezTo>
                    <a:pt x="2185" y="1337"/>
                    <a:pt x="1130" y="52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2" name="Google Shape;5052;p45"/>
            <p:cNvSpPr/>
            <p:nvPr/>
          </p:nvSpPr>
          <p:spPr>
            <a:xfrm>
              <a:off x="6029930" y="2273935"/>
              <a:ext cx="276672" cy="79286"/>
            </a:xfrm>
            <a:custGeom>
              <a:avLst/>
              <a:gdLst/>
              <a:ahLst/>
              <a:cxnLst/>
              <a:rect l="l" t="t" r="r" b="b"/>
              <a:pathLst>
                <a:path w="1504" h="431" extrusionOk="0">
                  <a:moveTo>
                    <a:pt x="0" y="1"/>
                  </a:moveTo>
                  <a:lnTo>
                    <a:pt x="0" y="1"/>
                  </a:lnTo>
                  <a:cubicBezTo>
                    <a:pt x="3" y="29"/>
                    <a:pt x="9" y="54"/>
                    <a:pt x="14" y="82"/>
                  </a:cubicBezTo>
                  <a:cubicBezTo>
                    <a:pt x="497" y="235"/>
                    <a:pt x="993" y="350"/>
                    <a:pt x="1493" y="431"/>
                  </a:cubicBezTo>
                  <a:lnTo>
                    <a:pt x="1504" y="361"/>
                  </a:lnTo>
                  <a:cubicBezTo>
                    <a:pt x="991" y="277"/>
                    <a:pt x="488" y="160"/>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3" name="Google Shape;5053;p45"/>
            <p:cNvSpPr/>
            <p:nvPr/>
          </p:nvSpPr>
          <p:spPr>
            <a:xfrm>
              <a:off x="6119150" y="2473712"/>
              <a:ext cx="256805" cy="36056"/>
            </a:xfrm>
            <a:custGeom>
              <a:avLst/>
              <a:gdLst/>
              <a:ahLst/>
              <a:cxnLst/>
              <a:rect l="l" t="t" r="r" b="b"/>
              <a:pathLst>
                <a:path w="1396" h="196" extrusionOk="0">
                  <a:moveTo>
                    <a:pt x="3" y="0"/>
                  </a:moveTo>
                  <a:lnTo>
                    <a:pt x="1" y="25"/>
                  </a:lnTo>
                  <a:cubicBezTo>
                    <a:pt x="170" y="59"/>
                    <a:pt x="331" y="78"/>
                    <a:pt x="516" y="84"/>
                  </a:cubicBezTo>
                  <a:lnTo>
                    <a:pt x="516" y="84"/>
                  </a:lnTo>
                  <a:cubicBezTo>
                    <a:pt x="344" y="63"/>
                    <a:pt x="173" y="35"/>
                    <a:pt x="3" y="0"/>
                  </a:cubicBezTo>
                  <a:close/>
                  <a:moveTo>
                    <a:pt x="516" y="84"/>
                  </a:moveTo>
                  <a:cubicBezTo>
                    <a:pt x="517" y="84"/>
                    <a:pt x="518" y="84"/>
                    <a:pt x="519" y="84"/>
                  </a:cubicBezTo>
                  <a:lnTo>
                    <a:pt x="519" y="84"/>
                  </a:lnTo>
                  <a:cubicBezTo>
                    <a:pt x="519" y="84"/>
                    <a:pt x="519" y="84"/>
                    <a:pt x="520" y="84"/>
                  </a:cubicBezTo>
                  <a:cubicBezTo>
                    <a:pt x="518" y="84"/>
                    <a:pt x="517" y="84"/>
                    <a:pt x="516" y="84"/>
                  </a:cubicBezTo>
                  <a:close/>
                  <a:moveTo>
                    <a:pt x="519" y="84"/>
                  </a:moveTo>
                  <a:lnTo>
                    <a:pt x="519" y="84"/>
                  </a:lnTo>
                  <a:cubicBezTo>
                    <a:pt x="480" y="106"/>
                    <a:pt x="447" y="123"/>
                    <a:pt x="408" y="140"/>
                  </a:cubicBezTo>
                  <a:cubicBezTo>
                    <a:pt x="680" y="174"/>
                    <a:pt x="951" y="195"/>
                    <a:pt x="1224" y="195"/>
                  </a:cubicBezTo>
                  <a:cubicBezTo>
                    <a:pt x="1281" y="195"/>
                    <a:pt x="1338" y="195"/>
                    <a:pt x="1396" y="193"/>
                  </a:cubicBezTo>
                  <a:lnTo>
                    <a:pt x="1393" y="123"/>
                  </a:lnTo>
                  <a:cubicBezTo>
                    <a:pt x="1334" y="125"/>
                    <a:pt x="1276" y="126"/>
                    <a:pt x="1218" y="126"/>
                  </a:cubicBezTo>
                  <a:cubicBezTo>
                    <a:pt x="984" y="126"/>
                    <a:pt x="751" y="112"/>
                    <a:pt x="519" y="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4" name="Google Shape;5054;p45"/>
            <p:cNvSpPr/>
            <p:nvPr/>
          </p:nvSpPr>
          <p:spPr>
            <a:xfrm>
              <a:off x="6003625" y="2111316"/>
              <a:ext cx="195731" cy="61258"/>
            </a:xfrm>
            <a:custGeom>
              <a:avLst/>
              <a:gdLst/>
              <a:ahLst/>
              <a:cxnLst/>
              <a:rect l="l" t="t" r="r" b="b"/>
              <a:pathLst>
                <a:path w="1064" h="333" extrusionOk="0">
                  <a:moveTo>
                    <a:pt x="1" y="1"/>
                  </a:moveTo>
                  <a:lnTo>
                    <a:pt x="1" y="1"/>
                  </a:lnTo>
                  <a:cubicBezTo>
                    <a:pt x="4" y="26"/>
                    <a:pt x="7" y="54"/>
                    <a:pt x="12" y="81"/>
                  </a:cubicBezTo>
                  <a:cubicBezTo>
                    <a:pt x="347" y="210"/>
                    <a:pt x="698" y="296"/>
                    <a:pt x="1058" y="333"/>
                  </a:cubicBezTo>
                  <a:lnTo>
                    <a:pt x="1064" y="257"/>
                  </a:lnTo>
                  <a:cubicBezTo>
                    <a:pt x="698" y="221"/>
                    <a:pt x="341" y="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5" name="Google Shape;5055;p45"/>
            <p:cNvSpPr/>
            <p:nvPr/>
          </p:nvSpPr>
          <p:spPr>
            <a:xfrm>
              <a:off x="6091004" y="2684528"/>
              <a:ext cx="366995" cy="39735"/>
            </a:xfrm>
            <a:custGeom>
              <a:avLst/>
              <a:gdLst/>
              <a:ahLst/>
              <a:cxnLst/>
              <a:rect l="l" t="t" r="r" b="b"/>
              <a:pathLst>
                <a:path w="1995" h="216" extrusionOk="0">
                  <a:moveTo>
                    <a:pt x="1978" y="1"/>
                  </a:moveTo>
                  <a:cubicBezTo>
                    <a:pt x="1564" y="97"/>
                    <a:pt x="1141" y="144"/>
                    <a:pt x="718" y="144"/>
                  </a:cubicBezTo>
                  <a:cubicBezTo>
                    <a:pt x="478" y="144"/>
                    <a:pt x="238" y="129"/>
                    <a:pt x="0" y="98"/>
                  </a:cubicBezTo>
                  <a:lnTo>
                    <a:pt x="0" y="98"/>
                  </a:lnTo>
                  <a:cubicBezTo>
                    <a:pt x="6" y="123"/>
                    <a:pt x="9" y="149"/>
                    <a:pt x="17" y="174"/>
                  </a:cubicBezTo>
                  <a:cubicBezTo>
                    <a:pt x="248" y="201"/>
                    <a:pt x="482" y="215"/>
                    <a:pt x="716" y="215"/>
                  </a:cubicBezTo>
                  <a:cubicBezTo>
                    <a:pt x="1146" y="215"/>
                    <a:pt x="1578" y="168"/>
                    <a:pt x="1995" y="70"/>
                  </a:cubicBezTo>
                  <a:lnTo>
                    <a:pt x="1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6" name="Google Shape;5056;p45"/>
            <p:cNvSpPr/>
            <p:nvPr/>
          </p:nvSpPr>
          <p:spPr>
            <a:xfrm>
              <a:off x="6143248" y="2868301"/>
              <a:ext cx="408202" cy="33848"/>
            </a:xfrm>
            <a:custGeom>
              <a:avLst/>
              <a:gdLst/>
              <a:ahLst/>
              <a:cxnLst/>
              <a:rect l="l" t="t" r="r" b="b"/>
              <a:pathLst>
                <a:path w="2219" h="184" extrusionOk="0">
                  <a:moveTo>
                    <a:pt x="2210" y="0"/>
                  </a:moveTo>
                  <a:cubicBezTo>
                    <a:pt x="1822" y="76"/>
                    <a:pt x="1429" y="114"/>
                    <a:pt x="1036" y="114"/>
                  </a:cubicBezTo>
                  <a:cubicBezTo>
                    <a:pt x="690" y="114"/>
                    <a:pt x="343" y="84"/>
                    <a:pt x="1" y="26"/>
                  </a:cubicBezTo>
                  <a:lnTo>
                    <a:pt x="1" y="26"/>
                  </a:lnTo>
                  <a:cubicBezTo>
                    <a:pt x="12" y="48"/>
                    <a:pt x="23" y="76"/>
                    <a:pt x="31" y="101"/>
                  </a:cubicBezTo>
                  <a:cubicBezTo>
                    <a:pt x="364" y="156"/>
                    <a:pt x="701" y="183"/>
                    <a:pt x="1038" y="183"/>
                  </a:cubicBezTo>
                  <a:cubicBezTo>
                    <a:pt x="1435" y="183"/>
                    <a:pt x="1831" y="146"/>
                    <a:pt x="2219" y="70"/>
                  </a:cubicBezTo>
                  <a:lnTo>
                    <a:pt x="22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7" name="Google Shape;5057;p45"/>
            <p:cNvSpPr/>
            <p:nvPr/>
          </p:nvSpPr>
          <p:spPr>
            <a:xfrm>
              <a:off x="6257302" y="3079668"/>
              <a:ext cx="379872" cy="47093"/>
            </a:xfrm>
            <a:custGeom>
              <a:avLst/>
              <a:gdLst/>
              <a:ahLst/>
              <a:cxnLst/>
              <a:rect l="l" t="t" r="r" b="b"/>
              <a:pathLst>
                <a:path w="2065" h="256" extrusionOk="0">
                  <a:moveTo>
                    <a:pt x="106" y="1"/>
                  </a:moveTo>
                  <a:cubicBezTo>
                    <a:pt x="73" y="6"/>
                    <a:pt x="34" y="6"/>
                    <a:pt x="0" y="9"/>
                  </a:cubicBezTo>
                  <a:cubicBezTo>
                    <a:pt x="3" y="23"/>
                    <a:pt x="6" y="34"/>
                    <a:pt x="9" y="48"/>
                  </a:cubicBezTo>
                  <a:cubicBezTo>
                    <a:pt x="478" y="186"/>
                    <a:pt x="964" y="256"/>
                    <a:pt x="1451" y="256"/>
                  </a:cubicBezTo>
                  <a:cubicBezTo>
                    <a:pt x="1656" y="256"/>
                    <a:pt x="1861" y="243"/>
                    <a:pt x="2065" y="218"/>
                  </a:cubicBezTo>
                  <a:lnTo>
                    <a:pt x="2056" y="149"/>
                  </a:lnTo>
                  <a:cubicBezTo>
                    <a:pt x="1858" y="173"/>
                    <a:pt x="1658" y="186"/>
                    <a:pt x="1458" y="186"/>
                  </a:cubicBezTo>
                  <a:cubicBezTo>
                    <a:pt x="1004" y="186"/>
                    <a:pt x="548" y="123"/>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8" name="Google Shape;5058;p45"/>
            <p:cNvSpPr/>
            <p:nvPr/>
          </p:nvSpPr>
          <p:spPr>
            <a:xfrm>
              <a:off x="6339347" y="3269696"/>
              <a:ext cx="334803" cy="37711"/>
            </a:xfrm>
            <a:custGeom>
              <a:avLst/>
              <a:gdLst/>
              <a:ahLst/>
              <a:cxnLst/>
              <a:rect l="l" t="t" r="r" b="b"/>
              <a:pathLst>
                <a:path w="1820" h="205" extrusionOk="0">
                  <a:moveTo>
                    <a:pt x="1" y="0"/>
                  </a:moveTo>
                  <a:cubicBezTo>
                    <a:pt x="17" y="28"/>
                    <a:pt x="31" y="53"/>
                    <a:pt x="48" y="81"/>
                  </a:cubicBezTo>
                  <a:cubicBezTo>
                    <a:pt x="480" y="164"/>
                    <a:pt x="919" y="205"/>
                    <a:pt x="1359" y="205"/>
                  </a:cubicBezTo>
                  <a:cubicBezTo>
                    <a:pt x="1512" y="205"/>
                    <a:pt x="1666" y="200"/>
                    <a:pt x="1819" y="190"/>
                  </a:cubicBezTo>
                  <a:lnTo>
                    <a:pt x="1817" y="120"/>
                  </a:lnTo>
                  <a:cubicBezTo>
                    <a:pt x="1660" y="131"/>
                    <a:pt x="1503" y="136"/>
                    <a:pt x="1347" y="136"/>
                  </a:cubicBezTo>
                  <a:cubicBezTo>
                    <a:pt x="896" y="136"/>
                    <a:pt x="446" y="91"/>
                    <a:pt x="1" y="0"/>
                  </a:cubicBez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5"/>
            <p:cNvSpPr/>
            <p:nvPr/>
          </p:nvSpPr>
          <p:spPr>
            <a:xfrm>
              <a:off x="6667711" y="2945747"/>
              <a:ext cx="341609" cy="284030"/>
            </a:xfrm>
            <a:custGeom>
              <a:avLst/>
              <a:gdLst/>
              <a:ahLst/>
              <a:cxnLst/>
              <a:rect l="l" t="t" r="r" b="b"/>
              <a:pathLst>
                <a:path w="1857" h="1544" extrusionOk="0">
                  <a:moveTo>
                    <a:pt x="1848" y="1"/>
                  </a:moveTo>
                  <a:cubicBezTo>
                    <a:pt x="1334" y="567"/>
                    <a:pt x="757" y="1172"/>
                    <a:pt x="1" y="1477"/>
                  </a:cubicBezTo>
                  <a:lnTo>
                    <a:pt x="29" y="1543"/>
                  </a:lnTo>
                  <a:cubicBezTo>
                    <a:pt x="771" y="1245"/>
                    <a:pt x="1368" y="640"/>
                    <a:pt x="1856" y="101"/>
                  </a:cubicBezTo>
                  <a:cubicBezTo>
                    <a:pt x="1851" y="68"/>
                    <a:pt x="1851" y="31"/>
                    <a:pt x="1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5"/>
            <p:cNvSpPr/>
            <p:nvPr/>
          </p:nvSpPr>
          <p:spPr>
            <a:xfrm>
              <a:off x="6623193" y="2855424"/>
              <a:ext cx="246503" cy="221853"/>
            </a:xfrm>
            <a:custGeom>
              <a:avLst/>
              <a:gdLst/>
              <a:ahLst/>
              <a:cxnLst/>
              <a:rect l="l" t="t" r="r" b="b"/>
              <a:pathLst>
                <a:path w="1340" h="1206" extrusionOk="0">
                  <a:moveTo>
                    <a:pt x="1339" y="1"/>
                  </a:moveTo>
                  <a:cubicBezTo>
                    <a:pt x="1309" y="1"/>
                    <a:pt x="1281" y="4"/>
                    <a:pt x="1250" y="4"/>
                  </a:cubicBezTo>
                  <a:cubicBezTo>
                    <a:pt x="918" y="464"/>
                    <a:pt x="488" y="857"/>
                    <a:pt x="0" y="1145"/>
                  </a:cubicBezTo>
                  <a:lnTo>
                    <a:pt x="37" y="1206"/>
                  </a:lnTo>
                  <a:cubicBezTo>
                    <a:pt x="550" y="907"/>
                    <a:pt x="999" y="489"/>
                    <a:pt x="1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5"/>
            <p:cNvSpPr/>
            <p:nvPr/>
          </p:nvSpPr>
          <p:spPr>
            <a:xfrm>
              <a:off x="6571869" y="2614256"/>
              <a:ext cx="315671" cy="329652"/>
            </a:xfrm>
            <a:custGeom>
              <a:avLst/>
              <a:gdLst/>
              <a:ahLst/>
              <a:cxnLst/>
              <a:rect l="l" t="t" r="r" b="b"/>
              <a:pathLst>
                <a:path w="1716" h="1792" extrusionOk="0">
                  <a:moveTo>
                    <a:pt x="1674" y="1"/>
                  </a:moveTo>
                  <a:cubicBezTo>
                    <a:pt x="1568" y="227"/>
                    <a:pt x="1443" y="450"/>
                    <a:pt x="1298" y="656"/>
                  </a:cubicBezTo>
                  <a:cubicBezTo>
                    <a:pt x="1044" y="1019"/>
                    <a:pt x="617" y="1496"/>
                    <a:pt x="0" y="1727"/>
                  </a:cubicBezTo>
                  <a:cubicBezTo>
                    <a:pt x="9" y="1747"/>
                    <a:pt x="17" y="1772"/>
                    <a:pt x="25" y="1792"/>
                  </a:cubicBezTo>
                  <a:cubicBezTo>
                    <a:pt x="661" y="1554"/>
                    <a:pt x="1097" y="1072"/>
                    <a:pt x="1353" y="698"/>
                  </a:cubicBezTo>
                  <a:cubicBezTo>
                    <a:pt x="1415" y="614"/>
                    <a:pt x="1465" y="531"/>
                    <a:pt x="1518" y="444"/>
                  </a:cubicBezTo>
                  <a:cubicBezTo>
                    <a:pt x="1590" y="324"/>
                    <a:pt x="1655" y="199"/>
                    <a:pt x="1716" y="73"/>
                  </a:cubicBezTo>
                  <a:lnTo>
                    <a:pt x="16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5"/>
            <p:cNvSpPr/>
            <p:nvPr/>
          </p:nvSpPr>
          <p:spPr>
            <a:xfrm>
              <a:off x="6533422" y="2482910"/>
              <a:ext cx="273177" cy="352647"/>
            </a:xfrm>
            <a:custGeom>
              <a:avLst/>
              <a:gdLst/>
              <a:ahLst/>
              <a:cxnLst/>
              <a:rect l="l" t="t" r="r" b="b"/>
              <a:pathLst>
                <a:path w="1485" h="1917" extrusionOk="0">
                  <a:moveTo>
                    <a:pt x="1434" y="0"/>
                  </a:moveTo>
                  <a:cubicBezTo>
                    <a:pt x="1367" y="140"/>
                    <a:pt x="1283" y="288"/>
                    <a:pt x="1191" y="441"/>
                  </a:cubicBezTo>
                  <a:cubicBezTo>
                    <a:pt x="865" y="971"/>
                    <a:pt x="463" y="1451"/>
                    <a:pt x="0" y="1864"/>
                  </a:cubicBezTo>
                  <a:lnTo>
                    <a:pt x="50" y="1917"/>
                  </a:lnTo>
                  <a:cubicBezTo>
                    <a:pt x="516" y="1496"/>
                    <a:pt x="921" y="1010"/>
                    <a:pt x="1253" y="477"/>
                  </a:cubicBezTo>
                  <a:cubicBezTo>
                    <a:pt x="1269" y="450"/>
                    <a:pt x="1289" y="419"/>
                    <a:pt x="1306" y="391"/>
                  </a:cubicBezTo>
                  <a:cubicBezTo>
                    <a:pt x="1375" y="279"/>
                    <a:pt x="1431" y="171"/>
                    <a:pt x="1484" y="65"/>
                  </a:cubicBezTo>
                  <a:cubicBezTo>
                    <a:pt x="1470" y="42"/>
                    <a:pt x="1456" y="17"/>
                    <a:pt x="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5"/>
            <p:cNvSpPr/>
            <p:nvPr/>
          </p:nvSpPr>
          <p:spPr>
            <a:xfrm>
              <a:off x="6487065" y="2339239"/>
              <a:ext cx="214310" cy="387598"/>
            </a:xfrm>
            <a:custGeom>
              <a:avLst/>
              <a:gdLst/>
              <a:ahLst/>
              <a:cxnLst/>
              <a:rect l="l" t="t" r="r" b="b"/>
              <a:pathLst>
                <a:path w="1165" h="2107" extrusionOk="0">
                  <a:moveTo>
                    <a:pt x="1103" y="0"/>
                  </a:moveTo>
                  <a:cubicBezTo>
                    <a:pt x="938" y="773"/>
                    <a:pt x="556" y="1498"/>
                    <a:pt x="1" y="2056"/>
                  </a:cubicBezTo>
                  <a:lnTo>
                    <a:pt x="54" y="2107"/>
                  </a:lnTo>
                  <a:cubicBezTo>
                    <a:pt x="291" y="1869"/>
                    <a:pt x="498" y="1599"/>
                    <a:pt x="668" y="1311"/>
                  </a:cubicBezTo>
                  <a:cubicBezTo>
                    <a:pt x="899" y="926"/>
                    <a:pt x="1067" y="505"/>
                    <a:pt x="1164" y="70"/>
                  </a:cubicBezTo>
                  <a:cubicBezTo>
                    <a:pt x="1142" y="48"/>
                    <a:pt x="1122" y="23"/>
                    <a:pt x="1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5"/>
            <p:cNvSpPr/>
            <p:nvPr/>
          </p:nvSpPr>
          <p:spPr>
            <a:xfrm>
              <a:off x="6434269" y="2363890"/>
              <a:ext cx="106511" cy="258828"/>
            </a:xfrm>
            <a:custGeom>
              <a:avLst/>
              <a:gdLst/>
              <a:ahLst/>
              <a:cxnLst/>
              <a:rect l="l" t="t" r="r" b="b"/>
              <a:pathLst>
                <a:path w="579" h="1407" extrusionOk="0">
                  <a:moveTo>
                    <a:pt x="578" y="0"/>
                  </a:moveTo>
                  <a:lnTo>
                    <a:pt x="578" y="0"/>
                  </a:lnTo>
                  <a:cubicBezTo>
                    <a:pt x="545" y="25"/>
                    <a:pt x="517" y="50"/>
                    <a:pt x="489" y="75"/>
                  </a:cubicBezTo>
                  <a:cubicBezTo>
                    <a:pt x="369" y="525"/>
                    <a:pt x="204" y="960"/>
                    <a:pt x="1" y="1375"/>
                  </a:cubicBezTo>
                  <a:lnTo>
                    <a:pt x="62" y="1406"/>
                  </a:lnTo>
                  <a:cubicBezTo>
                    <a:pt x="282" y="957"/>
                    <a:pt x="455" y="486"/>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5" name="Google Shape;5065;p45"/>
            <p:cNvSpPr/>
            <p:nvPr/>
          </p:nvSpPr>
          <p:spPr>
            <a:xfrm>
              <a:off x="6366573" y="2126217"/>
              <a:ext cx="75607" cy="367179"/>
            </a:xfrm>
            <a:custGeom>
              <a:avLst/>
              <a:gdLst/>
              <a:ahLst/>
              <a:cxnLst/>
              <a:rect l="l" t="t" r="r" b="b"/>
              <a:pathLst>
                <a:path w="411" h="1996" extrusionOk="0">
                  <a:moveTo>
                    <a:pt x="341" y="0"/>
                  </a:moveTo>
                  <a:cubicBezTo>
                    <a:pt x="332" y="377"/>
                    <a:pt x="302" y="756"/>
                    <a:pt x="257" y="1133"/>
                  </a:cubicBezTo>
                  <a:cubicBezTo>
                    <a:pt x="224" y="1401"/>
                    <a:pt x="173" y="1702"/>
                    <a:pt x="0" y="1925"/>
                  </a:cubicBezTo>
                  <a:cubicBezTo>
                    <a:pt x="12" y="1945"/>
                    <a:pt x="25" y="1970"/>
                    <a:pt x="37" y="1995"/>
                  </a:cubicBezTo>
                  <a:cubicBezTo>
                    <a:pt x="67" y="1956"/>
                    <a:pt x="95" y="1917"/>
                    <a:pt x="120" y="1875"/>
                  </a:cubicBezTo>
                  <a:cubicBezTo>
                    <a:pt x="251" y="1652"/>
                    <a:pt x="293" y="1381"/>
                    <a:pt x="327" y="1139"/>
                  </a:cubicBezTo>
                  <a:cubicBezTo>
                    <a:pt x="371" y="782"/>
                    <a:pt x="399" y="422"/>
                    <a:pt x="410" y="59"/>
                  </a:cubicBezTo>
                  <a:cubicBezTo>
                    <a:pt x="385" y="37"/>
                    <a:pt x="363" y="17"/>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6" name="Google Shape;5066;p45"/>
            <p:cNvSpPr/>
            <p:nvPr/>
          </p:nvSpPr>
          <p:spPr>
            <a:xfrm>
              <a:off x="6273122" y="2013267"/>
              <a:ext cx="39735" cy="282927"/>
            </a:xfrm>
            <a:custGeom>
              <a:avLst/>
              <a:gdLst/>
              <a:ahLst/>
              <a:cxnLst/>
              <a:rect l="l" t="t" r="r" b="b"/>
              <a:pathLst>
                <a:path w="216" h="1538" extrusionOk="0">
                  <a:moveTo>
                    <a:pt x="115" y="1"/>
                  </a:moveTo>
                  <a:lnTo>
                    <a:pt x="115" y="1"/>
                  </a:lnTo>
                  <a:cubicBezTo>
                    <a:pt x="146" y="508"/>
                    <a:pt x="109" y="1022"/>
                    <a:pt x="1" y="1524"/>
                  </a:cubicBezTo>
                  <a:lnTo>
                    <a:pt x="70" y="1538"/>
                  </a:lnTo>
                  <a:cubicBezTo>
                    <a:pt x="174" y="1050"/>
                    <a:pt x="215" y="550"/>
                    <a:pt x="188" y="56"/>
                  </a:cubicBezTo>
                  <a:cubicBezTo>
                    <a:pt x="165" y="37"/>
                    <a:pt x="140" y="17"/>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7" name="Google Shape;5067;p45"/>
            <p:cNvSpPr/>
            <p:nvPr/>
          </p:nvSpPr>
          <p:spPr>
            <a:xfrm>
              <a:off x="6162748" y="1922024"/>
              <a:ext cx="26490" cy="202353"/>
            </a:xfrm>
            <a:custGeom>
              <a:avLst/>
              <a:gdLst/>
              <a:ahLst/>
              <a:cxnLst/>
              <a:rect l="l" t="t" r="r" b="b"/>
              <a:pathLst>
                <a:path w="144" h="1100" extrusionOk="0">
                  <a:moveTo>
                    <a:pt x="1" y="0"/>
                  </a:moveTo>
                  <a:lnTo>
                    <a:pt x="1" y="0"/>
                  </a:lnTo>
                  <a:cubicBezTo>
                    <a:pt x="40" y="237"/>
                    <a:pt x="59" y="474"/>
                    <a:pt x="71" y="714"/>
                  </a:cubicBezTo>
                  <a:cubicBezTo>
                    <a:pt x="73" y="809"/>
                    <a:pt x="73" y="910"/>
                    <a:pt x="57" y="1007"/>
                  </a:cubicBezTo>
                  <a:cubicBezTo>
                    <a:pt x="71" y="1035"/>
                    <a:pt x="87" y="1069"/>
                    <a:pt x="104" y="1099"/>
                  </a:cubicBezTo>
                  <a:cubicBezTo>
                    <a:pt x="143" y="971"/>
                    <a:pt x="143" y="831"/>
                    <a:pt x="140" y="712"/>
                  </a:cubicBezTo>
                  <a:cubicBezTo>
                    <a:pt x="132" y="488"/>
                    <a:pt x="110" y="268"/>
                    <a:pt x="76" y="50"/>
                  </a:cubicBezTo>
                  <a:cubicBezTo>
                    <a:pt x="54" y="31"/>
                    <a:pt x="26" y="1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8" name="Google Shape;5068;p45"/>
            <p:cNvSpPr/>
            <p:nvPr/>
          </p:nvSpPr>
          <p:spPr>
            <a:xfrm>
              <a:off x="6068929" y="2575257"/>
              <a:ext cx="366075" cy="60154"/>
            </a:xfrm>
            <a:custGeom>
              <a:avLst/>
              <a:gdLst/>
              <a:ahLst/>
              <a:cxnLst/>
              <a:rect l="l" t="t" r="r" b="b"/>
              <a:pathLst>
                <a:path w="1990" h="327" extrusionOk="0">
                  <a:moveTo>
                    <a:pt x="0" y="1"/>
                  </a:moveTo>
                  <a:lnTo>
                    <a:pt x="0" y="1"/>
                  </a:lnTo>
                  <a:cubicBezTo>
                    <a:pt x="3" y="23"/>
                    <a:pt x="9" y="51"/>
                    <a:pt x="11" y="76"/>
                  </a:cubicBezTo>
                  <a:cubicBezTo>
                    <a:pt x="656" y="240"/>
                    <a:pt x="1320" y="327"/>
                    <a:pt x="1989" y="327"/>
                  </a:cubicBezTo>
                  <a:lnTo>
                    <a:pt x="1989" y="254"/>
                  </a:lnTo>
                  <a:cubicBezTo>
                    <a:pt x="1317" y="254"/>
                    <a:pt x="650" y="16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9" name="Google Shape;5069;p45"/>
            <p:cNvSpPr/>
            <p:nvPr/>
          </p:nvSpPr>
          <p:spPr>
            <a:xfrm>
              <a:off x="6047774" y="2364810"/>
              <a:ext cx="274281" cy="55923"/>
            </a:xfrm>
            <a:custGeom>
              <a:avLst/>
              <a:gdLst/>
              <a:ahLst/>
              <a:cxnLst/>
              <a:rect l="l" t="t" r="r" b="b"/>
              <a:pathLst>
                <a:path w="1491" h="304" extrusionOk="0">
                  <a:moveTo>
                    <a:pt x="1" y="1"/>
                  </a:moveTo>
                  <a:lnTo>
                    <a:pt x="23" y="84"/>
                  </a:lnTo>
                  <a:cubicBezTo>
                    <a:pt x="438" y="228"/>
                    <a:pt x="879" y="303"/>
                    <a:pt x="1319" y="303"/>
                  </a:cubicBezTo>
                  <a:cubicBezTo>
                    <a:pt x="1376" y="303"/>
                    <a:pt x="1434" y="302"/>
                    <a:pt x="1491" y="299"/>
                  </a:cubicBezTo>
                  <a:lnTo>
                    <a:pt x="1488" y="227"/>
                  </a:lnTo>
                  <a:cubicBezTo>
                    <a:pt x="1428" y="230"/>
                    <a:pt x="1368" y="231"/>
                    <a:pt x="1308" y="231"/>
                  </a:cubicBezTo>
                  <a:cubicBezTo>
                    <a:pt x="866" y="231"/>
                    <a:pt x="418" y="15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0" name="Google Shape;5070;p45"/>
            <p:cNvSpPr/>
            <p:nvPr/>
          </p:nvSpPr>
          <p:spPr>
            <a:xfrm>
              <a:off x="6015950" y="2196488"/>
              <a:ext cx="221485" cy="50588"/>
            </a:xfrm>
            <a:custGeom>
              <a:avLst/>
              <a:gdLst/>
              <a:ahLst/>
              <a:cxnLst/>
              <a:rect l="l" t="t" r="r" b="b"/>
              <a:pathLst>
                <a:path w="1204" h="275" extrusionOk="0">
                  <a:moveTo>
                    <a:pt x="1" y="1"/>
                  </a:moveTo>
                  <a:lnTo>
                    <a:pt x="1" y="1"/>
                  </a:lnTo>
                  <a:cubicBezTo>
                    <a:pt x="7" y="29"/>
                    <a:pt x="9" y="54"/>
                    <a:pt x="15" y="82"/>
                  </a:cubicBezTo>
                  <a:cubicBezTo>
                    <a:pt x="372" y="210"/>
                    <a:pt x="755" y="275"/>
                    <a:pt x="1134" y="275"/>
                  </a:cubicBezTo>
                  <a:cubicBezTo>
                    <a:pt x="1157" y="275"/>
                    <a:pt x="1180" y="275"/>
                    <a:pt x="1203" y="274"/>
                  </a:cubicBezTo>
                  <a:lnTo>
                    <a:pt x="1201" y="204"/>
                  </a:lnTo>
                  <a:cubicBezTo>
                    <a:pt x="1179" y="205"/>
                    <a:pt x="1157" y="205"/>
                    <a:pt x="1135" y="205"/>
                  </a:cubicBezTo>
                  <a:cubicBezTo>
                    <a:pt x="747" y="205"/>
                    <a:pt x="360" y="135"/>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1" name="Google Shape;5071;p45"/>
            <p:cNvSpPr/>
            <p:nvPr/>
          </p:nvSpPr>
          <p:spPr>
            <a:xfrm>
              <a:off x="5990380" y="1980522"/>
              <a:ext cx="118285" cy="47277"/>
            </a:xfrm>
            <a:custGeom>
              <a:avLst/>
              <a:gdLst/>
              <a:ahLst/>
              <a:cxnLst/>
              <a:rect l="l" t="t" r="r" b="b"/>
              <a:pathLst>
                <a:path w="643" h="257" extrusionOk="0">
                  <a:moveTo>
                    <a:pt x="0" y="0"/>
                  </a:moveTo>
                  <a:lnTo>
                    <a:pt x="0" y="0"/>
                  </a:lnTo>
                  <a:cubicBezTo>
                    <a:pt x="3" y="28"/>
                    <a:pt x="3" y="53"/>
                    <a:pt x="6" y="81"/>
                  </a:cubicBezTo>
                  <a:cubicBezTo>
                    <a:pt x="210" y="165"/>
                    <a:pt x="419" y="223"/>
                    <a:pt x="631" y="257"/>
                  </a:cubicBezTo>
                  <a:lnTo>
                    <a:pt x="642" y="187"/>
                  </a:lnTo>
                  <a:cubicBezTo>
                    <a:pt x="422" y="154"/>
                    <a:pt x="204" y="8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2" name="Google Shape;5072;p45"/>
            <p:cNvSpPr/>
            <p:nvPr/>
          </p:nvSpPr>
          <p:spPr>
            <a:xfrm>
              <a:off x="6109952" y="2773931"/>
              <a:ext cx="389254" cy="35504"/>
            </a:xfrm>
            <a:custGeom>
              <a:avLst/>
              <a:gdLst/>
              <a:ahLst/>
              <a:cxnLst/>
              <a:rect l="l" t="t" r="r" b="b"/>
              <a:pathLst>
                <a:path w="2116" h="193" extrusionOk="0">
                  <a:moveTo>
                    <a:pt x="2101" y="0"/>
                  </a:moveTo>
                  <a:cubicBezTo>
                    <a:pt x="1737" y="79"/>
                    <a:pt x="1363" y="117"/>
                    <a:pt x="989" y="117"/>
                  </a:cubicBezTo>
                  <a:cubicBezTo>
                    <a:pt x="658" y="117"/>
                    <a:pt x="327" y="87"/>
                    <a:pt x="0" y="28"/>
                  </a:cubicBezTo>
                  <a:lnTo>
                    <a:pt x="0" y="28"/>
                  </a:lnTo>
                  <a:cubicBezTo>
                    <a:pt x="9" y="53"/>
                    <a:pt x="20" y="81"/>
                    <a:pt x="26" y="106"/>
                  </a:cubicBezTo>
                  <a:cubicBezTo>
                    <a:pt x="343" y="164"/>
                    <a:pt x="666" y="193"/>
                    <a:pt x="988" y="193"/>
                  </a:cubicBezTo>
                  <a:cubicBezTo>
                    <a:pt x="1367" y="193"/>
                    <a:pt x="1745" y="153"/>
                    <a:pt x="2115" y="73"/>
                  </a:cubicBezTo>
                  <a:lnTo>
                    <a:pt x="2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3" name="Google Shape;5073;p45"/>
            <p:cNvSpPr/>
            <p:nvPr/>
          </p:nvSpPr>
          <p:spPr>
            <a:xfrm>
              <a:off x="6191629" y="2974445"/>
              <a:ext cx="396796" cy="51508"/>
            </a:xfrm>
            <a:custGeom>
              <a:avLst/>
              <a:gdLst/>
              <a:ahLst/>
              <a:cxnLst/>
              <a:rect l="l" t="t" r="r" b="b"/>
              <a:pathLst>
                <a:path w="2157" h="280" extrusionOk="0">
                  <a:moveTo>
                    <a:pt x="0" y="1"/>
                  </a:moveTo>
                  <a:cubicBezTo>
                    <a:pt x="17" y="29"/>
                    <a:pt x="31" y="62"/>
                    <a:pt x="50" y="90"/>
                  </a:cubicBezTo>
                  <a:cubicBezTo>
                    <a:pt x="293" y="160"/>
                    <a:pt x="541" y="216"/>
                    <a:pt x="795" y="249"/>
                  </a:cubicBezTo>
                  <a:cubicBezTo>
                    <a:pt x="949" y="269"/>
                    <a:pt x="1098" y="279"/>
                    <a:pt x="1242" y="279"/>
                  </a:cubicBezTo>
                  <a:cubicBezTo>
                    <a:pt x="1579" y="279"/>
                    <a:pt x="1885" y="224"/>
                    <a:pt x="2157" y="113"/>
                  </a:cubicBezTo>
                  <a:lnTo>
                    <a:pt x="2129" y="51"/>
                  </a:lnTo>
                  <a:cubicBezTo>
                    <a:pt x="1869" y="158"/>
                    <a:pt x="1575" y="210"/>
                    <a:pt x="1252" y="210"/>
                  </a:cubicBezTo>
                  <a:cubicBezTo>
                    <a:pt x="1109" y="210"/>
                    <a:pt x="960" y="200"/>
                    <a:pt x="806" y="180"/>
                  </a:cubicBezTo>
                  <a:cubicBezTo>
                    <a:pt x="533" y="146"/>
                    <a:pt x="265" y="7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4" name="Google Shape;5074;p45"/>
            <p:cNvSpPr/>
            <p:nvPr/>
          </p:nvSpPr>
          <p:spPr>
            <a:xfrm>
              <a:off x="6292070" y="3179373"/>
              <a:ext cx="387782" cy="52428"/>
            </a:xfrm>
            <a:custGeom>
              <a:avLst/>
              <a:gdLst/>
              <a:ahLst/>
              <a:cxnLst/>
              <a:rect l="l" t="t" r="r" b="b"/>
              <a:pathLst>
                <a:path w="2108" h="285" extrusionOk="0">
                  <a:moveTo>
                    <a:pt x="1" y="0"/>
                  </a:moveTo>
                  <a:cubicBezTo>
                    <a:pt x="12" y="28"/>
                    <a:pt x="26" y="56"/>
                    <a:pt x="40" y="84"/>
                  </a:cubicBezTo>
                  <a:cubicBezTo>
                    <a:pt x="537" y="218"/>
                    <a:pt x="1051" y="285"/>
                    <a:pt x="1564" y="285"/>
                  </a:cubicBezTo>
                  <a:cubicBezTo>
                    <a:pt x="1746" y="285"/>
                    <a:pt x="1927" y="276"/>
                    <a:pt x="2107" y="260"/>
                  </a:cubicBezTo>
                  <a:lnTo>
                    <a:pt x="2102" y="184"/>
                  </a:lnTo>
                  <a:cubicBezTo>
                    <a:pt x="1918" y="203"/>
                    <a:pt x="1734" y="212"/>
                    <a:pt x="1549" y="212"/>
                  </a:cubicBezTo>
                  <a:cubicBezTo>
                    <a:pt x="1029" y="212"/>
                    <a:pt x="505" y="14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5" name="Google Shape;5075;p45"/>
            <p:cNvSpPr/>
            <p:nvPr/>
          </p:nvSpPr>
          <p:spPr>
            <a:xfrm>
              <a:off x="6451193" y="3387061"/>
              <a:ext cx="252758" cy="44702"/>
            </a:xfrm>
            <a:custGeom>
              <a:avLst/>
              <a:gdLst/>
              <a:ahLst/>
              <a:cxnLst/>
              <a:rect l="l" t="t" r="r" b="b"/>
              <a:pathLst>
                <a:path w="1374" h="243" extrusionOk="0">
                  <a:moveTo>
                    <a:pt x="1351" y="1"/>
                  </a:moveTo>
                  <a:cubicBezTo>
                    <a:pt x="976" y="116"/>
                    <a:pt x="586" y="173"/>
                    <a:pt x="196" y="173"/>
                  </a:cubicBezTo>
                  <a:cubicBezTo>
                    <a:pt x="131" y="173"/>
                    <a:pt x="66" y="172"/>
                    <a:pt x="1" y="168"/>
                  </a:cubicBezTo>
                  <a:lnTo>
                    <a:pt x="1" y="168"/>
                  </a:lnTo>
                  <a:lnTo>
                    <a:pt x="76" y="241"/>
                  </a:lnTo>
                  <a:cubicBezTo>
                    <a:pt x="112" y="242"/>
                    <a:pt x="148" y="242"/>
                    <a:pt x="185" y="242"/>
                  </a:cubicBezTo>
                  <a:cubicBezTo>
                    <a:pt x="584" y="242"/>
                    <a:pt x="984" y="186"/>
                    <a:pt x="1373" y="71"/>
                  </a:cubicBezTo>
                  <a:lnTo>
                    <a:pt x="1351" y="1"/>
                  </a:lnTo>
                  <a:close/>
                </a:path>
              </a:pathLst>
            </a:custGeom>
            <a:solidFill>
              <a:srgbClr val="A5A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6" name="Google Shape;5076;p45"/>
            <p:cNvSpPr/>
            <p:nvPr/>
          </p:nvSpPr>
          <p:spPr>
            <a:xfrm>
              <a:off x="5987252" y="1824526"/>
              <a:ext cx="1033289" cy="1747596"/>
            </a:xfrm>
            <a:custGeom>
              <a:avLst/>
              <a:gdLst/>
              <a:ahLst/>
              <a:cxnLst/>
              <a:rect l="l" t="t" r="r" b="b"/>
              <a:pathLst>
                <a:path w="5617" h="9500" extrusionOk="0">
                  <a:moveTo>
                    <a:pt x="1" y="0"/>
                  </a:moveTo>
                  <a:lnTo>
                    <a:pt x="1" y="0"/>
                  </a:lnTo>
                  <a:cubicBezTo>
                    <a:pt x="302" y="388"/>
                    <a:pt x="573" y="792"/>
                    <a:pt x="821" y="1214"/>
                  </a:cubicBezTo>
                  <a:cubicBezTo>
                    <a:pt x="885" y="1317"/>
                    <a:pt x="944" y="1426"/>
                    <a:pt x="1002" y="1532"/>
                  </a:cubicBezTo>
                  <a:cubicBezTo>
                    <a:pt x="1016" y="1560"/>
                    <a:pt x="1033" y="1590"/>
                    <a:pt x="1052" y="1621"/>
                  </a:cubicBezTo>
                  <a:cubicBezTo>
                    <a:pt x="1170" y="1841"/>
                    <a:pt x="1284" y="2062"/>
                    <a:pt x="1401" y="2285"/>
                  </a:cubicBezTo>
                  <a:lnTo>
                    <a:pt x="1661" y="2787"/>
                  </a:lnTo>
                  <a:cubicBezTo>
                    <a:pt x="1675" y="2815"/>
                    <a:pt x="1689" y="2837"/>
                    <a:pt x="1702" y="2865"/>
                  </a:cubicBezTo>
                  <a:cubicBezTo>
                    <a:pt x="1822" y="3097"/>
                    <a:pt x="1940" y="3328"/>
                    <a:pt x="2057" y="3557"/>
                  </a:cubicBezTo>
                  <a:cubicBezTo>
                    <a:pt x="2065" y="3579"/>
                    <a:pt x="2079" y="3602"/>
                    <a:pt x="2090" y="3627"/>
                  </a:cubicBezTo>
                  <a:lnTo>
                    <a:pt x="2101" y="3649"/>
                  </a:lnTo>
                  <a:cubicBezTo>
                    <a:pt x="2101" y="3652"/>
                    <a:pt x="2104" y="3652"/>
                    <a:pt x="2104" y="3655"/>
                  </a:cubicBezTo>
                  <a:cubicBezTo>
                    <a:pt x="2213" y="3867"/>
                    <a:pt x="2316" y="4084"/>
                    <a:pt x="2422" y="4299"/>
                  </a:cubicBezTo>
                  <a:lnTo>
                    <a:pt x="2422" y="4302"/>
                  </a:lnTo>
                  <a:cubicBezTo>
                    <a:pt x="2637" y="4757"/>
                    <a:pt x="2844" y="5209"/>
                    <a:pt x="3036" y="5674"/>
                  </a:cubicBezTo>
                  <a:cubicBezTo>
                    <a:pt x="3047" y="5694"/>
                    <a:pt x="3053" y="5719"/>
                    <a:pt x="3064" y="5741"/>
                  </a:cubicBezTo>
                  <a:cubicBezTo>
                    <a:pt x="3095" y="5820"/>
                    <a:pt x="3125" y="5898"/>
                    <a:pt x="3159" y="5973"/>
                  </a:cubicBezTo>
                  <a:cubicBezTo>
                    <a:pt x="3164" y="5987"/>
                    <a:pt x="3167" y="6004"/>
                    <a:pt x="3175" y="6020"/>
                  </a:cubicBezTo>
                  <a:cubicBezTo>
                    <a:pt x="3181" y="6040"/>
                    <a:pt x="3192" y="6065"/>
                    <a:pt x="3201" y="6085"/>
                  </a:cubicBezTo>
                  <a:cubicBezTo>
                    <a:pt x="3312" y="6375"/>
                    <a:pt x="3421" y="6670"/>
                    <a:pt x="3516" y="6969"/>
                  </a:cubicBezTo>
                  <a:cubicBezTo>
                    <a:pt x="3521" y="6975"/>
                    <a:pt x="3524" y="6977"/>
                    <a:pt x="3524" y="6986"/>
                  </a:cubicBezTo>
                  <a:cubicBezTo>
                    <a:pt x="3588" y="7173"/>
                    <a:pt x="3647" y="7362"/>
                    <a:pt x="3706" y="7549"/>
                  </a:cubicBezTo>
                  <a:cubicBezTo>
                    <a:pt x="3706" y="7555"/>
                    <a:pt x="3708" y="7558"/>
                    <a:pt x="3708" y="7560"/>
                  </a:cubicBezTo>
                  <a:cubicBezTo>
                    <a:pt x="3714" y="7583"/>
                    <a:pt x="3719" y="7602"/>
                    <a:pt x="3728" y="7625"/>
                  </a:cubicBezTo>
                  <a:cubicBezTo>
                    <a:pt x="3731" y="7627"/>
                    <a:pt x="3731" y="7627"/>
                    <a:pt x="3731" y="7630"/>
                  </a:cubicBezTo>
                  <a:cubicBezTo>
                    <a:pt x="3898" y="8182"/>
                    <a:pt x="4049" y="8735"/>
                    <a:pt x="4183" y="9293"/>
                  </a:cubicBezTo>
                  <a:cubicBezTo>
                    <a:pt x="4197" y="9363"/>
                    <a:pt x="4216" y="9430"/>
                    <a:pt x="4233" y="9499"/>
                  </a:cubicBezTo>
                  <a:cubicBezTo>
                    <a:pt x="4244" y="9496"/>
                    <a:pt x="4250" y="9491"/>
                    <a:pt x="4261" y="9485"/>
                  </a:cubicBezTo>
                  <a:cubicBezTo>
                    <a:pt x="4888" y="9106"/>
                    <a:pt x="5282" y="8422"/>
                    <a:pt x="5449" y="7708"/>
                  </a:cubicBezTo>
                  <a:cubicBezTo>
                    <a:pt x="5617" y="6997"/>
                    <a:pt x="5578" y="6249"/>
                    <a:pt x="5494" y="5524"/>
                  </a:cubicBezTo>
                  <a:lnTo>
                    <a:pt x="5494" y="5524"/>
                  </a:lnTo>
                  <a:cubicBezTo>
                    <a:pt x="5259" y="5596"/>
                    <a:pt x="5031" y="5594"/>
                    <a:pt x="4794" y="5605"/>
                  </a:cubicBezTo>
                  <a:cubicBezTo>
                    <a:pt x="4766" y="5605"/>
                    <a:pt x="4738" y="5605"/>
                    <a:pt x="4707" y="5608"/>
                  </a:cubicBezTo>
                  <a:cubicBezTo>
                    <a:pt x="4679" y="5610"/>
                    <a:pt x="4651" y="5610"/>
                    <a:pt x="4623" y="5616"/>
                  </a:cubicBezTo>
                  <a:cubicBezTo>
                    <a:pt x="4802" y="5359"/>
                    <a:pt x="4950" y="5075"/>
                    <a:pt x="5153" y="4840"/>
                  </a:cubicBezTo>
                  <a:cubicBezTo>
                    <a:pt x="4732" y="4017"/>
                    <a:pt x="4197" y="3169"/>
                    <a:pt x="3544" y="2497"/>
                  </a:cubicBezTo>
                  <a:cubicBezTo>
                    <a:pt x="3390" y="2664"/>
                    <a:pt x="3181" y="2793"/>
                    <a:pt x="2997" y="2929"/>
                  </a:cubicBezTo>
                  <a:cubicBezTo>
                    <a:pt x="2966" y="2954"/>
                    <a:pt x="2936" y="2980"/>
                    <a:pt x="2908" y="3002"/>
                  </a:cubicBezTo>
                  <a:cubicBezTo>
                    <a:pt x="2902" y="3002"/>
                    <a:pt x="2902" y="3005"/>
                    <a:pt x="2899" y="3005"/>
                  </a:cubicBezTo>
                  <a:cubicBezTo>
                    <a:pt x="2983" y="2751"/>
                    <a:pt x="2969" y="2494"/>
                    <a:pt x="3000" y="2229"/>
                  </a:cubicBezTo>
                  <a:cubicBezTo>
                    <a:pt x="2157" y="1328"/>
                    <a:pt x="1114" y="527"/>
                    <a:pt x="1" y="0"/>
                  </a:cubicBez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7" name="Google Shape;5077;p45"/>
            <p:cNvSpPr/>
            <p:nvPr/>
          </p:nvSpPr>
          <p:spPr>
            <a:xfrm>
              <a:off x="5377617" y="3767853"/>
              <a:ext cx="4149345" cy="1375634"/>
            </a:xfrm>
            <a:custGeom>
              <a:avLst/>
              <a:gdLst/>
              <a:ahLst/>
              <a:cxnLst/>
              <a:rect l="l" t="t" r="r" b="b"/>
              <a:pathLst>
                <a:path w="22556" h="7478" extrusionOk="0">
                  <a:moveTo>
                    <a:pt x="11277" y="1"/>
                  </a:moveTo>
                  <a:cubicBezTo>
                    <a:pt x="5050" y="1"/>
                    <a:pt x="0" y="1675"/>
                    <a:pt x="0" y="3739"/>
                  </a:cubicBezTo>
                  <a:cubicBezTo>
                    <a:pt x="0" y="5807"/>
                    <a:pt x="5050" y="7478"/>
                    <a:pt x="11277" y="7478"/>
                  </a:cubicBezTo>
                  <a:cubicBezTo>
                    <a:pt x="17506" y="7478"/>
                    <a:pt x="22556" y="5807"/>
                    <a:pt x="22556" y="3739"/>
                  </a:cubicBezTo>
                  <a:cubicBezTo>
                    <a:pt x="22556" y="1675"/>
                    <a:pt x="17506" y="1"/>
                    <a:pt x="11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8" name="Google Shape;5078;p45"/>
            <p:cNvSpPr/>
            <p:nvPr/>
          </p:nvSpPr>
          <p:spPr>
            <a:xfrm>
              <a:off x="5377617" y="3698134"/>
              <a:ext cx="4149345" cy="1375634"/>
            </a:xfrm>
            <a:custGeom>
              <a:avLst/>
              <a:gdLst/>
              <a:ahLst/>
              <a:cxnLst/>
              <a:rect l="l" t="t" r="r" b="b"/>
              <a:pathLst>
                <a:path w="22556" h="7478" extrusionOk="0">
                  <a:moveTo>
                    <a:pt x="11277" y="1"/>
                  </a:moveTo>
                  <a:cubicBezTo>
                    <a:pt x="5050" y="1"/>
                    <a:pt x="0" y="1674"/>
                    <a:pt x="0" y="3739"/>
                  </a:cubicBezTo>
                  <a:cubicBezTo>
                    <a:pt x="0" y="5803"/>
                    <a:pt x="5050" y="7477"/>
                    <a:pt x="11277" y="7477"/>
                  </a:cubicBezTo>
                  <a:cubicBezTo>
                    <a:pt x="17506" y="7477"/>
                    <a:pt x="22556" y="5803"/>
                    <a:pt x="22556" y="3739"/>
                  </a:cubicBezTo>
                  <a:cubicBezTo>
                    <a:pt x="22556" y="1674"/>
                    <a:pt x="17506" y="1"/>
                    <a:pt x="11277"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9" name="Google Shape;5079;p45"/>
            <p:cNvSpPr/>
            <p:nvPr/>
          </p:nvSpPr>
          <p:spPr>
            <a:xfrm>
              <a:off x="5199546" y="3451263"/>
              <a:ext cx="4418843" cy="1564007"/>
            </a:xfrm>
            <a:custGeom>
              <a:avLst/>
              <a:gdLst/>
              <a:ahLst/>
              <a:cxnLst/>
              <a:rect l="l" t="t" r="r" b="b"/>
              <a:pathLst>
                <a:path w="24021" h="8502" extrusionOk="0">
                  <a:moveTo>
                    <a:pt x="12010" y="1"/>
                  </a:moveTo>
                  <a:cubicBezTo>
                    <a:pt x="5379" y="1"/>
                    <a:pt x="0" y="1903"/>
                    <a:pt x="0" y="4252"/>
                  </a:cubicBezTo>
                  <a:cubicBezTo>
                    <a:pt x="0" y="6599"/>
                    <a:pt x="5379" y="8501"/>
                    <a:pt x="12010" y="8501"/>
                  </a:cubicBezTo>
                  <a:cubicBezTo>
                    <a:pt x="18645" y="8501"/>
                    <a:pt x="24020" y="6599"/>
                    <a:pt x="24020" y="4252"/>
                  </a:cubicBezTo>
                  <a:cubicBezTo>
                    <a:pt x="24020" y="1903"/>
                    <a:pt x="18645" y="1"/>
                    <a:pt x="12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0" name="Google Shape;5080;p45"/>
            <p:cNvSpPr/>
            <p:nvPr/>
          </p:nvSpPr>
          <p:spPr>
            <a:xfrm>
              <a:off x="5334571" y="3498540"/>
              <a:ext cx="4149345" cy="1375450"/>
            </a:xfrm>
            <a:custGeom>
              <a:avLst/>
              <a:gdLst/>
              <a:ahLst/>
              <a:cxnLst/>
              <a:rect l="l" t="t" r="r" b="b"/>
              <a:pathLst>
                <a:path w="22556" h="7477" extrusionOk="0">
                  <a:moveTo>
                    <a:pt x="11276" y="0"/>
                  </a:moveTo>
                  <a:cubicBezTo>
                    <a:pt x="5050" y="0"/>
                    <a:pt x="0" y="1674"/>
                    <a:pt x="0" y="3739"/>
                  </a:cubicBezTo>
                  <a:cubicBezTo>
                    <a:pt x="0" y="5806"/>
                    <a:pt x="5050" y="7477"/>
                    <a:pt x="11276" y="7477"/>
                  </a:cubicBezTo>
                  <a:cubicBezTo>
                    <a:pt x="17506" y="7477"/>
                    <a:pt x="22556" y="5806"/>
                    <a:pt x="22556" y="3739"/>
                  </a:cubicBezTo>
                  <a:cubicBezTo>
                    <a:pt x="22556" y="1674"/>
                    <a:pt x="17506" y="0"/>
                    <a:pt x="11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1" name="Google Shape;5081;p45"/>
            <p:cNvSpPr/>
            <p:nvPr/>
          </p:nvSpPr>
          <p:spPr>
            <a:xfrm>
              <a:off x="5493510" y="3500011"/>
              <a:ext cx="3831283" cy="1270410"/>
            </a:xfrm>
            <a:custGeom>
              <a:avLst/>
              <a:gdLst/>
              <a:ahLst/>
              <a:cxnLst/>
              <a:rect l="l" t="t" r="r" b="b"/>
              <a:pathLst>
                <a:path w="20827" h="6906" extrusionOk="0">
                  <a:moveTo>
                    <a:pt x="10412" y="1"/>
                  </a:moveTo>
                  <a:cubicBezTo>
                    <a:pt x="4663" y="1"/>
                    <a:pt x="1" y="1546"/>
                    <a:pt x="1" y="3452"/>
                  </a:cubicBezTo>
                  <a:cubicBezTo>
                    <a:pt x="1" y="5360"/>
                    <a:pt x="4663" y="6905"/>
                    <a:pt x="10412" y="6905"/>
                  </a:cubicBezTo>
                  <a:cubicBezTo>
                    <a:pt x="16165" y="6905"/>
                    <a:pt x="20827" y="5360"/>
                    <a:pt x="20827" y="3452"/>
                  </a:cubicBezTo>
                  <a:cubicBezTo>
                    <a:pt x="20827" y="1546"/>
                    <a:pt x="16165" y="1"/>
                    <a:pt x="1041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2" name="Google Shape;5082;p45"/>
            <p:cNvSpPr/>
            <p:nvPr/>
          </p:nvSpPr>
          <p:spPr>
            <a:xfrm>
              <a:off x="6668815" y="2206790"/>
              <a:ext cx="1803519" cy="1849509"/>
            </a:xfrm>
            <a:custGeom>
              <a:avLst/>
              <a:gdLst/>
              <a:ahLst/>
              <a:cxnLst/>
              <a:rect l="l" t="t" r="r" b="b"/>
              <a:pathLst>
                <a:path w="9804" h="10054" extrusionOk="0">
                  <a:moveTo>
                    <a:pt x="2818" y="0"/>
                  </a:moveTo>
                  <a:cubicBezTo>
                    <a:pt x="408" y="1939"/>
                    <a:pt x="1" y="5457"/>
                    <a:pt x="1920" y="7896"/>
                  </a:cubicBezTo>
                  <a:cubicBezTo>
                    <a:pt x="3033" y="9314"/>
                    <a:pt x="4689" y="10053"/>
                    <a:pt x="6362" y="10053"/>
                  </a:cubicBezTo>
                  <a:cubicBezTo>
                    <a:pt x="7566" y="10053"/>
                    <a:pt x="8778" y="9671"/>
                    <a:pt x="9804" y="8883"/>
                  </a:cubicBezTo>
                  <a:lnTo>
                    <a:pt x="9444" y="8428"/>
                  </a:lnTo>
                  <a:cubicBezTo>
                    <a:pt x="8525" y="9133"/>
                    <a:pt x="7440" y="9475"/>
                    <a:pt x="6363" y="9475"/>
                  </a:cubicBezTo>
                  <a:cubicBezTo>
                    <a:pt x="4860" y="9475"/>
                    <a:pt x="3373" y="8810"/>
                    <a:pt x="2372" y="7536"/>
                  </a:cubicBezTo>
                  <a:cubicBezTo>
                    <a:pt x="653" y="5351"/>
                    <a:pt x="1016" y="2193"/>
                    <a:pt x="3178" y="455"/>
                  </a:cubicBez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3" name="Google Shape;5083;p45"/>
            <p:cNvSpPr/>
            <p:nvPr/>
          </p:nvSpPr>
          <p:spPr>
            <a:xfrm>
              <a:off x="6668815" y="2206238"/>
              <a:ext cx="1803519" cy="1850245"/>
            </a:xfrm>
            <a:custGeom>
              <a:avLst/>
              <a:gdLst/>
              <a:ahLst/>
              <a:cxnLst/>
              <a:rect l="l" t="t" r="r" b="b"/>
              <a:pathLst>
                <a:path w="9804" h="10058" extrusionOk="0">
                  <a:moveTo>
                    <a:pt x="2818" y="1"/>
                  </a:moveTo>
                  <a:cubicBezTo>
                    <a:pt x="408" y="1940"/>
                    <a:pt x="1" y="5457"/>
                    <a:pt x="1920" y="7896"/>
                  </a:cubicBezTo>
                  <a:cubicBezTo>
                    <a:pt x="3034" y="9316"/>
                    <a:pt x="4689" y="10057"/>
                    <a:pt x="6363" y="10057"/>
                  </a:cubicBezTo>
                  <a:cubicBezTo>
                    <a:pt x="7566" y="10057"/>
                    <a:pt x="8777" y="9675"/>
                    <a:pt x="9804" y="8886"/>
                  </a:cubicBezTo>
                  <a:lnTo>
                    <a:pt x="9695" y="8747"/>
                  </a:lnTo>
                  <a:cubicBezTo>
                    <a:pt x="8746" y="9420"/>
                    <a:pt x="7646" y="9747"/>
                    <a:pt x="6554" y="9747"/>
                  </a:cubicBezTo>
                  <a:cubicBezTo>
                    <a:pt x="4942" y="9747"/>
                    <a:pt x="3347" y="9035"/>
                    <a:pt x="2274" y="7670"/>
                  </a:cubicBezTo>
                  <a:cubicBezTo>
                    <a:pt x="472" y="5377"/>
                    <a:pt x="807" y="2096"/>
                    <a:pt x="2980" y="202"/>
                  </a:cubicBezTo>
                  <a:lnTo>
                    <a:pt x="2818"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4" name="Google Shape;5084;p45"/>
            <p:cNvSpPr/>
            <p:nvPr/>
          </p:nvSpPr>
          <p:spPr>
            <a:xfrm>
              <a:off x="6788939" y="2290859"/>
              <a:ext cx="1616802" cy="1659481"/>
            </a:xfrm>
            <a:custGeom>
              <a:avLst/>
              <a:gdLst/>
              <a:ahLst/>
              <a:cxnLst/>
              <a:rect l="l" t="t" r="r" b="b"/>
              <a:pathLst>
                <a:path w="8789" h="9021" extrusionOk="0">
                  <a:moveTo>
                    <a:pt x="2522" y="1"/>
                  </a:moveTo>
                  <a:cubicBezTo>
                    <a:pt x="363" y="1742"/>
                    <a:pt x="0" y="4897"/>
                    <a:pt x="1716" y="7084"/>
                  </a:cubicBezTo>
                  <a:cubicBezTo>
                    <a:pt x="2717" y="8357"/>
                    <a:pt x="4205" y="9020"/>
                    <a:pt x="5707" y="9020"/>
                  </a:cubicBezTo>
                  <a:cubicBezTo>
                    <a:pt x="6784" y="9020"/>
                    <a:pt x="7869" y="8679"/>
                    <a:pt x="8788" y="7977"/>
                  </a:cubicBezTo>
                  <a:lnTo>
                    <a:pt x="8537" y="7659"/>
                  </a:lnTo>
                  <a:cubicBezTo>
                    <a:pt x="7693" y="8301"/>
                    <a:pt x="6697" y="8614"/>
                    <a:pt x="5708" y="8614"/>
                  </a:cubicBezTo>
                  <a:cubicBezTo>
                    <a:pt x="4326" y="8614"/>
                    <a:pt x="2957" y="8004"/>
                    <a:pt x="2037" y="6833"/>
                  </a:cubicBezTo>
                  <a:cubicBezTo>
                    <a:pt x="458" y="4819"/>
                    <a:pt x="793" y="1923"/>
                    <a:pt x="2773" y="319"/>
                  </a:cubicBezTo>
                  <a:lnTo>
                    <a:pt x="25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5" name="Google Shape;5085;p45"/>
            <p:cNvSpPr/>
            <p:nvPr/>
          </p:nvSpPr>
          <p:spPr>
            <a:xfrm>
              <a:off x="6873008" y="2349541"/>
              <a:ext cx="1486928" cy="1526479"/>
            </a:xfrm>
            <a:custGeom>
              <a:avLst/>
              <a:gdLst/>
              <a:ahLst/>
              <a:cxnLst/>
              <a:rect l="l" t="t" r="r" b="b"/>
              <a:pathLst>
                <a:path w="8083" h="8298" extrusionOk="0">
                  <a:moveTo>
                    <a:pt x="2316" y="0"/>
                  </a:moveTo>
                  <a:cubicBezTo>
                    <a:pt x="336" y="1599"/>
                    <a:pt x="1" y="4500"/>
                    <a:pt x="1580" y="6514"/>
                  </a:cubicBezTo>
                  <a:cubicBezTo>
                    <a:pt x="2500" y="7686"/>
                    <a:pt x="3868" y="8297"/>
                    <a:pt x="5250" y="8297"/>
                  </a:cubicBezTo>
                  <a:cubicBezTo>
                    <a:pt x="6240" y="8297"/>
                    <a:pt x="7237" y="7983"/>
                    <a:pt x="8083" y="7337"/>
                  </a:cubicBezTo>
                  <a:lnTo>
                    <a:pt x="23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6" name="Google Shape;5086;p45"/>
            <p:cNvSpPr/>
            <p:nvPr/>
          </p:nvSpPr>
          <p:spPr>
            <a:xfrm>
              <a:off x="6954133" y="2883202"/>
              <a:ext cx="1405803" cy="992083"/>
            </a:xfrm>
            <a:custGeom>
              <a:avLst/>
              <a:gdLst/>
              <a:ahLst/>
              <a:cxnLst/>
              <a:rect l="l" t="t" r="r" b="b"/>
              <a:pathLst>
                <a:path w="7642" h="5393" extrusionOk="0">
                  <a:moveTo>
                    <a:pt x="196" y="0"/>
                  </a:moveTo>
                  <a:lnTo>
                    <a:pt x="196" y="0"/>
                  </a:lnTo>
                  <a:cubicBezTo>
                    <a:pt x="1" y="1236"/>
                    <a:pt x="302" y="2547"/>
                    <a:pt x="1139" y="3608"/>
                  </a:cubicBezTo>
                  <a:cubicBezTo>
                    <a:pt x="2059" y="4782"/>
                    <a:pt x="3428" y="5393"/>
                    <a:pt x="4811" y="5393"/>
                  </a:cubicBezTo>
                  <a:cubicBezTo>
                    <a:pt x="5800" y="5393"/>
                    <a:pt x="6797" y="5080"/>
                    <a:pt x="7642" y="4436"/>
                  </a:cubicBezTo>
                  <a:lnTo>
                    <a:pt x="7232" y="3909"/>
                  </a:lnTo>
                  <a:cubicBezTo>
                    <a:pt x="6496" y="4342"/>
                    <a:pt x="5678" y="4553"/>
                    <a:pt x="4865" y="4553"/>
                  </a:cubicBezTo>
                  <a:cubicBezTo>
                    <a:pt x="3484" y="4553"/>
                    <a:pt x="2117" y="3942"/>
                    <a:pt x="1195" y="2771"/>
                  </a:cubicBezTo>
                  <a:cubicBezTo>
                    <a:pt x="545" y="1948"/>
                    <a:pt x="221" y="971"/>
                    <a:pt x="196"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7" name="Google Shape;5087;p45"/>
            <p:cNvSpPr/>
            <p:nvPr/>
          </p:nvSpPr>
          <p:spPr>
            <a:xfrm>
              <a:off x="6938313" y="2409511"/>
              <a:ext cx="147902" cy="141831"/>
            </a:xfrm>
            <a:custGeom>
              <a:avLst/>
              <a:gdLst/>
              <a:ahLst/>
              <a:cxnLst/>
              <a:rect l="l" t="t" r="r" b="b"/>
              <a:pathLst>
                <a:path w="804" h="771" extrusionOk="0">
                  <a:moveTo>
                    <a:pt x="304" y="0"/>
                  </a:moveTo>
                  <a:cubicBezTo>
                    <a:pt x="195" y="154"/>
                    <a:pt x="92" y="310"/>
                    <a:pt x="0" y="475"/>
                  </a:cubicBezTo>
                  <a:cubicBezTo>
                    <a:pt x="165" y="572"/>
                    <a:pt x="332" y="670"/>
                    <a:pt x="497" y="770"/>
                  </a:cubicBezTo>
                  <a:cubicBezTo>
                    <a:pt x="589" y="611"/>
                    <a:pt x="692" y="455"/>
                    <a:pt x="804" y="302"/>
                  </a:cubicBezTo>
                  <a:cubicBezTo>
                    <a:pt x="636" y="198"/>
                    <a:pt x="472" y="98"/>
                    <a:pt x="304"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8" name="Google Shape;5088;p45"/>
            <p:cNvSpPr/>
            <p:nvPr/>
          </p:nvSpPr>
          <p:spPr>
            <a:xfrm>
              <a:off x="6825363" y="2683608"/>
              <a:ext cx="135209" cy="116629"/>
            </a:xfrm>
            <a:custGeom>
              <a:avLst/>
              <a:gdLst/>
              <a:ahLst/>
              <a:cxnLst/>
              <a:rect l="l" t="t" r="r" b="b"/>
              <a:pathLst>
                <a:path w="735" h="634" extrusionOk="0">
                  <a:moveTo>
                    <a:pt x="154" y="0"/>
                  </a:moveTo>
                  <a:cubicBezTo>
                    <a:pt x="95" y="179"/>
                    <a:pt x="42" y="360"/>
                    <a:pt x="0" y="544"/>
                  </a:cubicBezTo>
                  <a:cubicBezTo>
                    <a:pt x="193" y="575"/>
                    <a:pt x="380" y="603"/>
                    <a:pt x="572" y="633"/>
                  </a:cubicBezTo>
                  <a:cubicBezTo>
                    <a:pt x="614" y="449"/>
                    <a:pt x="670" y="268"/>
                    <a:pt x="734" y="89"/>
                  </a:cubicBezTo>
                  <a:cubicBezTo>
                    <a:pt x="542" y="62"/>
                    <a:pt x="346" y="31"/>
                    <a:pt x="154"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9" name="Google Shape;5089;p45"/>
            <p:cNvSpPr/>
            <p:nvPr/>
          </p:nvSpPr>
          <p:spPr>
            <a:xfrm>
              <a:off x="6798689" y="2978124"/>
              <a:ext cx="108903" cy="124907"/>
            </a:xfrm>
            <a:custGeom>
              <a:avLst/>
              <a:gdLst/>
              <a:ahLst/>
              <a:cxnLst/>
              <a:rect l="l" t="t" r="r" b="b"/>
              <a:pathLst>
                <a:path w="592" h="679" extrusionOk="0">
                  <a:moveTo>
                    <a:pt x="586" y="0"/>
                  </a:moveTo>
                  <a:lnTo>
                    <a:pt x="3" y="112"/>
                  </a:lnTo>
                  <a:cubicBezTo>
                    <a:pt x="0" y="299"/>
                    <a:pt x="6" y="491"/>
                    <a:pt x="20" y="678"/>
                  </a:cubicBezTo>
                  <a:lnTo>
                    <a:pt x="592" y="572"/>
                  </a:lnTo>
                  <a:cubicBezTo>
                    <a:pt x="578" y="380"/>
                    <a:pt x="578" y="187"/>
                    <a:pt x="586"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0" name="Google Shape;5090;p45"/>
            <p:cNvSpPr/>
            <p:nvPr/>
          </p:nvSpPr>
          <p:spPr>
            <a:xfrm>
              <a:off x="6851485" y="3295267"/>
              <a:ext cx="133185" cy="145510"/>
            </a:xfrm>
            <a:custGeom>
              <a:avLst/>
              <a:gdLst/>
              <a:ahLst/>
              <a:cxnLst/>
              <a:rect l="l" t="t" r="r" b="b"/>
              <a:pathLst>
                <a:path w="724" h="791" extrusionOk="0">
                  <a:moveTo>
                    <a:pt x="525" y="1"/>
                  </a:moveTo>
                  <a:cubicBezTo>
                    <a:pt x="349" y="84"/>
                    <a:pt x="176" y="174"/>
                    <a:pt x="1" y="263"/>
                  </a:cubicBezTo>
                  <a:cubicBezTo>
                    <a:pt x="62" y="441"/>
                    <a:pt x="132" y="614"/>
                    <a:pt x="207" y="790"/>
                  </a:cubicBezTo>
                  <a:cubicBezTo>
                    <a:pt x="377" y="704"/>
                    <a:pt x="550" y="614"/>
                    <a:pt x="723" y="531"/>
                  </a:cubicBezTo>
                  <a:cubicBezTo>
                    <a:pt x="648" y="358"/>
                    <a:pt x="581" y="179"/>
                    <a:pt x="525" y="1"/>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1" name="Google Shape;5091;p45"/>
            <p:cNvSpPr/>
            <p:nvPr/>
          </p:nvSpPr>
          <p:spPr>
            <a:xfrm>
              <a:off x="6977312" y="3535883"/>
              <a:ext cx="149006" cy="144407"/>
            </a:xfrm>
            <a:custGeom>
              <a:avLst/>
              <a:gdLst/>
              <a:ahLst/>
              <a:cxnLst/>
              <a:rect l="l" t="t" r="r" b="b"/>
              <a:pathLst>
                <a:path w="810" h="785" extrusionOk="0">
                  <a:moveTo>
                    <a:pt x="472" y="1"/>
                  </a:moveTo>
                  <a:lnTo>
                    <a:pt x="0" y="336"/>
                  </a:lnTo>
                  <a:cubicBezTo>
                    <a:pt x="76" y="447"/>
                    <a:pt x="154" y="559"/>
                    <a:pt x="243" y="668"/>
                  </a:cubicBezTo>
                  <a:cubicBezTo>
                    <a:pt x="274" y="710"/>
                    <a:pt x="304" y="749"/>
                    <a:pt x="335" y="785"/>
                  </a:cubicBezTo>
                  <a:cubicBezTo>
                    <a:pt x="494" y="671"/>
                    <a:pt x="650" y="559"/>
                    <a:pt x="809" y="450"/>
                  </a:cubicBezTo>
                  <a:cubicBezTo>
                    <a:pt x="773" y="406"/>
                    <a:pt x="734" y="361"/>
                    <a:pt x="695" y="308"/>
                  </a:cubicBezTo>
                  <a:cubicBezTo>
                    <a:pt x="614" y="207"/>
                    <a:pt x="541" y="107"/>
                    <a:pt x="472" y="1"/>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2" name="Google Shape;5092;p45"/>
            <p:cNvSpPr/>
            <p:nvPr/>
          </p:nvSpPr>
          <p:spPr>
            <a:xfrm>
              <a:off x="7194933" y="3745411"/>
              <a:ext cx="144407" cy="147902"/>
            </a:xfrm>
            <a:custGeom>
              <a:avLst/>
              <a:gdLst/>
              <a:ahLst/>
              <a:cxnLst/>
              <a:rect l="l" t="t" r="r" b="b"/>
              <a:pathLst>
                <a:path w="785" h="804" extrusionOk="0">
                  <a:moveTo>
                    <a:pt x="329" y="0"/>
                  </a:moveTo>
                  <a:cubicBezTo>
                    <a:pt x="218" y="156"/>
                    <a:pt x="109" y="315"/>
                    <a:pt x="0" y="477"/>
                  </a:cubicBezTo>
                  <a:cubicBezTo>
                    <a:pt x="151" y="594"/>
                    <a:pt x="304" y="703"/>
                    <a:pt x="460" y="804"/>
                  </a:cubicBezTo>
                  <a:cubicBezTo>
                    <a:pt x="566" y="645"/>
                    <a:pt x="672" y="483"/>
                    <a:pt x="784" y="327"/>
                  </a:cubicBezTo>
                  <a:cubicBezTo>
                    <a:pt x="628" y="226"/>
                    <a:pt x="474" y="117"/>
                    <a:pt x="329"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45"/>
            <p:cNvSpPr/>
            <p:nvPr/>
          </p:nvSpPr>
          <p:spPr>
            <a:xfrm>
              <a:off x="7468478" y="3889081"/>
              <a:ext cx="138704" cy="130978"/>
            </a:xfrm>
            <a:custGeom>
              <a:avLst/>
              <a:gdLst/>
              <a:ahLst/>
              <a:cxnLst/>
              <a:rect l="l" t="t" r="r" b="b"/>
              <a:pathLst>
                <a:path w="754" h="712" extrusionOk="0">
                  <a:moveTo>
                    <a:pt x="212" y="0"/>
                  </a:moveTo>
                  <a:cubicBezTo>
                    <a:pt x="140" y="176"/>
                    <a:pt x="64" y="355"/>
                    <a:pt x="0" y="536"/>
                  </a:cubicBezTo>
                  <a:cubicBezTo>
                    <a:pt x="176" y="603"/>
                    <a:pt x="354" y="662"/>
                    <a:pt x="536" y="712"/>
                  </a:cubicBezTo>
                  <a:cubicBezTo>
                    <a:pt x="605" y="530"/>
                    <a:pt x="675" y="349"/>
                    <a:pt x="753" y="171"/>
                  </a:cubicBezTo>
                  <a:cubicBezTo>
                    <a:pt x="572" y="126"/>
                    <a:pt x="391" y="70"/>
                    <a:pt x="212"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45"/>
            <p:cNvSpPr/>
            <p:nvPr/>
          </p:nvSpPr>
          <p:spPr>
            <a:xfrm>
              <a:off x="7781390" y="3948132"/>
              <a:ext cx="113686" cy="107983"/>
            </a:xfrm>
            <a:custGeom>
              <a:avLst/>
              <a:gdLst/>
              <a:ahLst/>
              <a:cxnLst/>
              <a:rect l="l" t="t" r="r" b="b"/>
              <a:pathLst>
                <a:path w="618" h="587" extrusionOk="0">
                  <a:moveTo>
                    <a:pt x="1" y="0"/>
                  </a:moveTo>
                  <a:lnTo>
                    <a:pt x="1" y="0"/>
                  </a:lnTo>
                  <a:cubicBezTo>
                    <a:pt x="18" y="195"/>
                    <a:pt x="34" y="391"/>
                    <a:pt x="51" y="580"/>
                  </a:cubicBezTo>
                  <a:cubicBezTo>
                    <a:pt x="139" y="584"/>
                    <a:pt x="227" y="586"/>
                    <a:pt x="314" y="586"/>
                  </a:cubicBezTo>
                  <a:cubicBezTo>
                    <a:pt x="415" y="586"/>
                    <a:pt x="516" y="584"/>
                    <a:pt x="617" y="578"/>
                  </a:cubicBezTo>
                  <a:cubicBezTo>
                    <a:pt x="595" y="385"/>
                    <a:pt x="578" y="195"/>
                    <a:pt x="564" y="3"/>
                  </a:cubicBezTo>
                  <a:cubicBezTo>
                    <a:pt x="488" y="7"/>
                    <a:pt x="413" y="9"/>
                    <a:pt x="338" y="9"/>
                  </a:cubicBezTo>
                  <a:cubicBezTo>
                    <a:pt x="225" y="9"/>
                    <a:pt x="113" y="5"/>
                    <a:pt x="1"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45"/>
            <p:cNvSpPr/>
            <p:nvPr/>
          </p:nvSpPr>
          <p:spPr>
            <a:xfrm>
              <a:off x="8048864" y="3602108"/>
              <a:ext cx="15085" cy="23914"/>
            </a:xfrm>
            <a:custGeom>
              <a:avLst/>
              <a:gdLst/>
              <a:ahLst/>
              <a:cxnLst/>
              <a:rect l="l" t="t" r="r" b="b"/>
              <a:pathLst>
                <a:path w="82" h="130" extrusionOk="0">
                  <a:moveTo>
                    <a:pt x="62" y="1"/>
                  </a:moveTo>
                  <a:lnTo>
                    <a:pt x="0" y="6"/>
                  </a:lnTo>
                  <a:cubicBezTo>
                    <a:pt x="28" y="46"/>
                    <a:pt x="53" y="87"/>
                    <a:pt x="81" y="129"/>
                  </a:cubicBezTo>
                  <a:cubicBezTo>
                    <a:pt x="73" y="85"/>
                    <a:pt x="67" y="40"/>
                    <a:pt x="62" y="1"/>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45"/>
            <p:cNvSpPr/>
            <p:nvPr/>
          </p:nvSpPr>
          <p:spPr>
            <a:xfrm>
              <a:off x="8019063" y="3907109"/>
              <a:ext cx="128034" cy="128402"/>
            </a:xfrm>
            <a:custGeom>
              <a:avLst/>
              <a:gdLst/>
              <a:ahLst/>
              <a:cxnLst/>
              <a:rect l="l" t="t" r="r" b="b"/>
              <a:pathLst>
                <a:path w="696" h="698" extrusionOk="0">
                  <a:moveTo>
                    <a:pt x="545" y="0"/>
                  </a:moveTo>
                  <a:cubicBezTo>
                    <a:pt x="369" y="56"/>
                    <a:pt x="182" y="103"/>
                    <a:pt x="0" y="139"/>
                  </a:cubicBezTo>
                  <a:cubicBezTo>
                    <a:pt x="48" y="324"/>
                    <a:pt x="98" y="511"/>
                    <a:pt x="151" y="697"/>
                  </a:cubicBezTo>
                  <a:cubicBezTo>
                    <a:pt x="332" y="658"/>
                    <a:pt x="514" y="614"/>
                    <a:pt x="695" y="558"/>
                  </a:cubicBezTo>
                  <a:cubicBezTo>
                    <a:pt x="639" y="371"/>
                    <a:pt x="592" y="184"/>
                    <a:pt x="545"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45"/>
            <p:cNvSpPr/>
            <p:nvPr/>
          </p:nvSpPr>
          <p:spPr>
            <a:xfrm>
              <a:off x="8048864" y="3601740"/>
              <a:ext cx="15085" cy="24282"/>
            </a:xfrm>
            <a:custGeom>
              <a:avLst/>
              <a:gdLst/>
              <a:ahLst/>
              <a:cxnLst/>
              <a:rect l="l" t="t" r="r" b="b"/>
              <a:pathLst>
                <a:path w="82" h="132" extrusionOk="0">
                  <a:moveTo>
                    <a:pt x="62" y="0"/>
                  </a:moveTo>
                  <a:lnTo>
                    <a:pt x="0" y="8"/>
                  </a:lnTo>
                  <a:cubicBezTo>
                    <a:pt x="28" y="48"/>
                    <a:pt x="53" y="89"/>
                    <a:pt x="81" y="131"/>
                  </a:cubicBezTo>
                  <a:cubicBezTo>
                    <a:pt x="73" y="87"/>
                    <a:pt x="70" y="39"/>
                    <a:pt x="62"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45"/>
            <p:cNvSpPr/>
            <p:nvPr/>
          </p:nvSpPr>
          <p:spPr>
            <a:xfrm>
              <a:off x="8220312" y="3820281"/>
              <a:ext cx="149373" cy="138704"/>
            </a:xfrm>
            <a:custGeom>
              <a:avLst/>
              <a:gdLst/>
              <a:ahLst/>
              <a:cxnLst/>
              <a:rect l="l" t="t" r="r" b="b"/>
              <a:pathLst>
                <a:path w="812" h="754" extrusionOk="0">
                  <a:moveTo>
                    <a:pt x="502" y="1"/>
                  </a:moveTo>
                  <a:cubicBezTo>
                    <a:pt x="338" y="98"/>
                    <a:pt x="170" y="185"/>
                    <a:pt x="0" y="263"/>
                  </a:cubicBezTo>
                  <a:lnTo>
                    <a:pt x="313" y="754"/>
                  </a:lnTo>
                  <a:cubicBezTo>
                    <a:pt x="483" y="673"/>
                    <a:pt x="647" y="586"/>
                    <a:pt x="812" y="489"/>
                  </a:cubicBezTo>
                  <a:cubicBezTo>
                    <a:pt x="706" y="327"/>
                    <a:pt x="603" y="165"/>
                    <a:pt x="502" y="1"/>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45"/>
            <p:cNvSpPr/>
            <p:nvPr/>
          </p:nvSpPr>
          <p:spPr>
            <a:xfrm>
              <a:off x="7283601" y="2651231"/>
              <a:ext cx="76158" cy="66225"/>
            </a:xfrm>
            <a:custGeom>
              <a:avLst/>
              <a:gdLst/>
              <a:ahLst/>
              <a:cxnLst/>
              <a:rect l="l" t="t" r="r" b="b"/>
              <a:pathLst>
                <a:path w="414" h="360" extrusionOk="0">
                  <a:moveTo>
                    <a:pt x="400" y="0"/>
                  </a:moveTo>
                  <a:cubicBezTo>
                    <a:pt x="355" y="6"/>
                    <a:pt x="308" y="12"/>
                    <a:pt x="266" y="23"/>
                  </a:cubicBezTo>
                  <a:lnTo>
                    <a:pt x="199" y="37"/>
                  </a:lnTo>
                  <a:lnTo>
                    <a:pt x="135" y="56"/>
                  </a:lnTo>
                  <a:cubicBezTo>
                    <a:pt x="118" y="65"/>
                    <a:pt x="90" y="67"/>
                    <a:pt x="70" y="70"/>
                  </a:cubicBezTo>
                  <a:cubicBezTo>
                    <a:pt x="48" y="76"/>
                    <a:pt x="31" y="84"/>
                    <a:pt x="20" y="106"/>
                  </a:cubicBezTo>
                  <a:cubicBezTo>
                    <a:pt x="9" y="123"/>
                    <a:pt x="4" y="148"/>
                    <a:pt x="1" y="179"/>
                  </a:cubicBezTo>
                  <a:cubicBezTo>
                    <a:pt x="1" y="207"/>
                    <a:pt x="1" y="240"/>
                    <a:pt x="9" y="291"/>
                  </a:cubicBezTo>
                  <a:lnTo>
                    <a:pt x="29" y="316"/>
                  </a:lnTo>
                  <a:cubicBezTo>
                    <a:pt x="70" y="335"/>
                    <a:pt x="104" y="346"/>
                    <a:pt x="132" y="352"/>
                  </a:cubicBezTo>
                  <a:cubicBezTo>
                    <a:pt x="147" y="358"/>
                    <a:pt x="163" y="360"/>
                    <a:pt x="177" y="360"/>
                  </a:cubicBezTo>
                  <a:cubicBezTo>
                    <a:pt x="189" y="360"/>
                    <a:pt x="200" y="359"/>
                    <a:pt x="210" y="357"/>
                  </a:cubicBezTo>
                  <a:cubicBezTo>
                    <a:pt x="232" y="349"/>
                    <a:pt x="246" y="338"/>
                    <a:pt x="257" y="318"/>
                  </a:cubicBezTo>
                  <a:cubicBezTo>
                    <a:pt x="269" y="296"/>
                    <a:pt x="274" y="277"/>
                    <a:pt x="288" y="260"/>
                  </a:cubicBezTo>
                  <a:lnTo>
                    <a:pt x="324" y="204"/>
                  </a:lnTo>
                  <a:lnTo>
                    <a:pt x="355" y="145"/>
                  </a:lnTo>
                  <a:cubicBezTo>
                    <a:pt x="377" y="106"/>
                    <a:pt x="397" y="65"/>
                    <a:pt x="414" y="23"/>
                  </a:cubicBez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45"/>
            <p:cNvSpPr/>
            <p:nvPr/>
          </p:nvSpPr>
          <p:spPr>
            <a:xfrm>
              <a:off x="7764466" y="3308144"/>
              <a:ext cx="76710" cy="66225"/>
            </a:xfrm>
            <a:custGeom>
              <a:avLst/>
              <a:gdLst/>
              <a:ahLst/>
              <a:cxnLst/>
              <a:rect l="l" t="t" r="r" b="b"/>
              <a:pathLst>
                <a:path w="417" h="360" extrusionOk="0">
                  <a:moveTo>
                    <a:pt x="402" y="0"/>
                  </a:moveTo>
                  <a:cubicBezTo>
                    <a:pt x="358" y="6"/>
                    <a:pt x="308" y="11"/>
                    <a:pt x="266" y="23"/>
                  </a:cubicBezTo>
                  <a:lnTo>
                    <a:pt x="199" y="37"/>
                  </a:lnTo>
                  <a:lnTo>
                    <a:pt x="137" y="56"/>
                  </a:lnTo>
                  <a:cubicBezTo>
                    <a:pt x="121" y="64"/>
                    <a:pt x="93" y="67"/>
                    <a:pt x="71" y="70"/>
                  </a:cubicBezTo>
                  <a:cubicBezTo>
                    <a:pt x="51" y="76"/>
                    <a:pt x="31" y="84"/>
                    <a:pt x="23" y="106"/>
                  </a:cubicBezTo>
                  <a:cubicBezTo>
                    <a:pt x="12" y="123"/>
                    <a:pt x="4" y="148"/>
                    <a:pt x="1" y="179"/>
                  </a:cubicBezTo>
                  <a:cubicBezTo>
                    <a:pt x="1" y="207"/>
                    <a:pt x="1" y="240"/>
                    <a:pt x="12" y="290"/>
                  </a:cubicBezTo>
                  <a:lnTo>
                    <a:pt x="29" y="316"/>
                  </a:lnTo>
                  <a:cubicBezTo>
                    <a:pt x="71" y="335"/>
                    <a:pt x="107" y="346"/>
                    <a:pt x="135" y="352"/>
                  </a:cubicBezTo>
                  <a:cubicBezTo>
                    <a:pt x="150" y="358"/>
                    <a:pt x="166" y="360"/>
                    <a:pt x="180" y="360"/>
                  </a:cubicBezTo>
                  <a:cubicBezTo>
                    <a:pt x="191" y="360"/>
                    <a:pt x="201" y="359"/>
                    <a:pt x="210" y="357"/>
                  </a:cubicBezTo>
                  <a:cubicBezTo>
                    <a:pt x="235" y="349"/>
                    <a:pt x="249" y="338"/>
                    <a:pt x="260" y="318"/>
                  </a:cubicBezTo>
                  <a:cubicBezTo>
                    <a:pt x="269" y="296"/>
                    <a:pt x="277" y="277"/>
                    <a:pt x="291" y="260"/>
                  </a:cubicBezTo>
                  <a:lnTo>
                    <a:pt x="324" y="204"/>
                  </a:lnTo>
                  <a:lnTo>
                    <a:pt x="358" y="145"/>
                  </a:lnTo>
                  <a:cubicBezTo>
                    <a:pt x="377" y="106"/>
                    <a:pt x="400" y="64"/>
                    <a:pt x="416" y="23"/>
                  </a:cubicBezTo>
                  <a:lnTo>
                    <a:pt x="402" y="0"/>
                  </a:ln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45"/>
            <p:cNvSpPr/>
            <p:nvPr/>
          </p:nvSpPr>
          <p:spPr>
            <a:xfrm>
              <a:off x="7456153" y="3562189"/>
              <a:ext cx="76526" cy="66225"/>
            </a:xfrm>
            <a:custGeom>
              <a:avLst/>
              <a:gdLst/>
              <a:ahLst/>
              <a:cxnLst/>
              <a:rect l="l" t="t" r="r" b="b"/>
              <a:pathLst>
                <a:path w="416" h="360" extrusionOk="0">
                  <a:moveTo>
                    <a:pt x="399" y="0"/>
                  </a:moveTo>
                  <a:cubicBezTo>
                    <a:pt x="354" y="6"/>
                    <a:pt x="307" y="11"/>
                    <a:pt x="265" y="23"/>
                  </a:cubicBezTo>
                  <a:lnTo>
                    <a:pt x="198" y="37"/>
                  </a:lnTo>
                  <a:lnTo>
                    <a:pt x="137" y="56"/>
                  </a:lnTo>
                  <a:cubicBezTo>
                    <a:pt x="117" y="64"/>
                    <a:pt x="95" y="67"/>
                    <a:pt x="70" y="70"/>
                  </a:cubicBezTo>
                  <a:cubicBezTo>
                    <a:pt x="48" y="76"/>
                    <a:pt x="31" y="84"/>
                    <a:pt x="20" y="106"/>
                  </a:cubicBezTo>
                  <a:cubicBezTo>
                    <a:pt x="11" y="123"/>
                    <a:pt x="3" y="148"/>
                    <a:pt x="0" y="179"/>
                  </a:cubicBezTo>
                  <a:cubicBezTo>
                    <a:pt x="0" y="207"/>
                    <a:pt x="0" y="240"/>
                    <a:pt x="11" y="290"/>
                  </a:cubicBezTo>
                  <a:lnTo>
                    <a:pt x="28" y="316"/>
                  </a:lnTo>
                  <a:cubicBezTo>
                    <a:pt x="70" y="335"/>
                    <a:pt x="103" y="346"/>
                    <a:pt x="131" y="352"/>
                  </a:cubicBezTo>
                  <a:cubicBezTo>
                    <a:pt x="147" y="358"/>
                    <a:pt x="162" y="360"/>
                    <a:pt x="177" y="360"/>
                  </a:cubicBezTo>
                  <a:cubicBezTo>
                    <a:pt x="188" y="360"/>
                    <a:pt x="199" y="359"/>
                    <a:pt x="209" y="357"/>
                  </a:cubicBezTo>
                  <a:cubicBezTo>
                    <a:pt x="234" y="349"/>
                    <a:pt x="248" y="338"/>
                    <a:pt x="257" y="318"/>
                  </a:cubicBezTo>
                  <a:cubicBezTo>
                    <a:pt x="268" y="296"/>
                    <a:pt x="276" y="276"/>
                    <a:pt x="290" y="260"/>
                  </a:cubicBezTo>
                  <a:lnTo>
                    <a:pt x="324" y="204"/>
                  </a:lnTo>
                  <a:lnTo>
                    <a:pt x="354" y="145"/>
                  </a:lnTo>
                  <a:cubicBezTo>
                    <a:pt x="377" y="106"/>
                    <a:pt x="396" y="64"/>
                    <a:pt x="416" y="23"/>
                  </a:cubicBezTo>
                  <a:lnTo>
                    <a:pt x="399" y="0"/>
                  </a:ln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45"/>
            <p:cNvSpPr/>
            <p:nvPr/>
          </p:nvSpPr>
          <p:spPr>
            <a:xfrm>
              <a:off x="7209282" y="2938021"/>
              <a:ext cx="76158" cy="66409"/>
            </a:xfrm>
            <a:custGeom>
              <a:avLst/>
              <a:gdLst/>
              <a:ahLst/>
              <a:cxnLst/>
              <a:rect l="l" t="t" r="r" b="b"/>
              <a:pathLst>
                <a:path w="414" h="361" extrusionOk="0">
                  <a:moveTo>
                    <a:pt x="399" y="1"/>
                  </a:moveTo>
                  <a:cubicBezTo>
                    <a:pt x="352" y="4"/>
                    <a:pt x="307" y="12"/>
                    <a:pt x="265" y="23"/>
                  </a:cubicBezTo>
                  <a:lnTo>
                    <a:pt x="198" y="37"/>
                  </a:lnTo>
                  <a:lnTo>
                    <a:pt x="134" y="57"/>
                  </a:lnTo>
                  <a:cubicBezTo>
                    <a:pt x="117" y="65"/>
                    <a:pt x="92" y="68"/>
                    <a:pt x="70" y="71"/>
                  </a:cubicBezTo>
                  <a:cubicBezTo>
                    <a:pt x="48" y="73"/>
                    <a:pt x="31" y="85"/>
                    <a:pt x="20" y="107"/>
                  </a:cubicBezTo>
                  <a:cubicBezTo>
                    <a:pt x="9" y="124"/>
                    <a:pt x="3" y="149"/>
                    <a:pt x="0" y="179"/>
                  </a:cubicBezTo>
                  <a:cubicBezTo>
                    <a:pt x="0" y="207"/>
                    <a:pt x="0" y="241"/>
                    <a:pt x="9" y="291"/>
                  </a:cubicBezTo>
                  <a:lnTo>
                    <a:pt x="28" y="316"/>
                  </a:lnTo>
                  <a:cubicBezTo>
                    <a:pt x="70" y="336"/>
                    <a:pt x="103" y="347"/>
                    <a:pt x="131" y="352"/>
                  </a:cubicBezTo>
                  <a:cubicBezTo>
                    <a:pt x="145" y="358"/>
                    <a:pt x="159" y="360"/>
                    <a:pt x="172" y="360"/>
                  </a:cubicBezTo>
                  <a:cubicBezTo>
                    <a:pt x="186" y="360"/>
                    <a:pt x="198" y="358"/>
                    <a:pt x="209" y="355"/>
                  </a:cubicBezTo>
                  <a:cubicBezTo>
                    <a:pt x="232" y="350"/>
                    <a:pt x="246" y="338"/>
                    <a:pt x="257" y="319"/>
                  </a:cubicBezTo>
                  <a:cubicBezTo>
                    <a:pt x="268" y="297"/>
                    <a:pt x="274" y="277"/>
                    <a:pt x="288" y="260"/>
                  </a:cubicBezTo>
                  <a:lnTo>
                    <a:pt x="324" y="207"/>
                  </a:lnTo>
                  <a:lnTo>
                    <a:pt x="355" y="149"/>
                  </a:lnTo>
                  <a:cubicBezTo>
                    <a:pt x="377" y="110"/>
                    <a:pt x="396" y="68"/>
                    <a:pt x="413" y="26"/>
                  </a:cubicBez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45"/>
            <p:cNvSpPr/>
            <p:nvPr/>
          </p:nvSpPr>
          <p:spPr>
            <a:xfrm>
              <a:off x="7744046" y="3637611"/>
              <a:ext cx="76526" cy="65857"/>
            </a:xfrm>
            <a:custGeom>
              <a:avLst/>
              <a:gdLst/>
              <a:ahLst/>
              <a:cxnLst/>
              <a:rect l="l" t="t" r="r" b="b"/>
              <a:pathLst>
                <a:path w="416" h="358" extrusionOk="0">
                  <a:moveTo>
                    <a:pt x="402" y="0"/>
                  </a:moveTo>
                  <a:cubicBezTo>
                    <a:pt x="357" y="3"/>
                    <a:pt x="310" y="9"/>
                    <a:pt x="265" y="20"/>
                  </a:cubicBezTo>
                  <a:lnTo>
                    <a:pt x="198" y="34"/>
                  </a:lnTo>
                  <a:lnTo>
                    <a:pt x="137" y="56"/>
                  </a:lnTo>
                  <a:cubicBezTo>
                    <a:pt x="120" y="62"/>
                    <a:pt x="92" y="65"/>
                    <a:pt x="70" y="70"/>
                  </a:cubicBezTo>
                  <a:cubicBezTo>
                    <a:pt x="50" y="73"/>
                    <a:pt x="31" y="84"/>
                    <a:pt x="22" y="104"/>
                  </a:cubicBezTo>
                  <a:cubicBezTo>
                    <a:pt x="11" y="120"/>
                    <a:pt x="3" y="145"/>
                    <a:pt x="0" y="176"/>
                  </a:cubicBezTo>
                  <a:cubicBezTo>
                    <a:pt x="0" y="204"/>
                    <a:pt x="0" y="240"/>
                    <a:pt x="11" y="288"/>
                  </a:cubicBezTo>
                  <a:lnTo>
                    <a:pt x="28" y="313"/>
                  </a:lnTo>
                  <a:cubicBezTo>
                    <a:pt x="70" y="332"/>
                    <a:pt x="106" y="344"/>
                    <a:pt x="134" y="352"/>
                  </a:cubicBezTo>
                  <a:cubicBezTo>
                    <a:pt x="148" y="356"/>
                    <a:pt x="162" y="357"/>
                    <a:pt x="175" y="357"/>
                  </a:cubicBezTo>
                  <a:cubicBezTo>
                    <a:pt x="188" y="357"/>
                    <a:pt x="200" y="356"/>
                    <a:pt x="209" y="355"/>
                  </a:cubicBezTo>
                  <a:cubicBezTo>
                    <a:pt x="235" y="349"/>
                    <a:pt x="248" y="338"/>
                    <a:pt x="260" y="316"/>
                  </a:cubicBezTo>
                  <a:cubicBezTo>
                    <a:pt x="268" y="296"/>
                    <a:pt x="276" y="274"/>
                    <a:pt x="290" y="257"/>
                  </a:cubicBezTo>
                  <a:lnTo>
                    <a:pt x="324" y="201"/>
                  </a:lnTo>
                  <a:lnTo>
                    <a:pt x="357" y="143"/>
                  </a:lnTo>
                  <a:cubicBezTo>
                    <a:pt x="377" y="104"/>
                    <a:pt x="399" y="62"/>
                    <a:pt x="416" y="20"/>
                  </a:cubicBezTo>
                  <a:lnTo>
                    <a:pt x="402" y="0"/>
                  </a:ln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45"/>
            <p:cNvSpPr/>
            <p:nvPr/>
          </p:nvSpPr>
          <p:spPr>
            <a:xfrm>
              <a:off x="7464247" y="3282022"/>
              <a:ext cx="76710" cy="66225"/>
            </a:xfrm>
            <a:custGeom>
              <a:avLst/>
              <a:gdLst/>
              <a:ahLst/>
              <a:cxnLst/>
              <a:rect l="l" t="t" r="r" b="b"/>
              <a:pathLst>
                <a:path w="417" h="360" extrusionOk="0">
                  <a:moveTo>
                    <a:pt x="402" y="0"/>
                  </a:moveTo>
                  <a:cubicBezTo>
                    <a:pt x="355" y="3"/>
                    <a:pt x="308" y="11"/>
                    <a:pt x="266" y="22"/>
                  </a:cubicBezTo>
                  <a:lnTo>
                    <a:pt x="199" y="36"/>
                  </a:lnTo>
                  <a:lnTo>
                    <a:pt x="137" y="56"/>
                  </a:lnTo>
                  <a:cubicBezTo>
                    <a:pt x="121" y="64"/>
                    <a:pt x="93" y="67"/>
                    <a:pt x="70" y="70"/>
                  </a:cubicBezTo>
                  <a:cubicBezTo>
                    <a:pt x="51" y="73"/>
                    <a:pt x="31" y="84"/>
                    <a:pt x="23" y="106"/>
                  </a:cubicBezTo>
                  <a:cubicBezTo>
                    <a:pt x="12" y="123"/>
                    <a:pt x="4" y="148"/>
                    <a:pt x="1" y="179"/>
                  </a:cubicBezTo>
                  <a:cubicBezTo>
                    <a:pt x="1" y="206"/>
                    <a:pt x="1" y="240"/>
                    <a:pt x="12" y="290"/>
                  </a:cubicBezTo>
                  <a:lnTo>
                    <a:pt x="29" y="313"/>
                  </a:lnTo>
                  <a:cubicBezTo>
                    <a:pt x="70" y="335"/>
                    <a:pt x="107" y="346"/>
                    <a:pt x="135" y="352"/>
                  </a:cubicBezTo>
                  <a:cubicBezTo>
                    <a:pt x="149" y="357"/>
                    <a:pt x="163" y="359"/>
                    <a:pt x="175" y="359"/>
                  </a:cubicBezTo>
                  <a:cubicBezTo>
                    <a:pt x="188" y="359"/>
                    <a:pt x="200" y="357"/>
                    <a:pt x="210" y="354"/>
                  </a:cubicBezTo>
                  <a:cubicBezTo>
                    <a:pt x="235" y="349"/>
                    <a:pt x="249" y="338"/>
                    <a:pt x="260" y="318"/>
                  </a:cubicBezTo>
                  <a:cubicBezTo>
                    <a:pt x="269" y="296"/>
                    <a:pt x="277" y="276"/>
                    <a:pt x="291" y="259"/>
                  </a:cubicBezTo>
                  <a:lnTo>
                    <a:pt x="324" y="204"/>
                  </a:lnTo>
                  <a:lnTo>
                    <a:pt x="355" y="142"/>
                  </a:lnTo>
                  <a:cubicBezTo>
                    <a:pt x="377" y="106"/>
                    <a:pt x="400" y="64"/>
                    <a:pt x="416" y="22"/>
                  </a:cubicBezTo>
                  <a:lnTo>
                    <a:pt x="402" y="0"/>
                  </a:ln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45"/>
            <p:cNvSpPr/>
            <p:nvPr/>
          </p:nvSpPr>
          <p:spPr>
            <a:xfrm>
              <a:off x="7162005" y="3260315"/>
              <a:ext cx="76710" cy="65857"/>
            </a:xfrm>
            <a:custGeom>
              <a:avLst/>
              <a:gdLst/>
              <a:ahLst/>
              <a:cxnLst/>
              <a:rect l="l" t="t" r="r" b="b"/>
              <a:pathLst>
                <a:path w="417" h="358" extrusionOk="0">
                  <a:moveTo>
                    <a:pt x="402" y="1"/>
                  </a:moveTo>
                  <a:cubicBezTo>
                    <a:pt x="358" y="4"/>
                    <a:pt x="313" y="9"/>
                    <a:pt x="266" y="20"/>
                  </a:cubicBezTo>
                  <a:lnTo>
                    <a:pt x="201" y="34"/>
                  </a:lnTo>
                  <a:lnTo>
                    <a:pt x="137" y="57"/>
                  </a:lnTo>
                  <a:cubicBezTo>
                    <a:pt x="121" y="62"/>
                    <a:pt x="95" y="65"/>
                    <a:pt x="70" y="71"/>
                  </a:cubicBezTo>
                  <a:cubicBezTo>
                    <a:pt x="51" y="73"/>
                    <a:pt x="34" y="85"/>
                    <a:pt x="23" y="104"/>
                  </a:cubicBezTo>
                  <a:cubicBezTo>
                    <a:pt x="12" y="121"/>
                    <a:pt x="6" y="146"/>
                    <a:pt x="1" y="177"/>
                  </a:cubicBezTo>
                  <a:cubicBezTo>
                    <a:pt x="1" y="205"/>
                    <a:pt x="1" y="241"/>
                    <a:pt x="12" y="288"/>
                  </a:cubicBezTo>
                  <a:lnTo>
                    <a:pt x="28" y="313"/>
                  </a:lnTo>
                  <a:cubicBezTo>
                    <a:pt x="70" y="333"/>
                    <a:pt x="107" y="344"/>
                    <a:pt x="134" y="352"/>
                  </a:cubicBezTo>
                  <a:cubicBezTo>
                    <a:pt x="148" y="357"/>
                    <a:pt x="162" y="358"/>
                    <a:pt x="175" y="358"/>
                  </a:cubicBezTo>
                  <a:cubicBezTo>
                    <a:pt x="188" y="358"/>
                    <a:pt x="200" y="357"/>
                    <a:pt x="210" y="355"/>
                  </a:cubicBezTo>
                  <a:cubicBezTo>
                    <a:pt x="235" y="347"/>
                    <a:pt x="249" y="338"/>
                    <a:pt x="260" y="316"/>
                  </a:cubicBezTo>
                  <a:cubicBezTo>
                    <a:pt x="271" y="297"/>
                    <a:pt x="277" y="274"/>
                    <a:pt x="291" y="258"/>
                  </a:cubicBezTo>
                  <a:lnTo>
                    <a:pt x="327" y="205"/>
                  </a:lnTo>
                  <a:lnTo>
                    <a:pt x="358" y="146"/>
                  </a:lnTo>
                  <a:cubicBezTo>
                    <a:pt x="377" y="107"/>
                    <a:pt x="399" y="65"/>
                    <a:pt x="416" y="23"/>
                  </a:cubicBezTo>
                  <a:lnTo>
                    <a:pt x="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6" name="Google Shape;5106;p45"/>
            <p:cNvSpPr/>
            <p:nvPr/>
          </p:nvSpPr>
          <p:spPr>
            <a:xfrm>
              <a:off x="7516123" y="2977020"/>
              <a:ext cx="76710" cy="66409"/>
            </a:xfrm>
            <a:custGeom>
              <a:avLst/>
              <a:gdLst/>
              <a:ahLst/>
              <a:cxnLst/>
              <a:rect l="l" t="t" r="r" b="b"/>
              <a:pathLst>
                <a:path w="417" h="361" extrusionOk="0">
                  <a:moveTo>
                    <a:pt x="402" y="1"/>
                  </a:moveTo>
                  <a:cubicBezTo>
                    <a:pt x="352" y="6"/>
                    <a:pt x="307" y="12"/>
                    <a:pt x="266" y="23"/>
                  </a:cubicBezTo>
                  <a:lnTo>
                    <a:pt x="201" y="37"/>
                  </a:lnTo>
                  <a:lnTo>
                    <a:pt x="137" y="57"/>
                  </a:lnTo>
                  <a:cubicBezTo>
                    <a:pt x="120" y="65"/>
                    <a:pt x="95" y="68"/>
                    <a:pt x="70" y="71"/>
                  </a:cubicBezTo>
                  <a:cubicBezTo>
                    <a:pt x="51" y="76"/>
                    <a:pt x="34" y="85"/>
                    <a:pt x="23" y="107"/>
                  </a:cubicBezTo>
                  <a:cubicBezTo>
                    <a:pt x="12" y="124"/>
                    <a:pt x="6" y="149"/>
                    <a:pt x="0" y="179"/>
                  </a:cubicBezTo>
                  <a:cubicBezTo>
                    <a:pt x="0" y="207"/>
                    <a:pt x="0" y="244"/>
                    <a:pt x="12" y="291"/>
                  </a:cubicBezTo>
                  <a:lnTo>
                    <a:pt x="28" y="316"/>
                  </a:lnTo>
                  <a:cubicBezTo>
                    <a:pt x="70" y="336"/>
                    <a:pt x="107" y="347"/>
                    <a:pt x="134" y="352"/>
                  </a:cubicBezTo>
                  <a:cubicBezTo>
                    <a:pt x="150" y="359"/>
                    <a:pt x="165" y="361"/>
                    <a:pt x="179" y="361"/>
                  </a:cubicBezTo>
                  <a:cubicBezTo>
                    <a:pt x="191" y="361"/>
                    <a:pt x="201" y="359"/>
                    <a:pt x="210" y="358"/>
                  </a:cubicBezTo>
                  <a:cubicBezTo>
                    <a:pt x="235" y="350"/>
                    <a:pt x="249" y="338"/>
                    <a:pt x="260" y="319"/>
                  </a:cubicBezTo>
                  <a:cubicBezTo>
                    <a:pt x="271" y="297"/>
                    <a:pt x="277" y="277"/>
                    <a:pt x="291" y="260"/>
                  </a:cubicBezTo>
                  <a:lnTo>
                    <a:pt x="327" y="205"/>
                  </a:lnTo>
                  <a:lnTo>
                    <a:pt x="358" y="146"/>
                  </a:lnTo>
                  <a:cubicBezTo>
                    <a:pt x="377" y="107"/>
                    <a:pt x="399" y="65"/>
                    <a:pt x="416" y="23"/>
                  </a:cubicBezTo>
                  <a:lnTo>
                    <a:pt x="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7" name="Google Shape;5107;p45"/>
            <p:cNvSpPr/>
            <p:nvPr/>
          </p:nvSpPr>
          <p:spPr>
            <a:xfrm>
              <a:off x="8020535" y="3615537"/>
              <a:ext cx="76710" cy="66225"/>
            </a:xfrm>
            <a:custGeom>
              <a:avLst/>
              <a:gdLst/>
              <a:ahLst/>
              <a:cxnLst/>
              <a:rect l="l" t="t" r="r" b="b"/>
              <a:pathLst>
                <a:path w="417" h="360" extrusionOk="0">
                  <a:moveTo>
                    <a:pt x="400" y="0"/>
                  </a:moveTo>
                  <a:cubicBezTo>
                    <a:pt x="355" y="3"/>
                    <a:pt x="308" y="12"/>
                    <a:pt x="266" y="23"/>
                  </a:cubicBezTo>
                  <a:lnTo>
                    <a:pt x="199" y="37"/>
                  </a:lnTo>
                  <a:lnTo>
                    <a:pt x="135" y="56"/>
                  </a:lnTo>
                  <a:cubicBezTo>
                    <a:pt x="118" y="65"/>
                    <a:pt x="90" y="67"/>
                    <a:pt x="71" y="70"/>
                  </a:cubicBezTo>
                  <a:cubicBezTo>
                    <a:pt x="48" y="73"/>
                    <a:pt x="32" y="84"/>
                    <a:pt x="20" y="106"/>
                  </a:cubicBezTo>
                  <a:cubicBezTo>
                    <a:pt x="9" y="123"/>
                    <a:pt x="4" y="148"/>
                    <a:pt x="1" y="179"/>
                  </a:cubicBezTo>
                  <a:cubicBezTo>
                    <a:pt x="1" y="207"/>
                    <a:pt x="1" y="240"/>
                    <a:pt x="9" y="291"/>
                  </a:cubicBezTo>
                  <a:lnTo>
                    <a:pt x="29" y="313"/>
                  </a:lnTo>
                  <a:cubicBezTo>
                    <a:pt x="71" y="335"/>
                    <a:pt x="104" y="346"/>
                    <a:pt x="132" y="352"/>
                  </a:cubicBezTo>
                  <a:cubicBezTo>
                    <a:pt x="146" y="358"/>
                    <a:pt x="160" y="360"/>
                    <a:pt x="173" y="360"/>
                  </a:cubicBezTo>
                  <a:cubicBezTo>
                    <a:pt x="186" y="360"/>
                    <a:pt x="199" y="358"/>
                    <a:pt x="210" y="355"/>
                  </a:cubicBezTo>
                  <a:cubicBezTo>
                    <a:pt x="232" y="349"/>
                    <a:pt x="246" y="338"/>
                    <a:pt x="258" y="318"/>
                  </a:cubicBezTo>
                  <a:cubicBezTo>
                    <a:pt x="269" y="296"/>
                    <a:pt x="274" y="277"/>
                    <a:pt x="288" y="260"/>
                  </a:cubicBezTo>
                  <a:lnTo>
                    <a:pt x="324" y="204"/>
                  </a:lnTo>
                  <a:lnTo>
                    <a:pt x="355" y="143"/>
                  </a:lnTo>
                  <a:cubicBezTo>
                    <a:pt x="377" y="106"/>
                    <a:pt x="397" y="65"/>
                    <a:pt x="417" y="23"/>
                  </a:cubicBezTo>
                  <a:lnTo>
                    <a:pt x="400" y="0"/>
                  </a:ln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8" name="Google Shape;5108;p45"/>
            <p:cNvSpPr/>
            <p:nvPr/>
          </p:nvSpPr>
          <p:spPr>
            <a:xfrm>
              <a:off x="7228230" y="3076173"/>
              <a:ext cx="2199764" cy="1176592"/>
            </a:xfrm>
            <a:custGeom>
              <a:avLst/>
              <a:gdLst/>
              <a:ahLst/>
              <a:cxnLst/>
              <a:rect l="l" t="t" r="r" b="b"/>
              <a:pathLst>
                <a:path w="11958" h="6396" extrusionOk="0">
                  <a:moveTo>
                    <a:pt x="11670" y="0"/>
                  </a:moveTo>
                  <a:lnTo>
                    <a:pt x="11070" y="59"/>
                  </a:lnTo>
                  <a:cubicBezTo>
                    <a:pt x="11327" y="2927"/>
                    <a:pt x="9232" y="5474"/>
                    <a:pt x="6361" y="5767"/>
                  </a:cubicBezTo>
                  <a:cubicBezTo>
                    <a:pt x="6179" y="5785"/>
                    <a:pt x="5999" y="5794"/>
                    <a:pt x="5820" y="5794"/>
                  </a:cubicBezTo>
                  <a:cubicBezTo>
                    <a:pt x="3174" y="5794"/>
                    <a:pt x="903" y="3809"/>
                    <a:pt x="597" y="1130"/>
                  </a:cubicBezTo>
                  <a:lnTo>
                    <a:pt x="0" y="1192"/>
                  </a:lnTo>
                  <a:cubicBezTo>
                    <a:pt x="340" y="4180"/>
                    <a:pt x="2868" y="6395"/>
                    <a:pt x="5818" y="6395"/>
                  </a:cubicBezTo>
                  <a:cubicBezTo>
                    <a:pt x="6019" y="6395"/>
                    <a:pt x="6221" y="6385"/>
                    <a:pt x="6425" y="6364"/>
                  </a:cubicBezTo>
                  <a:cubicBezTo>
                    <a:pt x="9625" y="6037"/>
                    <a:pt x="11957" y="3195"/>
                    <a:pt x="116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9" name="Google Shape;5109;p45"/>
            <p:cNvSpPr/>
            <p:nvPr/>
          </p:nvSpPr>
          <p:spPr>
            <a:xfrm>
              <a:off x="7228230" y="3076173"/>
              <a:ext cx="2199764" cy="1176592"/>
            </a:xfrm>
            <a:custGeom>
              <a:avLst/>
              <a:gdLst/>
              <a:ahLst/>
              <a:cxnLst/>
              <a:rect l="l" t="t" r="r" b="b"/>
              <a:pathLst>
                <a:path w="11958" h="6396" extrusionOk="0">
                  <a:moveTo>
                    <a:pt x="11670" y="0"/>
                  </a:moveTo>
                  <a:lnTo>
                    <a:pt x="11489" y="17"/>
                  </a:lnTo>
                  <a:cubicBezTo>
                    <a:pt x="11642" y="3005"/>
                    <a:pt x="9430" y="5622"/>
                    <a:pt x="6425" y="5929"/>
                  </a:cubicBezTo>
                  <a:cubicBezTo>
                    <a:pt x="6230" y="5949"/>
                    <a:pt x="6037" y="5958"/>
                    <a:pt x="5845" y="5958"/>
                  </a:cubicBezTo>
                  <a:cubicBezTo>
                    <a:pt x="3076" y="5958"/>
                    <a:pt x="691" y="3929"/>
                    <a:pt x="268" y="1164"/>
                  </a:cubicBezTo>
                  <a:lnTo>
                    <a:pt x="0" y="1192"/>
                  </a:lnTo>
                  <a:cubicBezTo>
                    <a:pt x="340" y="4180"/>
                    <a:pt x="2868" y="6395"/>
                    <a:pt x="5818" y="6395"/>
                  </a:cubicBezTo>
                  <a:cubicBezTo>
                    <a:pt x="6019" y="6395"/>
                    <a:pt x="6221" y="6385"/>
                    <a:pt x="6425" y="6364"/>
                  </a:cubicBezTo>
                  <a:cubicBezTo>
                    <a:pt x="9625" y="6037"/>
                    <a:pt x="11957" y="3195"/>
                    <a:pt x="11670"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5"/>
            <p:cNvSpPr/>
            <p:nvPr/>
          </p:nvSpPr>
          <p:spPr>
            <a:xfrm>
              <a:off x="7338052" y="3086843"/>
              <a:ext cx="1973864" cy="1055364"/>
            </a:xfrm>
            <a:custGeom>
              <a:avLst/>
              <a:gdLst/>
              <a:ahLst/>
              <a:cxnLst/>
              <a:rect l="l" t="t" r="r" b="b"/>
              <a:pathLst>
                <a:path w="10730" h="5737" extrusionOk="0">
                  <a:moveTo>
                    <a:pt x="10473" y="1"/>
                  </a:moveTo>
                  <a:lnTo>
                    <a:pt x="10055" y="43"/>
                  </a:lnTo>
                  <a:cubicBezTo>
                    <a:pt x="10286" y="2679"/>
                    <a:pt x="8361" y="5020"/>
                    <a:pt x="5722" y="5290"/>
                  </a:cubicBezTo>
                  <a:cubicBezTo>
                    <a:pt x="5556" y="5307"/>
                    <a:pt x="5390" y="5316"/>
                    <a:pt x="5227" y="5316"/>
                  </a:cubicBezTo>
                  <a:cubicBezTo>
                    <a:pt x="2794" y="5316"/>
                    <a:pt x="706" y="3493"/>
                    <a:pt x="419" y="1030"/>
                  </a:cubicBezTo>
                  <a:lnTo>
                    <a:pt x="0" y="1072"/>
                  </a:lnTo>
                  <a:cubicBezTo>
                    <a:pt x="306" y="3751"/>
                    <a:pt x="2577" y="5736"/>
                    <a:pt x="5223" y="5736"/>
                  </a:cubicBezTo>
                  <a:cubicBezTo>
                    <a:pt x="5402" y="5736"/>
                    <a:pt x="5582" y="5727"/>
                    <a:pt x="5764" y="5709"/>
                  </a:cubicBezTo>
                  <a:cubicBezTo>
                    <a:pt x="8635" y="5416"/>
                    <a:pt x="10730" y="2869"/>
                    <a:pt x="10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5"/>
            <p:cNvSpPr/>
            <p:nvPr/>
          </p:nvSpPr>
          <p:spPr>
            <a:xfrm>
              <a:off x="7414946" y="3094569"/>
              <a:ext cx="1815477" cy="970192"/>
            </a:xfrm>
            <a:custGeom>
              <a:avLst/>
              <a:gdLst/>
              <a:ahLst/>
              <a:cxnLst/>
              <a:rect l="l" t="t" r="r" b="b"/>
              <a:pathLst>
                <a:path w="9869" h="5274" extrusionOk="0">
                  <a:moveTo>
                    <a:pt x="9637" y="1"/>
                  </a:moveTo>
                  <a:lnTo>
                    <a:pt x="1" y="983"/>
                  </a:lnTo>
                  <a:cubicBezTo>
                    <a:pt x="286" y="3446"/>
                    <a:pt x="2374" y="5274"/>
                    <a:pt x="4805" y="5274"/>
                  </a:cubicBezTo>
                  <a:cubicBezTo>
                    <a:pt x="4970" y="5274"/>
                    <a:pt x="5137" y="5266"/>
                    <a:pt x="5304" y="5248"/>
                  </a:cubicBezTo>
                  <a:cubicBezTo>
                    <a:pt x="7943" y="4981"/>
                    <a:pt x="9868" y="2637"/>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5"/>
            <p:cNvSpPr/>
            <p:nvPr/>
          </p:nvSpPr>
          <p:spPr>
            <a:xfrm>
              <a:off x="7711118" y="3094569"/>
              <a:ext cx="1519305" cy="970376"/>
            </a:xfrm>
            <a:custGeom>
              <a:avLst/>
              <a:gdLst/>
              <a:ahLst/>
              <a:cxnLst/>
              <a:rect l="l" t="t" r="r" b="b"/>
              <a:pathLst>
                <a:path w="8259" h="5275" extrusionOk="0">
                  <a:moveTo>
                    <a:pt x="8027" y="1"/>
                  </a:moveTo>
                  <a:lnTo>
                    <a:pt x="7335" y="71"/>
                  </a:lnTo>
                  <a:cubicBezTo>
                    <a:pt x="7260" y="2459"/>
                    <a:pt x="5432" y="4481"/>
                    <a:pt x="2986" y="4732"/>
                  </a:cubicBezTo>
                  <a:cubicBezTo>
                    <a:pt x="2817" y="4750"/>
                    <a:pt x="2649" y="4758"/>
                    <a:pt x="2483" y="4758"/>
                  </a:cubicBezTo>
                  <a:cubicBezTo>
                    <a:pt x="1585" y="4758"/>
                    <a:pt x="735" y="4509"/>
                    <a:pt x="1" y="4071"/>
                  </a:cubicBezTo>
                  <a:lnTo>
                    <a:pt x="1" y="4071"/>
                  </a:lnTo>
                  <a:cubicBezTo>
                    <a:pt x="859" y="4824"/>
                    <a:pt x="1981" y="5275"/>
                    <a:pt x="3187" y="5275"/>
                  </a:cubicBezTo>
                  <a:cubicBezTo>
                    <a:pt x="3354" y="5275"/>
                    <a:pt x="3522" y="5266"/>
                    <a:pt x="3692" y="5248"/>
                  </a:cubicBezTo>
                  <a:cubicBezTo>
                    <a:pt x="6333" y="4978"/>
                    <a:pt x="8258" y="2637"/>
                    <a:pt x="8027"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45"/>
            <p:cNvSpPr/>
            <p:nvPr/>
          </p:nvSpPr>
          <p:spPr>
            <a:xfrm>
              <a:off x="7299605" y="3527237"/>
              <a:ext cx="143855" cy="146982"/>
            </a:xfrm>
            <a:custGeom>
              <a:avLst/>
              <a:gdLst/>
              <a:ahLst/>
              <a:cxnLst/>
              <a:rect l="l" t="t" r="r" b="b"/>
              <a:pathLst>
                <a:path w="782" h="799" extrusionOk="0">
                  <a:moveTo>
                    <a:pt x="536" y="1"/>
                  </a:moveTo>
                  <a:cubicBezTo>
                    <a:pt x="360" y="90"/>
                    <a:pt x="179" y="182"/>
                    <a:pt x="0" y="271"/>
                  </a:cubicBezTo>
                  <a:cubicBezTo>
                    <a:pt x="70" y="453"/>
                    <a:pt x="154" y="628"/>
                    <a:pt x="243" y="798"/>
                  </a:cubicBezTo>
                  <a:cubicBezTo>
                    <a:pt x="421" y="706"/>
                    <a:pt x="603" y="620"/>
                    <a:pt x="781" y="531"/>
                  </a:cubicBezTo>
                  <a:cubicBezTo>
                    <a:pt x="689" y="358"/>
                    <a:pt x="606" y="182"/>
                    <a:pt x="536"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45"/>
            <p:cNvSpPr/>
            <p:nvPr/>
          </p:nvSpPr>
          <p:spPr>
            <a:xfrm>
              <a:off x="7461120" y="3767485"/>
              <a:ext cx="144959" cy="164274"/>
            </a:xfrm>
            <a:custGeom>
              <a:avLst/>
              <a:gdLst/>
              <a:ahLst/>
              <a:cxnLst/>
              <a:rect l="l" t="t" r="r" b="b"/>
              <a:pathLst>
                <a:path w="788" h="893" extrusionOk="0">
                  <a:moveTo>
                    <a:pt x="403" y="0"/>
                  </a:moveTo>
                  <a:cubicBezTo>
                    <a:pt x="269" y="154"/>
                    <a:pt x="138" y="304"/>
                    <a:pt x="1" y="458"/>
                  </a:cubicBezTo>
                  <a:cubicBezTo>
                    <a:pt x="124" y="611"/>
                    <a:pt x="255" y="759"/>
                    <a:pt x="392" y="893"/>
                  </a:cubicBezTo>
                  <a:lnTo>
                    <a:pt x="788" y="444"/>
                  </a:lnTo>
                  <a:cubicBezTo>
                    <a:pt x="654" y="304"/>
                    <a:pt x="523" y="159"/>
                    <a:pt x="403" y="0"/>
                  </a:cubicBezTo>
                  <a:close/>
                </a:path>
              </a:pathLst>
            </a:custGeom>
            <a:solidFill>
              <a:srgbClr val="633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45"/>
            <p:cNvSpPr/>
            <p:nvPr/>
          </p:nvSpPr>
          <p:spPr>
            <a:xfrm>
              <a:off x="7707071" y="3969655"/>
              <a:ext cx="134657" cy="160779"/>
            </a:xfrm>
            <a:custGeom>
              <a:avLst/>
              <a:gdLst/>
              <a:ahLst/>
              <a:cxnLst/>
              <a:rect l="l" t="t" r="r" b="b"/>
              <a:pathLst>
                <a:path w="732" h="874" extrusionOk="0">
                  <a:moveTo>
                    <a:pt x="226" y="0"/>
                  </a:moveTo>
                  <a:lnTo>
                    <a:pt x="0" y="572"/>
                  </a:lnTo>
                  <a:cubicBezTo>
                    <a:pt x="162" y="681"/>
                    <a:pt x="335" y="781"/>
                    <a:pt x="508" y="874"/>
                  </a:cubicBezTo>
                  <a:lnTo>
                    <a:pt x="731" y="310"/>
                  </a:lnTo>
                  <a:cubicBezTo>
                    <a:pt x="558" y="218"/>
                    <a:pt x="385" y="112"/>
                    <a:pt x="226"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45"/>
            <p:cNvSpPr/>
            <p:nvPr/>
          </p:nvSpPr>
          <p:spPr>
            <a:xfrm>
              <a:off x="8039114" y="4109646"/>
              <a:ext cx="117181" cy="131714"/>
            </a:xfrm>
            <a:custGeom>
              <a:avLst/>
              <a:gdLst/>
              <a:ahLst/>
              <a:cxnLst/>
              <a:rect l="l" t="t" r="r" b="b"/>
              <a:pathLst>
                <a:path w="637" h="716" extrusionOk="0">
                  <a:moveTo>
                    <a:pt x="64" y="1"/>
                  </a:moveTo>
                  <a:cubicBezTo>
                    <a:pt x="39" y="202"/>
                    <a:pt x="17" y="400"/>
                    <a:pt x="0" y="604"/>
                  </a:cubicBezTo>
                  <a:cubicBezTo>
                    <a:pt x="190" y="648"/>
                    <a:pt x="380" y="687"/>
                    <a:pt x="575" y="715"/>
                  </a:cubicBezTo>
                  <a:cubicBezTo>
                    <a:pt x="595" y="517"/>
                    <a:pt x="611" y="316"/>
                    <a:pt x="636" y="118"/>
                  </a:cubicBezTo>
                  <a:cubicBezTo>
                    <a:pt x="438" y="87"/>
                    <a:pt x="249" y="48"/>
                    <a:pt x="64"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45"/>
            <p:cNvSpPr/>
            <p:nvPr/>
          </p:nvSpPr>
          <p:spPr>
            <a:xfrm>
              <a:off x="8325904" y="4132825"/>
              <a:ext cx="113134" cy="118653"/>
            </a:xfrm>
            <a:custGeom>
              <a:avLst/>
              <a:gdLst/>
              <a:ahLst/>
              <a:cxnLst/>
              <a:rect l="l" t="t" r="r" b="b"/>
              <a:pathLst>
                <a:path w="615" h="645" extrusionOk="0">
                  <a:moveTo>
                    <a:pt x="584" y="1"/>
                  </a:moveTo>
                  <a:cubicBezTo>
                    <a:pt x="520" y="9"/>
                    <a:pt x="458" y="17"/>
                    <a:pt x="394" y="20"/>
                  </a:cubicBezTo>
                  <a:cubicBezTo>
                    <a:pt x="263" y="34"/>
                    <a:pt x="129" y="42"/>
                    <a:pt x="1" y="45"/>
                  </a:cubicBezTo>
                  <a:cubicBezTo>
                    <a:pt x="6" y="243"/>
                    <a:pt x="18" y="447"/>
                    <a:pt x="31" y="645"/>
                  </a:cubicBezTo>
                  <a:cubicBezTo>
                    <a:pt x="171" y="639"/>
                    <a:pt x="313" y="631"/>
                    <a:pt x="458" y="617"/>
                  </a:cubicBezTo>
                  <a:cubicBezTo>
                    <a:pt x="509" y="614"/>
                    <a:pt x="562" y="606"/>
                    <a:pt x="615" y="600"/>
                  </a:cubicBezTo>
                  <a:cubicBezTo>
                    <a:pt x="601" y="399"/>
                    <a:pt x="589" y="201"/>
                    <a:pt x="584"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45"/>
            <p:cNvSpPr/>
            <p:nvPr/>
          </p:nvSpPr>
          <p:spPr>
            <a:xfrm>
              <a:off x="8615453" y="4048573"/>
              <a:ext cx="142751" cy="141831"/>
            </a:xfrm>
            <a:custGeom>
              <a:avLst/>
              <a:gdLst/>
              <a:ahLst/>
              <a:cxnLst/>
              <a:rect l="l" t="t" r="r" b="b"/>
              <a:pathLst>
                <a:path w="776" h="771" extrusionOk="0">
                  <a:moveTo>
                    <a:pt x="539" y="1"/>
                  </a:moveTo>
                  <a:cubicBezTo>
                    <a:pt x="366" y="85"/>
                    <a:pt x="184" y="157"/>
                    <a:pt x="0" y="221"/>
                  </a:cubicBezTo>
                  <a:cubicBezTo>
                    <a:pt x="76" y="406"/>
                    <a:pt x="156" y="590"/>
                    <a:pt x="235" y="771"/>
                  </a:cubicBezTo>
                  <a:cubicBezTo>
                    <a:pt x="421" y="710"/>
                    <a:pt x="603" y="634"/>
                    <a:pt x="776" y="551"/>
                  </a:cubicBezTo>
                  <a:cubicBezTo>
                    <a:pt x="698" y="369"/>
                    <a:pt x="617" y="185"/>
                    <a:pt x="539"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45"/>
            <p:cNvSpPr/>
            <p:nvPr/>
          </p:nvSpPr>
          <p:spPr>
            <a:xfrm>
              <a:off x="8882191" y="3878780"/>
              <a:ext cx="147534" cy="158203"/>
            </a:xfrm>
            <a:custGeom>
              <a:avLst/>
              <a:gdLst/>
              <a:ahLst/>
              <a:cxnLst/>
              <a:rect l="l" t="t" r="r" b="b"/>
              <a:pathLst>
                <a:path w="802" h="860" extrusionOk="0">
                  <a:moveTo>
                    <a:pt x="447" y="1"/>
                  </a:moveTo>
                  <a:cubicBezTo>
                    <a:pt x="302" y="132"/>
                    <a:pt x="154" y="257"/>
                    <a:pt x="1" y="377"/>
                  </a:cubicBezTo>
                  <a:cubicBezTo>
                    <a:pt x="110" y="539"/>
                    <a:pt x="230" y="701"/>
                    <a:pt x="352" y="860"/>
                  </a:cubicBezTo>
                  <a:cubicBezTo>
                    <a:pt x="509" y="745"/>
                    <a:pt x="659" y="620"/>
                    <a:pt x="802" y="489"/>
                  </a:cubicBezTo>
                  <a:cubicBezTo>
                    <a:pt x="679" y="327"/>
                    <a:pt x="562" y="168"/>
                    <a:pt x="447"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45"/>
            <p:cNvSpPr/>
            <p:nvPr/>
          </p:nvSpPr>
          <p:spPr>
            <a:xfrm>
              <a:off x="9085465" y="3649385"/>
              <a:ext cx="156180" cy="142383"/>
            </a:xfrm>
            <a:custGeom>
              <a:avLst/>
              <a:gdLst/>
              <a:ahLst/>
              <a:cxnLst/>
              <a:rect l="l" t="t" r="r" b="b"/>
              <a:pathLst>
                <a:path w="849" h="774" extrusionOk="0">
                  <a:moveTo>
                    <a:pt x="316" y="1"/>
                  </a:moveTo>
                  <a:cubicBezTo>
                    <a:pt x="218" y="171"/>
                    <a:pt x="115" y="338"/>
                    <a:pt x="1" y="497"/>
                  </a:cubicBezTo>
                  <a:cubicBezTo>
                    <a:pt x="179" y="592"/>
                    <a:pt x="355" y="681"/>
                    <a:pt x="536" y="773"/>
                  </a:cubicBezTo>
                  <a:cubicBezTo>
                    <a:pt x="648" y="614"/>
                    <a:pt x="754" y="447"/>
                    <a:pt x="849" y="277"/>
                  </a:cubicBezTo>
                  <a:cubicBezTo>
                    <a:pt x="667" y="190"/>
                    <a:pt x="489" y="98"/>
                    <a:pt x="316"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45"/>
            <p:cNvSpPr/>
            <p:nvPr/>
          </p:nvSpPr>
          <p:spPr>
            <a:xfrm>
              <a:off x="9201910" y="3422013"/>
              <a:ext cx="139808" cy="134657"/>
            </a:xfrm>
            <a:custGeom>
              <a:avLst/>
              <a:gdLst/>
              <a:ahLst/>
              <a:cxnLst/>
              <a:rect l="l" t="t" r="r" b="b"/>
              <a:pathLst>
                <a:path w="760" h="732" extrusionOk="0">
                  <a:moveTo>
                    <a:pt x="182" y="1"/>
                  </a:moveTo>
                  <a:cubicBezTo>
                    <a:pt x="132" y="188"/>
                    <a:pt x="71" y="372"/>
                    <a:pt x="1" y="553"/>
                  </a:cubicBezTo>
                  <a:cubicBezTo>
                    <a:pt x="193" y="617"/>
                    <a:pt x="386" y="676"/>
                    <a:pt x="578" y="732"/>
                  </a:cubicBezTo>
                  <a:cubicBezTo>
                    <a:pt x="648" y="550"/>
                    <a:pt x="707" y="366"/>
                    <a:pt x="760" y="176"/>
                  </a:cubicBezTo>
                  <a:cubicBezTo>
                    <a:pt x="567" y="121"/>
                    <a:pt x="375" y="62"/>
                    <a:pt x="182"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45"/>
            <p:cNvSpPr/>
            <p:nvPr/>
          </p:nvSpPr>
          <p:spPr>
            <a:xfrm>
              <a:off x="9258385" y="3204392"/>
              <a:ext cx="119756" cy="107983"/>
            </a:xfrm>
            <a:custGeom>
              <a:avLst/>
              <a:gdLst/>
              <a:ahLst/>
              <a:cxnLst/>
              <a:rect l="l" t="t" r="r" b="b"/>
              <a:pathLst>
                <a:path w="651" h="587" extrusionOk="0">
                  <a:moveTo>
                    <a:pt x="651" y="1"/>
                  </a:moveTo>
                  <a:cubicBezTo>
                    <a:pt x="453" y="1"/>
                    <a:pt x="252" y="1"/>
                    <a:pt x="51" y="4"/>
                  </a:cubicBezTo>
                  <a:cubicBezTo>
                    <a:pt x="48" y="199"/>
                    <a:pt x="29" y="394"/>
                    <a:pt x="1" y="587"/>
                  </a:cubicBezTo>
                  <a:cubicBezTo>
                    <a:pt x="202" y="584"/>
                    <a:pt x="403" y="584"/>
                    <a:pt x="606" y="584"/>
                  </a:cubicBezTo>
                  <a:cubicBezTo>
                    <a:pt x="629" y="391"/>
                    <a:pt x="648" y="196"/>
                    <a:pt x="651"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45"/>
            <p:cNvSpPr/>
            <p:nvPr/>
          </p:nvSpPr>
          <p:spPr>
            <a:xfrm>
              <a:off x="7687571" y="3392212"/>
              <a:ext cx="64385" cy="94186"/>
            </a:xfrm>
            <a:custGeom>
              <a:avLst/>
              <a:gdLst/>
              <a:ahLst/>
              <a:cxnLst/>
              <a:rect l="l" t="t" r="r" b="b"/>
              <a:pathLst>
                <a:path w="350" h="512" extrusionOk="0">
                  <a:moveTo>
                    <a:pt x="134" y="1"/>
                  </a:moveTo>
                  <a:cubicBezTo>
                    <a:pt x="112" y="45"/>
                    <a:pt x="95" y="93"/>
                    <a:pt x="78" y="132"/>
                  </a:cubicBezTo>
                  <a:lnTo>
                    <a:pt x="53" y="199"/>
                  </a:lnTo>
                  <a:lnTo>
                    <a:pt x="37" y="266"/>
                  </a:lnTo>
                  <a:cubicBezTo>
                    <a:pt x="28" y="288"/>
                    <a:pt x="17" y="311"/>
                    <a:pt x="9" y="333"/>
                  </a:cubicBezTo>
                  <a:cubicBezTo>
                    <a:pt x="0" y="352"/>
                    <a:pt x="0" y="375"/>
                    <a:pt x="11" y="394"/>
                  </a:cubicBezTo>
                  <a:cubicBezTo>
                    <a:pt x="25" y="417"/>
                    <a:pt x="42" y="436"/>
                    <a:pt x="67" y="456"/>
                  </a:cubicBezTo>
                  <a:cubicBezTo>
                    <a:pt x="92" y="472"/>
                    <a:pt x="123" y="492"/>
                    <a:pt x="170" y="511"/>
                  </a:cubicBezTo>
                  <a:lnTo>
                    <a:pt x="204" y="506"/>
                  </a:lnTo>
                  <a:cubicBezTo>
                    <a:pt x="249" y="483"/>
                    <a:pt x="276" y="458"/>
                    <a:pt x="296" y="436"/>
                  </a:cubicBezTo>
                  <a:cubicBezTo>
                    <a:pt x="321" y="417"/>
                    <a:pt x="332" y="391"/>
                    <a:pt x="343" y="372"/>
                  </a:cubicBezTo>
                  <a:cubicBezTo>
                    <a:pt x="349" y="350"/>
                    <a:pt x="346" y="327"/>
                    <a:pt x="335" y="308"/>
                  </a:cubicBezTo>
                  <a:cubicBezTo>
                    <a:pt x="324" y="291"/>
                    <a:pt x="310" y="269"/>
                    <a:pt x="302" y="249"/>
                  </a:cubicBezTo>
                  <a:lnTo>
                    <a:pt x="274" y="185"/>
                  </a:lnTo>
                  <a:lnTo>
                    <a:pt x="240" y="126"/>
                  </a:lnTo>
                  <a:cubicBezTo>
                    <a:pt x="218" y="85"/>
                    <a:pt x="193" y="45"/>
                    <a:pt x="165" y="4"/>
                  </a:cubicBez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45"/>
            <p:cNvSpPr/>
            <p:nvPr/>
          </p:nvSpPr>
          <p:spPr>
            <a:xfrm>
              <a:off x="8530649" y="3334266"/>
              <a:ext cx="64385" cy="94186"/>
            </a:xfrm>
            <a:custGeom>
              <a:avLst/>
              <a:gdLst/>
              <a:ahLst/>
              <a:cxnLst/>
              <a:rect l="l" t="t" r="r" b="b"/>
              <a:pathLst>
                <a:path w="350" h="512" extrusionOk="0">
                  <a:moveTo>
                    <a:pt x="129" y="1"/>
                  </a:moveTo>
                  <a:cubicBezTo>
                    <a:pt x="107" y="48"/>
                    <a:pt x="90" y="93"/>
                    <a:pt x="73" y="135"/>
                  </a:cubicBezTo>
                  <a:lnTo>
                    <a:pt x="48" y="201"/>
                  </a:lnTo>
                  <a:lnTo>
                    <a:pt x="32" y="268"/>
                  </a:lnTo>
                  <a:cubicBezTo>
                    <a:pt x="29" y="288"/>
                    <a:pt x="18" y="313"/>
                    <a:pt x="6" y="333"/>
                  </a:cubicBezTo>
                  <a:cubicBezTo>
                    <a:pt x="1" y="355"/>
                    <a:pt x="1" y="374"/>
                    <a:pt x="9" y="397"/>
                  </a:cubicBezTo>
                  <a:cubicBezTo>
                    <a:pt x="23" y="416"/>
                    <a:pt x="43" y="439"/>
                    <a:pt x="65" y="455"/>
                  </a:cubicBezTo>
                  <a:cubicBezTo>
                    <a:pt x="90" y="472"/>
                    <a:pt x="121" y="494"/>
                    <a:pt x="171" y="511"/>
                  </a:cubicBezTo>
                  <a:lnTo>
                    <a:pt x="202" y="508"/>
                  </a:lnTo>
                  <a:cubicBezTo>
                    <a:pt x="246" y="483"/>
                    <a:pt x="274" y="458"/>
                    <a:pt x="297" y="439"/>
                  </a:cubicBezTo>
                  <a:cubicBezTo>
                    <a:pt x="322" y="416"/>
                    <a:pt x="330" y="394"/>
                    <a:pt x="341" y="372"/>
                  </a:cubicBezTo>
                  <a:cubicBezTo>
                    <a:pt x="350" y="349"/>
                    <a:pt x="344" y="330"/>
                    <a:pt x="336" y="307"/>
                  </a:cubicBezTo>
                  <a:cubicBezTo>
                    <a:pt x="325" y="291"/>
                    <a:pt x="311" y="271"/>
                    <a:pt x="299" y="249"/>
                  </a:cubicBezTo>
                  <a:lnTo>
                    <a:pt x="272" y="188"/>
                  </a:lnTo>
                  <a:lnTo>
                    <a:pt x="241" y="129"/>
                  </a:lnTo>
                  <a:cubicBezTo>
                    <a:pt x="216" y="87"/>
                    <a:pt x="191" y="48"/>
                    <a:pt x="163" y="6"/>
                  </a:cubicBez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45"/>
            <p:cNvSpPr/>
            <p:nvPr/>
          </p:nvSpPr>
          <p:spPr>
            <a:xfrm>
              <a:off x="8581973" y="3746330"/>
              <a:ext cx="64385" cy="94186"/>
            </a:xfrm>
            <a:custGeom>
              <a:avLst/>
              <a:gdLst/>
              <a:ahLst/>
              <a:cxnLst/>
              <a:rect l="l" t="t" r="r" b="b"/>
              <a:pathLst>
                <a:path w="350" h="512" extrusionOk="0">
                  <a:moveTo>
                    <a:pt x="132" y="1"/>
                  </a:moveTo>
                  <a:cubicBezTo>
                    <a:pt x="112" y="45"/>
                    <a:pt x="93" y="93"/>
                    <a:pt x="76" y="135"/>
                  </a:cubicBezTo>
                  <a:lnTo>
                    <a:pt x="51" y="199"/>
                  </a:lnTo>
                  <a:lnTo>
                    <a:pt x="34" y="266"/>
                  </a:lnTo>
                  <a:cubicBezTo>
                    <a:pt x="29" y="288"/>
                    <a:pt x="18" y="308"/>
                    <a:pt x="6" y="333"/>
                  </a:cubicBezTo>
                  <a:cubicBezTo>
                    <a:pt x="1" y="352"/>
                    <a:pt x="1" y="375"/>
                    <a:pt x="9" y="394"/>
                  </a:cubicBezTo>
                  <a:cubicBezTo>
                    <a:pt x="23" y="416"/>
                    <a:pt x="43" y="436"/>
                    <a:pt x="65" y="456"/>
                  </a:cubicBezTo>
                  <a:cubicBezTo>
                    <a:pt x="90" y="472"/>
                    <a:pt x="121" y="492"/>
                    <a:pt x="171" y="511"/>
                  </a:cubicBezTo>
                  <a:lnTo>
                    <a:pt x="202" y="506"/>
                  </a:lnTo>
                  <a:cubicBezTo>
                    <a:pt x="246" y="483"/>
                    <a:pt x="274" y="458"/>
                    <a:pt x="297" y="436"/>
                  </a:cubicBezTo>
                  <a:cubicBezTo>
                    <a:pt x="322" y="416"/>
                    <a:pt x="330" y="391"/>
                    <a:pt x="341" y="372"/>
                  </a:cubicBezTo>
                  <a:cubicBezTo>
                    <a:pt x="350" y="350"/>
                    <a:pt x="344" y="330"/>
                    <a:pt x="336" y="308"/>
                  </a:cubicBezTo>
                  <a:cubicBezTo>
                    <a:pt x="325" y="291"/>
                    <a:pt x="311" y="269"/>
                    <a:pt x="299" y="249"/>
                  </a:cubicBezTo>
                  <a:lnTo>
                    <a:pt x="272" y="185"/>
                  </a:lnTo>
                  <a:lnTo>
                    <a:pt x="241" y="126"/>
                  </a:lnTo>
                  <a:cubicBezTo>
                    <a:pt x="216" y="84"/>
                    <a:pt x="191" y="45"/>
                    <a:pt x="163" y="4"/>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45"/>
            <p:cNvSpPr/>
            <p:nvPr/>
          </p:nvSpPr>
          <p:spPr>
            <a:xfrm>
              <a:off x="7896915" y="3616456"/>
              <a:ext cx="64385" cy="94186"/>
            </a:xfrm>
            <a:custGeom>
              <a:avLst/>
              <a:gdLst/>
              <a:ahLst/>
              <a:cxnLst/>
              <a:rect l="l" t="t" r="r" b="b"/>
              <a:pathLst>
                <a:path w="350" h="512" extrusionOk="0">
                  <a:moveTo>
                    <a:pt x="129" y="1"/>
                  </a:moveTo>
                  <a:cubicBezTo>
                    <a:pt x="104" y="48"/>
                    <a:pt x="90" y="93"/>
                    <a:pt x="73" y="135"/>
                  </a:cubicBezTo>
                  <a:lnTo>
                    <a:pt x="48" y="202"/>
                  </a:lnTo>
                  <a:lnTo>
                    <a:pt x="31" y="269"/>
                  </a:lnTo>
                  <a:cubicBezTo>
                    <a:pt x="28" y="288"/>
                    <a:pt x="17" y="311"/>
                    <a:pt x="6" y="333"/>
                  </a:cubicBezTo>
                  <a:cubicBezTo>
                    <a:pt x="1" y="355"/>
                    <a:pt x="1" y="375"/>
                    <a:pt x="9" y="397"/>
                  </a:cubicBezTo>
                  <a:cubicBezTo>
                    <a:pt x="23" y="417"/>
                    <a:pt x="42" y="439"/>
                    <a:pt x="65" y="456"/>
                  </a:cubicBezTo>
                  <a:cubicBezTo>
                    <a:pt x="90" y="472"/>
                    <a:pt x="120" y="495"/>
                    <a:pt x="171" y="512"/>
                  </a:cubicBezTo>
                  <a:lnTo>
                    <a:pt x="201" y="509"/>
                  </a:lnTo>
                  <a:cubicBezTo>
                    <a:pt x="246" y="484"/>
                    <a:pt x="274" y="459"/>
                    <a:pt x="296" y="439"/>
                  </a:cubicBezTo>
                  <a:cubicBezTo>
                    <a:pt x="321" y="417"/>
                    <a:pt x="330" y="394"/>
                    <a:pt x="341" y="372"/>
                  </a:cubicBezTo>
                  <a:cubicBezTo>
                    <a:pt x="349" y="350"/>
                    <a:pt x="344" y="330"/>
                    <a:pt x="335" y="308"/>
                  </a:cubicBezTo>
                  <a:cubicBezTo>
                    <a:pt x="324" y="291"/>
                    <a:pt x="310" y="272"/>
                    <a:pt x="299" y="249"/>
                  </a:cubicBezTo>
                  <a:lnTo>
                    <a:pt x="274" y="188"/>
                  </a:lnTo>
                  <a:lnTo>
                    <a:pt x="243" y="129"/>
                  </a:lnTo>
                  <a:cubicBezTo>
                    <a:pt x="218" y="87"/>
                    <a:pt x="196" y="48"/>
                    <a:pt x="168" y="7"/>
                  </a:cubicBez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45"/>
            <p:cNvSpPr/>
            <p:nvPr/>
          </p:nvSpPr>
          <p:spPr>
            <a:xfrm>
              <a:off x="8807873" y="3535883"/>
              <a:ext cx="64385" cy="94186"/>
            </a:xfrm>
            <a:custGeom>
              <a:avLst/>
              <a:gdLst/>
              <a:ahLst/>
              <a:cxnLst/>
              <a:rect l="l" t="t" r="r" b="b"/>
              <a:pathLst>
                <a:path w="350" h="512" extrusionOk="0">
                  <a:moveTo>
                    <a:pt x="132" y="1"/>
                  </a:moveTo>
                  <a:cubicBezTo>
                    <a:pt x="112" y="46"/>
                    <a:pt x="92" y="93"/>
                    <a:pt x="76" y="135"/>
                  </a:cubicBezTo>
                  <a:lnTo>
                    <a:pt x="51" y="199"/>
                  </a:lnTo>
                  <a:lnTo>
                    <a:pt x="34" y="266"/>
                  </a:lnTo>
                  <a:cubicBezTo>
                    <a:pt x="28" y="288"/>
                    <a:pt x="17" y="311"/>
                    <a:pt x="6" y="333"/>
                  </a:cubicBezTo>
                  <a:cubicBezTo>
                    <a:pt x="0" y="353"/>
                    <a:pt x="0" y="375"/>
                    <a:pt x="9" y="394"/>
                  </a:cubicBezTo>
                  <a:cubicBezTo>
                    <a:pt x="23" y="417"/>
                    <a:pt x="42" y="436"/>
                    <a:pt x="65" y="456"/>
                  </a:cubicBezTo>
                  <a:cubicBezTo>
                    <a:pt x="90" y="472"/>
                    <a:pt x="120" y="492"/>
                    <a:pt x="171" y="512"/>
                  </a:cubicBezTo>
                  <a:lnTo>
                    <a:pt x="201" y="506"/>
                  </a:lnTo>
                  <a:cubicBezTo>
                    <a:pt x="246" y="484"/>
                    <a:pt x="274" y="459"/>
                    <a:pt x="296" y="436"/>
                  </a:cubicBezTo>
                  <a:cubicBezTo>
                    <a:pt x="321" y="417"/>
                    <a:pt x="330" y="392"/>
                    <a:pt x="341" y="372"/>
                  </a:cubicBezTo>
                  <a:cubicBezTo>
                    <a:pt x="349" y="350"/>
                    <a:pt x="344" y="327"/>
                    <a:pt x="335" y="308"/>
                  </a:cubicBezTo>
                  <a:cubicBezTo>
                    <a:pt x="324" y="291"/>
                    <a:pt x="310" y="269"/>
                    <a:pt x="299" y="249"/>
                  </a:cubicBezTo>
                  <a:lnTo>
                    <a:pt x="271" y="185"/>
                  </a:lnTo>
                  <a:lnTo>
                    <a:pt x="240" y="127"/>
                  </a:lnTo>
                  <a:cubicBezTo>
                    <a:pt x="215" y="85"/>
                    <a:pt x="190" y="46"/>
                    <a:pt x="162" y="4"/>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45"/>
            <p:cNvSpPr/>
            <p:nvPr/>
          </p:nvSpPr>
          <p:spPr>
            <a:xfrm>
              <a:off x="8340805" y="3583160"/>
              <a:ext cx="64385" cy="94186"/>
            </a:xfrm>
            <a:custGeom>
              <a:avLst/>
              <a:gdLst/>
              <a:ahLst/>
              <a:cxnLst/>
              <a:rect l="l" t="t" r="r" b="b"/>
              <a:pathLst>
                <a:path w="350" h="512" extrusionOk="0">
                  <a:moveTo>
                    <a:pt x="132" y="1"/>
                  </a:moveTo>
                  <a:cubicBezTo>
                    <a:pt x="112" y="48"/>
                    <a:pt x="93" y="93"/>
                    <a:pt x="76" y="135"/>
                  </a:cubicBezTo>
                  <a:lnTo>
                    <a:pt x="51" y="202"/>
                  </a:lnTo>
                  <a:lnTo>
                    <a:pt x="34" y="268"/>
                  </a:lnTo>
                  <a:cubicBezTo>
                    <a:pt x="29" y="288"/>
                    <a:pt x="17" y="313"/>
                    <a:pt x="6" y="333"/>
                  </a:cubicBezTo>
                  <a:cubicBezTo>
                    <a:pt x="1" y="355"/>
                    <a:pt x="1" y="374"/>
                    <a:pt x="9" y="397"/>
                  </a:cubicBezTo>
                  <a:cubicBezTo>
                    <a:pt x="23" y="416"/>
                    <a:pt x="43" y="439"/>
                    <a:pt x="65" y="455"/>
                  </a:cubicBezTo>
                  <a:cubicBezTo>
                    <a:pt x="90" y="472"/>
                    <a:pt x="121" y="494"/>
                    <a:pt x="171" y="511"/>
                  </a:cubicBezTo>
                  <a:lnTo>
                    <a:pt x="202" y="508"/>
                  </a:lnTo>
                  <a:cubicBezTo>
                    <a:pt x="246" y="483"/>
                    <a:pt x="274" y="458"/>
                    <a:pt x="296" y="439"/>
                  </a:cubicBezTo>
                  <a:cubicBezTo>
                    <a:pt x="322" y="416"/>
                    <a:pt x="330" y="394"/>
                    <a:pt x="341" y="372"/>
                  </a:cubicBezTo>
                  <a:cubicBezTo>
                    <a:pt x="349" y="349"/>
                    <a:pt x="344" y="330"/>
                    <a:pt x="335" y="310"/>
                  </a:cubicBezTo>
                  <a:cubicBezTo>
                    <a:pt x="324" y="291"/>
                    <a:pt x="310" y="271"/>
                    <a:pt x="299" y="249"/>
                  </a:cubicBezTo>
                  <a:lnTo>
                    <a:pt x="271" y="188"/>
                  </a:lnTo>
                  <a:lnTo>
                    <a:pt x="241" y="129"/>
                  </a:lnTo>
                  <a:cubicBezTo>
                    <a:pt x="216" y="87"/>
                    <a:pt x="190" y="48"/>
                    <a:pt x="163" y="6"/>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45"/>
            <p:cNvSpPr/>
            <p:nvPr/>
          </p:nvSpPr>
          <p:spPr>
            <a:xfrm>
              <a:off x="8154088" y="3836654"/>
              <a:ext cx="64201" cy="94186"/>
            </a:xfrm>
            <a:custGeom>
              <a:avLst/>
              <a:gdLst/>
              <a:ahLst/>
              <a:cxnLst/>
              <a:rect l="l" t="t" r="r" b="b"/>
              <a:pathLst>
                <a:path w="349" h="512" extrusionOk="0">
                  <a:moveTo>
                    <a:pt x="131" y="1"/>
                  </a:moveTo>
                  <a:cubicBezTo>
                    <a:pt x="112" y="48"/>
                    <a:pt x="95" y="93"/>
                    <a:pt x="76" y="135"/>
                  </a:cubicBezTo>
                  <a:lnTo>
                    <a:pt x="53" y="202"/>
                  </a:lnTo>
                  <a:lnTo>
                    <a:pt x="34" y="266"/>
                  </a:lnTo>
                  <a:cubicBezTo>
                    <a:pt x="28" y="288"/>
                    <a:pt x="17" y="308"/>
                    <a:pt x="6" y="333"/>
                  </a:cubicBezTo>
                  <a:cubicBezTo>
                    <a:pt x="0" y="355"/>
                    <a:pt x="0" y="375"/>
                    <a:pt x="11" y="397"/>
                  </a:cubicBezTo>
                  <a:cubicBezTo>
                    <a:pt x="25" y="416"/>
                    <a:pt x="42" y="439"/>
                    <a:pt x="67" y="456"/>
                  </a:cubicBezTo>
                  <a:cubicBezTo>
                    <a:pt x="89" y="472"/>
                    <a:pt x="123" y="495"/>
                    <a:pt x="170" y="511"/>
                  </a:cubicBezTo>
                  <a:lnTo>
                    <a:pt x="201" y="509"/>
                  </a:lnTo>
                  <a:cubicBezTo>
                    <a:pt x="248" y="483"/>
                    <a:pt x="276" y="458"/>
                    <a:pt x="296" y="439"/>
                  </a:cubicBezTo>
                  <a:cubicBezTo>
                    <a:pt x="321" y="416"/>
                    <a:pt x="332" y="391"/>
                    <a:pt x="341" y="372"/>
                  </a:cubicBezTo>
                  <a:cubicBezTo>
                    <a:pt x="349" y="350"/>
                    <a:pt x="346" y="330"/>
                    <a:pt x="335" y="308"/>
                  </a:cubicBezTo>
                  <a:cubicBezTo>
                    <a:pt x="324" y="291"/>
                    <a:pt x="310" y="271"/>
                    <a:pt x="299" y="249"/>
                  </a:cubicBezTo>
                  <a:lnTo>
                    <a:pt x="276" y="188"/>
                  </a:lnTo>
                  <a:lnTo>
                    <a:pt x="243" y="126"/>
                  </a:lnTo>
                  <a:cubicBezTo>
                    <a:pt x="221" y="84"/>
                    <a:pt x="195" y="48"/>
                    <a:pt x="168" y="6"/>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45"/>
            <p:cNvSpPr/>
            <p:nvPr/>
          </p:nvSpPr>
          <p:spPr>
            <a:xfrm>
              <a:off x="8102212" y="3368666"/>
              <a:ext cx="64385" cy="93634"/>
            </a:xfrm>
            <a:custGeom>
              <a:avLst/>
              <a:gdLst/>
              <a:ahLst/>
              <a:cxnLst/>
              <a:rect l="l" t="t" r="r" b="b"/>
              <a:pathLst>
                <a:path w="350" h="509" extrusionOk="0">
                  <a:moveTo>
                    <a:pt x="132" y="1"/>
                  </a:moveTo>
                  <a:cubicBezTo>
                    <a:pt x="106" y="45"/>
                    <a:pt x="93" y="90"/>
                    <a:pt x="76" y="132"/>
                  </a:cubicBezTo>
                  <a:lnTo>
                    <a:pt x="51" y="199"/>
                  </a:lnTo>
                  <a:lnTo>
                    <a:pt x="34" y="266"/>
                  </a:lnTo>
                  <a:cubicBezTo>
                    <a:pt x="28" y="285"/>
                    <a:pt x="17" y="307"/>
                    <a:pt x="6" y="333"/>
                  </a:cubicBezTo>
                  <a:cubicBezTo>
                    <a:pt x="0" y="352"/>
                    <a:pt x="0" y="374"/>
                    <a:pt x="9" y="394"/>
                  </a:cubicBezTo>
                  <a:cubicBezTo>
                    <a:pt x="23" y="416"/>
                    <a:pt x="42" y="436"/>
                    <a:pt x="65" y="452"/>
                  </a:cubicBezTo>
                  <a:cubicBezTo>
                    <a:pt x="90" y="472"/>
                    <a:pt x="120" y="492"/>
                    <a:pt x="171" y="508"/>
                  </a:cubicBezTo>
                  <a:lnTo>
                    <a:pt x="201" y="505"/>
                  </a:lnTo>
                  <a:cubicBezTo>
                    <a:pt x="246" y="480"/>
                    <a:pt x="274" y="458"/>
                    <a:pt x="296" y="436"/>
                  </a:cubicBezTo>
                  <a:cubicBezTo>
                    <a:pt x="321" y="416"/>
                    <a:pt x="330" y="391"/>
                    <a:pt x="341" y="369"/>
                  </a:cubicBezTo>
                  <a:cubicBezTo>
                    <a:pt x="349" y="349"/>
                    <a:pt x="344" y="327"/>
                    <a:pt x="335" y="307"/>
                  </a:cubicBezTo>
                  <a:cubicBezTo>
                    <a:pt x="324" y="291"/>
                    <a:pt x="310" y="268"/>
                    <a:pt x="299" y="249"/>
                  </a:cubicBezTo>
                  <a:lnTo>
                    <a:pt x="271" y="185"/>
                  </a:lnTo>
                  <a:lnTo>
                    <a:pt x="240" y="126"/>
                  </a:lnTo>
                  <a:cubicBezTo>
                    <a:pt x="215" y="84"/>
                    <a:pt x="190" y="45"/>
                    <a:pt x="162" y="3"/>
                  </a:cubicBezTo>
                  <a:lnTo>
                    <a:pt x="1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45"/>
            <p:cNvSpPr/>
            <p:nvPr/>
          </p:nvSpPr>
          <p:spPr>
            <a:xfrm>
              <a:off x="8941794" y="3280918"/>
              <a:ext cx="64385" cy="93634"/>
            </a:xfrm>
            <a:custGeom>
              <a:avLst/>
              <a:gdLst/>
              <a:ahLst/>
              <a:cxnLst/>
              <a:rect l="l" t="t" r="r" b="b"/>
              <a:pathLst>
                <a:path w="350" h="509" extrusionOk="0">
                  <a:moveTo>
                    <a:pt x="132" y="0"/>
                  </a:moveTo>
                  <a:cubicBezTo>
                    <a:pt x="112" y="45"/>
                    <a:pt x="95" y="90"/>
                    <a:pt x="76" y="132"/>
                  </a:cubicBezTo>
                  <a:lnTo>
                    <a:pt x="54" y="199"/>
                  </a:lnTo>
                  <a:lnTo>
                    <a:pt x="34" y="265"/>
                  </a:lnTo>
                  <a:cubicBezTo>
                    <a:pt x="28" y="285"/>
                    <a:pt x="17" y="310"/>
                    <a:pt x="6" y="330"/>
                  </a:cubicBezTo>
                  <a:cubicBezTo>
                    <a:pt x="1" y="352"/>
                    <a:pt x="1" y="372"/>
                    <a:pt x="12" y="394"/>
                  </a:cubicBezTo>
                  <a:cubicBezTo>
                    <a:pt x="26" y="413"/>
                    <a:pt x="42" y="436"/>
                    <a:pt x="67" y="452"/>
                  </a:cubicBezTo>
                  <a:cubicBezTo>
                    <a:pt x="90" y="469"/>
                    <a:pt x="123" y="491"/>
                    <a:pt x="171" y="508"/>
                  </a:cubicBezTo>
                  <a:lnTo>
                    <a:pt x="201" y="505"/>
                  </a:lnTo>
                  <a:cubicBezTo>
                    <a:pt x="249" y="480"/>
                    <a:pt x="277" y="455"/>
                    <a:pt x="296" y="436"/>
                  </a:cubicBezTo>
                  <a:cubicBezTo>
                    <a:pt x="321" y="413"/>
                    <a:pt x="333" y="391"/>
                    <a:pt x="341" y="369"/>
                  </a:cubicBezTo>
                  <a:cubicBezTo>
                    <a:pt x="349" y="349"/>
                    <a:pt x="346" y="327"/>
                    <a:pt x="335" y="307"/>
                  </a:cubicBezTo>
                  <a:cubicBezTo>
                    <a:pt x="324" y="288"/>
                    <a:pt x="310" y="268"/>
                    <a:pt x="299" y="246"/>
                  </a:cubicBezTo>
                  <a:lnTo>
                    <a:pt x="271" y="185"/>
                  </a:lnTo>
                  <a:lnTo>
                    <a:pt x="240" y="126"/>
                  </a:lnTo>
                  <a:cubicBezTo>
                    <a:pt x="215" y="84"/>
                    <a:pt x="193" y="45"/>
                    <a:pt x="165" y="3"/>
                  </a:cubicBezTo>
                  <a:lnTo>
                    <a:pt x="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45"/>
            <p:cNvSpPr/>
            <p:nvPr/>
          </p:nvSpPr>
          <p:spPr>
            <a:xfrm>
              <a:off x="5763008" y="3677162"/>
              <a:ext cx="1483433" cy="830936"/>
            </a:xfrm>
            <a:custGeom>
              <a:avLst/>
              <a:gdLst/>
              <a:ahLst/>
              <a:cxnLst/>
              <a:rect l="l" t="t" r="r" b="b"/>
              <a:pathLst>
                <a:path w="8064" h="4517" extrusionOk="0">
                  <a:moveTo>
                    <a:pt x="7656" y="0"/>
                  </a:moveTo>
                  <a:lnTo>
                    <a:pt x="612" y="1922"/>
                  </a:lnTo>
                  <a:lnTo>
                    <a:pt x="1" y="2171"/>
                  </a:lnTo>
                  <a:lnTo>
                    <a:pt x="254" y="3596"/>
                  </a:lnTo>
                  <a:cubicBezTo>
                    <a:pt x="282" y="3761"/>
                    <a:pt x="419" y="3881"/>
                    <a:pt x="586" y="3900"/>
                  </a:cubicBezTo>
                  <a:lnTo>
                    <a:pt x="4503" y="4511"/>
                  </a:lnTo>
                  <a:cubicBezTo>
                    <a:pt x="4539" y="4515"/>
                    <a:pt x="4574" y="4516"/>
                    <a:pt x="4610" y="4516"/>
                  </a:cubicBezTo>
                  <a:cubicBezTo>
                    <a:pt x="4893" y="4516"/>
                    <a:pt x="5162" y="4408"/>
                    <a:pt x="5368" y="4210"/>
                  </a:cubicBezTo>
                  <a:lnTo>
                    <a:pt x="7854" y="1549"/>
                  </a:lnTo>
                  <a:cubicBezTo>
                    <a:pt x="8010" y="1395"/>
                    <a:pt x="8063" y="1169"/>
                    <a:pt x="7993" y="963"/>
                  </a:cubicBezTo>
                  <a:lnTo>
                    <a:pt x="7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45"/>
            <p:cNvSpPr/>
            <p:nvPr/>
          </p:nvSpPr>
          <p:spPr>
            <a:xfrm>
              <a:off x="5834936" y="4050780"/>
              <a:ext cx="50956" cy="346576"/>
            </a:xfrm>
            <a:custGeom>
              <a:avLst/>
              <a:gdLst/>
              <a:ahLst/>
              <a:cxnLst/>
              <a:rect l="l" t="t" r="r" b="b"/>
              <a:pathLst>
                <a:path w="277" h="1884" extrusionOk="0">
                  <a:moveTo>
                    <a:pt x="25" y="0"/>
                  </a:moveTo>
                  <a:lnTo>
                    <a:pt x="25" y="0"/>
                  </a:lnTo>
                  <a:cubicBezTo>
                    <a:pt x="0" y="622"/>
                    <a:pt x="39" y="1247"/>
                    <a:pt x="148" y="1861"/>
                  </a:cubicBezTo>
                  <a:cubicBezTo>
                    <a:pt x="165" y="1864"/>
                    <a:pt x="179" y="1864"/>
                    <a:pt x="195" y="1869"/>
                  </a:cubicBezTo>
                  <a:lnTo>
                    <a:pt x="276" y="1883"/>
                  </a:lnTo>
                  <a:cubicBezTo>
                    <a:pt x="165" y="1264"/>
                    <a:pt x="120" y="633"/>
                    <a:pt x="148" y="6"/>
                  </a:cubicBezTo>
                  <a:lnTo>
                    <a:pt x="25"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45"/>
            <p:cNvSpPr/>
            <p:nvPr/>
          </p:nvSpPr>
          <p:spPr>
            <a:xfrm>
              <a:off x="5913853" y="4033304"/>
              <a:ext cx="64937" cy="378401"/>
            </a:xfrm>
            <a:custGeom>
              <a:avLst/>
              <a:gdLst/>
              <a:ahLst/>
              <a:cxnLst/>
              <a:rect l="l" t="t" r="r" b="b"/>
              <a:pathLst>
                <a:path w="353" h="2057" extrusionOk="0">
                  <a:moveTo>
                    <a:pt x="132" y="0"/>
                  </a:moveTo>
                  <a:lnTo>
                    <a:pt x="132" y="0"/>
                  </a:lnTo>
                  <a:cubicBezTo>
                    <a:pt x="1" y="673"/>
                    <a:pt x="31" y="1378"/>
                    <a:pt x="216" y="2037"/>
                  </a:cubicBezTo>
                  <a:lnTo>
                    <a:pt x="352" y="2056"/>
                  </a:lnTo>
                  <a:cubicBezTo>
                    <a:pt x="160" y="1398"/>
                    <a:pt x="124" y="698"/>
                    <a:pt x="255" y="25"/>
                  </a:cubicBezTo>
                  <a:lnTo>
                    <a:pt x="132"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45"/>
            <p:cNvSpPr/>
            <p:nvPr/>
          </p:nvSpPr>
          <p:spPr>
            <a:xfrm>
              <a:off x="6070953" y="4009574"/>
              <a:ext cx="56107" cy="425126"/>
            </a:xfrm>
            <a:custGeom>
              <a:avLst/>
              <a:gdLst/>
              <a:ahLst/>
              <a:cxnLst/>
              <a:rect l="l" t="t" r="r" b="b"/>
              <a:pathLst>
                <a:path w="305" h="2311" extrusionOk="0">
                  <a:moveTo>
                    <a:pt x="59" y="1"/>
                  </a:moveTo>
                  <a:lnTo>
                    <a:pt x="59" y="1"/>
                  </a:lnTo>
                  <a:cubicBezTo>
                    <a:pt x="0" y="763"/>
                    <a:pt x="40" y="1535"/>
                    <a:pt x="176" y="2291"/>
                  </a:cubicBezTo>
                  <a:lnTo>
                    <a:pt x="305" y="2311"/>
                  </a:lnTo>
                  <a:cubicBezTo>
                    <a:pt x="168" y="1552"/>
                    <a:pt x="126" y="777"/>
                    <a:pt x="182" y="9"/>
                  </a:cubicBezTo>
                  <a:lnTo>
                    <a:pt x="5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45"/>
            <p:cNvSpPr/>
            <p:nvPr/>
          </p:nvSpPr>
          <p:spPr>
            <a:xfrm>
              <a:off x="6154654" y="4058322"/>
              <a:ext cx="62730" cy="390910"/>
            </a:xfrm>
            <a:custGeom>
              <a:avLst/>
              <a:gdLst/>
              <a:ahLst/>
              <a:cxnLst/>
              <a:rect l="l" t="t" r="r" b="b"/>
              <a:pathLst>
                <a:path w="341" h="2125" extrusionOk="0">
                  <a:moveTo>
                    <a:pt x="142" y="1"/>
                  </a:moveTo>
                  <a:cubicBezTo>
                    <a:pt x="0" y="693"/>
                    <a:pt x="22" y="1418"/>
                    <a:pt x="204" y="2102"/>
                  </a:cubicBezTo>
                  <a:lnTo>
                    <a:pt x="341" y="2124"/>
                  </a:lnTo>
                  <a:cubicBezTo>
                    <a:pt x="154" y="1443"/>
                    <a:pt x="126" y="718"/>
                    <a:pt x="265" y="23"/>
                  </a:cubicBezTo>
                  <a:lnTo>
                    <a:pt x="142"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45"/>
            <p:cNvSpPr/>
            <p:nvPr/>
          </p:nvSpPr>
          <p:spPr>
            <a:xfrm>
              <a:off x="6410171" y="4110198"/>
              <a:ext cx="65857" cy="379504"/>
            </a:xfrm>
            <a:custGeom>
              <a:avLst/>
              <a:gdLst/>
              <a:ahLst/>
              <a:cxnLst/>
              <a:rect l="l" t="t" r="r" b="b"/>
              <a:pathLst>
                <a:path w="358" h="2063" extrusionOk="0">
                  <a:moveTo>
                    <a:pt x="37" y="1"/>
                  </a:moveTo>
                  <a:lnTo>
                    <a:pt x="37" y="1"/>
                  </a:lnTo>
                  <a:cubicBezTo>
                    <a:pt x="0" y="681"/>
                    <a:pt x="67" y="1373"/>
                    <a:pt x="224" y="2040"/>
                  </a:cubicBezTo>
                  <a:lnTo>
                    <a:pt x="358" y="2062"/>
                  </a:lnTo>
                  <a:cubicBezTo>
                    <a:pt x="193" y="1393"/>
                    <a:pt x="126" y="695"/>
                    <a:pt x="160" y="6"/>
                  </a:cubicBezTo>
                  <a:lnTo>
                    <a:pt x="37"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45"/>
            <p:cNvSpPr/>
            <p:nvPr/>
          </p:nvSpPr>
          <p:spPr>
            <a:xfrm>
              <a:off x="6535446" y="4090699"/>
              <a:ext cx="63833" cy="417400"/>
            </a:xfrm>
            <a:custGeom>
              <a:avLst/>
              <a:gdLst/>
              <a:ahLst/>
              <a:cxnLst/>
              <a:rect l="l" t="t" r="r" b="b"/>
              <a:pathLst>
                <a:path w="347" h="2269" extrusionOk="0">
                  <a:moveTo>
                    <a:pt x="123" y="1"/>
                  </a:moveTo>
                  <a:lnTo>
                    <a:pt x="0" y="15"/>
                  </a:lnTo>
                  <a:lnTo>
                    <a:pt x="221" y="2252"/>
                  </a:lnTo>
                  <a:lnTo>
                    <a:pt x="304" y="2266"/>
                  </a:lnTo>
                  <a:cubicBezTo>
                    <a:pt x="318" y="2269"/>
                    <a:pt x="332" y="2269"/>
                    <a:pt x="346" y="2269"/>
                  </a:cubicBezTo>
                  <a:lnTo>
                    <a:pt x="123"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45"/>
            <p:cNvSpPr/>
            <p:nvPr/>
          </p:nvSpPr>
          <p:spPr>
            <a:xfrm>
              <a:off x="6646188" y="4043054"/>
              <a:ext cx="90139" cy="436347"/>
            </a:xfrm>
            <a:custGeom>
              <a:avLst/>
              <a:gdLst/>
              <a:ahLst/>
              <a:cxnLst/>
              <a:rect l="l" t="t" r="r" b="b"/>
              <a:pathLst>
                <a:path w="490" h="2372" extrusionOk="0">
                  <a:moveTo>
                    <a:pt x="121" y="0"/>
                  </a:moveTo>
                  <a:lnTo>
                    <a:pt x="1" y="31"/>
                  </a:lnTo>
                  <a:cubicBezTo>
                    <a:pt x="191" y="798"/>
                    <a:pt x="316" y="1582"/>
                    <a:pt x="372" y="2372"/>
                  </a:cubicBezTo>
                  <a:cubicBezTo>
                    <a:pt x="414" y="2347"/>
                    <a:pt x="453" y="2321"/>
                    <a:pt x="489" y="2291"/>
                  </a:cubicBezTo>
                  <a:cubicBezTo>
                    <a:pt x="430" y="1521"/>
                    <a:pt x="305" y="748"/>
                    <a:pt x="12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45"/>
            <p:cNvSpPr/>
            <p:nvPr/>
          </p:nvSpPr>
          <p:spPr>
            <a:xfrm>
              <a:off x="6753987" y="4048573"/>
              <a:ext cx="66409" cy="351727"/>
            </a:xfrm>
            <a:custGeom>
              <a:avLst/>
              <a:gdLst/>
              <a:ahLst/>
              <a:cxnLst/>
              <a:rect l="l" t="t" r="r" b="b"/>
              <a:pathLst>
                <a:path w="361" h="1912" extrusionOk="0">
                  <a:moveTo>
                    <a:pt x="123" y="1"/>
                  </a:moveTo>
                  <a:lnTo>
                    <a:pt x="1" y="26"/>
                  </a:lnTo>
                  <a:cubicBezTo>
                    <a:pt x="123" y="645"/>
                    <a:pt x="204" y="1276"/>
                    <a:pt x="243" y="1912"/>
                  </a:cubicBezTo>
                  <a:lnTo>
                    <a:pt x="361" y="1786"/>
                  </a:lnTo>
                  <a:cubicBezTo>
                    <a:pt x="319" y="1187"/>
                    <a:pt x="238" y="590"/>
                    <a:pt x="12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1" name="Google Shape;5141;p45"/>
            <p:cNvSpPr/>
            <p:nvPr/>
          </p:nvSpPr>
          <p:spPr>
            <a:xfrm>
              <a:off x="6893611" y="3846955"/>
              <a:ext cx="77630" cy="392197"/>
            </a:xfrm>
            <a:custGeom>
              <a:avLst/>
              <a:gdLst/>
              <a:ahLst/>
              <a:cxnLst/>
              <a:rect l="l" t="t" r="r" b="b"/>
              <a:pathLst>
                <a:path w="422" h="2132" extrusionOk="0">
                  <a:moveTo>
                    <a:pt x="120" y="1"/>
                  </a:moveTo>
                  <a:lnTo>
                    <a:pt x="0" y="28"/>
                  </a:lnTo>
                  <a:cubicBezTo>
                    <a:pt x="148" y="720"/>
                    <a:pt x="254" y="1423"/>
                    <a:pt x="307" y="2132"/>
                  </a:cubicBezTo>
                  <a:lnTo>
                    <a:pt x="422" y="2006"/>
                  </a:lnTo>
                  <a:cubicBezTo>
                    <a:pt x="366" y="1331"/>
                    <a:pt x="266" y="662"/>
                    <a:pt x="12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2" name="Google Shape;5142;p45"/>
            <p:cNvSpPr/>
            <p:nvPr/>
          </p:nvSpPr>
          <p:spPr>
            <a:xfrm>
              <a:off x="6963883" y="3832606"/>
              <a:ext cx="55555" cy="355774"/>
            </a:xfrm>
            <a:custGeom>
              <a:avLst/>
              <a:gdLst/>
              <a:ahLst/>
              <a:cxnLst/>
              <a:rect l="l" t="t" r="r" b="b"/>
              <a:pathLst>
                <a:path w="302" h="1934" extrusionOk="0">
                  <a:moveTo>
                    <a:pt x="123" y="0"/>
                  </a:moveTo>
                  <a:lnTo>
                    <a:pt x="1" y="20"/>
                  </a:lnTo>
                  <a:cubicBezTo>
                    <a:pt x="121" y="651"/>
                    <a:pt x="179" y="1292"/>
                    <a:pt x="179" y="1934"/>
                  </a:cubicBezTo>
                  <a:lnTo>
                    <a:pt x="302" y="1803"/>
                  </a:lnTo>
                  <a:cubicBezTo>
                    <a:pt x="291" y="1200"/>
                    <a:pt x="232" y="592"/>
                    <a:pt x="123"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3" name="Google Shape;5143;p45"/>
            <p:cNvSpPr/>
            <p:nvPr/>
          </p:nvSpPr>
          <p:spPr>
            <a:xfrm>
              <a:off x="7102955" y="3689855"/>
              <a:ext cx="82413" cy="318430"/>
            </a:xfrm>
            <a:custGeom>
              <a:avLst/>
              <a:gdLst/>
              <a:ahLst/>
              <a:cxnLst/>
              <a:rect l="l" t="t" r="r" b="b"/>
              <a:pathLst>
                <a:path w="448" h="1731" extrusionOk="0">
                  <a:moveTo>
                    <a:pt x="121" y="1"/>
                  </a:moveTo>
                  <a:lnTo>
                    <a:pt x="1" y="32"/>
                  </a:lnTo>
                  <a:cubicBezTo>
                    <a:pt x="157" y="590"/>
                    <a:pt x="271" y="1159"/>
                    <a:pt x="335" y="1731"/>
                  </a:cubicBezTo>
                  <a:lnTo>
                    <a:pt x="447" y="1613"/>
                  </a:lnTo>
                  <a:cubicBezTo>
                    <a:pt x="383" y="1069"/>
                    <a:pt x="274" y="528"/>
                    <a:pt x="12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5"/>
            <p:cNvSpPr/>
            <p:nvPr/>
          </p:nvSpPr>
          <p:spPr>
            <a:xfrm>
              <a:off x="5749763" y="3617008"/>
              <a:ext cx="1433949" cy="593999"/>
            </a:xfrm>
            <a:custGeom>
              <a:avLst/>
              <a:gdLst/>
              <a:ahLst/>
              <a:cxnLst/>
              <a:rect l="l" t="t" r="r" b="b"/>
              <a:pathLst>
                <a:path w="7795" h="3229" extrusionOk="0">
                  <a:moveTo>
                    <a:pt x="2985" y="1"/>
                  </a:moveTo>
                  <a:cubicBezTo>
                    <a:pt x="2935" y="1"/>
                    <a:pt x="2885" y="18"/>
                    <a:pt x="2846" y="48"/>
                  </a:cubicBezTo>
                  <a:lnTo>
                    <a:pt x="140" y="2280"/>
                  </a:lnTo>
                  <a:cubicBezTo>
                    <a:pt x="0" y="2392"/>
                    <a:pt x="67" y="2618"/>
                    <a:pt x="240" y="2643"/>
                  </a:cubicBezTo>
                  <a:lnTo>
                    <a:pt x="4427" y="3223"/>
                  </a:lnTo>
                  <a:cubicBezTo>
                    <a:pt x="4459" y="3227"/>
                    <a:pt x="4491" y="3229"/>
                    <a:pt x="4523" y="3229"/>
                  </a:cubicBezTo>
                  <a:cubicBezTo>
                    <a:pt x="4710" y="3229"/>
                    <a:pt x="4888" y="3159"/>
                    <a:pt x="5024" y="3030"/>
                  </a:cubicBezTo>
                  <a:lnTo>
                    <a:pt x="7658" y="553"/>
                  </a:lnTo>
                  <a:cubicBezTo>
                    <a:pt x="7795" y="428"/>
                    <a:pt x="7711" y="202"/>
                    <a:pt x="7524" y="196"/>
                  </a:cubicBezTo>
                  <a:lnTo>
                    <a:pt x="29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5"/>
            <p:cNvSpPr/>
            <p:nvPr/>
          </p:nvSpPr>
          <p:spPr>
            <a:xfrm>
              <a:off x="5779012" y="3620687"/>
              <a:ext cx="1392926" cy="584617"/>
            </a:xfrm>
            <a:custGeom>
              <a:avLst/>
              <a:gdLst/>
              <a:ahLst/>
              <a:cxnLst/>
              <a:rect l="l" t="t" r="r" b="b"/>
              <a:pathLst>
                <a:path w="7572" h="3178" extrusionOk="0">
                  <a:moveTo>
                    <a:pt x="3579" y="357"/>
                  </a:moveTo>
                  <a:cubicBezTo>
                    <a:pt x="3582" y="374"/>
                    <a:pt x="3588" y="388"/>
                    <a:pt x="3593" y="405"/>
                  </a:cubicBezTo>
                  <a:cubicBezTo>
                    <a:pt x="3582" y="394"/>
                    <a:pt x="3577" y="380"/>
                    <a:pt x="3565" y="371"/>
                  </a:cubicBezTo>
                  <a:cubicBezTo>
                    <a:pt x="3571" y="366"/>
                    <a:pt x="3577" y="363"/>
                    <a:pt x="3579" y="357"/>
                  </a:cubicBezTo>
                  <a:close/>
                  <a:moveTo>
                    <a:pt x="3761" y="572"/>
                  </a:moveTo>
                  <a:cubicBezTo>
                    <a:pt x="3771" y="599"/>
                    <a:pt x="3777" y="623"/>
                    <a:pt x="3785" y="647"/>
                  </a:cubicBezTo>
                  <a:lnTo>
                    <a:pt x="3785" y="647"/>
                  </a:lnTo>
                  <a:cubicBezTo>
                    <a:pt x="3783" y="645"/>
                    <a:pt x="3779" y="644"/>
                    <a:pt x="3777" y="642"/>
                  </a:cubicBezTo>
                  <a:cubicBezTo>
                    <a:pt x="3775" y="617"/>
                    <a:pt x="3766" y="597"/>
                    <a:pt x="3761" y="572"/>
                  </a:cubicBezTo>
                  <a:close/>
                  <a:moveTo>
                    <a:pt x="3828" y="893"/>
                  </a:moveTo>
                  <a:cubicBezTo>
                    <a:pt x="3842" y="904"/>
                    <a:pt x="3856" y="921"/>
                    <a:pt x="3869" y="938"/>
                  </a:cubicBezTo>
                  <a:cubicBezTo>
                    <a:pt x="3889" y="1005"/>
                    <a:pt x="3911" y="1072"/>
                    <a:pt x="3931" y="1141"/>
                  </a:cubicBezTo>
                  <a:cubicBezTo>
                    <a:pt x="3911" y="1161"/>
                    <a:pt x="3889" y="1180"/>
                    <a:pt x="3869" y="1197"/>
                  </a:cubicBezTo>
                  <a:cubicBezTo>
                    <a:pt x="3858" y="1097"/>
                    <a:pt x="3844" y="993"/>
                    <a:pt x="3828" y="893"/>
                  </a:cubicBezTo>
                  <a:close/>
                  <a:moveTo>
                    <a:pt x="4079" y="1161"/>
                  </a:moveTo>
                  <a:lnTo>
                    <a:pt x="4140" y="1225"/>
                  </a:lnTo>
                  <a:cubicBezTo>
                    <a:pt x="4123" y="1228"/>
                    <a:pt x="4107" y="1228"/>
                    <a:pt x="4087" y="1228"/>
                  </a:cubicBezTo>
                  <a:cubicBezTo>
                    <a:pt x="4082" y="1211"/>
                    <a:pt x="4079" y="1189"/>
                    <a:pt x="4070" y="1172"/>
                  </a:cubicBezTo>
                  <a:cubicBezTo>
                    <a:pt x="4073" y="1169"/>
                    <a:pt x="4079" y="1166"/>
                    <a:pt x="4079" y="1161"/>
                  </a:cubicBezTo>
                  <a:close/>
                  <a:moveTo>
                    <a:pt x="3501" y="486"/>
                  </a:moveTo>
                  <a:cubicBezTo>
                    <a:pt x="3557" y="558"/>
                    <a:pt x="3613" y="631"/>
                    <a:pt x="3671" y="701"/>
                  </a:cubicBezTo>
                  <a:cubicBezTo>
                    <a:pt x="3710" y="876"/>
                    <a:pt x="3736" y="1058"/>
                    <a:pt x="3755" y="1242"/>
                  </a:cubicBezTo>
                  <a:lnTo>
                    <a:pt x="3579" y="1242"/>
                  </a:lnTo>
                  <a:cubicBezTo>
                    <a:pt x="3579" y="1242"/>
                    <a:pt x="3579" y="1239"/>
                    <a:pt x="3582" y="1239"/>
                  </a:cubicBezTo>
                  <a:lnTo>
                    <a:pt x="3490" y="1155"/>
                  </a:lnTo>
                  <a:cubicBezTo>
                    <a:pt x="3473" y="1172"/>
                    <a:pt x="3457" y="1192"/>
                    <a:pt x="3440" y="1211"/>
                  </a:cubicBezTo>
                  <a:lnTo>
                    <a:pt x="3431" y="1088"/>
                  </a:lnTo>
                  <a:cubicBezTo>
                    <a:pt x="3392" y="1091"/>
                    <a:pt x="3356" y="1091"/>
                    <a:pt x="3317" y="1094"/>
                  </a:cubicBezTo>
                  <a:cubicBezTo>
                    <a:pt x="3325" y="1055"/>
                    <a:pt x="3334" y="1013"/>
                    <a:pt x="3345" y="966"/>
                  </a:cubicBezTo>
                  <a:cubicBezTo>
                    <a:pt x="3429" y="1021"/>
                    <a:pt x="3521" y="1069"/>
                    <a:pt x="3618" y="1091"/>
                  </a:cubicBezTo>
                  <a:lnTo>
                    <a:pt x="3680" y="1111"/>
                  </a:lnTo>
                  <a:lnTo>
                    <a:pt x="3694" y="1044"/>
                  </a:lnTo>
                  <a:cubicBezTo>
                    <a:pt x="3705" y="988"/>
                    <a:pt x="3671" y="932"/>
                    <a:pt x="3624" y="907"/>
                  </a:cubicBezTo>
                  <a:lnTo>
                    <a:pt x="3602" y="957"/>
                  </a:lnTo>
                  <a:cubicBezTo>
                    <a:pt x="3524" y="929"/>
                    <a:pt x="3448" y="882"/>
                    <a:pt x="3378" y="834"/>
                  </a:cubicBezTo>
                  <a:cubicBezTo>
                    <a:pt x="3415" y="706"/>
                    <a:pt x="3454" y="586"/>
                    <a:pt x="3501" y="486"/>
                  </a:cubicBezTo>
                  <a:close/>
                  <a:moveTo>
                    <a:pt x="3482" y="1367"/>
                  </a:moveTo>
                  <a:cubicBezTo>
                    <a:pt x="3473" y="1370"/>
                    <a:pt x="3468" y="1370"/>
                    <a:pt x="3459" y="1370"/>
                  </a:cubicBezTo>
                  <a:cubicBezTo>
                    <a:pt x="3465" y="1370"/>
                    <a:pt x="3465" y="1367"/>
                    <a:pt x="3465" y="1367"/>
                  </a:cubicBezTo>
                  <a:close/>
                  <a:moveTo>
                    <a:pt x="3437" y="1217"/>
                  </a:moveTo>
                  <a:lnTo>
                    <a:pt x="3437" y="1217"/>
                  </a:lnTo>
                  <a:cubicBezTo>
                    <a:pt x="3376" y="1284"/>
                    <a:pt x="3314" y="1351"/>
                    <a:pt x="3250" y="1418"/>
                  </a:cubicBezTo>
                  <a:lnTo>
                    <a:pt x="3247" y="1418"/>
                  </a:lnTo>
                  <a:cubicBezTo>
                    <a:pt x="3259" y="1370"/>
                    <a:pt x="3270" y="1320"/>
                    <a:pt x="3278" y="1270"/>
                  </a:cubicBezTo>
                  <a:cubicBezTo>
                    <a:pt x="3284" y="1256"/>
                    <a:pt x="3286" y="1239"/>
                    <a:pt x="3289" y="1225"/>
                  </a:cubicBezTo>
                  <a:cubicBezTo>
                    <a:pt x="3339" y="1222"/>
                    <a:pt x="3387" y="1222"/>
                    <a:pt x="3437" y="1217"/>
                  </a:cubicBezTo>
                  <a:close/>
                  <a:moveTo>
                    <a:pt x="3775" y="1412"/>
                  </a:moveTo>
                  <a:cubicBezTo>
                    <a:pt x="3775" y="1423"/>
                    <a:pt x="3777" y="1434"/>
                    <a:pt x="3777" y="1440"/>
                  </a:cubicBezTo>
                  <a:lnTo>
                    <a:pt x="3733" y="1440"/>
                  </a:lnTo>
                  <a:cubicBezTo>
                    <a:pt x="3747" y="1434"/>
                    <a:pt x="3761" y="1423"/>
                    <a:pt x="3775" y="1412"/>
                  </a:cubicBezTo>
                  <a:close/>
                  <a:moveTo>
                    <a:pt x="4001" y="1362"/>
                  </a:moveTo>
                  <a:cubicBezTo>
                    <a:pt x="4012" y="1392"/>
                    <a:pt x="4023" y="1426"/>
                    <a:pt x="4031" y="1459"/>
                  </a:cubicBezTo>
                  <a:cubicBezTo>
                    <a:pt x="3987" y="1454"/>
                    <a:pt x="3942" y="1454"/>
                    <a:pt x="3897" y="1451"/>
                  </a:cubicBezTo>
                  <a:cubicBezTo>
                    <a:pt x="3892" y="1423"/>
                    <a:pt x="3889" y="1392"/>
                    <a:pt x="3889" y="1365"/>
                  </a:cubicBezTo>
                  <a:cubicBezTo>
                    <a:pt x="3928" y="1365"/>
                    <a:pt x="3962" y="1362"/>
                    <a:pt x="4001" y="1362"/>
                  </a:cubicBezTo>
                  <a:close/>
                  <a:moveTo>
                    <a:pt x="3166" y="0"/>
                  </a:moveTo>
                  <a:lnTo>
                    <a:pt x="3166" y="0"/>
                  </a:lnTo>
                  <a:cubicBezTo>
                    <a:pt x="3247" y="129"/>
                    <a:pt x="3331" y="254"/>
                    <a:pt x="3423" y="380"/>
                  </a:cubicBezTo>
                  <a:cubicBezTo>
                    <a:pt x="3359" y="489"/>
                    <a:pt x="3312" y="620"/>
                    <a:pt x="3272" y="765"/>
                  </a:cubicBezTo>
                  <a:cubicBezTo>
                    <a:pt x="3261" y="756"/>
                    <a:pt x="3250" y="745"/>
                    <a:pt x="3236" y="740"/>
                  </a:cubicBezTo>
                  <a:cubicBezTo>
                    <a:pt x="2999" y="550"/>
                    <a:pt x="2762" y="360"/>
                    <a:pt x="2533" y="168"/>
                  </a:cubicBezTo>
                  <a:lnTo>
                    <a:pt x="2433" y="251"/>
                  </a:lnTo>
                  <a:cubicBezTo>
                    <a:pt x="2670" y="449"/>
                    <a:pt x="2913" y="650"/>
                    <a:pt x="3161" y="840"/>
                  </a:cubicBezTo>
                  <a:cubicBezTo>
                    <a:pt x="3186" y="860"/>
                    <a:pt x="3208" y="879"/>
                    <a:pt x="3236" y="899"/>
                  </a:cubicBezTo>
                  <a:cubicBezTo>
                    <a:pt x="3219" y="968"/>
                    <a:pt x="3203" y="1044"/>
                    <a:pt x="3189" y="1116"/>
                  </a:cubicBezTo>
                  <a:cubicBezTo>
                    <a:pt x="3094" y="1119"/>
                    <a:pt x="2999" y="1120"/>
                    <a:pt x="2905" y="1120"/>
                  </a:cubicBezTo>
                  <a:cubicBezTo>
                    <a:pt x="2435" y="1120"/>
                    <a:pt x="1969" y="1086"/>
                    <a:pt x="1507" y="1019"/>
                  </a:cubicBezTo>
                  <a:lnTo>
                    <a:pt x="1381" y="1122"/>
                  </a:lnTo>
                  <a:cubicBezTo>
                    <a:pt x="1889" y="1203"/>
                    <a:pt x="2405" y="1245"/>
                    <a:pt x="2921" y="1245"/>
                  </a:cubicBezTo>
                  <a:cubicBezTo>
                    <a:pt x="3005" y="1245"/>
                    <a:pt x="3083" y="1245"/>
                    <a:pt x="3166" y="1242"/>
                  </a:cubicBezTo>
                  <a:lnTo>
                    <a:pt x="3166" y="1242"/>
                  </a:lnTo>
                  <a:cubicBezTo>
                    <a:pt x="3166" y="1247"/>
                    <a:pt x="3164" y="1253"/>
                    <a:pt x="3164" y="1258"/>
                  </a:cubicBezTo>
                  <a:cubicBezTo>
                    <a:pt x="3150" y="1328"/>
                    <a:pt x="3136" y="1395"/>
                    <a:pt x="3122" y="1457"/>
                  </a:cubicBezTo>
                  <a:cubicBezTo>
                    <a:pt x="2562" y="1564"/>
                    <a:pt x="1991" y="1616"/>
                    <a:pt x="1418" y="1616"/>
                  </a:cubicBezTo>
                  <a:cubicBezTo>
                    <a:pt x="1214" y="1616"/>
                    <a:pt x="1010" y="1609"/>
                    <a:pt x="806" y="1596"/>
                  </a:cubicBezTo>
                  <a:lnTo>
                    <a:pt x="667" y="1713"/>
                  </a:lnTo>
                  <a:cubicBezTo>
                    <a:pt x="907" y="1730"/>
                    <a:pt x="1149" y="1741"/>
                    <a:pt x="1392" y="1741"/>
                  </a:cubicBezTo>
                  <a:cubicBezTo>
                    <a:pt x="1964" y="1741"/>
                    <a:pt x="2533" y="1691"/>
                    <a:pt x="3094" y="1588"/>
                  </a:cubicBezTo>
                  <a:lnTo>
                    <a:pt x="3094" y="1588"/>
                  </a:lnTo>
                  <a:cubicBezTo>
                    <a:pt x="3091" y="1593"/>
                    <a:pt x="3091" y="1604"/>
                    <a:pt x="3088" y="1610"/>
                  </a:cubicBezTo>
                  <a:cubicBezTo>
                    <a:pt x="2533" y="1828"/>
                    <a:pt x="1967" y="2037"/>
                    <a:pt x="1406" y="2224"/>
                  </a:cubicBezTo>
                  <a:cubicBezTo>
                    <a:pt x="960" y="2374"/>
                    <a:pt x="488" y="2525"/>
                    <a:pt x="0" y="2595"/>
                  </a:cubicBezTo>
                  <a:cubicBezTo>
                    <a:pt x="25" y="2614"/>
                    <a:pt x="56" y="2625"/>
                    <a:pt x="95" y="2634"/>
                  </a:cubicBezTo>
                  <a:lnTo>
                    <a:pt x="321" y="2665"/>
                  </a:lnTo>
                  <a:cubicBezTo>
                    <a:pt x="711" y="2584"/>
                    <a:pt x="1088" y="2461"/>
                    <a:pt x="1448" y="2341"/>
                  </a:cubicBezTo>
                  <a:cubicBezTo>
                    <a:pt x="1933" y="2176"/>
                    <a:pt x="2422" y="1998"/>
                    <a:pt x="2901" y="1814"/>
                  </a:cubicBezTo>
                  <a:lnTo>
                    <a:pt x="2901" y="1814"/>
                  </a:lnTo>
                  <a:cubicBezTo>
                    <a:pt x="2567" y="2174"/>
                    <a:pt x="2226" y="2525"/>
                    <a:pt x="1883" y="2877"/>
                  </a:cubicBezTo>
                  <a:lnTo>
                    <a:pt x="2037" y="2899"/>
                  </a:lnTo>
                  <a:cubicBezTo>
                    <a:pt x="2363" y="2567"/>
                    <a:pt x="2684" y="2229"/>
                    <a:pt x="2999" y="1895"/>
                  </a:cubicBezTo>
                  <a:lnTo>
                    <a:pt x="2999" y="1895"/>
                  </a:lnTo>
                  <a:cubicBezTo>
                    <a:pt x="2874" y="2257"/>
                    <a:pt x="2731" y="2620"/>
                    <a:pt x="2578" y="2974"/>
                  </a:cubicBezTo>
                  <a:lnTo>
                    <a:pt x="2706" y="2991"/>
                  </a:lnTo>
                  <a:cubicBezTo>
                    <a:pt x="2887" y="2572"/>
                    <a:pt x="3052" y="2146"/>
                    <a:pt x="3194" y="1713"/>
                  </a:cubicBezTo>
                  <a:cubicBezTo>
                    <a:pt x="3194" y="1708"/>
                    <a:pt x="3200" y="1705"/>
                    <a:pt x="3200" y="1699"/>
                  </a:cubicBezTo>
                  <a:cubicBezTo>
                    <a:pt x="3214" y="1691"/>
                    <a:pt x="3228" y="1688"/>
                    <a:pt x="3245" y="1680"/>
                  </a:cubicBezTo>
                  <a:cubicBezTo>
                    <a:pt x="3373" y="1630"/>
                    <a:pt x="3498" y="1577"/>
                    <a:pt x="3618" y="1518"/>
                  </a:cubicBezTo>
                  <a:lnTo>
                    <a:pt x="3618" y="1518"/>
                  </a:lnTo>
                  <a:lnTo>
                    <a:pt x="3613" y="1560"/>
                  </a:lnTo>
                  <a:cubicBezTo>
                    <a:pt x="3680" y="1565"/>
                    <a:pt x="3744" y="1568"/>
                    <a:pt x="3808" y="1574"/>
                  </a:cubicBezTo>
                  <a:cubicBezTo>
                    <a:pt x="3816" y="1652"/>
                    <a:pt x="3822" y="1733"/>
                    <a:pt x="3830" y="1811"/>
                  </a:cubicBezTo>
                  <a:cubicBezTo>
                    <a:pt x="3847" y="2006"/>
                    <a:pt x="3861" y="2190"/>
                    <a:pt x="3886" y="2369"/>
                  </a:cubicBezTo>
                  <a:cubicBezTo>
                    <a:pt x="3917" y="2628"/>
                    <a:pt x="3948" y="2893"/>
                    <a:pt x="3976" y="3158"/>
                  </a:cubicBezTo>
                  <a:lnTo>
                    <a:pt x="4098" y="3178"/>
                  </a:lnTo>
                  <a:cubicBezTo>
                    <a:pt x="4070" y="2902"/>
                    <a:pt x="4040" y="2625"/>
                    <a:pt x="4003" y="2349"/>
                  </a:cubicBezTo>
                  <a:cubicBezTo>
                    <a:pt x="3984" y="2174"/>
                    <a:pt x="3967" y="1992"/>
                    <a:pt x="3948" y="1797"/>
                  </a:cubicBezTo>
                  <a:cubicBezTo>
                    <a:pt x="3942" y="1722"/>
                    <a:pt x="3934" y="1649"/>
                    <a:pt x="3931" y="1577"/>
                  </a:cubicBezTo>
                  <a:lnTo>
                    <a:pt x="3931" y="1577"/>
                  </a:lnTo>
                  <a:cubicBezTo>
                    <a:pt x="3987" y="1579"/>
                    <a:pt x="4040" y="1582"/>
                    <a:pt x="4095" y="1582"/>
                  </a:cubicBezTo>
                  <a:cubicBezTo>
                    <a:pt x="4235" y="2006"/>
                    <a:pt x="4391" y="2427"/>
                    <a:pt x="4559" y="2835"/>
                  </a:cubicBezTo>
                  <a:cubicBezTo>
                    <a:pt x="4600" y="2932"/>
                    <a:pt x="4642" y="3038"/>
                    <a:pt x="4687" y="3142"/>
                  </a:cubicBezTo>
                  <a:cubicBezTo>
                    <a:pt x="4726" y="3125"/>
                    <a:pt x="4762" y="3103"/>
                    <a:pt x="4796" y="3080"/>
                  </a:cubicBezTo>
                  <a:cubicBezTo>
                    <a:pt x="4751" y="2983"/>
                    <a:pt x="4712" y="2885"/>
                    <a:pt x="4670" y="2787"/>
                  </a:cubicBezTo>
                  <a:cubicBezTo>
                    <a:pt x="4511" y="2391"/>
                    <a:pt x="4360" y="1992"/>
                    <a:pt x="4224" y="1588"/>
                  </a:cubicBezTo>
                  <a:lnTo>
                    <a:pt x="4224" y="1588"/>
                  </a:lnTo>
                  <a:cubicBezTo>
                    <a:pt x="4358" y="1590"/>
                    <a:pt x="4486" y="1593"/>
                    <a:pt x="4617" y="1593"/>
                  </a:cubicBezTo>
                  <a:cubicBezTo>
                    <a:pt x="5267" y="1593"/>
                    <a:pt x="5920" y="1537"/>
                    <a:pt x="6562" y="1434"/>
                  </a:cubicBezTo>
                  <a:lnTo>
                    <a:pt x="6723" y="1281"/>
                  </a:lnTo>
                  <a:lnTo>
                    <a:pt x="6723" y="1281"/>
                  </a:lnTo>
                  <a:cubicBezTo>
                    <a:pt x="6026" y="1409"/>
                    <a:pt x="5315" y="1473"/>
                    <a:pt x="4608" y="1473"/>
                  </a:cubicBezTo>
                  <a:cubicBezTo>
                    <a:pt x="4467" y="1473"/>
                    <a:pt x="4326" y="1470"/>
                    <a:pt x="4185" y="1465"/>
                  </a:cubicBezTo>
                  <a:cubicBezTo>
                    <a:pt x="4171" y="1426"/>
                    <a:pt x="4162" y="1387"/>
                    <a:pt x="4148" y="1353"/>
                  </a:cubicBezTo>
                  <a:cubicBezTo>
                    <a:pt x="4210" y="1351"/>
                    <a:pt x="4277" y="1342"/>
                    <a:pt x="4338" y="1337"/>
                  </a:cubicBezTo>
                  <a:cubicBezTo>
                    <a:pt x="4338" y="1378"/>
                    <a:pt x="4344" y="1423"/>
                    <a:pt x="4344" y="1465"/>
                  </a:cubicBezTo>
                  <a:lnTo>
                    <a:pt x="4464" y="1457"/>
                  </a:lnTo>
                  <a:cubicBezTo>
                    <a:pt x="4461" y="1412"/>
                    <a:pt x="4461" y="1367"/>
                    <a:pt x="4458" y="1323"/>
                  </a:cubicBezTo>
                  <a:cubicBezTo>
                    <a:pt x="4483" y="1317"/>
                    <a:pt x="4511" y="1314"/>
                    <a:pt x="4533" y="1312"/>
                  </a:cubicBezTo>
                  <a:lnTo>
                    <a:pt x="4533" y="1312"/>
                  </a:lnTo>
                  <a:cubicBezTo>
                    <a:pt x="4531" y="1328"/>
                    <a:pt x="4528" y="1345"/>
                    <a:pt x="4528" y="1365"/>
                  </a:cubicBezTo>
                  <a:lnTo>
                    <a:pt x="4637" y="1384"/>
                  </a:lnTo>
                  <a:cubicBezTo>
                    <a:pt x="4639" y="1356"/>
                    <a:pt x="4645" y="1325"/>
                    <a:pt x="4651" y="1298"/>
                  </a:cubicBezTo>
                  <a:cubicBezTo>
                    <a:pt x="5605" y="1166"/>
                    <a:pt x="6553" y="860"/>
                    <a:pt x="7541" y="486"/>
                  </a:cubicBezTo>
                  <a:cubicBezTo>
                    <a:pt x="7566" y="441"/>
                    <a:pt x="7572" y="391"/>
                    <a:pt x="7560" y="346"/>
                  </a:cubicBezTo>
                  <a:lnTo>
                    <a:pt x="7560" y="346"/>
                  </a:lnTo>
                  <a:cubicBezTo>
                    <a:pt x="6570" y="723"/>
                    <a:pt x="5627" y="1033"/>
                    <a:pt x="4673" y="1169"/>
                  </a:cubicBezTo>
                  <a:cubicBezTo>
                    <a:pt x="4748" y="793"/>
                    <a:pt x="4874" y="424"/>
                    <a:pt x="5041" y="76"/>
                  </a:cubicBezTo>
                  <a:lnTo>
                    <a:pt x="4905" y="70"/>
                  </a:lnTo>
                  <a:cubicBezTo>
                    <a:pt x="4737" y="424"/>
                    <a:pt x="4614" y="804"/>
                    <a:pt x="4545" y="1186"/>
                  </a:cubicBezTo>
                  <a:cubicBezTo>
                    <a:pt x="4511" y="1189"/>
                    <a:pt x="4475" y="1192"/>
                    <a:pt x="4444" y="1200"/>
                  </a:cubicBezTo>
                  <a:cubicBezTo>
                    <a:pt x="4441" y="821"/>
                    <a:pt x="4472" y="433"/>
                    <a:pt x="4533" y="56"/>
                  </a:cubicBezTo>
                  <a:lnTo>
                    <a:pt x="4408" y="51"/>
                  </a:lnTo>
                  <a:cubicBezTo>
                    <a:pt x="4344" y="433"/>
                    <a:pt x="4316" y="823"/>
                    <a:pt x="4319" y="1211"/>
                  </a:cubicBezTo>
                  <a:cubicBezTo>
                    <a:pt x="4296" y="1214"/>
                    <a:pt x="4277" y="1214"/>
                    <a:pt x="4254" y="1217"/>
                  </a:cubicBezTo>
                  <a:lnTo>
                    <a:pt x="4280" y="1189"/>
                  </a:lnTo>
                  <a:cubicBezTo>
                    <a:pt x="4179" y="1088"/>
                    <a:pt x="4079" y="988"/>
                    <a:pt x="3984" y="879"/>
                  </a:cubicBezTo>
                  <a:cubicBezTo>
                    <a:pt x="3939" y="728"/>
                    <a:pt x="3897" y="581"/>
                    <a:pt x="3856" y="430"/>
                  </a:cubicBezTo>
                  <a:lnTo>
                    <a:pt x="3736" y="461"/>
                  </a:lnTo>
                  <a:cubicBezTo>
                    <a:pt x="3716" y="380"/>
                    <a:pt x="3691" y="302"/>
                    <a:pt x="3660" y="223"/>
                  </a:cubicBezTo>
                  <a:lnTo>
                    <a:pt x="3632" y="143"/>
                  </a:lnTo>
                  <a:lnTo>
                    <a:pt x="3565" y="198"/>
                  </a:lnTo>
                  <a:cubicBezTo>
                    <a:pt x="3540" y="221"/>
                    <a:pt x="3515" y="243"/>
                    <a:pt x="3496" y="271"/>
                  </a:cubicBezTo>
                  <a:cubicBezTo>
                    <a:pt x="3431" y="184"/>
                    <a:pt x="3373" y="98"/>
                    <a:pt x="3317" y="6"/>
                  </a:cubicBezTo>
                  <a:lnTo>
                    <a:pt x="3166"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5"/>
            <p:cNvSpPr/>
            <p:nvPr/>
          </p:nvSpPr>
          <p:spPr>
            <a:xfrm>
              <a:off x="6043175" y="3643314"/>
              <a:ext cx="823394" cy="478473"/>
            </a:xfrm>
            <a:custGeom>
              <a:avLst/>
              <a:gdLst/>
              <a:ahLst/>
              <a:cxnLst/>
              <a:rect l="l" t="t" r="r" b="b"/>
              <a:pathLst>
                <a:path w="4476" h="2601" extrusionOk="0">
                  <a:moveTo>
                    <a:pt x="3095" y="0"/>
                  </a:moveTo>
                  <a:lnTo>
                    <a:pt x="1" y="1052"/>
                  </a:lnTo>
                  <a:lnTo>
                    <a:pt x="1382" y="2600"/>
                  </a:lnTo>
                  <a:lnTo>
                    <a:pt x="4476" y="1548"/>
                  </a:lnTo>
                  <a:lnTo>
                    <a:pt x="3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45"/>
            <p:cNvSpPr/>
            <p:nvPr/>
          </p:nvSpPr>
          <p:spPr>
            <a:xfrm>
              <a:off x="6093028" y="3672012"/>
              <a:ext cx="724241" cy="420895"/>
            </a:xfrm>
            <a:custGeom>
              <a:avLst/>
              <a:gdLst/>
              <a:ahLst/>
              <a:cxnLst/>
              <a:rect l="l" t="t" r="r" b="b"/>
              <a:pathLst>
                <a:path w="3937" h="2288" extrusionOk="0">
                  <a:moveTo>
                    <a:pt x="2720" y="0"/>
                  </a:moveTo>
                  <a:lnTo>
                    <a:pt x="0" y="929"/>
                  </a:lnTo>
                  <a:lnTo>
                    <a:pt x="1214" y="2288"/>
                  </a:lnTo>
                  <a:lnTo>
                    <a:pt x="3937" y="1364"/>
                  </a:lnTo>
                  <a:lnTo>
                    <a:pt x="2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45"/>
            <p:cNvSpPr/>
            <p:nvPr/>
          </p:nvSpPr>
          <p:spPr>
            <a:xfrm>
              <a:off x="6167899" y="3720208"/>
              <a:ext cx="577075" cy="325605"/>
            </a:xfrm>
            <a:custGeom>
              <a:avLst/>
              <a:gdLst/>
              <a:ahLst/>
              <a:cxnLst/>
              <a:rect l="l" t="t" r="r" b="b"/>
              <a:pathLst>
                <a:path w="3137" h="1770" extrusionOk="0">
                  <a:moveTo>
                    <a:pt x="1873" y="1"/>
                  </a:moveTo>
                  <a:lnTo>
                    <a:pt x="168" y="578"/>
                  </a:lnTo>
                  <a:cubicBezTo>
                    <a:pt x="207" y="628"/>
                    <a:pt x="216" y="684"/>
                    <a:pt x="179" y="740"/>
                  </a:cubicBezTo>
                  <a:cubicBezTo>
                    <a:pt x="143" y="793"/>
                    <a:pt x="76" y="835"/>
                    <a:pt x="1" y="863"/>
                  </a:cubicBezTo>
                  <a:lnTo>
                    <a:pt x="760" y="1713"/>
                  </a:lnTo>
                  <a:cubicBezTo>
                    <a:pt x="823" y="1694"/>
                    <a:pt x="894" y="1683"/>
                    <a:pt x="965" y="1683"/>
                  </a:cubicBezTo>
                  <a:cubicBezTo>
                    <a:pt x="985" y="1683"/>
                    <a:pt x="1005" y="1684"/>
                    <a:pt x="1025" y="1686"/>
                  </a:cubicBezTo>
                  <a:cubicBezTo>
                    <a:pt x="1119" y="1694"/>
                    <a:pt x="1189" y="1727"/>
                    <a:pt x="1225" y="1769"/>
                  </a:cubicBezTo>
                  <a:lnTo>
                    <a:pt x="2930" y="1189"/>
                  </a:lnTo>
                  <a:cubicBezTo>
                    <a:pt x="2891" y="1147"/>
                    <a:pt x="2885" y="1091"/>
                    <a:pt x="2919" y="1038"/>
                  </a:cubicBezTo>
                  <a:cubicBezTo>
                    <a:pt x="2958" y="980"/>
                    <a:pt x="3042" y="932"/>
                    <a:pt x="3136" y="904"/>
                  </a:cubicBezTo>
                  <a:lnTo>
                    <a:pt x="2375" y="48"/>
                  </a:lnTo>
                  <a:cubicBezTo>
                    <a:pt x="2304" y="77"/>
                    <a:pt x="2221" y="93"/>
                    <a:pt x="2139" y="93"/>
                  </a:cubicBezTo>
                  <a:cubicBezTo>
                    <a:pt x="2118" y="93"/>
                    <a:pt x="2097" y="92"/>
                    <a:pt x="2076" y="90"/>
                  </a:cubicBezTo>
                  <a:cubicBezTo>
                    <a:pt x="1979" y="79"/>
                    <a:pt x="1909" y="45"/>
                    <a:pt x="1873" y="1"/>
                  </a:cubicBezTo>
                  <a:close/>
                </a:path>
              </a:pathLst>
            </a:custGeom>
            <a:solidFill>
              <a:srgbClr val="C94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45"/>
            <p:cNvSpPr/>
            <p:nvPr/>
          </p:nvSpPr>
          <p:spPr>
            <a:xfrm>
              <a:off x="6555497" y="3700709"/>
              <a:ext cx="27778" cy="17108"/>
            </a:xfrm>
            <a:custGeom>
              <a:avLst/>
              <a:gdLst/>
              <a:ahLst/>
              <a:cxnLst/>
              <a:rect l="l" t="t" r="r" b="b"/>
              <a:pathLst>
                <a:path w="151" h="93" extrusionOk="0">
                  <a:moveTo>
                    <a:pt x="112" y="1"/>
                  </a:moveTo>
                  <a:lnTo>
                    <a:pt x="0" y="34"/>
                  </a:lnTo>
                  <a:lnTo>
                    <a:pt x="39" y="93"/>
                  </a:lnTo>
                  <a:lnTo>
                    <a:pt x="151" y="56"/>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45"/>
            <p:cNvSpPr/>
            <p:nvPr/>
          </p:nvSpPr>
          <p:spPr>
            <a:xfrm>
              <a:off x="6324446" y="4048205"/>
              <a:ext cx="28513" cy="16556"/>
            </a:xfrm>
            <a:custGeom>
              <a:avLst/>
              <a:gdLst/>
              <a:ahLst/>
              <a:cxnLst/>
              <a:rect l="l" t="t" r="r" b="b"/>
              <a:pathLst>
                <a:path w="155" h="90" extrusionOk="0">
                  <a:moveTo>
                    <a:pt x="115" y="0"/>
                  </a:moveTo>
                  <a:lnTo>
                    <a:pt x="1" y="34"/>
                  </a:lnTo>
                  <a:lnTo>
                    <a:pt x="42" y="89"/>
                  </a:lnTo>
                  <a:lnTo>
                    <a:pt x="154" y="59"/>
                  </a:lnTo>
                  <a:lnTo>
                    <a:pt x="115" y="0"/>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45"/>
            <p:cNvSpPr/>
            <p:nvPr/>
          </p:nvSpPr>
          <p:spPr>
            <a:xfrm>
              <a:off x="6740190" y="3908581"/>
              <a:ext cx="28329" cy="16556"/>
            </a:xfrm>
            <a:custGeom>
              <a:avLst/>
              <a:gdLst/>
              <a:ahLst/>
              <a:cxnLst/>
              <a:rect l="l" t="t" r="r" b="b"/>
              <a:pathLst>
                <a:path w="154" h="90" extrusionOk="0">
                  <a:moveTo>
                    <a:pt x="115" y="0"/>
                  </a:moveTo>
                  <a:lnTo>
                    <a:pt x="0" y="34"/>
                  </a:lnTo>
                  <a:lnTo>
                    <a:pt x="42" y="90"/>
                  </a:lnTo>
                  <a:lnTo>
                    <a:pt x="154" y="56"/>
                  </a:lnTo>
                  <a:lnTo>
                    <a:pt x="115" y="0"/>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45"/>
            <p:cNvSpPr/>
            <p:nvPr/>
          </p:nvSpPr>
          <p:spPr>
            <a:xfrm>
              <a:off x="6140305" y="3841804"/>
              <a:ext cx="28329" cy="17108"/>
            </a:xfrm>
            <a:custGeom>
              <a:avLst/>
              <a:gdLst/>
              <a:ahLst/>
              <a:cxnLst/>
              <a:rect l="l" t="t" r="r" b="b"/>
              <a:pathLst>
                <a:path w="154" h="93" extrusionOk="0">
                  <a:moveTo>
                    <a:pt x="112" y="1"/>
                  </a:moveTo>
                  <a:lnTo>
                    <a:pt x="0" y="34"/>
                  </a:lnTo>
                  <a:lnTo>
                    <a:pt x="39" y="93"/>
                  </a:lnTo>
                  <a:lnTo>
                    <a:pt x="154" y="56"/>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45"/>
            <p:cNvSpPr/>
            <p:nvPr/>
          </p:nvSpPr>
          <p:spPr>
            <a:xfrm>
              <a:off x="5793361" y="3818258"/>
              <a:ext cx="1453080" cy="689841"/>
            </a:xfrm>
            <a:custGeom>
              <a:avLst/>
              <a:gdLst/>
              <a:ahLst/>
              <a:cxnLst/>
              <a:rect l="l" t="t" r="r" b="b"/>
              <a:pathLst>
                <a:path w="7899" h="3750" extrusionOk="0">
                  <a:moveTo>
                    <a:pt x="7759" y="0"/>
                  </a:moveTo>
                  <a:cubicBezTo>
                    <a:pt x="6924" y="910"/>
                    <a:pt x="6037" y="1769"/>
                    <a:pt x="5094" y="2564"/>
                  </a:cubicBezTo>
                  <a:cubicBezTo>
                    <a:pt x="4907" y="2723"/>
                    <a:pt x="4707" y="2885"/>
                    <a:pt x="4467" y="2946"/>
                  </a:cubicBezTo>
                  <a:cubicBezTo>
                    <a:pt x="4372" y="2972"/>
                    <a:pt x="4275" y="2982"/>
                    <a:pt x="4177" y="2982"/>
                  </a:cubicBezTo>
                  <a:cubicBezTo>
                    <a:pt x="4075" y="2982"/>
                    <a:pt x="3972" y="2972"/>
                    <a:pt x="3870" y="2960"/>
                  </a:cubicBezTo>
                  <a:cubicBezTo>
                    <a:pt x="2570" y="2832"/>
                    <a:pt x="1272" y="2620"/>
                    <a:pt x="0" y="2324"/>
                  </a:cubicBezTo>
                  <a:lnTo>
                    <a:pt x="0" y="2324"/>
                  </a:lnTo>
                  <a:lnTo>
                    <a:pt x="89" y="2829"/>
                  </a:lnTo>
                  <a:cubicBezTo>
                    <a:pt x="117" y="2994"/>
                    <a:pt x="254" y="3114"/>
                    <a:pt x="421" y="3133"/>
                  </a:cubicBezTo>
                  <a:lnTo>
                    <a:pt x="4338" y="3744"/>
                  </a:lnTo>
                  <a:cubicBezTo>
                    <a:pt x="4374" y="3748"/>
                    <a:pt x="4409" y="3749"/>
                    <a:pt x="4445" y="3749"/>
                  </a:cubicBezTo>
                  <a:cubicBezTo>
                    <a:pt x="4727" y="3749"/>
                    <a:pt x="4997" y="3641"/>
                    <a:pt x="5203" y="3437"/>
                  </a:cubicBezTo>
                  <a:lnTo>
                    <a:pt x="7689" y="782"/>
                  </a:lnTo>
                  <a:cubicBezTo>
                    <a:pt x="7845" y="628"/>
                    <a:pt x="7898" y="402"/>
                    <a:pt x="7828" y="196"/>
                  </a:cubicBezTo>
                  <a:lnTo>
                    <a:pt x="7759" y="0"/>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45"/>
            <p:cNvSpPr/>
            <p:nvPr/>
          </p:nvSpPr>
          <p:spPr>
            <a:xfrm>
              <a:off x="5986333" y="3585552"/>
              <a:ext cx="602645" cy="854299"/>
            </a:xfrm>
            <a:custGeom>
              <a:avLst/>
              <a:gdLst/>
              <a:ahLst/>
              <a:cxnLst/>
              <a:rect l="l" t="t" r="r" b="b"/>
              <a:pathLst>
                <a:path w="3276" h="4644" extrusionOk="0">
                  <a:moveTo>
                    <a:pt x="3134" y="0"/>
                  </a:moveTo>
                  <a:cubicBezTo>
                    <a:pt x="3104" y="0"/>
                    <a:pt x="3075" y="11"/>
                    <a:pt x="3052" y="35"/>
                  </a:cubicBezTo>
                  <a:lnTo>
                    <a:pt x="42" y="2869"/>
                  </a:lnTo>
                  <a:cubicBezTo>
                    <a:pt x="14" y="2897"/>
                    <a:pt x="0" y="2936"/>
                    <a:pt x="3" y="2976"/>
                  </a:cubicBezTo>
                  <a:lnTo>
                    <a:pt x="168" y="4532"/>
                  </a:lnTo>
                  <a:cubicBezTo>
                    <a:pt x="176" y="4596"/>
                    <a:pt x="226" y="4644"/>
                    <a:pt x="290" y="4644"/>
                  </a:cubicBezTo>
                  <a:lnTo>
                    <a:pt x="304" y="4644"/>
                  </a:lnTo>
                  <a:cubicBezTo>
                    <a:pt x="374" y="4638"/>
                    <a:pt x="421" y="4574"/>
                    <a:pt x="416" y="4510"/>
                  </a:cubicBezTo>
                  <a:lnTo>
                    <a:pt x="254" y="3009"/>
                  </a:lnTo>
                  <a:lnTo>
                    <a:pt x="3220" y="216"/>
                  </a:lnTo>
                  <a:cubicBezTo>
                    <a:pt x="3270" y="172"/>
                    <a:pt x="3275" y="91"/>
                    <a:pt x="3225" y="41"/>
                  </a:cubicBezTo>
                  <a:cubicBezTo>
                    <a:pt x="3202" y="14"/>
                    <a:pt x="3168" y="0"/>
                    <a:pt x="3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45"/>
            <p:cNvSpPr/>
            <p:nvPr/>
          </p:nvSpPr>
          <p:spPr>
            <a:xfrm>
              <a:off x="6289494" y="3624918"/>
              <a:ext cx="603197" cy="876006"/>
            </a:xfrm>
            <a:custGeom>
              <a:avLst/>
              <a:gdLst/>
              <a:ahLst/>
              <a:cxnLst/>
              <a:rect l="l" t="t" r="r" b="b"/>
              <a:pathLst>
                <a:path w="3279" h="4762" extrusionOk="0">
                  <a:moveTo>
                    <a:pt x="3139" y="0"/>
                  </a:moveTo>
                  <a:cubicBezTo>
                    <a:pt x="3109" y="0"/>
                    <a:pt x="3079" y="11"/>
                    <a:pt x="3056" y="33"/>
                  </a:cubicBezTo>
                  <a:lnTo>
                    <a:pt x="43" y="2862"/>
                  </a:lnTo>
                  <a:cubicBezTo>
                    <a:pt x="15" y="2887"/>
                    <a:pt x="1" y="2923"/>
                    <a:pt x="6" y="2962"/>
                  </a:cubicBezTo>
                  <a:lnTo>
                    <a:pt x="168" y="4647"/>
                  </a:lnTo>
                  <a:cubicBezTo>
                    <a:pt x="177" y="4709"/>
                    <a:pt x="230" y="4759"/>
                    <a:pt x="291" y="4759"/>
                  </a:cubicBezTo>
                  <a:cubicBezTo>
                    <a:pt x="294" y="4759"/>
                    <a:pt x="299" y="4759"/>
                    <a:pt x="305" y="4762"/>
                  </a:cubicBezTo>
                  <a:cubicBezTo>
                    <a:pt x="375" y="4756"/>
                    <a:pt x="425" y="4695"/>
                    <a:pt x="417" y="4625"/>
                  </a:cubicBezTo>
                  <a:lnTo>
                    <a:pt x="255" y="3004"/>
                  </a:lnTo>
                  <a:lnTo>
                    <a:pt x="3223" y="214"/>
                  </a:lnTo>
                  <a:cubicBezTo>
                    <a:pt x="3273" y="170"/>
                    <a:pt x="3279" y="89"/>
                    <a:pt x="3231" y="41"/>
                  </a:cubicBezTo>
                  <a:cubicBezTo>
                    <a:pt x="3208" y="15"/>
                    <a:pt x="3173" y="0"/>
                    <a:pt x="3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45"/>
            <p:cNvSpPr/>
            <p:nvPr/>
          </p:nvSpPr>
          <p:spPr>
            <a:xfrm>
              <a:off x="6103329" y="3723704"/>
              <a:ext cx="1000361" cy="398084"/>
            </a:xfrm>
            <a:custGeom>
              <a:avLst/>
              <a:gdLst/>
              <a:ahLst/>
              <a:cxnLst/>
              <a:rect l="l" t="t" r="r" b="b"/>
              <a:pathLst>
                <a:path w="5438" h="2164" extrusionOk="0">
                  <a:moveTo>
                    <a:pt x="129" y="1"/>
                  </a:moveTo>
                  <a:cubicBezTo>
                    <a:pt x="61" y="1"/>
                    <a:pt x="6" y="50"/>
                    <a:pt x="3" y="118"/>
                  </a:cubicBezTo>
                  <a:cubicBezTo>
                    <a:pt x="0" y="188"/>
                    <a:pt x="48" y="247"/>
                    <a:pt x="117" y="249"/>
                  </a:cubicBezTo>
                  <a:lnTo>
                    <a:pt x="5125" y="553"/>
                  </a:lnTo>
                  <a:lnTo>
                    <a:pt x="5184" y="2046"/>
                  </a:lnTo>
                  <a:cubicBezTo>
                    <a:pt x="5184" y="2113"/>
                    <a:pt x="5239" y="2163"/>
                    <a:pt x="5306" y="2163"/>
                  </a:cubicBezTo>
                  <a:lnTo>
                    <a:pt x="5318" y="2163"/>
                  </a:lnTo>
                  <a:cubicBezTo>
                    <a:pt x="5382" y="2160"/>
                    <a:pt x="5438" y="2105"/>
                    <a:pt x="5435" y="2035"/>
                  </a:cubicBezTo>
                  <a:lnTo>
                    <a:pt x="5373" y="431"/>
                  </a:lnTo>
                  <a:cubicBezTo>
                    <a:pt x="5373" y="369"/>
                    <a:pt x="5320" y="316"/>
                    <a:pt x="5256" y="314"/>
                  </a:cubicBezTo>
                  <a:lnTo>
                    <a:pt x="134" y="1"/>
                  </a:lnTo>
                  <a:cubicBezTo>
                    <a:pt x="132" y="1"/>
                    <a:pt x="130"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45"/>
            <p:cNvSpPr/>
            <p:nvPr/>
          </p:nvSpPr>
          <p:spPr>
            <a:xfrm>
              <a:off x="5886260" y="3891473"/>
              <a:ext cx="1004960" cy="452535"/>
            </a:xfrm>
            <a:custGeom>
              <a:avLst/>
              <a:gdLst/>
              <a:ahLst/>
              <a:cxnLst/>
              <a:rect l="l" t="t" r="r" b="b"/>
              <a:pathLst>
                <a:path w="5463" h="2460" extrusionOk="0">
                  <a:moveTo>
                    <a:pt x="127" y="0"/>
                  </a:moveTo>
                  <a:cubicBezTo>
                    <a:pt x="62" y="0"/>
                    <a:pt x="14" y="48"/>
                    <a:pt x="8" y="113"/>
                  </a:cubicBezTo>
                  <a:cubicBezTo>
                    <a:pt x="0" y="183"/>
                    <a:pt x="50" y="241"/>
                    <a:pt x="120" y="247"/>
                  </a:cubicBezTo>
                  <a:lnTo>
                    <a:pt x="5206" y="671"/>
                  </a:lnTo>
                  <a:lnTo>
                    <a:pt x="5206" y="2336"/>
                  </a:lnTo>
                  <a:cubicBezTo>
                    <a:pt x="5206" y="2403"/>
                    <a:pt x="5259" y="2459"/>
                    <a:pt x="5329" y="2459"/>
                  </a:cubicBezTo>
                  <a:cubicBezTo>
                    <a:pt x="5396" y="2459"/>
                    <a:pt x="5454" y="2403"/>
                    <a:pt x="5463" y="2331"/>
                  </a:cubicBezTo>
                  <a:lnTo>
                    <a:pt x="5463" y="551"/>
                  </a:lnTo>
                  <a:cubicBezTo>
                    <a:pt x="5463" y="490"/>
                    <a:pt x="5410" y="437"/>
                    <a:pt x="5345" y="428"/>
                  </a:cubicBezTo>
                  <a:lnTo>
                    <a:pt x="142" y="1"/>
                  </a:lnTo>
                  <a:cubicBezTo>
                    <a:pt x="137" y="1"/>
                    <a:pt x="132" y="0"/>
                    <a:pt x="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45"/>
            <p:cNvSpPr/>
            <p:nvPr/>
          </p:nvSpPr>
          <p:spPr>
            <a:xfrm>
              <a:off x="7224183" y="3736581"/>
              <a:ext cx="607796" cy="945542"/>
            </a:xfrm>
            <a:custGeom>
              <a:avLst/>
              <a:gdLst/>
              <a:ahLst/>
              <a:cxnLst/>
              <a:rect l="l" t="t" r="r" b="b"/>
              <a:pathLst>
                <a:path w="3304" h="5140" extrusionOk="0">
                  <a:moveTo>
                    <a:pt x="2419" y="1"/>
                  </a:moveTo>
                  <a:lnTo>
                    <a:pt x="380" y="1881"/>
                  </a:lnTo>
                  <a:lnTo>
                    <a:pt x="0" y="4808"/>
                  </a:lnTo>
                  <a:lnTo>
                    <a:pt x="357" y="5140"/>
                  </a:lnTo>
                  <a:lnTo>
                    <a:pt x="2823" y="4339"/>
                  </a:lnTo>
                  <a:cubicBezTo>
                    <a:pt x="3122" y="4247"/>
                    <a:pt x="3303" y="3934"/>
                    <a:pt x="3239" y="3625"/>
                  </a:cubicBezTo>
                  <a:lnTo>
                    <a:pt x="2528" y="204"/>
                  </a:lnTo>
                  <a:lnTo>
                    <a:pt x="2419" y="1"/>
                  </a:lnTo>
                  <a:close/>
                </a:path>
              </a:pathLst>
            </a:custGeom>
            <a:solidFill>
              <a:srgbClr val="8E91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45"/>
            <p:cNvSpPr/>
            <p:nvPr/>
          </p:nvSpPr>
          <p:spPr>
            <a:xfrm>
              <a:off x="7592098" y="3785329"/>
              <a:ext cx="221853" cy="720745"/>
            </a:xfrm>
            <a:custGeom>
              <a:avLst/>
              <a:gdLst/>
              <a:ahLst/>
              <a:cxnLst/>
              <a:rect l="l" t="t" r="r" b="b"/>
              <a:pathLst>
                <a:path w="1206" h="3918" extrusionOk="0">
                  <a:moveTo>
                    <a:pt x="132" y="1"/>
                  </a:moveTo>
                  <a:lnTo>
                    <a:pt x="0" y="124"/>
                  </a:lnTo>
                  <a:cubicBezTo>
                    <a:pt x="480" y="1348"/>
                    <a:pt x="843" y="2620"/>
                    <a:pt x="1074" y="3918"/>
                  </a:cubicBezTo>
                  <a:cubicBezTo>
                    <a:pt x="1130" y="3859"/>
                    <a:pt x="1175" y="3789"/>
                    <a:pt x="1206" y="3711"/>
                  </a:cubicBezTo>
                  <a:cubicBezTo>
                    <a:pt x="966" y="2442"/>
                    <a:pt x="606" y="1198"/>
                    <a:pt x="13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45"/>
            <p:cNvSpPr/>
            <p:nvPr/>
          </p:nvSpPr>
          <p:spPr>
            <a:xfrm>
              <a:off x="7502326" y="3867558"/>
              <a:ext cx="224428" cy="682114"/>
            </a:xfrm>
            <a:custGeom>
              <a:avLst/>
              <a:gdLst/>
              <a:ahLst/>
              <a:cxnLst/>
              <a:rect l="l" t="t" r="r" b="b"/>
              <a:pathLst>
                <a:path w="1220" h="3708" extrusionOk="0">
                  <a:moveTo>
                    <a:pt x="131" y="0"/>
                  </a:moveTo>
                  <a:lnTo>
                    <a:pt x="0" y="123"/>
                  </a:lnTo>
                  <a:cubicBezTo>
                    <a:pt x="497" y="1278"/>
                    <a:pt x="854" y="2478"/>
                    <a:pt x="1060" y="3708"/>
                  </a:cubicBezTo>
                  <a:lnTo>
                    <a:pt x="1219" y="3655"/>
                  </a:lnTo>
                  <a:cubicBezTo>
                    <a:pt x="1007" y="2399"/>
                    <a:pt x="642" y="1177"/>
                    <a:pt x="13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45"/>
            <p:cNvSpPr/>
            <p:nvPr/>
          </p:nvSpPr>
          <p:spPr>
            <a:xfrm>
              <a:off x="7451370" y="3977381"/>
              <a:ext cx="159859" cy="609819"/>
            </a:xfrm>
            <a:custGeom>
              <a:avLst/>
              <a:gdLst/>
              <a:ahLst/>
              <a:cxnLst/>
              <a:rect l="l" t="t" r="r" b="b"/>
              <a:pathLst>
                <a:path w="869" h="3315" extrusionOk="0">
                  <a:moveTo>
                    <a:pt x="157" y="0"/>
                  </a:moveTo>
                  <a:lnTo>
                    <a:pt x="1" y="59"/>
                  </a:lnTo>
                  <a:cubicBezTo>
                    <a:pt x="389" y="1113"/>
                    <a:pt x="626" y="2204"/>
                    <a:pt x="701" y="3314"/>
                  </a:cubicBezTo>
                  <a:lnTo>
                    <a:pt x="869" y="3261"/>
                  </a:lnTo>
                  <a:cubicBezTo>
                    <a:pt x="790" y="2148"/>
                    <a:pt x="553" y="1058"/>
                    <a:pt x="15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45"/>
            <p:cNvSpPr/>
            <p:nvPr/>
          </p:nvSpPr>
          <p:spPr>
            <a:xfrm>
              <a:off x="7343755" y="4126754"/>
              <a:ext cx="135025" cy="503124"/>
            </a:xfrm>
            <a:custGeom>
              <a:avLst/>
              <a:gdLst/>
              <a:ahLst/>
              <a:cxnLst/>
              <a:rect l="l" t="t" r="r" b="b"/>
              <a:pathLst>
                <a:path w="734" h="2735" extrusionOk="0">
                  <a:moveTo>
                    <a:pt x="151" y="0"/>
                  </a:moveTo>
                  <a:lnTo>
                    <a:pt x="0" y="75"/>
                  </a:lnTo>
                  <a:cubicBezTo>
                    <a:pt x="405" y="901"/>
                    <a:pt x="530" y="1827"/>
                    <a:pt x="566" y="2734"/>
                  </a:cubicBezTo>
                  <a:lnTo>
                    <a:pt x="734" y="2684"/>
                  </a:lnTo>
                  <a:cubicBezTo>
                    <a:pt x="695" y="1772"/>
                    <a:pt x="561" y="843"/>
                    <a:pt x="15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45"/>
            <p:cNvSpPr/>
            <p:nvPr/>
          </p:nvSpPr>
          <p:spPr>
            <a:xfrm>
              <a:off x="6886988" y="3720760"/>
              <a:ext cx="812540" cy="961362"/>
            </a:xfrm>
            <a:custGeom>
              <a:avLst/>
              <a:gdLst/>
              <a:ahLst/>
              <a:cxnLst/>
              <a:rect l="l" t="t" r="r" b="b"/>
              <a:pathLst>
                <a:path w="4417" h="5226" extrusionOk="0">
                  <a:moveTo>
                    <a:pt x="2232" y="0"/>
                  </a:moveTo>
                  <a:cubicBezTo>
                    <a:pt x="2095" y="0"/>
                    <a:pt x="1978" y="84"/>
                    <a:pt x="1925" y="207"/>
                  </a:cubicBezTo>
                  <a:lnTo>
                    <a:pt x="84" y="4771"/>
                  </a:lnTo>
                  <a:cubicBezTo>
                    <a:pt x="0" y="4988"/>
                    <a:pt x="156" y="5226"/>
                    <a:pt x="391" y="5226"/>
                  </a:cubicBezTo>
                  <a:lnTo>
                    <a:pt x="2185" y="5226"/>
                  </a:lnTo>
                  <a:cubicBezTo>
                    <a:pt x="2319" y="5226"/>
                    <a:pt x="2438" y="5142"/>
                    <a:pt x="2491" y="5019"/>
                  </a:cubicBezTo>
                  <a:lnTo>
                    <a:pt x="4330" y="455"/>
                  </a:lnTo>
                  <a:cubicBezTo>
                    <a:pt x="4416" y="237"/>
                    <a:pt x="4257" y="0"/>
                    <a:pt x="4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45"/>
            <p:cNvSpPr/>
            <p:nvPr/>
          </p:nvSpPr>
          <p:spPr>
            <a:xfrm>
              <a:off x="7004537" y="3819729"/>
              <a:ext cx="577994" cy="763792"/>
            </a:xfrm>
            <a:custGeom>
              <a:avLst/>
              <a:gdLst/>
              <a:ahLst/>
              <a:cxnLst/>
              <a:rect l="l" t="t" r="r" b="b"/>
              <a:pathLst>
                <a:path w="3142" h="4152" extrusionOk="0">
                  <a:moveTo>
                    <a:pt x="1705" y="1"/>
                  </a:moveTo>
                  <a:cubicBezTo>
                    <a:pt x="1618" y="1"/>
                    <a:pt x="1537" y="65"/>
                    <a:pt x="1507" y="163"/>
                  </a:cubicBezTo>
                  <a:lnTo>
                    <a:pt x="59" y="3795"/>
                  </a:lnTo>
                  <a:cubicBezTo>
                    <a:pt x="0" y="3965"/>
                    <a:pt x="103" y="4152"/>
                    <a:pt x="257" y="4152"/>
                  </a:cubicBezTo>
                  <a:lnTo>
                    <a:pt x="1437" y="4152"/>
                  </a:lnTo>
                  <a:cubicBezTo>
                    <a:pt x="1526" y="4152"/>
                    <a:pt x="1604" y="4088"/>
                    <a:pt x="1635" y="3990"/>
                  </a:cubicBezTo>
                  <a:lnTo>
                    <a:pt x="3083" y="358"/>
                  </a:lnTo>
                  <a:cubicBezTo>
                    <a:pt x="3141" y="188"/>
                    <a:pt x="3038" y="1"/>
                    <a:pt x="2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45"/>
            <p:cNvSpPr/>
            <p:nvPr/>
          </p:nvSpPr>
          <p:spPr>
            <a:xfrm>
              <a:off x="7097804" y="3899751"/>
              <a:ext cx="387231" cy="595103"/>
            </a:xfrm>
            <a:custGeom>
              <a:avLst/>
              <a:gdLst/>
              <a:ahLst/>
              <a:cxnLst/>
              <a:rect l="l" t="t" r="r" b="b"/>
              <a:pathLst>
                <a:path w="2105" h="3235" extrusionOk="0">
                  <a:moveTo>
                    <a:pt x="1304" y="1"/>
                  </a:moveTo>
                  <a:cubicBezTo>
                    <a:pt x="1253" y="1"/>
                    <a:pt x="1209" y="34"/>
                    <a:pt x="1192" y="90"/>
                  </a:cubicBezTo>
                  <a:lnTo>
                    <a:pt x="34" y="3031"/>
                  </a:lnTo>
                  <a:cubicBezTo>
                    <a:pt x="1" y="3128"/>
                    <a:pt x="62" y="3234"/>
                    <a:pt x="146" y="3234"/>
                  </a:cubicBezTo>
                  <a:lnTo>
                    <a:pt x="804" y="3234"/>
                  </a:lnTo>
                  <a:cubicBezTo>
                    <a:pt x="852" y="3234"/>
                    <a:pt x="899" y="3198"/>
                    <a:pt x="916" y="3142"/>
                  </a:cubicBezTo>
                  <a:lnTo>
                    <a:pt x="2074" y="202"/>
                  </a:lnTo>
                  <a:cubicBezTo>
                    <a:pt x="2104" y="104"/>
                    <a:pt x="2046" y="1"/>
                    <a:pt x="1962"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45"/>
            <p:cNvSpPr/>
            <p:nvPr/>
          </p:nvSpPr>
          <p:spPr>
            <a:xfrm>
              <a:off x="7179481" y="3937646"/>
              <a:ext cx="224980" cy="496133"/>
            </a:xfrm>
            <a:custGeom>
              <a:avLst/>
              <a:gdLst/>
              <a:ahLst/>
              <a:cxnLst/>
              <a:rect l="l" t="t" r="r" b="b"/>
              <a:pathLst>
                <a:path w="1223" h="2697" extrusionOk="0">
                  <a:moveTo>
                    <a:pt x="1079" y="0"/>
                  </a:moveTo>
                  <a:cubicBezTo>
                    <a:pt x="1029" y="0"/>
                    <a:pt x="982" y="32"/>
                    <a:pt x="963" y="80"/>
                  </a:cubicBezTo>
                  <a:lnTo>
                    <a:pt x="28" y="2526"/>
                  </a:lnTo>
                  <a:cubicBezTo>
                    <a:pt x="0" y="2588"/>
                    <a:pt x="37" y="2660"/>
                    <a:pt x="98" y="2685"/>
                  </a:cubicBezTo>
                  <a:cubicBezTo>
                    <a:pt x="115" y="2694"/>
                    <a:pt x="129" y="2696"/>
                    <a:pt x="143" y="2696"/>
                  </a:cubicBezTo>
                  <a:cubicBezTo>
                    <a:pt x="193" y="2696"/>
                    <a:pt x="240" y="2668"/>
                    <a:pt x="260" y="2615"/>
                  </a:cubicBezTo>
                  <a:lnTo>
                    <a:pt x="1194" y="172"/>
                  </a:lnTo>
                  <a:cubicBezTo>
                    <a:pt x="1222" y="107"/>
                    <a:pt x="1186" y="35"/>
                    <a:pt x="1125" y="10"/>
                  </a:cubicBezTo>
                  <a:cubicBezTo>
                    <a:pt x="1110" y="3"/>
                    <a:pt x="1094" y="0"/>
                    <a:pt x="1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45"/>
            <p:cNvSpPr/>
            <p:nvPr/>
          </p:nvSpPr>
          <p:spPr>
            <a:xfrm>
              <a:off x="7353505" y="3956226"/>
              <a:ext cx="477922" cy="705293"/>
            </a:xfrm>
            <a:custGeom>
              <a:avLst/>
              <a:gdLst/>
              <a:ahLst/>
              <a:cxnLst/>
              <a:rect l="l" t="t" r="r" b="b"/>
              <a:pathLst>
                <a:path w="2598" h="3834" extrusionOk="0">
                  <a:moveTo>
                    <a:pt x="2026" y="1"/>
                  </a:moveTo>
                  <a:cubicBezTo>
                    <a:pt x="2028" y="411"/>
                    <a:pt x="2014" y="827"/>
                    <a:pt x="1995" y="1239"/>
                  </a:cubicBezTo>
                  <a:cubicBezTo>
                    <a:pt x="1981" y="1468"/>
                    <a:pt x="1964" y="1705"/>
                    <a:pt x="1875" y="1917"/>
                  </a:cubicBezTo>
                  <a:cubicBezTo>
                    <a:pt x="1769" y="2177"/>
                    <a:pt x="1568" y="2383"/>
                    <a:pt x="1370" y="2579"/>
                  </a:cubicBezTo>
                  <a:cubicBezTo>
                    <a:pt x="926" y="3011"/>
                    <a:pt x="472" y="3429"/>
                    <a:pt x="0" y="3834"/>
                  </a:cubicBezTo>
                  <a:lnTo>
                    <a:pt x="2120" y="3150"/>
                  </a:lnTo>
                  <a:cubicBezTo>
                    <a:pt x="2419" y="3047"/>
                    <a:pt x="2597" y="2740"/>
                    <a:pt x="2530" y="2428"/>
                  </a:cubicBezTo>
                  <a:lnTo>
                    <a:pt x="2026"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45"/>
            <p:cNvSpPr/>
            <p:nvPr/>
          </p:nvSpPr>
          <p:spPr>
            <a:xfrm>
              <a:off x="6886437" y="3720760"/>
              <a:ext cx="813644" cy="961362"/>
            </a:xfrm>
            <a:custGeom>
              <a:avLst/>
              <a:gdLst/>
              <a:ahLst/>
              <a:cxnLst/>
              <a:rect l="l" t="t" r="r" b="b"/>
              <a:pathLst>
                <a:path w="4423" h="5226" extrusionOk="0">
                  <a:moveTo>
                    <a:pt x="3571" y="0"/>
                  </a:moveTo>
                  <a:cubicBezTo>
                    <a:pt x="3231" y="1077"/>
                    <a:pt x="2849" y="2143"/>
                    <a:pt x="2302" y="3125"/>
                  </a:cubicBezTo>
                  <a:cubicBezTo>
                    <a:pt x="2176" y="3351"/>
                    <a:pt x="2040" y="3580"/>
                    <a:pt x="1861" y="3767"/>
                  </a:cubicBezTo>
                  <a:cubicBezTo>
                    <a:pt x="1520" y="4126"/>
                    <a:pt x="1021" y="4325"/>
                    <a:pt x="528" y="4325"/>
                  </a:cubicBezTo>
                  <a:cubicBezTo>
                    <a:pt x="444" y="4325"/>
                    <a:pt x="360" y="4320"/>
                    <a:pt x="277" y="4308"/>
                  </a:cubicBezTo>
                  <a:lnTo>
                    <a:pt x="87" y="4771"/>
                  </a:lnTo>
                  <a:cubicBezTo>
                    <a:pt x="0" y="4988"/>
                    <a:pt x="159" y="5226"/>
                    <a:pt x="394" y="5226"/>
                  </a:cubicBezTo>
                  <a:lnTo>
                    <a:pt x="2185" y="5226"/>
                  </a:lnTo>
                  <a:cubicBezTo>
                    <a:pt x="2322" y="5226"/>
                    <a:pt x="2441" y="5145"/>
                    <a:pt x="2492" y="5019"/>
                  </a:cubicBezTo>
                  <a:lnTo>
                    <a:pt x="4333" y="455"/>
                  </a:lnTo>
                  <a:cubicBezTo>
                    <a:pt x="4422" y="237"/>
                    <a:pt x="4260" y="0"/>
                    <a:pt x="402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45"/>
            <p:cNvSpPr/>
            <p:nvPr/>
          </p:nvSpPr>
          <p:spPr>
            <a:xfrm>
              <a:off x="5683906" y="3288092"/>
              <a:ext cx="1483433" cy="831304"/>
            </a:xfrm>
            <a:custGeom>
              <a:avLst/>
              <a:gdLst/>
              <a:ahLst/>
              <a:cxnLst/>
              <a:rect l="l" t="t" r="r" b="b"/>
              <a:pathLst>
                <a:path w="8064" h="4519" extrusionOk="0">
                  <a:moveTo>
                    <a:pt x="7656" y="1"/>
                  </a:moveTo>
                  <a:lnTo>
                    <a:pt x="612" y="1923"/>
                  </a:lnTo>
                  <a:lnTo>
                    <a:pt x="1" y="2171"/>
                  </a:lnTo>
                  <a:lnTo>
                    <a:pt x="258" y="3597"/>
                  </a:lnTo>
                  <a:cubicBezTo>
                    <a:pt x="283" y="3761"/>
                    <a:pt x="419" y="3884"/>
                    <a:pt x="587" y="3901"/>
                  </a:cubicBezTo>
                  <a:lnTo>
                    <a:pt x="4504" y="4514"/>
                  </a:lnTo>
                  <a:cubicBezTo>
                    <a:pt x="4537" y="4517"/>
                    <a:pt x="4570" y="4519"/>
                    <a:pt x="4602" y="4519"/>
                  </a:cubicBezTo>
                  <a:cubicBezTo>
                    <a:pt x="4888" y="4519"/>
                    <a:pt x="5163" y="4411"/>
                    <a:pt x="5368" y="4210"/>
                  </a:cubicBezTo>
                  <a:lnTo>
                    <a:pt x="7854" y="1552"/>
                  </a:lnTo>
                  <a:cubicBezTo>
                    <a:pt x="8010" y="1395"/>
                    <a:pt x="8063" y="1169"/>
                    <a:pt x="7994" y="963"/>
                  </a:cubicBezTo>
                  <a:lnTo>
                    <a:pt x="7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45"/>
            <p:cNvSpPr/>
            <p:nvPr/>
          </p:nvSpPr>
          <p:spPr>
            <a:xfrm>
              <a:off x="5755834" y="3661710"/>
              <a:ext cx="50956" cy="346576"/>
            </a:xfrm>
            <a:custGeom>
              <a:avLst/>
              <a:gdLst/>
              <a:ahLst/>
              <a:cxnLst/>
              <a:rect l="l" t="t" r="r" b="b"/>
              <a:pathLst>
                <a:path w="277" h="1884" extrusionOk="0">
                  <a:moveTo>
                    <a:pt x="26" y="0"/>
                  </a:moveTo>
                  <a:cubicBezTo>
                    <a:pt x="1" y="625"/>
                    <a:pt x="40" y="1250"/>
                    <a:pt x="148" y="1864"/>
                  </a:cubicBezTo>
                  <a:cubicBezTo>
                    <a:pt x="165" y="1867"/>
                    <a:pt x="179" y="1867"/>
                    <a:pt x="196" y="1870"/>
                  </a:cubicBezTo>
                  <a:lnTo>
                    <a:pt x="277" y="1884"/>
                  </a:lnTo>
                  <a:cubicBezTo>
                    <a:pt x="165" y="1264"/>
                    <a:pt x="123" y="637"/>
                    <a:pt x="148" y="9"/>
                  </a:cubicBezTo>
                  <a:lnTo>
                    <a:pt x="26"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45"/>
            <p:cNvSpPr/>
            <p:nvPr/>
          </p:nvSpPr>
          <p:spPr>
            <a:xfrm>
              <a:off x="5834936" y="3644234"/>
              <a:ext cx="64753" cy="378952"/>
            </a:xfrm>
            <a:custGeom>
              <a:avLst/>
              <a:gdLst/>
              <a:ahLst/>
              <a:cxnLst/>
              <a:rect l="l" t="t" r="r" b="b"/>
              <a:pathLst>
                <a:path w="352" h="2060" extrusionOk="0">
                  <a:moveTo>
                    <a:pt x="134" y="1"/>
                  </a:moveTo>
                  <a:lnTo>
                    <a:pt x="134" y="1"/>
                  </a:lnTo>
                  <a:cubicBezTo>
                    <a:pt x="0" y="676"/>
                    <a:pt x="31" y="1379"/>
                    <a:pt x="218" y="2037"/>
                  </a:cubicBezTo>
                  <a:lnTo>
                    <a:pt x="352" y="2059"/>
                  </a:lnTo>
                  <a:cubicBezTo>
                    <a:pt x="162" y="1401"/>
                    <a:pt x="126" y="698"/>
                    <a:pt x="254" y="26"/>
                  </a:cubicBezTo>
                  <a:lnTo>
                    <a:pt x="134"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45"/>
            <p:cNvSpPr/>
            <p:nvPr/>
          </p:nvSpPr>
          <p:spPr>
            <a:xfrm>
              <a:off x="5992955" y="3620687"/>
              <a:ext cx="55555" cy="425678"/>
            </a:xfrm>
            <a:custGeom>
              <a:avLst/>
              <a:gdLst/>
              <a:ahLst/>
              <a:cxnLst/>
              <a:rect l="l" t="t" r="r" b="b"/>
              <a:pathLst>
                <a:path w="302" h="2314" extrusionOk="0">
                  <a:moveTo>
                    <a:pt x="59" y="0"/>
                  </a:moveTo>
                  <a:lnTo>
                    <a:pt x="59" y="0"/>
                  </a:lnTo>
                  <a:cubicBezTo>
                    <a:pt x="0" y="765"/>
                    <a:pt x="37" y="1535"/>
                    <a:pt x="173" y="2291"/>
                  </a:cubicBezTo>
                  <a:lnTo>
                    <a:pt x="302" y="2313"/>
                  </a:lnTo>
                  <a:cubicBezTo>
                    <a:pt x="162" y="1551"/>
                    <a:pt x="120" y="779"/>
                    <a:pt x="182" y="11"/>
                  </a:cubicBezTo>
                  <a:lnTo>
                    <a:pt x="5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3" name="Google Shape;5173;p45"/>
            <p:cNvSpPr/>
            <p:nvPr/>
          </p:nvSpPr>
          <p:spPr>
            <a:xfrm>
              <a:off x="6076104" y="3669436"/>
              <a:ext cx="63281" cy="390726"/>
            </a:xfrm>
            <a:custGeom>
              <a:avLst/>
              <a:gdLst/>
              <a:ahLst/>
              <a:cxnLst/>
              <a:rect l="l" t="t" r="r" b="b"/>
              <a:pathLst>
                <a:path w="344" h="2124" extrusionOk="0">
                  <a:moveTo>
                    <a:pt x="143" y="0"/>
                  </a:moveTo>
                  <a:cubicBezTo>
                    <a:pt x="0" y="695"/>
                    <a:pt x="25" y="1420"/>
                    <a:pt x="207" y="2104"/>
                  </a:cubicBezTo>
                  <a:lnTo>
                    <a:pt x="343" y="2123"/>
                  </a:lnTo>
                  <a:cubicBezTo>
                    <a:pt x="151" y="1445"/>
                    <a:pt x="123" y="720"/>
                    <a:pt x="265" y="25"/>
                  </a:cubicBezTo>
                  <a:lnTo>
                    <a:pt x="143"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4" name="Google Shape;5174;p45"/>
            <p:cNvSpPr/>
            <p:nvPr/>
          </p:nvSpPr>
          <p:spPr>
            <a:xfrm>
              <a:off x="6332173" y="3721312"/>
              <a:ext cx="65305" cy="379320"/>
            </a:xfrm>
            <a:custGeom>
              <a:avLst/>
              <a:gdLst/>
              <a:ahLst/>
              <a:cxnLst/>
              <a:rect l="l" t="t" r="r" b="b"/>
              <a:pathLst>
                <a:path w="355" h="2062" extrusionOk="0">
                  <a:moveTo>
                    <a:pt x="34" y="0"/>
                  </a:moveTo>
                  <a:lnTo>
                    <a:pt x="34" y="0"/>
                  </a:lnTo>
                  <a:cubicBezTo>
                    <a:pt x="0" y="681"/>
                    <a:pt x="67" y="1375"/>
                    <a:pt x="224" y="2042"/>
                  </a:cubicBezTo>
                  <a:lnTo>
                    <a:pt x="355" y="2062"/>
                  </a:lnTo>
                  <a:cubicBezTo>
                    <a:pt x="187" y="1392"/>
                    <a:pt x="123" y="692"/>
                    <a:pt x="157" y="8"/>
                  </a:cubicBezTo>
                  <a:lnTo>
                    <a:pt x="3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45"/>
            <p:cNvSpPr/>
            <p:nvPr/>
          </p:nvSpPr>
          <p:spPr>
            <a:xfrm>
              <a:off x="6457448" y="3702181"/>
              <a:ext cx="63281" cy="417032"/>
            </a:xfrm>
            <a:custGeom>
              <a:avLst/>
              <a:gdLst/>
              <a:ahLst/>
              <a:cxnLst/>
              <a:rect l="l" t="t" r="r" b="b"/>
              <a:pathLst>
                <a:path w="344" h="2267" extrusionOk="0">
                  <a:moveTo>
                    <a:pt x="120" y="1"/>
                  </a:moveTo>
                  <a:lnTo>
                    <a:pt x="0" y="15"/>
                  </a:lnTo>
                  <a:lnTo>
                    <a:pt x="218" y="2249"/>
                  </a:lnTo>
                  <a:lnTo>
                    <a:pt x="301" y="2263"/>
                  </a:lnTo>
                  <a:cubicBezTo>
                    <a:pt x="315" y="2266"/>
                    <a:pt x="329" y="2266"/>
                    <a:pt x="343" y="2266"/>
                  </a:cubicBezTo>
                  <a:lnTo>
                    <a:pt x="12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45"/>
            <p:cNvSpPr/>
            <p:nvPr/>
          </p:nvSpPr>
          <p:spPr>
            <a:xfrm>
              <a:off x="6567638" y="3653984"/>
              <a:ext cx="90139" cy="436347"/>
            </a:xfrm>
            <a:custGeom>
              <a:avLst/>
              <a:gdLst/>
              <a:ahLst/>
              <a:cxnLst/>
              <a:rect l="l" t="t" r="r" b="b"/>
              <a:pathLst>
                <a:path w="490" h="2372" extrusionOk="0">
                  <a:moveTo>
                    <a:pt x="118" y="1"/>
                  </a:moveTo>
                  <a:lnTo>
                    <a:pt x="1" y="31"/>
                  </a:lnTo>
                  <a:cubicBezTo>
                    <a:pt x="188" y="799"/>
                    <a:pt x="313" y="1585"/>
                    <a:pt x="369" y="2372"/>
                  </a:cubicBezTo>
                  <a:cubicBezTo>
                    <a:pt x="411" y="2347"/>
                    <a:pt x="450" y="2325"/>
                    <a:pt x="489" y="2291"/>
                  </a:cubicBezTo>
                  <a:cubicBezTo>
                    <a:pt x="428" y="1521"/>
                    <a:pt x="302" y="751"/>
                    <a:pt x="118"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45"/>
            <p:cNvSpPr/>
            <p:nvPr/>
          </p:nvSpPr>
          <p:spPr>
            <a:xfrm>
              <a:off x="6675437" y="3659686"/>
              <a:ext cx="65857" cy="351727"/>
            </a:xfrm>
            <a:custGeom>
              <a:avLst/>
              <a:gdLst/>
              <a:ahLst/>
              <a:cxnLst/>
              <a:rect l="l" t="t" r="r" b="b"/>
              <a:pathLst>
                <a:path w="358" h="1912" extrusionOk="0">
                  <a:moveTo>
                    <a:pt x="121" y="0"/>
                  </a:moveTo>
                  <a:lnTo>
                    <a:pt x="1" y="25"/>
                  </a:lnTo>
                  <a:cubicBezTo>
                    <a:pt x="121" y="648"/>
                    <a:pt x="202" y="1278"/>
                    <a:pt x="241" y="1911"/>
                  </a:cubicBezTo>
                  <a:lnTo>
                    <a:pt x="358" y="1786"/>
                  </a:lnTo>
                  <a:cubicBezTo>
                    <a:pt x="316" y="1186"/>
                    <a:pt x="238" y="586"/>
                    <a:pt x="12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45"/>
            <p:cNvSpPr/>
            <p:nvPr/>
          </p:nvSpPr>
          <p:spPr>
            <a:xfrm>
              <a:off x="6814509" y="3457885"/>
              <a:ext cx="77814" cy="391829"/>
            </a:xfrm>
            <a:custGeom>
              <a:avLst/>
              <a:gdLst/>
              <a:ahLst/>
              <a:cxnLst/>
              <a:rect l="l" t="t" r="r" b="b"/>
              <a:pathLst>
                <a:path w="423" h="2130" extrusionOk="0">
                  <a:moveTo>
                    <a:pt x="124" y="1"/>
                  </a:moveTo>
                  <a:lnTo>
                    <a:pt x="1" y="29"/>
                  </a:lnTo>
                  <a:cubicBezTo>
                    <a:pt x="152" y="718"/>
                    <a:pt x="255" y="1424"/>
                    <a:pt x="308" y="2130"/>
                  </a:cubicBezTo>
                  <a:lnTo>
                    <a:pt x="422" y="2010"/>
                  </a:lnTo>
                  <a:cubicBezTo>
                    <a:pt x="366" y="1332"/>
                    <a:pt x="266" y="662"/>
                    <a:pt x="12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45"/>
            <p:cNvSpPr/>
            <p:nvPr/>
          </p:nvSpPr>
          <p:spPr>
            <a:xfrm>
              <a:off x="6884965" y="3443536"/>
              <a:ext cx="55555" cy="356326"/>
            </a:xfrm>
            <a:custGeom>
              <a:avLst/>
              <a:gdLst/>
              <a:ahLst/>
              <a:cxnLst/>
              <a:rect l="l" t="t" r="r" b="b"/>
              <a:pathLst>
                <a:path w="302" h="1937" extrusionOk="0">
                  <a:moveTo>
                    <a:pt x="123" y="1"/>
                  </a:moveTo>
                  <a:lnTo>
                    <a:pt x="0" y="23"/>
                  </a:lnTo>
                  <a:cubicBezTo>
                    <a:pt x="120" y="654"/>
                    <a:pt x="179" y="1295"/>
                    <a:pt x="179" y="1937"/>
                  </a:cubicBezTo>
                  <a:lnTo>
                    <a:pt x="301" y="1803"/>
                  </a:lnTo>
                  <a:cubicBezTo>
                    <a:pt x="293" y="1198"/>
                    <a:pt x="234" y="595"/>
                    <a:pt x="12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5"/>
            <p:cNvSpPr/>
            <p:nvPr/>
          </p:nvSpPr>
          <p:spPr>
            <a:xfrm>
              <a:off x="7024957" y="3300417"/>
              <a:ext cx="82413" cy="318430"/>
            </a:xfrm>
            <a:custGeom>
              <a:avLst/>
              <a:gdLst/>
              <a:ahLst/>
              <a:cxnLst/>
              <a:rect l="l" t="t" r="r" b="b"/>
              <a:pathLst>
                <a:path w="448" h="1731" extrusionOk="0">
                  <a:moveTo>
                    <a:pt x="118" y="0"/>
                  </a:moveTo>
                  <a:lnTo>
                    <a:pt x="1" y="34"/>
                  </a:lnTo>
                  <a:cubicBezTo>
                    <a:pt x="157" y="592"/>
                    <a:pt x="268" y="1158"/>
                    <a:pt x="335" y="1730"/>
                  </a:cubicBezTo>
                  <a:lnTo>
                    <a:pt x="447" y="1613"/>
                  </a:lnTo>
                  <a:cubicBezTo>
                    <a:pt x="377" y="1069"/>
                    <a:pt x="268" y="531"/>
                    <a:pt x="11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45"/>
            <p:cNvSpPr/>
            <p:nvPr/>
          </p:nvSpPr>
          <p:spPr>
            <a:xfrm>
              <a:off x="5670661" y="3227570"/>
              <a:ext cx="1434133" cy="593999"/>
            </a:xfrm>
            <a:custGeom>
              <a:avLst/>
              <a:gdLst/>
              <a:ahLst/>
              <a:cxnLst/>
              <a:rect l="l" t="t" r="r" b="b"/>
              <a:pathLst>
                <a:path w="7796" h="3229" extrusionOk="0">
                  <a:moveTo>
                    <a:pt x="2985" y="0"/>
                  </a:moveTo>
                  <a:cubicBezTo>
                    <a:pt x="2938" y="0"/>
                    <a:pt x="2885" y="17"/>
                    <a:pt x="2846" y="48"/>
                  </a:cubicBezTo>
                  <a:lnTo>
                    <a:pt x="140" y="2280"/>
                  </a:lnTo>
                  <a:cubicBezTo>
                    <a:pt x="0" y="2397"/>
                    <a:pt x="67" y="2623"/>
                    <a:pt x="238" y="2648"/>
                  </a:cubicBezTo>
                  <a:lnTo>
                    <a:pt x="4428" y="3223"/>
                  </a:lnTo>
                  <a:cubicBezTo>
                    <a:pt x="4460" y="3227"/>
                    <a:pt x="4492" y="3229"/>
                    <a:pt x="4523" y="3229"/>
                  </a:cubicBezTo>
                  <a:cubicBezTo>
                    <a:pt x="4710" y="3229"/>
                    <a:pt x="4889" y="3159"/>
                    <a:pt x="5025" y="3030"/>
                  </a:cubicBezTo>
                  <a:lnTo>
                    <a:pt x="7658" y="555"/>
                  </a:lnTo>
                  <a:cubicBezTo>
                    <a:pt x="7795" y="430"/>
                    <a:pt x="7711" y="201"/>
                    <a:pt x="7524" y="196"/>
                  </a:cubicBezTo>
                  <a:lnTo>
                    <a:pt x="29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45"/>
            <p:cNvSpPr/>
            <p:nvPr/>
          </p:nvSpPr>
          <p:spPr>
            <a:xfrm>
              <a:off x="5700463" y="3231065"/>
              <a:ext cx="1392374" cy="585353"/>
            </a:xfrm>
            <a:custGeom>
              <a:avLst/>
              <a:gdLst/>
              <a:ahLst/>
              <a:cxnLst/>
              <a:rect l="l" t="t" r="r" b="b"/>
              <a:pathLst>
                <a:path w="7569" h="3182" extrusionOk="0">
                  <a:moveTo>
                    <a:pt x="3580" y="361"/>
                  </a:moveTo>
                  <a:cubicBezTo>
                    <a:pt x="3585" y="377"/>
                    <a:pt x="3591" y="391"/>
                    <a:pt x="3593" y="411"/>
                  </a:cubicBezTo>
                  <a:cubicBezTo>
                    <a:pt x="3585" y="400"/>
                    <a:pt x="3577" y="386"/>
                    <a:pt x="3566" y="375"/>
                  </a:cubicBezTo>
                  <a:cubicBezTo>
                    <a:pt x="3574" y="372"/>
                    <a:pt x="3577" y="364"/>
                    <a:pt x="3580" y="361"/>
                  </a:cubicBezTo>
                  <a:close/>
                  <a:moveTo>
                    <a:pt x="3761" y="578"/>
                  </a:moveTo>
                  <a:lnTo>
                    <a:pt x="3761" y="578"/>
                  </a:lnTo>
                  <a:cubicBezTo>
                    <a:pt x="3772" y="606"/>
                    <a:pt x="3780" y="628"/>
                    <a:pt x="3786" y="652"/>
                  </a:cubicBezTo>
                  <a:lnTo>
                    <a:pt x="3786" y="652"/>
                  </a:lnTo>
                  <a:cubicBezTo>
                    <a:pt x="3785" y="651"/>
                    <a:pt x="3783" y="650"/>
                    <a:pt x="3780" y="648"/>
                  </a:cubicBezTo>
                  <a:cubicBezTo>
                    <a:pt x="3775" y="623"/>
                    <a:pt x="3769" y="601"/>
                    <a:pt x="3761" y="578"/>
                  </a:cubicBezTo>
                  <a:close/>
                  <a:moveTo>
                    <a:pt x="3828" y="894"/>
                  </a:moveTo>
                  <a:cubicBezTo>
                    <a:pt x="3842" y="908"/>
                    <a:pt x="3856" y="927"/>
                    <a:pt x="3870" y="941"/>
                  </a:cubicBezTo>
                  <a:cubicBezTo>
                    <a:pt x="3892" y="1005"/>
                    <a:pt x="3912" y="1072"/>
                    <a:pt x="3934" y="1142"/>
                  </a:cubicBezTo>
                  <a:cubicBezTo>
                    <a:pt x="3912" y="1164"/>
                    <a:pt x="3889" y="1181"/>
                    <a:pt x="3870" y="1198"/>
                  </a:cubicBezTo>
                  <a:cubicBezTo>
                    <a:pt x="3858" y="1097"/>
                    <a:pt x="3845" y="997"/>
                    <a:pt x="3828" y="894"/>
                  </a:cubicBezTo>
                  <a:close/>
                  <a:moveTo>
                    <a:pt x="4079" y="1167"/>
                  </a:moveTo>
                  <a:lnTo>
                    <a:pt x="4143" y="1228"/>
                  </a:lnTo>
                  <a:cubicBezTo>
                    <a:pt x="4121" y="1228"/>
                    <a:pt x="4107" y="1234"/>
                    <a:pt x="4090" y="1234"/>
                  </a:cubicBezTo>
                  <a:cubicBezTo>
                    <a:pt x="4082" y="1214"/>
                    <a:pt x="4079" y="1195"/>
                    <a:pt x="4073" y="1178"/>
                  </a:cubicBezTo>
                  <a:cubicBezTo>
                    <a:pt x="4076" y="1173"/>
                    <a:pt x="4079" y="1170"/>
                    <a:pt x="4079" y="1167"/>
                  </a:cubicBezTo>
                  <a:close/>
                  <a:moveTo>
                    <a:pt x="3499" y="489"/>
                  </a:moveTo>
                  <a:cubicBezTo>
                    <a:pt x="3554" y="564"/>
                    <a:pt x="3610" y="637"/>
                    <a:pt x="3672" y="707"/>
                  </a:cubicBezTo>
                  <a:cubicBezTo>
                    <a:pt x="3708" y="880"/>
                    <a:pt x="3733" y="1061"/>
                    <a:pt x="3755" y="1248"/>
                  </a:cubicBezTo>
                  <a:lnTo>
                    <a:pt x="3577" y="1248"/>
                  </a:lnTo>
                  <a:cubicBezTo>
                    <a:pt x="3577" y="1248"/>
                    <a:pt x="3577" y="1242"/>
                    <a:pt x="3580" y="1242"/>
                  </a:cubicBezTo>
                  <a:lnTo>
                    <a:pt x="3490" y="1159"/>
                  </a:lnTo>
                  <a:cubicBezTo>
                    <a:pt x="3471" y="1178"/>
                    <a:pt x="3454" y="1198"/>
                    <a:pt x="3437" y="1214"/>
                  </a:cubicBezTo>
                  <a:lnTo>
                    <a:pt x="3429" y="1094"/>
                  </a:lnTo>
                  <a:cubicBezTo>
                    <a:pt x="3393" y="1097"/>
                    <a:pt x="3354" y="1097"/>
                    <a:pt x="3314" y="1100"/>
                  </a:cubicBezTo>
                  <a:cubicBezTo>
                    <a:pt x="3326" y="1058"/>
                    <a:pt x="3334" y="1014"/>
                    <a:pt x="3342" y="972"/>
                  </a:cubicBezTo>
                  <a:cubicBezTo>
                    <a:pt x="3426" y="1028"/>
                    <a:pt x="3518" y="1072"/>
                    <a:pt x="3616" y="1097"/>
                  </a:cubicBezTo>
                  <a:lnTo>
                    <a:pt x="3677" y="1114"/>
                  </a:lnTo>
                  <a:lnTo>
                    <a:pt x="3691" y="1047"/>
                  </a:lnTo>
                  <a:cubicBezTo>
                    <a:pt x="3702" y="991"/>
                    <a:pt x="3672" y="935"/>
                    <a:pt x="3621" y="913"/>
                  </a:cubicBezTo>
                  <a:lnTo>
                    <a:pt x="3602" y="961"/>
                  </a:lnTo>
                  <a:cubicBezTo>
                    <a:pt x="3521" y="933"/>
                    <a:pt x="3448" y="888"/>
                    <a:pt x="3379" y="838"/>
                  </a:cubicBezTo>
                  <a:cubicBezTo>
                    <a:pt x="3412" y="709"/>
                    <a:pt x="3451" y="592"/>
                    <a:pt x="3499" y="489"/>
                  </a:cubicBezTo>
                  <a:close/>
                  <a:moveTo>
                    <a:pt x="3482" y="1368"/>
                  </a:moveTo>
                  <a:cubicBezTo>
                    <a:pt x="3476" y="1373"/>
                    <a:pt x="3468" y="1373"/>
                    <a:pt x="3462" y="1373"/>
                  </a:cubicBezTo>
                  <a:cubicBezTo>
                    <a:pt x="3462" y="1373"/>
                    <a:pt x="3465" y="1373"/>
                    <a:pt x="3465" y="1368"/>
                  </a:cubicBezTo>
                  <a:close/>
                  <a:moveTo>
                    <a:pt x="3434" y="1220"/>
                  </a:moveTo>
                  <a:cubicBezTo>
                    <a:pt x="3376" y="1284"/>
                    <a:pt x="3312" y="1351"/>
                    <a:pt x="3250" y="1418"/>
                  </a:cubicBezTo>
                  <a:lnTo>
                    <a:pt x="3245" y="1418"/>
                  </a:lnTo>
                  <a:cubicBezTo>
                    <a:pt x="3259" y="1373"/>
                    <a:pt x="3267" y="1323"/>
                    <a:pt x="3278" y="1276"/>
                  </a:cubicBezTo>
                  <a:cubicBezTo>
                    <a:pt x="3281" y="1262"/>
                    <a:pt x="3284" y="1242"/>
                    <a:pt x="3287" y="1226"/>
                  </a:cubicBezTo>
                  <a:cubicBezTo>
                    <a:pt x="3337" y="1226"/>
                    <a:pt x="3384" y="1223"/>
                    <a:pt x="3434" y="1220"/>
                  </a:cubicBezTo>
                  <a:close/>
                  <a:moveTo>
                    <a:pt x="3772" y="1415"/>
                  </a:moveTo>
                  <a:cubicBezTo>
                    <a:pt x="3772" y="1424"/>
                    <a:pt x="3775" y="1435"/>
                    <a:pt x="3775" y="1443"/>
                  </a:cubicBezTo>
                  <a:cubicBezTo>
                    <a:pt x="3768" y="1445"/>
                    <a:pt x="3761" y="1445"/>
                    <a:pt x="3754" y="1445"/>
                  </a:cubicBezTo>
                  <a:cubicBezTo>
                    <a:pt x="3746" y="1445"/>
                    <a:pt x="3739" y="1445"/>
                    <a:pt x="3730" y="1443"/>
                  </a:cubicBezTo>
                  <a:cubicBezTo>
                    <a:pt x="3744" y="1435"/>
                    <a:pt x="3758" y="1424"/>
                    <a:pt x="3772" y="1415"/>
                  </a:cubicBezTo>
                  <a:close/>
                  <a:moveTo>
                    <a:pt x="4004" y="1365"/>
                  </a:moveTo>
                  <a:cubicBezTo>
                    <a:pt x="4009" y="1396"/>
                    <a:pt x="4020" y="1429"/>
                    <a:pt x="4034" y="1463"/>
                  </a:cubicBezTo>
                  <a:cubicBezTo>
                    <a:pt x="3990" y="1460"/>
                    <a:pt x="3942" y="1460"/>
                    <a:pt x="3898" y="1457"/>
                  </a:cubicBezTo>
                  <a:cubicBezTo>
                    <a:pt x="3895" y="1429"/>
                    <a:pt x="3892" y="1396"/>
                    <a:pt x="3892" y="1368"/>
                  </a:cubicBezTo>
                  <a:cubicBezTo>
                    <a:pt x="3928" y="1368"/>
                    <a:pt x="3965" y="1365"/>
                    <a:pt x="4004" y="1365"/>
                  </a:cubicBezTo>
                  <a:close/>
                  <a:moveTo>
                    <a:pt x="3167" y="1"/>
                  </a:moveTo>
                  <a:lnTo>
                    <a:pt x="3167" y="1"/>
                  </a:lnTo>
                  <a:cubicBezTo>
                    <a:pt x="3245" y="129"/>
                    <a:pt x="3328" y="255"/>
                    <a:pt x="3420" y="380"/>
                  </a:cubicBezTo>
                  <a:cubicBezTo>
                    <a:pt x="3356" y="489"/>
                    <a:pt x="3309" y="623"/>
                    <a:pt x="3270" y="765"/>
                  </a:cubicBezTo>
                  <a:cubicBezTo>
                    <a:pt x="3259" y="757"/>
                    <a:pt x="3250" y="749"/>
                    <a:pt x="3236" y="740"/>
                  </a:cubicBezTo>
                  <a:cubicBezTo>
                    <a:pt x="2999" y="553"/>
                    <a:pt x="2762" y="361"/>
                    <a:pt x="2531" y="168"/>
                  </a:cubicBezTo>
                  <a:lnTo>
                    <a:pt x="2430" y="252"/>
                  </a:lnTo>
                  <a:cubicBezTo>
                    <a:pt x="2667" y="450"/>
                    <a:pt x="2910" y="651"/>
                    <a:pt x="3158" y="841"/>
                  </a:cubicBezTo>
                  <a:cubicBezTo>
                    <a:pt x="3183" y="860"/>
                    <a:pt x="3208" y="880"/>
                    <a:pt x="3236" y="902"/>
                  </a:cubicBezTo>
                  <a:cubicBezTo>
                    <a:pt x="3217" y="972"/>
                    <a:pt x="3200" y="1044"/>
                    <a:pt x="3186" y="1117"/>
                  </a:cubicBezTo>
                  <a:cubicBezTo>
                    <a:pt x="3092" y="1120"/>
                    <a:pt x="2997" y="1121"/>
                    <a:pt x="2903" y="1121"/>
                  </a:cubicBezTo>
                  <a:cubicBezTo>
                    <a:pt x="2434" y="1121"/>
                    <a:pt x="1967" y="1086"/>
                    <a:pt x="1507" y="1019"/>
                  </a:cubicBezTo>
                  <a:lnTo>
                    <a:pt x="1381" y="1125"/>
                  </a:lnTo>
                  <a:cubicBezTo>
                    <a:pt x="1886" y="1203"/>
                    <a:pt x="2402" y="1245"/>
                    <a:pt x="2918" y="1245"/>
                  </a:cubicBezTo>
                  <a:cubicBezTo>
                    <a:pt x="3002" y="1245"/>
                    <a:pt x="3083" y="1245"/>
                    <a:pt x="3167" y="1242"/>
                  </a:cubicBezTo>
                  <a:lnTo>
                    <a:pt x="3167" y="1242"/>
                  </a:lnTo>
                  <a:cubicBezTo>
                    <a:pt x="3167" y="1251"/>
                    <a:pt x="3161" y="1253"/>
                    <a:pt x="3161" y="1259"/>
                  </a:cubicBezTo>
                  <a:cubicBezTo>
                    <a:pt x="3147" y="1329"/>
                    <a:pt x="3133" y="1396"/>
                    <a:pt x="3119" y="1460"/>
                  </a:cubicBezTo>
                  <a:cubicBezTo>
                    <a:pt x="2554" y="1566"/>
                    <a:pt x="1977" y="1618"/>
                    <a:pt x="1399" y="1618"/>
                  </a:cubicBezTo>
                  <a:cubicBezTo>
                    <a:pt x="1200" y="1618"/>
                    <a:pt x="1002" y="1612"/>
                    <a:pt x="804" y="1599"/>
                  </a:cubicBezTo>
                  <a:lnTo>
                    <a:pt x="664" y="1714"/>
                  </a:lnTo>
                  <a:cubicBezTo>
                    <a:pt x="907" y="1731"/>
                    <a:pt x="1147" y="1742"/>
                    <a:pt x="1390" y="1742"/>
                  </a:cubicBezTo>
                  <a:cubicBezTo>
                    <a:pt x="1961" y="1742"/>
                    <a:pt x="2531" y="1691"/>
                    <a:pt x="3091" y="1588"/>
                  </a:cubicBezTo>
                  <a:lnTo>
                    <a:pt x="3091" y="1588"/>
                  </a:lnTo>
                  <a:cubicBezTo>
                    <a:pt x="3089" y="1594"/>
                    <a:pt x="3089" y="1605"/>
                    <a:pt x="3086" y="1613"/>
                  </a:cubicBezTo>
                  <a:cubicBezTo>
                    <a:pt x="2531" y="1828"/>
                    <a:pt x="1967" y="2037"/>
                    <a:pt x="1403" y="2227"/>
                  </a:cubicBezTo>
                  <a:cubicBezTo>
                    <a:pt x="957" y="2375"/>
                    <a:pt x="488" y="2526"/>
                    <a:pt x="0" y="2595"/>
                  </a:cubicBezTo>
                  <a:cubicBezTo>
                    <a:pt x="23" y="2618"/>
                    <a:pt x="56" y="2626"/>
                    <a:pt x="92" y="2634"/>
                  </a:cubicBezTo>
                  <a:lnTo>
                    <a:pt x="321" y="2665"/>
                  </a:lnTo>
                  <a:cubicBezTo>
                    <a:pt x="712" y="2584"/>
                    <a:pt x="1088" y="2464"/>
                    <a:pt x="1445" y="2341"/>
                  </a:cubicBezTo>
                  <a:cubicBezTo>
                    <a:pt x="1931" y="2177"/>
                    <a:pt x="2419" y="1998"/>
                    <a:pt x="2902" y="1814"/>
                  </a:cubicBezTo>
                  <a:lnTo>
                    <a:pt x="2902" y="1814"/>
                  </a:lnTo>
                  <a:cubicBezTo>
                    <a:pt x="2567" y="2174"/>
                    <a:pt x="2224" y="2526"/>
                    <a:pt x="1883" y="2877"/>
                  </a:cubicBezTo>
                  <a:lnTo>
                    <a:pt x="2037" y="2899"/>
                  </a:lnTo>
                  <a:cubicBezTo>
                    <a:pt x="2360" y="2567"/>
                    <a:pt x="2681" y="2230"/>
                    <a:pt x="2999" y="1895"/>
                  </a:cubicBezTo>
                  <a:lnTo>
                    <a:pt x="2999" y="1895"/>
                  </a:lnTo>
                  <a:cubicBezTo>
                    <a:pt x="2874" y="2258"/>
                    <a:pt x="2729" y="2620"/>
                    <a:pt x="2575" y="2975"/>
                  </a:cubicBezTo>
                  <a:lnTo>
                    <a:pt x="2706" y="2994"/>
                  </a:lnTo>
                  <a:cubicBezTo>
                    <a:pt x="2888" y="2576"/>
                    <a:pt x="3049" y="2146"/>
                    <a:pt x="3195" y="1714"/>
                  </a:cubicBezTo>
                  <a:cubicBezTo>
                    <a:pt x="3195" y="1711"/>
                    <a:pt x="3197" y="1705"/>
                    <a:pt x="3197" y="1703"/>
                  </a:cubicBezTo>
                  <a:cubicBezTo>
                    <a:pt x="3211" y="1697"/>
                    <a:pt x="3225" y="1691"/>
                    <a:pt x="3242" y="1686"/>
                  </a:cubicBezTo>
                  <a:cubicBezTo>
                    <a:pt x="3370" y="1633"/>
                    <a:pt x="3496" y="1580"/>
                    <a:pt x="3616" y="1521"/>
                  </a:cubicBezTo>
                  <a:lnTo>
                    <a:pt x="3616" y="1521"/>
                  </a:lnTo>
                  <a:lnTo>
                    <a:pt x="3613" y="1563"/>
                  </a:lnTo>
                  <a:cubicBezTo>
                    <a:pt x="3677" y="1572"/>
                    <a:pt x="3741" y="1574"/>
                    <a:pt x="3808" y="1577"/>
                  </a:cubicBezTo>
                  <a:cubicBezTo>
                    <a:pt x="3814" y="1658"/>
                    <a:pt x="3822" y="1739"/>
                    <a:pt x="3828" y="1814"/>
                  </a:cubicBezTo>
                  <a:cubicBezTo>
                    <a:pt x="3845" y="2010"/>
                    <a:pt x="3858" y="2194"/>
                    <a:pt x="3884" y="2372"/>
                  </a:cubicBezTo>
                  <a:cubicBezTo>
                    <a:pt x="3914" y="2634"/>
                    <a:pt x="3948" y="2899"/>
                    <a:pt x="3976" y="3164"/>
                  </a:cubicBezTo>
                  <a:lnTo>
                    <a:pt x="4096" y="3181"/>
                  </a:lnTo>
                  <a:cubicBezTo>
                    <a:pt x="4068" y="2905"/>
                    <a:pt x="4037" y="2632"/>
                    <a:pt x="4004" y="2355"/>
                  </a:cubicBezTo>
                  <a:cubicBezTo>
                    <a:pt x="3981" y="2180"/>
                    <a:pt x="3965" y="1996"/>
                    <a:pt x="3948" y="1800"/>
                  </a:cubicBezTo>
                  <a:cubicBezTo>
                    <a:pt x="3939" y="1728"/>
                    <a:pt x="3934" y="1655"/>
                    <a:pt x="3928" y="1580"/>
                  </a:cubicBezTo>
                  <a:lnTo>
                    <a:pt x="3928" y="1580"/>
                  </a:lnTo>
                  <a:cubicBezTo>
                    <a:pt x="3984" y="1585"/>
                    <a:pt x="4037" y="1588"/>
                    <a:pt x="4093" y="1588"/>
                  </a:cubicBezTo>
                  <a:cubicBezTo>
                    <a:pt x="4232" y="2010"/>
                    <a:pt x="4389" y="2428"/>
                    <a:pt x="4556" y="2841"/>
                  </a:cubicBezTo>
                  <a:cubicBezTo>
                    <a:pt x="4598" y="2939"/>
                    <a:pt x="4640" y="3042"/>
                    <a:pt x="4687" y="3148"/>
                  </a:cubicBezTo>
                  <a:cubicBezTo>
                    <a:pt x="4723" y="3128"/>
                    <a:pt x="4760" y="3109"/>
                    <a:pt x="4793" y="3084"/>
                  </a:cubicBezTo>
                  <a:cubicBezTo>
                    <a:pt x="4748" y="2986"/>
                    <a:pt x="4709" y="2888"/>
                    <a:pt x="4668" y="2791"/>
                  </a:cubicBezTo>
                  <a:cubicBezTo>
                    <a:pt x="4509" y="2397"/>
                    <a:pt x="4358" y="1996"/>
                    <a:pt x="4221" y="1591"/>
                  </a:cubicBezTo>
                  <a:lnTo>
                    <a:pt x="4221" y="1591"/>
                  </a:lnTo>
                  <a:cubicBezTo>
                    <a:pt x="4355" y="1594"/>
                    <a:pt x="4483" y="1599"/>
                    <a:pt x="4617" y="1599"/>
                  </a:cubicBezTo>
                  <a:cubicBezTo>
                    <a:pt x="5265" y="1599"/>
                    <a:pt x="5917" y="1544"/>
                    <a:pt x="6559" y="1438"/>
                  </a:cubicBezTo>
                  <a:lnTo>
                    <a:pt x="6724" y="1284"/>
                  </a:lnTo>
                  <a:lnTo>
                    <a:pt x="6724" y="1284"/>
                  </a:lnTo>
                  <a:cubicBezTo>
                    <a:pt x="6031" y="1411"/>
                    <a:pt x="5324" y="1477"/>
                    <a:pt x="4623" y="1477"/>
                  </a:cubicBezTo>
                  <a:cubicBezTo>
                    <a:pt x="4476" y="1477"/>
                    <a:pt x="4330" y="1474"/>
                    <a:pt x="4185" y="1468"/>
                  </a:cubicBezTo>
                  <a:cubicBezTo>
                    <a:pt x="4171" y="1432"/>
                    <a:pt x="4160" y="1393"/>
                    <a:pt x="4146" y="1357"/>
                  </a:cubicBezTo>
                  <a:cubicBezTo>
                    <a:pt x="4207" y="1354"/>
                    <a:pt x="4274" y="1348"/>
                    <a:pt x="4338" y="1340"/>
                  </a:cubicBezTo>
                  <a:cubicBezTo>
                    <a:pt x="4338" y="1382"/>
                    <a:pt x="4341" y="1426"/>
                    <a:pt x="4341" y="1468"/>
                  </a:cubicBezTo>
                  <a:lnTo>
                    <a:pt x="4464" y="1463"/>
                  </a:lnTo>
                  <a:cubicBezTo>
                    <a:pt x="4458" y="1418"/>
                    <a:pt x="4458" y="1371"/>
                    <a:pt x="4456" y="1326"/>
                  </a:cubicBezTo>
                  <a:cubicBezTo>
                    <a:pt x="4481" y="1323"/>
                    <a:pt x="4509" y="1320"/>
                    <a:pt x="4534" y="1315"/>
                  </a:cubicBezTo>
                  <a:lnTo>
                    <a:pt x="4534" y="1315"/>
                  </a:lnTo>
                  <a:cubicBezTo>
                    <a:pt x="4528" y="1334"/>
                    <a:pt x="4525" y="1351"/>
                    <a:pt x="4525" y="1368"/>
                  </a:cubicBezTo>
                  <a:lnTo>
                    <a:pt x="4634" y="1387"/>
                  </a:lnTo>
                  <a:cubicBezTo>
                    <a:pt x="4637" y="1357"/>
                    <a:pt x="4642" y="1326"/>
                    <a:pt x="4648" y="1298"/>
                  </a:cubicBezTo>
                  <a:cubicBezTo>
                    <a:pt x="5602" y="1167"/>
                    <a:pt x="6551" y="860"/>
                    <a:pt x="7538" y="486"/>
                  </a:cubicBezTo>
                  <a:cubicBezTo>
                    <a:pt x="7563" y="442"/>
                    <a:pt x="7569" y="391"/>
                    <a:pt x="7561" y="347"/>
                  </a:cubicBezTo>
                  <a:lnTo>
                    <a:pt x="7561" y="347"/>
                  </a:lnTo>
                  <a:cubicBezTo>
                    <a:pt x="6570" y="723"/>
                    <a:pt x="5624" y="1033"/>
                    <a:pt x="4673" y="1170"/>
                  </a:cubicBezTo>
                  <a:cubicBezTo>
                    <a:pt x="4746" y="793"/>
                    <a:pt x="4871" y="428"/>
                    <a:pt x="5039" y="79"/>
                  </a:cubicBezTo>
                  <a:lnTo>
                    <a:pt x="4902" y="71"/>
                  </a:lnTo>
                  <a:cubicBezTo>
                    <a:pt x="4734" y="428"/>
                    <a:pt x="4612" y="804"/>
                    <a:pt x="4542" y="1187"/>
                  </a:cubicBezTo>
                  <a:cubicBezTo>
                    <a:pt x="4509" y="1189"/>
                    <a:pt x="4472" y="1195"/>
                    <a:pt x="4442" y="1200"/>
                  </a:cubicBezTo>
                  <a:cubicBezTo>
                    <a:pt x="4439" y="821"/>
                    <a:pt x="4469" y="433"/>
                    <a:pt x="4534" y="57"/>
                  </a:cubicBezTo>
                  <a:lnTo>
                    <a:pt x="4408" y="51"/>
                  </a:lnTo>
                  <a:cubicBezTo>
                    <a:pt x="4341" y="433"/>
                    <a:pt x="4313" y="824"/>
                    <a:pt x="4316" y="1212"/>
                  </a:cubicBezTo>
                  <a:cubicBezTo>
                    <a:pt x="4296" y="1214"/>
                    <a:pt x="4274" y="1214"/>
                    <a:pt x="4255" y="1217"/>
                  </a:cubicBezTo>
                  <a:lnTo>
                    <a:pt x="4277" y="1189"/>
                  </a:lnTo>
                  <a:cubicBezTo>
                    <a:pt x="4177" y="1089"/>
                    <a:pt x="4076" y="988"/>
                    <a:pt x="3981" y="880"/>
                  </a:cubicBezTo>
                  <a:cubicBezTo>
                    <a:pt x="3937" y="729"/>
                    <a:pt x="3895" y="581"/>
                    <a:pt x="3853" y="430"/>
                  </a:cubicBezTo>
                  <a:lnTo>
                    <a:pt x="3733" y="461"/>
                  </a:lnTo>
                  <a:cubicBezTo>
                    <a:pt x="3713" y="380"/>
                    <a:pt x="3688" y="302"/>
                    <a:pt x="3658" y="224"/>
                  </a:cubicBezTo>
                  <a:lnTo>
                    <a:pt x="3630" y="143"/>
                  </a:lnTo>
                  <a:lnTo>
                    <a:pt x="3563" y="199"/>
                  </a:lnTo>
                  <a:cubicBezTo>
                    <a:pt x="3538" y="221"/>
                    <a:pt x="3515" y="246"/>
                    <a:pt x="3493" y="274"/>
                  </a:cubicBezTo>
                  <a:cubicBezTo>
                    <a:pt x="3432" y="185"/>
                    <a:pt x="3370" y="99"/>
                    <a:pt x="3314" y="9"/>
                  </a:cubicBezTo>
                  <a:lnTo>
                    <a:pt x="3167"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45"/>
            <p:cNvSpPr/>
            <p:nvPr/>
          </p:nvSpPr>
          <p:spPr>
            <a:xfrm>
              <a:off x="5964626" y="3254244"/>
              <a:ext cx="823946" cy="479025"/>
            </a:xfrm>
            <a:custGeom>
              <a:avLst/>
              <a:gdLst/>
              <a:ahLst/>
              <a:cxnLst/>
              <a:rect l="l" t="t" r="r" b="b"/>
              <a:pathLst>
                <a:path w="4479" h="2604" extrusionOk="0">
                  <a:moveTo>
                    <a:pt x="3092" y="0"/>
                  </a:moveTo>
                  <a:lnTo>
                    <a:pt x="1" y="1055"/>
                  </a:lnTo>
                  <a:lnTo>
                    <a:pt x="1382" y="2603"/>
                  </a:lnTo>
                  <a:lnTo>
                    <a:pt x="4479" y="1549"/>
                  </a:lnTo>
                  <a:lnTo>
                    <a:pt x="30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45"/>
            <p:cNvSpPr/>
            <p:nvPr/>
          </p:nvSpPr>
          <p:spPr>
            <a:xfrm>
              <a:off x="6014478" y="3283493"/>
              <a:ext cx="723873" cy="421079"/>
            </a:xfrm>
            <a:custGeom>
              <a:avLst/>
              <a:gdLst/>
              <a:ahLst/>
              <a:cxnLst/>
              <a:rect l="l" t="t" r="r" b="b"/>
              <a:pathLst>
                <a:path w="3935" h="2289" extrusionOk="0">
                  <a:moveTo>
                    <a:pt x="2718" y="0"/>
                  </a:moveTo>
                  <a:lnTo>
                    <a:pt x="1" y="924"/>
                  </a:lnTo>
                  <a:lnTo>
                    <a:pt x="1214" y="2288"/>
                  </a:lnTo>
                  <a:lnTo>
                    <a:pt x="3934" y="1359"/>
                  </a:lnTo>
                  <a:lnTo>
                    <a:pt x="2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45"/>
            <p:cNvSpPr/>
            <p:nvPr/>
          </p:nvSpPr>
          <p:spPr>
            <a:xfrm>
              <a:off x="6088981" y="3331138"/>
              <a:ext cx="577443" cy="325605"/>
            </a:xfrm>
            <a:custGeom>
              <a:avLst/>
              <a:gdLst/>
              <a:ahLst/>
              <a:cxnLst/>
              <a:rect l="l" t="t" r="r" b="b"/>
              <a:pathLst>
                <a:path w="3139" h="1770" extrusionOk="0">
                  <a:moveTo>
                    <a:pt x="1878" y="1"/>
                  </a:moveTo>
                  <a:lnTo>
                    <a:pt x="170" y="581"/>
                  </a:lnTo>
                  <a:cubicBezTo>
                    <a:pt x="209" y="629"/>
                    <a:pt x="218" y="684"/>
                    <a:pt x="179" y="740"/>
                  </a:cubicBezTo>
                  <a:cubicBezTo>
                    <a:pt x="142" y="793"/>
                    <a:pt x="78" y="835"/>
                    <a:pt x="0" y="863"/>
                  </a:cubicBezTo>
                  <a:lnTo>
                    <a:pt x="762" y="1714"/>
                  </a:lnTo>
                  <a:cubicBezTo>
                    <a:pt x="824" y="1694"/>
                    <a:pt x="898" y="1684"/>
                    <a:pt x="972" y="1684"/>
                  </a:cubicBezTo>
                  <a:cubicBezTo>
                    <a:pt x="991" y="1684"/>
                    <a:pt x="1009" y="1685"/>
                    <a:pt x="1027" y="1686"/>
                  </a:cubicBezTo>
                  <a:cubicBezTo>
                    <a:pt x="1119" y="1697"/>
                    <a:pt x="1189" y="1728"/>
                    <a:pt x="1225" y="1770"/>
                  </a:cubicBezTo>
                  <a:lnTo>
                    <a:pt x="2929" y="1192"/>
                  </a:lnTo>
                  <a:cubicBezTo>
                    <a:pt x="2890" y="1150"/>
                    <a:pt x="2885" y="1094"/>
                    <a:pt x="2918" y="1041"/>
                  </a:cubicBezTo>
                  <a:cubicBezTo>
                    <a:pt x="2957" y="983"/>
                    <a:pt x="3041" y="933"/>
                    <a:pt x="3139" y="905"/>
                  </a:cubicBezTo>
                  <a:lnTo>
                    <a:pt x="2380" y="51"/>
                  </a:lnTo>
                  <a:cubicBezTo>
                    <a:pt x="2305" y="78"/>
                    <a:pt x="2220" y="96"/>
                    <a:pt x="2137" y="96"/>
                  </a:cubicBezTo>
                  <a:cubicBezTo>
                    <a:pt x="2117" y="96"/>
                    <a:pt x="2098" y="95"/>
                    <a:pt x="2078" y="93"/>
                  </a:cubicBezTo>
                  <a:cubicBezTo>
                    <a:pt x="1981" y="82"/>
                    <a:pt x="1911" y="46"/>
                    <a:pt x="1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45"/>
            <p:cNvSpPr/>
            <p:nvPr/>
          </p:nvSpPr>
          <p:spPr>
            <a:xfrm>
              <a:off x="6476395" y="3311639"/>
              <a:ext cx="28329" cy="16740"/>
            </a:xfrm>
            <a:custGeom>
              <a:avLst/>
              <a:gdLst/>
              <a:ahLst/>
              <a:cxnLst/>
              <a:rect l="l" t="t" r="r" b="b"/>
              <a:pathLst>
                <a:path w="154" h="91" extrusionOk="0">
                  <a:moveTo>
                    <a:pt x="112" y="1"/>
                  </a:moveTo>
                  <a:lnTo>
                    <a:pt x="0" y="34"/>
                  </a:lnTo>
                  <a:lnTo>
                    <a:pt x="42" y="90"/>
                  </a:lnTo>
                  <a:lnTo>
                    <a:pt x="154" y="59"/>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45"/>
            <p:cNvSpPr/>
            <p:nvPr/>
          </p:nvSpPr>
          <p:spPr>
            <a:xfrm>
              <a:off x="6245897" y="3659135"/>
              <a:ext cx="27962" cy="17108"/>
            </a:xfrm>
            <a:custGeom>
              <a:avLst/>
              <a:gdLst/>
              <a:ahLst/>
              <a:cxnLst/>
              <a:rect l="l" t="t" r="r" b="b"/>
              <a:pathLst>
                <a:path w="152" h="93" extrusionOk="0">
                  <a:moveTo>
                    <a:pt x="112" y="1"/>
                  </a:moveTo>
                  <a:lnTo>
                    <a:pt x="1" y="31"/>
                  </a:lnTo>
                  <a:lnTo>
                    <a:pt x="40" y="93"/>
                  </a:lnTo>
                  <a:lnTo>
                    <a:pt x="151" y="59"/>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45"/>
            <p:cNvSpPr/>
            <p:nvPr/>
          </p:nvSpPr>
          <p:spPr>
            <a:xfrm>
              <a:off x="6661641" y="3519511"/>
              <a:ext cx="27962" cy="16556"/>
            </a:xfrm>
            <a:custGeom>
              <a:avLst/>
              <a:gdLst/>
              <a:ahLst/>
              <a:cxnLst/>
              <a:rect l="l" t="t" r="r" b="b"/>
              <a:pathLst>
                <a:path w="152" h="90" extrusionOk="0">
                  <a:moveTo>
                    <a:pt x="112" y="1"/>
                  </a:moveTo>
                  <a:lnTo>
                    <a:pt x="0" y="34"/>
                  </a:lnTo>
                  <a:lnTo>
                    <a:pt x="40" y="90"/>
                  </a:lnTo>
                  <a:lnTo>
                    <a:pt x="151" y="59"/>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45"/>
            <p:cNvSpPr/>
            <p:nvPr/>
          </p:nvSpPr>
          <p:spPr>
            <a:xfrm>
              <a:off x="6061203" y="3453286"/>
              <a:ext cx="28329" cy="16188"/>
            </a:xfrm>
            <a:custGeom>
              <a:avLst/>
              <a:gdLst/>
              <a:ahLst/>
              <a:cxnLst/>
              <a:rect l="l" t="t" r="r" b="b"/>
              <a:pathLst>
                <a:path w="154" h="88" extrusionOk="0">
                  <a:moveTo>
                    <a:pt x="112" y="1"/>
                  </a:moveTo>
                  <a:lnTo>
                    <a:pt x="0" y="32"/>
                  </a:lnTo>
                  <a:lnTo>
                    <a:pt x="42" y="87"/>
                  </a:lnTo>
                  <a:lnTo>
                    <a:pt x="154" y="57"/>
                  </a:lnTo>
                  <a:lnTo>
                    <a:pt x="112" y="1"/>
                  </a:lnTo>
                  <a:close/>
                </a:path>
              </a:pathLst>
            </a:custGeom>
            <a:solidFill>
              <a:srgbClr val="E4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45"/>
            <p:cNvSpPr/>
            <p:nvPr/>
          </p:nvSpPr>
          <p:spPr>
            <a:xfrm>
              <a:off x="5714811" y="3428636"/>
              <a:ext cx="1453632" cy="690209"/>
            </a:xfrm>
            <a:custGeom>
              <a:avLst/>
              <a:gdLst/>
              <a:ahLst/>
              <a:cxnLst/>
              <a:rect l="l" t="t" r="r" b="b"/>
              <a:pathLst>
                <a:path w="7902" h="3752" extrusionOk="0">
                  <a:moveTo>
                    <a:pt x="7762" y="1"/>
                  </a:moveTo>
                  <a:cubicBezTo>
                    <a:pt x="6927" y="913"/>
                    <a:pt x="6037" y="1770"/>
                    <a:pt x="5097" y="2565"/>
                  </a:cubicBezTo>
                  <a:cubicBezTo>
                    <a:pt x="4908" y="2727"/>
                    <a:pt x="4709" y="2886"/>
                    <a:pt x="4470" y="2950"/>
                  </a:cubicBezTo>
                  <a:cubicBezTo>
                    <a:pt x="4375" y="2974"/>
                    <a:pt x="4278" y="2983"/>
                    <a:pt x="4179" y="2983"/>
                  </a:cubicBezTo>
                  <a:cubicBezTo>
                    <a:pt x="4077" y="2983"/>
                    <a:pt x="3974" y="2974"/>
                    <a:pt x="3873" y="2964"/>
                  </a:cubicBezTo>
                  <a:cubicBezTo>
                    <a:pt x="2573" y="2833"/>
                    <a:pt x="1275" y="2621"/>
                    <a:pt x="0" y="2325"/>
                  </a:cubicBezTo>
                  <a:lnTo>
                    <a:pt x="0" y="2325"/>
                  </a:lnTo>
                  <a:lnTo>
                    <a:pt x="92" y="2830"/>
                  </a:lnTo>
                  <a:cubicBezTo>
                    <a:pt x="120" y="2994"/>
                    <a:pt x="257" y="3117"/>
                    <a:pt x="424" y="3134"/>
                  </a:cubicBezTo>
                  <a:lnTo>
                    <a:pt x="4338" y="3748"/>
                  </a:lnTo>
                  <a:cubicBezTo>
                    <a:pt x="4371" y="3750"/>
                    <a:pt x="4404" y="3752"/>
                    <a:pt x="4437" y="3752"/>
                  </a:cubicBezTo>
                  <a:cubicBezTo>
                    <a:pt x="4723" y="3752"/>
                    <a:pt x="4998" y="3643"/>
                    <a:pt x="5203" y="3441"/>
                  </a:cubicBezTo>
                  <a:lnTo>
                    <a:pt x="7692" y="779"/>
                  </a:lnTo>
                  <a:cubicBezTo>
                    <a:pt x="7848" y="626"/>
                    <a:pt x="7901" y="400"/>
                    <a:pt x="7831" y="193"/>
                  </a:cubicBezTo>
                  <a:lnTo>
                    <a:pt x="7762" y="1"/>
                  </a:lnTo>
                  <a:close/>
                </a:path>
              </a:pathLst>
            </a:custGeom>
            <a:solidFill>
              <a:srgbClr val="000000">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5"/>
            <p:cNvSpPr/>
            <p:nvPr/>
          </p:nvSpPr>
          <p:spPr>
            <a:xfrm>
              <a:off x="5907231" y="3196665"/>
              <a:ext cx="602645" cy="854667"/>
            </a:xfrm>
            <a:custGeom>
              <a:avLst/>
              <a:gdLst/>
              <a:ahLst/>
              <a:cxnLst/>
              <a:rect l="l" t="t" r="r" b="b"/>
              <a:pathLst>
                <a:path w="3276" h="4646" extrusionOk="0">
                  <a:moveTo>
                    <a:pt x="3135" y="1"/>
                  </a:moveTo>
                  <a:cubicBezTo>
                    <a:pt x="3105" y="1"/>
                    <a:pt x="3075" y="12"/>
                    <a:pt x="3053" y="34"/>
                  </a:cubicBezTo>
                  <a:lnTo>
                    <a:pt x="42" y="2872"/>
                  </a:lnTo>
                  <a:cubicBezTo>
                    <a:pt x="14" y="2900"/>
                    <a:pt x="0" y="2936"/>
                    <a:pt x="6" y="2975"/>
                  </a:cubicBezTo>
                  <a:lnTo>
                    <a:pt x="168" y="4534"/>
                  </a:lnTo>
                  <a:cubicBezTo>
                    <a:pt x="176" y="4596"/>
                    <a:pt x="229" y="4646"/>
                    <a:pt x="291" y="4646"/>
                  </a:cubicBezTo>
                  <a:cubicBezTo>
                    <a:pt x="296" y="4646"/>
                    <a:pt x="299" y="4645"/>
                    <a:pt x="302" y="4645"/>
                  </a:cubicBezTo>
                  <a:cubicBezTo>
                    <a:pt x="303" y="4645"/>
                    <a:pt x="304" y="4645"/>
                    <a:pt x="305" y="4646"/>
                  </a:cubicBezTo>
                  <a:cubicBezTo>
                    <a:pt x="374" y="4638"/>
                    <a:pt x="425" y="4576"/>
                    <a:pt x="416" y="4509"/>
                  </a:cubicBezTo>
                  <a:lnTo>
                    <a:pt x="254" y="3011"/>
                  </a:lnTo>
                  <a:lnTo>
                    <a:pt x="3220" y="216"/>
                  </a:lnTo>
                  <a:cubicBezTo>
                    <a:pt x="3273" y="171"/>
                    <a:pt x="3276" y="90"/>
                    <a:pt x="3228" y="43"/>
                  </a:cubicBezTo>
                  <a:cubicBezTo>
                    <a:pt x="3203" y="15"/>
                    <a:pt x="3169" y="1"/>
                    <a:pt x="3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5"/>
            <p:cNvSpPr/>
            <p:nvPr/>
          </p:nvSpPr>
          <p:spPr>
            <a:xfrm>
              <a:off x="6210577" y="3236216"/>
              <a:ext cx="603197" cy="876190"/>
            </a:xfrm>
            <a:custGeom>
              <a:avLst/>
              <a:gdLst/>
              <a:ahLst/>
              <a:cxnLst/>
              <a:rect l="l" t="t" r="r" b="b"/>
              <a:pathLst>
                <a:path w="3279" h="4763" extrusionOk="0">
                  <a:moveTo>
                    <a:pt x="3138" y="0"/>
                  </a:moveTo>
                  <a:cubicBezTo>
                    <a:pt x="3108" y="0"/>
                    <a:pt x="3078" y="11"/>
                    <a:pt x="3055" y="34"/>
                  </a:cubicBezTo>
                  <a:lnTo>
                    <a:pt x="45" y="2860"/>
                  </a:lnTo>
                  <a:cubicBezTo>
                    <a:pt x="14" y="2885"/>
                    <a:pt x="0" y="2924"/>
                    <a:pt x="6" y="2964"/>
                  </a:cubicBezTo>
                  <a:lnTo>
                    <a:pt x="170" y="4646"/>
                  </a:lnTo>
                  <a:cubicBezTo>
                    <a:pt x="176" y="4710"/>
                    <a:pt x="229" y="4757"/>
                    <a:pt x="290" y="4757"/>
                  </a:cubicBezTo>
                  <a:cubicBezTo>
                    <a:pt x="296" y="4757"/>
                    <a:pt x="299" y="4757"/>
                    <a:pt x="304" y="4763"/>
                  </a:cubicBezTo>
                  <a:cubicBezTo>
                    <a:pt x="374" y="4755"/>
                    <a:pt x="424" y="4696"/>
                    <a:pt x="416" y="4626"/>
                  </a:cubicBezTo>
                  <a:lnTo>
                    <a:pt x="257" y="3003"/>
                  </a:lnTo>
                  <a:lnTo>
                    <a:pt x="3222" y="213"/>
                  </a:lnTo>
                  <a:cubicBezTo>
                    <a:pt x="3273" y="168"/>
                    <a:pt x="3278" y="90"/>
                    <a:pt x="3231" y="40"/>
                  </a:cubicBezTo>
                  <a:cubicBezTo>
                    <a:pt x="3207" y="14"/>
                    <a:pt x="3173" y="0"/>
                    <a:pt x="3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5"/>
            <p:cNvSpPr/>
            <p:nvPr/>
          </p:nvSpPr>
          <p:spPr>
            <a:xfrm>
              <a:off x="6024780" y="3335185"/>
              <a:ext cx="1000913" cy="398084"/>
            </a:xfrm>
            <a:custGeom>
              <a:avLst/>
              <a:gdLst/>
              <a:ahLst/>
              <a:cxnLst/>
              <a:rect l="l" t="t" r="r" b="b"/>
              <a:pathLst>
                <a:path w="5441" h="2164" extrusionOk="0">
                  <a:moveTo>
                    <a:pt x="127" y="1"/>
                  </a:moveTo>
                  <a:cubicBezTo>
                    <a:pt x="61" y="1"/>
                    <a:pt x="8" y="49"/>
                    <a:pt x="3" y="116"/>
                  </a:cubicBezTo>
                  <a:cubicBezTo>
                    <a:pt x="0" y="185"/>
                    <a:pt x="51" y="244"/>
                    <a:pt x="120" y="249"/>
                  </a:cubicBezTo>
                  <a:lnTo>
                    <a:pt x="5128" y="551"/>
                  </a:lnTo>
                  <a:lnTo>
                    <a:pt x="5187" y="2043"/>
                  </a:lnTo>
                  <a:cubicBezTo>
                    <a:pt x="5187" y="2110"/>
                    <a:pt x="5242" y="2163"/>
                    <a:pt x="5309" y="2163"/>
                  </a:cubicBezTo>
                  <a:lnTo>
                    <a:pt x="5318" y="2163"/>
                  </a:lnTo>
                  <a:cubicBezTo>
                    <a:pt x="5385" y="2158"/>
                    <a:pt x="5440" y="2102"/>
                    <a:pt x="5438" y="2032"/>
                  </a:cubicBezTo>
                  <a:lnTo>
                    <a:pt x="5374" y="428"/>
                  </a:lnTo>
                  <a:cubicBezTo>
                    <a:pt x="5374" y="367"/>
                    <a:pt x="5320" y="314"/>
                    <a:pt x="5259" y="311"/>
                  </a:cubicBezTo>
                  <a:lnTo>
                    <a:pt x="137" y="1"/>
                  </a:lnTo>
                  <a:cubicBezTo>
                    <a:pt x="134" y="1"/>
                    <a:pt x="130" y="1"/>
                    <a:pt x="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45"/>
            <p:cNvSpPr/>
            <p:nvPr/>
          </p:nvSpPr>
          <p:spPr>
            <a:xfrm>
              <a:off x="5808262" y="3502587"/>
              <a:ext cx="1004408" cy="452351"/>
            </a:xfrm>
            <a:custGeom>
              <a:avLst/>
              <a:gdLst/>
              <a:ahLst/>
              <a:cxnLst/>
              <a:rect l="l" t="t" r="r" b="b"/>
              <a:pathLst>
                <a:path w="5460" h="2459" extrusionOk="0">
                  <a:moveTo>
                    <a:pt x="131" y="0"/>
                  </a:moveTo>
                  <a:cubicBezTo>
                    <a:pt x="64" y="0"/>
                    <a:pt x="14" y="46"/>
                    <a:pt x="6" y="112"/>
                  </a:cubicBezTo>
                  <a:cubicBezTo>
                    <a:pt x="0" y="182"/>
                    <a:pt x="47" y="241"/>
                    <a:pt x="117" y="249"/>
                  </a:cubicBezTo>
                  <a:lnTo>
                    <a:pt x="5206" y="670"/>
                  </a:lnTo>
                  <a:lnTo>
                    <a:pt x="5206" y="2338"/>
                  </a:lnTo>
                  <a:cubicBezTo>
                    <a:pt x="5206" y="2403"/>
                    <a:pt x="5259" y="2458"/>
                    <a:pt x="5329" y="2458"/>
                  </a:cubicBezTo>
                  <a:cubicBezTo>
                    <a:pt x="5393" y="2458"/>
                    <a:pt x="5449" y="2403"/>
                    <a:pt x="5460" y="2330"/>
                  </a:cubicBezTo>
                  <a:lnTo>
                    <a:pt x="5460" y="553"/>
                  </a:lnTo>
                  <a:cubicBezTo>
                    <a:pt x="5460" y="489"/>
                    <a:pt x="5407" y="436"/>
                    <a:pt x="5345" y="430"/>
                  </a:cubicBezTo>
                  <a:lnTo>
                    <a:pt x="142" y="1"/>
                  </a:lnTo>
                  <a:cubicBezTo>
                    <a:pt x="138" y="0"/>
                    <a:pt x="135"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pic>
        <p:nvPicPr>
          <p:cNvPr id="2" name="Picture 1" descr="2"/>
          <p:cNvPicPr>
            <a:picLocks noChangeAspect="1"/>
          </p:cNvPicPr>
          <p:nvPr/>
        </p:nvPicPr>
        <p:blipFill>
          <a:blip r:embed="rId1"/>
          <a:stretch>
            <a:fillRect/>
          </a:stretch>
        </p:blipFill>
        <p:spPr>
          <a:xfrm>
            <a:off x="588010" y="1026160"/>
            <a:ext cx="3883660" cy="2914015"/>
          </a:xfrm>
          <a:prstGeom prst="rect">
            <a:avLst/>
          </a:prstGeom>
        </p:spPr>
      </p:pic>
      <p:pic>
        <p:nvPicPr>
          <p:cNvPr id="7" name="Picture 6" descr="346156119_728097009112340_3061640317497635949_n"/>
          <p:cNvPicPr>
            <a:picLocks noChangeAspect="1"/>
          </p:cNvPicPr>
          <p:nvPr/>
        </p:nvPicPr>
        <p:blipFill>
          <a:blip r:embed="rId2"/>
          <a:stretch>
            <a:fillRect/>
          </a:stretch>
        </p:blipFill>
        <p:spPr>
          <a:xfrm>
            <a:off x="4683760" y="1026160"/>
            <a:ext cx="3884930" cy="2914015"/>
          </a:xfrm>
          <a:prstGeom prst="rect">
            <a:avLst/>
          </a:prstGeom>
        </p:spPr>
      </p:pic>
      <p:sp>
        <p:nvSpPr>
          <p:cNvPr id="4985" name="Google Shape;4985;p44"/>
          <p:cNvSpPr txBox="1"/>
          <p:nvPr>
            <p:ph type="subTitle" idx="1"/>
          </p:nvPr>
        </p:nvSpPr>
        <p:spPr>
          <a:xfrm rot="209">
            <a:off x="1010920" y="3940175"/>
            <a:ext cx="275653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Banh Chung</a:t>
            </a:r>
            <a:endParaRPr lang="en-US" altLang="en-GB"/>
          </a:p>
        </p:txBody>
      </p:sp>
      <p:sp>
        <p:nvSpPr>
          <p:cNvPr id="9" name="Google Shape;4985;p44"/>
          <p:cNvSpPr txBox="1"/>
          <p:nvPr/>
        </p:nvSpPr>
        <p:spPr>
          <a:xfrm rot="209">
            <a:off x="5309235" y="3940175"/>
            <a:ext cx="2756535" cy="688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1pPr>
            <a:lvl2pPr marL="914400" marR="0" lvl="1"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2pPr>
            <a:lvl3pPr marL="1371600" marR="0" lvl="2"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3pPr>
            <a:lvl4pPr marL="1828800" marR="0" lvl="3"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4pPr>
            <a:lvl5pPr marL="2286000" marR="0" lvl="4"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5pPr>
            <a:lvl6pPr marL="2743200" marR="0" lvl="5"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6pPr>
            <a:lvl7pPr marL="3200400" marR="0" lvl="6"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7pPr>
            <a:lvl8pPr marL="3657600" marR="0" lvl="7"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8pPr>
            <a:lvl9pPr marL="4114800" marR="0" lvl="8" indent="-317500" algn="ctr" rtl="0">
              <a:lnSpc>
                <a:spcPct val="100000"/>
              </a:lnSpc>
              <a:spcBef>
                <a:spcPts val="1600"/>
              </a:spcBef>
              <a:spcAft>
                <a:spcPts val="160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9pPr>
          </a:lstStyle>
          <a:p>
            <a:pPr marL="0" lvl="0" indent="0" algn="ctr" rtl="0">
              <a:spcBef>
                <a:spcPts val="0"/>
              </a:spcBef>
              <a:spcAft>
                <a:spcPts val="1600"/>
              </a:spcAft>
              <a:buNone/>
            </a:pPr>
            <a:r>
              <a:rPr lang="en-US" altLang="en-GB"/>
              <a:t>Banh Tet</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 Activiti</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3255010" y="3940175"/>
            <a:ext cx="275653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Flower Market</a:t>
            </a:r>
            <a:endParaRPr lang="en-US" altLang="en-GB"/>
          </a:p>
        </p:txBody>
      </p:sp>
      <p:pic>
        <p:nvPicPr>
          <p:cNvPr id="2" name="Picture 1" descr="3"/>
          <p:cNvPicPr>
            <a:picLocks noChangeAspect="1"/>
          </p:cNvPicPr>
          <p:nvPr/>
        </p:nvPicPr>
        <p:blipFill>
          <a:blip r:embed="rId1"/>
          <a:stretch>
            <a:fillRect/>
          </a:stretch>
        </p:blipFill>
        <p:spPr>
          <a:xfrm>
            <a:off x="483870" y="1026160"/>
            <a:ext cx="4088765" cy="2914015"/>
          </a:xfrm>
          <a:prstGeom prst="rect">
            <a:avLst/>
          </a:prstGeom>
        </p:spPr>
      </p:pic>
      <p:pic>
        <p:nvPicPr>
          <p:cNvPr id="3" name="Picture 2" descr="4"/>
          <p:cNvPicPr>
            <a:picLocks noChangeAspect="1"/>
          </p:cNvPicPr>
          <p:nvPr/>
        </p:nvPicPr>
        <p:blipFill>
          <a:blip r:embed="rId2"/>
          <a:stretch>
            <a:fillRect/>
          </a:stretch>
        </p:blipFill>
        <p:spPr>
          <a:xfrm>
            <a:off x="4638040" y="1026160"/>
            <a:ext cx="4083685" cy="2913380"/>
          </a:xfrm>
          <a:prstGeom prst="rect">
            <a:avLst/>
          </a:prstGeom>
        </p:spPr>
      </p:pic>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 Activiti</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5589270" y="3121660"/>
            <a:ext cx="275653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Spring cleaning for Tet</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 Activiti</a:t>
            </a:r>
            <a:endParaRPr lang="en-US" altLang="en-GB"/>
          </a:p>
        </p:txBody>
      </p:sp>
      <p:pic>
        <p:nvPicPr>
          <p:cNvPr id="2" name="Picture 1" descr="6"/>
          <p:cNvPicPr>
            <a:picLocks noChangeAspect="1"/>
          </p:cNvPicPr>
          <p:nvPr/>
        </p:nvPicPr>
        <p:blipFill>
          <a:blip r:embed="rId1"/>
          <a:stretch>
            <a:fillRect/>
          </a:stretch>
        </p:blipFill>
        <p:spPr>
          <a:xfrm>
            <a:off x="473710" y="991870"/>
            <a:ext cx="5003165" cy="3093720"/>
          </a:xfrm>
          <a:prstGeom prst="rect">
            <a:avLst/>
          </a:prstGeom>
        </p:spPr>
      </p:pic>
      <p:pic>
        <p:nvPicPr>
          <p:cNvPr id="4" name="Picture 3" descr="5"/>
          <p:cNvPicPr>
            <a:picLocks noChangeAspect="1"/>
          </p:cNvPicPr>
          <p:nvPr/>
        </p:nvPicPr>
        <p:blipFill>
          <a:blip r:embed="rId2"/>
          <a:stretch>
            <a:fillRect/>
          </a:stretch>
        </p:blipFill>
        <p:spPr>
          <a:xfrm>
            <a:off x="5476875" y="991870"/>
            <a:ext cx="3141980" cy="2016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84" name="Shape 5484"/>
        <p:cNvGrpSpPr/>
        <p:nvPr/>
      </p:nvGrpSpPr>
      <p:grpSpPr>
        <a:xfrm>
          <a:off x="0" y="0"/>
          <a:ext cx="0" cy="0"/>
          <a:chOff x="0" y="0"/>
          <a:chExt cx="0" cy="0"/>
        </a:xfrm>
      </p:grpSpPr>
      <p:grpSp>
        <p:nvGrpSpPr>
          <p:cNvPr id="5485" name="Google Shape;5485;p50"/>
          <p:cNvGrpSpPr/>
          <p:nvPr/>
        </p:nvGrpSpPr>
        <p:grpSpPr>
          <a:xfrm>
            <a:off x="1744880" y="771826"/>
            <a:ext cx="2016559" cy="2016559"/>
            <a:chOff x="1552925" y="540000"/>
            <a:chExt cx="2984400" cy="2984400"/>
          </a:xfrm>
        </p:grpSpPr>
        <p:sp>
          <p:nvSpPr>
            <p:cNvPr id="5486" name="Google Shape;5486;p50"/>
            <p:cNvSpPr/>
            <p:nvPr/>
          </p:nvSpPr>
          <p:spPr>
            <a:xfrm rot="-2700000">
              <a:off x="1989980" y="977055"/>
              <a:ext cx="2110289" cy="211028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7" name="Google Shape;5487;p50"/>
            <p:cNvSpPr/>
            <p:nvPr/>
          </p:nvSpPr>
          <p:spPr>
            <a:xfrm rot="-2700000">
              <a:off x="2143355" y="1146475"/>
              <a:ext cx="1803575" cy="1771404"/>
            </a:xfrm>
            <a:custGeom>
              <a:avLst/>
              <a:gdLst/>
              <a:ahLst/>
              <a:cxnLst/>
              <a:rect l="l" t="t" r="r" b="b"/>
              <a:pathLst>
                <a:path w="32348" h="31771" fill="none" extrusionOk="0">
                  <a:moveTo>
                    <a:pt x="0" y="8314"/>
                  </a:moveTo>
                  <a:lnTo>
                    <a:pt x="0" y="3530"/>
                  </a:lnTo>
                  <a:lnTo>
                    <a:pt x="2279" y="3530"/>
                  </a:lnTo>
                  <a:lnTo>
                    <a:pt x="2279" y="1"/>
                  </a:lnTo>
                  <a:lnTo>
                    <a:pt x="0" y="1"/>
                  </a:lnTo>
                  <a:lnTo>
                    <a:pt x="0" y="2391"/>
                  </a:lnTo>
                  <a:lnTo>
                    <a:pt x="3423" y="2391"/>
                  </a:lnTo>
                  <a:lnTo>
                    <a:pt x="3423" y="1"/>
                  </a:lnTo>
                  <a:lnTo>
                    <a:pt x="7622" y="1"/>
                  </a:lnTo>
                  <a:lnTo>
                    <a:pt x="24729" y="1"/>
                  </a:lnTo>
                  <a:lnTo>
                    <a:pt x="28922" y="1"/>
                  </a:lnTo>
                  <a:lnTo>
                    <a:pt x="28922" y="2391"/>
                  </a:lnTo>
                  <a:lnTo>
                    <a:pt x="32348" y="2391"/>
                  </a:lnTo>
                  <a:lnTo>
                    <a:pt x="32348" y="1"/>
                  </a:lnTo>
                  <a:lnTo>
                    <a:pt x="30066" y="1"/>
                  </a:lnTo>
                  <a:lnTo>
                    <a:pt x="30066" y="3530"/>
                  </a:lnTo>
                  <a:lnTo>
                    <a:pt x="32348" y="3530"/>
                  </a:lnTo>
                  <a:lnTo>
                    <a:pt x="32348" y="8314"/>
                  </a:lnTo>
                  <a:lnTo>
                    <a:pt x="32348" y="23457"/>
                  </a:lnTo>
                  <a:lnTo>
                    <a:pt x="32348" y="28242"/>
                  </a:lnTo>
                  <a:lnTo>
                    <a:pt x="30066" y="28242"/>
                  </a:lnTo>
                  <a:lnTo>
                    <a:pt x="30066" y="31771"/>
                  </a:lnTo>
                  <a:lnTo>
                    <a:pt x="32348" y="31771"/>
                  </a:lnTo>
                  <a:lnTo>
                    <a:pt x="32348" y="29383"/>
                  </a:lnTo>
                  <a:lnTo>
                    <a:pt x="28922" y="29383"/>
                  </a:lnTo>
                  <a:lnTo>
                    <a:pt x="28922" y="31771"/>
                  </a:lnTo>
                  <a:lnTo>
                    <a:pt x="24729" y="31771"/>
                  </a:lnTo>
                  <a:lnTo>
                    <a:pt x="7622" y="31771"/>
                  </a:lnTo>
                  <a:lnTo>
                    <a:pt x="3423" y="31771"/>
                  </a:lnTo>
                  <a:lnTo>
                    <a:pt x="3423" y="29383"/>
                  </a:lnTo>
                  <a:lnTo>
                    <a:pt x="0" y="29383"/>
                  </a:lnTo>
                  <a:lnTo>
                    <a:pt x="0" y="31771"/>
                  </a:lnTo>
                  <a:lnTo>
                    <a:pt x="2279" y="31771"/>
                  </a:lnTo>
                  <a:lnTo>
                    <a:pt x="2279" y="28242"/>
                  </a:lnTo>
                  <a:lnTo>
                    <a:pt x="0" y="28242"/>
                  </a:lnTo>
                  <a:lnTo>
                    <a:pt x="0" y="23457"/>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88" name="Google Shape;5488;p50"/>
          <p:cNvSpPr txBox="1"/>
          <p:nvPr>
            <p:ph type="title" idx="2"/>
          </p:nvPr>
        </p:nvSpPr>
        <p:spPr>
          <a:xfrm>
            <a:off x="3980668" y="1088005"/>
            <a:ext cx="3223500" cy="18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Food</a:t>
            </a:r>
            <a:endParaRPr lang="en-US" altLang="en-GB"/>
          </a:p>
        </p:txBody>
      </p:sp>
      <p:sp>
        <p:nvSpPr>
          <p:cNvPr id="5489" name="Google Shape;5489;p50"/>
          <p:cNvSpPr txBox="1"/>
          <p:nvPr>
            <p:ph type="title"/>
          </p:nvPr>
        </p:nvSpPr>
        <p:spPr>
          <a:xfrm>
            <a:off x="2043513" y="1160438"/>
            <a:ext cx="1419300" cy="123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II.</a:t>
            </a:r>
            <a:endParaRPr lang="en-GB"/>
          </a:p>
        </p:txBody>
      </p:sp>
      <p:grpSp>
        <p:nvGrpSpPr>
          <p:cNvPr id="5491" name="Google Shape;5491;p50"/>
          <p:cNvGrpSpPr/>
          <p:nvPr/>
        </p:nvGrpSpPr>
        <p:grpSpPr>
          <a:xfrm>
            <a:off x="5863857" y="2341609"/>
            <a:ext cx="3436620" cy="3165986"/>
            <a:chOff x="3356412" y="656401"/>
            <a:chExt cx="3323938" cy="3062179"/>
          </a:xfrm>
        </p:grpSpPr>
        <p:sp>
          <p:nvSpPr>
            <p:cNvPr id="5492" name="Google Shape;5492;p50"/>
            <p:cNvSpPr/>
            <p:nvPr/>
          </p:nvSpPr>
          <p:spPr>
            <a:xfrm rot="10090643">
              <a:off x="3543348" y="936014"/>
              <a:ext cx="2950065" cy="2130269"/>
            </a:xfrm>
            <a:custGeom>
              <a:avLst/>
              <a:gdLst/>
              <a:ahLst/>
              <a:cxnLst/>
              <a:rect l="l" t="t" r="r" b="b"/>
              <a:pathLst>
                <a:path w="28961" h="20913" extrusionOk="0">
                  <a:moveTo>
                    <a:pt x="6287" y="1"/>
                  </a:moveTo>
                  <a:cubicBezTo>
                    <a:pt x="5932" y="1"/>
                    <a:pt x="5566" y="26"/>
                    <a:pt x="5189" y="81"/>
                  </a:cubicBezTo>
                  <a:cubicBezTo>
                    <a:pt x="4090" y="243"/>
                    <a:pt x="2876" y="898"/>
                    <a:pt x="2999" y="1880"/>
                  </a:cubicBezTo>
                  <a:cubicBezTo>
                    <a:pt x="3105" y="2703"/>
                    <a:pt x="4115" y="3306"/>
                    <a:pt x="4199" y="4129"/>
                  </a:cubicBezTo>
                  <a:cubicBezTo>
                    <a:pt x="4296" y="5069"/>
                    <a:pt x="3217" y="5669"/>
                    <a:pt x="2408" y="6246"/>
                  </a:cubicBezTo>
                  <a:cubicBezTo>
                    <a:pt x="1481" y="6910"/>
                    <a:pt x="778" y="7803"/>
                    <a:pt x="388" y="8799"/>
                  </a:cubicBezTo>
                  <a:cubicBezTo>
                    <a:pt x="67" y="9619"/>
                    <a:pt x="0" y="10640"/>
                    <a:pt x="681" y="11307"/>
                  </a:cubicBezTo>
                  <a:cubicBezTo>
                    <a:pt x="1384" y="11996"/>
                    <a:pt x="2556" y="12032"/>
                    <a:pt x="3588" y="12088"/>
                  </a:cubicBezTo>
                  <a:cubicBezTo>
                    <a:pt x="4620" y="12144"/>
                    <a:pt x="5842" y="12395"/>
                    <a:pt x="6263" y="13237"/>
                  </a:cubicBezTo>
                  <a:cubicBezTo>
                    <a:pt x="6495" y="13698"/>
                    <a:pt x="6414" y="14219"/>
                    <a:pt x="6286" y="14694"/>
                  </a:cubicBezTo>
                  <a:cubicBezTo>
                    <a:pt x="5873" y="16217"/>
                    <a:pt x="5011" y="17696"/>
                    <a:pt x="5242" y="19272"/>
                  </a:cubicBezTo>
                  <a:cubicBezTo>
                    <a:pt x="5351" y="20003"/>
                    <a:pt x="5859" y="20831"/>
                    <a:pt x="6693" y="20907"/>
                  </a:cubicBezTo>
                  <a:cubicBezTo>
                    <a:pt x="6736" y="20911"/>
                    <a:pt x="6778" y="20913"/>
                    <a:pt x="6821" y="20913"/>
                  </a:cubicBezTo>
                  <a:cubicBezTo>
                    <a:pt x="7300" y="20913"/>
                    <a:pt x="7735" y="20662"/>
                    <a:pt x="8130" y="20421"/>
                  </a:cubicBezTo>
                  <a:cubicBezTo>
                    <a:pt x="9014" y="19886"/>
                    <a:pt x="9898" y="19353"/>
                    <a:pt x="10780" y="18814"/>
                  </a:cubicBezTo>
                  <a:cubicBezTo>
                    <a:pt x="11396" y="18441"/>
                    <a:pt x="12078" y="18051"/>
                    <a:pt x="12826" y="18051"/>
                  </a:cubicBezTo>
                  <a:cubicBezTo>
                    <a:pt x="12894" y="18051"/>
                    <a:pt x="12962" y="18054"/>
                    <a:pt x="13031" y="18061"/>
                  </a:cubicBezTo>
                  <a:cubicBezTo>
                    <a:pt x="14409" y="18195"/>
                    <a:pt x="15163" y="19556"/>
                    <a:pt x="16290" y="20296"/>
                  </a:cubicBezTo>
                  <a:cubicBezTo>
                    <a:pt x="16900" y="20698"/>
                    <a:pt x="17658" y="20907"/>
                    <a:pt x="18405" y="20907"/>
                  </a:cubicBezTo>
                  <a:cubicBezTo>
                    <a:pt x="18861" y="20907"/>
                    <a:pt x="19313" y="20829"/>
                    <a:pt x="19724" y="20669"/>
                  </a:cubicBezTo>
                  <a:cubicBezTo>
                    <a:pt x="20809" y="20248"/>
                    <a:pt x="21568" y="19275"/>
                    <a:pt x="21635" y="18217"/>
                  </a:cubicBezTo>
                  <a:cubicBezTo>
                    <a:pt x="21702" y="17193"/>
                    <a:pt x="21230" y="15958"/>
                    <a:pt x="22067" y="15268"/>
                  </a:cubicBezTo>
                  <a:cubicBezTo>
                    <a:pt x="22386" y="15005"/>
                    <a:pt x="22810" y="14908"/>
                    <a:pt x="23260" y="14908"/>
                  </a:cubicBezTo>
                  <a:cubicBezTo>
                    <a:pt x="23657" y="14908"/>
                    <a:pt x="24074" y="14984"/>
                    <a:pt x="24455" y="15087"/>
                  </a:cubicBezTo>
                  <a:cubicBezTo>
                    <a:pt x="25115" y="15266"/>
                    <a:pt x="25795" y="15504"/>
                    <a:pt x="26459" y="15504"/>
                  </a:cubicBezTo>
                  <a:cubicBezTo>
                    <a:pt x="26615" y="15504"/>
                    <a:pt x="26770" y="15491"/>
                    <a:pt x="26924" y="15461"/>
                  </a:cubicBezTo>
                  <a:cubicBezTo>
                    <a:pt x="28523" y="15146"/>
                    <a:pt x="28897" y="13134"/>
                    <a:pt x="27993" y="11882"/>
                  </a:cubicBezTo>
                  <a:cubicBezTo>
                    <a:pt x="27636" y="11391"/>
                    <a:pt x="27134" y="10936"/>
                    <a:pt x="27050" y="10364"/>
                  </a:cubicBezTo>
                  <a:cubicBezTo>
                    <a:pt x="26933" y="9561"/>
                    <a:pt x="27678" y="8919"/>
                    <a:pt x="28169" y="8252"/>
                  </a:cubicBezTo>
                  <a:cubicBezTo>
                    <a:pt x="28699" y="7530"/>
                    <a:pt x="28961" y="6623"/>
                    <a:pt x="28738" y="5758"/>
                  </a:cubicBezTo>
                  <a:cubicBezTo>
                    <a:pt x="28515" y="4896"/>
                    <a:pt x="27770" y="4107"/>
                    <a:pt x="26799" y="3861"/>
                  </a:cubicBezTo>
                  <a:cubicBezTo>
                    <a:pt x="26453" y="3774"/>
                    <a:pt x="26085" y="3753"/>
                    <a:pt x="25714" y="3753"/>
                  </a:cubicBezTo>
                  <a:cubicBezTo>
                    <a:pt x="25377" y="3753"/>
                    <a:pt x="25037" y="3770"/>
                    <a:pt x="24707" y="3770"/>
                  </a:cubicBezTo>
                  <a:cubicBezTo>
                    <a:pt x="24059" y="3770"/>
                    <a:pt x="23449" y="3705"/>
                    <a:pt x="22977" y="3317"/>
                  </a:cubicBezTo>
                  <a:cubicBezTo>
                    <a:pt x="22092" y="2594"/>
                    <a:pt x="22338" y="1197"/>
                    <a:pt x="21415" y="513"/>
                  </a:cubicBezTo>
                  <a:cubicBezTo>
                    <a:pt x="21056" y="247"/>
                    <a:pt x="20608" y="154"/>
                    <a:pt x="20144" y="154"/>
                  </a:cubicBezTo>
                  <a:cubicBezTo>
                    <a:pt x="19773" y="154"/>
                    <a:pt x="19392" y="213"/>
                    <a:pt x="19040" y="290"/>
                  </a:cubicBezTo>
                  <a:cubicBezTo>
                    <a:pt x="17866" y="555"/>
                    <a:pt x="16739" y="971"/>
                    <a:pt x="15709" y="1520"/>
                  </a:cubicBezTo>
                  <a:cubicBezTo>
                    <a:pt x="14785" y="2016"/>
                    <a:pt x="14375" y="2580"/>
                    <a:pt x="13700" y="2580"/>
                  </a:cubicBezTo>
                  <a:cubicBezTo>
                    <a:pt x="13436" y="2580"/>
                    <a:pt x="13131" y="2493"/>
                    <a:pt x="12738" y="2282"/>
                  </a:cubicBezTo>
                  <a:cubicBezTo>
                    <a:pt x="10646" y="1162"/>
                    <a:pt x="8693" y="1"/>
                    <a:pt x="6287"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3" name="Google Shape;5493;p50"/>
            <p:cNvSpPr/>
            <p:nvPr/>
          </p:nvSpPr>
          <p:spPr>
            <a:xfrm>
              <a:off x="3696880" y="2735315"/>
              <a:ext cx="2882500" cy="983264"/>
            </a:xfrm>
            <a:custGeom>
              <a:avLst/>
              <a:gdLst/>
              <a:ahLst/>
              <a:cxnLst/>
              <a:rect l="l" t="t" r="r" b="b"/>
              <a:pathLst>
                <a:path w="37524" h="12800" extrusionOk="0">
                  <a:moveTo>
                    <a:pt x="18762" y="0"/>
                  </a:moveTo>
                  <a:cubicBezTo>
                    <a:pt x="13785" y="0"/>
                    <a:pt x="9015" y="675"/>
                    <a:pt x="5497" y="1875"/>
                  </a:cubicBezTo>
                  <a:cubicBezTo>
                    <a:pt x="1979" y="3075"/>
                    <a:pt x="1" y="4701"/>
                    <a:pt x="1" y="6400"/>
                  </a:cubicBezTo>
                  <a:cubicBezTo>
                    <a:pt x="1" y="8096"/>
                    <a:pt x="1979" y="9725"/>
                    <a:pt x="5497" y="10925"/>
                  </a:cubicBezTo>
                  <a:cubicBezTo>
                    <a:pt x="9015" y="12125"/>
                    <a:pt x="13785" y="12800"/>
                    <a:pt x="18762" y="12800"/>
                  </a:cubicBezTo>
                  <a:cubicBezTo>
                    <a:pt x="23739" y="12800"/>
                    <a:pt x="28510" y="12125"/>
                    <a:pt x="32028" y="10925"/>
                  </a:cubicBezTo>
                  <a:cubicBezTo>
                    <a:pt x="35546" y="9725"/>
                    <a:pt x="37523" y="8096"/>
                    <a:pt x="37523" y="6400"/>
                  </a:cubicBezTo>
                  <a:cubicBezTo>
                    <a:pt x="37523" y="4701"/>
                    <a:pt x="35546" y="3075"/>
                    <a:pt x="32028" y="1875"/>
                  </a:cubicBezTo>
                  <a:cubicBezTo>
                    <a:pt x="28510" y="675"/>
                    <a:pt x="23739" y="0"/>
                    <a:pt x="18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4" name="Google Shape;5494;p50"/>
            <p:cNvSpPr/>
            <p:nvPr/>
          </p:nvSpPr>
          <p:spPr>
            <a:xfrm>
              <a:off x="3696880" y="2685154"/>
              <a:ext cx="2882500" cy="983264"/>
            </a:xfrm>
            <a:custGeom>
              <a:avLst/>
              <a:gdLst/>
              <a:ahLst/>
              <a:cxnLst/>
              <a:rect l="l" t="t" r="r" b="b"/>
              <a:pathLst>
                <a:path w="37524" h="12800" extrusionOk="0">
                  <a:moveTo>
                    <a:pt x="18762" y="0"/>
                  </a:moveTo>
                  <a:cubicBezTo>
                    <a:pt x="13785" y="0"/>
                    <a:pt x="9015" y="676"/>
                    <a:pt x="5497" y="1875"/>
                  </a:cubicBezTo>
                  <a:cubicBezTo>
                    <a:pt x="1979" y="3075"/>
                    <a:pt x="1" y="4704"/>
                    <a:pt x="1" y="6400"/>
                  </a:cubicBezTo>
                  <a:cubicBezTo>
                    <a:pt x="1" y="8096"/>
                    <a:pt x="1979" y="9726"/>
                    <a:pt x="5497" y="10925"/>
                  </a:cubicBezTo>
                  <a:cubicBezTo>
                    <a:pt x="9015" y="12125"/>
                    <a:pt x="13785" y="12800"/>
                    <a:pt x="18762" y="12800"/>
                  </a:cubicBezTo>
                  <a:cubicBezTo>
                    <a:pt x="23739" y="12800"/>
                    <a:pt x="28510" y="12125"/>
                    <a:pt x="32028" y="10925"/>
                  </a:cubicBezTo>
                  <a:cubicBezTo>
                    <a:pt x="35546" y="9726"/>
                    <a:pt x="37523" y="8096"/>
                    <a:pt x="37523" y="6400"/>
                  </a:cubicBezTo>
                  <a:cubicBezTo>
                    <a:pt x="37523" y="4704"/>
                    <a:pt x="35546" y="3075"/>
                    <a:pt x="32028" y="1875"/>
                  </a:cubicBezTo>
                  <a:cubicBezTo>
                    <a:pt x="28510" y="676"/>
                    <a:pt x="23739" y="0"/>
                    <a:pt x="1876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5" name="Google Shape;5495;p50"/>
            <p:cNvSpPr/>
            <p:nvPr/>
          </p:nvSpPr>
          <p:spPr>
            <a:xfrm>
              <a:off x="3573051" y="2508551"/>
              <a:ext cx="3069550" cy="1117925"/>
            </a:xfrm>
            <a:custGeom>
              <a:avLst/>
              <a:gdLst/>
              <a:ahLst/>
              <a:cxnLst/>
              <a:rect l="l" t="t" r="r" b="b"/>
              <a:pathLst>
                <a:path w="39959" h="14553" extrusionOk="0">
                  <a:moveTo>
                    <a:pt x="19981" y="1"/>
                  </a:moveTo>
                  <a:cubicBezTo>
                    <a:pt x="14680" y="1"/>
                    <a:pt x="9600" y="768"/>
                    <a:pt x="5853" y="2132"/>
                  </a:cubicBezTo>
                  <a:cubicBezTo>
                    <a:pt x="2107" y="3496"/>
                    <a:pt x="0" y="5346"/>
                    <a:pt x="0" y="7276"/>
                  </a:cubicBezTo>
                  <a:cubicBezTo>
                    <a:pt x="0" y="9207"/>
                    <a:pt x="2107" y="11057"/>
                    <a:pt x="5853" y="12421"/>
                  </a:cubicBezTo>
                  <a:cubicBezTo>
                    <a:pt x="9600" y="13785"/>
                    <a:pt x="14680" y="14552"/>
                    <a:pt x="19981" y="14552"/>
                  </a:cubicBezTo>
                  <a:cubicBezTo>
                    <a:pt x="25279" y="14552"/>
                    <a:pt x="30362" y="13785"/>
                    <a:pt x="34108" y="12421"/>
                  </a:cubicBezTo>
                  <a:cubicBezTo>
                    <a:pt x="37855" y="11057"/>
                    <a:pt x="39958" y="9207"/>
                    <a:pt x="39958" y="7276"/>
                  </a:cubicBezTo>
                  <a:cubicBezTo>
                    <a:pt x="39958" y="5346"/>
                    <a:pt x="37855" y="3496"/>
                    <a:pt x="34108" y="2132"/>
                  </a:cubicBezTo>
                  <a:cubicBezTo>
                    <a:pt x="30362" y="768"/>
                    <a:pt x="25279" y="1"/>
                    <a:pt x="19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6" name="Google Shape;5496;p50"/>
            <p:cNvSpPr/>
            <p:nvPr/>
          </p:nvSpPr>
          <p:spPr>
            <a:xfrm>
              <a:off x="3666691" y="2543042"/>
              <a:ext cx="2882500" cy="983110"/>
            </a:xfrm>
            <a:custGeom>
              <a:avLst/>
              <a:gdLst/>
              <a:ahLst/>
              <a:cxnLst/>
              <a:rect l="l" t="t" r="r" b="b"/>
              <a:pathLst>
                <a:path w="37524" h="12798" extrusionOk="0">
                  <a:moveTo>
                    <a:pt x="18762" y="1"/>
                  </a:moveTo>
                  <a:cubicBezTo>
                    <a:pt x="13785" y="1"/>
                    <a:pt x="9014" y="673"/>
                    <a:pt x="5494" y="1873"/>
                  </a:cubicBezTo>
                  <a:cubicBezTo>
                    <a:pt x="1976" y="3072"/>
                    <a:pt x="0" y="4702"/>
                    <a:pt x="0" y="6398"/>
                  </a:cubicBezTo>
                  <a:cubicBezTo>
                    <a:pt x="0" y="8097"/>
                    <a:pt x="1976" y="9723"/>
                    <a:pt x="5494" y="10923"/>
                  </a:cubicBezTo>
                  <a:cubicBezTo>
                    <a:pt x="9014" y="12122"/>
                    <a:pt x="13785" y="12798"/>
                    <a:pt x="18762" y="12798"/>
                  </a:cubicBezTo>
                  <a:cubicBezTo>
                    <a:pt x="23736" y="12798"/>
                    <a:pt x="28509" y="12122"/>
                    <a:pt x="32027" y="10923"/>
                  </a:cubicBezTo>
                  <a:cubicBezTo>
                    <a:pt x="35545" y="9723"/>
                    <a:pt x="37523" y="8097"/>
                    <a:pt x="37523" y="6398"/>
                  </a:cubicBezTo>
                  <a:cubicBezTo>
                    <a:pt x="37523" y="4702"/>
                    <a:pt x="35545" y="3072"/>
                    <a:pt x="32027" y="1873"/>
                  </a:cubicBezTo>
                  <a:cubicBezTo>
                    <a:pt x="28509" y="673"/>
                    <a:pt x="23736" y="1"/>
                    <a:pt x="18762"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7" name="Google Shape;5497;p50"/>
            <p:cNvSpPr/>
            <p:nvPr/>
          </p:nvSpPr>
          <p:spPr>
            <a:xfrm>
              <a:off x="3777231" y="2544117"/>
              <a:ext cx="2661112" cy="907445"/>
            </a:xfrm>
            <a:custGeom>
              <a:avLst/>
              <a:gdLst/>
              <a:ahLst/>
              <a:cxnLst/>
              <a:rect l="l" t="t" r="r" b="b"/>
              <a:pathLst>
                <a:path w="34642" h="11813" extrusionOk="0">
                  <a:moveTo>
                    <a:pt x="17323" y="1"/>
                  </a:moveTo>
                  <a:cubicBezTo>
                    <a:pt x="12728" y="1"/>
                    <a:pt x="8323" y="623"/>
                    <a:pt x="5073" y="1730"/>
                  </a:cubicBezTo>
                  <a:cubicBezTo>
                    <a:pt x="1825" y="2838"/>
                    <a:pt x="1" y="4339"/>
                    <a:pt x="1" y="5907"/>
                  </a:cubicBezTo>
                  <a:cubicBezTo>
                    <a:pt x="1" y="7475"/>
                    <a:pt x="1825" y="8975"/>
                    <a:pt x="5073" y="10083"/>
                  </a:cubicBezTo>
                  <a:cubicBezTo>
                    <a:pt x="8323" y="11191"/>
                    <a:pt x="12728" y="11813"/>
                    <a:pt x="17323" y="11813"/>
                  </a:cubicBezTo>
                  <a:cubicBezTo>
                    <a:pt x="21915" y="11813"/>
                    <a:pt x="26323" y="11191"/>
                    <a:pt x="29570" y="10083"/>
                  </a:cubicBezTo>
                  <a:cubicBezTo>
                    <a:pt x="32817" y="8975"/>
                    <a:pt x="34642" y="7475"/>
                    <a:pt x="34642" y="5907"/>
                  </a:cubicBezTo>
                  <a:cubicBezTo>
                    <a:pt x="34642" y="4339"/>
                    <a:pt x="32817" y="2838"/>
                    <a:pt x="29570" y="1730"/>
                  </a:cubicBezTo>
                  <a:cubicBezTo>
                    <a:pt x="26323" y="623"/>
                    <a:pt x="21915" y="1"/>
                    <a:pt x="1732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8" name="Google Shape;5498;p50"/>
            <p:cNvSpPr/>
            <p:nvPr/>
          </p:nvSpPr>
          <p:spPr>
            <a:xfrm>
              <a:off x="4029268" y="2910151"/>
              <a:ext cx="2098808" cy="382167"/>
            </a:xfrm>
            <a:custGeom>
              <a:avLst/>
              <a:gdLst/>
              <a:ahLst/>
              <a:cxnLst/>
              <a:rect l="l" t="t" r="r" b="b"/>
              <a:pathLst>
                <a:path w="27322" h="4975" extrusionOk="0">
                  <a:moveTo>
                    <a:pt x="13662" y="1"/>
                  </a:moveTo>
                  <a:cubicBezTo>
                    <a:pt x="6116" y="1"/>
                    <a:pt x="1" y="1114"/>
                    <a:pt x="1" y="2489"/>
                  </a:cubicBezTo>
                  <a:cubicBezTo>
                    <a:pt x="1" y="3862"/>
                    <a:pt x="6116" y="4975"/>
                    <a:pt x="13662" y="4975"/>
                  </a:cubicBezTo>
                  <a:cubicBezTo>
                    <a:pt x="17283" y="4975"/>
                    <a:pt x="20757" y="4713"/>
                    <a:pt x="23321" y="4247"/>
                  </a:cubicBezTo>
                  <a:cubicBezTo>
                    <a:pt x="25882" y="3781"/>
                    <a:pt x="27321" y="3148"/>
                    <a:pt x="27321" y="2489"/>
                  </a:cubicBezTo>
                  <a:cubicBezTo>
                    <a:pt x="27321" y="1828"/>
                    <a:pt x="25882" y="1195"/>
                    <a:pt x="23321" y="729"/>
                  </a:cubicBezTo>
                  <a:cubicBezTo>
                    <a:pt x="20757" y="263"/>
                    <a:pt x="17283" y="1"/>
                    <a:pt x="1366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9" name="Google Shape;5499;p50"/>
            <p:cNvSpPr/>
            <p:nvPr/>
          </p:nvSpPr>
          <p:spPr>
            <a:xfrm>
              <a:off x="4748277" y="1204118"/>
              <a:ext cx="186129" cy="327703"/>
            </a:xfrm>
            <a:custGeom>
              <a:avLst/>
              <a:gdLst/>
              <a:ahLst/>
              <a:cxnLst/>
              <a:rect l="l" t="t" r="r" b="b"/>
              <a:pathLst>
                <a:path w="2423" h="4266" extrusionOk="0">
                  <a:moveTo>
                    <a:pt x="1628" y="1769"/>
                  </a:moveTo>
                  <a:cubicBezTo>
                    <a:pt x="1644" y="1769"/>
                    <a:pt x="1659" y="1770"/>
                    <a:pt x="1674" y="1772"/>
                  </a:cubicBezTo>
                  <a:cubicBezTo>
                    <a:pt x="1727" y="1783"/>
                    <a:pt x="1800" y="1802"/>
                    <a:pt x="1842" y="1864"/>
                  </a:cubicBezTo>
                  <a:cubicBezTo>
                    <a:pt x="1889" y="1928"/>
                    <a:pt x="1881" y="2009"/>
                    <a:pt x="1870" y="2051"/>
                  </a:cubicBezTo>
                  <a:cubicBezTo>
                    <a:pt x="1850" y="2151"/>
                    <a:pt x="1786" y="2243"/>
                    <a:pt x="1708" y="2291"/>
                  </a:cubicBezTo>
                  <a:cubicBezTo>
                    <a:pt x="1636" y="2334"/>
                    <a:pt x="1547" y="2355"/>
                    <a:pt x="1452" y="2355"/>
                  </a:cubicBezTo>
                  <a:cubicBezTo>
                    <a:pt x="1343" y="2355"/>
                    <a:pt x="1225" y="2327"/>
                    <a:pt x="1114" y="2274"/>
                  </a:cubicBezTo>
                  <a:cubicBezTo>
                    <a:pt x="1158" y="2118"/>
                    <a:pt x="1234" y="1961"/>
                    <a:pt x="1359" y="1858"/>
                  </a:cubicBezTo>
                  <a:cubicBezTo>
                    <a:pt x="1431" y="1803"/>
                    <a:pt x="1533" y="1769"/>
                    <a:pt x="1628" y="1769"/>
                  </a:cubicBezTo>
                  <a:close/>
                  <a:moveTo>
                    <a:pt x="865" y="1"/>
                  </a:moveTo>
                  <a:cubicBezTo>
                    <a:pt x="817" y="1"/>
                    <a:pt x="769" y="14"/>
                    <a:pt x="726" y="42"/>
                  </a:cubicBezTo>
                  <a:cubicBezTo>
                    <a:pt x="277" y="335"/>
                    <a:pt x="0" y="868"/>
                    <a:pt x="23" y="1401"/>
                  </a:cubicBezTo>
                  <a:cubicBezTo>
                    <a:pt x="40" y="1825"/>
                    <a:pt x="238" y="2229"/>
                    <a:pt x="553" y="2508"/>
                  </a:cubicBezTo>
                  <a:cubicBezTo>
                    <a:pt x="500" y="3066"/>
                    <a:pt x="614" y="3641"/>
                    <a:pt x="888" y="4132"/>
                  </a:cubicBezTo>
                  <a:cubicBezTo>
                    <a:pt x="935" y="4216"/>
                    <a:pt x="1024" y="4266"/>
                    <a:pt x="1114" y="4266"/>
                  </a:cubicBezTo>
                  <a:cubicBezTo>
                    <a:pt x="1155" y="4266"/>
                    <a:pt x="1200" y="4255"/>
                    <a:pt x="1239" y="4230"/>
                  </a:cubicBezTo>
                  <a:cubicBezTo>
                    <a:pt x="1365" y="4160"/>
                    <a:pt x="1409" y="4004"/>
                    <a:pt x="1340" y="3881"/>
                  </a:cubicBezTo>
                  <a:cubicBezTo>
                    <a:pt x="1158" y="3554"/>
                    <a:pt x="1061" y="3178"/>
                    <a:pt x="1055" y="2801"/>
                  </a:cubicBezTo>
                  <a:lnTo>
                    <a:pt x="1055" y="2801"/>
                  </a:lnTo>
                  <a:cubicBezTo>
                    <a:pt x="1187" y="2845"/>
                    <a:pt x="1322" y="2867"/>
                    <a:pt x="1453" y="2867"/>
                  </a:cubicBezTo>
                  <a:cubicBezTo>
                    <a:pt x="1640" y="2867"/>
                    <a:pt x="1820" y="2822"/>
                    <a:pt x="1973" y="2731"/>
                  </a:cubicBezTo>
                  <a:cubicBezTo>
                    <a:pt x="2174" y="2609"/>
                    <a:pt x="2327" y="2391"/>
                    <a:pt x="2377" y="2151"/>
                  </a:cubicBezTo>
                  <a:cubicBezTo>
                    <a:pt x="2422" y="1936"/>
                    <a:pt x="2380" y="1721"/>
                    <a:pt x="2260" y="1560"/>
                  </a:cubicBezTo>
                  <a:cubicBezTo>
                    <a:pt x="2143" y="1398"/>
                    <a:pt x="1959" y="1289"/>
                    <a:pt x="1744" y="1261"/>
                  </a:cubicBezTo>
                  <a:cubicBezTo>
                    <a:pt x="1704" y="1256"/>
                    <a:pt x="1663" y="1253"/>
                    <a:pt x="1622" y="1253"/>
                  </a:cubicBezTo>
                  <a:cubicBezTo>
                    <a:pt x="1410" y="1253"/>
                    <a:pt x="1198" y="1325"/>
                    <a:pt x="1038" y="1456"/>
                  </a:cubicBezTo>
                  <a:cubicBezTo>
                    <a:pt x="899" y="1574"/>
                    <a:pt x="782" y="1721"/>
                    <a:pt x="704" y="1903"/>
                  </a:cubicBezTo>
                  <a:cubicBezTo>
                    <a:pt x="600" y="1749"/>
                    <a:pt x="542" y="1568"/>
                    <a:pt x="536" y="1384"/>
                  </a:cubicBezTo>
                  <a:cubicBezTo>
                    <a:pt x="522" y="1024"/>
                    <a:pt x="706" y="670"/>
                    <a:pt x="1005" y="474"/>
                  </a:cubicBezTo>
                  <a:cubicBezTo>
                    <a:pt x="1125" y="396"/>
                    <a:pt x="1158" y="237"/>
                    <a:pt x="1083" y="117"/>
                  </a:cubicBezTo>
                  <a:cubicBezTo>
                    <a:pt x="1033" y="42"/>
                    <a:pt x="950" y="1"/>
                    <a:pt x="8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0" name="Google Shape;5500;p50"/>
            <p:cNvSpPr/>
            <p:nvPr/>
          </p:nvSpPr>
          <p:spPr>
            <a:xfrm>
              <a:off x="3977647" y="1489571"/>
              <a:ext cx="1699971" cy="1700125"/>
            </a:xfrm>
            <a:custGeom>
              <a:avLst/>
              <a:gdLst/>
              <a:ahLst/>
              <a:cxnLst/>
              <a:rect l="l" t="t" r="r" b="b"/>
              <a:pathLst>
                <a:path w="22130" h="22132" extrusionOk="0">
                  <a:moveTo>
                    <a:pt x="11065" y="0"/>
                  </a:moveTo>
                  <a:cubicBezTo>
                    <a:pt x="4955" y="0"/>
                    <a:pt x="0" y="4955"/>
                    <a:pt x="0" y="11067"/>
                  </a:cubicBezTo>
                  <a:cubicBezTo>
                    <a:pt x="0" y="17177"/>
                    <a:pt x="4955" y="22132"/>
                    <a:pt x="11065" y="22132"/>
                  </a:cubicBezTo>
                  <a:cubicBezTo>
                    <a:pt x="17177" y="22132"/>
                    <a:pt x="22129" y="17177"/>
                    <a:pt x="22129" y="11067"/>
                  </a:cubicBezTo>
                  <a:cubicBezTo>
                    <a:pt x="22129" y="4955"/>
                    <a:pt x="17177" y="0"/>
                    <a:pt x="110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1" name="Google Shape;5501;p50"/>
            <p:cNvSpPr/>
            <p:nvPr/>
          </p:nvSpPr>
          <p:spPr>
            <a:xfrm>
              <a:off x="4079430" y="1630531"/>
              <a:ext cx="318562" cy="1442556"/>
            </a:xfrm>
            <a:custGeom>
              <a:avLst/>
              <a:gdLst/>
              <a:ahLst/>
              <a:cxnLst/>
              <a:rect l="l" t="t" r="r" b="b"/>
              <a:pathLst>
                <a:path w="4147" h="18779" extrusionOk="0">
                  <a:moveTo>
                    <a:pt x="3644" y="1"/>
                  </a:moveTo>
                  <a:cubicBezTo>
                    <a:pt x="3267" y="252"/>
                    <a:pt x="2902" y="531"/>
                    <a:pt x="2550" y="832"/>
                  </a:cubicBezTo>
                  <a:cubicBezTo>
                    <a:pt x="2257" y="1343"/>
                    <a:pt x="1998" y="1887"/>
                    <a:pt x="1797" y="2464"/>
                  </a:cubicBezTo>
                  <a:cubicBezTo>
                    <a:pt x="1577" y="3106"/>
                    <a:pt x="1440" y="3803"/>
                    <a:pt x="1468" y="4529"/>
                  </a:cubicBezTo>
                  <a:cubicBezTo>
                    <a:pt x="1482" y="4891"/>
                    <a:pt x="1546" y="5260"/>
                    <a:pt x="1663" y="5617"/>
                  </a:cubicBezTo>
                  <a:cubicBezTo>
                    <a:pt x="1716" y="5792"/>
                    <a:pt x="1800" y="5968"/>
                    <a:pt x="1881" y="6136"/>
                  </a:cubicBezTo>
                  <a:cubicBezTo>
                    <a:pt x="1965" y="6300"/>
                    <a:pt x="2051" y="6445"/>
                    <a:pt x="2135" y="6585"/>
                  </a:cubicBezTo>
                  <a:cubicBezTo>
                    <a:pt x="2299" y="6861"/>
                    <a:pt x="2430" y="7109"/>
                    <a:pt x="2483" y="7310"/>
                  </a:cubicBezTo>
                  <a:cubicBezTo>
                    <a:pt x="2536" y="7508"/>
                    <a:pt x="2514" y="7670"/>
                    <a:pt x="2433" y="7854"/>
                  </a:cubicBezTo>
                  <a:cubicBezTo>
                    <a:pt x="2352" y="8035"/>
                    <a:pt x="2193" y="8234"/>
                    <a:pt x="1992" y="8429"/>
                  </a:cubicBezTo>
                  <a:cubicBezTo>
                    <a:pt x="1794" y="8624"/>
                    <a:pt x="1557" y="8817"/>
                    <a:pt x="1301" y="9023"/>
                  </a:cubicBezTo>
                  <a:cubicBezTo>
                    <a:pt x="1030" y="9243"/>
                    <a:pt x="751" y="9525"/>
                    <a:pt x="528" y="9838"/>
                  </a:cubicBezTo>
                  <a:cubicBezTo>
                    <a:pt x="305" y="10158"/>
                    <a:pt x="101" y="10532"/>
                    <a:pt x="31" y="11007"/>
                  </a:cubicBezTo>
                  <a:cubicBezTo>
                    <a:pt x="1" y="11246"/>
                    <a:pt x="23" y="11512"/>
                    <a:pt x="101" y="11763"/>
                  </a:cubicBezTo>
                  <a:cubicBezTo>
                    <a:pt x="123" y="11827"/>
                    <a:pt x="148" y="11885"/>
                    <a:pt x="171" y="11950"/>
                  </a:cubicBezTo>
                  <a:cubicBezTo>
                    <a:pt x="199" y="12008"/>
                    <a:pt x="235" y="12064"/>
                    <a:pt x="266" y="12120"/>
                  </a:cubicBezTo>
                  <a:cubicBezTo>
                    <a:pt x="333" y="12231"/>
                    <a:pt x="416" y="12332"/>
                    <a:pt x="497" y="12415"/>
                  </a:cubicBezTo>
                  <a:cubicBezTo>
                    <a:pt x="659" y="12586"/>
                    <a:pt x="821" y="12697"/>
                    <a:pt x="952" y="12795"/>
                  </a:cubicBezTo>
                  <a:cubicBezTo>
                    <a:pt x="1086" y="12890"/>
                    <a:pt x="1189" y="12968"/>
                    <a:pt x="1256" y="13032"/>
                  </a:cubicBezTo>
                  <a:cubicBezTo>
                    <a:pt x="1317" y="13099"/>
                    <a:pt x="1348" y="13135"/>
                    <a:pt x="1376" y="13205"/>
                  </a:cubicBezTo>
                  <a:cubicBezTo>
                    <a:pt x="1404" y="13269"/>
                    <a:pt x="1421" y="13364"/>
                    <a:pt x="1426" y="13478"/>
                  </a:cubicBezTo>
                  <a:cubicBezTo>
                    <a:pt x="1440" y="13715"/>
                    <a:pt x="1395" y="14022"/>
                    <a:pt x="1379" y="14385"/>
                  </a:cubicBezTo>
                  <a:cubicBezTo>
                    <a:pt x="1340" y="15147"/>
                    <a:pt x="1529" y="15878"/>
                    <a:pt x="1797" y="16514"/>
                  </a:cubicBezTo>
                  <a:cubicBezTo>
                    <a:pt x="1909" y="16784"/>
                    <a:pt x="2032" y="17044"/>
                    <a:pt x="2163" y="17292"/>
                  </a:cubicBezTo>
                  <a:cubicBezTo>
                    <a:pt x="2776" y="17869"/>
                    <a:pt x="3446" y="18369"/>
                    <a:pt x="4146" y="18779"/>
                  </a:cubicBezTo>
                  <a:cubicBezTo>
                    <a:pt x="3959" y="18458"/>
                    <a:pt x="3781" y="18132"/>
                    <a:pt x="3611" y="17802"/>
                  </a:cubicBezTo>
                  <a:cubicBezTo>
                    <a:pt x="3047" y="16681"/>
                    <a:pt x="2489" y="15529"/>
                    <a:pt x="2592" y="14466"/>
                  </a:cubicBezTo>
                  <a:cubicBezTo>
                    <a:pt x="2612" y="14184"/>
                    <a:pt x="2670" y="13855"/>
                    <a:pt x="2668" y="13445"/>
                  </a:cubicBezTo>
                  <a:cubicBezTo>
                    <a:pt x="2662" y="13238"/>
                    <a:pt x="2637" y="13010"/>
                    <a:pt x="2550" y="12772"/>
                  </a:cubicBezTo>
                  <a:cubicBezTo>
                    <a:pt x="2470" y="12538"/>
                    <a:pt x="2308" y="12301"/>
                    <a:pt x="2146" y="12139"/>
                  </a:cubicBezTo>
                  <a:cubicBezTo>
                    <a:pt x="1817" y="11824"/>
                    <a:pt x="1527" y="11673"/>
                    <a:pt x="1412" y="11537"/>
                  </a:cubicBezTo>
                  <a:cubicBezTo>
                    <a:pt x="1309" y="11419"/>
                    <a:pt x="1287" y="11339"/>
                    <a:pt x="1298" y="11174"/>
                  </a:cubicBezTo>
                  <a:cubicBezTo>
                    <a:pt x="1317" y="11007"/>
                    <a:pt x="1412" y="10786"/>
                    <a:pt x="1560" y="10583"/>
                  </a:cubicBezTo>
                  <a:cubicBezTo>
                    <a:pt x="1708" y="10373"/>
                    <a:pt x="1884" y="10186"/>
                    <a:pt x="2107" y="9999"/>
                  </a:cubicBezTo>
                  <a:cubicBezTo>
                    <a:pt x="2347" y="9796"/>
                    <a:pt x="2609" y="9578"/>
                    <a:pt x="2863" y="9316"/>
                  </a:cubicBezTo>
                  <a:cubicBezTo>
                    <a:pt x="3114" y="9054"/>
                    <a:pt x="3376" y="8747"/>
                    <a:pt x="3544" y="8331"/>
                  </a:cubicBezTo>
                  <a:cubicBezTo>
                    <a:pt x="3717" y="7924"/>
                    <a:pt x="3742" y="7405"/>
                    <a:pt x="3602" y="6986"/>
                  </a:cubicBezTo>
                  <a:cubicBezTo>
                    <a:pt x="3474" y="6568"/>
                    <a:pt x="3256" y="6264"/>
                    <a:pt x="3083" y="5993"/>
                  </a:cubicBezTo>
                  <a:cubicBezTo>
                    <a:pt x="2997" y="5857"/>
                    <a:pt x="2913" y="5731"/>
                    <a:pt x="2843" y="5611"/>
                  </a:cubicBezTo>
                  <a:cubicBezTo>
                    <a:pt x="2776" y="5491"/>
                    <a:pt x="2712" y="5374"/>
                    <a:pt x="2665" y="5248"/>
                  </a:cubicBezTo>
                  <a:cubicBezTo>
                    <a:pt x="2559" y="5003"/>
                    <a:pt x="2489" y="4732"/>
                    <a:pt x="2458" y="4453"/>
                  </a:cubicBezTo>
                  <a:cubicBezTo>
                    <a:pt x="2389" y="3893"/>
                    <a:pt x="2461" y="3293"/>
                    <a:pt x="2598" y="2701"/>
                  </a:cubicBezTo>
                  <a:cubicBezTo>
                    <a:pt x="2737" y="2104"/>
                    <a:pt x="2955" y="1521"/>
                    <a:pt x="3209" y="938"/>
                  </a:cubicBezTo>
                  <a:cubicBezTo>
                    <a:pt x="3346" y="623"/>
                    <a:pt x="3488" y="311"/>
                    <a:pt x="364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2" name="Google Shape;5502;p50"/>
            <p:cNvSpPr/>
            <p:nvPr/>
          </p:nvSpPr>
          <p:spPr>
            <a:xfrm>
              <a:off x="4366419" y="1523371"/>
              <a:ext cx="360274" cy="1660103"/>
            </a:xfrm>
            <a:custGeom>
              <a:avLst/>
              <a:gdLst/>
              <a:ahLst/>
              <a:cxnLst/>
              <a:rect l="l" t="t" r="r" b="b"/>
              <a:pathLst>
                <a:path w="4690" h="21611" extrusionOk="0">
                  <a:moveTo>
                    <a:pt x="2913" y="1"/>
                  </a:moveTo>
                  <a:cubicBezTo>
                    <a:pt x="2776" y="43"/>
                    <a:pt x="2636" y="85"/>
                    <a:pt x="2500" y="129"/>
                  </a:cubicBezTo>
                  <a:cubicBezTo>
                    <a:pt x="2151" y="673"/>
                    <a:pt x="1853" y="1254"/>
                    <a:pt x="1596" y="1853"/>
                  </a:cubicBezTo>
                  <a:cubicBezTo>
                    <a:pt x="1364" y="2409"/>
                    <a:pt x="1175" y="2983"/>
                    <a:pt x="1021" y="3572"/>
                  </a:cubicBezTo>
                  <a:cubicBezTo>
                    <a:pt x="940" y="3865"/>
                    <a:pt x="882" y="4166"/>
                    <a:pt x="829" y="4465"/>
                  </a:cubicBezTo>
                  <a:cubicBezTo>
                    <a:pt x="781" y="4766"/>
                    <a:pt x="739" y="5087"/>
                    <a:pt x="739" y="5422"/>
                  </a:cubicBezTo>
                  <a:cubicBezTo>
                    <a:pt x="739" y="5756"/>
                    <a:pt x="781" y="6113"/>
                    <a:pt x="918" y="6468"/>
                  </a:cubicBezTo>
                  <a:cubicBezTo>
                    <a:pt x="1052" y="6825"/>
                    <a:pt x="1281" y="7123"/>
                    <a:pt x="1479" y="7360"/>
                  </a:cubicBezTo>
                  <a:cubicBezTo>
                    <a:pt x="1677" y="7598"/>
                    <a:pt x="1866" y="7807"/>
                    <a:pt x="1992" y="7994"/>
                  </a:cubicBezTo>
                  <a:cubicBezTo>
                    <a:pt x="2120" y="8186"/>
                    <a:pt x="2168" y="8340"/>
                    <a:pt x="2179" y="8513"/>
                  </a:cubicBezTo>
                  <a:cubicBezTo>
                    <a:pt x="2201" y="8847"/>
                    <a:pt x="1992" y="9285"/>
                    <a:pt x="1666" y="9704"/>
                  </a:cubicBezTo>
                  <a:cubicBezTo>
                    <a:pt x="1509" y="9916"/>
                    <a:pt x="1331" y="10128"/>
                    <a:pt x="1138" y="10345"/>
                  </a:cubicBezTo>
                  <a:cubicBezTo>
                    <a:pt x="929" y="10583"/>
                    <a:pt x="725" y="10850"/>
                    <a:pt x="550" y="11135"/>
                  </a:cubicBezTo>
                  <a:cubicBezTo>
                    <a:pt x="377" y="11428"/>
                    <a:pt x="223" y="11746"/>
                    <a:pt x="126" y="12109"/>
                  </a:cubicBezTo>
                  <a:cubicBezTo>
                    <a:pt x="28" y="12466"/>
                    <a:pt x="0" y="12904"/>
                    <a:pt x="131" y="13331"/>
                  </a:cubicBezTo>
                  <a:cubicBezTo>
                    <a:pt x="162" y="13434"/>
                    <a:pt x="212" y="13534"/>
                    <a:pt x="262" y="13637"/>
                  </a:cubicBezTo>
                  <a:cubicBezTo>
                    <a:pt x="318" y="13729"/>
                    <a:pt x="368" y="13824"/>
                    <a:pt x="438" y="13911"/>
                  </a:cubicBezTo>
                  <a:cubicBezTo>
                    <a:pt x="575" y="14081"/>
                    <a:pt x="725" y="14215"/>
                    <a:pt x="857" y="14321"/>
                  </a:cubicBezTo>
                  <a:cubicBezTo>
                    <a:pt x="1133" y="14533"/>
                    <a:pt x="1331" y="14664"/>
                    <a:pt x="1462" y="14809"/>
                  </a:cubicBezTo>
                  <a:cubicBezTo>
                    <a:pt x="1741" y="15108"/>
                    <a:pt x="1903" y="15582"/>
                    <a:pt x="2014" y="16120"/>
                  </a:cubicBezTo>
                  <a:cubicBezTo>
                    <a:pt x="2076" y="16388"/>
                    <a:pt x="2112" y="16673"/>
                    <a:pt x="2165" y="16966"/>
                  </a:cubicBezTo>
                  <a:cubicBezTo>
                    <a:pt x="2221" y="17259"/>
                    <a:pt x="2279" y="17571"/>
                    <a:pt x="2357" y="17864"/>
                  </a:cubicBezTo>
                  <a:cubicBezTo>
                    <a:pt x="2678" y="19170"/>
                    <a:pt x="3236" y="20408"/>
                    <a:pt x="3981" y="21505"/>
                  </a:cubicBezTo>
                  <a:cubicBezTo>
                    <a:pt x="4218" y="21549"/>
                    <a:pt x="4453" y="21583"/>
                    <a:pt x="4690" y="21611"/>
                  </a:cubicBezTo>
                  <a:cubicBezTo>
                    <a:pt x="4023" y="20364"/>
                    <a:pt x="3563" y="19027"/>
                    <a:pt x="3337" y="17658"/>
                  </a:cubicBezTo>
                  <a:cubicBezTo>
                    <a:pt x="3289" y="17379"/>
                    <a:pt x="3261" y="17102"/>
                    <a:pt x="3231" y="16818"/>
                  </a:cubicBezTo>
                  <a:cubicBezTo>
                    <a:pt x="3206" y="16530"/>
                    <a:pt x="3178" y="16232"/>
                    <a:pt x="3130" y="15919"/>
                  </a:cubicBezTo>
                  <a:cubicBezTo>
                    <a:pt x="3086" y="15610"/>
                    <a:pt x="3027" y="15289"/>
                    <a:pt x="2913" y="14963"/>
                  </a:cubicBezTo>
                  <a:cubicBezTo>
                    <a:pt x="2795" y="14633"/>
                    <a:pt x="2628" y="14299"/>
                    <a:pt x="2383" y="14006"/>
                  </a:cubicBezTo>
                  <a:cubicBezTo>
                    <a:pt x="2126" y="13696"/>
                    <a:pt x="1825" y="13506"/>
                    <a:pt x="1646" y="13350"/>
                  </a:cubicBezTo>
                  <a:cubicBezTo>
                    <a:pt x="1456" y="13191"/>
                    <a:pt x="1387" y="13088"/>
                    <a:pt x="1345" y="12946"/>
                  </a:cubicBezTo>
                  <a:cubicBezTo>
                    <a:pt x="1306" y="12809"/>
                    <a:pt x="1303" y="12636"/>
                    <a:pt x="1362" y="12429"/>
                  </a:cubicBezTo>
                  <a:cubicBezTo>
                    <a:pt x="1417" y="12229"/>
                    <a:pt x="1523" y="12008"/>
                    <a:pt x="1652" y="11796"/>
                  </a:cubicBezTo>
                  <a:cubicBezTo>
                    <a:pt x="1783" y="11579"/>
                    <a:pt x="1931" y="11378"/>
                    <a:pt x="2109" y="11171"/>
                  </a:cubicBezTo>
                  <a:cubicBezTo>
                    <a:pt x="2302" y="10945"/>
                    <a:pt x="2503" y="10708"/>
                    <a:pt x="2692" y="10446"/>
                  </a:cubicBezTo>
                  <a:cubicBezTo>
                    <a:pt x="2879" y="10184"/>
                    <a:pt x="3060" y="9899"/>
                    <a:pt x="3200" y="9559"/>
                  </a:cubicBezTo>
                  <a:cubicBezTo>
                    <a:pt x="3337" y="9224"/>
                    <a:pt x="3440" y="8828"/>
                    <a:pt x="3392" y="8409"/>
                  </a:cubicBezTo>
                  <a:cubicBezTo>
                    <a:pt x="3376" y="8203"/>
                    <a:pt x="3320" y="8002"/>
                    <a:pt x="3242" y="7810"/>
                  </a:cubicBezTo>
                  <a:cubicBezTo>
                    <a:pt x="3161" y="7625"/>
                    <a:pt x="3060" y="7458"/>
                    <a:pt x="2952" y="7310"/>
                  </a:cubicBezTo>
                  <a:cubicBezTo>
                    <a:pt x="2737" y="7020"/>
                    <a:pt x="2505" y="6808"/>
                    <a:pt x="2321" y="6610"/>
                  </a:cubicBezTo>
                  <a:cubicBezTo>
                    <a:pt x="2134" y="6412"/>
                    <a:pt x="1995" y="6236"/>
                    <a:pt x="1903" y="6052"/>
                  </a:cubicBezTo>
                  <a:cubicBezTo>
                    <a:pt x="1808" y="5862"/>
                    <a:pt x="1755" y="5634"/>
                    <a:pt x="1733" y="5382"/>
                  </a:cubicBezTo>
                  <a:cubicBezTo>
                    <a:pt x="1688" y="4883"/>
                    <a:pt x="1766" y="4294"/>
                    <a:pt x="1836" y="3736"/>
                  </a:cubicBezTo>
                  <a:cubicBezTo>
                    <a:pt x="1914" y="3170"/>
                    <a:pt x="2037" y="2612"/>
                    <a:pt x="2184" y="2060"/>
                  </a:cubicBezTo>
                  <a:cubicBezTo>
                    <a:pt x="2371" y="1357"/>
                    <a:pt x="2614" y="673"/>
                    <a:pt x="291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3" name="Google Shape;5503;p50"/>
            <p:cNvSpPr/>
            <p:nvPr/>
          </p:nvSpPr>
          <p:spPr>
            <a:xfrm>
              <a:off x="4652486" y="1491876"/>
              <a:ext cx="267325" cy="1696514"/>
            </a:xfrm>
            <a:custGeom>
              <a:avLst/>
              <a:gdLst/>
              <a:ahLst/>
              <a:cxnLst/>
              <a:rect l="l" t="t" r="r" b="b"/>
              <a:pathLst>
                <a:path w="3480" h="22085" extrusionOk="0">
                  <a:moveTo>
                    <a:pt x="1460" y="1"/>
                  </a:moveTo>
                  <a:lnTo>
                    <a:pt x="1460" y="1"/>
                  </a:lnTo>
                  <a:cubicBezTo>
                    <a:pt x="1314" y="9"/>
                    <a:pt x="1167" y="23"/>
                    <a:pt x="1022" y="43"/>
                  </a:cubicBezTo>
                  <a:cubicBezTo>
                    <a:pt x="782" y="489"/>
                    <a:pt x="572" y="949"/>
                    <a:pt x="397" y="1438"/>
                  </a:cubicBezTo>
                  <a:cubicBezTo>
                    <a:pt x="199" y="2021"/>
                    <a:pt x="70" y="2643"/>
                    <a:pt x="34" y="3282"/>
                  </a:cubicBezTo>
                  <a:cubicBezTo>
                    <a:pt x="0" y="3921"/>
                    <a:pt x="87" y="4579"/>
                    <a:pt x="310" y="5209"/>
                  </a:cubicBezTo>
                  <a:cubicBezTo>
                    <a:pt x="544" y="5854"/>
                    <a:pt x="899" y="6364"/>
                    <a:pt x="1080" y="6827"/>
                  </a:cubicBezTo>
                  <a:cubicBezTo>
                    <a:pt x="1247" y="7277"/>
                    <a:pt x="1270" y="7740"/>
                    <a:pt x="1172" y="8256"/>
                  </a:cubicBezTo>
                  <a:cubicBezTo>
                    <a:pt x="994" y="9294"/>
                    <a:pt x="391" y="10354"/>
                    <a:pt x="199" y="11710"/>
                  </a:cubicBezTo>
                  <a:cubicBezTo>
                    <a:pt x="182" y="11880"/>
                    <a:pt x="159" y="12050"/>
                    <a:pt x="168" y="12231"/>
                  </a:cubicBezTo>
                  <a:cubicBezTo>
                    <a:pt x="168" y="12323"/>
                    <a:pt x="168" y="12410"/>
                    <a:pt x="171" y="12502"/>
                  </a:cubicBezTo>
                  <a:lnTo>
                    <a:pt x="207" y="12773"/>
                  </a:lnTo>
                  <a:cubicBezTo>
                    <a:pt x="224" y="12957"/>
                    <a:pt x="291" y="13135"/>
                    <a:pt x="338" y="13314"/>
                  </a:cubicBezTo>
                  <a:cubicBezTo>
                    <a:pt x="388" y="13492"/>
                    <a:pt x="472" y="13665"/>
                    <a:pt x="556" y="13819"/>
                  </a:cubicBezTo>
                  <a:cubicBezTo>
                    <a:pt x="907" y="14441"/>
                    <a:pt x="1328" y="14865"/>
                    <a:pt x="1574" y="15300"/>
                  </a:cubicBezTo>
                  <a:cubicBezTo>
                    <a:pt x="2104" y="16176"/>
                    <a:pt x="2238" y="17309"/>
                    <a:pt x="2319" y="18472"/>
                  </a:cubicBezTo>
                  <a:cubicBezTo>
                    <a:pt x="2361" y="19061"/>
                    <a:pt x="2372" y="19652"/>
                    <a:pt x="2447" y="20271"/>
                  </a:cubicBezTo>
                  <a:cubicBezTo>
                    <a:pt x="2522" y="20880"/>
                    <a:pt x="2642" y="21491"/>
                    <a:pt x="2849" y="22085"/>
                  </a:cubicBezTo>
                  <a:cubicBezTo>
                    <a:pt x="3061" y="22074"/>
                    <a:pt x="3270" y="22060"/>
                    <a:pt x="3479" y="22035"/>
                  </a:cubicBezTo>
                  <a:cubicBezTo>
                    <a:pt x="3474" y="21998"/>
                    <a:pt x="3463" y="21954"/>
                    <a:pt x="3454" y="21917"/>
                  </a:cubicBezTo>
                  <a:cubicBezTo>
                    <a:pt x="3209" y="20802"/>
                    <a:pt x="3298" y="19660"/>
                    <a:pt x="3320" y="18450"/>
                  </a:cubicBezTo>
                  <a:cubicBezTo>
                    <a:pt x="3329" y="17847"/>
                    <a:pt x="3323" y="17228"/>
                    <a:pt x="3228" y="16592"/>
                  </a:cubicBezTo>
                  <a:cubicBezTo>
                    <a:pt x="3139" y="15961"/>
                    <a:pt x="2960" y="15308"/>
                    <a:pt x="2631" y="14709"/>
                  </a:cubicBezTo>
                  <a:cubicBezTo>
                    <a:pt x="2302" y="14098"/>
                    <a:pt x="1886" y="13651"/>
                    <a:pt x="1674" y="13224"/>
                  </a:cubicBezTo>
                  <a:cubicBezTo>
                    <a:pt x="1460" y="12812"/>
                    <a:pt x="1404" y="12376"/>
                    <a:pt x="1471" y="11871"/>
                  </a:cubicBezTo>
                  <a:cubicBezTo>
                    <a:pt x="1591" y="10850"/>
                    <a:pt x="2168" y="9768"/>
                    <a:pt x="2372" y="8448"/>
                  </a:cubicBezTo>
                  <a:cubicBezTo>
                    <a:pt x="2394" y="8281"/>
                    <a:pt x="2416" y="8116"/>
                    <a:pt x="2416" y="7941"/>
                  </a:cubicBezTo>
                  <a:cubicBezTo>
                    <a:pt x="2419" y="7857"/>
                    <a:pt x="2422" y="7768"/>
                    <a:pt x="2422" y="7681"/>
                  </a:cubicBezTo>
                  <a:lnTo>
                    <a:pt x="2400" y="7413"/>
                  </a:lnTo>
                  <a:cubicBezTo>
                    <a:pt x="2391" y="7235"/>
                    <a:pt x="2338" y="7062"/>
                    <a:pt x="2296" y="6883"/>
                  </a:cubicBezTo>
                  <a:cubicBezTo>
                    <a:pt x="2260" y="6705"/>
                    <a:pt x="2185" y="6537"/>
                    <a:pt x="2115" y="6381"/>
                  </a:cubicBezTo>
                  <a:cubicBezTo>
                    <a:pt x="1822" y="5753"/>
                    <a:pt x="1443" y="5307"/>
                    <a:pt x="1236" y="4841"/>
                  </a:cubicBezTo>
                  <a:cubicBezTo>
                    <a:pt x="809" y="3884"/>
                    <a:pt x="773" y="2715"/>
                    <a:pt x="1005" y="1605"/>
                  </a:cubicBezTo>
                  <a:cubicBezTo>
                    <a:pt x="1108" y="1064"/>
                    <a:pt x="1273" y="531"/>
                    <a:pt x="146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4" name="Google Shape;5504;p50"/>
            <p:cNvSpPr/>
            <p:nvPr/>
          </p:nvSpPr>
          <p:spPr>
            <a:xfrm>
              <a:off x="4847525" y="1492951"/>
              <a:ext cx="349827" cy="1651346"/>
            </a:xfrm>
            <a:custGeom>
              <a:avLst/>
              <a:gdLst/>
              <a:ahLst/>
              <a:cxnLst/>
              <a:rect l="l" t="t" r="r" b="b"/>
              <a:pathLst>
                <a:path w="4554" h="21497" extrusionOk="0">
                  <a:moveTo>
                    <a:pt x="681" y="1"/>
                  </a:moveTo>
                  <a:cubicBezTo>
                    <a:pt x="366" y="581"/>
                    <a:pt x="159" y="1237"/>
                    <a:pt x="73" y="1906"/>
                  </a:cubicBezTo>
                  <a:cubicBezTo>
                    <a:pt x="0" y="2492"/>
                    <a:pt x="20" y="3097"/>
                    <a:pt x="145" y="3689"/>
                  </a:cubicBezTo>
                  <a:cubicBezTo>
                    <a:pt x="262" y="4286"/>
                    <a:pt x="513" y="4847"/>
                    <a:pt x="759" y="5357"/>
                  </a:cubicBezTo>
                  <a:cubicBezTo>
                    <a:pt x="1007" y="5868"/>
                    <a:pt x="1258" y="6353"/>
                    <a:pt x="1429" y="6825"/>
                  </a:cubicBezTo>
                  <a:cubicBezTo>
                    <a:pt x="1604" y="7302"/>
                    <a:pt x="1666" y="7737"/>
                    <a:pt x="1618" y="8206"/>
                  </a:cubicBezTo>
                  <a:cubicBezTo>
                    <a:pt x="1532" y="9157"/>
                    <a:pt x="1004" y="10161"/>
                    <a:pt x="812" y="11419"/>
                  </a:cubicBezTo>
                  <a:cubicBezTo>
                    <a:pt x="717" y="12047"/>
                    <a:pt x="787" y="12792"/>
                    <a:pt x="1094" y="13414"/>
                  </a:cubicBezTo>
                  <a:cubicBezTo>
                    <a:pt x="1401" y="14028"/>
                    <a:pt x="1819" y="14471"/>
                    <a:pt x="2165" y="14884"/>
                  </a:cubicBezTo>
                  <a:cubicBezTo>
                    <a:pt x="2344" y="15088"/>
                    <a:pt x="2497" y="15280"/>
                    <a:pt x="2637" y="15490"/>
                  </a:cubicBezTo>
                  <a:cubicBezTo>
                    <a:pt x="2776" y="15699"/>
                    <a:pt x="2904" y="15917"/>
                    <a:pt x="3016" y="16143"/>
                  </a:cubicBezTo>
                  <a:cubicBezTo>
                    <a:pt x="3236" y="16594"/>
                    <a:pt x="3404" y="17080"/>
                    <a:pt x="3501" y="17582"/>
                  </a:cubicBezTo>
                  <a:cubicBezTo>
                    <a:pt x="3708" y="18581"/>
                    <a:pt x="3535" y="19646"/>
                    <a:pt x="3390" y="20771"/>
                  </a:cubicBezTo>
                  <a:cubicBezTo>
                    <a:pt x="3362" y="21011"/>
                    <a:pt x="3337" y="21251"/>
                    <a:pt x="3314" y="21496"/>
                  </a:cubicBezTo>
                  <a:cubicBezTo>
                    <a:pt x="3515" y="21429"/>
                    <a:pt x="3711" y="21357"/>
                    <a:pt x="3903" y="21279"/>
                  </a:cubicBezTo>
                  <a:lnTo>
                    <a:pt x="4006" y="20891"/>
                  </a:lnTo>
                  <a:cubicBezTo>
                    <a:pt x="4149" y="20355"/>
                    <a:pt x="4302" y="19811"/>
                    <a:pt x="4411" y="19236"/>
                  </a:cubicBezTo>
                  <a:cubicBezTo>
                    <a:pt x="4522" y="18659"/>
                    <a:pt x="4553" y="18042"/>
                    <a:pt x="4495" y="17445"/>
                  </a:cubicBezTo>
                  <a:cubicBezTo>
                    <a:pt x="4439" y="16843"/>
                    <a:pt x="4288" y="16246"/>
                    <a:pt x="4051" y="15682"/>
                  </a:cubicBezTo>
                  <a:cubicBezTo>
                    <a:pt x="3825" y="15121"/>
                    <a:pt x="3476" y="14577"/>
                    <a:pt x="3114" y="14120"/>
                  </a:cubicBezTo>
                  <a:cubicBezTo>
                    <a:pt x="2762" y="13665"/>
                    <a:pt x="2419" y="13269"/>
                    <a:pt x="2240" y="12870"/>
                  </a:cubicBezTo>
                  <a:cubicBezTo>
                    <a:pt x="2067" y="12485"/>
                    <a:pt x="2023" y="12069"/>
                    <a:pt x="2087" y="11595"/>
                  </a:cubicBezTo>
                  <a:cubicBezTo>
                    <a:pt x="2204" y="10635"/>
                    <a:pt x="2737" y="9592"/>
                    <a:pt x="2832" y="8303"/>
                  </a:cubicBezTo>
                  <a:lnTo>
                    <a:pt x="2840" y="8058"/>
                  </a:lnTo>
                  <a:lnTo>
                    <a:pt x="2832" y="7812"/>
                  </a:lnTo>
                  <a:cubicBezTo>
                    <a:pt x="2826" y="7648"/>
                    <a:pt x="2798" y="7480"/>
                    <a:pt x="2770" y="7318"/>
                  </a:cubicBezTo>
                  <a:cubicBezTo>
                    <a:pt x="2712" y="6995"/>
                    <a:pt x="2603" y="6691"/>
                    <a:pt x="2483" y="6409"/>
                  </a:cubicBezTo>
                  <a:cubicBezTo>
                    <a:pt x="2240" y="5843"/>
                    <a:pt x="1928" y="5354"/>
                    <a:pt x="1646" y="4889"/>
                  </a:cubicBezTo>
                  <a:cubicBezTo>
                    <a:pt x="1507" y="4654"/>
                    <a:pt x="1370" y="4425"/>
                    <a:pt x="1256" y="4191"/>
                  </a:cubicBezTo>
                  <a:cubicBezTo>
                    <a:pt x="1200" y="4071"/>
                    <a:pt x="1144" y="3957"/>
                    <a:pt x="1097" y="3840"/>
                  </a:cubicBezTo>
                  <a:cubicBezTo>
                    <a:pt x="1049" y="3720"/>
                    <a:pt x="1002" y="3602"/>
                    <a:pt x="963" y="3480"/>
                  </a:cubicBezTo>
                  <a:cubicBezTo>
                    <a:pt x="795" y="2994"/>
                    <a:pt x="712" y="2473"/>
                    <a:pt x="703" y="1945"/>
                  </a:cubicBezTo>
                  <a:cubicBezTo>
                    <a:pt x="684" y="1304"/>
                    <a:pt x="784" y="654"/>
                    <a:pt x="993" y="32"/>
                  </a:cubicBezTo>
                  <a:cubicBezTo>
                    <a:pt x="890" y="18"/>
                    <a:pt x="784" y="6"/>
                    <a:pt x="68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5" name="Google Shape;5505;p50"/>
            <p:cNvSpPr/>
            <p:nvPr/>
          </p:nvSpPr>
          <p:spPr>
            <a:xfrm>
              <a:off x="5090958" y="1536890"/>
              <a:ext cx="431023" cy="1474973"/>
            </a:xfrm>
            <a:custGeom>
              <a:avLst/>
              <a:gdLst/>
              <a:ahLst/>
              <a:cxnLst/>
              <a:rect l="l" t="t" r="r" b="b"/>
              <a:pathLst>
                <a:path w="5611" h="19201" extrusionOk="0">
                  <a:moveTo>
                    <a:pt x="221" y="1"/>
                  </a:moveTo>
                  <a:cubicBezTo>
                    <a:pt x="62" y="609"/>
                    <a:pt x="0" y="1259"/>
                    <a:pt x="31" y="1903"/>
                  </a:cubicBezTo>
                  <a:cubicBezTo>
                    <a:pt x="56" y="2392"/>
                    <a:pt x="145" y="2883"/>
                    <a:pt x="279" y="3354"/>
                  </a:cubicBezTo>
                  <a:cubicBezTo>
                    <a:pt x="413" y="3823"/>
                    <a:pt x="583" y="4264"/>
                    <a:pt x="737" y="4696"/>
                  </a:cubicBezTo>
                  <a:cubicBezTo>
                    <a:pt x="890" y="5126"/>
                    <a:pt x="1030" y="5547"/>
                    <a:pt x="1116" y="5951"/>
                  </a:cubicBezTo>
                  <a:cubicBezTo>
                    <a:pt x="1197" y="6361"/>
                    <a:pt x="1222" y="6746"/>
                    <a:pt x="1161" y="7115"/>
                  </a:cubicBezTo>
                  <a:cubicBezTo>
                    <a:pt x="1130" y="7296"/>
                    <a:pt x="1072" y="7519"/>
                    <a:pt x="1021" y="7784"/>
                  </a:cubicBezTo>
                  <a:cubicBezTo>
                    <a:pt x="974" y="8044"/>
                    <a:pt x="946" y="8392"/>
                    <a:pt x="1027" y="8724"/>
                  </a:cubicBezTo>
                  <a:cubicBezTo>
                    <a:pt x="1102" y="9059"/>
                    <a:pt x="1267" y="9352"/>
                    <a:pt x="1448" y="9586"/>
                  </a:cubicBezTo>
                  <a:cubicBezTo>
                    <a:pt x="1632" y="9824"/>
                    <a:pt x="1830" y="10010"/>
                    <a:pt x="2026" y="10178"/>
                  </a:cubicBezTo>
                  <a:cubicBezTo>
                    <a:pt x="2416" y="10510"/>
                    <a:pt x="2801" y="10764"/>
                    <a:pt x="3086" y="11029"/>
                  </a:cubicBezTo>
                  <a:cubicBezTo>
                    <a:pt x="3384" y="11299"/>
                    <a:pt x="3638" y="11620"/>
                    <a:pt x="3847" y="11963"/>
                  </a:cubicBezTo>
                  <a:cubicBezTo>
                    <a:pt x="4269" y="12661"/>
                    <a:pt x="4489" y="13467"/>
                    <a:pt x="4467" y="14307"/>
                  </a:cubicBezTo>
                  <a:cubicBezTo>
                    <a:pt x="4450" y="15155"/>
                    <a:pt x="4235" y="16034"/>
                    <a:pt x="3973" y="16921"/>
                  </a:cubicBezTo>
                  <a:cubicBezTo>
                    <a:pt x="3761" y="17671"/>
                    <a:pt x="3541" y="18433"/>
                    <a:pt x="3351" y="19200"/>
                  </a:cubicBezTo>
                  <a:cubicBezTo>
                    <a:pt x="3440" y="19133"/>
                    <a:pt x="3524" y="19063"/>
                    <a:pt x="3608" y="18994"/>
                  </a:cubicBezTo>
                  <a:cubicBezTo>
                    <a:pt x="3937" y="18385"/>
                    <a:pt x="4249" y="17766"/>
                    <a:pt x="4562" y="17144"/>
                  </a:cubicBezTo>
                  <a:cubicBezTo>
                    <a:pt x="4963" y="16296"/>
                    <a:pt x="5354" y="15395"/>
                    <a:pt x="5477" y="14382"/>
                  </a:cubicBezTo>
                  <a:cubicBezTo>
                    <a:pt x="5611" y="13367"/>
                    <a:pt x="5407" y="12279"/>
                    <a:pt x="4910" y="11358"/>
                  </a:cubicBezTo>
                  <a:cubicBezTo>
                    <a:pt x="4662" y="10898"/>
                    <a:pt x="4338" y="10476"/>
                    <a:pt x="3962" y="10103"/>
                  </a:cubicBezTo>
                  <a:cubicBezTo>
                    <a:pt x="3569" y="9731"/>
                    <a:pt x="3178" y="9472"/>
                    <a:pt x="2860" y="9196"/>
                  </a:cubicBezTo>
                  <a:cubicBezTo>
                    <a:pt x="2536" y="8931"/>
                    <a:pt x="2319" y="8663"/>
                    <a:pt x="2260" y="8426"/>
                  </a:cubicBezTo>
                  <a:cubicBezTo>
                    <a:pt x="2229" y="8306"/>
                    <a:pt x="2224" y="8178"/>
                    <a:pt x="2252" y="7982"/>
                  </a:cubicBezTo>
                  <a:cubicBezTo>
                    <a:pt x="2277" y="7790"/>
                    <a:pt x="2338" y="7561"/>
                    <a:pt x="2369" y="7282"/>
                  </a:cubicBezTo>
                  <a:cubicBezTo>
                    <a:pt x="2430" y="6724"/>
                    <a:pt x="2361" y="6169"/>
                    <a:pt x="2215" y="5678"/>
                  </a:cubicBezTo>
                  <a:cubicBezTo>
                    <a:pt x="2073" y="5181"/>
                    <a:pt x="1870" y="4732"/>
                    <a:pt x="1669" y="4305"/>
                  </a:cubicBezTo>
                  <a:cubicBezTo>
                    <a:pt x="1459" y="3881"/>
                    <a:pt x="1256" y="3474"/>
                    <a:pt x="1072" y="3069"/>
                  </a:cubicBezTo>
                  <a:cubicBezTo>
                    <a:pt x="890" y="2668"/>
                    <a:pt x="751" y="2252"/>
                    <a:pt x="653" y="1817"/>
                  </a:cubicBezTo>
                  <a:cubicBezTo>
                    <a:pt x="519" y="1259"/>
                    <a:pt x="461" y="679"/>
                    <a:pt x="466" y="90"/>
                  </a:cubicBezTo>
                  <a:cubicBezTo>
                    <a:pt x="388" y="59"/>
                    <a:pt x="304" y="29"/>
                    <a:pt x="22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6" name="Google Shape;5506;p50"/>
            <p:cNvSpPr/>
            <p:nvPr/>
          </p:nvSpPr>
          <p:spPr>
            <a:xfrm>
              <a:off x="5250815" y="1618547"/>
              <a:ext cx="417580" cy="1004927"/>
            </a:xfrm>
            <a:custGeom>
              <a:avLst/>
              <a:gdLst/>
              <a:ahLst/>
              <a:cxnLst/>
              <a:rect l="l" t="t" r="r" b="b"/>
              <a:pathLst>
                <a:path w="5436" h="13082" extrusionOk="0">
                  <a:moveTo>
                    <a:pt x="360" y="1"/>
                  </a:moveTo>
                  <a:cubicBezTo>
                    <a:pt x="277" y="282"/>
                    <a:pt x="207" y="573"/>
                    <a:pt x="151" y="868"/>
                  </a:cubicBezTo>
                  <a:cubicBezTo>
                    <a:pt x="3" y="1680"/>
                    <a:pt x="1" y="2587"/>
                    <a:pt x="346" y="3446"/>
                  </a:cubicBezTo>
                  <a:cubicBezTo>
                    <a:pt x="386" y="3555"/>
                    <a:pt x="433" y="3658"/>
                    <a:pt x="489" y="3758"/>
                  </a:cubicBezTo>
                  <a:cubicBezTo>
                    <a:pt x="542" y="3862"/>
                    <a:pt x="595" y="3965"/>
                    <a:pt x="656" y="4060"/>
                  </a:cubicBezTo>
                  <a:cubicBezTo>
                    <a:pt x="779" y="4247"/>
                    <a:pt x="904" y="4414"/>
                    <a:pt x="1016" y="4573"/>
                  </a:cubicBezTo>
                  <a:cubicBezTo>
                    <a:pt x="1242" y="4894"/>
                    <a:pt x="1395" y="5139"/>
                    <a:pt x="1435" y="5404"/>
                  </a:cubicBezTo>
                  <a:cubicBezTo>
                    <a:pt x="1488" y="5683"/>
                    <a:pt x="1474" y="6052"/>
                    <a:pt x="1476" y="6479"/>
                  </a:cubicBezTo>
                  <a:cubicBezTo>
                    <a:pt x="1479" y="6696"/>
                    <a:pt x="1493" y="6933"/>
                    <a:pt x="1546" y="7184"/>
                  </a:cubicBezTo>
                  <a:cubicBezTo>
                    <a:pt x="1594" y="7435"/>
                    <a:pt x="1697" y="7706"/>
                    <a:pt x="1828" y="7929"/>
                  </a:cubicBezTo>
                  <a:cubicBezTo>
                    <a:pt x="2096" y="8384"/>
                    <a:pt x="2439" y="8691"/>
                    <a:pt x="2729" y="8967"/>
                  </a:cubicBezTo>
                  <a:cubicBezTo>
                    <a:pt x="2877" y="9101"/>
                    <a:pt x="3011" y="9224"/>
                    <a:pt x="3128" y="9355"/>
                  </a:cubicBezTo>
                  <a:lnTo>
                    <a:pt x="3315" y="9553"/>
                  </a:lnTo>
                  <a:lnTo>
                    <a:pt x="3485" y="9762"/>
                  </a:lnTo>
                  <a:cubicBezTo>
                    <a:pt x="3719" y="10035"/>
                    <a:pt x="3912" y="10342"/>
                    <a:pt x="4099" y="10658"/>
                  </a:cubicBezTo>
                  <a:cubicBezTo>
                    <a:pt x="4266" y="10978"/>
                    <a:pt x="4434" y="11308"/>
                    <a:pt x="4556" y="11656"/>
                  </a:cubicBezTo>
                  <a:cubicBezTo>
                    <a:pt x="4726" y="12114"/>
                    <a:pt x="4849" y="12594"/>
                    <a:pt x="4925" y="13082"/>
                  </a:cubicBezTo>
                  <a:cubicBezTo>
                    <a:pt x="5162" y="12412"/>
                    <a:pt x="5329" y="11726"/>
                    <a:pt x="5435" y="11034"/>
                  </a:cubicBezTo>
                  <a:cubicBezTo>
                    <a:pt x="5229" y="10323"/>
                    <a:pt x="4897" y="9634"/>
                    <a:pt x="4453" y="9031"/>
                  </a:cubicBezTo>
                  <a:lnTo>
                    <a:pt x="4258" y="8766"/>
                  </a:lnTo>
                  <a:lnTo>
                    <a:pt x="4043" y="8518"/>
                  </a:lnTo>
                  <a:cubicBezTo>
                    <a:pt x="3901" y="8348"/>
                    <a:pt x="3747" y="8200"/>
                    <a:pt x="3608" y="8060"/>
                  </a:cubicBezTo>
                  <a:cubicBezTo>
                    <a:pt x="3320" y="7784"/>
                    <a:pt x="3078" y="7536"/>
                    <a:pt x="2944" y="7296"/>
                  </a:cubicBezTo>
                  <a:cubicBezTo>
                    <a:pt x="2874" y="7173"/>
                    <a:pt x="2832" y="7070"/>
                    <a:pt x="2802" y="6930"/>
                  </a:cubicBezTo>
                  <a:cubicBezTo>
                    <a:pt x="2765" y="6791"/>
                    <a:pt x="2757" y="6626"/>
                    <a:pt x="2746" y="6445"/>
                  </a:cubicBezTo>
                  <a:cubicBezTo>
                    <a:pt x="2721" y="6080"/>
                    <a:pt x="2746" y="5639"/>
                    <a:pt x="2620" y="5137"/>
                  </a:cubicBezTo>
                  <a:cubicBezTo>
                    <a:pt x="2556" y="4886"/>
                    <a:pt x="2444" y="4629"/>
                    <a:pt x="2313" y="4425"/>
                  </a:cubicBezTo>
                  <a:cubicBezTo>
                    <a:pt x="2185" y="4213"/>
                    <a:pt x="2037" y="4043"/>
                    <a:pt x="1906" y="3884"/>
                  </a:cubicBezTo>
                  <a:cubicBezTo>
                    <a:pt x="1772" y="3728"/>
                    <a:pt x="1647" y="3586"/>
                    <a:pt x="1538" y="3449"/>
                  </a:cubicBezTo>
                  <a:cubicBezTo>
                    <a:pt x="1488" y="3382"/>
                    <a:pt x="1437" y="3312"/>
                    <a:pt x="1393" y="3242"/>
                  </a:cubicBezTo>
                  <a:cubicBezTo>
                    <a:pt x="1342" y="3173"/>
                    <a:pt x="1298" y="3103"/>
                    <a:pt x="1259" y="3028"/>
                  </a:cubicBezTo>
                  <a:cubicBezTo>
                    <a:pt x="924" y="2431"/>
                    <a:pt x="793" y="1691"/>
                    <a:pt x="776" y="924"/>
                  </a:cubicBezTo>
                  <a:cubicBezTo>
                    <a:pt x="768" y="712"/>
                    <a:pt x="771" y="494"/>
                    <a:pt x="779" y="277"/>
                  </a:cubicBezTo>
                  <a:cubicBezTo>
                    <a:pt x="639" y="182"/>
                    <a:pt x="500" y="87"/>
                    <a:pt x="360"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7" name="Google Shape;5507;p50"/>
            <p:cNvSpPr/>
            <p:nvPr/>
          </p:nvSpPr>
          <p:spPr>
            <a:xfrm>
              <a:off x="4019205" y="1857295"/>
              <a:ext cx="1659028" cy="1332400"/>
            </a:xfrm>
            <a:custGeom>
              <a:avLst/>
              <a:gdLst/>
              <a:ahLst/>
              <a:cxnLst/>
              <a:rect l="l" t="t" r="r" b="b"/>
              <a:pathLst>
                <a:path w="21597" h="17345" extrusionOk="0">
                  <a:moveTo>
                    <a:pt x="19638" y="0"/>
                  </a:moveTo>
                  <a:lnTo>
                    <a:pt x="19638" y="0"/>
                  </a:lnTo>
                  <a:cubicBezTo>
                    <a:pt x="19981" y="1069"/>
                    <a:pt x="20174" y="2213"/>
                    <a:pt x="20174" y="3404"/>
                  </a:cubicBezTo>
                  <a:cubicBezTo>
                    <a:pt x="20174" y="9516"/>
                    <a:pt x="15219" y="14468"/>
                    <a:pt x="9109" y="14468"/>
                  </a:cubicBezTo>
                  <a:cubicBezTo>
                    <a:pt x="5332" y="14468"/>
                    <a:pt x="1995" y="12574"/>
                    <a:pt x="1" y="9684"/>
                  </a:cubicBezTo>
                  <a:lnTo>
                    <a:pt x="1" y="9684"/>
                  </a:lnTo>
                  <a:cubicBezTo>
                    <a:pt x="1435" y="14131"/>
                    <a:pt x="5608" y="17345"/>
                    <a:pt x="10532" y="17345"/>
                  </a:cubicBezTo>
                  <a:cubicBezTo>
                    <a:pt x="16645" y="17345"/>
                    <a:pt x="21596" y="12390"/>
                    <a:pt x="21596" y="6280"/>
                  </a:cubicBezTo>
                  <a:cubicBezTo>
                    <a:pt x="21594" y="3942"/>
                    <a:pt x="20868" y="1780"/>
                    <a:pt x="1963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8" name="Google Shape;5508;p50"/>
            <p:cNvSpPr/>
            <p:nvPr/>
          </p:nvSpPr>
          <p:spPr>
            <a:xfrm>
              <a:off x="4005071" y="1489341"/>
              <a:ext cx="1217557" cy="939555"/>
            </a:xfrm>
            <a:custGeom>
              <a:avLst/>
              <a:gdLst/>
              <a:ahLst/>
              <a:cxnLst/>
              <a:rect l="l" t="t" r="r" b="b"/>
              <a:pathLst>
                <a:path w="15850" h="12231" extrusionOk="0">
                  <a:moveTo>
                    <a:pt x="10713" y="0"/>
                  </a:moveTo>
                  <a:cubicBezTo>
                    <a:pt x="5558" y="0"/>
                    <a:pt x="1231" y="3524"/>
                    <a:pt x="0" y="8289"/>
                  </a:cubicBezTo>
                  <a:cubicBezTo>
                    <a:pt x="1535" y="10663"/>
                    <a:pt x="4199" y="12231"/>
                    <a:pt x="7232" y="12231"/>
                  </a:cubicBezTo>
                  <a:cubicBezTo>
                    <a:pt x="11991" y="12231"/>
                    <a:pt x="15849" y="8375"/>
                    <a:pt x="15849" y="3613"/>
                  </a:cubicBezTo>
                  <a:cubicBezTo>
                    <a:pt x="15849" y="2732"/>
                    <a:pt x="15715" y="1881"/>
                    <a:pt x="15470" y="1074"/>
                  </a:cubicBezTo>
                  <a:cubicBezTo>
                    <a:pt x="14028" y="388"/>
                    <a:pt x="12415" y="0"/>
                    <a:pt x="10713"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9" name="Google Shape;5509;p50"/>
            <p:cNvSpPr/>
            <p:nvPr/>
          </p:nvSpPr>
          <p:spPr>
            <a:xfrm>
              <a:off x="4717166" y="1981585"/>
              <a:ext cx="1503472" cy="1191363"/>
            </a:xfrm>
            <a:custGeom>
              <a:avLst/>
              <a:gdLst/>
              <a:ahLst/>
              <a:cxnLst/>
              <a:rect l="l" t="t" r="r" b="b"/>
              <a:pathLst>
                <a:path w="19572" h="15509" extrusionOk="0">
                  <a:moveTo>
                    <a:pt x="16558" y="1"/>
                  </a:moveTo>
                  <a:lnTo>
                    <a:pt x="15713" y="572"/>
                  </a:lnTo>
                  <a:cubicBezTo>
                    <a:pt x="18411" y="4668"/>
                    <a:pt x="17323" y="10183"/>
                    <a:pt x="13247" y="12940"/>
                  </a:cubicBezTo>
                  <a:cubicBezTo>
                    <a:pt x="11704" y="13984"/>
                    <a:pt x="9955" y="14484"/>
                    <a:pt x="8224" y="14484"/>
                  </a:cubicBezTo>
                  <a:cubicBezTo>
                    <a:pt x="5381" y="14484"/>
                    <a:pt x="2588" y="13134"/>
                    <a:pt x="849" y="10627"/>
                  </a:cubicBezTo>
                  <a:lnTo>
                    <a:pt x="1" y="11204"/>
                  </a:lnTo>
                  <a:cubicBezTo>
                    <a:pt x="1941" y="14001"/>
                    <a:pt x="5055" y="15508"/>
                    <a:pt x="8226" y="15508"/>
                  </a:cubicBezTo>
                  <a:cubicBezTo>
                    <a:pt x="10154" y="15508"/>
                    <a:pt x="12103" y="14951"/>
                    <a:pt x="13822" y="13788"/>
                  </a:cubicBezTo>
                  <a:cubicBezTo>
                    <a:pt x="18366" y="10713"/>
                    <a:pt x="19571" y="4565"/>
                    <a:pt x="16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0" name="Google Shape;5510;p50"/>
            <p:cNvSpPr/>
            <p:nvPr/>
          </p:nvSpPr>
          <p:spPr>
            <a:xfrm>
              <a:off x="4717166" y="1981585"/>
              <a:ext cx="1504087" cy="1191900"/>
            </a:xfrm>
            <a:custGeom>
              <a:avLst/>
              <a:gdLst/>
              <a:ahLst/>
              <a:cxnLst/>
              <a:rect l="l" t="t" r="r" b="b"/>
              <a:pathLst>
                <a:path w="19580" h="15516" extrusionOk="0">
                  <a:moveTo>
                    <a:pt x="16564" y="1"/>
                  </a:moveTo>
                  <a:lnTo>
                    <a:pt x="16305" y="173"/>
                  </a:lnTo>
                  <a:cubicBezTo>
                    <a:pt x="18949" y="4534"/>
                    <a:pt x="17738" y="10245"/>
                    <a:pt x="13470" y="13135"/>
                  </a:cubicBezTo>
                  <a:cubicBezTo>
                    <a:pt x="11817" y="14255"/>
                    <a:pt x="9941" y="14791"/>
                    <a:pt x="8085" y="14791"/>
                  </a:cubicBezTo>
                  <a:cubicBezTo>
                    <a:pt x="5148" y="14791"/>
                    <a:pt x="2260" y="13449"/>
                    <a:pt x="383" y="10953"/>
                  </a:cubicBezTo>
                  <a:lnTo>
                    <a:pt x="1" y="11210"/>
                  </a:lnTo>
                  <a:cubicBezTo>
                    <a:pt x="1941" y="14008"/>
                    <a:pt x="5055" y="15515"/>
                    <a:pt x="8227" y="15515"/>
                  </a:cubicBezTo>
                  <a:cubicBezTo>
                    <a:pt x="10155" y="15515"/>
                    <a:pt x="12103" y="14958"/>
                    <a:pt x="13822" y="13796"/>
                  </a:cubicBezTo>
                  <a:cubicBezTo>
                    <a:pt x="18366" y="10719"/>
                    <a:pt x="19580" y="4565"/>
                    <a:pt x="1656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1" name="Google Shape;5511;p50"/>
            <p:cNvSpPr/>
            <p:nvPr/>
          </p:nvSpPr>
          <p:spPr>
            <a:xfrm>
              <a:off x="4782998" y="2025755"/>
              <a:ext cx="1348685" cy="1068608"/>
            </a:xfrm>
            <a:custGeom>
              <a:avLst/>
              <a:gdLst/>
              <a:ahLst/>
              <a:cxnLst/>
              <a:rect l="l" t="t" r="r" b="b"/>
              <a:pathLst>
                <a:path w="17557" h="13911" extrusionOk="0">
                  <a:moveTo>
                    <a:pt x="14862" y="0"/>
                  </a:moveTo>
                  <a:lnTo>
                    <a:pt x="14270" y="402"/>
                  </a:lnTo>
                  <a:cubicBezTo>
                    <a:pt x="16739" y="4171"/>
                    <a:pt x="15738" y="9237"/>
                    <a:pt x="11991" y="11773"/>
                  </a:cubicBezTo>
                  <a:cubicBezTo>
                    <a:pt x="10574" y="12732"/>
                    <a:pt x="8966" y="13191"/>
                    <a:pt x="7374" y="13191"/>
                  </a:cubicBezTo>
                  <a:cubicBezTo>
                    <a:pt x="4762" y="13191"/>
                    <a:pt x="2194" y="11953"/>
                    <a:pt x="592" y="9656"/>
                  </a:cubicBezTo>
                  <a:lnTo>
                    <a:pt x="0" y="10057"/>
                  </a:lnTo>
                  <a:cubicBezTo>
                    <a:pt x="1740" y="12562"/>
                    <a:pt x="4534" y="13911"/>
                    <a:pt x="7377" y="13911"/>
                  </a:cubicBezTo>
                  <a:cubicBezTo>
                    <a:pt x="9107" y="13911"/>
                    <a:pt x="10855" y="13412"/>
                    <a:pt x="12395" y="12370"/>
                  </a:cubicBezTo>
                  <a:cubicBezTo>
                    <a:pt x="16469" y="9614"/>
                    <a:pt x="17557" y="4098"/>
                    <a:pt x="14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2" name="Google Shape;5512;p50"/>
            <p:cNvSpPr/>
            <p:nvPr/>
          </p:nvSpPr>
          <p:spPr>
            <a:xfrm>
              <a:off x="4828244" y="2056175"/>
              <a:ext cx="1240679" cy="982957"/>
            </a:xfrm>
            <a:custGeom>
              <a:avLst/>
              <a:gdLst/>
              <a:ahLst/>
              <a:cxnLst/>
              <a:rect l="l" t="t" r="r" b="b"/>
              <a:pathLst>
                <a:path w="16151" h="12796" extrusionOk="0">
                  <a:moveTo>
                    <a:pt x="13673" y="0"/>
                  </a:moveTo>
                  <a:lnTo>
                    <a:pt x="0" y="9260"/>
                  </a:lnTo>
                  <a:cubicBezTo>
                    <a:pt x="1602" y="11558"/>
                    <a:pt x="4170" y="12796"/>
                    <a:pt x="6783" y="12796"/>
                  </a:cubicBezTo>
                  <a:cubicBezTo>
                    <a:pt x="8375" y="12796"/>
                    <a:pt x="9984" y="12336"/>
                    <a:pt x="11402" y="11377"/>
                  </a:cubicBezTo>
                  <a:cubicBezTo>
                    <a:pt x="15149" y="8841"/>
                    <a:pt x="16150" y="3769"/>
                    <a:pt x="13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3" name="Google Shape;5513;p50"/>
            <p:cNvSpPr/>
            <p:nvPr/>
          </p:nvSpPr>
          <p:spPr>
            <a:xfrm>
              <a:off x="5205416" y="2056559"/>
              <a:ext cx="863506" cy="982957"/>
            </a:xfrm>
            <a:custGeom>
              <a:avLst/>
              <a:gdLst/>
              <a:ahLst/>
              <a:cxnLst/>
              <a:rect l="l" t="t" r="r" b="b"/>
              <a:pathLst>
                <a:path w="11241" h="12796" extrusionOk="0">
                  <a:moveTo>
                    <a:pt x="8763" y="1"/>
                  </a:moveTo>
                  <a:lnTo>
                    <a:pt x="7784" y="662"/>
                  </a:lnTo>
                  <a:cubicBezTo>
                    <a:pt x="9597" y="4311"/>
                    <a:pt x="8484" y="8822"/>
                    <a:pt x="5019" y="11168"/>
                  </a:cubicBezTo>
                  <a:cubicBezTo>
                    <a:pt x="3592" y="12133"/>
                    <a:pt x="1978" y="12591"/>
                    <a:pt x="380" y="12591"/>
                  </a:cubicBezTo>
                  <a:cubicBezTo>
                    <a:pt x="253" y="12591"/>
                    <a:pt x="126" y="12589"/>
                    <a:pt x="0" y="12583"/>
                  </a:cubicBezTo>
                  <a:lnTo>
                    <a:pt x="0" y="12583"/>
                  </a:lnTo>
                  <a:cubicBezTo>
                    <a:pt x="612" y="12724"/>
                    <a:pt x="1239" y="12795"/>
                    <a:pt x="1869" y="12795"/>
                  </a:cubicBezTo>
                  <a:cubicBezTo>
                    <a:pt x="3461" y="12795"/>
                    <a:pt x="5070" y="12337"/>
                    <a:pt x="6489" y="11375"/>
                  </a:cubicBezTo>
                  <a:cubicBezTo>
                    <a:pt x="10239" y="8836"/>
                    <a:pt x="11240" y="3770"/>
                    <a:pt x="8763"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4" name="Google Shape;5514;p50"/>
            <p:cNvSpPr/>
            <p:nvPr/>
          </p:nvSpPr>
          <p:spPr>
            <a:xfrm>
              <a:off x="4857127" y="2930277"/>
              <a:ext cx="106162" cy="110464"/>
            </a:xfrm>
            <a:custGeom>
              <a:avLst/>
              <a:gdLst/>
              <a:ahLst/>
              <a:cxnLst/>
              <a:rect l="l" t="t" r="r" b="b"/>
              <a:pathLst>
                <a:path w="1382" h="1438" extrusionOk="0">
                  <a:moveTo>
                    <a:pt x="589" y="1"/>
                  </a:moveTo>
                  <a:cubicBezTo>
                    <a:pt x="391" y="280"/>
                    <a:pt x="196" y="559"/>
                    <a:pt x="1" y="841"/>
                  </a:cubicBezTo>
                  <a:cubicBezTo>
                    <a:pt x="255" y="1058"/>
                    <a:pt x="520" y="1256"/>
                    <a:pt x="796" y="1438"/>
                  </a:cubicBezTo>
                  <a:cubicBezTo>
                    <a:pt x="988" y="1159"/>
                    <a:pt x="1184" y="880"/>
                    <a:pt x="1382" y="601"/>
                  </a:cubicBezTo>
                  <a:cubicBezTo>
                    <a:pt x="1108" y="419"/>
                    <a:pt x="843" y="216"/>
                    <a:pt x="589"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5" name="Google Shape;5515;p50"/>
            <p:cNvSpPr/>
            <p:nvPr/>
          </p:nvSpPr>
          <p:spPr>
            <a:xfrm>
              <a:off x="5051321" y="3035286"/>
              <a:ext cx="90030" cy="103857"/>
            </a:xfrm>
            <a:custGeom>
              <a:avLst/>
              <a:gdLst/>
              <a:ahLst/>
              <a:cxnLst/>
              <a:rect l="l" t="t" r="r" b="b"/>
              <a:pathLst>
                <a:path w="1172" h="1352" extrusionOk="0">
                  <a:moveTo>
                    <a:pt x="235" y="1"/>
                  </a:moveTo>
                  <a:cubicBezTo>
                    <a:pt x="156" y="338"/>
                    <a:pt x="81" y="673"/>
                    <a:pt x="0" y="1014"/>
                  </a:cubicBezTo>
                  <a:cubicBezTo>
                    <a:pt x="307" y="1142"/>
                    <a:pt x="622" y="1254"/>
                    <a:pt x="938" y="1351"/>
                  </a:cubicBezTo>
                  <a:cubicBezTo>
                    <a:pt x="1019" y="1019"/>
                    <a:pt x="1097" y="684"/>
                    <a:pt x="1172" y="352"/>
                  </a:cubicBezTo>
                  <a:cubicBezTo>
                    <a:pt x="854" y="255"/>
                    <a:pt x="541" y="138"/>
                    <a:pt x="235"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6" name="Google Shape;5516;p50"/>
            <p:cNvSpPr/>
            <p:nvPr/>
          </p:nvSpPr>
          <p:spPr>
            <a:xfrm>
              <a:off x="5271172" y="3089980"/>
              <a:ext cx="86881" cy="82886"/>
            </a:xfrm>
            <a:custGeom>
              <a:avLst/>
              <a:gdLst/>
              <a:ahLst/>
              <a:cxnLst/>
              <a:rect l="l" t="t" r="r" b="b"/>
              <a:pathLst>
                <a:path w="1131" h="1079" extrusionOk="0">
                  <a:moveTo>
                    <a:pt x="1" y="0"/>
                  </a:moveTo>
                  <a:lnTo>
                    <a:pt x="123" y="1041"/>
                  </a:lnTo>
                  <a:cubicBezTo>
                    <a:pt x="409" y="1065"/>
                    <a:pt x="695" y="1078"/>
                    <a:pt x="983" y="1078"/>
                  </a:cubicBezTo>
                  <a:cubicBezTo>
                    <a:pt x="1032" y="1078"/>
                    <a:pt x="1081" y="1078"/>
                    <a:pt x="1130" y="1077"/>
                  </a:cubicBezTo>
                  <a:lnTo>
                    <a:pt x="1010" y="56"/>
                  </a:lnTo>
                  <a:cubicBezTo>
                    <a:pt x="670" y="56"/>
                    <a:pt x="333" y="34"/>
                    <a:pt x="1"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7" name="Google Shape;5517;p50"/>
            <p:cNvSpPr/>
            <p:nvPr/>
          </p:nvSpPr>
          <p:spPr>
            <a:xfrm>
              <a:off x="5507538" y="3053722"/>
              <a:ext cx="103780" cy="95484"/>
            </a:xfrm>
            <a:custGeom>
              <a:avLst/>
              <a:gdLst/>
              <a:ahLst/>
              <a:cxnLst/>
              <a:rect l="l" t="t" r="r" b="b"/>
              <a:pathLst>
                <a:path w="1351" h="1243" extrusionOk="0">
                  <a:moveTo>
                    <a:pt x="955" y="1"/>
                  </a:moveTo>
                  <a:cubicBezTo>
                    <a:pt x="640" y="118"/>
                    <a:pt x="322" y="210"/>
                    <a:pt x="1" y="288"/>
                  </a:cubicBezTo>
                  <a:cubicBezTo>
                    <a:pt x="126" y="609"/>
                    <a:pt x="257" y="924"/>
                    <a:pt x="394" y="1242"/>
                  </a:cubicBezTo>
                  <a:cubicBezTo>
                    <a:pt x="715" y="1159"/>
                    <a:pt x="1033" y="1061"/>
                    <a:pt x="1351" y="947"/>
                  </a:cubicBezTo>
                  <a:cubicBezTo>
                    <a:pt x="1214" y="634"/>
                    <a:pt x="1080" y="319"/>
                    <a:pt x="955"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8" name="Google Shape;5518;p50"/>
            <p:cNvSpPr/>
            <p:nvPr/>
          </p:nvSpPr>
          <p:spPr>
            <a:xfrm>
              <a:off x="5690747" y="2961388"/>
              <a:ext cx="105086" cy="108697"/>
            </a:xfrm>
            <a:custGeom>
              <a:avLst/>
              <a:gdLst/>
              <a:ahLst/>
              <a:cxnLst/>
              <a:rect l="l" t="t" r="r" b="b"/>
              <a:pathLst>
                <a:path w="1368" h="1415" extrusionOk="0">
                  <a:moveTo>
                    <a:pt x="838" y="0"/>
                  </a:moveTo>
                  <a:cubicBezTo>
                    <a:pt x="754" y="65"/>
                    <a:pt x="668" y="126"/>
                    <a:pt x="573" y="185"/>
                  </a:cubicBezTo>
                  <a:cubicBezTo>
                    <a:pt x="383" y="310"/>
                    <a:pt x="193" y="430"/>
                    <a:pt x="1" y="542"/>
                  </a:cubicBezTo>
                  <a:cubicBezTo>
                    <a:pt x="174" y="835"/>
                    <a:pt x="350" y="1127"/>
                    <a:pt x="531" y="1415"/>
                  </a:cubicBezTo>
                  <a:cubicBezTo>
                    <a:pt x="740" y="1298"/>
                    <a:pt x="947" y="1169"/>
                    <a:pt x="1148" y="1033"/>
                  </a:cubicBezTo>
                  <a:cubicBezTo>
                    <a:pt x="1220" y="980"/>
                    <a:pt x="1295" y="932"/>
                    <a:pt x="1368" y="879"/>
                  </a:cubicBezTo>
                  <a:cubicBezTo>
                    <a:pt x="1187" y="589"/>
                    <a:pt x="1011" y="296"/>
                    <a:pt x="83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9" name="Google Shape;5519;p50"/>
            <p:cNvSpPr/>
            <p:nvPr/>
          </p:nvSpPr>
          <p:spPr>
            <a:xfrm>
              <a:off x="5854752" y="2813976"/>
              <a:ext cx="110387" cy="107852"/>
            </a:xfrm>
            <a:custGeom>
              <a:avLst/>
              <a:gdLst/>
              <a:ahLst/>
              <a:cxnLst/>
              <a:rect l="l" t="t" r="r" b="b"/>
              <a:pathLst>
                <a:path w="1437" h="1404" extrusionOk="0">
                  <a:moveTo>
                    <a:pt x="633" y="0"/>
                  </a:moveTo>
                  <a:cubicBezTo>
                    <a:pt x="438" y="268"/>
                    <a:pt x="226" y="522"/>
                    <a:pt x="0" y="764"/>
                  </a:cubicBezTo>
                  <a:cubicBezTo>
                    <a:pt x="265" y="982"/>
                    <a:pt x="530" y="1194"/>
                    <a:pt x="801" y="1403"/>
                  </a:cubicBezTo>
                  <a:cubicBezTo>
                    <a:pt x="1030" y="1158"/>
                    <a:pt x="1239" y="901"/>
                    <a:pt x="1437" y="636"/>
                  </a:cubicBezTo>
                  <a:cubicBezTo>
                    <a:pt x="1164" y="430"/>
                    <a:pt x="898" y="218"/>
                    <a:pt x="633"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0" name="Google Shape;5520;p50"/>
            <p:cNvSpPr/>
            <p:nvPr/>
          </p:nvSpPr>
          <p:spPr>
            <a:xfrm>
              <a:off x="5974510" y="2623008"/>
              <a:ext cx="99325" cy="105701"/>
            </a:xfrm>
            <a:custGeom>
              <a:avLst/>
              <a:gdLst/>
              <a:ahLst/>
              <a:cxnLst/>
              <a:rect l="l" t="t" r="r" b="b"/>
              <a:pathLst>
                <a:path w="1293" h="1376" extrusionOk="0">
                  <a:moveTo>
                    <a:pt x="366" y="0"/>
                  </a:moveTo>
                  <a:cubicBezTo>
                    <a:pt x="260" y="318"/>
                    <a:pt x="135" y="628"/>
                    <a:pt x="1" y="932"/>
                  </a:cubicBezTo>
                  <a:cubicBezTo>
                    <a:pt x="302" y="1086"/>
                    <a:pt x="609" y="1236"/>
                    <a:pt x="921" y="1376"/>
                  </a:cubicBezTo>
                  <a:cubicBezTo>
                    <a:pt x="1061" y="1072"/>
                    <a:pt x="1186" y="765"/>
                    <a:pt x="1292" y="452"/>
                  </a:cubicBezTo>
                  <a:cubicBezTo>
                    <a:pt x="980" y="307"/>
                    <a:pt x="673" y="159"/>
                    <a:pt x="366"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1" name="Google Shape;5521;p50"/>
            <p:cNvSpPr/>
            <p:nvPr/>
          </p:nvSpPr>
          <p:spPr>
            <a:xfrm>
              <a:off x="6031969" y="2418137"/>
              <a:ext cx="84499" cy="78047"/>
            </a:xfrm>
            <a:custGeom>
              <a:avLst/>
              <a:gdLst/>
              <a:ahLst/>
              <a:cxnLst/>
              <a:rect l="l" t="t" r="r" b="b"/>
              <a:pathLst>
                <a:path w="1100" h="1016" extrusionOk="0">
                  <a:moveTo>
                    <a:pt x="1100" y="0"/>
                  </a:moveTo>
                  <a:cubicBezTo>
                    <a:pt x="759" y="11"/>
                    <a:pt x="416" y="14"/>
                    <a:pt x="78" y="17"/>
                  </a:cubicBezTo>
                  <a:cubicBezTo>
                    <a:pt x="70" y="352"/>
                    <a:pt x="48" y="684"/>
                    <a:pt x="0" y="1016"/>
                  </a:cubicBezTo>
                  <a:cubicBezTo>
                    <a:pt x="346" y="1013"/>
                    <a:pt x="692" y="1007"/>
                    <a:pt x="1033" y="999"/>
                  </a:cubicBezTo>
                  <a:cubicBezTo>
                    <a:pt x="1072" y="667"/>
                    <a:pt x="1094" y="335"/>
                    <a:pt x="1100"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2" name="Google Shape;5522;p50"/>
            <p:cNvSpPr/>
            <p:nvPr/>
          </p:nvSpPr>
          <p:spPr>
            <a:xfrm>
              <a:off x="6019524" y="2229781"/>
              <a:ext cx="90491" cy="90030"/>
            </a:xfrm>
            <a:custGeom>
              <a:avLst/>
              <a:gdLst/>
              <a:ahLst/>
              <a:cxnLst/>
              <a:rect l="l" t="t" r="r" b="b"/>
              <a:pathLst>
                <a:path w="1178" h="1172" extrusionOk="0">
                  <a:moveTo>
                    <a:pt x="999" y="0"/>
                  </a:moveTo>
                  <a:cubicBezTo>
                    <a:pt x="670" y="73"/>
                    <a:pt x="335" y="137"/>
                    <a:pt x="1" y="195"/>
                  </a:cubicBezTo>
                  <a:cubicBezTo>
                    <a:pt x="76" y="522"/>
                    <a:pt x="134" y="845"/>
                    <a:pt x="174" y="1172"/>
                  </a:cubicBezTo>
                  <a:cubicBezTo>
                    <a:pt x="508" y="1113"/>
                    <a:pt x="843" y="1046"/>
                    <a:pt x="1178" y="977"/>
                  </a:cubicBezTo>
                  <a:cubicBezTo>
                    <a:pt x="1133" y="650"/>
                    <a:pt x="1077" y="327"/>
                    <a:pt x="999"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3" name="Google Shape;5523;p50"/>
            <p:cNvSpPr/>
            <p:nvPr/>
          </p:nvSpPr>
          <p:spPr>
            <a:xfrm>
              <a:off x="5965983" y="2060476"/>
              <a:ext cx="100093" cy="108082"/>
            </a:xfrm>
            <a:custGeom>
              <a:avLst/>
              <a:gdLst/>
              <a:ahLst/>
              <a:cxnLst/>
              <a:rect l="l" t="t" r="r" b="b"/>
              <a:pathLst>
                <a:path w="1303" h="1407" extrusionOk="0">
                  <a:moveTo>
                    <a:pt x="898" y="0"/>
                  </a:moveTo>
                  <a:cubicBezTo>
                    <a:pt x="600" y="165"/>
                    <a:pt x="299" y="324"/>
                    <a:pt x="0" y="488"/>
                  </a:cubicBezTo>
                  <a:cubicBezTo>
                    <a:pt x="154" y="790"/>
                    <a:pt x="282" y="1097"/>
                    <a:pt x="396" y="1406"/>
                  </a:cubicBezTo>
                  <a:cubicBezTo>
                    <a:pt x="700" y="1242"/>
                    <a:pt x="999" y="1080"/>
                    <a:pt x="1303" y="915"/>
                  </a:cubicBezTo>
                  <a:cubicBezTo>
                    <a:pt x="1186" y="606"/>
                    <a:pt x="1052" y="301"/>
                    <a:pt x="89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4" name="Google Shape;5524;p50"/>
            <p:cNvSpPr/>
            <p:nvPr/>
          </p:nvSpPr>
          <p:spPr>
            <a:xfrm>
              <a:off x="5053625" y="2738541"/>
              <a:ext cx="47243" cy="58535"/>
            </a:xfrm>
            <a:custGeom>
              <a:avLst/>
              <a:gdLst/>
              <a:ahLst/>
              <a:cxnLst/>
              <a:rect l="l" t="t" r="r" b="b"/>
              <a:pathLst>
                <a:path w="615" h="762" extrusionOk="0">
                  <a:moveTo>
                    <a:pt x="51" y="0"/>
                  </a:moveTo>
                  <a:lnTo>
                    <a:pt x="1" y="28"/>
                  </a:lnTo>
                  <a:cubicBezTo>
                    <a:pt x="1" y="112"/>
                    <a:pt x="12" y="195"/>
                    <a:pt x="23" y="273"/>
                  </a:cubicBezTo>
                  <a:lnTo>
                    <a:pt x="40" y="391"/>
                  </a:lnTo>
                  <a:lnTo>
                    <a:pt x="68" y="502"/>
                  </a:lnTo>
                  <a:cubicBezTo>
                    <a:pt x="79" y="536"/>
                    <a:pt x="79" y="583"/>
                    <a:pt x="82" y="619"/>
                  </a:cubicBezTo>
                  <a:cubicBezTo>
                    <a:pt x="85" y="658"/>
                    <a:pt x="104" y="689"/>
                    <a:pt x="138" y="711"/>
                  </a:cubicBezTo>
                  <a:cubicBezTo>
                    <a:pt x="174" y="734"/>
                    <a:pt x="210" y="750"/>
                    <a:pt x="266" y="756"/>
                  </a:cubicBezTo>
                  <a:cubicBezTo>
                    <a:pt x="295" y="758"/>
                    <a:pt x="327" y="761"/>
                    <a:pt x="367" y="761"/>
                  </a:cubicBezTo>
                  <a:cubicBezTo>
                    <a:pt x="396" y="761"/>
                    <a:pt x="429" y="759"/>
                    <a:pt x="467" y="753"/>
                  </a:cubicBezTo>
                  <a:lnTo>
                    <a:pt x="514" y="725"/>
                  </a:lnTo>
                  <a:cubicBezTo>
                    <a:pt x="559" y="653"/>
                    <a:pt x="584" y="597"/>
                    <a:pt x="598" y="544"/>
                  </a:cubicBezTo>
                  <a:cubicBezTo>
                    <a:pt x="615" y="491"/>
                    <a:pt x="615" y="446"/>
                    <a:pt x="612" y="407"/>
                  </a:cubicBezTo>
                  <a:cubicBezTo>
                    <a:pt x="606" y="368"/>
                    <a:pt x="584" y="343"/>
                    <a:pt x="551" y="321"/>
                  </a:cubicBezTo>
                  <a:cubicBezTo>
                    <a:pt x="514" y="299"/>
                    <a:pt x="481" y="282"/>
                    <a:pt x="447" y="257"/>
                  </a:cubicBezTo>
                  <a:lnTo>
                    <a:pt x="358" y="187"/>
                  </a:lnTo>
                  <a:lnTo>
                    <a:pt x="260" y="123"/>
                  </a:lnTo>
                  <a:cubicBezTo>
                    <a:pt x="193" y="75"/>
                    <a:pt x="124" y="39"/>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5" name="Google Shape;5525;p50"/>
            <p:cNvSpPr/>
            <p:nvPr/>
          </p:nvSpPr>
          <p:spPr>
            <a:xfrm>
              <a:off x="5562616" y="2418367"/>
              <a:ext cx="47243" cy="58612"/>
            </a:xfrm>
            <a:custGeom>
              <a:avLst/>
              <a:gdLst/>
              <a:ahLst/>
              <a:cxnLst/>
              <a:rect l="l" t="t" r="r" b="b"/>
              <a:pathLst>
                <a:path w="615" h="763" extrusionOk="0">
                  <a:moveTo>
                    <a:pt x="51" y="0"/>
                  </a:moveTo>
                  <a:lnTo>
                    <a:pt x="1" y="28"/>
                  </a:lnTo>
                  <a:cubicBezTo>
                    <a:pt x="1" y="112"/>
                    <a:pt x="12" y="195"/>
                    <a:pt x="23" y="274"/>
                  </a:cubicBezTo>
                  <a:lnTo>
                    <a:pt x="40" y="391"/>
                  </a:lnTo>
                  <a:lnTo>
                    <a:pt x="68" y="502"/>
                  </a:lnTo>
                  <a:cubicBezTo>
                    <a:pt x="79" y="539"/>
                    <a:pt x="79" y="583"/>
                    <a:pt x="82" y="622"/>
                  </a:cubicBezTo>
                  <a:cubicBezTo>
                    <a:pt x="84" y="658"/>
                    <a:pt x="104" y="692"/>
                    <a:pt x="137" y="712"/>
                  </a:cubicBezTo>
                  <a:cubicBezTo>
                    <a:pt x="174" y="734"/>
                    <a:pt x="210" y="751"/>
                    <a:pt x="266" y="756"/>
                  </a:cubicBezTo>
                  <a:cubicBezTo>
                    <a:pt x="293" y="759"/>
                    <a:pt x="323" y="762"/>
                    <a:pt x="358" y="762"/>
                  </a:cubicBezTo>
                  <a:cubicBezTo>
                    <a:pt x="390" y="762"/>
                    <a:pt x="425" y="760"/>
                    <a:pt x="467" y="753"/>
                  </a:cubicBezTo>
                  <a:lnTo>
                    <a:pt x="514" y="725"/>
                  </a:lnTo>
                  <a:cubicBezTo>
                    <a:pt x="564" y="653"/>
                    <a:pt x="584" y="597"/>
                    <a:pt x="598" y="544"/>
                  </a:cubicBezTo>
                  <a:cubicBezTo>
                    <a:pt x="614" y="491"/>
                    <a:pt x="614" y="446"/>
                    <a:pt x="612" y="407"/>
                  </a:cubicBezTo>
                  <a:cubicBezTo>
                    <a:pt x="606" y="371"/>
                    <a:pt x="584" y="343"/>
                    <a:pt x="550" y="321"/>
                  </a:cubicBezTo>
                  <a:cubicBezTo>
                    <a:pt x="514" y="301"/>
                    <a:pt x="481" y="282"/>
                    <a:pt x="447" y="260"/>
                  </a:cubicBezTo>
                  <a:lnTo>
                    <a:pt x="358" y="190"/>
                  </a:lnTo>
                  <a:lnTo>
                    <a:pt x="260" y="123"/>
                  </a:lnTo>
                  <a:cubicBezTo>
                    <a:pt x="193" y="78"/>
                    <a:pt x="123" y="39"/>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6" name="Google Shape;5526;p50"/>
            <p:cNvSpPr/>
            <p:nvPr/>
          </p:nvSpPr>
          <p:spPr>
            <a:xfrm>
              <a:off x="5733841" y="2659189"/>
              <a:ext cx="47243" cy="58535"/>
            </a:xfrm>
            <a:custGeom>
              <a:avLst/>
              <a:gdLst/>
              <a:ahLst/>
              <a:cxnLst/>
              <a:rect l="l" t="t" r="r" b="b"/>
              <a:pathLst>
                <a:path w="615" h="762" extrusionOk="0">
                  <a:moveTo>
                    <a:pt x="51" y="1"/>
                  </a:moveTo>
                  <a:lnTo>
                    <a:pt x="1" y="29"/>
                  </a:lnTo>
                  <a:cubicBezTo>
                    <a:pt x="1" y="112"/>
                    <a:pt x="12" y="196"/>
                    <a:pt x="23" y="274"/>
                  </a:cubicBezTo>
                  <a:lnTo>
                    <a:pt x="40" y="391"/>
                  </a:lnTo>
                  <a:lnTo>
                    <a:pt x="68" y="503"/>
                  </a:lnTo>
                  <a:cubicBezTo>
                    <a:pt x="79" y="539"/>
                    <a:pt x="79" y="581"/>
                    <a:pt x="82" y="620"/>
                  </a:cubicBezTo>
                  <a:cubicBezTo>
                    <a:pt x="84" y="659"/>
                    <a:pt x="101" y="690"/>
                    <a:pt x="137" y="712"/>
                  </a:cubicBezTo>
                  <a:cubicBezTo>
                    <a:pt x="171" y="735"/>
                    <a:pt x="210" y="751"/>
                    <a:pt x="266" y="757"/>
                  </a:cubicBezTo>
                  <a:cubicBezTo>
                    <a:pt x="295" y="758"/>
                    <a:pt x="327" y="762"/>
                    <a:pt x="366" y="762"/>
                  </a:cubicBezTo>
                  <a:cubicBezTo>
                    <a:pt x="395" y="762"/>
                    <a:pt x="427" y="760"/>
                    <a:pt x="464" y="754"/>
                  </a:cubicBezTo>
                  <a:lnTo>
                    <a:pt x="514" y="726"/>
                  </a:lnTo>
                  <a:cubicBezTo>
                    <a:pt x="559" y="654"/>
                    <a:pt x="584" y="598"/>
                    <a:pt x="598" y="545"/>
                  </a:cubicBezTo>
                  <a:cubicBezTo>
                    <a:pt x="614" y="492"/>
                    <a:pt x="614" y="447"/>
                    <a:pt x="612" y="408"/>
                  </a:cubicBezTo>
                  <a:cubicBezTo>
                    <a:pt x="603" y="372"/>
                    <a:pt x="584" y="344"/>
                    <a:pt x="548" y="322"/>
                  </a:cubicBezTo>
                  <a:cubicBezTo>
                    <a:pt x="514" y="302"/>
                    <a:pt x="478" y="283"/>
                    <a:pt x="447" y="260"/>
                  </a:cubicBezTo>
                  <a:lnTo>
                    <a:pt x="358" y="191"/>
                  </a:lnTo>
                  <a:lnTo>
                    <a:pt x="260" y="124"/>
                  </a:lnTo>
                  <a:cubicBezTo>
                    <a:pt x="193" y="79"/>
                    <a:pt x="123" y="40"/>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7" name="Google Shape;5527;p50"/>
            <p:cNvSpPr/>
            <p:nvPr/>
          </p:nvSpPr>
          <p:spPr>
            <a:xfrm>
              <a:off x="5261108" y="2808599"/>
              <a:ext cx="47243" cy="58612"/>
            </a:xfrm>
            <a:custGeom>
              <a:avLst/>
              <a:gdLst/>
              <a:ahLst/>
              <a:cxnLst/>
              <a:rect l="l" t="t" r="r" b="b"/>
              <a:pathLst>
                <a:path w="615" h="763" extrusionOk="0">
                  <a:moveTo>
                    <a:pt x="53" y="0"/>
                  </a:moveTo>
                  <a:lnTo>
                    <a:pt x="0" y="31"/>
                  </a:lnTo>
                  <a:cubicBezTo>
                    <a:pt x="0" y="117"/>
                    <a:pt x="12" y="198"/>
                    <a:pt x="20" y="274"/>
                  </a:cubicBezTo>
                  <a:lnTo>
                    <a:pt x="40" y="391"/>
                  </a:lnTo>
                  <a:lnTo>
                    <a:pt x="67" y="502"/>
                  </a:lnTo>
                  <a:cubicBezTo>
                    <a:pt x="76" y="539"/>
                    <a:pt x="76" y="581"/>
                    <a:pt x="81" y="622"/>
                  </a:cubicBezTo>
                  <a:cubicBezTo>
                    <a:pt x="84" y="661"/>
                    <a:pt x="101" y="692"/>
                    <a:pt x="137" y="712"/>
                  </a:cubicBezTo>
                  <a:cubicBezTo>
                    <a:pt x="171" y="734"/>
                    <a:pt x="210" y="751"/>
                    <a:pt x="265" y="759"/>
                  </a:cubicBezTo>
                  <a:cubicBezTo>
                    <a:pt x="289" y="761"/>
                    <a:pt x="317" y="763"/>
                    <a:pt x="350" y="763"/>
                  </a:cubicBezTo>
                  <a:cubicBezTo>
                    <a:pt x="383" y="763"/>
                    <a:pt x="420" y="761"/>
                    <a:pt x="464" y="754"/>
                  </a:cubicBezTo>
                  <a:lnTo>
                    <a:pt x="514" y="726"/>
                  </a:lnTo>
                  <a:cubicBezTo>
                    <a:pt x="561" y="653"/>
                    <a:pt x="584" y="597"/>
                    <a:pt x="597" y="544"/>
                  </a:cubicBezTo>
                  <a:cubicBezTo>
                    <a:pt x="614" y="494"/>
                    <a:pt x="614" y="449"/>
                    <a:pt x="611" y="410"/>
                  </a:cubicBezTo>
                  <a:cubicBezTo>
                    <a:pt x="603" y="371"/>
                    <a:pt x="584" y="343"/>
                    <a:pt x="547" y="321"/>
                  </a:cubicBezTo>
                  <a:cubicBezTo>
                    <a:pt x="514" y="302"/>
                    <a:pt x="478" y="285"/>
                    <a:pt x="447" y="260"/>
                  </a:cubicBezTo>
                  <a:lnTo>
                    <a:pt x="360" y="190"/>
                  </a:lnTo>
                  <a:lnTo>
                    <a:pt x="263" y="123"/>
                  </a:lnTo>
                  <a:cubicBezTo>
                    <a:pt x="196" y="78"/>
                    <a:pt x="126" y="39"/>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8" name="Google Shape;5528;p50"/>
            <p:cNvSpPr/>
            <p:nvPr/>
          </p:nvSpPr>
          <p:spPr>
            <a:xfrm>
              <a:off x="5804360" y="2451092"/>
              <a:ext cx="47243" cy="58612"/>
            </a:xfrm>
            <a:custGeom>
              <a:avLst/>
              <a:gdLst/>
              <a:ahLst/>
              <a:cxnLst/>
              <a:rect l="l" t="t" r="r" b="b"/>
              <a:pathLst>
                <a:path w="615" h="763" extrusionOk="0">
                  <a:moveTo>
                    <a:pt x="48" y="1"/>
                  </a:moveTo>
                  <a:lnTo>
                    <a:pt x="1" y="29"/>
                  </a:lnTo>
                  <a:cubicBezTo>
                    <a:pt x="1" y="113"/>
                    <a:pt x="12" y="196"/>
                    <a:pt x="20" y="272"/>
                  </a:cubicBezTo>
                  <a:lnTo>
                    <a:pt x="40" y="392"/>
                  </a:lnTo>
                  <a:lnTo>
                    <a:pt x="68" y="503"/>
                  </a:lnTo>
                  <a:cubicBezTo>
                    <a:pt x="76" y="537"/>
                    <a:pt x="76" y="581"/>
                    <a:pt x="81" y="620"/>
                  </a:cubicBezTo>
                  <a:cubicBezTo>
                    <a:pt x="84" y="659"/>
                    <a:pt x="101" y="690"/>
                    <a:pt x="137" y="712"/>
                  </a:cubicBezTo>
                  <a:cubicBezTo>
                    <a:pt x="171" y="732"/>
                    <a:pt x="210" y="749"/>
                    <a:pt x="266" y="757"/>
                  </a:cubicBezTo>
                  <a:cubicBezTo>
                    <a:pt x="293" y="759"/>
                    <a:pt x="326" y="762"/>
                    <a:pt x="365" y="762"/>
                  </a:cubicBezTo>
                  <a:cubicBezTo>
                    <a:pt x="394" y="762"/>
                    <a:pt x="427" y="760"/>
                    <a:pt x="464" y="754"/>
                  </a:cubicBezTo>
                  <a:lnTo>
                    <a:pt x="514" y="726"/>
                  </a:lnTo>
                  <a:cubicBezTo>
                    <a:pt x="559" y="651"/>
                    <a:pt x="584" y="595"/>
                    <a:pt x="598" y="545"/>
                  </a:cubicBezTo>
                  <a:cubicBezTo>
                    <a:pt x="614" y="492"/>
                    <a:pt x="614" y="447"/>
                    <a:pt x="612" y="408"/>
                  </a:cubicBezTo>
                  <a:cubicBezTo>
                    <a:pt x="603" y="369"/>
                    <a:pt x="584" y="341"/>
                    <a:pt x="547" y="322"/>
                  </a:cubicBezTo>
                  <a:cubicBezTo>
                    <a:pt x="514" y="299"/>
                    <a:pt x="478" y="283"/>
                    <a:pt x="447" y="258"/>
                  </a:cubicBezTo>
                  <a:lnTo>
                    <a:pt x="355" y="188"/>
                  </a:lnTo>
                  <a:lnTo>
                    <a:pt x="257" y="121"/>
                  </a:lnTo>
                  <a:cubicBezTo>
                    <a:pt x="193" y="76"/>
                    <a:pt x="123" y="4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9" name="Google Shape;5529;p50"/>
            <p:cNvSpPr/>
            <p:nvPr/>
          </p:nvSpPr>
          <p:spPr>
            <a:xfrm>
              <a:off x="5527895" y="2638449"/>
              <a:ext cx="47243" cy="58381"/>
            </a:xfrm>
            <a:custGeom>
              <a:avLst/>
              <a:gdLst/>
              <a:ahLst/>
              <a:cxnLst/>
              <a:rect l="l" t="t" r="r" b="b"/>
              <a:pathLst>
                <a:path w="615" h="760" extrusionOk="0">
                  <a:moveTo>
                    <a:pt x="48" y="0"/>
                  </a:moveTo>
                  <a:lnTo>
                    <a:pt x="1" y="28"/>
                  </a:lnTo>
                  <a:cubicBezTo>
                    <a:pt x="1" y="112"/>
                    <a:pt x="12" y="196"/>
                    <a:pt x="20" y="271"/>
                  </a:cubicBezTo>
                  <a:lnTo>
                    <a:pt x="40" y="391"/>
                  </a:lnTo>
                  <a:lnTo>
                    <a:pt x="68" y="502"/>
                  </a:lnTo>
                  <a:cubicBezTo>
                    <a:pt x="76" y="536"/>
                    <a:pt x="76" y="580"/>
                    <a:pt x="82" y="620"/>
                  </a:cubicBezTo>
                  <a:cubicBezTo>
                    <a:pt x="84" y="659"/>
                    <a:pt x="101" y="689"/>
                    <a:pt x="137" y="712"/>
                  </a:cubicBezTo>
                  <a:cubicBezTo>
                    <a:pt x="171" y="731"/>
                    <a:pt x="210" y="748"/>
                    <a:pt x="266" y="756"/>
                  </a:cubicBezTo>
                  <a:cubicBezTo>
                    <a:pt x="289" y="758"/>
                    <a:pt x="317" y="760"/>
                    <a:pt x="350" y="760"/>
                  </a:cubicBezTo>
                  <a:cubicBezTo>
                    <a:pt x="383" y="760"/>
                    <a:pt x="421" y="758"/>
                    <a:pt x="464" y="751"/>
                  </a:cubicBezTo>
                  <a:lnTo>
                    <a:pt x="514" y="723"/>
                  </a:lnTo>
                  <a:cubicBezTo>
                    <a:pt x="562" y="650"/>
                    <a:pt x="584" y="594"/>
                    <a:pt x="598" y="541"/>
                  </a:cubicBezTo>
                  <a:cubicBezTo>
                    <a:pt x="615" y="491"/>
                    <a:pt x="615" y="447"/>
                    <a:pt x="612" y="408"/>
                  </a:cubicBezTo>
                  <a:cubicBezTo>
                    <a:pt x="603" y="368"/>
                    <a:pt x="584" y="341"/>
                    <a:pt x="548" y="321"/>
                  </a:cubicBezTo>
                  <a:cubicBezTo>
                    <a:pt x="514" y="299"/>
                    <a:pt x="478" y="282"/>
                    <a:pt x="447" y="257"/>
                  </a:cubicBezTo>
                  <a:lnTo>
                    <a:pt x="355" y="187"/>
                  </a:lnTo>
                  <a:lnTo>
                    <a:pt x="257" y="120"/>
                  </a:lnTo>
                  <a:cubicBezTo>
                    <a:pt x="193" y="76"/>
                    <a:pt x="124" y="36"/>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0" name="Google Shape;5530;p50"/>
            <p:cNvSpPr/>
            <p:nvPr/>
          </p:nvSpPr>
          <p:spPr>
            <a:xfrm>
              <a:off x="5496015" y="2859836"/>
              <a:ext cx="47166" cy="58612"/>
            </a:xfrm>
            <a:custGeom>
              <a:avLst/>
              <a:gdLst/>
              <a:ahLst/>
              <a:cxnLst/>
              <a:rect l="l" t="t" r="r" b="b"/>
              <a:pathLst>
                <a:path w="614" h="763" extrusionOk="0">
                  <a:moveTo>
                    <a:pt x="53" y="0"/>
                  </a:moveTo>
                  <a:lnTo>
                    <a:pt x="0" y="28"/>
                  </a:lnTo>
                  <a:cubicBezTo>
                    <a:pt x="0" y="112"/>
                    <a:pt x="11" y="195"/>
                    <a:pt x="22" y="273"/>
                  </a:cubicBezTo>
                  <a:lnTo>
                    <a:pt x="39" y="391"/>
                  </a:lnTo>
                  <a:lnTo>
                    <a:pt x="67" y="502"/>
                  </a:lnTo>
                  <a:cubicBezTo>
                    <a:pt x="78" y="538"/>
                    <a:pt x="78" y="580"/>
                    <a:pt x="81" y="622"/>
                  </a:cubicBezTo>
                  <a:cubicBezTo>
                    <a:pt x="84" y="658"/>
                    <a:pt x="101" y="692"/>
                    <a:pt x="137" y="711"/>
                  </a:cubicBezTo>
                  <a:cubicBezTo>
                    <a:pt x="170" y="734"/>
                    <a:pt x="209" y="751"/>
                    <a:pt x="265" y="759"/>
                  </a:cubicBezTo>
                  <a:cubicBezTo>
                    <a:pt x="290" y="760"/>
                    <a:pt x="318" y="762"/>
                    <a:pt x="351" y="762"/>
                  </a:cubicBezTo>
                  <a:cubicBezTo>
                    <a:pt x="383" y="762"/>
                    <a:pt x="420" y="760"/>
                    <a:pt x="463" y="753"/>
                  </a:cubicBezTo>
                  <a:lnTo>
                    <a:pt x="513" y="725"/>
                  </a:lnTo>
                  <a:cubicBezTo>
                    <a:pt x="558" y="656"/>
                    <a:pt x="583" y="597"/>
                    <a:pt x="597" y="544"/>
                  </a:cubicBezTo>
                  <a:cubicBezTo>
                    <a:pt x="614" y="491"/>
                    <a:pt x="614" y="446"/>
                    <a:pt x="611" y="410"/>
                  </a:cubicBezTo>
                  <a:cubicBezTo>
                    <a:pt x="603" y="371"/>
                    <a:pt x="583" y="343"/>
                    <a:pt x="547" y="321"/>
                  </a:cubicBezTo>
                  <a:cubicBezTo>
                    <a:pt x="513" y="301"/>
                    <a:pt x="477" y="282"/>
                    <a:pt x="446" y="260"/>
                  </a:cubicBezTo>
                  <a:lnTo>
                    <a:pt x="360" y="190"/>
                  </a:lnTo>
                  <a:lnTo>
                    <a:pt x="262" y="123"/>
                  </a:lnTo>
                  <a:cubicBezTo>
                    <a:pt x="195" y="78"/>
                    <a:pt x="126" y="39"/>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1" name="Google Shape;5531;p50"/>
            <p:cNvSpPr/>
            <p:nvPr/>
          </p:nvSpPr>
          <p:spPr>
            <a:xfrm>
              <a:off x="5305893" y="2584216"/>
              <a:ext cx="47243" cy="58535"/>
            </a:xfrm>
            <a:custGeom>
              <a:avLst/>
              <a:gdLst/>
              <a:ahLst/>
              <a:cxnLst/>
              <a:rect l="l" t="t" r="r" b="b"/>
              <a:pathLst>
                <a:path w="615" h="762" extrusionOk="0">
                  <a:moveTo>
                    <a:pt x="48" y="0"/>
                  </a:moveTo>
                  <a:lnTo>
                    <a:pt x="1" y="28"/>
                  </a:lnTo>
                  <a:cubicBezTo>
                    <a:pt x="1" y="115"/>
                    <a:pt x="9" y="196"/>
                    <a:pt x="20" y="274"/>
                  </a:cubicBezTo>
                  <a:lnTo>
                    <a:pt x="37" y="391"/>
                  </a:lnTo>
                  <a:lnTo>
                    <a:pt x="65" y="503"/>
                  </a:lnTo>
                  <a:cubicBezTo>
                    <a:pt x="76" y="539"/>
                    <a:pt x="76" y="581"/>
                    <a:pt x="79" y="620"/>
                  </a:cubicBezTo>
                  <a:cubicBezTo>
                    <a:pt x="84" y="659"/>
                    <a:pt x="101" y="689"/>
                    <a:pt x="134" y="712"/>
                  </a:cubicBezTo>
                  <a:cubicBezTo>
                    <a:pt x="171" y="734"/>
                    <a:pt x="210" y="751"/>
                    <a:pt x="266" y="756"/>
                  </a:cubicBezTo>
                  <a:cubicBezTo>
                    <a:pt x="293" y="758"/>
                    <a:pt x="326" y="761"/>
                    <a:pt x="365" y="761"/>
                  </a:cubicBezTo>
                  <a:cubicBezTo>
                    <a:pt x="394" y="761"/>
                    <a:pt x="427" y="760"/>
                    <a:pt x="464" y="754"/>
                  </a:cubicBezTo>
                  <a:lnTo>
                    <a:pt x="511" y="726"/>
                  </a:lnTo>
                  <a:cubicBezTo>
                    <a:pt x="558" y="656"/>
                    <a:pt x="581" y="597"/>
                    <a:pt x="595" y="544"/>
                  </a:cubicBezTo>
                  <a:cubicBezTo>
                    <a:pt x="614" y="491"/>
                    <a:pt x="614" y="447"/>
                    <a:pt x="609" y="408"/>
                  </a:cubicBezTo>
                  <a:cubicBezTo>
                    <a:pt x="603" y="371"/>
                    <a:pt x="581" y="344"/>
                    <a:pt x="547" y="321"/>
                  </a:cubicBezTo>
                  <a:cubicBezTo>
                    <a:pt x="511" y="302"/>
                    <a:pt x="478" y="282"/>
                    <a:pt x="447" y="260"/>
                  </a:cubicBezTo>
                  <a:lnTo>
                    <a:pt x="355" y="190"/>
                  </a:lnTo>
                  <a:lnTo>
                    <a:pt x="257" y="123"/>
                  </a:lnTo>
                  <a:cubicBezTo>
                    <a:pt x="190" y="79"/>
                    <a:pt x="120" y="39"/>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2" name="Google Shape;5532;p50"/>
            <p:cNvSpPr/>
            <p:nvPr/>
          </p:nvSpPr>
          <p:spPr>
            <a:xfrm>
              <a:off x="5802439" y="2246067"/>
              <a:ext cx="47243" cy="58612"/>
            </a:xfrm>
            <a:custGeom>
              <a:avLst/>
              <a:gdLst/>
              <a:ahLst/>
              <a:cxnLst/>
              <a:rect l="l" t="t" r="r" b="b"/>
              <a:pathLst>
                <a:path w="615" h="763" extrusionOk="0">
                  <a:moveTo>
                    <a:pt x="51" y="0"/>
                  </a:moveTo>
                  <a:lnTo>
                    <a:pt x="0" y="31"/>
                  </a:lnTo>
                  <a:cubicBezTo>
                    <a:pt x="0" y="112"/>
                    <a:pt x="12" y="198"/>
                    <a:pt x="23" y="274"/>
                  </a:cubicBezTo>
                  <a:lnTo>
                    <a:pt x="40" y="391"/>
                  </a:lnTo>
                  <a:lnTo>
                    <a:pt x="67" y="502"/>
                  </a:lnTo>
                  <a:cubicBezTo>
                    <a:pt x="79" y="539"/>
                    <a:pt x="79" y="583"/>
                    <a:pt x="81" y="622"/>
                  </a:cubicBezTo>
                  <a:cubicBezTo>
                    <a:pt x="84" y="661"/>
                    <a:pt x="101" y="692"/>
                    <a:pt x="137" y="712"/>
                  </a:cubicBezTo>
                  <a:cubicBezTo>
                    <a:pt x="171" y="734"/>
                    <a:pt x="210" y="751"/>
                    <a:pt x="266" y="759"/>
                  </a:cubicBezTo>
                  <a:cubicBezTo>
                    <a:pt x="291" y="760"/>
                    <a:pt x="319" y="762"/>
                    <a:pt x="351" y="762"/>
                  </a:cubicBezTo>
                  <a:cubicBezTo>
                    <a:pt x="383" y="762"/>
                    <a:pt x="420" y="760"/>
                    <a:pt x="464" y="753"/>
                  </a:cubicBezTo>
                  <a:lnTo>
                    <a:pt x="514" y="725"/>
                  </a:lnTo>
                  <a:cubicBezTo>
                    <a:pt x="561" y="653"/>
                    <a:pt x="584" y="597"/>
                    <a:pt x="597" y="544"/>
                  </a:cubicBezTo>
                  <a:cubicBezTo>
                    <a:pt x="614" y="494"/>
                    <a:pt x="614" y="449"/>
                    <a:pt x="611" y="410"/>
                  </a:cubicBezTo>
                  <a:cubicBezTo>
                    <a:pt x="603" y="371"/>
                    <a:pt x="584" y="343"/>
                    <a:pt x="547" y="321"/>
                  </a:cubicBezTo>
                  <a:cubicBezTo>
                    <a:pt x="514" y="301"/>
                    <a:pt x="478" y="285"/>
                    <a:pt x="447" y="260"/>
                  </a:cubicBezTo>
                  <a:lnTo>
                    <a:pt x="358" y="190"/>
                  </a:lnTo>
                  <a:lnTo>
                    <a:pt x="260" y="123"/>
                  </a:lnTo>
                  <a:cubicBezTo>
                    <a:pt x="193" y="78"/>
                    <a:pt x="123" y="39"/>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33" name="Google Shape;5533;p50"/>
          <p:cNvGrpSpPr/>
          <p:nvPr/>
        </p:nvGrpSpPr>
        <p:grpSpPr>
          <a:xfrm>
            <a:off x="-465409" y="2852497"/>
            <a:ext cx="3506529" cy="2561904"/>
            <a:chOff x="-153717" y="2205150"/>
            <a:chExt cx="873727" cy="638353"/>
          </a:xfrm>
        </p:grpSpPr>
        <p:sp>
          <p:nvSpPr>
            <p:cNvPr id="5534" name="Google Shape;5534;p50"/>
            <p:cNvSpPr/>
            <p:nvPr/>
          </p:nvSpPr>
          <p:spPr>
            <a:xfrm rot="10800000">
              <a:off x="-21765" y="2205150"/>
              <a:ext cx="724025" cy="522825"/>
            </a:xfrm>
            <a:custGeom>
              <a:avLst/>
              <a:gdLst/>
              <a:ahLst/>
              <a:cxnLst/>
              <a:rect l="l" t="t" r="r" b="b"/>
              <a:pathLst>
                <a:path w="28961" h="20913" extrusionOk="0">
                  <a:moveTo>
                    <a:pt x="6287" y="1"/>
                  </a:moveTo>
                  <a:cubicBezTo>
                    <a:pt x="5932" y="1"/>
                    <a:pt x="5566" y="26"/>
                    <a:pt x="5189" y="81"/>
                  </a:cubicBezTo>
                  <a:cubicBezTo>
                    <a:pt x="4090" y="243"/>
                    <a:pt x="2876" y="898"/>
                    <a:pt x="2999" y="1880"/>
                  </a:cubicBezTo>
                  <a:cubicBezTo>
                    <a:pt x="3105" y="2703"/>
                    <a:pt x="4115" y="3306"/>
                    <a:pt x="4199" y="4129"/>
                  </a:cubicBezTo>
                  <a:cubicBezTo>
                    <a:pt x="4296" y="5069"/>
                    <a:pt x="3217" y="5669"/>
                    <a:pt x="2408" y="6246"/>
                  </a:cubicBezTo>
                  <a:cubicBezTo>
                    <a:pt x="1481" y="6910"/>
                    <a:pt x="778" y="7803"/>
                    <a:pt x="388" y="8799"/>
                  </a:cubicBezTo>
                  <a:cubicBezTo>
                    <a:pt x="67" y="9619"/>
                    <a:pt x="0" y="10640"/>
                    <a:pt x="681" y="11307"/>
                  </a:cubicBezTo>
                  <a:cubicBezTo>
                    <a:pt x="1384" y="11996"/>
                    <a:pt x="2556" y="12032"/>
                    <a:pt x="3588" y="12088"/>
                  </a:cubicBezTo>
                  <a:cubicBezTo>
                    <a:pt x="4620" y="12144"/>
                    <a:pt x="5842" y="12395"/>
                    <a:pt x="6263" y="13237"/>
                  </a:cubicBezTo>
                  <a:cubicBezTo>
                    <a:pt x="6495" y="13698"/>
                    <a:pt x="6414" y="14219"/>
                    <a:pt x="6286" y="14694"/>
                  </a:cubicBezTo>
                  <a:cubicBezTo>
                    <a:pt x="5873" y="16217"/>
                    <a:pt x="5011" y="17696"/>
                    <a:pt x="5242" y="19272"/>
                  </a:cubicBezTo>
                  <a:cubicBezTo>
                    <a:pt x="5351" y="20003"/>
                    <a:pt x="5859" y="20831"/>
                    <a:pt x="6693" y="20907"/>
                  </a:cubicBezTo>
                  <a:cubicBezTo>
                    <a:pt x="6736" y="20911"/>
                    <a:pt x="6778" y="20913"/>
                    <a:pt x="6821" y="20913"/>
                  </a:cubicBezTo>
                  <a:cubicBezTo>
                    <a:pt x="7300" y="20913"/>
                    <a:pt x="7735" y="20662"/>
                    <a:pt x="8130" y="20421"/>
                  </a:cubicBezTo>
                  <a:cubicBezTo>
                    <a:pt x="9014" y="19886"/>
                    <a:pt x="9898" y="19353"/>
                    <a:pt x="10780" y="18814"/>
                  </a:cubicBezTo>
                  <a:cubicBezTo>
                    <a:pt x="11396" y="18441"/>
                    <a:pt x="12078" y="18051"/>
                    <a:pt x="12826" y="18051"/>
                  </a:cubicBezTo>
                  <a:cubicBezTo>
                    <a:pt x="12894" y="18051"/>
                    <a:pt x="12962" y="18054"/>
                    <a:pt x="13031" y="18061"/>
                  </a:cubicBezTo>
                  <a:cubicBezTo>
                    <a:pt x="14409" y="18195"/>
                    <a:pt x="15163" y="19556"/>
                    <a:pt x="16290" y="20296"/>
                  </a:cubicBezTo>
                  <a:cubicBezTo>
                    <a:pt x="16900" y="20698"/>
                    <a:pt x="17658" y="20907"/>
                    <a:pt x="18405" y="20907"/>
                  </a:cubicBezTo>
                  <a:cubicBezTo>
                    <a:pt x="18861" y="20907"/>
                    <a:pt x="19313" y="20829"/>
                    <a:pt x="19724" y="20669"/>
                  </a:cubicBezTo>
                  <a:cubicBezTo>
                    <a:pt x="20809" y="20248"/>
                    <a:pt x="21568" y="19275"/>
                    <a:pt x="21635" y="18217"/>
                  </a:cubicBezTo>
                  <a:cubicBezTo>
                    <a:pt x="21702" y="17193"/>
                    <a:pt x="21230" y="15958"/>
                    <a:pt x="22067" y="15268"/>
                  </a:cubicBezTo>
                  <a:cubicBezTo>
                    <a:pt x="22386" y="15005"/>
                    <a:pt x="22810" y="14908"/>
                    <a:pt x="23260" y="14908"/>
                  </a:cubicBezTo>
                  <a:cubicBezTo>
                    <a:pt x="23657" y="14908"/>
                    <a:pt x="24074" y="14984"/>
                    <a:pt x="24455" y="15087"/>
                  </a:cubicBezTo>
                  <a:cubicBezTo>
                    <a:pt x="25115" y="15266"/>
                    <a:pt x="25795" y="15504"/>
                    <a:pt x="26459" y="15504"/>
                  </a:cubicBezTo>
                  <a:cubicBezTo>
                    <a:pt x="26615" y="15504"/>
                    <a:pt x="26770" y="15491"/>
                    <a:pt x="26924" y="15461"/>
                  </a:cubicBezTo>
                  <a:cubicBezTo>
                    <a:pt x="28523" y="15146"/>
                    <a:pt x="28897" y="13134"/>
                    <a:pt x="27993" y="11882"/>
                  </a:cubicBezTo>
                  <a:cubicBezTo>
                    <a:pt x="27636" y="11391"/>
                    <a:pt x="27134" y="10936"/>
                    <a:pt x="27050" y="10364"/>
                  </a:cubicBezTo>
                  <a:cubicBezTo>
                    <a:pt x="26933" y="9561"/>
                    <a:pt x="27678" y="8919"/>
                    <a:pt x="28169" y="8252"/>
                  </a:cubicBezTo>
                  <a:cubicBezTo>
                    <a:pt x="28699" y="7530"/>
                    <a:pt x="28961" y="6623"/>
                    <a:pt x="28738" y="5758"/>
                  </a:cubicBezTo>
                  <a:cubicBezTo>
                    <a:pt x="28515" y="4896"/>
                    <a:pt x="27770" y="4107"/>
                    <a:pt x="26799" y="3861"/>
                  </a:cubicBezTo>
                  <a:cubicBezTo>
                    <a:pt x="26453" y="3774"/>
                    <a:pt x="26085" y="3753"/>
                    <a:pt x="25714" y="3753"/>
                  </a:cubicBezTo>
                  <a:cubicBezTo>
                    <a:pt x="25377" y="3753"/>
                    <a:pt x="25037" y="3770"/>
                    <a:pt x="24707" y="3770"/>
                  </a:cubicBezTo>
                  <a:cubicBezTo>
                    <a:pt x="24059" y="3770"/>
                    <a:pt x="23449" y="3705"/>
                    <a:pt x="22977" y="3317"/>
                  </a:cubicBezTo>
                  <a:cubicBezTo>
                    <a:pt x="22092" y="2594"/>
                    <a:pt x="22338" y="1197"/>
                    <a:pt x="21415" y="513"/>
                  </a:cubicBezTo>
                  <a:cubicBezTo>
                    <a:pt x="21056" y="247"/>
                    <a:pt x="20608" y="154"/>
                    <a:pt x="20144" y="154"/>
                  </a:cubicBezTo>
                  <a:cubicBezTo>
                    <a:pt x="19773" y="154"/>
                    <a:pt x="19392" y="213"/>
                    <a:pt x="19040" y="290"/>
                  </a:cubicBezTo>
                  <a:cubicBezTo>
                    <a:pt x="17866" y="555"/>
                    <a:pt x="16739" y="971"/>
                    <a:pt x="15709" y="1520"/>
                  </a:cubicBezTo>
                  <a:cubicBezTo>
                    <a:pt x="14785" y="2016"/>
                    <a:pt x="14375" y="2580"/>
                    <a:pt x="13700" y="2580"/>
                  </a:cubicBezTo>
                  <a:cubicBezTo>
                    <a:pt x="13436" y="2580"/>
                    <a:pt x="13131" y="2493"/>
                    <a:pt x="12738" y="2282"/>
                  </a:cubicBezTo>
                  <a:cubicBezTo>
                    <a:pt x="10646" y="1162"/>
                    <a:pt x="8693" y="1"/>
                    <a:pt x="6287"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35" name="Google Shape;5535;p50"/>
            <p:cNvGrpSpPr/>
            <p:nvPr/>
          </p:nvGrpSpPr>
          <p:grpSpPr>
            <a:xfrm>
              <a:off x="-153717" y="2215161"/>
              <a:ext cx="873727" cy="628342"/>
              <a:chOff x="1088525" y="1343576"/>
              <a:chExt cx="3148566" cy="2264297"/>
            </a:xfrm>
          </p:grpSpPr>
          <p:sp>
            <p:nvSpPr>
              <p:cNvPr id="5536" name="Google Shape;5536;p50"/>
              <p:cNvSpPr/>
              <p:nvPr/>
            </p:nvSpPr>
            <p:spPr>
              <a:xfrm>
                <a:off x="1153377" y="2785600"/>
                <a:ext cx="2956928" cy="822273"/>
              </a:xfrm>
              <a:custGeom>
                <a:avLst/>
                <a:gdLst/>
                <a:ahLst/>
                <a:cxnLst/>
                <a:rect l="l" t="t" r="r" b="b"/>
                <a:pathLst>
                  <a:path w="38528" h="10714" extrusionOk="0">
                    <a:moveTo>
                      <a:pt x="19264" y="1"/>
                    </a:moveTo>
                    <a:cubicBezTo>
                      <a:pt x="14153" y="1"/>
                      <a:pt x="9254" y="564"/>
                      <a:pt x="5642" y="1568"/>
                    </a:cubicBezTo>
                    <a:cubicBezTo>
                      <a:pt x="2029" y="2573"/>
                      <a:pt x="1" y="3937"/>
                      <a:pt x="1" y="5357"/>
                    </a:cubicBezTo>
                    <a:cubicBezTo>
                      <a:pt x="1" y="6777"/>
                      <a:pt x="2029" y="8141"/>
                      <a:pt x="5642" y="9145"/>
                    </a:cubicBezTo>
                    <a:cubicBezTo>
                      <a:pt x="9254" y="10150"/>
                      <a:pt x="14153" y="10713"/>
                      <a:pt x="19264" y="10713"/>
                    </a:cubicBezTo>
                    <a:cubicBezTo>
                      <a:pt x="24372" y="10713"/>
                      <a:pt x="29271" y="10150"/>
                      <a:pt x="32884" y="9145"/>
                    </a:cubicBezTo>
                    <a:cubicBezTo>
                      <a:pt x="36497" y="8141"/>
                      <a:pt x="38528" y="6777"/>
                      <a:pt x="38528" y="5357"/>
                    </a:cubicBezTo>
                    <a:cubicBezTo>
                      <a:pt x="38528" y="3937"/>
                      <a:pt x="36497" y="2573"/>
                      <a:pt x="32884" y="1568"/>
                    </a:cubicBezTo>
                    <a:cubicBezTo>
                      <a:pt x="29271" y="564"/>
                      <a:pt x="24372" y="1"/>
                      <a:pt x="19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7" name="Google Shape;5537;p50"/>
              <p:cNvSpPr/>
              <p:nvPr/>
            </p:nvSpPr>
            <p:spPr>
              <a:xfrm>
                <a:off x="1153377" y="2743619"/>
                <a:ext cx="2956928" cy="822273"/>
              </a:xfrm>
              <a:custGeom>
                <a:avLst/>
                <a:gdLst/>
                <a:ahLst/>
                <a:cxnLst/>
                <a:rect l="l" t="t" r="r" b="b"/>
                <a:pathLst>
                  <a:path w="38528" h="10714" extrusionOk="0">
                    <a:moveTo>
                      <a:pt x="19264" y="1"/>
                    </a:moveTo>
                    <a:cubicBezTo>
                      <a:pt x="14153" y="1"/>
                      <a:pt x="9254" y="564"/>
                      <a:pt x="5642" y="1569"/>
                    </a:cubicBezTo>
                    <a:cubicBezTo>
                      <a:pt x="2029" y="2573"/>
                      <a:pt x="1" y="3937"/>
                      <a:pt x="1" y="5357"/>
                    </a:cubicBezTo>
                    <a:cubicBezTo>
                      <a:pt x="1" y="6777"/>
                      <a:pt x="2029" y="8139"/>
                      <a:pt x="5642" y="9143"/>
                    </a:cubicBezTo>
                    <a:cubicBezTo>
                      <a:pt x="9254" y="10147"/>
                      <a:pt x="14153" y="10714"/>
                      <a:pt x="19264" y="10714"/>
                    </a:cubicBezTo>
                    <a:cubicBezTo>
                      <a:pt x="24372" y="10714"/>
                      <a:pt x="29271" y="10147"/>
                      <a:pt x="32884" y="9143"/>
                    </a:cubicBezTo>
                    <a:cubicBezTo>
                      <a:pt x="36497" y="8139"/>
                      <a:pt x="38528" y="6777"/>
                      <a:pt x="38528" y="5357"/>
                    </a:cubicBezTo>
                    <a:cubicBezTo>
                      <a:pt x="38528" y="3937"/>
                      <a:pt x="36497" y="2573"/>
                      <a:pt x="32884" y="1569"/>
                    </a:cubicBezTo>
                    <a:cubicBezTo>
                      <a:pt x="29271" y="564"/>
                      <a:pt x="24372" y="1"/>
                      <a:pt x="1926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8" name="Google Shape;5538;p50"/>
              <p:cNvSpPr/>
              <p:nvPr/>
            </p:nvSpPr>
            <p:spPr>
              <a:xfrm>
                <a:off x="1088525" y="2596108"/>
                <a:ext cx="3148566" cy="934631"/>
              </a:xfrm>
              <a:custGeom>
                <a:avLst/>
                <a:gdLst/>
                <a:ahLst/>
                <a:cxnLst/>
                <a:rect l="l" t="t" r="r" b="b"/>
                <a:pathLst>
                  <a:path w="41025" h="12178" extrusionOk="0">
                    <a:moveTo>
                      <a:pt x="20514" y="1"/>
                    </a:moveTo>
                    <a:cubicBezTo>
                      <a:pt x="15074" y="1"/>
                      <a:pt x="9857" y="642"/>
                      <a:pt x="6009" y="1783"/>
                    </a:cubicBezTo>
                    <a:cubicBezTo>
                      <a:pt x="2162" y="2927"/>
                      <a:pt x="0" y="4475"/>
                      <a:pt x="0" y="6088"/>
                    </a:cubicBezTo>
                    <a:cubicBezTo>
                      <a:pt x="0" y="7703"/>
                      <a:pt x="2162" y="9252"/>
                      <a:pt x="6009" y="10395"/>
                    </a:cubicBezTo>
                    <a:cubicBezTo>
                      <a:pt x="9857" y="11536"/>
                      <a:pt x="15074" y="12178"/>
                      <a:pt x="20514" y="12178"/>
                    </a:cubicBezTo>
                    <a:cubicBezTo>
                      <a:pt x="25954" y="12178"/>
                      <a:pt x="31171" y="11536"/>
                      <a:pt x="35018" y="10395"/>
                    </a:cubicBezTo>
                    <a:cubicBezTo>
                      <a:pt x="38865" y="9252"/>
                      <a:pt x="41024" y="7703"/>
                      <a:pt x="41024" y="6088"/>
                    </a:cubicBezTo>
                    <a:cubicBezTo>
                      <a:pt x="41024" y="4475"/>
                      <a:pt x="38865" y="2927"/>
                      <a:pt x="35018" y="1783"/>
                    </a:cubicBezTo>
                    <a:cubicBezTo>
                      <a:pt x="31171" y="642"/>
                      <a:pt x="25954" y="1"/>
                      <a:pt x="20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9" name="Google Shape;5539;p50"/>
              <p:cNvSpPr/>
              <p:nvPr/>
            </p:nvSpPr>
            <p:spPr>
              <a:xfrm>
                <a:off x="1184460" y="2624582"/>
                <a:ext cx="2956928" cy="822273"/>
              </a:xfrm>
              <a:custGeom>
                <a:avLst/>
                <a:gdLst/>
                <a:ahLst/>
                <a:cxnLst/>
                <a:rect l="l" t="t" r="r" b="b"/>
                <a:pathLst>
                  <a:path w="38528" h="10714" extrusionOk="0">
                    <a:moveTo>
                      <a:pt x="19264" y="1"/>
                    </a:moveTo>
                    <a:cubicBezTo>
                      <a:pt x="14153" y="1"/>
                      <a:pt x="9254" y="564"/>
                      <a:pt x="5641" y="1568"/>
                    </a:cubicBezTo>
                    <a:cubicBezTo>
                      <a:pt x="2028" y="2573"/>
                      <a:pt x="0" y="3934"/>
                      <a:pt x="0" y="5357"/>
                    </a:cubicBezTo>
                    <a:cubicBezTo>
                      <a:pt x="0" y="6777"/>
                      <a:pt x="2028" y="8138"/>
                      <a:pt x="5641" y="9143"/>
                    </a:cubicBezTo>
                    <a:cubicBezTo>
                      <a:pt x="9254" y="10147"/>
                      <a:pt x="14153" y="10713"/>
                      <a:pt x="19264" y="10713"/>
                    </a:cubicBezTo>
                    <a:cubicBezTo>
                      <a:pt x="24372" y="10713"/>
                      <a:pt x="29271" y="10147"/>
                      <a:pt x="32883" y="9143"/>
                    </a:cubicBezTo>
                    <a:cubicBezTo>
                      <a:pt x="36496" y="8138"/>
                      <a:pt x="38527" y="6777"/>
                      <a:pt x="38527" y="5357"/>
                    </a:cubicBezTo>
                    <a:cubicBezTo>
                      <a:pt x="38527" y="3934"/>
                      <a:pt x="36496" y="2573"/>
                      <a:pt x="32883" y="1568"/>
                    </a:cubicBezTo>
                    <a:cubicBezTo>
                      <a:pt x="29271" y="564"/>
                      <a:pt x="24372" y="1"/>
                      <a:pt x="19264"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0" name="Google Shape;5540;p50"/>
              <p:cNvSpPr/>
              <p:nvPr/>
            </p:nvSpPr>
            <p:spPr>
              <a:xfrm>
                <a:off x="1297894" y="2625426"/>
                <a:ext cx="2729985" cy="759110"/>
              </a:xfrm>
              <a:custGeom>
                <a:avLst/>
                <a:gdLst/>
                <a:ahLst/>
                <a:cxnLst/>
                <a:rect l="l" t="t" r="r" b="b"/>
                <a:pathLst>
                  <a:path w="35571" h="9891" extrusionOk="0">
                    <a:moveTo>
                      <a:pt x="17786" y="1"/>
                    </a:moveTo>
                    <a:cubicBezTo>
                      <a:pt x="13068" y="1"/>
                      <a:pt x="8543" y="522"/>
                      <a:pt x="5209" y="1451"/>
                    </a:cubicBezTo>
                    <a:cubicBezTo>
                      <a:pt x="1873" y="2378"/>
                      <a:pt x="1" y="3636"/>
                      <a:pt x="1" y="4947"/>
                    </a:cubicBezTo>
                    <a:cubicBezTo>
                      <a:pt x="1" y="6258"/>
                      <a:pt x="1873" y="7516"/>
                      <a:pt x="5209" y="8443"/>
                    </a:cubicBezTo>
                    <a:cubicBezTo>
                      <a:pt x="8543" y="9372"/>
                      <a:pt x="13068" y="9891"/>
                      <a:pt x="17786" y="9891"/>
                    </a:cubicBezTo>
                    <a:cubicBezTo>
                      <a:pt x="22503" y="9891"/>
                      <a:pt x="27025" y="9372"/>
                      <a:pt x="30362" y="8443"/>
                    </a:cubicBezTo>
                    <a:cubicBezTo>
                      <a:pt x="33696" y="7516"/>
                      <a:pt x="35571" y="6258"/>
                      <a:pt x="35571" y="4947"/>
                    </a:cubicBezTo>
                    <a:cubicBezTo>
                      <a:pt x="35571" y="3636"/>
                      <a:pt x="33696" y="2378"/>
                      <a:pt x="30362" y="1451"/>
                    </a:cubicBezTo>
                    <a:cubicBezTo>
                      <a:pt x="27025" y="522"/>
                      <a:pt x="22503" y="1"/>
                      <a:pt x="17786"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1" name="Google Shape;5541;p50"/>
              <p:cNvSpPr/>
              <p:nvPr/>
            </p:nvSpPr>
            <p:spPr>
              <a:xfrm>
                <a:off x="2908919" y="2932266"/>
                <a:ext cx="922889" cy="319116"/>
              </a:xfrm>
              <a:custGeom>
                <a:avLst/>
                <a:gdLst/>
                <a:ahLst/>
                <a:cxnLst/>
                <a:rect l="l" t="t" r="r" b="b"/>
                <a:pathLst>
                  <a:path w="12025" h="4158" extrusionOk="0">
                    <a:moveTo>
                      <a:pt x="6012" y="1"/>
                    </a:moveTo>
                    <a:cubicBezTo>
                      <a:pt x="2689" y="1"/>
                      <a:pt x="0" y="932"/>
                      <a:pt x="0" y="2079"/>
                    </a:cubicBezTo>
                    <a:cubicBezTo>
                      <a:pt x="0" y="3226"/>
                      <a:pt x="2689" y="4157"/>
                      <a:pt x="6012" y="4157"/>
                    </a:cubicBezTo>
                    <a:cubicBezTo>
                      <a:pt x="9332" y="4157"/>
                      <a:pt x="12024" y="3226"/>
                      <a:pt x="12024" y="2079"/>
                    </a:cubicBezTo>
                    <a:cubicBezTo>
                      <a:pt x="12024" y="932"/>
                      <a:pt x="9332" y="1"/>
                      <a:pt x="6012"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2" name="Google Shape;5542;p50"/>
              <p:cNvSpPr/>
              <p:nvPr/>
            </p:nvSpPr>
            <p:spPr>
              <a:xfrm>
                <a:off x="1550550" y="2986834"/>
                <a:ext cx="1035324" cy="264549"/>
              </a:xfrm>
              <a:custGeom>
                <a:avLst/>
                <a:gdLst/>
                <a:ahLst/>
                <a:cxnLst/>
                <a:rect l="l" t="t" r="r" b="b"/>
                <a:pathLst>
                  <a:path w="13490" h="3447" extrusionOk="0">
                    <a:moveTo>
                      <a:pt x="6744" y="1"/>
                    </a:moveTo>
                    <a:cubicBezTo>
                      <a:pt x="3019" y="1"/>
                      <a:pt x="1" y="771"/>
                      <a:pt x="1" y="1725"/>
                    </a:cubicBezTo>
                    <a:cubicBezTo>
                      <a:pt x="1" y="2676"/>
                      <a:pt x="3019" y="3446"/>
                      <a:pt x="6744" y="3446"/>
                    </a:cubicBezTo>
                    <a:cubicBezTo>
                      <a:pt x="10468" y="3446"/>
                      <a:pt x="13489" y="2676"/>
                      <a:pt x="13489" y="1725"/>
                    </a:cubicBezTo>
                    <a:cubicBezTo>
                      <a:pt x="13489" y="771"/>
                      <a:pt x="10468" y="1"/>
                      <a:pt x="674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3" name="Google Shape;5543;p50"/>
              <p:cNvSpPr/>
              <p:nvPr/>
            </p:nvSpPr>
            <p:spPr>
              <a:xfrm>
                <a:off x="2896255" y="2574465"/>
                <a:ext cx="947908" cy="140371"/>
              </a:xfrm>
              <a:custGeom>
                <a:avLst/>
                <a:gdLst/>
                <a:ahLst/>
                <a:cxnLst/>
                <a:rect l="l" t="t" r="r" b="b"/>
                <a:pathLst>
                  <a:path w="12351" h="1829" extrusionOk="0">
                    <a:moveTo>
                      <a:pt x="6177" y="1"/>
                    </a:moveTo>
                    <a:cubicBezTo>
                      <a:pt x="2765" y="1"/>
                      <a:pt x="0" y="411"/>
                      <a:pt x="0" y="913"/>
                    </a:cubicBezTo>
                    <a:cubicBezTo>
                      <a:pt x="0" y="1418"/>
                      <a:pt x="2765" y="1828"/>
                      <a:pt x="6177" y="1828"/>
                    </a:cubicBezTo>
                    <a:cubicBezTo>
                      <a:pt x="9586" y="1828"/>
                      <a:pt x="12351" y="1418"/>
                      <a:pt x="12351" y="913"/>
                    </a:cubicBezTo>
                    <a:cubicBezTo>
                      <a:pt x="12351" y="408"/>
                      <a:pt x="9586" y="1"/>
                      <a:pt x="6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4" name="Google Shape;5544;p50"/>
              <p:cNvSpPr/>
              <p:nvPr/>
            </p:nvSpPr>
            <p:spPr>
              <a:xfrm>
                <a:off x="3133714" y="2982152"/>
                <a:ext cx="491031" cy="132389"/>
              </a:xfrm>
              <a:custGeom>
                <a:avLst/>
                <a:gdLst/>
                <a:ahLst/>
                <a:cxnLst/>
                <a:rect l="l" t="t" r="r" b="b"/>
                <a:pathLst>
                  <a:path w="6398" h="1725" extrusionOk="0">
                    <a:moveTo>
                      <a:pt x="575" y="1"/>
                    </a:moveTo>
                    <a:cubicBezTo>
                      <a:pt x="257" y="1"/>
                      <a:pt x="0" y="254"/>
                      <a:pt x="0" y="575"/>
                    </a:cubicBezTo>
                    <a:lnTo>
                      <a:pt x="0" y="1150"/>
                    </a:lnTo>
                    <a:cubicBezTo>
                      <a:pt x="3" y="1468"/>
                      <a:pt x="257" y="1725"/>
                      <a:pt x="575" y="1725"/>
                    </a:cubicBezTo>
                    <a:lnTo>
                      <a:pt x="5823" y="1725"/>
                    </a:lnTo>
                    <a:cubicBezTo>
                      <a:pt x="6141" y="1725"/>
                      <a:pt x="6397" y="1468"/>
                      <a:pt x="6397" y="1150"/>
                    </a:cubicBezTo>
                    <a:lnTo>
                      <a:pt x="6397" y="575"/>
                    </a:lnTo>
                    <a:cubicBezTo>
                      <a:pt x="6397" y="257"/>
                      <a:pt x="6141" y="1"/>
                      <a:pt x="5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5" name="Google Shape;5545;p50"/>
              <p:cNvSpPr/>
              <p:nvPr/>
            </p:nvSpPr>
            <p:spPr>
              <a:xfrm>
                <a:off x="3133714" y="2982383"/>
                <a:ext cx="490340" cy="103993"/>
              </a:xfrm>
              <a:custGeom>
                <a:avLst/>
                <a:gdLst/>
                <a:ahLst/>
                <a:cxnLst/>
                <a:rect l="l" t="t" r="r" b="b"/>
                <a:pathLst>
                  <a:path w="6389" h="1355" extrusionOk="0">
                    <a:moveTo>
                      <a:pt x="519" y="0"/>
                    </a:moveTo>
                    <a:cubicBezTo>
                      <a:pt x="240" y="0"/>
                      <a:pt x="9" y="221"/>
                      <a:pt x="0" y="500"/>
                    </a:cubicBezTo>
                    <a:cubicBezTo>
                      <a:pt x="754" y="862"/>
                      <a:pt x="1540" y="1141"/>
                      <a:pt x="2361" y="1273"/>
                    </a:cubicBezTo>
                    <a:cubicBezTo>
                      <a:pt x="2698" y="1326"/>
                      <a:pt x="3041" y="1355"/>
                      <a:pt x="3384" y="1355"/>
                    </a:cubicBezTo>
                    <a:cubicBezTo>
                      <a:pt x="4126" y="1355"/>
                      <a:pt x="4865" y="1221"/>
                      <a:pt x="5541" y="921"/>
                    </a:cubicBezTo>
                    <a:cubicBezTo>
                      <a:pt x="5834" y="793"/>
                      <a:pt x="6113" y="628"/>
                      <a:pt x="6389" y="458"/>
                    </a:cubicBezTo>
                    <a:cubicBezTo>
                      <a:pt x="6356" y="198"/>
                      <a:pt x="6138" y="0"/>
                      <a:pt x="5873"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6" name="Google Shape;5546;p50"/>
              <p:cNvSpPr/>
              <p:nvPr/>
            </p:nvSpPr>
            <p:spPr>
              <a:xfrm>
                <a:off x="2884666" y="2645381"/>
                <a:ext cx="961032" cy="409294"/>
              </a:xfrm>
              <a:custGeom>
                <a:avLst/>
                <a:gdLst/>
                <a:ahLst/>
                <a:cxnLst/>
                <a:rect l="l" t="t" r="r" b="b"/>
                <a:pathLst>
                  <a:path w="12522" h="5333" extrusionOk="0">
                    <a:moveTo>
                      <a:pt x="12507" y="0"/>
                    </a:moveTo>
                    <a:lnTo>
                      <a:pt x="12507" y="0"/>
                    </a:lnTo>
                    <a:cubicBezTo>
                      <a:pt x="12480" y="500"/>
                      <a:pt x="9723" y="904"/>
                      <a:pt x="6331" y="904"/>
                    </a:cubicBezTo>
                    <a:cubicBezTo>
                      <a:pt x="3081" y="904"/>
                      <a:pt x="417" y="533"/>
                      <a:pt x="171" y="64"/>
                    </a:cubicBezTo>
                    <a:lnTo>
                      <a:pt x="171" y="64"/>
                    </a:lnTo>
                    <a:cubicBezTo>
                      <a:pt x="121" y="447"/>
                      <a:pt x="1" y="2344"/>
                      <a:pt x="2316" y="4110"/>
                    </a:cubicBezTo>
                    <a:cubicBezTo>
                      <a:pt x="3211" y="4793"/>
                      <a:pt x="4805" y="5332"/>
                      <a:pt x="6495" y="5332"/>
                    </a:cubicBezTo>
                    <a:cubicBezTo>
                      <a:pt x="7839" y="5332"/>
                      <a:pt x="9243" y="4991"/>
                      <a:pt x="10404" y="4110"/>
                    </a:cubicBezTo>
                    <a:cubicBezTo>
                      <a:pt x="12521" y="2497"/>
                      <a:pt x="12441" y="254"/>
                      <a:pt x="12441" y="254"/>
                    </a:cubicBezTo>
                    <a:cubicBezTo>
                      <a:pt x="12494" y="165"/>
                      <a:pt x="12513" y="76"/>
                      <a:pt x="12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7" name="Google Shape;5547;p50"/>
              <p:cNvSpPr/>
              <p:nvPr/>
            </p:nvSpPr>
            <p:spPr>
              <a:xfrm>
                <a:off x="2926417" y="2801026"/>
                <a:ext cx="881982" cy="125559"/>
              </a:xfrm>
              <a:custGeom>
                <a:avLst/>
                <a:gdLst/>
                <a:ahLst/>
                <a:cxnLst/>
                <a:rect l="l" t="t" r="r" b="b"/>
                <a:pathLst>
                  <a:path w="11492" h="1636" extrusionOk="0">
                    <a:moveTo>
                      <a:pt x="1" y="0"/>
                    </a:moveTo>
                    <a:lnTo>
                      <a:pt x="1" y="0"/>
                    </a:lnTo>
                    <a:cubicBezTo>
                      <a:pt x="182" y="383"/>
                      <a:pt x="447" y="798"/>
                      <a:pt x="824" y="1217"/>
                    </a:cubicBezTo>
                    <a:cubicBezTo>
                      <a:pt x="2049" y="1473"/>
                      <a:pt x="3814" y="1635"/>
                      <a:pt x="5784" y="1635"/>
                    </a:cubicBezTo>
                    <a:cubicBezTo>
                      <a:pt x="7765" y="1635"/>
                      <a:pt x="9542" y="1471"/>
                      <a:pt x="10767" y="1208"/>
                    </a:cubicBezTo>
                    <a:cubicBezTo>
                      <a:pt x="11093" y="812"/>
                      <a:pt x="11327" y="402"/>
                      <a:pt x="11492" y="23"/>
                    </a:cubicBezTo>
                    <a:lnTo>
                      <a:pt x="11492" y="23"/>
                    </a:lnTo>
                    <a:cubicBezTo>
                      <a:pt x="10318" y="388"/>
                      <a:pt x="8203" y="634"/>
                      <a:pt x="5787" y="634"/>
                    </a:cubicBezTo>
                    <a:cubicBezTo>
                      <a:pt x="3318" y="634"/>
                      <a:pt x="1159" y="38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8" name="Google Shape;5548;p50"/>
              <p:cNvSpPr/>
              <p:nvPr/>
            </p:nvSpPr>
            <p:spPr>
              <a:xfrm>
                <a:off x="3151059" y="2741239"/>
                <a:ext cx="738771" cy="210825"/>
              </a:xfrm>
              <a:custGeom>
                <a:avLst/>
                <a:gdLst/>
                <a:ahLst/>
                <a:cxnLst/>
                <a:rect l="l" t="t" r="r" b="b"/>
                <a:pathLst>
                  <a:path w="9626" h="2747" extrusionOk="0">
                    <a:moveTo>
                      <a:pt x="9241" y="0"/>
                    </a:moveTo>
                    <a:cubicBezTo>
                      <a:pt x="9005" y="0"/>
                      <a:pt x="8606" y="139"/>
                      <a:pt x="8467" y="177"/>
                    </a:cubicBezTo>
                    <a:cubicBezTo>
                      <a:pt x="7868" y="339"/>
                      <a:pt x="7296" y="604"/>
                      <a:pt x="6752" y="902"/>
                    </a:cubicBezTo>
                    <a:cubicBezTo>
                      <a:pt x="5892" y="1374"/>
                      <a:pt x="5089" y="1943"/>
                      <a:pt x="4216" y="2381"/>
                    </a:cubicBezTo>
                    <a:cubicBezTo>
                      <a:pt x="4090" y="2445"/>
                      <a:pt x="3955" y="2507"/>
                      <a:pt x="3814" y="2507"/>
                    </a:cubicBezTo>
                    <a:cubicBezTo>
                      <a:pt x="3796" y="2507"/>
                      <a:pt x="3777" y="2506"/>
                      <a:pt x="3758" y="2504"/>
                    </a:cubicBezTo>
                    <a:cubicBezTo>
                      <a:pt x="3373" y="2462"/>
                      <a:pt x="3239" y="1962"/>
                      <a:pt x="3234" y="1572"/>
                    </a:cubicBezTo>
                    <a:cubicBezTo>
                      <a:pt x="3225" y="1181"/>
                      <a:pt x="3200" y="699"/>
                      <a:pt x="2846" y="534"/>
                    </a:cubicBezTo>
                    <a:lnTo>
                      <a:pt x="2846" y="534"/>
                    </a:lnTo>
                    <a:cubicBezTo>
                      <a:pt x="3066" y="1106"/>
                      <a:pt x="3158" y="1725"/>
                      <a:pt x="3122" y="2339"/>
                    </a:cubicBezTo>
                    <a:cubicBezTo>
                      <a:pt x="2112" y="1814"/>
                      <a:pt x="1066" y="1354"/>
                      <a:pt x="0" y="958"/>
                    </a:cubicBezTo>
                    <a:lnTo>
                      <a:pt x="0" y="958"/>
                    </a:lnTo>
                    <a:cubicBezTo>
                      <a:pt x="494" y="1273"/>
                      <a:pt x="1077" y="1591"/>
                      <a:pt x="1591" y="1834"/>
                    </a:cubicBezTo>
                    <a:cubicBezTo>
                      <a:pt x="1295" y="2208"/>
                      <a:pt x="514" y="2278"/>
                      <a:pt x="62" y="2406"/>
                    </a:cubicBezTo>
                    <a:cubicBezTo>
                      <a:pt x="224" y="2457"/>
                      <a:pt x="393" y="2482"/>
                      <a:pt x="562" y="2482"/>
                    </a:cubicBezTo>
                    <a:cubicBezTo>
                      <a:pt x="943" y="2482"/>
                      <a:pt x="1324" y="2355"/>
                      <a:pt x="1621" y="2116"/>
                    </a:cubicBezTo>
                    <a:cubicBezTo>
                      <a:pt x="1691" y="2060"/>
                      <a:pt x="1761" y="1999"/>
                      <a:pt x="1847" y="1982"/>
                    </a:cubicBezTo>
                    <a:cubicBezTo>
                      <a:pt x="1862" y="1979"/>
                      <a:pt x="1878" y="1978"/>
                      <a:pt x="1893" y="1978"/>
                    </a:cubicBezTo>
                    <a:cubicBezTo>
                      <a:pt x="1993" y="1978"/>
                      <a:pt x="2089" y="2037"/>
                      <a:pt x="2176" y="2091"/>
                    </a:cubicBezTo>
                    <a:cubicBezTo>
                      <a:pt x="2609" y="2364"/>
                      <a:pt x="3086" y="2562"/>
                      <a:pt x="3585" y="2685"/>
                    </a:cubicBezTo>
                    <a:cubicBezTo>
                      <a:pt x="3728" y="2718"/>
                      <a:pt x="3872" y="2746"/>
                      <a:pt x="4017" y="2746"/>
                    </a:cubicBezTo>
                    <a:cubicBezTo>
                      <a:pt x="4053" y="2746"/>
                      <a:pt x="4090" y="2745"/>
                      <a:pt x="4126" y="2741"/>
                    </a:cubicBezTo>
                    <a:cubicBezTo>
                      <a:pt x="4397" y="2710"/>
                      <a:pt x="4637" y="2551"/>
                      <a:pt x="4871" y="2403"/>
                    </a:cubicBezTo>
                    <a:cubicBezTo>
                      <a:pt x="5627" y="1915"/>
                      <a:pt x="6400" y="1457"/>
                      <a:pt x="7187" y="1028"/>
                    </a:cubicBezTo>
                    <a:cubicBezTo>
                      <a:pt x="7580" y="816"/>
                      <a:pt x="7993" y="604"/>
                      <a:pt x="8439" y="581"/>
                    </a:cubicBezTo>
                    <a:cubicBezTo>
                      <a:pt x="8468" y="580"/>
                      <a:pt x="8497" y="580"/>
                      <a:pt x="8527" y="580"/>
                    </a:cubicBezTo>
                    <a:cubicBezTo>
                      <a:pt x="8627" y="580"/>
                      <a:pt x="8728" y="586"/>
                      <a:pt x="8828" y="586"/>
                    </a:cubicBezTo>
                    <a:cubicBezTo>
                      <a:pt x="8946" y="586"/>
                      <a:pt x="9063" y="577"/>
                      <a:pt x="9176" y="539"/>
                    </a:cubicBezTo>
                    <a:cubicBezTo>
                      <a:pt x="9416" y="459"/>
                      <a:pt x="9625" y="177"/>
                      <a:pt x="9380" y="29"/>
                    </a:cubicBezTo>
                    <a:cubicBezTo>
                      <a:pt x="9348" y="9"/>
                      <a:pt x="9299" y="0"/>
                      <a:pt x="9241" y="0"/>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9" name="Google Shape;5549;p50"/>
              <p:cNvSpPr/>
              <p:nvPr/>
            </p:nvSpPr>
            <p:spPr>
              <a:xfrm>
                <a:off x="3151059" y="2815148"/>
                <a:ext cx="128706" cy="65619"/>
              </a:xfrm>
              <a:custGeom>
                <a:avLst/>
                <a:gdLst/>
                <a:ahLst/>
                <a:cxnLst/>
                <a:rect l="l" t="t" r="r" b="b"/>
                <a:pathLst>
                  <a:path w="1677" h="855" extrusionOk="0">
                    <a:moveTo>
                      <a:pt x="0" y="1"/>
                    </a:moveTo>
                    <a:lnTo>
                      <a:pt x="0" y="1"/>
                    </a:lnTo>
                    <a:cubicBezTo>
                      <a:pt x="480" y="307"/>
                      <a:pt x="1047" y="614"/>
                      <a:pt x="1546" y="854"/>
                    </a:cubicBezTo>
                    <a:cubicBezTo>
                      <a:pt x="1593" y="843"/>
                      <a:pt x="1635" y="832"/>
                      <a:pt x="1677" y="832"/>
                    </a:cubicBezTo>
                    <a:cubicBezTo>
                      <a:pt x="1178" y="564"/>
                      <a:pt x="675" y="310"/>
                      <a:pt x="168" y="62"/>
                    </a:cubicBezTo>
                    <a:lnTo>
                      <a:pt x="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0" name="Google Shape;5550;p50"/>
              <p:cNvSpPr/>
              <p:nvPr/>
            </p:nvSpPr>
            <p:spPr>
              <a:xfrm>
                <a:off x="3156202" y="2756896"/>
                <a:ext cx="723345" cy="195476"/>
              </a:xfrm>
              <a:custGeom>
                <a:avLst/>
                <a:gdLst/>
                <a:ahLst/>
                <a:cxnLst/>
                <a:rect l="l" t="t" r="r" b="b"/>
                <a:pathLst>
                  <a:path w="9425" h="2547" extrusionOk="0">
                    <a:moveTo>
                      <a:pt x="9424" y="1"/>
                    </a:moveTo>
                    <a:cubicBezTo>
                      <a:pt x="8936" y="31"/>
                      <a:pt x="8453" y="137"/>
                      <a:pt x="7979" y="252"/>
                    </a:cubicBezTo>
                    <a:cubicBezTo>
                      <a:pt x="7812" y="294"/>
                      <a:pt x="7647" y="335"/>
                      <a:pt x="7491" y="402"/>
                    </a:cubicBezTo>
                    <a:cubicBezTo>
                      <a:pt x="7365" y="455"/>
                      <a:pt x="7245" y="525"/>
                      <a:pt x="7131" y="595"/>
                    </a:cubicBezTo>
                    <a:cubicBezTo>
                      <a:pt x="6964" y="693"/>
                      <a:pt x="6796" y="793"/>
                      <a:pt x="6629" y="891"/>
                    </a:cubicBezTo>
                    <a:cubicBezTo>
                      <a:pt x="5903" y="1320"/>
                      <a:pt x="5195" y="1742"/>
                      <a:pt x="4467" y="2163"/>
                    </a:cubicBezTo>
                    <a:cubicBezTo>
                      <a:pt x="4285" y="2269"/>
                      <a:pt x="4101" y="2372"/>
                      <a:pt x="3895" y="2419"/>
                    </a:cubicBezTo>
                    <a:cubicBezTo>
                      <a:pt x="3882" y="2422"/>
                      <a:pt x="3868" y="2423"/>
                      <a:pt x="3855" y="2423"/>
                    </a:cubicBezTo>
                    <a:cubicBezTo>
                      <a:pt x="3764" y="2423"/>
                      <a:pt x="3678" y="2370"/>
                      <a:pt x="3588" y="2358"/>
                    </a:cubicBezTo>
                    <a:cubicBezTo>
                      <a:pt x="3515" y="2350"/>
                      <a:pt x="3437" y="2339"/>
                      <a:pt x="3370" y="2302"/>
                    </a:cubicBezTo>
                    <a:cubicBezTo>
                      <a:pt x="3250" y="2238"/>
                      <a:pt x="3175" y="2113"/>
                      <a:pt x="3147" y="1979"/>
                    </a:cubicBezTo>
                    <a:cubicBezTo>
                      <a:pt x="3116" y="1850"/>
                      <a:pt x="3122" y="1714"/>
                      <a:pt x="3119" y="1577"/>
                    </a:cubicBezTo>
                    <a:cubicBezTo>
                      <a:pt x="3111" y="1150"/>
                      <a:pt x="2994" y="723"/>
                      <a:pt x="2798" y="344"/>
                    </a:cubicBezTo>
                    <a:cubicBezTo>
                      <a:pt x="2793" y="341"/>
                      <a:pt x="2785" y="333"/>
                      <a:pt x="2779" y="330"/>
                    </a:cubicBezTo>
                    <a:lnTo>
                      <a:pt x="2779" y="330"/>
                    </a:lnTo>
                    <a:cubicBezTo>
                      <a:pt x="2994" y="902"/>
                      <a:pt x="3091" y="1518"/>
                      <a:pt x="3055" y="2129"/>
                    </a:cubicBezTo>
                    <a:cubicBezTo>
                      <a:pt x="3058" y="2140"/>
                      <a:pt x="3058" y="2149"/>
                      <a:pt x="3050" y="2160"/>
                    </a:cubicBezTo>
                    <a:cubicBezTo>
                      <a:pt x="3041" y="2176"/>
                      <a:pt x="3023" y="2182"/>
                      <a:pt x="3004" y="2182"/>
                    </a:cubicBezTo>
                    <a:cubicBezTo>
                      <a:pt x="2986" y="2182"/>
                      <a:pt x="2968" y="2178"/>
                      <a:pt x="2952" y="2171"/>
                    </a:cubicBezTo>
                    <a:cubicBezTo>
                      <a:pt x="2539" y="2007"/>
                      <a:pt x="2162" y="1739"/>
                      <a:pt x="1719" y="1669"/>
                    </a:cubicBezTo>
                    <a:cubicBezTo>
                      <a:pt x="1263" y="2027"/>
                      <a:pt x="696" y="2204"/>
                      <a:pt x="120" y="2204"/>
                    </a:cubicBezTo>
                    <a:cubicBezTo>
                      <a:pt x="86" y="2204"/>
                      <a:pt x="51" y="2203"/>
                      <a:pt x="17" y="2202"/>
                    </a:cubicBezTo>
                    <a:cubicBezTo>
                      <a:pt x="9" y="2202"/>
                      <a:pt x="6" y="2202"/>
                      <a:pt x="0" y="2205"/>
                    </a:cubicBezTo>
                    <a:cubicBezTo>
                      <a:pt x="161" y="2257"/>
                      <a:pt x="330" y="2283"/>
                      <a:pt x="500" y="2283"/>
                    </a:cubicBezTo>
                    <a:cubicBezTo>
                      <a:pt x="880" y="2283"/>
                      <a:pt x="1262" y="2155"/>
                      <a:pt x="1557" y="1917"/>
                    </a:cubicBezTo>
                    <a:cubicBezTo>
                      <a:pt x="1627" y="1862"/>
                      <a:pt x="1696" y="1797"/>
                      <a:pt x="1786" y="1781"/>
                    </a:cubicBezTo>
                    <a:cubicBezTo>
                      <a:pt x="1801" y="1778"/>
                      <a:pt x="1816" y="1776"/>
                      <a:pt x="1830" y="1776"/>
                    </a:cubicBezTo>
                    <a:cubicBezTo>
                      <a:pt x="1929" y="1776"/>
                      <a:pt x="2025" y="1836"/>
                      <a:pt x="2112" y="1892"/>
                    </a:cubicBezTo>
                    <a:cubicBezTo>
                      <a:pt x="2547" y="2160"/>
                      <a:pt x="3022" y="2361"/>
                      <a:pt x="3521" y="2484"/>
                    </a:cubicBezTo>
                    <a:cubicBezTo>
                      <a:pt x="3662" y="2517"/>
                      <a:pt x="3805" y="2546"/>
                      <a:pt x="3948" y="2546"/>
                    </a:cubicBezTo>
                    <a:cubicBezTo>
                      <a:pt x="3986" y="2546"/>
                      <a:pt x="4024" y="2544"/>
                      <a:pt x="4062" y="2539"/>
                    </a:cubicBezTo>
                    <a:cubicBezTo>
                      <a:pt x="4338" y="2506"/>
                      <a:pt x="4578" y="2353"/>
                      <a:pt x="4807" y="2202"/>
                    </a:cubicBezTo>
                    <a:cubicBezTo>
                      <a:pt x="5566" y="1716"/>
                      <a:pt x="6336" y="1256"/>
                      <a:pt x="7123" y="827"/>
                    </a:cubicBezTo>
                    <a:cubicBezTo>
                      <a:pt x="7519" y="612"/>
                      <a:pt x="7929" y="402"/>
                      <a:pt x="8375" y="380"/>
                    </a:cubicBezTo>
                    <a:cubicBezTo>
                      <a:pt x="8398" y="379"/>
                      <a:pt x="8422" y="379"/>
                      <a:pt x="8445" y="379"/>
                    </a:cubicBezTo>
                    <a:cubicBezTo>
                      <a:pt x="8549" y="379"/>
                      <a:pt x="8653" y="385"/>
                      <a:pt x="8756" y="385"/>
                    </a:cubicBezTo>
                    <a:cubicBezTo>
                      <a:pt x="8877" y="385"/>
                      <a:pt x="8997" y="377"/>
                      <a:pt x="9112" y="338"/>
                    </a:cubicBezTo>
                    <a:cubicBezTo>
                      <a:pt x="9276" y="282"/>
                      <a:pt x="9421" y="137"/>
                      <a:pt x="9424"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1" name="Google Shape;5551;p50"/>
              <p:cNvSpPr/>
              <p:nvPr/>
            </p:nvSpPr>
            <p:spPr>
              <a:xfrm>
                <a:off x="3553374" y="2748147"/>
                <a:ext cx="179512" cy="154262"/>
              </a:xfrm>
              <a:custGeom>
                <a:avLst/>
                <a:gdLst/>
                <a:ahLst/>
                <a:cxnLst/>
                <a:rect l="l" t="t" r="r" b="b"/>
                <a:pathLst>
                  <a:path w="2339" h="2010" extrusionOk="0">
                    <a:moveTo>
                      <a:pt x="1169" y="0"/>
                    </a:moveTo>
                    <a:cubicBezTo>
                      <a:pt x="1007" y="0"/>
                      <a:pt x="846" y="84"/>
                      <a:pt x="762" y="251"/>
                    </a:cubicBezTo>
                    <a:lnTo>
                      <a:pt x="687" y="405"/>
                    </a:lnTo>
                    <a:lnTo>
                      <a:pt x="516" y="430"/>
                    </a:lnTo>
                    <a:cubicBezTo>
                      <a:pt x="145" y="486"/>
                      <a:pt x="0" y="938"/>
                      <a:pt x="265" y="1197"/>
                    </a:cubicBezTo>
                    <a:lnTo>
                      <a:pt x="385" y="1314"/>
                    </a:lnTo>
                    <a:lnTo>
                      <a:pt x="357" y="1482"/>
                    </a:lnTo>
                    <a:cubicBezTo>
                      <a:pt x="309" y="1774"/>
                      <a:pt x="540" y="2010"/>
                      <a:pt x="802" y="2010"/>
                    </a:cubicBezTo>
                    <a:cubicBezTo>
                      <a:pt x="872" y="2010"/>
                      <a:pt x="944" y="1993"/>
                      <a:pt x="1013" y="1956"/>
                    </a:cubicBezTo>
                    <a:lnTo>
                      <a:pt x="1166" y="1875"/>
                    </a:lnTo>
                    <a:lnTo>
                      <a:pt x="1320" y="1956"/>
                    </a:lnTo>
                    <a:cubicBezTo>
                      <a:pt x="1390" y="1993"/>
                      <a:pt x="1462" y="2010"/>
                      <a:pt x="1532" y="2010"/>
                    </a:cubicBezTo>
                    <a:cubicBezTo>
                      <a:pt x="1795" y="2010"/>
                      <a:pt x="2026" y="1773"/>
                      <a:pt x="1976" y="1482"/>
                    </a:cubicBezTo>
                    <a:lnTo>
                      <a:pt x="1948" y="1314"/>
                    </a:lnTo>
                    <a:lnTo>
                      <a:pt x="2070" y="1197"/>
                    </a:lnTo>
                    <a:cubicBezTo>
                      <a:pt x="2338" y="935"/>
                      <a:pt x="2190" y="480"/>
                      <a:pt x="1819" y="430"/>
                    </a:cubicBezTo>
                    <a:lnTo>
                      <a:pt x="1649" y="405"/>
                    </a:lnTo>
                    <a:lnTo>
                      <a:pt x="1571" y="251"/>
                    </a:lnTo>
                    <a:cubicBezTo>
                      <a:pt x="1490" y="84"/>
                      <a:pt x="1330" y="0"/>
                      <a:pt x="1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2" name="Google Shape;5552;p50"/>
              <p:cNvSpPr/>
              <p:nvPr/>
            </p:nvSpPr>
            <p:spPr>
              <a:xfrm>
                <a:off x="3566191" y="2759736"/>
                <a:ext cx="152728" cy="131699"/>
              </a:xfrm>
              <a:custGeom>
                <a:avLst/>
                <a:gdLst/>
                <a:ahLst/>
                <a:cxnLst/>
                <a:rect l="l" t="t" r="r" b="b"/>
                <a:pathLst>
                  <a:path w="1990" h="1716" extrusionOk="0">
                    <a:moveTo>
                      <a:pt x="1001" y="1"/>
                    </a:moveTo>
                    <a:cubicBezTo>
                      <a:pt x="865" y="1"/>
                      <a:pt x="727" y="71"/>
                      <a:pt x="656" y="212"/>
                    </a:cubicBezTo>
                    <a:lnTo>
                      <a:pt x="589" y="346"/>
                    </a:lnTo>
                    <a:lnTo>
                      <a:pt x="442" y="365"/>
                    </a:lnTo>
                    <a:cubicBezTo>
                      <a:pt x="129" y="410"/>
                      <a:pt x="1" y="798"/>
                      <a:pt x="230" y="1021"/>
                    </a:cubicBezTo>
                    <a:lnTo>
                      <a:pt x="336" y="1121"/>
                    </a:lnTo>
                    <a:lnTo>
                      <a:pt x="310" y="1267"/>
                    </a:lnTo>
                    <a:cubicBezTo>
                      <a:pt x="266" y="1514"/>
                      <a:pt x="466" y="1715"/>
                      <a:pt x="691" y="1715"/>
                    </a:cubicBezTo>
                    <a:cubicBezTo>
                      <a:pt x="750" y="1715"/>
                      <a:pt x="810" y="1701"/>
                      <a:pt x="868" y="1671"/>
                    </a:cubicBezTo>
                    <a:lnTo>
                      <a:pt x="997" y="1601"/>
                    </a:lnTo>
                    <a:lnTo>
                      <a:pt x="1125" y="1671"/>
                    </a:lnTo>
                    <a:cubicBezTo>
                      <a:pt x="1184" y="1702"/>
                      <a:pt x="1245" y="1716"/>
                      <a:pt x="1304" y="1716"/>
                    </a:cubicBezTo>
                    <a:cubicBezTo>
                      <a:pt x="1529" y="1716"/>
                      <a:pt x="1725" y="1514"/>
                      <a:pt x="1683" y="1267"/>
                    </a:cubicBezTo>
                    <a:lnTo>
                      <a:pt x="1661" y="1121"/>
                    </a:lnTo>
                    <a:lnTo>
                      <a:pt x="1764" y="1021"/>
                    </a:lnTo>
                    <a:cubicBezTo>
                      <a:pt x="1990" y="798"/>
                      <a:pt x="1864" y="416"/>
                      <a:pt x="1552" y="365"/>
                    </a:cubicBezTo>
                    <a:lnTo>
                      <a:pt x="1404" y="346"/>
                    </a:lnTo>
                    <a:lnTo>
                      <a:pt x="1340" y="212"/>
                    </a:lnTo>
                    <a:cubicBezTo>
                      <a:pt x="1273" y="71"/>
                      <a:pt x="1138"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3" name="Google Shape;5553;p50"/>
              <p:cNvSpPr/>
              <p:nvPr/>
            </p:nvSpPr>
            <p:spPr>
              <a:xfrm>
                <a:off x="3579085" y="2769790"/>
                <a:ext cx="140525" cy="126403"/>
              </a:xfrm>
              <a:custGeom>
                <a:avLst/>
                <a:gdLst/>
                <a:ahLst/>
                <a:cxnLst/>
                <a:rect l="l" t="t" r="r" b="b"/>
                <a:pathLst>
                  <a:path w="1831" h="1647" extrusionOk="0">
                    <a:moveTo>
                      <a:pt x="1830" y="778"/>
                    </a:moveTo>
                    <a:cubicBezTo>
                      <a:pt x="1628" y="910"/>
                      <a:pt x="1524" y="958"/>
                      <a:pt x="1420" y="958"/>
                    </a:cubicBezTo>
                    <a:cubicBezTo>
                      <a:pt x="1333" y="958"/>
                      <a:pt x="1246" y="925"/>
                      <a:pt x="1102" y="879"/>
                    </a:cubicBezTo>
                    <a:cubicBezTo>
                      <a:pt x="1099" y="878"/>
                      <a:pt x="1097" y="877"/>
                      <a:pt x="1094" y="877"/>
                    </a:cubicBezTo>
                    <a:cubicBezTo>
                      <a:pt x="1070" y="877"/>
                      <a:pt x="1097" y="935"/>
                      <a:pt x="1099" y="968"/>
                    </a:cubicBezTo>
                    <a:lnTo>
                      <a:pt x="1099" y="968"/>
                    </a:lnTo>
                    <a:cubicBezTo>
                      <a:pt x="1045" y="944"/>
                      <a:pt x="991" y="924"/>
                      <a:pt x="940" y="910"/>
                    </a:cubicBezTo>
                    <a:cubicBezTo>
                      <a:pt x="940" y="909"/>
                      <a:pt x="939" y="909"/>
                      <a:pt x="938" y="909"/>
                    </a:cubicBezTo>
                    <a:cubicBezTo>
                      <a:pt x="938" y="909"/>
                      <a:pt x="937" y="909"/>
                      <a:pt x="936" y="910"/>
                    </a:cubicBezTo>
                    <a:lnTo>
                      <a:pt x="936" y="910"/>
                    </a:lnTo>
                    <a:cubicBezTo>
                      <a:pt x="938" y="912"/>
                      <a:pt x="939" y="913"/>
                      <a:pt x="940" y="915"/>
                    </a:cubicBezTo>
                    <a:cubicBezTo>
                      <a:pt x="971" y="957"/>
                      <a:pt x="1027" y="979"/>
                      <a:pt x="1080" y="990"/>
                    </a:cubicBezTo>
                    <a:cubicBezTo>
                      <a:pt x="1082" y="991"/>
                      <a:pt x="1084" y="991"/>
                      <a:pt x="1086" y="991"/>
                    </a:cubicBezTo>
                    <a:cubicBezTo>
                      <a:pt x="1097" y="991"/>
                      <a:pt x="1100" y="982"/>
                      <a:pt x="1099" y="968"/>
                    </a:cubicBezTo>
                    <a:lnTo>
                      <a:pt x="1099" y="968"/>
                    </a:lnTo>
                    <a:cubicBezTo>
                      <a:pt x="1282" y="1050"/>
                      <a:pt x="1478" y="1174"/>
                      <a:pt x="1646" y="1236"/>
                    </a:cubicBezTo>
                    <a:cubicBezTo>
                      <a:pt x="1646" y="1225"/>
                      <a:pt x="1646" y="1214"/>
                      <a:pt x="1641" y="1200"/>
                    </a:cubicBezTo>
                    <a:lnTo>
                      <a:pt x="1613" y="1032"/>
                    </a:lnTo>
                    <a:lnTo>
                      <a:pt x="1735" y="915"/>
                    </a:lnTo>
                    <a:cubicBezTo>
                      <a:pt x="1777" y="873"/>
                      <a:pt x="1808" y="826"/>
                      <a:pt x="1830" y="778"/>
                    </a:cubicBezTo>
                    <a:close/>
                    <a:moveTo>
                      <a:pt x="410" y="0"/>
                    </a:moveTo>
                    <a:lnTo>
                      <a:pt x="352" y="120"/>
                    </a:lnTo>
                    <a:lnTo>
                      <a:pt x="254" y="134"/>
                    </a:lnTo>
                    <a:cubicBezTo>
                      <a:pt x="354" y="287"/>
                      <a:pt x="455" y="444"/>
                      <a:pt x="558" y="597"/>
                    </a:cubicBezTo>
                    <a:cubicBezTo>
                      <a:pt x="586" y="639"/>
                      <a:pt x="614" y="681"/>
                      <a:pt x="614" y="728"/>
                    </a:cubicBezTo>
                    <a:cubicBezTo>
                      <a:pt x="614" y="778"/>
                      <a:pt x="580" y="823"/>
                      <a:pt x="547" y="851"/>
                    </a:cubicBezTo>
                    <a:cubicBezTo>
                      <a:pt x="511" y="882"/>
                      <a:pt x="466" y="901"/>
                      <a:pt x="421" y="915"/>
                    </a:cubicBezTo>
                    <a:cubicBezTo>
                      <a:pt x="352" y="940"/>
                      <a:pt x="282" y="951"/>
                      <a:pt x="209" y="963"/>
                    </a:cubicBezTo>
                    <a:cubicBezTo>
                      <a:pt x="142" y="974"/>
                      <a:pt x="70" y="977"/>
                      <a:pt x="0" y="982"/>
                    </a:cubicBezTo>
                    <a:lnTo>
                      <a:pt x="64" y="1027"/>
                    </a:lnTo>
                    <a:lnTo>
                      <a:pt x="56" y="1074"/>
                    </a:lnTo>
                    <a:cubicBezTo>
                      <a:pt x="254" y="1027"/>
                      <a:pt x="449" y="949"/>
                      <a:pt x="650" y="949"/>
                    </a:cubicBezTo>
                    <a:cubicBezTo>
                      <a:pt x="661" y="949"/>
                      <a:pt x="675" y="949"/>
                      <a:pt x="686" y="957"/>
                    </a:cubicBezTo>
                    <a:cubicBezTo>
                      <a:pt x="698" y="960"/>
                      <a:pt x="700" y="971"/>
                      <a:pt x="706" y="977"/>
                    </a:cubicBezTo>
                    <a:cubicBezTo>
                      <a:pt x="784" y="1091"/>
                      <a:pt x="790" y="1239"/>
                      <a:pt x="784" y="1378"/>
                    </a:cubicBezTo>
                    <a:cubicBezTo>
                      <a:pt x="781" y="1465"/>
                      <a:pt x="770" y="1548"/>
                      <a:pt x="759" y="1632"/>
                    </a:cubicBezTo>
                    <a:lnTo>
                      <a:pt x="837" y="1590"/>
                    </a:lnTo>
                    <a:lnTo>
                      <a:pt x="940" y="1646"/>
                    </a:lnTo>
                    <a:cubicBezTo>
                      <a:pt x="921" y="1548"/>
                      <a:pt x="901" y="1448"/>
                      <a:pt x="887" y="1348"/>
                    </a:cubicBezTo>
                    <a:cubicBezTo>
                      <a:pt x="879" y="1256"/>
                      <a:pt x="868" y="1166"/>
                      <a:pt x="884" y="1074"/>
                    </a:cubicBezTo>
                    <a:cubicBezTo>
                      <a:pt x="887" y="1057"/>
                      <a:pt x="896" y="1035"/>
                      <a:pt x="910" y="1027"/>
                    </a:cubicBezTo>
                    <a:cubicBezTo>
                      <a:pt x="925" y="1014"/>
                      <a:pt x="916" y="916"/>
                      <a:pt x="936" y="910"/>
                    </a:cubicBezTo>
                    <a:lnTo>
                      <a:pt x="936" y="910"/>
                    </a:lnTo>
                    <a:cubicBezTo>
                      <a:pt x="880" y="829"/>
                      <a:pt x="908" y="712"/>
                      <a:pt x="949" y="622"/>
                    </a:cubicBezTo>
                    <a:cubicBezTo>
                      <a:pt x="1046" y="416"/>
                      <a:pt x="1214" y="254"/>
                      <a:pt x="1409" y="134"/>
                    </a:cubicBezTo>
                    <a:lnTo>
                      <a:pt x="1314" y="120"/>
                    </a:lnTo>
                    <a:lnTo>
                      <a:pt x="1264" y="22"/>
                    </a:lnTo>
                    <a:cubicBezTo>
                      <a:pt x="1147" y="207"/>
                      <a:pt x="1024" y="393"/>
                      <a:pt x="907" y="583"/>
                    </a:cubicBezTo>
                    <a:cubicBezTo>
                      <a:pt x="884" y="617"/>
                      <a:pt x="859" y="656"/>
                      <a:pt x="826" y="684"/>
                    </a:cubicBezTo>
                    <a:cubicBezTo>
                      <a:pt x="803" y="705"/>
                      <a:pt x="769" y="719"/>
                      <a:pt x="735" y="719"/>
                    </a:cubicBezTo>
                    <a:cubicBezTo>
                      <a:pt x="724" y="719"/>
                      <a:pt x="713" y="718"/>
                      <a:pt x="703" y="714"/>
                    </a:cubicBezTo>
                    <a:cubicBezTo>
                      <a:pt x="647" y="700"/>
                      <a:pt x="619" y="645"/>
                      <a:pt x="594" y="594"/>
                    </a:cubicBezTo>
                    <a:cubicBezTo>
                      <a:pt x="511" y="405"/>
                      <a:pt x="449" y="204"/>
                      <a:pt x="41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4" name="Google Shape;5554;p50"/>
              <p:cNvSpPr/>
              <p:nvPr/>
            </p:nvSpPr>
            <p:spPr>
              <a:xfrm>
                <a:off x="3613929" y="2796498"/>
                <a:ext cx="57944" cy="57944"/>
              </a:xfrm>
              <a:custGeom>
                <a:avLst/>
                <a:gdLst/>
                <a:ahLst/>
                <a:cxnLst/>
                <a:rect l="l" t="t" r="r" b="b"/>
                <a:pathLst>
                  <a:path w="755" h="755" extrusionOk="0">
                    <a:moveTo>
                      <a:pt x="377" y="1"/>
                    </a:moveTo>
                    <a:cubicBezTo>
                      <a:pt x="171" y="1"/>
                      <a:pt x="1" y="171"/>
                      <a:pt x="1" y="377"/>
                    </a:cubicBezTo>
                    <a:cubicBezTo>
                      <a:pt x="1" y="587"/>
                      <a:pt x="171" y="754"/>
                      <a:pt x="377" y="754"/>
                    </a:cubicBezTo>
                    <a:cubicBezTo>
                      <a:pt x="587" y="754"/>
                      <a:pt x="754" y="587"/>
                      <a:pt x="754" y="377"/>
                    </a:cubicBezTo>
                    <a:cubicBezTo>
                      <a:pt x="754" y="171"/>
                      <a:pt x="587" y="1"/>
                      <a:pt x="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5" name="Google Shape;5555;p50"/>
              <p:cNvSpPr/>
              <p:nvPr/>
            </p:nvSpPr>
            <p:spPr>
              <a:xfrm>
                <a:off x="3620145" y="2805708"/>
                <a:ext cx="46125" cy="39678"/>
              </a:xfrm>
              <a:custGeom>
                <a:avLst/>
                <a:gdLst/>
                <a:ahLst/>
                <a:cxnLst/>
                <a:rect l="l" t="t" r="r" b="b"/>
                <a:pathLst>
                  <a:path w="601" h="517" extrusionOk="0">
                    <a:moveTo>
                      <a:pt x="299" y="1"/>
                    </a:moveTo>
                    <a:cubicBezTo>
                      <a:pt x="257" y="1"/>
                      <a:pt x="217" y="23"/>
                      <a:pt x="196" y="68"/>
                    </a:cubicBezTo>
                    <a:lnTo>
                      <a:pt x="177" y="104"/>
                    </a:lnTo>
                    <a:lnTo>
                      <a:pt x="135" y="112"/>
                    </a:lnTo>
                    <a:cubicBezTo>
                      <a:pt x="40" y="126"/>
                      <a:pt x="1" y="244"/>
                      <a:pt x="71" y="308"/>
                    </a:cubicBezTo>
                    <a:lnTo>
                      <a:pt x="101" y="338"/>
                    </a:lnTo>
                    <a:lnTo>
                      <a:pt x="96" y="380"/>
                    </a:lnTo>
                    <a:cubicBezTo>
                      <a:pt x="82" y="455"/>
                      <a:pt x="143" y="516"/>
                      <a:pt x="210" y="516"/>
                    </a:cubicBezTo>
                    <a:cubicBezTo>
                      <a:pt x="227" y="516"/>
                      <a:pt x="246" y="512"/>
                      <a:pt x="263" y="503"/>
                    </a:cubicBezTo>
                    <a:lnTo>
                      <a:pt x="302" y="481"/>
                    </a:lnTo>
                    <a:lnTo>
                      <a:pt x="338" y="503"/>
                    </a:lnTo>
                    <a:cubicBezTo>
                      <a:pt x="356" y="512"/>
                      <a:pt x="374" y="516"/>
                      <a:pt x="392" y="516"/>
                    </a:cubicBezTo>
                    <a:cubicBezTo>
                      <a:pt x="460" y="516"/>
                      <a:pt x="521" y="455"/>
                      <a:pt x="506" y="380"/>
                    </a:cubicBezTo>
                    <a:lnTo>
                      <a:pt x="500" y="338"/>
                    </a:lnTo>
                    <a:lnTo>
                      <a:pt x="531" y="308"/>
                    </a:lnTo>
                    <a:cubicBezTo>
                      <a:pt x="601" y="241"/>
                      <a:pt x="562" y="121"/>
                      <a:pt x="469" y="112"/>
                    </a:cubicBezTo>
                    <a:lnTo>
                      <a:pt x="428" y="104"/>
                    </a:lnTo>
                    <a:lnTo>
                      <a:pt x="405" y="68"/>
                    </a:lnTo>
                    <a:cubicBezTo>
                      <a:pt x="382" y="23"/>
                      <a:pt x="340" y="1"/>
                      <a:pt x="299"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6" name="Google Shape;5556;p50"/>
              <p:cNvSpPr/>
              <p:nvPr/>
            </p:nvSpPr>
            <p:spPr>
              <a:xfrm>
                <a:off x="3628281" y="2810466"/>
                <a:ext cx="29855" cy="30008"/>
              </a:xfrm>
              <a:custGeom>
                <a:avLst/>
                <a:gdLst/>
                <a:ahLst/>
                <a:cxnLst/>
                <a:rect l="l" t="t" r="r" b="b"/>
                <a:pathLst>
                  <a:path w="389" h="391" extrusionOk="0">
                    <a:moveTo>
                      <a:pt x="196" y="0"/>
                    </a:moveTo>
                    <a:cubicBezTo>
                      <a:pt x="87" y="0"/>
                      <a:pt x="1" y="87"/>
                      <a:pt x="1" y="195"/>
                    </a:cubicBezTo>
                    <a:cubicBezTo>
                      <a:pt x="1" y="304"/>
                      <a:pt x="87" y="391"/>
                      <a:pt x="196" y="391"/>
                    </a:cubicBezTo>
                    <a:cubicBezTo>
                      <a:pt x="302" y="391"/>
                      <a:pt x="389" y="304"/>
                      <a:pt x="389" y="195"/>
                    </a:cubicBezTo>
                    <a:cubicBezTo>
                      <a:pt x="389" y="89"/>
                      <a:pt x="302" y="0"/>
                      <a:pt x="19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7" name="Google Shape;5557;p50"/>
              <p:cNvSpPr/>
              <p:nvPr/>
            </p:nvSpPr>
            <p:spPr>
              <a:xfrm>
                <a:off x="3638795" y="2781302"/>
                <a:ext cx="7982" cy="89564"/>
              </a:xfrm>
              <a:custGeom>
                <a:avLst/>
                <a:gdLst/>
                <a:ahLst/>
                <a:cxnLst/>
                <a:rect l="l" t="t" r="r" b="b"/>
                <a:pathLst>
                  <a:path w="104" h="1167" extrusionOk="0">
                    <a:moveTo>
                      <a:pt x="0" y="1"/>
                    </a:moveTo>
                    <a:lnTo>
                      <a:pt x="0" y="1167"/>
                    </a:lnTo>
                    <a:lnTo>
                      <a:pt x="104" y="1167"/>
                    </a:lnTo>
                    <a:lnTo>
                      <a:pt x="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8" name="Google Shape;5558;p50"/>
              <p:cNvSpPr/>
              <p:nvPr/>
            </p:nvSpPr>
            <p:spPr>
              <a:xfrm>
                <a:off x="3638335" y="2773627"/>
                <a:ext cx="9133" cy="9056"/>
              </a:xfrm>
              <a:custGeom>
                <a:avLst/>
                <a:gdLst/>
                <a:ahLst/>
                <a:cxnLst/>
                <a:rect l="l" t="t" r="r" b="b"/>
                <a:pathLst>
                  <a:path w="119" h="118" extrusionOk="0">
                    <a:moveTo>
                      <a:pt x="59" y="0"/>
                    </a:moveTo>
                    <a:cubicBezTo>
                      <a:pt x="26" y="0"/>
                      <a:pt x="1" y="25"/>
                      <a:pt x="1" y="59"/>
                    </a:cubicBezTo>
                    <a:cubicBezTo>
                      <a:pt x="1" y="90"/>
                      <a:pt x="29" y="117"/>
                      <a:pt x="59" y="117"/>
                    </a:cubicBezTo>
                    <a:cubicBezTo>
                      <a:pt x="93" y="117"/>
                      <a:pt x="118" y="90"/>
                      <a:pt x="118" y="59"/>
                    </a:cubicBezTo>
                    <a:cubicBezTo>
                      <a:pt x="118" y="28"/>
                      <a:pt x="90" y="0"/>
                      <a:pt x="59"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9" name="Google Shape;5559;p50"/>
              <p:cNvSpPr/>
              <p:nvPr/>
            </p:nvSpPr>
            <p:spPr>
              <a:xfrm>
                <a:off x="3641174" y="2776160"/>
                <a:ext cx="3684" cy="3991"/>
              </a:xfrm>
              <a:custGeom>
                <a:avLst/>
                <a:gdLst/>
                <a:ahLst/>
                <a:cxnLst/>
                <a:rect l="l" t="t" r="r" b="b"/>
                <a:pathLst>
                  <a:path w="48" h="52" extrusionOk="0">
                    <a:moveTo>
                      <a:pt x="22" y="1"/>
                    </a:moveTo>
                    <a:cubicBezTo>
                      <a:pt x="9" y="1"/>
                      <a:pt x="0" y="12"/>
                      <a:pt x="0" y="26"/>
                    </a:cubicBezTo>
                    <a:cubicBezTo>
                      <a:pt x="0" y="40"/>
                      <a:pt x="9" y="51"/>
                      <a:pt x="22" y="51"/>
                    </a:cubicBezTo>
                    <a:cubicBezTo>
                      <a:pt x="36" y="51"/>
                      <a:pt x="48" y="40"/>
                      <a:pt x="48" y="26"/>
                    </a:cubicBezTo>
                    <a:cubicBezTo>
                      <a:pt x="48" y="12"/>
                      <a:pt x="36" y="1"/>
                      <a:pt x="2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0" name="Google Shape;5560;p50"/>
              <p:cNvSpPr/>
              <p:nvPr/>
            </p:nvSpPr>
            <p:spPr>
              <a:xfrm>
                <a:off x="3638335" y="2869332"/>
                <a:ext cx="9133" cy="9286"/>
              </a:xfrm>
              <a:custGeom>
                <a:avLst/>
                <a:gdLst/>
                <a:ahLst/>
                <a:cxnLst/>
                <a:rect l="l" t="t" r="r" b="b"/>
                <a:pathLst>
                  <a:path w="119" h="121" extrusionOk="0">
                    <a:moveTo>
                      <a:pt x="59" y="0"/>
                    </a:moveTo>
                    <a:cubicBezTo>
                      <a:pt x="26" y="0"/>
                      <a:pt x="1" y="28"/>
                      <a:pt x="1" y="62"/>
                    </a:cubicBezTo>
                    <a:cubicBezTo>
                      <a:pt x="1" y="92"/>
                      <a:pt x="29" y="120"/>
                      <a:pt x="59" y="120"/>
                    </a:cubicBezTo>
                    <a:cubicBezTo>
                      <a:pt x="93" y="120"/>
                      <a:pt x="118" y="92"/>
                      <a:pt x="118" y="62"/>
                    </a:cubicBezTo>
                    <a:cubicBezTo>
                      <a:pt x="118" y="28"/>
                      <a:pt x="90" y="0"/>
                      <a:pt x="59"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1" name="Google Shape;5561;p50"/>
              <p:cNvSpPr/>
              <p:nvPr/>
            </p:nvSpPr>
            <p:spPr>
              <a:xfrm>
                <a:off x="3641174" y="2872095"/>
                <a:ext cx="3684" cy="3761"/>
              </a:xfrm>
              <a:custGeom>
                <a:avLst/>
                <a:gdLst/>
                <a:ahLst/>
                <a:cxnLst/>
                <a:rect l="l" t="t" r="r" b="b"/>
                <a:pathLst>
                  <a:path w="48" h="49" extrusionOk="0">
                    <a:moveTo>
                      <a:pt x="22" y="1"/>
                    </a:moveTo>
                    <a:cubicBezTo>
                      <a:pt x="9" y="1"/>
                      <a:pt x="0" y="12"/>
                      <a:pt x="0" y="26"/>
                    </a:cubicBezTo>
                    <a:cubicBezTo>
                      <a:pt x="0" y="40"/>
                      <a:pt x="9" y="48"/>
                      <a:pt x="22" y="48"/>
                    </a:cubicBezTo>
                    <a:cubicBezTo>
                      <a:pt x="36" y="48"/>
                      <a:pt x="48" y="37"/>
                      <a:pt x="48" y="26"/>
                    </a:cubicBezTo>
                    <a:cubicBezTo>
                      <a:pt x="48" y="12"/>
                      <a:pt x="36" y="1"/>
                      <a:pt x="2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2" name="Google Shape;5562;p50"/>
              <p:cNvSpPr/>
              <p:nvPr/>
            </p:nvSpPr>
            <p:spPr>
              <a:xfrm>
                <a:off x="3598349" y="2821979"/>
                <a:ext cx="89334" cy="7828"/>
              </a:xfrm>
              <a:custGeom>
                <a:avLst/>
                <a:gdLst/>
                <a:ahLst/>
                <a:cxnLst/>
                <a:rect l="l" t="t" r="r" b="b"/>
                <a:pathLst>
                  <a:path w="1164" h="102" extrusionOk="0">
                    <a:moveTo>
                      <a:pt x="0" y="1"/>
                    </a:moveTo>
                    <a:lnTo>
                      <a:pt x="0" y="101"/>
                    </a:lnTo>
                    <a:lnTo>
                      <a:pt x="1164" y="101"/>
                    </a:lnTo>
                    <a:lnTo>
                      <a:pt x="1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3" name="Google Shape;5563;p50"/>
              <p:cNvSpPr/>
              <p:nvPr/>
            </p:nvSpPr>
            <p:spPr>
              <a:xfrm>
                <a:off x="3590367" y="2821595"/>
                <a:ext cx="9286" cy="9056"/>
              </a:xfrm>
              <a:custGeom>
                <a:avLst/>
                <a:gdLst/>
                <a:ahLst/>
                <a:cxnLst/>
                <a:rect l="l" t="t" r="r" b="b"/>
                <a:pathLst>
                  <a:path w="121" h="118" extrusionOk="0">
                    <a:moveTo>
                      <a:pt x="62" y="0"/>
                    </a:moveTo>
                    <a:cubicBezTo>
                      <a:pt x="29" y="0"/>
                      <a:pt x="1" y="28"/>
                      <a:pt x="1" y="59"/>
                    </a:cubicBezTo>
                    <a:cubicBezTo>
                      <a:pt x="1" y="90"/>
                      <a:pt x="26" y="117"/>
                      <a:pt x="62" y="117"/>
                    </a:cubicBezTo>
                    <a:cubicBezTo>
                      <a:pt x="93" y="117"/>
                      <a:pt x="121" y="90"/>
                      <a:pt x="121" y="59"/>
                    </a:cubicBezTo>
                    <a:cubicBezTo>
                      <a:pt x="121" y="28"/>
                      <a:pt x="93" y="0"/>
                      <a:pt x="62"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4" name="Google Shape;5564;p50"/>
              <p:cNvSpPr/>
              <p:nvPr/>
            </p:nvSpPr>
            <p:spPr>
              <a:xfrm>
                <a:off x="3593207" y="2824128"/>
                <a:ext cx="3684" cy="3761"/>
              </a:xfrm>
              <a:custGeom>
                <a:avLst/>
                <a:gdLst/>
                <a:ahLst/>
                <a:cxnLst/>
                <a:rect l="l" t="t" r="r" b="b"/>
                <a:pathLst>
                  <a:path w="48" h="49" extrusionOk="0">
                    <a:moveTo>
                      <a:pt x="25" y="1"/>
                    </a:moveTo>
                    <a:cubicBezTo>
                      <a:pt x="11" y="1"/>
                      <a:pt x="0" y="12"/>
                      <a:pt x="0" y="26"/>
                    </a:cubicBezTo>
                    <a:cubicBezTo>
                      <a:pt x="0" y="40"/>
                      <a:pt x="11" y="48"/>
                      <a:pt x="25" y="48"/>
                    </a:cubicBezTo>
                    <a:cubicBezTo>
                      <a:pt x="37" y="48"/>
                      <a:pt x="48" y="40"/>
                      <a:pt x="48" y="26"/>
                    </a:cubicBezTo>
                    <a:cubicBezTo>
                      <a:pt x="48" y="12"/>
                      <a:pt x="37" y="1"/>
                      <a:pt x="25"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5" name="Google Shape;5565;p50"/>
              <p:cNvSpPr/>
              <p:nvPr/>
            </p:nvSpPr>
            <p:spPr>
              <a:xfrm>
                <a:off x="3686302" y="2821595"/>
                <a:ext cx="9056" cy="9056"/>
              </a:xfrm>
              <a:custGeom>
                <a:avLst/>
                <a:gdLst/>
                <a:ahLst/>
                <a:cxnLst/>
                <a:rect l="l" t="t" r="r" b="b"/>
                <a:pathLst>
                  <a:path w="118" h="118" extrusionOk="0">
                    <a:moveTo>
                      <a:pt x="59" y="0"/>
                    </a:moveTo>
                    <a:cubicBezTo>
                      <a:pt x="29" y="0"/>
                      <a:pt x="1" y="28"/>
                      <a:pt x="1" y="59"/>
                    </a:cubicBezTo>
                    <a:cubicBezTo>
                      <a:pt x="1" y="90"/>
                      <a:pt x="29" y="117"/>
                      <a:pt x="59" y="117"/>
                    </a:cubicBezTo>
                    <a:cubicBezTo>
                      <a:pt x="90" y="117"/>
                      <a:pt x="118" y="90"/>
                      <a:pt x="118" y="59"/>
                    </a:cubicBezTo>
                    <a:cubicBezTo>
                      <a:pt x="118" y="28"/>
                      <a:pt x="90" y="0"/>
                      <a:pt x="59"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6" name="Google Shape;5566;p50"/>
              <p:cNvSpPr/>
              <p:nvPr/>
            </p:nvSpPr>
            <p:spPr>
              <a:xfrm>
                <a:off x="3688912" y="2824128"/>
                <a:ext cx="3914" cy="3761"/>
              </a:xfrm>
              <a:custGeom>
                <a:avLst/>
                <a:gdLst/>
                <a:ahLst/>
                <a:cxnLst/>
                <a:rect l="l" t="t" r="r" b="b"/>
                <a:pathLst>
                  <a:path w="51" h="49" extrusionOk="0">
                    <a:moveTo>
                      <a:pt x="25" y="1"/>
                    </a:moveTo>
                    <a:cubicBezTo>
                      <a:pt x="11" y="1"/>
                      <a:pt x="0" y="12"/>
                      <a:pt x="0" y="26"/>
                    </a:cubicBezTo>
                    <a:cubicBezTo>
                      <a:pt x="0" y="40"/>
                      <a:pt x="11" y="48"/>
                      <a:pt x="25" y="48"/>
                    </a:cubicBezTo>
                    <a:cubicBezTo>
                      <a:pt x="39" y="48"/>
                      <a:pt x="51" y="40"/>
                      <a:pt x="51" y="26"/>
                    </a:cubicBezTo>
                    <a:cubicBezTo>
                      <a:pt x="51" y="12"/>
                      <a:pt x="39" y="1"/>
                      <a:pt x="25"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7" name="Google Shape;5567;p50"/>
              <p:cNvSpPr/>
              <p:nvPr/>
            </p:nvSpPr>
            <p:spPr>
              <a:xfrm>
                <a:off x="3617382" y="2798877"/>
                <a:ext cx="54030" cy="54030"/>
              </a:xfrm>
              <a:custGeom>
                <a:avLst/>
                <a:gdLst/>
                <a:ahLst/>
                <a:cxnLst/>
                <a:rect l="l" t="t" r="r" b="b"/>
                <a:pathLst>
                  <a:path w="704" h="704" extrusionOk="0">
                    <a:moveTo>
                      <a:pt x="73" y="1"/>
                    </a:moveTo>
                    <a:lnTo>
                      <a:pt x="1" y="70"/>
                    </a:lnTo>
                    <a:lnTo>
                      <a:pt x="634" y="704"/>
                    </a:lnTo>
                    <a:lnTo>
                      <a:pt x="704" y="631"/>
                    </a:lnTo>
                    <a:lnTo>
                      <a:pt x="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8" name="Google Shape;5568;p50"/>
              <p:cNvSpPr/>
              <p:nvPr/>
            </p:nvSpPr>
            <p:spPr>
              <a:xfrm>
                <a:off x="3613315" y="2796652"/>
                <a:ext cx="7598" cy="6907"/>
              </a:xfrm>
              <a:custGeom>
                <a:avLst/>
                <a:gdLst/>
                <a:ahLst/>
                <a:cxnLst/>
                <a:rect l="l" t="t" r="r" b="b"/>
                <a:pathLst>
                  <a:path w="99" h="90" extrusionOk="0">
                    <a:moveTo>
                      <a:pt x="48" y="0"/>
                    </a:moveTo>
                    <a:cubicBezTo>
                      <a:pt x="37" y="0"/>
                      <a:pt x="26" y="4"/>
                      <a:pt x="17" y="13"/>
                    </a:cubicBezTo>
                    <a:cubicBezTo>
                      <a:pt x="1" y="32"/>
                      <a:pt x="1" y="57"/>
                      <a:pt x="17" y="77"/>
                    </a:cubicBezTo>
                    <a:cubicBezTo>
                      <a:pt x="26" y="85"/>
                      <a:pt x="37" y="90"/>
                      <a:pt x="48" y="90"/>
                    </a:cubicBezTo>
                    <a:cubicBezTo>
                      <a:pt x="59" y="90"/>
                      <a:pt x="70" y="85"/>
                      <a:pt x="79" y="77"/>
                    </a:cubicBezTo>
                    <a:cubicBezTo>
                      <a:pt x="98" y="57"/>
                      <a:pt x="98" y="30"/>
                      <a:pt x="79" y="13"/>
                    </a:cubicBezTo>
                    <a:cubicBezTo>
                      <a:pt x="70" y="4"/>
                      <a:pt x="59" y="0"/>
                      <a:pt x="48"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9" name="Google Shape;5569;p50"/>
              <p:cNvSpPr/>
              <p:nvPr/>
            </p:nvSpPr>
            <p:spPr>
              <a:xfrm>
                <a:off x="3615464" y="2798801"/>
                <a:ext cx="2840" cy="2763"/>
              </a:xfrm>
              <a:custGeom>
                <a:avLst/>
                <a:gdLst/>
                <a:ahLst/>
                <a:cxnLst/>
                <a:rect l="l" t="t" r="r" b="b"/>
                <a:pathLst>
                  <a:path w="37" h="36" extrusionOk="0">
                    <a:moveTo>
                      <a:pt x="19" y="1"/>
                    </a:moveTo>
                    <a:cubicBezTo>
                      <a:pt x="14" y="1"/>
                      <a:pt x="10" y="3"/>
                      <a:pt x="6" y="7"/>
                    </a:cubicBezTo>
                    <a:cubicBezTo>
                      <a:pt x="0" y="13"/>
                      <a:pt x="0" y="24"/>
                      <a:pt x="6" y="29"/>
                    </a:cubicBezTo>
                    <a:cubicBezTo>
                      <a:pt x="10" y="34"/>
                      <a:pt x="14" y="36"/>
                      <a:pt x="19" y="36"/>
                    </a:cubicBezTo>
                    <a:cubicBezTo>
                      <a:pt x="23" y="36"/>
                      <a:pt x="27" y="34"/>
                      <a:pt x="31" y="29"/>
                    </a:cubicBezTo>
                    <a:cubicBezTo>
                      <a:pt x="37" y="24"/>
                      <a:pt x="37" y="13"/>
                      <a:pt x="31" y="7"/>
                    </a:cubicBezTo>
                    <a:cubicBezTo>
                      <a:pt x="27" y="3"/>
                      <a:pt x="23" y="1"/>
                      <a:pt x="19"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0" name="Google Shape;5570;p50"/>
              <p:cNvSpPr/>
              <p:nvPr/>
            </p:nvSpPr>
            <p:spPr>
              <a:xfrm>
                <a:off x="3665350" y="2848533"/>
                <a:ext cx="7138" cy="6984"/>
              </a:xfrm>
              <a:custGeom>
                <a:avLst/>
                <a:gdLst/>
                <a:ahLst/>
                <a:cxnLst/>
                <a:rect l="l" t="t" r="r" b="b"/>
                <a:pathLst>
                  <a:path w="93" h="91" extrusionOk="0">
                    <a:moveTo>
                      <a:pt x="45" y="1"/>
                    </a:moveTo>
                    <a:cubicBezTo>
                      <a:pt x="23" y="1"/>
                      <a:pt x="0" y="20"/>
                      <a:pt x="0" y="45"/>
                    </a:cubicBezTo>
                    <a:cubicBezTo>
                      <a:pt x="0" y="70"/>
                      <a:pt x="23" y="90"/>
                      <a:pt x="45" y="90"/>
                    </a:cubicBezTo>
                    <a:cubicBezTo>
                      <a:pt x="70" y="90"/>
                      <a:pt x="92" y="70"/>
                      <a:pt x="92" y="45"/>
                    </a:cubicBezTo>
                    <a:cubicBezTo>
                      <a:pt x="92" y="20"/>
                      <a:pt x="70" y="1"/>
                      <a:pt x="4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1" name="Google Shape;5571;p50"/>
              <p:cNvSpPr/>
              <p:nvPr/>
            </p:nvSpPr>
            <p:spPr>
              <a:xfrm>
                <a:off x="3667499" y="2850682"/>
                <a:ext cx="2840" cy="2686"/>
              </a:xfrm>
              <a:custGeom>
                <a:avLst/>
                <a:gdLst/>
                <a:ahLst/>
                <a:cxnLst/>
                <a:rect l="l" t="t" r="r" b="b"/>
                <a:pathLst>
                  <a:path w="37" h="35" extrusionOk="0">
                    <a:moveTo>
                      <a:pt x="17" y="1"/>
                    </a:moveTo>
                    <a:cubicBezTo>
                      <a:pt x="9" y="1"/>
                      <a:pt x="0" y="9"/>
                      <a:pt x="0" y="17"/>
                    </a:cubicBezTo>
                    <a:cubicBezTo>
                      <a:pt x="0" y="26"/>
                      <a:pt x="9" y="34"/>
                      <a:pt x="17" y="34"/>
                    </a:cubicBezTo>
                    <a:cubicBezTo>
                      <a:pt x="28" y="34"/>
                      <a:pt x="37" y="26"/>
                      <a:pt x="37" y="17"/>
                    </a:cubicBezTo>
                    <a:cubicBezTo>
                      <a:pt x="37" y="9"/>
                      <a:pt x="28" y="1"/>
                      <a:pt x="17"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2" name="Google Shape;5572;p50"/>
              <p:cNvSpPr/>
              <p:nvPr/>
            </p:nvSpPr>
            <p:spPr>
              <a:xfrm>
                <a:off x="3615464" y="2799108"/>
                <a:ext cx="54030" cy="54030"/>
              </a:xfrm>
              <a:custGeom>
                <a:avLst/>
                <a:gdLst/>
                <a:ahLst/>
                <a:cxnLst/>
                <a:rect l="l" t="t" r="r" b="b"/>
                <a:pathLst>
                  <a:path w="704" h="704" extrusionOk="0">
                    <a:moveTo>
                      <a:pt x="631" y="0"/>
                    </a:moveTo>
                    <a:lnTo>
                      <a:pt x="0" y="631"/>
                    </a:lnTo>
                    <a:lnTo>
                      <a:pt x="73" y="703"/>
                    </a:lnTo>
                    <a:lnTo>
                      <a:pt x="703" y="70"/>
                    </a:lnTo>
                    <a:lnTo>
                      <a:pt x="6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3" name="Google Shape;5573;p50"/>
              <p:cNvSpPr/>
              <p:nvPr/>
            </p:nvSpPr>
            <p:spPr>
              <a:xfrm>
                <a:off x="3613315" y="2848533"/>
                <a:ext cx="7598" cy="6984"/>
              </a:xfrm>
              <a:custGeom>
                <a:avLst/>
                <a:gdLst/>
                <a:ahLst/>
                <a:cxnLst/>
                <a:rect l="l" t="t" r="r" b="b"/>
                <a:pathLst>
                  <a:path w="99" h="91" extrusionOk="0">
                    <a:moveTo>
                      <a:pt x="48" y="0"/>
                    </a:moveTo>
                    <a:cubicBezTo>
                      <a:pt x="37" y="0"/>
                      <a:pt x="26" y="5"/>
                      <a:pt x="17" y="15"/>
                    </a:cubicBezTo>
                    <a:cubicBezTo>
                      <a:pt x="1" y="31"/>
                      <a:pt x="1" y="59"/>
                      <a:pt x="17" y="76"/>
                    </a:cubicBezTo>
                    <a:cubicBezTo>
                      <a:pt x="26" y="86"/>
                      <a:pt x="37" y="91"/>
                      <a:pt x="48" y="91"/>
                    </a:cubicBezTo>
                    <a:cubicBezTo>
                      <a:pt x="59" y="91"/>
                      <a:pt x="70" y="86"/>
                      <a:pt x="79" y="76"/>
                    </a:cubicBezTo>
                    <a:cubicBezTo>
                      <a:pt x="98" y="59"/>
                      <a:pt x="98" y="31"/>
                      <a:pt x="79" y="15"/>
                    </a:cubicBezTo>
                    <a:cubicBezTo>
                      <a:pt x="70" y="5"/>
                      <a:pt x="59" y="0"/>
                      <a:pt x="48"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4" name="Google Shape;5574;p50"/>
              <p:cNvSpPr/>
              <p:nvPr/>
            </p:nvSpPr>
            <p:spPr>
              <a:xfrm>
                <a:off x="3615694" y="2850606"/>
                <a:ext cx="3070" cy="2916"/>
              </a:xfrm>
              <a:custGeom>
                <a:avLst/>
                <a:gdLst/>
                <a:ahLst/>
                <a:cxnLst/>
                <a:rect l="l" t="t" r="r" b="b"/>
                <a:pathLst>
                  <a:path w="40" h="38" extrusionOk="0">
                    <a:moveTo>
                      <a:pt x="19" y="0"/>
                    </a:moveTo>
                    <a:cubicBezTo>
                      <a:pt x="15" y="0"/>
                      <a:pt x="10" y="2"/>
                      <a:pt x="6" y="4"/>
                    </a:cubicBezTo>
                    <a:cubicBezTo>
                      <a:pt x="0" y="13"/>
                      <a:pt x="0" y="21"/>
                      <a:pt x="6" y="30"/>
                    </a:cubicBezTo>
                    <a:cubicBezTo>
                      <a:pt x="9" y="35"/>
                      <a:pt x="12" y="38"/>
                      <a:pt x="16" y="38"/>
                    </a:cubicBezTo>
                    <a:cubicBezTo>
                      <a:pt x="20" y="38"/>
                      <a:pt x="25" y="35"/>
                      <a:pt x="31" y="30"/>
                    </a:cubicBezTo>
                    <a:cubicBezTo>
                      <a:pt x="39" y="21"/>
                      <a:pt x="39" y="13"/>
                      <a:pt x="31" y="4"/>
                    </a:cubicBezTo>
                    <a:cubicBezTo>
                      <a:pt x="28" y="2"/>
                      <a:pt x="24" y="0"/>
                      <a:pt x="19"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5" name="Google Shape;5575;p50"/>
              <p:cNvSpPr/>
              <p:nvPr/>
            </p:nvSpPr>
            <p:spPr>
              <a:xfrm>
                <a:off x="3665350" y="2796498"/>
                <a:ext cx="7138" cy="7138"/>
              </a:xfrm>
              <a:custGeom>
                <a:avLst/>
                <a:gdLst/>
                <a:ahLst/>
                <a:cxnLst/>
                <a:rect l="l" t="t" r="r" b="b"/>
                <a:pathLst>
                  <a:path w="93" h="93" extrusionOk="0">
                    <a:moveTo>
                      <a:pt x="45" y="1"/>
                    </a:moveTo>
                    <a:cubicBezTo>
                      <a:pt x="23" y="1"/>
                      <a:pt x="0" y="23"/>
                      <a:pt x="0" y="48"/>
                    </a:cubicBezTo>
                    <a:cubicBezTo>
                      <a:pt x="0" y="71"/>
                      <a:pt x="23" y="93"/>
                      <a:pt x="45" y="93"/>
                    </a:cubicBezTo>
                    <a:cubicBezTo>
                      <a:pt x="70" y="93"/>
                      <a:pt x="92" y="71"/>
                      <a:pt x="92" y="48"/>
                    </a:cubicBezTo>
                    <a:cubicBezTo>
                      <a:pt x="92" y="23"/>
                      <a:pt x="70" y="1"/>
                      <a:pt x="4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6" name="Google Shape;5576;p50"/>
              <p:cNvSpPr/>
              <p:nvPr/>
            </p:nvSpPr>
            <p:spPr>
              <a:xfrm>
                <a:off x="3667499" y="2798647"/>
                <a:ext cx="2840" cy="2840"/>
              </a:xfrm>
              <a:custGeom>
                <a:avLst/>
                <a:gdLst/>
                <a:ahLst/>
                <a:cxnLst/>
                <a:rect l="l" t="t" r="r" b="b"/>
                <a:pathLst>
                  <a:path w="37" h="37" extrusionOk="0">
                    <a:moveTo>
                      <a:pt x="17" y="1"/>
                    </a:moveTo>
                    <a:cubicBezTo>
                      <a:pt x="9" y="1"/>
                      <a:pt x="0" y="9"/>
                      <a:pt x="0" y="20"/>
                    </a:cubicBezTo>
                    <a:cubicBezTo>
                      <a:pt x="0" y="29"/>
                      <a:pt x="9" y="37"/>
                      <a:pt x="17" y="37"/>
                    </a:cubicBezTo>
                    <a:cubicBezTo>
                      <a:pt x="28" y="37"/>
                      <a:pt x="37" y="29"/>
                      <a:pt x="37" y="20"/>
                    </a:cubicBezTo>
                    <a:cubicBezTo>
                      <a:pt x="37" y="9"/>
                      <a:pt x="28" y="1"/>
                      <a:pt x="17"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7" name="Google Shape;5577;p50"/>
              <p:cNvSpPr/>
              <p:nvPr/>
            </p:nvSpPr>
            <p:spPr>
              <a:xfrm>
                <a:off x="3635802" y="2817911"/>
                <a:ext cx="15043" cy="15119"/>
              </a:xfrm>
              <a:custGeom>
                <a:avLst/>
                <a:gdLst/>
                <a:ahLst/>
                <a:cxnLst/>
                <a:rect l="l" t="t" r="r" b="b"/>
                <a:pathLst>
                  <a:path w="196" h="197" extrusionOk="0">
                    <a:moveTo>
                      <a:pt x="98" y="1"/>
                    </a:moveTo>
                    <a:cubicBezTo>
                      <a:pt x="42" y="6"/>
                      <a:pt x="0" y="48"/>
                      <a:pt x="0" y="98"/>
                    </a:cubicBezTo>
                    <a:cubicBezTo>
                      <a:pt x="0" y="151"/>
                      <a:pt x="42" y="196"/>
                      <a:pt x="98" y="196"/>
                    </a:cubicBezTo>
                    <a:cubicBezTo>
                      <a:pt x="148" y="196"/>
                      <a:pt x="196" y="154"/>
                      <a:pt x="196" y="98"/>
                    </a:cubicBezTo>
                    <a:cubicBezTo>
                      <a:pt x="196" y="48"/>
                      <a:pt x="154"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8" name="Google Shape;5578;p50"/>
              <p:cNvSpPr/>
              <p:nvPr/>
            </p:nvSpPr>
            <p:spPr>
              <a:xfrm>
                <a:off x="3307780" y="2878926"/>
                <a:ext cx="179743" cy="154416"/>
              </a:xfrm>
              <a:custGeom>
                <a:avLst/>
                <a:gdLst/>
                <a:ahLst/>
                <a:cxnLst/>
                <a:rect l="l" t="t" r="r" b="b"/>
                <a:pathLst>
                  <a:path w="2342" h="2012" extrusionOk="0">
                    <a:moveTo>
                      <a:pt x="1170" y="1"/>
                    </a:moveTo>
                    <a:cubicBezTo>
                      <a:pt x="1010" y="1"/>
                      <a:pt x="849" y="85"/>
                      <a:pt x="765" y="252"/>
                    </a:cubicBezTo>
                    <a:lnTo>
                      <a:pt x="690" y="405"/>
                    </a:lnTo>
                    <a:lnTo>
                      <a:pt x="517" y="431"/>
                    </a:lnTo>
                    <a:cubicBezTo>
                      <a:pt x="148" y="486"/>
                      <a:pt x="0" y="938"/>
                      <a:pt x="265" y="1198"/>
                    </a:cubicBezTo>
                    <a:lnTo>
                      <a:pt x="388" y="1318"/>
                    </a:lnTo>
                    <a:lnTo>
                      <a:pt x="360" y="1485"/>
                    </a:lnTo>
                    <a:cubicBezTo>
                      <a:pt x="312" y="1776"/>
                      <a:pt x="543" y="2012"/>
                      <a:pt x="806" y="2012"/>
                    </a:cubicBezTo>
                    <a:cubicBezTo>
                      <a:pt x="875" y="2012"/>
                      <a:pt x="947" y="1995"/>
                      <a:pt x="1016" y="1959"/>
                    </a:cubicBezTo>
                    <a:lnTo>
                      <a:pt x="1169" y="1878"/>
                    </a:lnTo>
                    <a:lnTo>
                      <a:pt x="1323" y="1959"/>
                    </a:lnTo>
                    <a:cubicBezTo>
                      <a:pt x="1392" y="1995"/>
                      <a:pt x="1463" y="2012"/>
                      <a:pt x="1532" y="2012"/>
                    </a:cubicBezTo>
                    <a:cubicBezTo>
                      <a:pt x="1796" y="2012"/>
                      <a:pt x="2029" y="1775"/>
                      <a:pt x="1978" y="1485"/>
                    </a:cubicBezTo>
                    <a:lnTo>
                      <a:pt x="1951" y="1318"/>
                    </a:lnTo>
                    <a:lnTo>
                      <a:pt x="2073" y="1198"/>
                    </a:lnTo>
                    <a:cubicBezTo>
                      <a:pt x="2341" y="935"/>
                      <a:pt x="2190" y="484"/>
                      <a:pt x="1822" y="431"/>
                    </a:cubicBezTo>
                    <a:lnTo>
                      <a:pt x="1652" y="405"/>
                    </a:lnTo>
                    <a:lnTo>
                      <a:pt x="1574" y="252"/>
                    </a:lnTo>
                    <a:cubicBezTo>
                      <a:pt x="1492" y="85"/>
                      <a:pt x="1331" y="1"/>
                      <a:pt x="1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9" name="Google Shape;5579;p50"/>
              <p:cNvSpPr/>
              <p:nvPr/>
            </p:nvSpPr>
            <p:spPr>
              <a:xfrm>
                <a:off x="3321057" y="2890438"/>
                <a:ext cx="152728" cy="131929"/>
              </a:xfrm>
              <a:custGeom>
                <a:avLst/>
                <a:gdLst/>
                <a:ahLst/>
                <a:cxnLst/>
                <a:rect l="l" t="t" r="r" b="b"/>
                <a:pathLst>
                  <a:path w="1990" h="1719" extrusionOk="0">
                    <a:moveTo>
                      <a:pt x="999" y="0"/>
                    </a:moveTo>
                    <a:cubicBezTo>
                      <a:pt x="862" y="0"/>
                      <a:pt x="726" y="71"/>
                      <a:pt x="656" y="214"/>
                    </a:cubicBezTo>
                    <a:lnTo>
                      <a:pt x="589" y="347"/>
                    </a:lnTo>
                    <a:lnTo>
                      <a:pt x="441" y="367"/>
                    </a:lnTo>
                    <a:cubicBezTo>
                      <a:pt x="129" y="414"/>
                      <a:pt x="0" y="799"/>
                      <a:pt x="229" y="1023"/>
                    </a:cubicBezTo>
                    <a:lnTo>
                      <a:pt x="335" y="1126"/>
                    </a:lnTo>
                    <a:lnTo>
                      <a:pt x="310" y="1268"/>
                    </a:lnTo>
                    <a:cubicBezTo>
                      <a:pt x="266" y="1516"/>
                      <a:pt x="465" y="1716"/>
                      <a:pt x="691" y="1716"/>
                    </a:cubicBezTo>
                    <a:cubicBezTo>
                      <a:pt x="749" y="1716"/>
                      <a:pt x="810" y="1703"/>
                      <a:pt x="868" y="1673"/>
                    </a:cubicBezTo>
                    <a:lnTo>
                      <a:pt x="996" y="1603"/>
                    </a:lnTo>
                    <a:lnTo>
                      <a:pt x="1125" y="1673"/>
                    </a:lnTo>
                    <a:cubicBezTo>
                      <a:pt x="1184" y="1704"/>
                      <a:pt x="1246" y="1718"/>
                      <a:pt x="1305" y="1718"/>
                    </a:cubicBezTo>
                    <a:cubicBezTo>
                      <a:pt x="1529" y="1718"/>
                      <a:pt x="1725" y="1515"/>
                      <a:pt x="1683" y="1268"/>
                    </a:cubicBezTo>
                    <a:lnTo>
                      <a:pt x="1660" y="1126"/>
                    </a:lnTo>
                    <a:lnTo>
                      <a:pt x="1764" y="1023"/>
                    </a:lnTo>
                    <a:cubicBezTo>
                      <a:pt x="1990" y="799"/>
                      <a:pt x="1864" y="417"/>
                      <a:pt x="1552" y="367"/>
                    </a:cubicBezTo>
                    <a:lnTo>
                      <a:pt x="1404" y="347"/>
                    </a:lnTo>
                    <a:lnTo>
                      <a:pt x="1340" y="214"/>
                    </a:lnTo>
                    <a:cubicBezTo>
                      <a:pt x="1271" y="71"/>
                      <a:pt x="1135" y="0"/>
                      <a:pt x="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0" name="Google Shape;5580;p50"/>
              <p:cNvSpPr/>
              <p:nvPr/>
            </p:nvSpPr>
            <p:spPr>
              <a:xfrm>
                <a:off x="3333490" y="2900569"/>
                <a:ext cx="140294" cy="126633"/>
              </a:xfrm>
              <a:custGeom>
                <a:avLst/>
                <a:gdLst/>
                <a:ahLst/>
                <a:cxnLst/>
                <a:rect l="l" t="t" r="r" b="b"/>
                <a:pathLst>
                  <a:path w="1828" h="1650" extrusionOk="0">
                    <a:moveTo>
                      <a:pt x="1828" y="779"/>
                    </a:moveTo>
                    <a:cubicBezTo>
                      <a:pt x="1628" y="912"/>
                      <a:pt x="1524" y="961"/>
                      <a:pt x="1420" y="961"/>
                    </a:cubicBezTo>
                    <a:cubicBezTo>
                      <a:pt x="1332" y="961"/>
                      <a:pt x="1245" y="927"/>
                      <a:pt x="1099" y="879"/>
                    </a:cubicBezTo>
                    <a:cubicBezTo>
                      <a:pt x="1096" y="879"/>
                      <a:pt x="1094" y="878"/>
                      <a:pt x="1092" y="878"/>
                    </a:cubicBezTo>
                    <a:cubicBezTo>
                      <a:pt x="1067" y="878"/>
                      <a:pt x="1096" y="937"/>
                      <a:pt x="1099" y="970"/>
                    </a:cubicBezTo>
                    <a:lnTo>
                      <a:pt x="1099" y="970"/>
                    </a:lnTo>
                    <a:cubicBezTo>
                      <a:pt x="1045" y="946"/>
                      <a:pt x="991" y="926"/>
                      <a:pt x="940" y="913"/>
                    </a:cubicBezTo>
                    <a:cubicBezTo>
                      <a:pt x="940" y="913"/>
                      <a:pt x="939" y="912"/>
                      <a:pt x="938" y="912"/>
                    </a:cubicBezTo>
                    <a:lnTo>
                      <a:pt x="938" y="912"/>
                    </a:lnTo>
                    <a:cubicBezTo>
                      <a:pt x="939" y="914"/>
                      <a:pt x="940" y="915"/>
                      <a:pt x="940" y="916"/>
                    </a:cubicBezTo>
                    <a:cubicBezTo>
                      <a:pt x="971" y="958"/>
                      <a:pt x="1027" y="983"/>
                      <a:pt x="1080" y="991"/>
                    </a:cubicBezTo>
                    <a:cubicBezTo>
                      <a:pt x="1082" y="991"/>
                      <a:pt x="1084" y="992"/>
                      <a:pt x="1086" y="992"/>
                    </a:cubicBezTo>
                    <a:cubicBezTo>
                      <a:pt x="1097" y="992"/>
                      <a:pt x="1100" y="983"/>
                      <a:pt x="1099" y="970"/>
                    </a:cubicBezTo>
                    <a:lnTo>
                      <a:pt x="1099" y="970"/>
                    </a:lnTo>
                    <a:cubicBezTo>
                      <a:pt x="1282" y="1050"/>
                      <a:pt x="1478" y="1174"/>
                      <a:pt x="1643" y="1237"/>
                    </a:cubicBezTo>
                    <a:cubicBezTo>
                      <a:pt x="1643" y="1225"/>
                      <a:pt x="1643" y="1214"/>
                      <a:pt x="1641" y="1200"/>
                    </a:cubicBezTo>
                    <a:lnTo>
                      <a:pt x="1613" y="1033"/>
                    </a:lnTo>
                    <a:lnTo>
                      <a:pt x="1735" y="916"/>
                    </a:lnTo>
                    <a:cubicBezTo>
                      <a:pt x="1777" y="874"/>
                      <a:pt x="1808" y="829"/>
                      <a:pt x="1828" y="779"/>
                    </a:cubicBezTo>
                    <a:close/>
                    <a:moveTo>
                      <a:pt x="410" y="1"/>
                    </a:moveTo>
                    <a:lnTo>
                      <a:pt x="349" y="121"/>
                    </a:lnTo>
                    <a:lnTo>
                      <a:pt x="251" y="135"/>
                    </a:lnTo>
                    <a:cubicBezTo>
                      <a:pt x="357" y="288"/>
                      <a:pt x="458" y="444"/>
                      <a:pt x="558" y="598"/>
                    </a:cubicBezTo>
                    <a:cubicBezTo>
                      <a:pt x="586" y="640"/>
                      <a:pt x="614" y="681"/>
                      <a:pt x="614" y="732"/>
                    </a:cubicBezTo>
                    <a:cubicBezTo>
                      <a:pt x="614" y="779"/>
                      <a:pt x="583" y="824"/>
                      <a:pt x="550" y="852"/>
                    </a:cubicBezTo>
                    <a:cubicBezTo>
                      <a:pt x="514" y="885"/>
                      <a:pt x="469" y="902"/>
                      <a:pt x="424" y="916"/>
                    </a:cubicBezTo>
                    <a:cubicBezTo>
                      <a:pt x="355" y="941"/>
                      <a:pt x="285" y="955"/>
                      <a:pt x="209" y="966"/>
                    </a:cubicBezTo>
                    <a:cubicBezTo>
                      <a:pt x="145" y="974"/>
                      <a:pt x="70" y="980"/>
                      <a:pt x="0" y="983"/>
                    </a:cubicBezTo>
                    <a:lnTo>
                      <a:pt x="64" y="1027"/>
                    </a:lnTo>
                    <a:lnTo>
                      <a:pt x="53" y="1075"/>
                    </a:lnTo>
                    <a:cubicBezTo>
                      <a:pt x="251" y="1027"/>
                      <a:pt x="447" y="952"/>
                      <a:pt x="650" y="952"/>
                    </a:cubicBezTo>
                    <a:cubicBezTo>
                      <a:pt x="661" y="952"/>
                      <a:pt x="675" y="952"/>
                      <a:pt x="684" y="958"/>
                    </a:cubicBezTo>
                    <a:cubicBezTo>
                      <a:pt x="695" y="960"/>
                      <a:pt x="698" y="972"/>
                      <a:pt x="706" y="977"/>
                    </a:cubicBezTo>
                    <a:cubicBezTo>
                      <a:pt x="781" y="1094"/>
                      <a:pt x="790" y="1239"/>
                      <a:pt x="781" y="1379"/>
                    </a:cubicBezTo>
                    <a:cubicBezTo>
                      <a:pt x="779" y="1465"/>
                      <a:pt x="767" y="1549"/>
                      <a:pt x="759" y="1633"/>
                    </a:cubicBezTo>
                    <a:lnTo>
                      <a:pt x="834" y="1594"/>
                    </a:lnTo>
                    <a:lnTo>
                      <a:pt x="940" y="1649"/>
                    </a:lnTo>
                    <a:cubicBezTo>
                      <a:pt x="918" y="1552"/>
                      <a:pt x="901" y="1449"/>
                      <a:pt x="887" y="1348"/>
                    </a:cubicBezTo>
                    <a:cubicBezTo>
                      <a:pt x="876" y="1256"/>
                      <a:pt x="865" y="1167"/>
                      <a:pt x="885" y="1075"/>
                    </a:cubicBezTo>
                    <a:cubicBezTo>
                      <a:pt x="887" y="1058"/>
                      <a:pt x="893" y="1038"/>
                      <a:pt x="907" y="1027"/>
                    </a:cubicBezTo>
                    <a:cubicBezTo>
                      <a:pt x="926" y="1014"/>
                      <a:pt x="916" y="912"/>
                      <a:pt x="938" y="912"/>
                    </a:cubicBezTo>
                    <a:cubicBezTo>
                      <a:pt x="938" y="912"/>
                      <a:pt x="938" y="912"/>
                      <a:pt x="938" y="912"/>
                    </a:cubicBezTo>
                    <a:lnTo>
                      <a:pt x="938" y="912"/>
                    </a:lnTo>
                    <a:cubicBezTo>
                      <a:pt x="877" y="832"/>
                      <a:pt x="905" y="716"/>
                      <a:pt x="946" y="623"/>
                    </a:cubicBezTo>
                    <a:cubicBezTo>
                      <a:pt x="1044" y="416"/>
                      <a:pt x="1211" y="257"/>
                      <a:pt x="1406" y="135"/>
                    </a:cubicBezTo>
                    <a:lnTo>
                      <a:pt x="1311" y="121"/>
                    </a:lnTo>
                    <a:lnTo>
                      <a:pt x="1264" y="23"/>
                    </a:lnTo>
                    <a:cubicBezTo>
                      <a:pt x="1144" y="210"/>
                      <a:pt x="1024" y="397"/>
                      <a:pt x="904" y="584"/>
                    </a:cubicBezTo>
                    <a:cubicBezTo>
                      <a:pt x="882" y="620"/>
                      <a:pt x="860" y="656"/>
                      <a:pt x="823" y="684"/>
                    </a:cubicBezTo>
                    <a:cubicBezTo>
                      <a:pt x="800" y="706"/>
                      <a:pt x="764" y="722"/>
                      <a:pt x="731" y="722"/>
                    </a:cubicBezTo>
                    <a:cubicBezTo>
                      <a:pt x="722" y="722"/>
                      <a:pt x="712" y="721"/>
                      <a:pt x="703" y="718"/>
                    </a:cubicBezTo>
                    <a:cubicBezTo>
                      <a:pt x="647" y="704"/>
                      <a:pt x="620" y="648"/>
                      <a:pt x="594" y="595"/>
                    </a:cubicBezTo>
                    <a:cubicBezTo>
                      <a:pt x="511" y="405"/>
                      <a:pt x="447" y="204"/>
                      <a:pt x="410"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1" name="Google Shape;5581;p50"/>
              <p:cNvSpPr/>
              <p:nvPr/>
            </p:nvSpPr>
            <p:spPr>
              <a:xfrm>
                <a:off x="3368794" y="2927354"/>
                <a:ext cx="57868" cy="57868"/>
              </a:xfrm>
              <a:custGeom>
                <a:avLst/>
                <a:gdLst/>
                <a:ahLst/>
                <a:cxnLst/>
                <a:rect l="l" t="t" r="r" b="b"/>
                <a:pathLst>
                  <a:path w="754" h="754" extrusionOk="0">
                    <a:moveTo>
                      <a:pt x="377" y="0"/>
                    </a:moveTo>
                    <a:cubicBezTo>
                      <a:pt x="171" y="0"/>
                      <a:pt x="1" y="171"/>
                      <a:pt x="1" y="377"/>
                    </a:cubicBezTo>
                    <a:cubicBezTo>
                      <a:pt x="1" y="586"/>
                      <a:pt x="171" y="754"/>
                      <a:pt x="377" y="754"/>
                    </a:cubicBezTo>
                    <a:cubicBezTo>
                      <a:pt x="586" y="754"/>
                      <a:pt x="754" y="586"/>
                      <a:pt x="754" y="377"/>
                    </a:cubicBezTo>
                    <a:cubicBezTo>
                      <a:pt x="754" y="171"/>
                      <a:pt x="586"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2" name="Google Shape;5582;p50"/>
              <p:cNvSpPr/>
              <p:nvPr/>
            </p:nvSpPr>
            <p:spPr>
              <a:xfrm>
                <a:off x="3374781" y="2936487"/>
                <a:ext cx="46125" cy="39525"/>
              </a:xfrm>
              <a:custGeom>
                <a:avLst/>
                <a:gdLst/>
                <a:ahLst/>
                <a:cxnLst/>
                <a:rect l="l" t="t" r="r" b="b"/>
                <a:pathLst>
                  <a:path w="601" h="515" extrusionOk="0">
                    <a:moveTo>
                      <a:pt x="300" y="1"/>
                    </a:moveTo>
                    <a:cubicBezTo>
                      <a:pt x="258" y="1"/>
                      <a:pt x="217" y="22"/>
                      <a:pt x="196" y="66"/>
                    </a:cubicBezTo>
                    <a:lnTo>
                      <a:pt x="174" y="102"/>
                    </a:lnTo>
                    <a:lnTo>
                      <a:pt x="132" y="110"/>
                    </a:lnTo>
                    <a:cubicBezTo>
                      <a:pt x="40" y="124"/>
                      <a:pt x="1" y="241"/>
                      <a:pt x="70" y="305"/>
                    </a:cubicBezTo>
                    <a:lnTo>
                      <a:pt x="101" y="336"/>
                    </a:lnTo>
                    <a:lnTo>
                      <a:pt x="96" y="378"/>
                    </a:lnTo>
                    <a:cubicBezTo>
                      <a:pt x="80" y="453"/>
                      <a:pt x="142" y="514"/>
                      <a:pt x="209" y="514"/>
                    </a:cubicBezTo>
                    <a:cubicBezTo>
                      <a:pt x="227" y="514"/>
                      <a:pt x="246" y="510"/>
                      <a:pt x="263" y="501"/>
                    </a:cubicBezTo>
                    <a:lnTo>
                      <a:pt x="299" y="478"/>
                    </a:lnTo>
                    <a:lnTo>
                      <a:pt x="338" y="501"/>
                    </a:lnTo>
                    <a:cubicBezTo>
                      <a:pt x="356" y="510"/>
                      <a:pt x="374" y="514"/>
                      <a:pt x="391" y="514"/>
                    </a:cubicBezTo>
                    <a:cubicBezTo>
                      <a:pt x="459" y="514"/>
                      <a:pt x="519" y="453"/>
                      <a:pt x="506" y="378"/>
                    </a:cubicBezTo>
                    <a:lnTo>
                      <a:pt x="500" y="336"/>
                    </a:lnTo>
                    <a:lnTo>
                      <a:pt x="531" y="305"/>
                    </a:lnTo>
                    <a:cubicBezTo>
                      <a:pt x="600" y="238"/>
                      <a:pt x="561" y="119"/>
                      <a:pt x="467" y="110"/>
                    </a:cubicBezTo>
                    <a:lnTo>
                      <a:pt x="425" y="102"/>
                    </a:lnTo>
                    <a:lnTo>
                      <a:pt x="405" y="66"/>
                    </a:lnTo>
                    <a:cubicBezTo>
                      <a:pt x="383" y="22"/>
                      <a:pt x="341" y="1"/>
                      <a:pt x="300"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3" name="Google Shape;5583;p50"/>
              <p:cNvSpPr/>
              <p:nvPr/>
            </p:nvSpPr>
            <p:spPr>
              <a:xfrm>
                <a:off x="3382532" y="2941476"/>
                <a:ext cx="30008" cy="29855"/>
              </a:xfrm>
              <a:custGeom>
                <a:avLst/>
                <a:gdLst/>
                <a:ahLst/>
                <a:cxnLst/>
                <a:rect l="l" t="t" r="r" b="b"/>
                <a:pathLst>
                  <a:path w="391" h="389" extrusionOk="0">
                    <a:moveTo>
                      <a:pt x="195" y="1"/>
                    </a:moveTo>
                    <a:cubicBezTo>
                      <a:pt x="87" y="1"/>
                      <a:pt x="0" y="87"/>
                      <a:pt x="0" y="193"/>
                    </a:cubicBezTo>
                    <a:cubicBezTo>
                      <a:pt x="0" y="302"/>
                      <a:pt x="87" y="388"/>
                      <a:pt x="195" y="388"/>
                    </a:cubicBezTo>
                    <a:cubicBezTo>
                      <a:pt x="304" y="388"/>
                      <a:pt x="391" y="302"/>
                      <a:pt x="391" y="193"/>
                    </a:cubicBezTo>
                    <a:cubicBezTo>
                      <a:pt x="391" y="87"/>
                      <a:pt x="304" y="1"/>
                      <a:pt x="19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4" name="Google Shape;5584;p50"/>
              <p:cNvSpPr/>
              <p:nvPr/>
            </p:nvSpPr>
            <p:spPr>
              <a:xfrm>
                <a:off x="3393814" y="2912158"/>
                <a:ext cx="7828" cy="89564"/>
              </a:xfrm>
              <a:custGeom>
                <a:avLst/>
                <a:gdLst/>
                <a:ahLst/>
                <a:cxnLst/>
                <a:rect l="l" t="t" r="r" b="b"/>
                <a:pathLst>
                  <a:path w="102" h="1167" extrusionOk="0">
                    <a:moveTo>
                      <a:pt x="1" y="0"/>
                    </a:moveTo>
                    <a:lnTo>
                      <a:pt x="1" y="1166"/>
                    </a:lnTo>
                    <a:lnTo>
                      <a:pt x="101" y="1166"/>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5" name="Google Shape;5585;p50"/>
              <p:cNvSpPr/>
              <p:nvPr/>
            </p:nvSpPr>
            <p:spPr>
              <a:xfrm>
                <a:off x="3392970" y="2904406"/>
                <a:ext cx="9056" cy="9286"/>
              </a:xfrm>
              <a:custGeom>
                <a:avLst/>
                <a:gdLst/>
                <a:ahLst/>
                <a:cxnLst/>
                <a:rect l="l" t="t" r="r" b="b"/>
                <a:pathLst>
                  <a:path w="118" h="121" extrusionOk="0">
                    <a:moveTo>
                      <a:pt x="59" y="1"/>
                    </a:moveTo>
                    <a:cubicBezTo>
                      <a:pt x="26" y="1"/>
                      <a:pt x="1" y="29"/>
                      <a:pt x="1" y="59"/>
                    </a:cubicBezTo>
                    <a:cubicBezTo>
                      <a:pt x="1" y="93"/>
                      <a:pt x="26" y="121"/>
                      <a:pt x="59" y="121"/>
                    </a:cubicBezTo>
                    <a:cubicBezTo>
                      <a:pt x="93" y="121"/>
                      <a:pt x="118" y="93"/>
                      <a:pt x="118" y="59"/>
                    </a:cubicBezTo>
                    <a:cubicBezTo>
                      <a:pt x="118" y="29"/>
                      <a:pt x="93"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6" name="Google Shape;5586;p50"/>
              <p:cNvSpPr/>
              <p:nvPr/>
            </p:nvSpPr>
            <p:spPr>
              <a:xfrm>
                <a:off x="3395580" y="2907246"/>
                <a:ext cx="3914" cy="3684"/>
              </a:xfrm>
              <a:custGeom>
                <a:avLst/>
                <a:gdLst/>
                <a:ahLst/>
                <a:cxnLst/>
                <a:rect l="l" t="t" r="r" b="b"/>
                <a:pathLst>
                  <a:path w="51" h="48" extrusionOk="0">
                    <a:moveTo>
                      <a:pt x="25" y="0"/>
                    </a:moveTo>
                    <a:cubicBezTo>
                      <a:pt x="11" y="0"/>
                      <a:pt x="0" y="9"/>
                      <a:pt x="0" y="22"/>
                    </a:cubicBezTo>
                    <a:cubicBezTo>
                      <a:pt x="0" y="36"/>
                      <a:pt x="11" y="48"/>
                      <a:pt x="25" y="48"/>
                    </a:cubicBezTo>
                    <a:cubicBezTo>
                      <a:pt x="39" y="48"/>
                      <a:pt x="51" y="36"/>
                      <a:pt x="51" y="22"/>
                    </a:cubicBezTo>
                    <a:cubicBezTo>
                      <a:pt x="51" y="9"/>
                      <a:pt x="39" y="0"/>
                      <a:pt x="25"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7" name="Google Shape;5587;p50"/>
              <p:cNvSpPr/>
              <p:nvPr/>
            </p:nvSpPr>
            <p:spPr>
              <a:xfrm>
                <a:off x="3392970" y="3000342"/>
                <a:ext cx="9056" cy="9056"/>
              </a:xfrm>
              <a:custGeom>
                <a:avLst/>
                <a:gdLst/>
                <a:ahLst/>
                <a:cxnLst/>
                <a:rect l="l" t="t" r="r" b="b"/>
                <a:pathLst>
                  <a:path w="118" h="118" extrusionOk="0">
                    <a:moveTo>
                      <a:pt x="59" y="1"/>
                    </a:moveTo>
                    <a:cubicBezTo>
                      <a:pt x="26" y="1"/>
                      <a:pt x="1" y="26"/>
                      <a:pt x="1" y="59"/>
                    </a:cubicBezTo>
                    <a:cubicBezTo>
                      <a:pt x="1" y="90"/>
                      <a:pt x="26" y="118"/>
                      <a:pt x="59" y="118"/>
                    </a:cubicBezTo>
                    <a:cubicBezTo>
                      <a:pt x="93" y="118"/>
                      <a:pt x="118" y="90"/>
                      <a:pt x="118" y="59"/>
                    </a:cubicBezTo>
                    <a:cubicBezTo>
                      <a:pt x="118" y="26"/>
                      <a:pt x="93"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8" name="Google Shape;5588;p50"/>
              <p:cNvSpPr/>
              <p:nvPr/>
            </p:nvSpPr>
            <p:spPr>
              <a:xfrm>
                <a:off x="3395580" y="3002951"/>
                <a:ext cx="3914" cy="3914"/>
              </a:xfrm>
              <a:custGeom>
                <a:avLst/>
                <a:gdLst/>
                <a:ahLst/>
                <a:cxnLst/>
                <a:rect l="l" t="t" r="r" b="b"/>
                <a:pathLst>
                  <a:path w="51" h="51" extrusionOk="0">
                    <a:moveTo>
                      <a:pt x="25" y="0"/>
                    </a:moveTo>
                    <a:cubicBezTo>
                      <a:pt x="11" y="0"/>
                      <a:pt x="0" y="11"/>
                      <a:pt x="0" y="25"/>
                    </a:cubicBezTo>
                    <a:cubicBezTo>
                      <a:pt x="0" y="39"/>
                      <a:pt x="11" y="50"/>
                      <a:pt x="25" y="50"/>
                    </a:cubicBezTo>
                    <a:cubicBezTo>
                      <a:pt x="39" y="50"/>
                      <a:pt x="51" y="39"/>
                      <a:pt x="51" y="25"/>
                    </a:cubicBezTo>
                    <a:cubicBezTo>
                      <a:pt x="51" y="11"/>
                      <a:pt x="39" y="0"/>
                      <a:pt x="25"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9" name="Google Shape;5589;p50"/>
              <p:cNvSpPr/>
              <p:nvPr/>
            </p:nvSpPr>
            <p:spPr>
              <a:xfrm>
                <a:off x="3352754" y="2952834"/>
                <a:ext cx="89564" cy="7751"/>
              </a:xfrm>
              <a:custGeom>
                <a:avLst/>
                <a:gdLst/>
                <a:ahLst/>
                <a:cxnLst/>
                <a:rect l="l" t="t" r="r" b="b"/>
                <a:pathLst>
                  <a:path w="1167" h="101" extrusionOk="0">
                    <a:moveTo>
                      <a:pt x="0" y="0"/>
                    </a:moveTo>
                    <a:lnTo>
                      <a:pt x="0" y="101"/>
                    </a:lnTo>
                    <a:lnTo>
                      <a:pt x="1166" y="101"/>
                    </a:lnTo>
                    <a:lnTo>
                      <a:pt x="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0" name="Google Shape;5590;p50"/>
              <p:cNvSpPr/>
              <p:nvPr/>
            </p:nvSpPr>
            <p:spPr>
              <a:xfrm>
                <a:off x="3345002" y="2952374"/>
                <a:ext cx="9286" cy="9056"/>
              </a:xfrm>
              <a:custGeom>
                <a:avLst/>
                <a:gdLst/>
                <a:ahLst/>
                <a:cxnLst/>
                <a:rect l="l" t="t" r="r" b="b"/>
                <a:pathLst>
                  <a:path w="121" h="118" extrusionOk="0">
                    <a:moveTo>
                      <a:pt x="59" y="1"/>
                    </a:moveTo>
                    <a:cubicBezTo>
                      <a:pt x="29" y="1"/>
                      <a:pt x="1" y="26"/>
                      <a:pt x="1" y="59"/>
                    </a:cubicBezTo>
                    <a:cubicBezTo>
                      <a:pt x="1" y="93"/>
                      <a:pt x="29" y="118"/>
                      <a:pt x="59" y="118"/>
                    </a:cubicBezTo>
                    <a:cubicBezTo>
                      <a:pt x="93" y="118"/>
                      <a:pt x="121" y="93"/>
                      <a:pt x="121" y="59"/>
                    </a:cubicBezTo>
                    <a:cubicBezTo>
                      <a:pt x="121" y="26"/>
                      <a:pt x="93"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1" name="Google Shape;5591;p50"/>
              <p:cNvSpPr/>
              <p:nvPr/>
            </p:nvSpPr>
            <p:spPr>
              <a:xfrm>
                <a:off x="3347842" y="2954983"/>
                <a:ext cx="3684" cy="3914"/>
              </a:xfrm>
              <a:custGeom>
                <a:avLst/>
                <a:gdLst/>
                <a:ahLst/>
                <a:cxnLst/>
                <a:rect l="l" t="t" r="r" b="b"/>
                <a:pathLst>
                  <a:path w="48" h="51" extrusionOk="0">
                    <a:moveTo>
                      <a:pt x="22" y="0"/>
                    </a:moveTo>
                    <a:cubicBezTo>
                      <a:pt x="9" y="0"/>
                      <a:pt x="0" y="11"/>
                      <a:pt x="0" y="25"/>
                    </a:cubicBezTo>
                    <a:cubicBezTo>
                      <a:pt x="0" y="39"/>
                      <a:pt x="9" y="50"/>
                      <a:pt x="22" y="50"/>
                    </a:cubicBezTo>
                    <a:cubicBezTo>
                      <a:pt x="36" y="50"/>
                      <a:pt x="48" y="39"/>
                      <a:pt x="48" y="25"/>
                    </a:cubicBezTo>
                    <a:cubicBezTo>
                      <a:pt x="48" y="11"/>
                      <a:pt x="36" y="0"/>
                      <a:pt x="22"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2" name="Google Shape;5592;p50"/>
              <p:cNvSpPr/>
              <p:nvPr/>
            </p:nvSpPr>
            <p:spPr>
              <a:xfrm>
                <a:off x="3440938" y="2952374"/>
                <a:ext cx="9056" cy="9056"/>
              </a:xfrm>
              <a:custGeom>
                <a:avLst/>
                <a:gdLst/>
                <a:ahLst/>
                <a:cxnLst/>
                <a:rect l="l" t="t" r="r" b="b"/>
                <a:pathLst>
                  <a:path w="118" h="118" extrusionOk="0">
                    <a:moveTo>
                      <a:pt x="59" y="1"/>
                    </a:moveTo>
                    <a:cubicBezTo>
                      <a:pt x="29" y="1"/>
                      <a:pt x="1" y="29"/>
                      <a:pt x="1" y="59"/>
                    </a:cubicBezTo>
                    <a:cubicBezTo>
                      <a:pt x="1" y="90"/>
                      <a:pt x="23" y="118"/>
                      <a:pt x="59" y="118"/>
                    </a:cubicBezTo>
                    <a:cubicBezTo>
                      <a:pt x="90" y="118"/>
                      <a:pt x="118" y="90"/>
                      <a:pt x="118" y="59"/>
                    </a:cubicBezTo>
                    <a:cubicBezTo>
                      <a:pt x="118" y="29"/>
                      <a:pt x="90"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3" name="Google Shape;5593;p50"/>
              <p:cNvSpPr/>
              <p:nvPr/>
            </p:nvSpPr>
            <p:spPr>
              <a:xfrm>
                <a:off x="3443547" y="2954983"/>
                <a:ext cx="3684" cy="3914"/>
              </a:xfrm>
              <a:custGeom>
                <a:avLst/>
                <a:gdLst/>
                <a:ahLst/>
                <a:cxnLst/>
                <a:rect l="l" t="t" r="r" b="b"/>
                <a:pathLst>
                  <a:path w="48" h="51" extrusionOk="0">
                    <a:moveTo>
                      <a:pt x="25" y="0"/>
                    </a:moveTo>
                    <a:cubicBezTo>
                      <a:pt x="11" y="0"/>
                      <a:pt x="0" y="11"/>
                      <a:pt x="0" y="25"/>
                    </a:cubicBezTo>
                    <a:cubicBezTo>
                      <a:pt x="0" y="39"/>
                      <a:pt x="11" y="50"/>
                      <a:pt x="25" y="50"/>
                    </a:cubicBezTo>
                    <a:cubicBezTo>
                      <a:pt x="39" y="50"/>
                      <a:pt x="48" y="39"/>
                      <a:pt x="48" y="25"/>
                    </a:cubicBezTo>
                    <a:cubicBezTo>
                      <a:pt x="48" y="11"/>
                      <a:pt x="39" y="0"/>
                      <a:pt x="25"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4" name="Google Shape;5594;p50"/>
              <p:cNvSpPr/>
              <p:nvPr/>
            </p:nvSpPr>
            <p:spPr>
              <a:xfrm>
                <a:off x="3372018" y="2929503"/>
                <a:ext cx="53800" cy="53800"/>
              </a:xfrm>
              <a:custGeom>
                <a:avLst/>
                <a:gdLst/>
                <a:ahLst/>
                <a:cxnLst/>
                <a:rect l="l" t="t" r="r" b="b"/>
                <a:pathLst>
                  <a:path w="701" h="701" extrusionOk="0">
                    <a:moveTo>
                      <a:pt x="73" y="0"/>
                    </a:moveTo>
                    <a:lnTo>
                      <a:pt x="0" y="73"/>
                    </a:lnTo>
                    <a:lnTo>
                      <a:pt x="628" y="701"/>
                    </a:lnTo>
                    <a:lnTo>
                      <a:pt x="701" y="628"/>
                    </a:lnTo>
                    <a:lnTo>
                      <a:pt x="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5" name="Google Shape;5595;p50"/>
              <p:cNvSpPr/>
              <p:nvPr/>
            </p:nvSpPr>
            <p:spPr>
              <a:xfrm>
                <a:off x="3368180" y="2927354"/>
                <a:ext cx="6907" cy="7138"/>
              </a:xfrm>
              <a:custGeom>
                <a:avLst/>
                <a:gdLst/>
                <a:ahLst/>
                <a:cxnLst/>
                <a:rect l="l" t="t" r="r" b="b"/>
                <a:pathLst>
                  <a:path w="90" h="93" extrusionOk="0">
                    <a:moveTo>
                      <a:pt x="45" y="0"/>
                    </a:moveTo>
                    <a:cubicBezTo>
                      <a:pt x="20" y="0"/>
                      <a:pt x="0" y="23"/>
                      <a:pt x="0" y="48"/>
                    </a:cubicBezTo>
                    <a:cubicBezTo>
                      <a:pt x="0" y="73"/>
                      <a:pt x="20" y="92"/>
                      <a:pt x="45" y="92"/>
                    </a:cubicBezTo>
                    <a:cubicBezTo>
                      <a:pt x="70" y="92"/>
                      <a:pt x="89" y="73"/>
                      <a:pt x="89" y="48"/>
                    </a:cubicBezTo>
                    <a:cubicBezTo>
                      <a:pt x="89" y="23"/>
                      <a:pt x="70" y="0"/>
                      <a:pt x="45"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6" name="Google Shape;5596;p50"/>
              <p:cNvSpPr/>
              <p:nvPr/>
            </p:nvSpPr>
            <p:spPr>
              <a:xfrm>
                <a:off x="3369869" y="2929810"/>
                <a:ext cx="3300" cy="2609"/>
              </a:xfrm>
              <a:custGeom>
                <a:avLst/>
                <a:gdLst/>
                <a:ahLst/>
                <a:cxnLst/>
                <a:rect l="l" t="t" r="r" b="b"/>
                <a:pathLst>
                  <a:path w="43" h="34" extrusionOk="0">
                    <a:moveTo>
                      <a:pt x="24" y="0"/>
                    </a:moveTo>
                    <a:cubicBezTo>
                      <a:pt x="20" y="0"/>
                      <a:pt x="16" y="2"/>
                      <a:pt x="12" y="5"/>
                    </a:cubicBezTo>
                    <a:cubicBezTo>
                      <a:pt x="1" y="13"/>
                      <a:pt x="1" y="21"/>
                      <a:pt x="12" y="30"/>
                    </a:cubicBezTo>
                    <a:cubicBezTo>
                      <a:pt x="16" y="33"/>
                      <a:pt x="20" y="34"/>
                      <a:pt x="24" y="34"/>
                    </a:cubicBezTo>
                    <a:cubicBezTo>
                      <a:pt x="28" y="34"/>
                      <a:pt x="33" y="33"/>
                      <a:pt x="37" y="30"/>
                    </a:cubicBezTo>
                    <a:cubicBezTo>
                      <a:pt x="42" y="21"/>
                      <a:pt x="42" y="13"/>
                      <a:pt x="37" y="5"/>
                    </a:cubicBezTo>
                    <a:cubicBezTo>
                      <a:pt x="33" y="2"/>
                      <a:pt x="28" y="0"/>
                      <a:pt x="24"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7" name="Google Shape;5597;p50"/>
              <p:cNvSpPr/>
              <p:nvPr/>
            </p:nvSpPr>
            <p:spPr>
              <a:xfrm>
                <a:off x="3419755" y="2979159"/>
                <a:ext cx="6907" cy="6907"/>
              </a:xfrm>
              <a:custGeom>
                <a:avLst/>
                <a:gdLst/>
                <a:ahLst/>
                <a:cxnLst/>
                <a:rect l="l" t="t" r="r" b="b"/>
                <a:pathLst>
                  <a:path w="90" h="90" extrusionOk="0">
                    <a:moveTo>
                      <a:pt x="45" y="1"/>
                    </a:moveTo>
                    <a:cubicBezTo>
                      <a:pt x="20" y="1"/>
                      <a:pt x="1" y="20"/>
                      <a:pt x="1" y="45"/>
                    </a:cubicBezTo>
                    <a:cubicBezTo>
                      <a:pt x="1" y="70"/>
                      <a:pt x="20" y="90"/>
                      <a:pt x="45" y="90"/>
                    </a:cubicBezTo>
                    <a:cubicBezTo>
                      <a:pt x="70" y="90"/>
                      <a:pt x="90" y="70"/>
                      <a:pt x="90" y="45"/>
                    </a:cubicBezTo>
                    <a:cubicBezTo>
                      <a:pt x="90" y="20"/>
                      <a:pt x="70" y="1"/>
                      <a:pt x="4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8" name="Google Shape;5598;p50"/>
              <p:cNvSpPr/>
              <p:nvPr/>
            </p:nvSpPr>
            <p:spPr>
              <a:xfrm>
                <a:off x="3421904" y="2981385"/>
                <a:ext cx="3070" cy="2840"/>
              </a:xfrm>
              <a:custGeom>
                <a:avLst/>
                <a:gdLst/>
                <a:ahLst/>
                <a:cxnLst/>
                <a:rect l="l" t="t" r="r" b="b"/>
                <a:pathLst>
                  <a:path w="40" h="37" extrusionOk="0">
                    <a:moveTo>
                      <a:pt x="20" y="1"/>
                    </a:moveTo>
                    <a:cubicBezTo>
                      <a:pt x="15" y="1"/>
                      <a:pt x="10" y="2"/>
                      <a:pt x="6" y="5"/>
                    </a:cubicBezTo>
                    <a:cubicBezTo>
                      <a:pt x="0" y="13"/>
                      <a:pt x="0" y="22"/>
                      <a:pt x="6" y="30"/>
                    </a:cubicBezTo>
                    <a:cubicBezTo>
                      <a:pt x="10" y="34"/>
                      <a:pt x="15" y="36"/>
                      <a:pt x="20" y="36"/>
                    </a:cubicBezTo>
                    <a:cubicBezTo>
                      <a:pt x="24" y="36"/>
                      <a:pt x="28" y="34"/>
                      <a:pt x="31" y="30"/>
                    </a:cubicBezTo>
                    <a:cubicBezTo>
                      <a:pt x="39" y="25"/>
                      <a:pt x="39" y="13"/>
                      <a:pt x="31" y="5"/>
                    </a:cubicBezTo>
                    <a:cubicBezTo>
                      <a:pt x="28" y="2"/>
                      <a:pt x="24" y="1"/>
                      <a:pt x="20"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9" name="Google Shape;5599;p50"/>
              <p:cNvSpPr/>
              <p:nvPr/>
            </p:nvSpPr>
            <p:spPr>
              <a:xfrm>
                <a:off x="3370099" y="2929887"/>
                <a:ext cx="54030" cy="54030"/>
              </a:xfrm>
              <a:custGeom>
                <a:avLst/>
                <a:gdLst/>
                <a:ahLst/>
                <a:cxnLst/>
                <a:rect l="l" t="t" r="r" b="b"/>
                <a:pathLst>
                  <a:path w="704" h="704" extrusionOk="0">
                    <a:moveTo>
                      <a:pt x="634" y="1"/>
                    </a:moveTo>
                    <a:lnTo>
                      <a:pt x="0" y="631"/>
                    </a:lnTo>
                    <a:lnTo>
                      <a:pt x="73" y="704"/>
                    </a:lnTo>
                    <a:lnTo>
                      <a:pt x="703" y="71"/>
                    </a:lnTo>
                    <a:lnTo>
                      <a:pt x="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0" name="Google Shape;5600;p50"/>
              <p:cNvSpPr/>
              <p:nvPr/>
            </p:nvSpPr>
            <p:spPr>
              <a:xfrm>
                <a:off x="3368180" y="2979159"/>
                <a:ext cx="6907" cy="6907"/>
              </a:xfrm>
              <a:custGeom>
                <a:avLst/>
                <a:gdLst/>
                <a:ahLst/>
                <a:cxnLst/>
                <a:rect l="l" t="t" r="r" b="b"/>
                <a:pathLst>
                  <a:path w="90" h="90" extrusionOk="0">
                    <a:moveTo>
                      <a:pt x="45" y="1"/>
                    </a:moveTo>
                    <a:cubicBezTo>
                      <a:pt x="20" y="1"/>
                      <a:pt x="0" y="20"/>
                      <a:pt x="0" y="45"/>
                    </a:cubicBezTo>
                    <a:cubicBezTo>
                      <a:pt x="0" y="70"/>
                      <a:pt x="20" y="90"/>
                      <a:pt x="45" y="90"/>
                    </a:cubicBezTo>
                    <a:cubicBezTo>
                      <a:pt x="70" y="90"/>
                      <a:pt x="89" y="70"/>
                      <a:pt x="89" y="45"/>
                    </a:cubicBezTo>
                    <a:cubicBezTo>
                      <a:pt x="89" y="20"/>
                      <a:pt x="70" y="1"/>
                      <a:pt x="4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1" name="Google Shape;5601;p50"/>
              <p:cNvSpPr/>
              <p:nvPr/>
            </p:nvSpPr>
            <p:spPr>
              <a:xfrm>
                <a:off x="3370329" y="2981385"/>
                <a:ext cx="2840" cy="2840"/>
              </a:xfrm>
              <a:custGeom>
                <a:avLst/>
                <a:gdLst/>
                <a:ahLst/>
                <a:cxnLst/>
                <a:rect l="l" t="t" r="r" b="b"/>
                <a:pathLst>
                  <a:path w="37" h="37" extrusionOk="0">
                    <a:moveTo>
                      <a:pt x="18" y="1"/>
                    </a:moveTo>
                    <a:cubicBezTo>
                      <a:pt x="14" y="1"/>
                      <a:pt x="10" y="2"/>
                      <a:pt x="6" y="5"/>
                    </a:cubicBezTo>
                    <a:cubicBezTo>
                      <a:pt x="0" y="13"/>
                      <a:pt x="0" y="25"/>
                      <a:pt x="6" y="30"/>
                    </a:cubicBezTo>
                    <a:cubicBezTo>
                      <a:pt x="10" y="34"/>
                      <a:pt x="14" y="36"/>
                      <a:pt x="18" y="36"/>
                    </a:cubicBezTo>
                    <a:cubicBezTo>
                      <a:pt x="22" y="36"/>
                      <a:pt x="27" y="34"/>
                      <a:pt x="31" y="30"/>
                    </a:cubicBezTo>
                    <a:cubicBezTo>
                      <a:pt x="36" y="25"/>
                      <a:pt x="36" y="13"/>
                      <a:pt x="31" y="5"/>
                    </a:cubicBezTo>
                    <a:cubicBezTo>
                      <a:pt x="27" y="2"/>
                      <a:pt x="22" y="1"/>
                      <a:pt x="18"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2" name="Google Shape;5602;p50"/>
              <p:cNvSpPr/>
              <p:nvPr/>
            </p:nvSpPr>
            <p:spPr>
              <a:xfrm>
                <a:off x="3419755" y="2927354"/>
                <a:ext cx="6907" cy="7138"/>
              </a:xfrm>
              <a:custGeom>
                <a:avLst/>
                <a:gdLst/>
                <a:ahLst/>
                <a:cxnLst/>
                <a:rect l="l" t="t" r="r" b="b"/>
                <a:pathLst>
                  <a:path w="90" h="93" extrusionOk="0">
                    <a:moveTo>
                      <a:pt x="45" y="0"/>
                    </a:moveTo>
                    <a:cubicBezTo>
                      <a:pt x="20" y="0"/>
                      <a:pt x="1" y="23"/>
                      <a:pt x="1" y="48"/>
                    </a:cubicBezTo>
                    <a:cubicBezTo>
                      <a:pt x="1" y="73"/>
                      <a:pt x="20" y="92"/>
                      <a:pt x="45" y="92"/>
                    </a:cubicBezTo>
                    <a:cubicBezTo>
                      <a:pt x="70" y="92"/>
                      <a:pt x="90" y="73"/>
                      <a:pt x="90" y="48"/>
                    </a:cubicBezTo>
                    <a:cubicBezTo>
                      <a:pt x="90" y="23"/>
                      <a:pt x="70" y="0"/>
                      <a:pt x="45"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3" name="Google Shape;5603;p50"/>
              <p:cNvSpPr/>
              <p:nvPr/>
            </p:nvSpPr>
            <p:spPr>
              <a:xfrm>
                <a:off x="3422135" y="2929810"/>
                <a:ext cx="3070" cy="2609"/>
              </a:xfrm>
              <a:custGeom>
                <a:avLst/>
                <a:gdLst/>
                <a:ahLst/>
                <a:cxnLst/>
                <a:rect l="l" t="t" r="r" b="b"/>
                <a:pathLst>
                  <a:path w="40" h="34" extrusionOk="0">
                    <a:moveTo>
                      <a:pt x="20" y="0"/>
                    </a:moveTo>
                    <a:cubicBezTo>
                      <a:pt x="16" y="0"/>
                      <a:pt x="11" y="2"/>
                      <a:pt x="9" y="5"/>
                    </a:cubicBezTo>
                    <a:cubicBezTo>
                      <a:pt x="0" y="13"/>
                      <a:pt x="0" y="21"/>
                      <a:pt x="9" y="30"/>
                    </a:cubicBezTo>
                    <a:cubicBezTo>
                      <a:pt x="10" y="33"/>
                      <a:pt x="14" y="34"/>
                      <a:pt x="19" y="34"/>
                    </a:cubicBezTo>
                    <a:cubicBezTo>
                      <a:pt x="23" y="34"/>
                      <a:pt x="28" y="33"/>
                      <a:pt x="31" y="30"/>
                    </a:cubicBezTo>
                    <a:cubicBezTo>
                      <a:pt x="39" y="21"/>
                      <a:pt x="39" y="13"/>
                      <a:pt x="31" y="5"/>
                    </a:cubicBezTo>
                    <a:cubicBezTo>
                      <a:pt x="28" y="2"/>
                      <a:pt x="24" y="0"/>
                      <a:pt x="20"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4" name="Google Shape;5604;p50"/>
              <p:cNvSpPr/>
              <p:nvPr/>
            </p:nvSpPr>
            <p:spPr>
              <a:xfrm>
                <a:off x="3390207" y="2948767"/>
                <a:ext cx="15043" cy="15043"/>
              </a:xfrm>
              <a:custGeom>
                <a:avLst/>
                <a:gdLst/>
                <a:ahLst/>
                <a:cxnLst/>
                <a:rect l="l" t="t" r="r" b="b"/>
                <a:pathLst>
                  <a:path w="196" h="196" extrusionOk="0">
                    <a:moveTo>
                      <a:pt x="98" y="0"/>
                    </a:moveTo>
                    <a:cubicBezTo>
                      <a:pt x="45" y="0"/>
                      <a:pt x="1" y="45"/>
                      <a:pt x="1" y="98"/>
                    </a:cubicBezTo>
                    <a:cubicBezTo>
                      <a:pt x="1" y="154"/>
                      <a:pt x="45" y="196"/>
                      <a:pt x="98" y="196"/>
                    </a:cubicBezTo>
                    <a:cubicBezTo>
                      <a:pt x="154" y="196"/>
                      <a:pt x="196" y="154"/>
                      <a:pt x="196" y="98"/>
                    </a:cubicBezTo>
                    <a:cubicBezTo>
                      <a:pt x="196" y="45"/>
                      <a:pt x="154"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5" name="Google Shape;5605;p50"/>
              <p:cNvSpPr/>
              <p:nvPr/>
            </p:nvSpPr>
            <p:spPr>
              <a:xfrm>
                <a:off x="3044226" y="2743849"/>
                <a:ext cx="179666" cy="154339"/>
              </a:xfrm>
              <a:custGeom>
                <a:avLst/>
                <a:gdLst/>
                <a:ahLst/>
                <a:cxnLst/>
                <a:rect l="l" t="t" r="r" b="b"/>
                <a:pathLst>
                  <a:path w="2341" h="2011" extrusionOk="0">
                    <a:moveTo>
                      <a:pt x="1168" y="1"/>
                    </a:moveTo>
                    <a:cubicBezTo>
                      <a:pt x="1007" y="1"/>
                      <a:pt x="847" y="84"/>
                      <a:pt x="765" y="252"/>
                    </a:cubicBezTo>
                    <a:lnTo>
                      <a:pt x="687" y="405"/>
                    </a:lnTo>
                    <a:lnTo>
                      <a:pt x="516" y="430"/>
                    </a:lnTo>
                    <a:cubicBezTo>
                      <a:pt x="148" y="486"/>
                      <a:pt x="0" y="938"/>
                      <a:pt x="265" y="1197"/>
                    </a:cubicBezTo>
                    <a:lnTo>
                      <a:pt x="388" y="1315"/>
                    </a:lnTo>
                    <a:lnTo>
                      <a:pt x="360" y="1482"/>
                    </a:lnTo>
                    <a:cubicBezTo>
                      <a:pt x="309" y="1775"/>
                      <a:pt x="540" y="2010"/>
                      <a:pt x="803" y="2010"/>
                    </a:cubicBezTo>
                    <a:cubicBezTo>
                      <a:pt x="873" y="2010"/>
                      <a:pt x="946" y="1993"/>
                      <a:pt x="1016" y="1956"/>
                    </a:cubicBezTo>
                    <a:lnTo>
                      <a:pt x="1169" y="1878"/>
                    </a:lnTo>
                    <a:lnTo>
                      <a:pt x="1323" y="1956"/>
                    </a:lnTo>
                    <a:cubicBezTo>
                      <a:pt x="1392" y="1993"/>
                      <a:pt x="1464" y="2010"/>
                      <a:pt x="1534" y="2010"/>
                    </a:cubicBezTo>
                    <a:cubicBezTo>
                      <a:pt x="1797" y="2010"/>
                      <a:pt x="2027" y="1773"/>
                      <a:pt x="1978" y="1482"/>
                    </a:cubicBezTo>
                    <a:lnTo>
                      <a:pt x="1950" y="1315"/>
                    </a:lnTo>
                    <a:lnTo>
                      <a:pt x="2073" y="1197"/>
                    </a:lnTo>
                    <a:cubicBezTo>
                      <a:pt x="2341" y="935"/>
                      <a:pt x="2190" y="483"/>
                      <a:pt x="1822" y="430"/>
                    </a:cubicBezTo>
                    <a:lnTo>
                      <a:pt x="1649" y="405"/>
                    </a:lnTo>
                    <a:lnTo>
                      <a:pt x="1574" y="252"/>
                    </a:lnTo>
                    <a:cubicBezTo>
                      <a:pt x="1490" y="84"/>
                      <a:pt x="1329"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6" name="Google Shape;5606;p50"/>
              <p:cNvSpPr/>
              <p:nvPr/>
            </p:nvSpPr>
            <p:spPr>
              <a:xfrm>
                <a:off x="3057043" y="2755284"/>
                <a:ext cx="152958" cy="131929"/>
              </a:xfrm>
              <a:custGeom>
                <a:avLst/>
                <a:gdLst/>
                <a:ahLst/>
                <a:cxnLst/>
                <a:rect l="l" t="t" r="r" b="b"/>
                <a:pathLst>
                  <a:path w="1993" h="1719" extrusionOk="0">
                    <a:moveTo>
                      <a:pt x="999" y="1"/>
                    </a:moveTo>
                    <a:cubicBezTo>
                      <a:pt x="863" y="1"/>
                      <a:pt x="726" y="72"/>
                      <a:pt x="656" y="214"/>
                    </a:cubicBezTo>
                    <a:lnTo>
                      <a:pt x="589" y="348"/>
                    </a:lnTo>
                    <a:lnTo>
                      <a:pt x="444" y="368"/>
                    </a:lnTo>
                    <a:cubicBezTo>
                      <a:pt x="129" y="412"/>
                      <a:pt x="1" y="800"/>
                      <a:pt x="232" y="1023"/>
                    </a:cubicBezTo>
                    <a:lnTo>
                      <a:pt x="335" y="1124"/>
                    </a:lnTo>
                    <a:lnTo>
                      <a:pt x="310" y="1269"/>
                    </a:lnTo>
                    <a:cubicBezTo>
                      <a:pt x="266" y="1517"/>
                      <a:pt x="466" y="1717"/>
                      <a:pt x="691" y="1717"/>
                    </a:cubicBezTo>
                    <a:cubicBezTo>
                      <a:pt x="749" y="1717"/>
                      <a:pt x="810" y="1703"/>
                      <a:pt x="868" y="1673"/>
                    </a:cubicBezTo>
                    <a:lnTo>
                      <a:pt x="999" y="1604"/>
                    </a:lnTo>
                    <a:lnTo>
                      <a:pt x="1128" y="1673"/>
                    </a:lnTo>
                    <a:cubicBezTo>
                      <a:pt x="1186" y="1704"/>
                      <a:pt x="1247" y="1718"/>
                      <a:pt x="1306" y="1718"/>
                    </a:cubicBezTo>
                    <a:cubicBezTo>
                      <a:pt x="1530" y="1718"/>
                      <a:pt x="1728" y="1516"/>
                      <a:pt x="1686" y="1269"/>
                    </a:cubicBezTo>
                    <a:lnTo>
                      <a:pt x="1661" y="1124"/>
                    </a:lnTo>
                    <a:lnTo>
                      <a:pt x="1767" y="1023"/>
                    </a:lnTo>
                    <a:cubicBezTo>
                      <a:pt x="1993" y="800"/>
                      <a:pt x="1867" y="418"/>
                      <a:pt x="1552" y="368"/>
                    </a:cubicBezTo>
                    <a:lnTo>
                      <a:pt x="1407" y="348"/>
                    </a:lnTo>
                    <a:lnTo>
                      <a:pt x="1340" y="214"/>
                    </a:lnTo>
                    <a:cubicBezTo>
                      <a:pt x="1271" y="72"/>
                      <a:pt x="1135"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7" name="Google Shape;5607;p50"/>
              <p:cNvSpPr/>
              <p:nvPr/>
            </p:nvSpPr>
            <p:spPr>
              <a:xfrm>
                <a:off x="3069706" y="2765492"/>
                <a:ext cx="140525" cy="126403"/>
              </a:xfrm>
              <a:custGeom>
                <a:avLst/>
                <a:gdLst/>
                <a:ahLst/>
                <a:cxnLst/>
                <a:rect l="l" t="t" r="r" b="b"/>
                <a:pathLst>
                  <a:path w="1831" h="1647" extrusionOk="0">
                    <a:moveTo>
                      <a:pt x="1830" y="779"/>
                    </a:moveTo>
                    <a:cubicBezTo>
                      <a:pt x="1630" y="911"/>
                      <a:pt x="1526" y="959"/>
                      <a:pt x="1422" y="959"/>
                    </a:cubicBezTo>
                    <a:cubicBezTo>
                      <a:pt x="1335" y="959"/>
                      <a:pt x="1247" y="925"/>
                      <a:pt x="1102" y="879"/>
                    </a:cubicBezTo>
                    <a:cubicBezTo>
                      <a:pt x="1099" y="878"/>
                      <a:pt x="1097" y="878"/>
                      <a:pt x="1094" y="878"/>
                    </a:cubicBezTo>
                    <a:cubicBezTo>
                      <a:pt x="1070" y="878"/>
                      <a:pt x="1097" y="935"/>
                      <a:pt x="1099" y="969"/>
                    </a:cubicBezTo>
                    <a:lnTo>
                      <a:pt x="1099" y="969"/>
                    </a:lnTo>
                    <a:cubicBezTo>
                      <a:pt x="1045" y="944"/>
                      <a:pt x="992" y="924"/>
                      <a:pt x="940" y="910"/>
                    </a:cubicBezTo>
                    <a:cubicBezTo>
                      <a:pt x="940" y="910"/>
                      <a:pt x="939" y="910"/>
                      <a:pt x="939" y="910"/>
                    </a:cubicBezTo>
                    <a:cubicBezTo>
                      <a:pt x="938" y="910"/>
                      <a:pt x="937" y="910"/>
                      <a:pt x="937" y="910"/>
                    </a:cubicBezTo>
                    <a:lnTo>
                      <a:pt x="937" y="910"/>
                    </a:lnTo>
                    <a:cubicBezTo>
                      <a:pt x="938" y="912"/>
                      <a:pt x="939" y="914"/>
                      <a:pt x="940" y="915"/>
                    </a:cubicBezTo>
                    <a:cubicBezTo>
                      <a:pt x="974" y="957"/>
                      <a:pt x="1030" y="980"/>
                      <a:pt x="1080" y="991"/>
                    </a:cubicBezTo>
                    <a:cubicBezTo>
                      <a:pt x="1082" y="991"/>
                      <a:pt x="1084" y="991"/>
                      <a:pt x="1086" y="991"/>
                    </a:cubicBezTo>
                    <a:cubicBezTo>
                      <a:pt x="1097" y="991"/>
                      <a:pt x="1100" y="982"/>
                      <a:pt x="1099" y="969"/>
                    </a:cubicBezTo>
                    <a:lnTo>
                      <a:pt x="1099" y="969"/>
                    </a:lnTo>
                    <a:cubicBezTo>
                      <a:pt x="1283" y="1050"/>
                      <a:pt x="1478" y="1174"/>
                      <a:pt x="1646" y="1236"/>
                    </a:cubicBezTo>
                    <a:cubicBezTo>
                      <a:pt x="1646" y="1225"/>
                      <a:pt x="1646" y="1214"/>
                      <a:pt x="1643" y="1200"/>
                    </a:cubicBezTo>
                    <a:lnTo>
                      <a:pt x="1616" y="1033"/>
                    </a:lnTo>
                    <a:lnTo>
                      <a:pt x="1735" y="915"/>
                    </a:lnTo>
                    <a:cubicBezTo>
                      <a:pt x="1777" y="874"/>
                      <a:pt x="1811" y="826"/>
                      <a:pt x="1830" y="779"/>
                    </a:cubicBezTo>
                    <a:close/>
                    <a:moveTo>
                      <a:pt x="410" y="0"/>
                    </a:moveTo>
                    <a:lnTo>
                      <a:pt x="352" y="120"/>
                    </a:lnTo>
                    <a:lnTo>
                      <a:pt x="254" y="134"/>
                    </a:lnTo>
                    <a:cubicBezTo>
                      <a:pt x="355" y="288"/>
                      <a:pt x="458" y="444"/>
                      <a:pt x="558" y="597"/>
                    </a:cubicBezTo>
                    <a:cubicBezTo>
                      <a:pt x="586" y="639"/>
                      <a:pt x="614" y="681"/>
                      <a:pt x="614" y="728"/>
                    </a:cubicBezTo>
                    <a:cubicBezTo>
                      <a:pt x="614" y="779"/>
                      <a:pt x="583" y="823"/>
                      <a:pt x="547" y="851"/>
                    </a:cubicBezTo>
                    <a:cubicBezTo>
                      <a:pt x="514" y="882"/>
                      <a:pt x="466" y="901"/>
                      <a:pt x="421" y="915"/>
                    </a:cubicBezTo>
                    <a:cubicBezTo>
                      <a:pt x="352" y="940"/>
                      <a:pt x="282" y="952"/>
                      <a:pt x="209" y="963"/>
                    </a:cubicBezTo>
                    <a:cubicBezTo>
                      <a:pt x="143" y="974"/>
                      <a:pt x="70" y="977"/>
                      <a:pt x="0" y="982"/>
                    </a:cubicBezTo>
                    <a:lnTo>
                      <a:pt x="67" y="1027"/>
                    </a:lnTo>
                    <a:lnTo>
                      <a:pt x="56" y="1074"/>
                    </a:lnTo>
                    <a:cubicBezTo>
                      <a:pt x="254" y="1027"/>
                      <a:pt x="449" y="949"/>
                      <a:pt x="653" y="949"/>
                    </a:cubicBezTo>
                    <a:cubicBezTo>
                      <a:pt x="661" y="949"/>
                      <a:pt x="675" y="949"/>
                      <a:pt x="687" y="957"/>
                    </a:cubicBezTo>
                    <a:cubicBezTo>
                      <a:pt x="698" y="960"/>
                      <a:pt x="700" y="971"/>
                      <a:pt x="709" y="977"/>
                    </a:cubicBezTo>
                    <a:cubicBezTo>
                      <a:pt x="784" y="1091"/>
                      <a:pt x="793" y="1239"/>
                      <a:pt x="784" y="1378"/>
                    </a:cubicBezTo>
                    <a:cubicBezTo>
                      <a:pt x="781" y="1465"/>
                      <a:pt x="770" y="1549"/>
                      <a:pt x="759" y="1632"/>
                    </a:cubicBezTo>
                    <a:lnTo>
                      <a:pt x="837" y="1590"/>
                    </a:lnTo>
                    <a:lnTo>
                      <a:pt x="940" y="1646"/>
                    </a:lnTo>
                    <a:cubicBezTo>
                      <a:pt x="921" y="1549"/>
                      <a:pt x="904" y="1448"/>
                      <a:pt x="890" y="1348"/>
                    </a:cubicBezTo>
                    <a:cubicBezTo>
                      <a:pt x="879" y="1256"/>
                      <a:pt x="868" y="1166"/>
                      <a:pt x="885" y="1074"/>
                    </a:cubicBezTo>
                    <a:cubicBezTo>
                      <a:pt x="890" y="1058"/>
                      <a:pt x="896" y="1038"/>
                      <a:pt x="910" y="1027"/>
                    </a:cubicBezTo>
                    <a:cubicBezTo>
                      <a:pt x="925" y="1014"/>
                      <a:pt x="919" y="918"/>
                      <a:pt x="937" y="910"/>
                    </a:cubicBezTo>
                    <a:lnTo>
                      <a:pt x="937" y="910"/>
                    </a:lnTo>
                    <a:cubicBezTo>
                      <a:pt x="880" y="829"/>
                      <a:pt x="908" y="713"/>
                      <a:pt x="949" y="622"/>
                    </a:cubicBezTo>
                    <a:cubicBezTo>
                      <a:pt x="1046" y="416"/>
                      <a:pt x="1214" y="254"/>
                      <a:pt x="1409" y="134"/>
                    </a:cubicBezTo>
                    <a:lnTo>
                      <a:pt x="1314" y="120"/>
                    </a:lnTo>
                    <a:lnTo>
                      <a:pt x="1267" y="23"/>
                    </a:lnTo>
                    <a:cubicBezTo>
                      <a:pt x="1147" y="210"/>
                      <a:pt x="1024" y="394"/>
                      <a:pt x="907" y="583"/>
                    </a:cubicBezTo>
                    <a:cubicBezTo>
                      <a:pt x="885" y="617"/>
                      <a:pt x="862" y="656"/>
                      <a:pt x="826" y="684"/>
                    </a:cubicBezTo>
                    <a:cubicBezTo>
                      <a:pt x="803" y="705"/>
                      <a:pt x="769" y="720"/>
                      <a:pt x="735" y="720"/>
                    </a:cubicBezTo>
                    <a:cubicBezTo>
                      <a:pt x="724" y="720"/>
                      <a:pt x="714" y="718"/>
                      <a:pt x="703" y="715"/>
                    </a:cubicBezTo>
                    <a:cubicBezTo>
                      <a:pt x="647" y="701"/>
                      <a:pt x="620" y="645"/>
                      <a:pt x="597" y="595"/>
                    </a:cubicBezTo>
                    <a:cubicBezTo>
                      <a:pt x="514" y="405"/>
                      <a:pt x="449" y="204"/>
                      <a:pt x="41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8" name="Google Shape;5608;p50"/>
              <p:cNvSpPr/>
              <p:nvPr/>
            </p:nvSpPr>
            <p:spPr>
              <a:xfrm>
                <a:off x="3105010" y="2792277"/>
                <a:ext cx="57868" cy="57868"/>
              </a:xfrm>
              <a:custGeom>
                <a:avLst/>
                <a:gdLst/>
                <a:ahLst/>
                <a:cxnLst/>
                <a:rect l="l" t="t" r="r" b="b"/>
                <a:pathLst>
                  <a:path w="754" h="754" extrusionOk="0">
                    <a:moveTo>
                      <a:pt x="377" y="0"/>
                    </a:moveTo>
                    <a:cubicBezTo>
                      <a:pt x="168" y="0"/>
                      <a:pt x="1" y="170"/>
                      <a:pt x="1" y="377"/>
                    </a:cubicBezTo>
                    <a:cubicBezTo>
                      <a:pt x="1" y="586"/>
                      <a:pt x="168" y="753"/>
                      <a:pt x="377" y="753"/>
                    </a:cubicBezTo>
                    <a:cubicBezTo>
                      <a:pt x="584" y="753"/>
                      <a:pt x="754" y="586"/>
                      <a:pt x="754" y="377"/>
                    </a:cubicBezTo>
                    <a:cubicBezTo>
                      <a:pt x="754" y="170"/>
                      <a:pt x="584"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9" name="Google Shape;5609;p50"/>
              <p:cNvSpPr/>
              <p:nvPr/>
            </p:nvSpPr>
            <p:spPr>
              <a:xfrm>
                <a:off x="3110767" y="2801333"/>
                <a:ext cx="46125" cy="39448"/>
              </a:xfrm>
              <a:custGeom>
                <a:avLst/>
                <a:gdLst/>
                <a:ahLst/>
                <a:cxnLst/>
                <a:rect l="l" t="t" r="r" b="b"/>
                <a:pathLst>
                  <a:path w="601" h="514" extrusionOk="0">
                    <a:moveTo>
                      <a:pt x="300" y="1"/>
                    </a:moveTo>
                    <a:cubicBezTo>
                      <a:pt x="258" y="1"/>
                      <a:pt x="217" y="22"/>
                      <a:pt x="196" y="63"/>
                    </a:cubicBezTo>
                    <a:lnTo>
                      <a:pt x="177" y="102"/>
                    </a:lnTo>
                    <a:lnTo>
                      <a:pt x="135" y="108"/>
                    </a:lnTo>
                    <a:cubicBezTo>
                      <a:pt x="40" y="122"/>
                      <a:pt x="1" y="242"/>
                      <a:pt x="71" y="303"/>
                    </a:cubicBezTo>
                    <a:lnTo>
                      <a:pt x="104" y="337"/>
                    </a:lnTo>
                    <a:lnTo>
                      <a:pt x="96" y="379"/>
                    </a:lnTo>
                    <a:cubicBezTo>
                      <a:pt x="83" y="451"/>
                      <a:pt x="142" y="513"/>
                      <a:pt x="209" y="513"/>
                    </a:cubicBezTo>
                    <a:cubicBezTo>
                      <a:pt x="227" y="513"/>
                      <a:pt x="245" y="509"/>
                      <a:pt x="263" y="499"/>
                    </a:cubicBezTo>
                    <a:lnTo>
                      <a:pt x="302" y="479"/>
                    </a:lnTo>
                    <a:lnTo>
                      <a:pt x="341" y="499"/>
                    </a:lnTo>
                    <a:cubicBezTo>
                      <a:pt x="359" y="509"/>
                      <a:pt x="378" y="513"/>
                      <a:pt x="396" y="513"/>
                    </a:cubicBezTo>
                    <a:cubicBezTo>
                      <a:pt x="462" y="513"/>
                      <a:pt x="522" y="451"/>
                      <a:pt x="509" y="379"/>
                    </a:cubicBezTo>
                    <a:lnTo>
                      <a:pt x="500" y="337"/>
                    </a:lnTo>
                    <a:lnTo>
                      <a:pt x="531" y="303"/>
                    </a:lnTo>
                    <a:cubicBezTo>
                      <a:pt x="601" y="239"/>
                      <a:pt x="564" y="119"/>
                      <a:pt x="470" y="108"/>
                    </a:cubicBezTo>
                    <a:lnTo>
                      <a:pt x="428" y="102"/>
                    </a:lnTo>
                    <a:lnTo>
                      <a:pt x="405" y="63"/>
                    </a:lnTo>
                    <a:cubicBezTo>
                      <a:pt x="383" y="22"/>
                      <a:pt x="341" y="1"/>
                      <a:pt x="300"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0" name="Google Shape;5610;p50"/>
              <p:cNvSpPr/>
              <p:nvPr/>
            </p:nvSpPr>
            <p:spPr>
              <a:xfrm>
                <a:off x="3118902" y="2806168"/>
                <a:ext cx="30085" cy="30008"/>
              </a:xfrm>
              <a:custGeom>
                <a:avLst/>
                <a:gdLst/>
                <a:ahLst/>
                <a:cxnLst/>
                <a:rect l="l" t="t" r="r" b="b"/>
                <a:pathLst>
                  <a:path w="392" h="391" extrusionOk="0">
                    <a:moveTo>
                      <a:pt x="196" y="0"/>
                    </a:moveTo>
                    <a:cubicBezTo>
                      <a:pt x="87" y="0"/>
                      <a:pt x="1" y="90"/>
                      <a:pt x="1" y="196"/>
                    </a:cubicBezTo>
                    <a:cubicBezTo>
                      <a:pt x="1" y="304"/>
                      <a:pt x="87" y="391"/>
                      <a:pt x="196" y="391"/>
                    </a:cubicBezTo>
                    <a:cubicBezTo>
                      <a:pt x="305" y="391"/>
                      <a:pt x="391" y="304"/>
                      <a:pt x="391" y="196"/>
                    </a:cubicBezTo>
                    <a:cubicBezTo>
                      <a:pt x="391" y="90"/>
                      <a:pt x="305" y="0"/>
                      <a:pt x="19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1" name="Google Shape;5611;p50"/>
              <p:cNvSpPr/>
              <p:nvPr/>
            </p:nvSpPr>
            <p:spPr>
              <a:xfrm>
                <a:off x="3129877" y="2776851"/>
                <a:ext cx="7751" cy="89334"/>
              </a:xfrm>
              <a:custGeom>
                <a:avLst/>
                <a:gdLst/>
                <a:ahLst/>
                <a:cxnLst/>
                <a:rect l="l" t="t" r="r" b="b"/>
                <a:pathLst>
                  <a:path w="101" h="1164" extrusionOk="0">
                    <a:moveTo>
                      <a:pt x="0" y="0"/>
                    </a:moveTo>
                    <a:lnTo>
                      <a:pt x="0" y="1164"/>
                    </a:lnTo>
                    <a:lnTo>
                      <a:pt x="101" y="1164"/>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2" name="Google Shape;5612;p50"/>
              <p:cNvSpPr/>
              <p:nvPr/>
            </p:nvSpPr>
            <p:spPr>
              <a:xfrm>
                <a:off x="3128956" y="2768869"/>
                <a:ext cx="9286" cy="9286"/>
              </a:xfrm>
              <a:custGeom>
                <a:avLst/>
                <a:gdLst/>
                <a:ahLst/>
                <a:cxnLst/>
                <a:rect l="l" t="t" r="r" b="b"/>
                <a:pathLst>
                  <a:path w="121" h="121" extrusionOk="0">
                    <a:moveTo>
                      <a:pt x="60" y="1"/>
                    </a:moveTo>
                    <a:cubicBezTo>
                      <a:pt x="29" y="1"/>
                      <a:pt x="1" y="29"/>
                      <a:pt x="1" y="62"/>
                    </a:cubicBezTo>
                    <a:cubicBezTo>
                      <a:pt x="1" y="93"/>
                      <a:pt x="29" y="121"/>
                      <a:pt x="60" y="121"/>
                    </a:cubicBezTo>
                    <a:cubicBezTo>
                      <a:pt x="93" y="121"/>
                      <a:pt x="121" y="93"/>
                      <a:pt x="121" y="62"/>
                    </a:cubicBezTo>
                    <a:cubicBezTo>
                      <a:pt x="121" y="29"/>
                      <a:pt x="93" y="1"/>
                      <a:pt x="60"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3" name="Google Shape;5613;p50"/>
              <p:cNvSpPr/>
              <p:nvPr/>
            </p:nvSpPr>
            <p:spPr>
              <a:xfrm>
                <a:off x="3131796" y="2771708"/>
                <a:ext cx="3684" cy="3684"/>
              </a:xfrm>
              <a:custGeom>
                <a:avLst/>
                <a:gdLst/>
                <a:ahLst/>
                <a:cxnLst/>
                <a:rect l="l" t="t" r="r" b="b"/>
                <a:pathLst>
                  <a:path w="48" h="48" extrusionOk="0">
                    <a:moveTo>
                      <a:pt x="23" y="0"/>
                    </a:moveTo>
                    <a:cubicBezTo>
                      <a:pt x="11" y="0"/>
                      <a:pt x="0" y="11"/>
                      <a:pt x="0" y="25"/>
                    </a:cubicBezTo>
                    <a:cubicBezTo>
                      <a:pt x="0" y="39"/>
                      <a:pt x="11" y="48"/>
                      <a:pt x="23" y="48"/>
                    </a:cubicBezTo>
                    <a:cubicBezTo>
                      <a:pt x="37" y="48"/>
                      <a:pt x="48" y="39"/>
                      <a:pt x="48" y="25"/>
                    </a:cubicBezTo>
                    <a:cubicBezTo>
                      <a:pt x="48" y="11"/>
                      <a:pt x="37" y="0"/>
                      <a:pt x="23"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4" name="Google Shape;5614;p50"/>
              <p:cNvSpPr/>
              <p:nvPr/>
            </p:nvSpPr>
            <p:spPr>
              <a:xfrm>
                <a:off x="3128956" y="2864804"/>
                <a:ext cx="9286" cy="9056"/>
              </a:xfrm>
              <a:custGeom>
                <a:avLst/>
                <a:gdLst/>
                <a:ahLst/>
                <a:cxnLst/>
                <a:rect l="l" t="t" r="r" b="b"/>
                <a:pathLst>
                  <a:path w="121" h="118" extrusionOk="0">
                    <a:moveTo>
                      <a:pt x="60" y="1"/>
                    </a:moveTo>
                    <a:cubicBezTo>
                      <a:pt x="29" y="1"/>
                      <a:pt x="1" y="29"/>
                      <a:pt x="1" y="59"/>
                    </a:cubicBezTo>
                    <a:cubicBezTo>
                      <a:pt x="1" y="93"/>
                      <a:pt x="29" y="118"/>
                      <a:pt x="60" y="118"/>
                    </a:cubicBezTo>
                    <a:cubicBezTo>
                      <a:pt x="93" y="118"/>
                      <a:pt x="121" y="93"/>
                      <a:pt x="121" y="59"/>
                    </a:cubicBezTo>
                    <a:cubicBezTo>
                      <a:pt x="121" y="29"/>
                      <a:pt x="93" y="1"/>
                      <a:pt x="60"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5" name="Google Shape;5615;p50"/>
              <p:cNvSpPr/>
              <p:nvPr/>
            </p:nvSpPr>
            <p:spPr>
              <a:xfrm>
                <a:off x="3131796" y="2867414"/>
                <a:ext cx="3684" cy="3914"/>
              </a:xfrm>
              <a:custGeom>
                <a:avLst/>
                <a:gdLst/>
                <a:ahLst/>
                <a:cxnLst/>
                <a:rect l="l" t="t" r="r" b="b"/>
                <a:pathLst>
                  <a:path w="48" h="51" extrusionOk="0">
                    <a:moveTo>
                      <a:pt x="23" y="0"/>
                    </a:moveTo>
                    <a:cubicBezTo>
                      <a:pt x="11" y="0"/>
                      <a:pt x="0" y="11"/>
                      <a:pt x="0" y="25"/>
                    </a:cubicBezTo>
                    <a:cubicBezTo>
                      <a:pt x="0" y="39"/>
                      <a:pt x="11" y="50"/>
                      <a:pt x="23" y="50"/>
                    </a:cubicBezTo>
                    <a:cubicBezTo>
                      <a:pt x="37" y="50"/>
                      <a:pt x="48" y="39"/>
                      <a:pt x="48" y="25"/>
                    </a:cubicBezTo>
                    <a:cubicBezTo>
                      <a:pt x="48" y="11"/>
                      <a:pt x="37" y="0"/>
                      <a:pt x="23"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6" name="Google Shape;5616;p50"/>
              <p:cNvSpPr/>
              <p:nvPr/>
            </p:nvSpPr>
            <p:spPr>
              <a:xfrm>
                <a:off x="3088970" y="2817527"/>
                <a:ext cx="89334" cy="7751"/>
              </a:xfrm>
              <a:custGeom>
                <a:avLst/>
                <a:gdLst/>
                <a:ahLst/>
                <a:cxnLst/>
                <a:rect l="l" t="t" r="r" b="b"/>
                <a:pathLst>
                  <a:path w="1164" h="101" extrusionOk="0">
                    <a:moveTo>
                      <a:pt x="0" y="0"/>
                    </a:moveTo>
                    <a:lnTo>
                      <a:pt x="0" y="101"/>
                    </a:lnTo>
                    <a:lnTo>
                      <a:pt x="1164" y="101"/>
                    </a:lnTo>
                    <a:lnTo>
                      <a:pt x="1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7" name="Google Shape;5617;p50"/>
              <p:cNvSpPr/>
              <p:nvPr/>
            </p:nvSpPr>
            <p:spPr>
              <a:xfrm>
                <a:off x="3081218" y="2816836"/>
                <a:ext cx="9133" cy="9286"/>
              </a:xfrm>
              <a:custGeom>
                <a:avLst/>
                <a:gdLst/>
                <a:ahLst/>
                <a:cxnLst/>
                <a:rect l="l" t="t" r="r" b="b"/>
                <a:pathLst>
                  <a:path w="119" h="121" extrusionOk="0">
                    <a:moveTo>
                      <a:pt x="59" y="1"/>
                    </a:moveTo>
                    <a:cubicBezTo>
                      <a:pt x="29" y="1"/>
                      <a:pt x="1" y="29"/>
                      <a:pt x="1" y="62"/>
                    </a:cubicBezTo>
                    <a:cubicBezTo>
                      <a:pt x="1" y="93"/>
                      <a:pt x="29" y="121"/>
                      <a:pt x="59" y="121"/>
                    </a:cubicBezTo>
                    <a:cubicBezTo>
                      <a:pt x="90" y="121"/>
                      <a:pt x="118" y="93"/>
                      <a:pt x="118" y="62"/>
                    </a:cubicBezTo>
                    <a:cubicBezTo>
                      <a:pt x="118" y="29"/>
                      <a:pt x="90"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8" name="Google Shape;5618;p50"/>
              <p:cNvSpPr/>
              <p:nvPr/>
            </p:nvSpPr>
            <p:spPr>
              <a:xfrm>
                <a:off x="3083828" y="2819676"/>
                <a:ext cx="3914" cy="3684"/>
              </a:xfrm>
              <a:custGeom>
                <a:avLst/>
                <a:gdLst/>
                <a:ahLst/>
                <a:cxnLst/>
                <a:rect l="l" t="t" r="r" b="b"/>
                <a:pathLst>
                  <a:path w="51" h="48" extrusionOk="0">
                    <a:moveTo>
                      <a:pt x="25" y="0"/>
                    </a:moveTo>
                    <a:cubicBezTo>
                      <a:pt x="12" y="0"/>
                      <a:pt x="0" y="11"/>
                      <a:pt x="0" y="25"/>
                    </a:cubicBezTo>
                    <a:cubicBezTo>
                      <a:pt x="0" y="36"/>
                      <a:pt x="12" y="48"/>
                      <a:pt x="25" y="48"/>
                    </a:cubicBezTo>
                    <a:cubicBezTo>
                      <a:pt x="39" y="48"/>
                      <a:pt x="51" y="36"/>
                      <a:pt x="51" y="25"/>
                    </a:cubicBezTo>
                    <a:cubicBezTo>
                      <a:pt x="51" y="11"/>
                      <a:pt x="39" y="0"/>
                      <a:pt x="25"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9" name="Google Shape;5619;p50"/>
              <p:cNvSpPr/>
              <p:nvPr/>
            </p:nvSpPr>
            <p:spPr>
              <a:xfrm>
                <a:off x="3176924" y="2816836"/>
                <a:ext cx="9286" cy="9286"/>
              </a:xfrm>
              <a:custGeom>
                <a:avLst/>
                <a:gdLst/>
                <a:ahLst/>
                <a:cxnLst/>
                <a:rect l="l" t="t" r="r" b="b"/>
                <a:pathLst>
                  <a:path w="121" h="121" extrusionOk="0">
                    <a:moveTo>
                      <a:pt x="59" y="1"/>
                    </a:moveTo>
                    <a:cubicBezTo>
                      <a:pt x="29" y="1"/>
                      <a:pt x="1" y="29"/>
                      <a:pt x="1" y="62"/>
                    </a:cubicBezTo>
                    <a:cubicBezTo>
                      <a:pt x="1" y="93"/>
                      <a:pt x="29" y="121"/>
                      <a:pt x="59" y="121"/>
                    </a:cubicBezTo>
                    <a:cubicBezTo>
                      <a:pt x="93" y="121"/>
                      <a:pt x="121" y="93"/>
                      <a:pt x="121" y="62"/>
                    </a:cubicBezTo>
                    <a:cubicBezTo>
                      <a:pt x="121" y="29"/>
                      <a:pt x="93" y="1"/>
                      <a:pt x="59"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0" name="Google Shape;5620;p50"/>
              <p:cNvSpPr/>
              <p:nvPr/>
            </p:nvSpPr>
            <p:spPr>
              <a:xfrm>
                <a:off x="3179763" y="2819676"/>
                <a:ext cx="3684" cy="3684"/>
              </a:xfrm>
              <a:custGeom>
                <a:avLst/>
                <a:gdLst/>
                <a:ahLst/>
                <a:cxnLst/>
                <a:rect l="l" t="t" r="r" b="b"/>
                <a:pathLst>
                  <a:path w="48" h="48" extrusionOk="0">
                    <a:moveTo>
                      <a:pt x="22" y="0"/>
                    </a:moveTo>
                    <a:cubicBezTo>
                      <a:pt x="9" y="0"/>
                      <a:pt x="0" y="11"/>
                      <a:pt x="0" y="25"/>
                    </a:cubicBezTo>
                    <a:cubicBezTo>
                      <a:pt x="0" y="36"/>
                      <a:pt x="9" y="48"/>
                      <a:pt x="22" y="48"/>
                    </a:cubicBezTo>
                    <a:cubicBezTo>
                      <a:pt x="36" y="48"/>
                      <a:pt x="48" y="36"/>
                      <a:pt x="48" y="25"/>
                    </a:cubicBezTo>
                    <a:cubicBezTo>
                      <a:pt x="48" y="11"/>
                      <a:pt x="36" y="0"/>
                      <a:pt x="22"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1" name="Google Shape;5621;p50"/>
              <p:cNvSpPr/>
              <p:nvPr/>
            </p:nvSpPr>
            <p:spPr>
              <a:xfrm>
                <a:off x="3108234" y="2794349"/>
                <a:ext cx="53800" cy="53877"/>
              </a:xfrm>
              <a:custGeom>
                <a:avLst/>
                <a:gdLst/>
                <a:ahLst/>
                <a:cxnLst/>
                <a:rect l="l" t="t" r="r" b="b"/>
                <a:pathLst>
                  <a:path w="701" h="702" extrusionOk="0">
                    <a:moveTo>
                      <a:pt x="70" y="1"/>
                    </a:moveTo>
                    <a:lnTo>
                      <a:pt x="0" y="73"/>
                    </a:lnTo>
                    <a:lnTo>
                      <a:pt x="628" y="701"/>
                    </a:lnTo>
                    <a:lnTo>
                      <a:pt x="701" y="629"/>
                    </a:lnTo>
                    <a:lnTo>
                      <a:pt x="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2" name="Google Shape;5622;p50"/>
              <p:cNvSpPr/>
              <p:nvPr/>
            </p:nvSpPr>
            <p:spPr>
              <a:xfrm>
                <a:off x="3103936" y="2792354"/>
                <a:ext cx="7598" cy="6907"/>
              </a:xfrm>
              <a:custGeom>
                <a:avLst/>
                <a:gdLst/>
                <a:ahLst/>
                <a:cxnLst/>
                <a:rect l="l" t="t" r="r" b="b"/>
                <a:pathLst>
                  <a:path w="99" h="90" extrusionOk="0">
                    <a:moveTo>
                      <a:pt x="48" y="0"/>
                    </a:moveTo>
                    <a:cubicBezTo>
                      <a:pt x="37" y="0"/>
                      <a:pt x="26" y="5"/>
                      <a:pt x="17" y="13"/>
                    </a:cubicBezTo>
                    <a:cubicBezTo>
                      <a:pt x="1" y="33"/>
                      <a:pt x="1" y="60"/>
                      <a:pt x="17" y="77"/>
                    </a:cubicBezTo>
                    <a:cubicBezTo>
                      <a:pt x="26" y="86"/>
                      <a:pt x="37" y="90"/>
                      <a:pt x="48" y="90"/>
                    </a:cubicBezTo>
                    <a:cubicBezTo>
                      <a:pt x="60" y="90"/>
                      <a:pt x="72" y="86"/>
                      <a:pt x="81" y="77"/>
                    </a:cubicBezTo>
                    <a:cubicBezTo>
                      <a:pt x="98" y="60"/>
                      <a:pt x="98" y="30"/>
                      <a:pt x="81" y="13"/>
                    </a:cubicBezTo>
                    <a:cubicBezTo>
                      <a:pt x="72" y="5"/>
                      <a:pt x="60" y="0"/>
                      <a:pt x="48"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0"/>
              <p:cNvSpPr/>
              <p:nvPr/>
            </p:nvSpPr>
            <p:spPr>
              <a:xfrm>
                <a:off x="3106315" y="2794196"/>
                <a:ext cx="2609" cy="2840"/>
              </a:xfrm>
              <a:custGeom>
                <a:avLst/>
                <a:gdLst/>
                <a:ahLst/>
                <a:cxnLst/>
                <a:rect l="l" t="t" r="r" b="b"/>
                <a:pathLst>
                  <a:path w="34" h="37" extrusionOk="0">
                    <a:moveTo>
                      <a:pt x="17" y="0"/>
                    </a:moveTo>
                    <a:cubicBezTo>
                      <a:pt x="9" y="0"/>
                      <a:pt x="0" y="9"/>
                      <a:pt x="0" y="17"/>
                    </a:cubicBezTo>
                    <a:cubicBezTo>
                      <a:pt x="0" y="28"/>
                      <a:pt x="9" y="36"/>
                      <a:pt x="17" y="36"/>
                    </a:cubicBezTo>
                    <a:cubicBezTo>
                      <a:pt x="28" y="36"/>
                      <a:pt x="34" y="28"/>
                      <a:pt x="34" y="17"/>
                    </a:cubicBezTo>
                    <a:cubicBezTo>
                      <a:pt x="34" y="9"/>
                      <a:pt x="28" y="0"/>
                      <a:pt x="17"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0"/>
              <p:cNvSpPr/>
              <p:nvPr/>
            </p:nvSpPr>
            <p:spPr>
              <a:xfrm>
                <a:off x="3156202" y="2844082"/>
                <a:ext cx="6907" cy="6907"/>
              </a:xfrm>
              <a:custGeom>
                <a:avLst/>
                <a:gdLst/>
                <a:ahLst/>
                <a:cxnLst/>
                <a:rect l="l" t="t" r="r" b="b"/>
                <a:pathLst>
                  <a:path w="90" h="90" extrusionOk="0">
                    <a:moveTo>
                      <a:pt x="45" y="0"/>
                    </a:moveTo>
                    <a:cubicBezTo>
                      <a:pt x="20" y="0"/>
                      <a:pt x="0" y="20"/>
                      <a:pt x="0" y="45"/>
                    </a:cubicBezTo>
                    <a:cubicBezTo>
                      <a:pt x="0" y="70"/>
                      <a:pt x="20" y="89"/>
                      <a:pt x="45" y="89"/>
                    </a:cubicBezTo>
                    <a:cubicBezTo>
                      <a:pt x="70" y="89"/>
                      <a:pt x="90" y="70"/>
                      <a:pt x="90" y="45"/>
                    </a:cubicBezTo>
                    <a:cubicBezTo>
                      <a:pt x="90" y="20"/>
                      <a:pt x="70" y="0"/>
                      <a:pt x="45"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0"/>
              <p:cNvSpPr/>
              <p:nvPr/>
            </p:nvSpPr>
            <p:spPr>
              <a:xfrm>
                <a:off x="3158351" y="2846231"/>
                <a:ext cx="2609" cy="2609"/>
              </a:xfrm>
              <a:custGeom>
                <a:avLst/>
                <a:gdLst/>
                <a:ahLst/>
                <a:cxnLst/>
                <a:rect l="l" t="t" r="r" b="b"/>
                <a:pathLst>
                  <a:path w="34" h="34" extrusionOk="0">
                    <a:moveTo>
                      <a:pt x="17" y="0"/>
                    </a:moveTo>
                    <a:cubicBezTo>
                      <a:pt x="6" y="0"/>
                      <a:pt x="0" y="6"/>
                      <a:pt x="0" y="17"/>
                    </a:cubicBezTo>
                    <a:cubicBezTo>
                      <a:pt x="0" y="25"/>
                      <a:pt x="6" y="34"/>
                      <a:pt x="17" y="34"/>
                    </a:cubicBezTo>
                    <a:cubicBezTo>
                      <a:pt x="25" y="34"/>
                      <a:pt x="34" y="25"/>
                      <a:pt x="34" y="17"/>
                    </a:cubicBezTo>
                    <a:cubicBezTo>
                      <a:pt x="34" y="6"/>
                      <a:pt x="25" y="0"/>
                      <a:pt x="17"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0"/>
              <p:cNvSpPr/>
              <p:nvPr/>
            </p:nvSpPr>
            <p:spPr>
              <a:xfrm>
                <a:off x="3106545" y="2794810"/>
                <a:ext cx="53800" cy="53800"/>
              </a:xfrm>
              <a:custGeom>
                <a:avLst/>
                <a:gdLst/>
                <a:ahLst/>
                <a:cxnLst/>
                <a:rect l="l" t="t" r="r" b="b"/>
                <a:pathLst>
                  <a:path w="701" h="701" extrusionOk="0">
                    <a:moveTo>
                      <a:pt x="628" y="1"/>
                    </a:moveTo>
                    <a:lnTo>
                      <a:pt x="0" y="628"/>
                    </a:lnTo>
                    <a:lnTo>
                      <a:pt x="70" y="701"/>
                    </a:lnTo>
                    <a:lnTo>
                      <a:pt x="700" y="70"/>
                    </a:lnTo>
                    <a:lnTo>
                      <a:pt x="6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0"/>
              <p:cNvSpPr/>
              <p:nvPr/>
            </p:nvSpPr>
            <p:spPr>
              <a:xfrm>
                <a:off x="3104166" y="2844236"/>
                <a:ext cx="7598" cy="6677"/>
              </a:xfrm>
              <a:custGeom>
                <a:avLst/>
                <a:gdLst/>
                <a:ahLst/>
                <a:cxnLst/>
                <a:rect l="l" t="t" r="r" b="b"/>
                <a:pathLst>
                  <a:path w="99" h="87" extrusionOk="0">
                    <a:moveTo>
                      <a:pt x="49" y="0"/>
                    </a:moveTo>
                    <a:cubicBezTo>
                      <a:pt x="37" y="0"/>
                      <a:pt x="25" y="5"/>
                      <a:pt x="17" y="15"/>
                    </a:cubicBezTo>
                    <a:cubicBezTo>
                      <a:pt x="0" y="32"/>
                      <a:pt x="0" y="60"/>
                      <a:pt x="17" y="76"/>
                    </a:cubicBezTo>
                    <a:cubicBezTo>
                      <a:pt x="24" y="83"/>
                      <a:pt x="35" y="87"/>
                      <a:pt x="46" y="87"/>
                    </a:cubicBezTo>
                    <a:cubicBezTo>
                      <a:pt x="58" y="87"/>
                      <a:pt x="70" y="83"/>
                      <a:pt x="81" y="76"/>
                    </a:cubicBezTo>
                    <a:cubicBezTo>
                      <a:pt x="98" y="60"/>
                      <a:pt x="98" y="32"/>
                      <a:pt x="81" y="15"/>
                    </a:cubicBezTo>
                    <a:cubicBezTo>
                      <a:pt x="73" y="5"/>
                      <a:pt x="61" y="0"/>
                      <a:pt x="49"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0"/>
              <p:cNvSpPr/>
              <p:nvPr/>
            </p:nvSpPr>
            <p:spPr>
              <a:xfrm>
                <a:off x="3106315" y="2846231"/>
                <a:ext cx="2609" cy="2609"/>
              </a:xfrm>
              <a:custGeom>
                <a:avLst/>
                <a:gdLst/>
                <a:ahLst/>
                <a:cxnLst/>
                <a:rect l="l" t="t" r="r" b="b"/>
                <a:pathLst>
                  <a:path w="34" h="34" extrusionOk="0">
                    <a:moveTo>
                      <a:pt x="17" y="0"/>
                    </a:moveTo>
                    <a:cubicBezTo>
                      <a:pt x="9" y="0"/>
                      <a:pt x="0" y="6"/>
                      <a:pt x="0" y="17"/>
                    </a:cubicBezTo>
                    <a:cubicBezTo>
                      <a:pt x="0" y="25"/>
                      <a:pt x="9" y="34"/>
                      <a:pt x="17" y="34"/>
                    </a:cubicBezTo>
                    <a:cubicBezTo>
                      <a:pt x="28" y="34"/>
                      <a:pt x="34" y="25"/>
                      <a:pt x="34" y="17"/>
                    </a:cubicBezTo>
                    <a:cubicBezTo>
                      <a:pt x="34" y="6"/>
                      <a:pt x="28" y="0"/>
                      <a:pt x="17"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0"/>
              <p:cNvSpPr/>
              <p:nvPr/>
            </p:nvSpPr>
            <p:spPr>
              <a:xfrm>
                <a:off x="3155741" y="2792354"/>
                <a:ext cx="7598" cy="6907"/>
              </a:xfrm>
              <a:custGeom>
                <a:avLst/>
                <a:gdLst/>
                <a:ahLst/>
                <a:cxnLst/>
                <a:rect l="l" t="t" r="r" b="b"/>
                <a:pathLst>
                  <a:path w="99" h="90" extrusionOk="0">
                    <a:moveTo>
                      <a:pt x="51" y="0"/>
                    </a:moveTo>
                    <a:cubicBezTo>
                      <a:pt x="40" y="0"/>
                      <a:pt x="29" y="5"/>
                      <a:pt x="20" y="13"/>
                    </a:cubicBezTo>
                    <a:cubicBezTo>
                      <a:pt x="1" y="30"/>
                      <a:pt x="1" y="60"/>
                      <a:pt x="20" y="77"/>
                    </a:cubicBezTo>
                    <a:cubicBezTo>
                      <a:pt x="29" y="86"/>
                      <a:pt x="40" y="90"/>
                      <a:pt x="51" y="90"/>
                    </a:cubicBezTo>
                    <a:cubicBezTo>
                      <a:pt x="62" y="90"/>
                      <a:pt x="73" y="86"/>
                      <a:pt x="82" y="77"/>
                    </a:cubicBezTo>
                    <a:cubicBezTo>
                      <a:pt x="98" y="60"/>
                      <a:pt x="98" y="30"/>
                      <a:pt x="82" y="13"/>
                    </a:cubicBezTo>
                    <a:cubicBezTo>
                      <a:pt x="73" y="5"/>
                      <a:pt x="62" y="0"/>
                      <a:pt x="5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0"/>
              <p:cNvSpPr/>
              <p:nvPr/>
            </p:nvSpPr>
            <p:spPr>
              <a:xfrm>
                <a:off x="3158351" y="2794196"/>
                <a:ext cx="2609" cy="2840"/>
              </a:xfrm>
              <a:custGeom>
                <a:avLst/>
                <a:gdLst/>
                <a:ahLst/>
                <a:cxnLst/>
                <a:rect l="l" t="t" r="r" b="b"/>
                <a:pathLst>
                  <a:path w="34" h="37" extrusionOk="0">
                    <a:moveTo>
                      <a:pt x="17" y="0"/>
                    </a:moveTo>
                    <a:cubicBezTo>
                      <a:pt x="6" y="0"/>
                      <a:pt x="0" y="9"/>
                      <a:pt x="0" y="17"/>
                    </a:cubicBezTo>
                    <a:cubicBezTo>
                      <a:pt x="0" y="28"/>
                      <a:pt x="6" y="36"/>
                      <a:pt x="17" y="36"/>
                    </a:cubicBezTo>
                    <a:cubicBezTo>
                      <a:pt x="25" y="36"/>
                      <a:pt x="34" y="28"/>
                      <a:pt x="34" y="17"/>
                    </a:cubicBezTo>
                    <a:cubicBezTo>
                      <a:pt x="34" y="9"/>
                      <a:pt x="25" y="0"/>
                      <a:pt x="17"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1" name="Google Shape;5631;p50"/>
              <p:cNvSpPr/>
              <p:nvPr/>
            </p:nvSpPr>
            <p:spPr>
              <a:xfrm>
                <a:off x="3126423" y="2813690"/>
                <a:ext cx="15043" cy="15043"/>
              </a:xfrm>
              <a:custGeom>
                <a:avLst/>
                <a:gdLst/>
                <a:ahLst/>
                <a:cxnLst/>
                <a:rect l="l" t="t" r="r" b="b"/>
                <a:pathLst>
                  <a:path w="196" h="196" extrusionOk="0">
                    <a:moveTo>
                      <a:pt x="98" y="0"/>
                    </a:moveTo>
                    <a:cubicBezTo>
                      <a:pt x="42" y="0"/>
                      <a:pt x="1" y="45"/>
                      <a:pt x="1" y="98"/>
                    </a:cubicBezTo>
                    <a:cubicBezTo>
                      <a:pt x="1" y="153"/>
                      <a:pt x="42" y="195"/>
                      <a:pt x="98" y="195"/>
                    </a:cubicBezTo>
                    <a:cubicBezTo>
                      <a:pt x="151" y="195"/>
                      <a:pt x="196" y="153"/>
                      <a:pt x="196" y="98"/>
                    </a:cubicBezTo>
                    <a:cubicBezTo>
                      <a:pt x="196" y="45"/>
                      <a:pt x="151"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2" name="Google Shape;5632;p50"/>
              <p:cNvSpPr/>
              <p:nvPr/>
            </p:nvSpPr>
            <p:spPr>
              <a:xfrm>
                <a:off x="2884666" y="2645611"/>
                <a:ext cx="960418" cy="409371"/>
              </a:xfrm>
              <a:custGeom>
                <a:avLst/>
                <a:gdLst/>
                <a:ahLst/>
                <a:cxnLst/>
                <a:rect l="l" t="t" r="r" b="b"/>
                <a:pathLst>
                  <a:path w="12514" h="5334" extrusionOk="0">
                    <a:moveTo>
                      <a:pt x="12507" y="0"/>
                    </a:moveTo>
                    <a:cubicBezTo>
                      <a:pt x="12480" y="499"/>
                      <a:pt x="9723" y="904"/>
                      <a:pt x="6331" y="904"/>
                    </a:cubicBezTo>
                    <a:cubicBezTo>
                      <a:pt x="3078" y="904"/>
                      <a:pt x="417" y="530"/>
                      <a:pt x="171" y="61"/>
                    </a:cubicBezTo>
                    <a:lnTo>
                      <a:pt x="171" y="61"/>
                    </a:lnTo>
                    <a:cubicBezTo>
                      <a:pt x="121" y="444"/>
                      <a:pt x="1" y="2341"/>
                      <a:pt x="2325" y="4109"/>
                    </a:cubicBezTo>
                    <a:cubicBezTo>
                      <a:pt x="3220" y="4793"/>
                      <a:pt x="4814" y="5333"/>
                      <a:pt x="6504" y="5333"/>
                    </a:cubicBezTo>
                    <a:cubicBezTo>
                      <a:pt x="7847" y="5333"/>
                      <a:pt x="9250" y="4992"/>
                      <a:pt x="10410" y="4109"/>
                    </a:cubicBezTo>
                    <a:cubicBezTo>
                      <a:pt x="11001" y="3660"/>
                      <a:pt x="11422" y="3164"/>
                      <a:pt x="11718" y="2675"/>
                    </a:cubicBezTo>
                    <a:lnTo>
                      <a:pt x="11718" y="2675"/>
                    </a:lnTo>
                    <a:cubicBezTo>
                      <a:pt x="11090" y="3102"/>
                      <a:pt x="10435" y="3493"/>
                      <a:pt x="9762" y="3844"/>
                    </a:cubicBezTo>
                    <a:cubicBezTo>
                      <a:pt x="8964" y="4260"/>
                      <a:pt x="8119" y="4625"/>
                      <a:pt x="7226" y="4740"/>
                    </a:cubicBezTo>
                    <a:cubicBezTo>
                      <a:pt x="7022" y="4766"/>
                      <a:pt x="6816" y="4778"/>
                      <a:pt x="6610" y="4778"/>
                    </a:cubicBezTo>
                    <a:cubicBezTo>
                      <a:pt x="5974" y="4778"/>
                      <a:pt x="5337" y="4661"/>
                      <a:pt x="4730" y="4469"/>
                    </a:cubicBezTo>
                    <a:cubicBezTo>
                      <a:pt x="4308" y="4333"/>
                      <a:pt x="3887" y="4151"/>
                      <a:pt x="3580" y="3830"/>
                    </a:cubicBezTo>
                    <a:cubicBezTo>
                      <a:pt x="3276" y="3507"/>
                      <a:pt x="3114" y="3013"/>
                      <a:pt x="3287" y="2606"/>
                    </a:cubicBezTo>
                    <a:cubicBezTo>
                      <a:pt x="3485" y="2131"/>
                      <a:pt x="4035" y="1922"/>
                      <a:pt x="4537" y="1808"/>
                    </a:cubicBezTo>
                    <a:cubicBezTo>
                      <a:pt x="6030" y="1465"/>
                      <a:pt x="7583" y="1507"/>
                      <a:pt x="9112" y="1417"/>
                    </a:cubicBezTo>
                    <a:cubicBezTo>
                      <a:pt x="10228" y="1350"/>
                      <a:pt x="11366" y="1205"/>
                      <a:pt x="12399" y="806"/>
                    </a:cubicBezTo>
                    <a:cubicBezTo>
                      <a:pt x="12446" y="469"/>
                      <a:pt x="12441" y="257"/>
                      <a:pt x="12441" y="257"/>
                    </a:cubicBezTo>
                    <a:cubicBezTo>
                      <a:pt x="12494" y="165"/>
                      <a:pt x="12513" y="78"/>
                      <a:pt x="12507"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3" name="Google Shape;5633;p50"/>
              <p:cNvSpPr/>
              <p:nvPr/>
            </p:nvSpPr>
            <p:spPr>
              <a:xfrm>
                <a:off x="2921275" y="2619440"/>
                <a:ext cx="898329" cy="95397"/>
              </a:xfrm>
              <a:custGeom>
                <a:avLst/>
                <a:gdLst/>
                <a:ahLst/>
                <a:cxnLst/>
                <a:rect l="l" t="t" r="r" b="b"/>
                <a:pathLst>
                  <a:path w="11705" h="1243" extrusionOk="0">
                    <a:moveTo>
                      <a:pt x="5854" y="1"/>
                    </a:moveTo>
                    <a:cubicBezTo>
                      <a:pt x="2621" y="1"/>
                      <a:pt x="1" y="277"/>
                      <a:pt x="1" y="620"/>
                    </a:cubicBezTo>
                    <a:cubicBezTo>
                      <a:pt x="1" y="963"/>
                      <a:pt x="2621" y="1242"/>
                      <a:pt x="5854" y="1242"/>
                    </a:cubicBezTo>
                    <a:cubicBezTo>
                      <a:pt x="9084" y="1242"/>
                      <a:pt x="11704" y="963"/>
                      <a:pt x="11704" y="620"/>
                    </a:cubicBezTo>
                    <a:cubicBezTo>
                      <a:pt x="11704" y="277"/>
                      <a:pt x="9084" y="1"/>
                      <a:pt x="5854" y="1"/>
                    </a:cubicBezTo>
                    <a:close/>
                  </a:path>
                </a:pathLst>
              </a:custGeom>
              <a:solidFill>
                <a:srgbClr val="FB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4" name="Google Shape;5634;p50"/>
              <p:cNvSpPr/>
              <p:nvPr/>
            </p:nvSpPr>
            <p:spPr>
              <a:xfrm>
                <a:off x="3006926" y="2664414"/>
                <a:ext cx="727029" cy="50423"/>
              </a:xfrm>
              <a:custGeom>
                <a:avLst/>
                <a:gdLst/>
                <a:ahLst/>
                <a:cxnLst/>
                <a:rect l="l" t="t" r="r" b="b"/>
                <a:pathLst>
                  <a:path w="9473" h="657" extrusionOk="0">
                    <a:moveTo>
                      <a:pt x="4738" y="1"/>
                    </a:moveTo>
                    <a:cubicBezTo>
                      <a:pt x="2121" y="1"/>
                      <a:pt x="1" y="146"/>
                      <a:pt x="1" y="327"/>
                    </a:cubicBezTo>
                    <a:cubicBezTo>
                      <a:pt x="1" y="508"/>
                      <a:pt x="2121" y="656"/>
                      <a:pt x="4738" y="656"/>
                    </a:cubicBezTo>
                    <a:cubicBezTo>
                      <a:pt x="7352" y="656"/>
                      <a:pt x="9472" y="508"/>
                      <a:pt x="9472" y="327"/>
                    </a:cubicBezTo>
                    <a:cubicBezTo>
                      <a:pt x="9472" y="146"/>
                      <a:pt x="7352" y="1"/>
                      <a:pt x="4738"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0"/>
              <p:cNvSpPr/>
              <p:nvPr/>
            </p:nvSpPr>
            <p:spPr>
              <a:xfrm>
                <a:off x="1416087" y="1343576"/>
                <a:ext cx="1289665" cy="1044917"/>
              </a:xfrm>
              <a:custGeom>
                <a:avLst/>
                <a:gdLst/>
                <a:ahLst/>
                <a:cxnLst/>
                <a:rect l="l" t="t" r="r" b="b"/>
                <a:pathLst>
                  <a:path w="16804" h="13615" extrusionOk="0">
                    <a:moveTo>
                      <a:pt x="8429" y="0"/>
                    </a:moveTo>
                    <a:cubicBezTo>
                      <a:pt x="3948" y="0"/>
                      <a:pt x="386" y="5563"/>
                      <a:pt x="1" y="12884"/>
                    </a:cubicBezTo>
                    <a:cubicBezTo>
                      <a:pt x="567" y="13149"/>
                      <a:pt x="1139" y="13391"/>
                      <a:pt x="1722" y="13615"/>
                    </a:cubicBezTo>
                    <a:cubicBezTo>
                      <a:pt x="1892" y="7123"/>
                      <a:pt x="4894" y="1744"/>
                      <a:pt x="8431" y="1744"/>
                    </a:cubicBezTo>
                    <a:cubicBezTo>
                      <a:pt x="11843" y="1744"/>
                      <a:pt x="14767" y="6766"/>
                      <a:pt x="15110" y="12967"/>
                    </a:cubicBezTo>
                    <a:cubicBezTo>
                      <a:pt x="15682" y="12688"/>
                      <a:pt x="16248" y="12387"/>
                      <a:pt x="16804" y="12077"/>
                    </a:cubicBezTo>
                    <a:cubicBezTo>
                      <a:pt x="16209" y="5156"/>
                      <a:pt x="12747" y="0"/>
                      <a:pt x="8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0"/>
              <p:cNvSpPr/>
              <p:nvPr/>
            </p:nvSpPr>
            <p:spPr>
              <a:xfrm>
                <a:off x="1496366" y="1404667"/>
                <a:ext cx="1103629" cy="930717"/>
              </a:xfrm>
              <a:custGeom>
                <a:avLst/>
                <a:gdLst/>
                <a:ahLst/>
                <a:cxnLst/>
                <a:rect l="l" t="t" r="r" b="b"/>
                <a:pathLst>
                  <a:path w="14380" h="12127" extrusionOk="0">
                    <a:moveTo>
                      <a:pt x="7422" y="0"/>
                    </a:moveTo>
                    <a:cubicBezTo>
                      <a:pt x="6236" y="0"/>
                      <a:pt x="5047" y="530"/>
                      <a:pt x="4130" y="1311"/>
                    </a:cubicBezTo>
                    <a:cubicBezTo>
                      <a:pt x="2969" y="2301"/>
                      <a:pt x="2177" y="3651"/>
                      <a:pt x="1491" y="5015"/>
                    </a:cubicBezTo>
                    <a:cubicBezTo>
                      <a:pt x="961" y="6067"/>
                      <a:pt x="470" y="7158"/>
                      <a:pt x="235" y="8316"/>
                    </a:cubicBezTo>
                    <a:cubicBezTo>
                      <a:pt x="1" y="9474"/>
                      <a:pt x="37" y="10715"/>
                      <a:pt x="525" y="11795"/>
                    </a:cubicBezTo>
                    <a:cubicBezTo>
                      <a:pt x="573" y="11903"/>
                      <a:pt x="637" y="12021"/>
                      <a:pt x="707" y="12127"/>
                    </a:cubicBezTo>
                    <a:cubicBezTo>
                      <a:pt x="1058" y="5950"/>
                      <a:pt x="3973" y="948"/>
                      <a:pt x="7385" y="948"/>
                    </a:cubicBezTo>
                    <a:cubicBezTo>
                      <a:pt x="10580" y="948"/>
                      <a:pt x="13342" y="5345"/>
                      <a:pt x="13961" y="10988"/>
                    </a:cubicBezTo>
                    <a:cubicBezTo>
                      <a:pt x="14089" y="10796"/>
                      <a:pt x="14187" y="10578"/>
                      <a:pt x="14243" y="10355"/>
                    </a:cubicBezTo>
                    <a:cubicBezTo>
                      <a:pt x="14379" y="9825"/>
                      <a:pt x="14332" y="9267"/>
                      <a:pt x="14251" y="8729"/>
                    </a:cubicBezTo>
                    <a:cubicBezTo>
                      <a:pt x="13874" y="6207"/>
                      <a:pt x="12761" y="3794"/>
                      <a:pt x="11043" y="1919"/>
                    </a:cubicBezTo>
                    <a:cubicBezTo>
                      <a:pt x="10306" y="1115"/>
                      <a:pt x="9425" y="390"/>
                      <a:pt x="8370" y="119"/>
                    </a:cubicBezTo>
                    <a:cubicBezTo>
                      <a:pt x="8058" y="38"/>
                      <a:pt x="7740" y="0"/>
                      <a:pt x="742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0"/>
              <p:cNvSpPr/>
              <p:nvPr/>
            </p:nvSpPr>
            <p:spPr>
              <a:xfrm>
                <a:off x="2465006" y="2259720"/>
                <a:ext cx="509450" cy="586121"/>
              </a:xfrm>
              <a:custGeom>
                <a:avLst/>
                <a:gdLst/>
                <a:ahLst/>
                <a:cxnLst/>
                <a:rect l="l" t="t" r="r" b="b"/>
                <a:pathLst>
                  <a:path w="6638" h="7637" extrusionOk="0">
                    <a:moveTo>
                      <a:pt x="5979" y="1"/>
                    </a:moveTo>
                    <a:cubicBezTo>
                      <a:pt x="5977" y="1"/>
                      <a:pt x="5974" y="1"/>
                      <a:pt x="5971" y="1"/>
                    </a:cubicBezTo>
                    <a:cubicBezTo>
                      <a:pt x="5745" y="4"/>
                      <a:pt x="5527" y="90"/>
                      <a:pt x="5327" y="188"/>
                    </a:cubicBezTo>
                    <a:cubicBezTo>
                      <a:pt x="3139" y="1212"/>
                      <a:pt x="1337" y="3039"/>
                      <a:pt x="350" y="5237"/>
                    </a:cubicBezTo>
                    <a:cubicBezTo>
                      <a:pt x="163" y="5653"/>
                      <a:pt x="1" y="6099"/>
                      <a:pt x="37" y="6557"/>
                    </a:cubicBezTo>
                    <a:cubicBezTo>
                      <a:pt x="100" y="7357"/>
                      <a:pt x="601" y="7637"/>
                      <a:pt x="1205" y="7637"/>
                    </a:cubicBezTo>
                    <a:cubicBezTo>
                      <a:pt x="1896" y="7637"/>
                      <a:pt x="2721" y="7272"/>
                      <a:pt x="3181" y="6903"/>
                    </a:cubicBezTo>
                    <a:cubicBezTo>
                      <a:pt x="3714" y="6473"/>
                      <a:pt x="4032" y="5837"/>
                      <a:pt x="4339" y="5223"/>
                    </a:cubicBezTo>
                    <a:cubicBezTo>
                      <a:pt x="5025" y="3837"/>
                      <a:pt x="5717" y="2445"/>
                      <a:pt x="6403" y="1058"/>
                    </a:cubicBezTo>
                    <a:cubicBezTo>
                      <a:pt x="6518" y="824"/>
                      <a:pt x="6638" y="550"/>
                      <a:pt x="6529" y="313"/>
                    </a:cubicBezTo>
                    <a:cubicBezTo>
                      <a:pt x="6441" y="112"/>
                      <a:pt x="6203" y="1"/>
                      <a:pt x="5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0"/>
              <p:cNvSpPr/>
              <p:nvPr/>
            </p:nvSpPr>
            <p:spPr>
              <a:xfrm>
                <a:off x="2823651" y="2275377"/>
                <a:ext cx="126633" cy="88567"/>
              </a:xfrm>
              <a:custGeom>
                <a:avLst/>
                <a:gdLst/>
                <a:ahLst/>
                <a:cxnLst/>
                <a:rect l="l" t="t" r="r" b="b"/>
                <a:pathLst>
                  <a:path w="1650" h="1154" extrusionOk="0">
                    <a:moveTo>
                      <a:pt x="1085" y="1"/>
                    </a:moveTo>
                    <a:cubicBezTo>
                      <a:pt x="932" y="1"/>
                      <a:pt x="760" y="44"/>
                      <a:pt x="595" y="132"/>
                    </a:cubicBezTo>
                    <a:cubicBezTo>
                      <a:pt x="210" y="332"/>
                      <a:pt x="1" y="695"/>
                      <a:pt x="129" y="941"/>
                    </a:cubicBezTo>
                    <a:cubicBezTo>
                      <a:pt x="200" y="1080"/>
                      <a:pt x="366" y="1153"/>
                      <a:pt x="567" y="1153"/>
                    </a:cubicBezTo>
                    <a:cubicBezTo>
                      <a:pt x="720" y="1153"/>
                      <a:pt x="892" y="1111"/>
                      <a:pt x="1058" y="1024"/>
                    </a:cubicBezTo>
                    <a:cubicBezTo>
                      <a:pt x="1440" y="826"/>
                      <a:pt x="1650" y="464"/>
                      <a:pt x="1521" y="215"/>
                    </a:cubicBezTo>
                    <a:cubicBezTo>
                      <a:pt x="1450" y="74"/>
                      <a:pt x="1284" y="1"/>
                      <a:pt x="1085"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0"/>
              <p:cNvSpPr/>
              <p:nvPr/>
            </p:nvSpPr>
            <p:spPr>
              <a:xfrm>
                <a:off x="2847213" y="2292415"/>
                <a:ext cx="79510" cy="55258"/>
              </a:xfrm>
              <a:custGeom>
                <a:avLst/>
                <a:gdLst/>
                <a:ahLst/>
                <a:cxnLst/>
                <a:rect l="l" t="t" r="r" b="b"/>
                <a:pathLst>
                  <a:path w="1036" h="720" extrusionOk="0">
                    <a:moveTo>
                      <a:pt x="677" y="1"/>
                    </a:moveTo>
                    <a:cubicBezTo>
                      <a:pt x="583" y="1"/>
                      <a:pt x="477" y="26"/>
                      <a:pt x="374" y="80"/>
                    </a:cubicBezTo>
                    <a:cubicBezTo>
                      <a:pt x="129" y="203"/>
                      <a:pt x="1" y="429"/>
                      <a:pt x="82" y="585"/>
                    </a:cubicBezTo>
                    <a:cubicBezTo>
                      <a:pt x="128" y="673"/>
                      <a:pt x="233" y="720"/>
                      <a:pt x="360" y="720"/>
                    </a:cubicBezTo>
                    <a:cubicBezTo>
                      <a:pt x="454" y="720"/>
                      <a:pt x="560" y="694"/>
                      <a:pt x="662" y="641"/>
                    </a:cubicBezTo>
                    <a:cubicBezTo>
                      <a:pt x="905" y="515"/>
                      <a:pt x="1036" y="289"/>
                      <a:pt x="958" y="136"/>
                    </a:cubicBezTo>
                    <a:cubicBezTo>
                      <a:pt x="911" y="47"/>
                      <a:pt x="805" y="1"/>
                      <a:pt x="677"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0"/>
              <p:cNvSpPr/>
              <p:nvPr/>
            </p:nvSpPr>
            <p:spPr>
              <a:xfrm>
                <a:off x="2464853" y="2329945"/>
                <a:ext cx="309446" cy="515820"/>
              </a:xfrm>
              <a:custGeom>
                <a:avLst/>
                <a:gdLst/>
                <a:ahLst/>
                <a:cxnLst/>
                <a:rect l="l" t="t" r="r" b="b"/>
                <a:pathLst>
                  <a:path w="4032" h="6721" extrusionOk="0">
                    <a:moveTo>
                      <a:pt x="4031" y="1"/>
                    </a:moveTo>
                    <a:cubicBezTo>
                      <a:pt x="2433" y="1064"/>
                      <a:pt x="1136" y="2573"/>
                      <a:pt x="352" y="4319"/>
                    </a:cubicBezTo>
                    <a:cubicBezTo>
                      <a:pt x="165" y="4738"/>
                      <a:pt x="0" y="5184"/>
                      <a:pt x="42" y="5642"/>
                    </a:cubicBezTo>
                    <a:cubicBezTo>
                      <a:pt x="106" y="6442"/>
                      <a:pt x="609" y="6721"/>
                      <a:pt x="1214" y="6721"/>
                    </a:cubicBezTo>
                    <a:cubicBezTo>
                      <a:pt x="1905" y="6721"/>
                      <a:pt x="2729" y="6357"/>
                      <a:pt x="3186" y="5988"/>
                    </a:cubicBezTo>
                    <a:cubicBezTo>
                      <a:pt x="3225" y="5954"/>
                      <a:pt x="3261" y="5921"/>
                      <a:pt x="3295" y="5890"/>
                    </a:cubicBezTo>
                    <a:cubicBezTo>
                      <a:pt x="3825" y="4007"/>
                      <a:pt x="3987" y="1996"/>
                      <a:pt x="403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0"/>
              <p:cNvSpPr/>
              <p:nvPr/>
            </p:nvSpPr>
            <p:spPr>
              <a:xfrm>
                <a:off x="1293443" y="1971914"/>
                <a:ext cx="1426199" cy="1186747"/>
              </a:xfrm>
              <a:custGeom>
                <a:avLst/>
                <a:gdLst/>
                <a:ahLst/>
                <a:cxnLst/>
                <a:rect l="l" t="t" r="r" b="b"/>
                <a:pathLst>
                  <a:path w="18583" h="15463" extrusionOk="0">
                    <a:moveTo>
                      <a:pt x="9546" y="1"/>
                    </a:moveTo>
                    <a:cubicBezTo>
                      <a:pt x="9283" y="1"/>
                      <a:pt x="9026" y="63"/>
                      <a:pt x="8894" y="250"/>
                    </a:cubicBezTo>
                    <a:cubicBezTo>
                      <a:pt x="7354" y="799"/>
                      <a:pt x="5920" y="1664"/>
                      <a:pt x="4709" y="2769"/>
                    </a:cubicBezTo>
                    <a:cubicBezTo>
                      <a:pt x="4179" y="3254"/>
                      <a:pt x="3605" y="3684"/>
                      <a:pt x="2985" y="4038"/>
                    </a:cubicBezTo>
                    <a:cubicBezTo>
                      <a:pt x="2733" y="4182"/>
                      <a:pt x="2527" y="4213"/>
                      <a:pt x="2355" y="4213"/>
                    </a:cubicBezTo>
                    <a:cubicBezTo>
                      <a:pt x="2231" y="4213"/>
                      <a:pt x="2125" y="4197"/>
                      <a:pt x="2033" y="4197"/>
                    </a:cubicBezTo>
                    <a:cubicBezTo>
                      <a:pt x="1841" y="4197"/>
                      <a:pt x="1709" y="4266"/>
                      <a:pt x="1599" y="4688"/>
                    </a:cubicBezTo>
                    <a:cubicBezTo>
                      <a:pt x="1387" y="5497"/>
                      <a:pt x="0" y="12583"/>
                      <a:pt x="6729" y="14673"/>
                    </a:cubicBezTo>
                    <a:cubicBezTo>
                      <a:pt x="7471" y="14902"/>
                      <a:pt x="8216" y="15125"/>
                      <a:pt x="8983" y="15259"/>
                    </a:cubicBezTo>
                    <a:cubicBezTo>
                      <a:pt x="9626" y="15369"/>
                      <a:pt x="10277" y="15462"/>
                      <a:pt x="10932" y="15462"/>
                    </a:cubicBezTo>
                    <a:cubicBezTo>
                      <a:pt x="11021" y="15462"/>
                      <a:pt x="11111" y="15460"/>
                      <a:pt x="11201" y="15457"/>
                    </a:cubicBezTo>
                    <a:cubicBezTo>
                      <a:pt x="13433" y="15356"/>
                      <a:pt x="15497" y="13987"/>
                      <a:pt x="16753" y="12137"/>
                    </a:cubicBezTo>
                    <a:cubicBezTo>
                      <a:pt x="18011" y="10290"/>
                      <a:pt x="18527" y="8014"/>
                      <a:pt x="18569" y="5779"/>
                    </a:cubicBezTo>
                    <a:cubicBezTo>
                      <a:pt x="18583" y="4981"/>
                      <a:pt x="18538" y="4175"/>
                      <a:pt x="18335" y="3405"/>
                    </a:cubicBezTo>
                    <a:cubicBezTo>
                      <a:pt x="18315" y="3514"/>
                      <a:pt x="18195" y="3687"/>
                      <a:pt x="18095" y="3715"/>
                    </a:cubicBezTo>
                    <a:cubicBezTo>
                      <a:pt x="17898" y="3776"/>
                      <a:pt x="17694" y="3804"/>
                      <a:pt x="17490" y="3804"/>
                    </a:cubicBezTo>
                    <a:cubicBezTo>
                      <a:pt x="17035" y="3804"/>
                      <a:pt x="16575" y="3667"/>
                      <a:pt x="16167" y="3461"/>
                    </a:cubicBezTo>
                    <a:cubicBezTo>
                      <a:pt x="15573" y="3159"/>
                      <a:pt x="15059" y="2727"/>
                      <a:pt x="14529" y="2328"/>
                    </a:cubicBezTo>
                    <a:cubicBezTo>
                      <a:pt x="13176" y="1304"/>
                      <a:pt x="11661" y="473"/>
                      <a:pt x="10018" y="60"/>
                    </a:cubicBezTo>
                    <a:cubicBezTo>
                      <a:pt x="9879" y="25"/>
                      <a:pt x="9712" y="1"/>
                      <a:pt x="9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0"/>
              <p:cNvSpPr/>
              <p:nvPr/>
            </p:nvSpPr>
            <p:spPr>
              <a:xfrm>
                <a:off x="1484623" y="2539161"/>
                <a:ext cx="980296" cy="356339"/>
              </a:xfrm>
              <a:custGeom>
                <a:avLst/>
                <a:gdLst/>
                <a:ahLst/>
                <a:cxnLst/>
                <a:rect l="l" t="t" r="r" b="b"/>
                <a:pathLst>
                  <a:path w="12773" h="4643" extrusionOk="0">
                    <a:moveTo>
                      <a:pt x="10310" y="0"/>
                    </a:moveTo>
                    <a:cubicBezTo>
                      <a:pt x="10135" y="0"/>
                      <a:pt x="9293" y="1361"/>
                      <a:pt x="8582" y="1741"/>
                    </a:cubicBezTo>
                    <a:cubicBezTo>
                      <a:pt x="8071" y="2015"/>
                      <a:pt x="7488" y="2121"/>
                      <a:pt x="6916" y="2224"/>
                    </a:cubicBezTo>
                    <a:lnTo>
                      <a:pt x="3287" y="2885"/>
                    </a:lnTo>
                    <a:cubicBezTo>
                      <a:pt x="3817" y="1895"/>
                      <a:pt x="4397" y="935"/>
                      <a:pt x="5042" y="12"/>
                    </a:cubicBezTo>
                    <a:lnTo>
                      <a:pt x="5042" y="12"/>
                    </a:lnTo>
                    <a:cubicBezTo>
                      <a:pt x="4436" y="346"/>
                      <a:pt x="3934" y="865"/>
                      <a:pt x="3624" y="1482"/>
                    </a:cubicBezTo>
                    <a:cubicBezTo>
                      <a:pt x="3465" y="1800"/>
                      <a:pt x="3348" y="2146"/>
                      <a:pt x="3119" y="2416"/>
                    </a:cubicBezTo>
                    <a:cubicBezTo>
                      <a:pt x="2930" y="2640"/>
                      <a:pt x="2676" y="2801"/>
                      <a:pt x="2428" y="2955"/>
                    </a:cubicBezTo>
                    <a:cubicBezTo>
                      <a:pt x="1618" y="3457"/>
                      <a:pt x="779" y="3934"/>
                      <a:pt x="0" y="4481"/>
                    </a:cubicBezTo>
                    <a:cubicBezTo>
                      <a:pt x="82" y="4565"/>
                      <a:pt x="169" y="4600"/>
                      <a:pt x="258" y="4600"/>
                    </a:cubicBezTo>
                    <a:cubicBezTo>
                      <a:pt x="581" y="4600"/>
                      <a:pt x="940" y="4157"/>
                      <a:pt x="1220" y="4007"/>
                    </a:cubicBezTo>
                    <a:cubicBezTo>
                      <a:pt x="1730" y="3736"/>
                      <a:pt x="2310" y="3585"/>
                      <a:pt x="2874" y="3438"/>
                    </a:cubicBezTo>
                    <a:cubicBezTo>
                      <a:pt x="3723" y="3223"/>
                      <a:pt x="4601" y="3009"/>
                      <a:pt x="5467" y="3009"/>
                    </a:cubicBezTo>
                    <a:cubicBezTo>
                      <a:pt x="5794" y="3009"/>
                      <a:pt x="6118" y="3039"/>
                      <a:pt x="6439" y="3111"/>
                    </a:cubicBezTo>
                    <a:cubicBezTo>
                      <a:pt x="7820" y="3418"/>
                      <a:pt x="8978" y="4453"/>
                      <a:pt x="10378" y="4643"/>
                    </a:cubicBezTo>
                    <a:cubicBezTo>
                      <a:pt x="9173" y="4057"/>
                      <a:pt x="8007" y="3382"/>
                      <a:pt x="6894" y="2634"/>
                    </a:cubicBezTo>
                    <a:cubicBezTo>
                      <a:pt x="7167" y="2425"/>
                      <a:pt x="7530" y="2405"/>
                      <a:pt x="7870" y="2386"/>
                    </a:cubicBezTo>
                    <a:cubicBezTo>
                      <a:pt x="9681" y="2271"/>
                      <a:pt x="11572" y="1722"/>
                      <a:pt x="12772" y="360"/>
                    </a:cubicBezTo>
                    <a:lnTo>
                      <a:pt x="12772" y="360"/>
                    </a:lnTo>
                    <a:cubicBezTo>
                      <a:pt x="11623" y="835"/>
                      <a:pt x="10482" y="1309"/>
                      <a:pt x="9335" y="1783"/>
                    </a:cubicBezTo>
                    <a:cubicBezTo>
                      <a:pt x="9664" y="1189"/>
                      <a:pt x="10596" y="168"/>
                      <a:pt x="10323" y="3"/>
                    </a:cubicBezTo>
                    <a:cubicBezTo>
                      <a:pt x="10319" y="1"/>
                      <a:pt x="10314" y="0"/>
                      <a:pt x="10310" y="0"/>
                    </a:cubicBezTo>
                    <a:close/>
                  </a:path>
                </a:pathLst>
              </a:custGeom>
              <a:solidFill>
                <a:srgbClr val="B28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0"/>
              <p:cNvSpPr/>
              <p:nvPr/>
            </p:nvSpPr>
            <p:spPr>
              <a:xfrm>
                <a:off x="2009198" y="2567021"/>
                <a:ext cx="455496" cy="173449"/>
              </a:xfrm>
              <a:custGeom>
                <a:avLst/>
                <a:gdLst/>
                <a:ahLst/>
                <a:cxnLst/>
                <a:rect l="l" t="t" r="r" b="b"/>
                <a:pathLst>
                  <a:path w="5935" h="2260" extrusionOk="0">
                    <a:moveTo>
                      <a:pt x="5934" y="0"/>
                    </a:moveTo>
                    <a:lnTo>
                      <a:pt x="5452" y="198"/>
                    </a:lnTo>
                    <a:cubicBezTo>
                      <a:pt x="5254" y="321"/>
                      <a:pt x="5055" y="441"/>
                      <a:pt x="4852" y="561"/>
                    </a:cubicBezTo>
                    <a:cubicBezTo>
                      <a:pt x="4478" y="784"/>
                      <a:pt x="4101" y="1005"/>
                      <a:pt x="3705" y="1175"/>
                    </a:cubicBezTo>
                    <a:cubicBezTo>
                      <a:pt x="2589" y="1660"/>
                      <a:pt x="1353" y="1777"/>
                      <a:pt x="165" y="2028"/>
                    </a:cubicBezTo>
                    <a:cubicBezTo>
                      <a:pt x="106" y="2042"/>
                      <a:pt x="34" y="2065"/>
                      <a:pt x="14" y="2126"/>
                    </a:cubicBezTo>
                    <a:cubicBezTo>
                      <a:pt x="0" y="2179"/>
                      <a:pt x="37" y="2224"/>
                      <a:pt x="81" y="2260"/>
                    </a:cubicBezTo>
                    <a:cubicBezTo>
                      <a:pt x="346" y="2065"/>
                      <a:pt x="703" y="2045"/>
                      <a:pt x="1033" y="2026"/>
                    </a:cubicBezTo>
                    <a:cubicBezTo>
                      <a:pt x="2846" y="1911"/>
                      <a:pt x="4737" y="1362"/>
                      <a:pt x="5934"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0"/>
              <p:cNvSpPr/>
              <p:nvPr/>
            </p:nvSpPr>
            <p:spPr>
              <a:xfrm>
                <a:off x="1695297" y="2540466"/>
                <a:ext cx="175675" cy="209674"/>
              </a:xfrm>
              <a:custGeom>
                <a:avLst/>
                <a:gdLst/>
                <a:ahLst/>
                <a:cxnLst/>
                <a:rect l="l" t="t" r="r" b="b"/>
                <a:pathLst>
                  <a:path w="2289" h="2732" extrusionOk="0">
                    <a:moveTo>
                      <a:pt x="2288" y="0"/>
                    </a:moveTo>
                    <a:lnTo>
                      <a:pt x="2288" y="0"/>
                    </a:lnTo>
                    <a:cubicBezTo>
                      <a:pt x="1686" y="335"/>
                      <a:pt x="1186" y="854"/>
                      <a:pt x="874" y="1473"/>
                    </a:cubicBezTo>
                    <a:cubicBezTo>
                      <a:pt x="712" y="1786"/>
                      <a:pt x="598" y="2134"/>
                      <a:pt x="366" y="2408"/>
                    </a:cubicBezTo>
                    <a:cubicBezTo>
                      <a:pt x="263" y="2533"/>
                      <a:pt x="137" y="2634"/>
                      <a:pt x="1" y="2731"/>
                    </a:cubicBezTo>
                    <a:cubicBezTo>
                      <a:pt x="282" y="2653"/>
                      <a:pt x="500" y="2469"/>
                      <a:pt x="684" y="2232"/>
                    </a:cubicBezTo>
                    <a:cubicBezTo>
                      <a:pt x="877" y="1984"/>
                      <a:pt x="1005" y="1696"/>
                      <a:pt x="1158" y="1420"/>
                    </a:cubicBezTo>
                    <a:cubicBezTo>
                      <a:pt x="1451" y="885"/>
                      <a:pt x="1836" y="405"/>
                      <a:pt x="2288"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0"/>
              <p:cNvSpPr/>
              <p:nvPr/>
            </p:nvSpPr>
            <p:spPr>
              <a:xfrm>
                <a:off x="1490840" y="2746074"/>
                <a:ext cx="790346" cy="149888"/>
              </a:xfrm>
              <a:custGeom>
                <a:avLst/>
                <a:gdLst/>
                <a:ahLst/>
                <a:cxnLst/>
                <a:rect l="l" t="t" r="r" b="b"/>
                <a:pathLst>
                  <a:path w="10298" h="1953" extrusionOk="0">
                    <a:moveTo>
                      <a:pt x="5672" y="0"/>
                    </a:moveTo>
                    <a:cubicBezTo>
                      <a:pt x="5298" y="0"/>
                      <a:pt x="4925" y="60"/>
                      <a:pt x="4556" y="122"/>
                    </a:cubicBezTo>
                    <a:cubicBezTo>
                      <a:pt x="3342" y="323"/>
                      <a:pt x="2090" y="541"/>
                      <a:pt x="1035" y="1185"/>
                    </a:cubicBezTo>
                    <a:cubicBezTo>
                      <a:pt x="684" y="1397"/>
                      <a:pt x="352" y="1659"/>
                      <a:pt x="0" y="1866"/>
                    </a:cubicBezTo>
                    <a:cubicBezTo>
                      <a:pt x="56" y="1900"/>
                      <a:pt x="114" y="1915"/>
                      <a:pt x="173" y="1915"/>
                    </a:cubicBezTo>
                    <a:cubicBezTo>
                      <a:pt x="496" y="1915"/>
                      <a:pt x="857" y="1475"/>
                      <a:pt x="1133" y="1325"/>
                    </a:cubicBezTo>
                    <a:cubicBezTo>
                      <a:pt x="1649" y="1046"/>
                      <a:pt x="2232" y="892"/>
                      <a:pt x="2793" y="750"/>
                    </a:cubicBezTo>
                    <a:cubicBezTo>
                      <a:pt x="3639" y="531"/>
                      <a:pt x="4514" y="318"/>
                      <a:pt x="5381" y="318"/>
                    </a:cubicBezTo>
                    <a:cubicBezTo>
                      <a:pt x="5708" y="318"/>
                      <a:pt x="6035" y="349"/>
                      <a:pt x="6358" y="421"/>
                    </a:cubicBezTo>
                    <a:cubicBezTo>
                      <a:pt x="7739" y="725"/>
                      <a:pt x="8897" y="1763"/>
                      <a:pt x="10297" y="1952"/>
                    </a:cubicBezTo>
                    <a:cubicBezTo>
                      <a:pt x="10295" y="1950"/>
                      <a:pt x="10292" y="1950"/>
                      <a:pt x="10289" y="1947"/>
                    </a:cubicBezTo>
                    <a:lnTo>
                      <a:pt x="10038" y="1830"/>
                    </a:lnTo>
                    <a:cubicBezTo>
                      <a:pt x="8671" y="1213"/>
                      <a:pt x="7452" y="156"/>
                      <a:pt x="5965" y="13"/>
                    </a:cubicBezTo>
                    <a:cubicBezTo>
                      <a:pt x="5867" y="4"/>
                      <a:pt x="5770" y="0"/>
                      <a:pt x="5672" y="0"/>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0"/>
              <p:cNvSpPr/>
              <p:nvPr/>
            </p:nvSpPr>
            <p:spPr>
              <a:xfrm>
                <a:off x="2178351" y="2540005"/>
                <a:ext cx="118652" cy="139450"/>
              </a:xfrm>
              <a:custGeom>
                <a:avLst/>
                <a:gdLst/>
                <a:ahLst/>
                <a:cxnLst/>
                <a:rect l="l" t="t" r="r" b="b"/>
                <a:pathLst>
                  <a:path w="1546" h="1817" extrusionOk="0">
                    <a:moveTo>
                      <a:pt x="1281" y="1"/>
                    </a:moveTo>
                    <a:lnTo>
                      <a:pt x="1281" y="1"/>
                    </a:lnTo>
                    <a:cubicBezTo>
                      <a:pt x="915" y="642"/>
                      <a:pt x="458" y="1231"/>
                      <a:pt x="0" y="1817"/>
                    </a:cubicBezTo>
                    <a:cubicBezTo>
                      <a:pt x="123" y="1814"/>
                      <a:pt x="237" y="1761"/>
                      <a:pt x="346" y="1694"/>
                    </a:cubicBezTo>
                    <a:cubicBezTo>
                      <a:pt x="706" y="1094"/>
                      <a:pt x="1546" y="157"/>
                      <a:pt x="1281"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0"/>
              <p:cNvSpPr/>
              <p:nvPr/>
            </p:nvSpPr>
            <p:spPr>
              <a:xfrm>
                <a:off x="2313198" y="2457271"/>
                <a:ext cx="307988" cy="265470"/>
              </a:xfrm>
              <a:custGeom>
                <a:avLst/>
                <a:gdLst/>
                <a:ahLst/>
                <a:cxnLst/>
                <a:rect l="l" t="t" r="r" b="b"/>
                <a:pathLst>
                  <a:path w="4013" h="3459" extrusionOk="0">
                    <a:moveTo>
                      <a:pt x="2009" y="0"/>
                    </a:moveTo>
                    <a:cubicBezTo>
                      <a:pt x="1734" y="0"/>
                      <a:pt x="1459" y="144"/>
                      <a:pt x="1318" y="431"/>
                    </a:cubicBezTo>
                    <a:lnTo>
                      <a:pt x="1184" y="696"/>
                    </a:lnTo>
                    <a:lnTo>
                      <a:pt x="891" y="738"/>
                    </a:lnTo>
                    <a:cubicBezTo>
                      <a:pt x="258" y="833"/>
                      <a:pt x="1" y="1612"/>
                      <a:pt x="461" y="2058"/>
                    </a:cubicBezTo>
                    <a:lnTo>
                      <a:pt x="670" y="2264"/>
                    </a:lnTo>
                    <a:lnTo>
                      <a:pt x="623" y="2552"/>
                    </a:lnTo>
                    <a:cubicBezTo>
                      <a:pt x="537" y="3053"/>
                      <a:pt x="934" y="3459"/>
                      <a:pt x="1385" y="3459"/>
                    </a:cubicBezTo>
                    <a:cubicBezTo>
                      <a:pt x="1504" y="3459"/>
                      <a:pt x="1626" y="3431"/>
                      <a:pt x="1745" y="3369"/>
                    </a:cubicBezTo>
                    <a:lnTo>
                      <a:pt x="2007" y="3230"/>
                    </a:lnTo>
                    <a:lnTo>
                      <a:pt x="2269" y="3369"/>
                    </a:lnTo>
                    <a:cubicBezTo>
                      <a:pt x="2387" y="3431"/>
                      <a:pt x="2509" y="3459"/>
                      <a:pt x="2627" y="3459"/>
                    </a:cubicBezTo>
                    <a:cubicBezTo>
                      <a:pt x="3078" y="3459"/>
                      <a:pt x="3477" y="3053"/>
                      <a:pt x="3390" y="2552"/>
                    </a:cubicBezTo>
                    <a:lnTo>
                      <a:pt x="3343" y="2264"/>
                    </a:lnTo>
                    <a:lnTo>
                      <a:pt x="3552" y="2058"/>
                    </a:lnTo>
                    <a:cubicBezTo>
                      <a:pt x="4013" y="1612"/>
                      <a:pt x="3756" y="830"/>
                      <a:pt x="3123" y="738"/>
                    </a:cubicBezTo>
                    <a:lnTo>
                      <a:pt x="2830" y="696"/>
                    </a:lnTo>
                    <a:lnTo>
                      <a:pt x="2696" y="431"/>
                    </a:lnTo>
                    <a:cubicBezTo>
                      <a:pt x="2558" y="144"/>
                      <a:pt x="2284"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0"/>
              <p:cNvSpPr/>
              <p:nvPr/>
            </p:nvSpPr>
            <p:spPr>
              <a:xfrm>
                <a:off x="2336376" y="2476765"/>
                <a:ext cx="262323" cy="226252"/>
              </a:xfrm>
              <a:custGeom>
                <a:avLst/>
                <a:gdLst/>
                <a:ahLst/>
                <a:cxnLst/>
                <a:rect l="l" t="t" r="r" b="b"/>
                <a:pathLst>
                  <a:path w="3418" h="2948" extrusionOk="0">
                    <a:moveTo>
                      <a:pt x="1707" y="1"/>
                    </a:moveTo>
                    <a:cubicBezTo>
                      <a:pt x="1471" y="1"/>
                      <a:pt x="1236" y="123"/>
                      <a:pt x="1116" y="367"/>
                    </a:cubicBezTo>
                    <a:lnTo>
                      <a:pt x="1005" y="593"/>
                    </a:lnTo>
                    <a:lnTo>
                      <a:pt x="756" y="629"/>
                    </a:lnTo>
                    <a:cubicBezTo>
                      <a:pt x="215" y="705"/>
                      <a:pt x="0" y="1371"/>
                      <a:pt x="391" y="1751"/>
                    </a:cubicBezTo>
                    <a:lnTo>
                      <a:pt x="572" y="1929"/>
                    </a:lnTo>
                    <a:lnTo>
                      <a:pt x="530" y="2175"/>
                    </a:lnTo>
                    <a:cubicBezTo>
                      <a:pt x="455" y="2601"/>
                      <a:pt x="794" y="2947"/>
                      <a:pt x="1178" y="2947"/>
                    </a:cubicBezTo>
                    <a:cubicBezTo>
                      <a:pt x="1279" y="2947"/>
                      <a:pt x="1384" y="2923"/>
                      <a:pt x="1484" y="2870"/>
                    </a:cubicBezTo>
                    <a:lnTo>
                      <a:pt x="1708" y="2755"/>
                    </a:lnTo>
                    <a:lnTo>
                      <a:pt x="1931" y="2870"/>
                    </a:lnTo>
                    <a:cubicBezTo>
                      <a:pt x="2032" y="2923"/>
                      <a:pt x="2138" y="2948"/>
                      <a:pt x="2240" y="2948"/>
                    </a:cubicBezTo>
                    <a:cubicBezTo>
                      <a:pt x="2624" y="2948"/>
                      <a:pt x="2963" y="2601"/>
                      <a:pt x="2888" y="2175"/>
                    </a:cubicBezTo>
                    <a:lnTo>
                      <a:pt x="2846" y="1929"/>
                    </a:lnTo>
                    <a:lnTo>
                      <a:pt x="3027" y="1751"/>
                    </a:lnTo>
                    <a:cubicBezTo>
                      <a:pt x="3418" y="1371"/>
                      <a:pt x="3200" y="708"/>
                      <a:pt x="2662" y="629"/>
                    </a:cubicBezTo>
                    <a:lnTo>
                      <a:pt x="2413" y="593"/>
                    </a:lnTo>
                    <a:lnTo>
                      <a:pt x="2302" y="367"/>
                    </a:lnTo>
                    <a:cubicBezTo>
                      <a:pt x="2179" y="123"/>
                      <a:pt x="1943" y="1"/>
                      <a:pt x="1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0"/>
              <p:cNvSpPr/>
              <p:nvPr/>
            </p:nvSpPr>
            <p:spPr>
              <a:xfrm>
                <a:off x="2357559" y="2495261"/>
                <a:ext cx="240527" cy="217195"/>
              </a:xfrm>
              <a:custGeom>
                <a:avLst/>
                <a:gdLst/>
                <a:ahLst/>
                <a:cxnLst/>
                <a:rect l="l" t="t" r="r" b="b"/>
                <a:pathLst>
                  <a:path w="3134" h="2830" extrusionOk="0">
                    <a:moveTo>
                      <a:pt x="3133" y="1334"/>
                    </a:moveTo>
                    <a:lnTo>
                      <a:pt x="3133" y="1334"/>
                    </a:lnTo>
                    <a:cubicBezTo>
                      <a:pt x="2786" y="1561"/>
                      <a:pt x="2606" y="1644"/>
                      <a:pt x="2426" y="1644"/>
                    </a:cubicBezTo>
                    <a:cubicBezTo>
                      <a:pt x="2277" y="1644"/>
                      <a:pt x="2128" y="1587"/>
                      <a:pt x="1883" y="1507"/>
                    </a:cubicBezTo>
                    <a:cubicBezTo>
                      <a:pt x="1878" y="1506"/>
                      <a:pt x="1874" y="1505"/>
                      <a:pt x="1870" y="1505"/>
                    </a:cubicBezTo>
                    <a:cubicBezTo>
                      <a:pt x="1828" y="1505"/>
                      <a:pt x="1880" y="1607"/>
                      <a:pt x="1883" y="1662"/>
                    </a:cubicBezTo>
                    <a:lnTo>
                      <a:pt x="1883" y="1662"/>
                    </a:lnTo>
                    <a:cubicBezTo>
                      <a:pt x="1790" y="1622"/>
                      <a:pt x="1700" y="1588"/>
                      <a:pt x="1613" y="1566"/>
                    </a:cubicBezTo>
                    <a:cubicBezTo>
                      <a:pt x="1611" y="1565"/>
                      <a:pt x="1610" y="1565"/>
                      <a:pt x="1608" y="1565"/>
                    </a:cubicBezTo>
                    <a:cubicBezTo>
                      <a:pt x="1608" y="1565"/>
                      <a:pt x="1608" y="1565"/>
                      <a:pt x="1607" y="1565"/>
                    </a:cubicBezTo>
                    <a:lnTo>
                      <a:pt x="1607" y="1565"/>
                    </a:lnTo>
                    <a:cubicBezTo>
                      <a:pt x="1608" y="1566"/>
                      <a:pt x="1609" y="1567"/>
                      <a:pt x="1610" y="1568"/>
                    </a:cubicBezTo>
                    <a:cubicBezTo>
                      <a:pt x="1666" y="1641"/>
                      <a:pt x="1761" y="1683"/>
                      <a:pt x="1850" y="1697"/>
                    </a:cubicBezTo>
                    <a:cubicBezTo>
                      <a:pt x="1853" y="1697"/>
                      <a:pt x="1855" y="1697"/>
                      <a:pt x="1858" y="1697"/>
                    </a:cubicBezTo>
                    <a:cubicBezTo>
                      <a:pt x="1878" y="1697"/>
                      <a:pt x="1884" y="1683"/>
                      <a:pt x="1883" y="1662"/>
                    </a:cubicBezTo>
                    <a:lnTo>
                      <a:pt x="1883" y="1662"/>
                    </a:lnTo>
                    <a:cubicBezTo>
                      <a:pt x="2198" y="1800"/>
                      <a:pt x="2534" y="2014"/>
                      <a:pt x="2821" y="2124"/>
                    </a:cubicBezTo>
                    <a:cubicBezTo>
                      <a:pt x="2818" y="2101"/>
                      <a:pt x="2818" y="2082"/>
                      <a:pt x="2812" y="2059"/>
                    </a:cubicBezTo>
                    <a:lnTo>
                      <a:pt x="2765" y="1772"/>
                    </a:lnTo>
                    <a:lnTo>
                      <a:pt x="2974" y="1566"/>
                    </a:lnTo>
                    <a:cubicBezTo>
                      <a:pt x="3044" y="1496"/>
                      <a:pt x="3097" y="1415"/>
                      <a:pt x="3133" y="1334"/>
                    </a:cubicBezTo>
                    <a:close/>
                    <a:moveTo>
                      <a:pt x="706" y="1"/>
                    </a:moveTo>
                    <a:lnTo>
                      <a:pt x="606" y="201"/>
                    </a:lnTo>
                    <a:lnTo>
                      <a:pt x="438" y="227"/>
                    </a:lnTo>
                    <a:cubicBezTo>
                      <a:pt x="614" y="492"/>
                      <a:pt x="790" y="757"/>
                      <a:pt x="966" y="1022"/>
                    </a:cubicBezTo>
                    <a:cubicBezTo>
                      <a:pt x="1010" y="1091"/>
                      <a:pt x="1060" y="1167"/>
                      <a:pt x="1060" y="1248"/>
                    </a:cubicBezTo>
                    <a:cubicBezTo>
                      <a:pt x="1060" y="1331"/>
                      <a:pt x="1010" y="1409"/>
                      <a:pt x="949" y="1457"/>
                    </a:cubicBezTo>
                    <a:cubicBezTo>
                      <a:pt x="885" y="1507"/>
                      <a:pt x="804" y="1538"/>
                      <a:pt x="729" y="1563"/>
                    </a:cubicBezTo>
                    <a:cubicBezTo>
                      <a:pt x="606" y="1596"/>
                      <a:pt x="483" y="1624"/>
                      <a:pt x="363" y="1644"/>
                    </a:cubicBezTo>
                    <a:cubicBezTo>
                      <a:pt x="240" y="1661"/>
                      <a:pt x="120" y="1663"/>
                      <a:pt x="0" y="1672"/>
                    </a:cubicBezTo>
                    <a:lnTo>
                      <a:pt x="98" y="1761"/>
                    </a:lnTo>
                    <a:lnTo>
                      <a:pt x="84" y="1845"/>
                    </a:lnTo>
                    <a:cubicBezTo>
                      <a:pt x="418" y="1763"/>
                      <a:pt x="743" y="1630"/>
                      <a:pt x="1084" y="1630"/>
                    </a:cubicBezTo>
                    <a:cubicBezTo>
                      <a:pt x="1091" y="1630"/>
                      <a:pt x="1098" y="1630"/>
                      <a:pt x="1105" y="1630"/>
                    </a:cubicBezTo>
                    <a:cubicBezTo>
                      <a:pt x="1125" y="1630"/>
                      <a:pt x="1150" y="1633"/>
                      <a:pt x="1167" y="1644"/>
                    </a:cubicBezTo>
                    <a:cubicBezTo>
                      <a:pt x="1180" y="1649"/>
                      <a:pt x="1192" y="1663"/>
                      <a:pt x="1203" y="1677"/>
                    </a:cubicBezTo>
                    <a:cubicBezTo>
                      <a:pt x="1339" y="1875"/>
                      <a:pt x="1348" y="2132"/>
                      <a:pt x="1339" y="2369"/>
                    </a:cubicBezTo>
                    <a:cubicBezTo>
                      <a:pt x="1331" y="2514"/>
                      <a:pt x="1320" y="2656"/>
                      <a:pt x="1300" y="2804"/>
                    </a:cubicBezTo>
                    <a:lnTo>
                      <a:pt x="1437" y="2735"/>
                    </a:lnTo>
                    <a:lnTo>
                      <a:pt x="1618" y="2829"/>
                    </a:lnTo>
                    <a:cubicBezTo>
                      <a:pt x="1579" y="2656"/>
                      <a:pt x="1551" y="2486"/>
                      <a:pt x="1526" y="2311"/>
                    </a:cubicBezTo>
                    <a:cubicBezTo>
                      <a:pt x="1507" y="2157"/>
                      <a:pt x="1493" y="2001"/>
                      <a:pt x="1521" y="1847"/>
                    </a:cubicBezTo>
                    <a:cubicBezTo>
                      <a:pt x="1524" y="1817"/>
                      <a:pt x="1535" y="1786"/>
                      <a:pt x="1557" y="1764"/>
                    </a:cubicBezTo>
                    <a:cubicBezTo>
                      <a:pt x="1592" y="1737"/>
                      <a:pt x="1570" y="1568"/>
                      <a:pt x="1607" y="1565"/>
                    </a:cubicBezTo>
                    <a:lnTo>
                      <a:pt x="1607" y="1565"/>
                    </a:lnTo>
                    <a:cubicBezTo>
                      <a:pt x="1502" y="1426"/>
                      <a:pt x="1544" y="1221"/>
                      <a:pt x="1621" y="1064"/>
                    </a:cubicBezTo>
                    <a:cubicBezTo>
                      <a:pt x="1789" y="712"/>
                      <a:pt x="2082" y="436"/>
                      <a:pt x="2414" y="227"/>
                    </a:cubicBezTo>
                    <a:lnTo>
                      <a:pt x="2255" y="201"/>
                    </a:lnTo>
                    <a:lnTo>
                      <a:pt x="2176" y="34"/>
                    </a:lnTo>
                    <a:cubicBezTo>
                      <a:pt x="1970" y="358"/>
                      <a:pt x="1764" y="679"/>
                      <a:pt x="1557" y="999"/>
                    </a:cubicBezTo>
                    <a:cubicBezTo>
                      <a:pt x="1521" y="1064"/>
                      <a:pt x="1479" y="1125"/>
                      <a:pt x="1418" y="1175"/>
                    </a:cubicBezTo>
                    <a:cubicBezTo>
                      <a:pt x="1372" y="1212"/>
                      <a:pt x="1316" y="1237"/>
                      <a:pt x="1258" y="1237"/>
                    </a:cubicBezTo>
                    <a:cubicBezTo>
                      <a:pt x="1242" y="1237"/>
                      <a:pt x="1225" y="1235"/>
                      <a:pt x="1208" y="1231"/>
                    </a:cubicBezTo>
                    <a:cubicBezTo>
                      <a:pt x="1119" y="1203"/>
                      <a:pt x="1063" y="1108"/>
                      <a:pt x="1024" y="1019"/>
                    </a:cubicBezTo>
                    <a:cubicBezTo>
                      <a:pt x="879" y="690"/>
                      <a:pt x="773" y="349"/>
                      <a:pt x="706"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0"/>
              <p:cNvSpPr/>
              <p:nvPr/>
            </p:nvSpPr>
            <p:spPr>
              <a:xfrm>
                <a:off x="2417499" y="2540235"/>
                <a:ext cx="99618" cy="99618"/>
              </a:xfrm>
              <a:custGeom>
                <a:avLst/>
                <a:gdLst/>
                <a:ahLst/>
                <a:cxnLst/>
                <a:rect l="l" t="t" r="r" b="b"/>
                <a:pathLst>
                  <a:path w="1298" h="1298" extrusionOk="0">
                    <a:moveTo>
                      <a:pt x="648" y="0"/>
                    </a:moveTo>
                    <a:cubicBezTo>
                      <a:pt x="288" y="0"/>
                      <a:pt x="1" y="291"/>
                      <a:pt x="1" y="648"/>
                    </a:cubicBezTo>
                    <a:cubicBezTo>
                      <a:pt x="1" y="1008"/>
                      <a:pt x="288" y="1298"/>
                      <a:pt x="648" y="1298"/>
                    </a:cubicBezTo>
                    <a:cubicBezTo>
                      <a:pt x="1008" y="1298"/>
                      <a:pt x="1298" y="1008"/>
                      <a:pt x="1298" y="648"/>
                    </a:cubicBezTo>
                    <a:cubicBezTo>
                      <a:pt x="1298" y="291"/>
                      <a:pt x="1008" y="0"/>
                      <a:pt x="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0"/>
              <p:cNvSpPr/>
              <p:nvPr/>
            </p:nvSpPr>
            <p:spPr>
              <a:xfrm>
                <a:off x="2428397" y="2555892"/>
                <a:ext cx="78666" cy="67691"/>
              </a:xfrm>
              <a:custGeom>
                <a:avLst/>
                <a:gdLst/>
                <a:ahLst/>
                <a:cxnLst/>
                <a:rect l="l" t="t" r="r" b="b"/>
                <a:pathLst>
                  <a:path w="1025" h="882" extrusionOk="0">
                    <a:moveTo>
                      <a:pt x="509" y="0"/>
                    </a:moveTo>
                    <a:cubicBezTo>
                      <a:pt x="437" y="0"/>
                      <a:pt x="368" y="36"/>
                      <a:pt x="333" y="109"/>
                    </a:cubicBezTo>
                    <a:lnTo>
                      <a:pt x="299" y="176"/>
                    </a:lnTo>
                    <a:lnTo>
                      <a:pt x="227" y="187"/>
                    </a:lnTo>
                    <a:cubicBezTo>
                      <a:pt x="68" y="212"/>
                      <a:pt x="1" y="410"/>
                      <a:pt x="118" y="525"/>
                    </a:cubicBezTo>
                    <a:lnTo>
                      <a:pt x="174" y="578"/>
                    </a:lnTo>
                    <a:lnTo>
                      <a:pt x="160" y="650"/>
                    </a:lnTo>
                    <a:cubicBezTo>
                      <a:pt x="138" y="777"/>
                      <a:pt x="242" y="882"/>
                      <a:pt x="358" y="882"/>
                    </a:cubicBezTo>
                    <a:cubicBezTo>
                      <a:pt x="388" y="882"/>
                      <a:pt x="418" y="875"/>
                      <a:pt x="447" y="859"/>
                    </a:cubicBezTo>
                    <a:lnTo>
                      <a:pt x="514" y="823"/>
                    </a:lnTo>
                    <a:lnTo>
                      <a:pt x="578" y="859"/>
                    </a:lnTo>
                    <a:cubicBezTo>
                      <a:pt x="609" y="875"/>
                      <a:pt x="640" y="882"/>
                      <a:pt x="670" y="882"/>
                    </a:cubicBezTo>
                    <a:cubicBezTo>
                      <a:pt x="787" y="882"/>
                      <a:pt x="890" y="777"/>
                      <a:pt x="866" y="650"/>
                    </a:cubicBezTo>
                    <a:lnTo>
                      <a:pt x="852" y="578"/>
                    </a:lnTo>
                    <a:lnTo>
                      <a:pt x="907" y="525"/>
                    </a:lnTo>
                    <a:cubicBezTo>
                      <a:pt x="1025" y="410"/>
                      <a:pt x="958" y="212"/>
                      <a:pt x="799" y="187"/>
                    </a:cubicBezTo>
                    <a:lnTo>
                      <a:pt x="726" y="176"/>
                    </a:lnTo>
                    <a:lnTo>
                      <a:pt x="695" y="109"/>
                    </a:lnTo>
                    <a:cubicBezTo>
                      <a:pt x="654" y="36"/>
                      <a:pt x="580" y="0"/>
                      <a:pt x="509"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0"/>
              <p:cNvSpPr/>
              <p:nvPr/>
            </p:nvSpPr>
            <p:spPr>
              <a:xfrm>
                <a:off x="2441675" y="2564181"/>
                <a:ext cx="51498" cy="51498"/>
              </a:xfrm>
              <a:custGeom>
                <a:avLst/>
                <a:gdLst/>
                <a:ahLst/>
                <a:cxnLst/>
                <a:rect l="l" t="t" r="r" b="b"/>
                <a:pathLst>
                  <a:path w="671" h="671" extrusionOk="0">
                    <a:moveTo>
                      <a:pt x="336" y="1"/>
                    </a:moveTo>
                    <a:cubicBezTo>
                      <a:pt x="151" y="1"/>
                      <a:pt x="1" y="152"/>
                      <a:pt x="1" y="336"/>
                    </a:cubicBezTo>
                    <a:cubicBezTo>
                      <a:pt x="1" y="523"/>
                      <a:pt x="151" y="670"/>
                      <a:pt x="336" y="670"/>
                    </a:cubicBezTo>
                    <a:cubicBezTo>
                      <a:pt x="522" y="670"/>
                      <a:pt x="670" y="523"/>
                      <a:pt x="670" y="336"/>
                    </a:cubicBezTo>
                    <a:cubicBezTo>
                      <a:pt x="670" y="152"/>
                      <a:pt x="522" y="1"/>
                      <a:pt x="336"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0"/>
              <p:cNvSpPr/>
              <p:nvPr/>
            </p:nvSpPr>
            <p:spPr>
              <a:xfrm>
                <a:off x="2463087" y="2513911"/>
                <a:ext cx="7828" cy="153342"/>
              </a:xfrm>
              <a:custGeom>
                <a:avLst/>
                <a:gdLst/>
                <a:ahLst/>
                <a:cxnLst/>
                <a:rect l="l" t="t" r="r" b="b"/>
                <a:pathLst>
                  <a:path w="102" h="1998" extrusionOk="0">
                    <a:moveTo>
                      <a:pt x="1" y="0"/>
                    </a:moveTo>
                    <a:lnTo>
                      <a:pt x="1" y="1998"/>
                    </a:lnTo>
                    <a:lnTo>
                      <a:pt x="101" y="1998"/>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0"/>
              <p:cNvSpPr/>
              <p:nvPr/>
            </p:nvSpPr>
            <p:spPr>
              <a:xfrm>
                <a:off x="2459250" y="2500864"/>
                <a:ext cx="15503" cy="15656"/>
              </a:xfrm>
              <a:custGeom>
                <a:avLst/>
                <a:gdLst/>
                <a:ahLst/>
                <a:cxnLst/>
                <a:rect l="l" t="t" r="r" b="b"/>
                <a:pathLst>
                  <a:path w="202" h="204" extrusionOk="0">
                    <a:moveTo>
                      <a:pt x="101" y="0"/>
                    </a:moveTo>
                    <a:cubicBezTo>
                      <a:pt x="45" y="0"/>
                      <a:pt x="1" y="45"/>
                      <a:pt x="1" y="101"/>
                    </a:cubicBezTo>
                    <a:cubicBezTo>
                      <a:pt x="1" y="156"/>
                      <a:pt x="45" y="204"/>
                      <a:pt x="101" y="204"/>
                    </a:cubicBezTo>
                    <a:cubicBezTo>
                      <a:pt x="157" y="204"/>
                      <a:pt x="201" y="156"/>
                      <a:pt x="201" y="101"/>
                    </a:cubicBezTo>
                    <a:cubicBezTo>
                      <a:pt x="201" y="45"/>
                      <a:pt x="157" y="0"/>
                      <a:pt x="10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0"/>
              <p:cNvSpPr/>
              <p:nvPr/>
            </p:nvSpPr>
            <p:spPr>
              <a:xfrm>
                <a:off x="2463932" y="2505315"/>
                <a:ext cx="6524" cy="6524"/>
              </a:xfrm>
              <a:custGeom>
                <a:avLst/>
                <a:gdLst/>
                <a:ahLst/>
                <a:cxnLst/>
                <a:rect l="l" t="t" r="r" b="b"/>
                <a:pathLst>
                  <a:path w="85" h="85" extrusionOk="0">
                    <a:moveTo>
                      <a:pt x="43" y="1"/>
                    </a:moveTo>
                    <a:cubicBezTo>
                      <a:pt x="18" y="1"/>
                      <a:pt x="1" y="17"/>
                      <a:pt x="1" y="43"/>
                    </a:cubicBezTo>
                    <a:cubicBezTo>
                      <a:pt x="1" y="65"/>
                      <a:pt x="18" y="84"/>
                      <a:pt x="43" y="84"/>
                    </a:cubicBezTo>
                    <a:cubicBezTo>
                      <a:pt x="62" y="84"/>
                      <a:pt x="85" y="68"/>
                      <a:pt x="85" y="43"/>
                    </a:cubicBezTo>
                    <a:cubicBezTo>
                      <a:pt x="85" y="23"/>
                      <a:pt x="68" y="1"/>
                      <a:pt x="43"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0"/>
              <p:cNvSpPr/>
              <p:nvPr/>
            </p:nvSpPr>
            <p:spPr>
              <a:xfrm>
                <a:off x="2459250" y="2665258"/>
                <a:ext cx="15503" cy="15503"/>
              </a:xfrm>
              <a:custGeom>
                <a:avLst/>
                <a:gdLst/>
                <a:ahLst/>
                <a:cxnLst/>
                <a:rect l="l" t="t" r="r" b="b"/>
                <a:pathLst>
                  <a:path w="202" h="202" extrusionOk="0">
                    <a:moveTo>
                      <a:pt x="101" y="1"/>
                    </a:moveTo>
                    <a:cubicBezTo>
                      <a:pt x="45" y="1"/>
                      <a:pt x="1" y="45"/>
                      <a:pt x="1" y="101"/>
                    </a:cubicBezTo>
                    <a:cubicBezTo>
                      <a:pt x="1" y="157"/>
                      <a:pt x="45" y="202"/>
                      <a:pt x="101" y="202"/>
                    </a:cubicBezTo>
                    <a:cubicBezTo>
                      <a:pt x="157" y="202"/>
                      <a:pt x="201" y="157"/>
                      <a:pt x="201" y="101"/>
                    </a:cubicBezTo>
                    <a:cubicBezTo>
                      <a:pt x="201" y="45"/>
                      <a:pt x="157" y="1"/>
                      <a:pt x="101"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0"/>
              <p:cNvSpPr/>
              <p:nvPr/>
            </p:nvSpPr>
            <p:spPr>
              <a:xfrm>
                <a:off x="2463932" y="2669787"/>
                <a:ext cx="6524" cy="6447"/>
              </a:xfrm>
              <a:custGeom>
                <a:avLst/>
                <a:gdLst/>
                <a:ahLst/>
                <a:cxnLst/>
                <a:rect l="l" t="t" r="r" b="b"/>
                <a:pathLst>
                  <a:path w="85" h="84" extrusionOk="0">
                    <a:moveTo>
                      <a:pt x="43" y="0"/>
                    </a:moveTo>
                    <a:cubicBezTo>
                      <a:pt x="18" y="0"/>
                      <a:pt x="1" y="20"/>
                      <a:pt x="1" y="42"/>
                    </a:cubicBezTo>
                    <a:cubicBezTo>
                      <a:pt x="1" y="62"/>
                      <a:pt x="18" y="84"/>
                      <a:pt x="43" y="84"/>
                    </a:cubicBezTo>
                    <a:cubicBezTo>
                      <a:pt x="62" y="84"/>
                      <a:pt x="85" y="67"/>
                      <a:pt x="85" y="42"/>
                    </a:cubicBezTo>
                    <a:cubicBezTo>
                      <a:pt x="85" y="20"/>
                      <a:pt x="68" y="0"/>
                      <a:pt x="43"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0"/>
              <p:cNvSpPr/>
              <p:nvPr/>
            </p:nvSpPr>
            <p:spPr>
              <a:xfrm>
                <a:off x="2390330" y="2586668"/>
                <a:ext cx="153342" cy="8058"/>
              </a:xfrm>
              <a:custGeom>
                <a:avLst/>
                <a:gdLst/>
                <a:ahLst/>
                <a:cxnLst/>
                <a:rect l="l" t="t" r="r" b="b"/>
                <a:pathLst>
                  <a:path w="1998" h="105" extrusionOk="0">
                    <a:moveTo>
                      <a:pt x="0" y="1"/>
                    </a:moveTo>
                    <a:lnTo>
                      <a:pt x="0" y="104"/>
                    </a:lnTo>
                    <a:lnTo>
                      <a:pt x="1998" y="104"/>
                    </a:lnTo>
                    <a:lnTo>
                      <a:pt x="1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0"/>
              <p:cNvSpPr/>
              <p:nvPr/>
            </p:nvSpPr>
            <p:spPr>
              <a:xfrm>
                <a:off x="2377053" y="2583061"/>
                <a:ext cx="15503" cy="15503"/>
              </a:xfrm>
              <a:custGeom>
                <a:avLst/>
                <a:gdLst/>
                <a:ahLst/>
                <a:cxnLst/>
                <a:rect l="l" t="t" r="r" b="b"/>
                <a:pathLst>
                  <a:path w="202" h="202" extrusionOk="0">
                    <a:moveTo>
                      <a:pt x="101" y="0"/>
                    </a:moveTo>
                    <a:cubicBezTo>
                      <a:pt x="45" y="0"/>
                      <a:pt x="0" y="45"/>
                      <a:pt x="0" y="101"/>
                    </a:cubicBezTo>
                    <a:cubicBezTo>
                      <a:pt x="3" y="157"/>
                      <a:pt x="45" y="201"/>
                      <a:pt x="101" y="201"/>
                    </a:cubicBezTo>
                    <a:cubicBezTo>
                      <a:pt x="156" y="201"/>
                      <a:pt x="201" y="157"/>
                      <a:pt x="201" y="101"/>
                    </a:cubicBezTo>
                    <a:cubicBezTo>
                      <a:pt x="201" y="45"/>
                      <a:pt x="156" y="0"/>
                      <a:pt x="10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0"/>
              <p:cNvSpPr/>
              <p:nvPr/>
            </p:nvSpPr>
            <p:spPr>
              <a:xfrm>
                <a:off x="2381504" y="2587589"/>
                <a:ext cx="6524" cy="6447"/>
              </a:xfrm>
              <a:custGeom>
                <a:avLst/>
                <a:gdLst/>
                <a:ahLst/>
                <a:cxnLst/>
                <a:rect l="l" t="t" r="r" b="b"/>
                <a:pathLst>
                  <a:path w="85" h="84" extrusionOk="0">
                    <a:moveTo>
                      <a:pt x="43" y="0"/>
                    </a:moveTo>
                    <a:cubicBezTo>
                      <a:pt x="23" y="0"/>
                      <a:pt x="1" y="17"/>
                      <a:pt x="1" y="42"/>
                    </a:cubicBezTo>
                    <a:cubicBezTo>
                      <a:pt x="4" y="67"/>
                      <a:pt x="23" y="84"/>
                      <a:pt x="43" y="84"/>
                    </a:cubicBezTo>
                    <a:cubicBezTo>
                      <a:pt x="65" y="84"/>
                      <a:pt x="85" y="67"/>
                      <a:pt x="85" y="42"/>
                    </a:cubicBezTo>
                    <a:cubicBezTo>
                      <a:pt x="85" y="22"/>
                      <a:pt x="68" y="0"/>
                      <a:pt x="43"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0"/>
              <p:cNvSpPr/>
              <p:nvPr/>
            </p:nvSpPr>
            <p:spPr>
              <a:xfrm>
                <a:off x="2541678" y="2583061"/>
                <a:ext cx="15503" cy="15503"/>
              </a:xfrm>
              <a:custGeom>
                <a:avLst/>
                <a:gdLst/>
                <a:ahLst/>
                <a:cxnLst/>
                <a:rect l="l" t="t" r="r" b="b"/>
                <a:pathLst>
                  <a:path w="202" h="202" extrusionOk="0">
                    <a:moveTo>
                      <a:pt x="101" y="0"/>
                    </a:moveTo>
                    <a:cubicBezTo>
                      <a:pt x="45" y="0"/>
                      <a:pt x="1" y="45"/>
                      <a:pt x="1" y="101"/>
                    </a:cubicBezTo>
                    <a:cubicBezTo>
                      <a:pt x="1" y="157"/>
                      <a:pt x="45" y="201"/>
                      <a:pt x="101" y="201"/>
                    </a:cubicBezTo>
                    <a:cubicBezTo>
                      <a:pt x="157" y="201"/>
                      <a:pt x="201" y="157"/>
                      <a:pt x="201" y="101"/>
                    </a:cubicBezTo>
                    <a:cubicBezTo>
                      <a:pt x="201" y="45"/>
                      <a:pt x="157" y="0"/>
                      <a:pt x="10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0"/>
              <p:cNvSpPr/>
              <p:nvPr/>
            </p:nvSpPr>
            <p:spPr>
              <a:xfrm>
                <a:off x="2546206" y="2587589"/>
                <a:ext cx="6447" cy="6447"/>
              </a:xfrm>
              <a:custGeom>
                <a:avLst/>
                <a:gdLst/>
                <a:ahLst/>
                <a:cxnLst/>
                <a:rect l="l" t="t" r="r" b="b"/>
                <a:pathLst>
                  <a:path w="84" h="84" extrusionOk="0">
                    <a:moveTo>
                      <a:pt x="42" y="0"/>
                    </a:moveTo>
                    <a:cubicBezTo>
                      <a:pt x="20" y="0"/>
                      <a:pt x="0" y="17"/>
                      <a:pt x="0" y="42"/>
                    </a:cubicBezTo>
                    <a:cubicBezTo>
                      <a:pt x="0" y="67"/>
                      <a:pt x="17" y="84"/>
                      <a:pt x="42" y="84"/>
                    </a:cubicBezTo>
                    <a:cubicBezTo>
                      <a:pt x="62" y="84"/>
                      <a:pt x="84" y="67"/>
                      <a:pt x="84" y="42"/>
                    </a:cubicBezTo>
                    <a:cubicBezTo>
                      <a:pt x="84" y="22"/>
                      <a:pt x="67" y="0"/>
                      <a:pt x="42"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0"/>
              <p:cNvSpPr/>
              <p:nvPr/>
            </p:nvSpPr>
            <p:spPr>
              <a:xfrm>
                <a:off x="2422871" y="2545992"/>
                <a:ext cx="88490" cy="88490"/>
              </a:xfrm>
              <a:custGeom>
                <a:avLst/>
                <a:gdLst/>
                <a:ahLst/>
                <a:cxnLst/>
                <a:rect l="l" t="t" r="r" b="b"/>
                <a:pathLst>
                  <a:path w="1153" h="1153" extrusionOk="0">
                    <a:moveTo>
                      <a:pt x="70" y="1"/>
                    </a:moveTo>
                    <a:lnTo>
                      <a:pt x="0" y="71"/>
                    </a:lnTo>
                    <a:lnTo>
                      <a:pt x="1080" y="1153"/>
                    </a:lnTo>
                    <a:lnTo>
                      <a:pt x="1152" y="1080"/>
                    </a:lnTo>
                    <a:lnTo>
                      <a:pt x="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0"/>
              <p:cNvSpPr/>
              <p:nvPr/>
            </p:nvSpPr>
            <p:spPr>
              <a:xfrm>
                <a:off x="2416655" y="2540466"/>
                <a:ext cx="11819" cy="11819"/>
              </a:xfrm>
              <a:custGeom>
                <a:avLst/>
                <a:gdLst/>
                <a:ahLst/>
                <a:cxnLst/>
                <a:rect l="l" t="t" r="r" b="b"/>
                <a:pathLst>
                  <a:path w="154" h="154" extrusionOk="0">
                    <a:moveTo>
                      <a:pt x="76" y="0"/>
                    </a:moveTo>
                    <a:cubicBezTo>
                      <a:pt x="34" y="0"/>
                      <a:pt x="0" y="34"/>
                      <a:pt x="0" y="78"/>
                    </a:cubicBezTo>
                    <a:cubicBezTo>
                      <a:pt x="0" y="120"/>
                      <a:pt x="34" y="154"/>
                      <a:pt x="76" y="154"/>
                    </a:cubicBezTo>
                    <a:cubicBezTo>
                      <a:pt x="118" y="154"/>
                      <a:pt x="154" y="120"/>
                      <a:pt x="154" y="78"/>
                    </a:cubicBezTo>
                    <a:cubicBezTo>
                      <a:pt x="154" y="34"/>
                      <a:pt x="118" y="0"/>
                      <a:pt x="7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0"/>
              <p:cNvSpPr/>
              <p:nvPr/>
            </p:nvSpPr>
            <p:spPr>
              <a:xfrm>
                <a:off x="2420032" y="2543843"/>
                <a:ext cx="4835" cy="5065"/>
              </a:xfrm>
              <a:custGeom>
                <a:avLst/>
                <a:gdLst/>
                <a:ahLst/>
                <a:cxnLst/>
                <a:rect l="l" t="t" r="r" b="b"/>
                <a:pathLst>
                  <a:path w="63" h="66" extrusionOk="0">
                    <a:moveTo>
                      <a:pt x="32" y="1"/>
                    </a:moveTo>
                    <a:cubicBezTo>
                      <a:pt x="15" y="1"/>
                      <a:pt x="1" y="15"/>
                      <a:pt x="1" y="34"/>
                    </a:cubicBezTo>
                    <a:cubicBezTo>
                      <a:pt x="1" y="51"/>
                      <a:pt x="15" y="65"/>
                      <a:pt x="32" y="65"/>
                    </a:cubicBezTo>
                    <a:cubicBezTo>
                      <a:pt x="48" y="65"/>
                      <a:pt x="62" y="51"/>
                      <a:pt x="62" y="34"/>
                    </a:cubicBezTo>
                    <a:cubicBezTo>
                      <a:pt x="62" y="15"/>
                      <a:pt x="48" y="1"/>
                      <a:pt x="3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0"/>
              <p:cNvSpPr/>
              <p:nvPr/>
            </p:nvSpPr>
            <p:spPr>
              <a:xfrm>
                <a:off x="2504839" y="2629494"/>
                <a:ext cx="13354" cy="11896"/>
              </a:xfrm>
              <a:custGeom>
                <a:avLst/>
                <a:gdLst/>
                <a:ahLst/>
                <a:cxnLst/>
                <a:rect l="l" t="t" r="r" b="b"/>
                <a:pathLst>
                  <a:path w="174" h="155" extrusionOk="0">
                    <a:moveTo>
                      <a:pt x="86" y="0"/>
                    </a:moveTo>
                    <a:cubicBezTo>
                      <a:pt x="67" y="0"/>
                      <a:pt x="48" y="8"/>
                      <a:pt x="34" y="23"/>
                    </a:cubicBezTo>
                    <a:cubicBezTo>
                      <a:pt x="6" y="51"/>
                      <a:pt x="1" y="98"/>
                      <a:pt x="34" y="132"/>
                    </a:cubicBezTo>
                    <a:cubicBezTo>
                      <a:pt x="50" y="147"/>
                      <a:pt x="69" y="155"/>
                      <a:pt x="88" y="155"/>
                    </a:cubicBezTo>
                    <a:cubicBezTo>
                      <a:pt x="107" y="155"/>
                      <a:pt x="126" y="147"/>
                      <a:pt x="140" y="132"/>
                    </a:cubicBezTo>
                    <a:cubicBezTo>
                      <a:pt x="174" y="98"/>
                      <a:pt x="174" y="51"/>
                      <a:pt x="140" y="23"/>
                    </a:cubicBezTo>
                    <a:cubicBezTo>
                      <a:pt x="125" y="8"/>
                      <a:pt x="105" y="0"/>
                      <a:pt x="8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0"/>
              <p:cNvSpPr/>
              <p:nvPr/>
            </p:nvSpPr>
            <p:spPr>
              <a:xfrm>
                <a:off x="2509136" y="2632717"/>
                <a:ext cx="4989" cy="4989"/>
              </a:xfrm>
              <a:custGeom>
                <a:avLst/>
                <a:gdLst/>
                <a:ahLst/>
                <a:cxnLst/>
                <a:rect l="l" t="t" r="r" b="b"/>
                <a:pathLst>
                  <a:path w="65" h="65" extrusionOk="0">
                    <a:moveTo>
                      <a:pt x="34" y="1"/>
                    </a:moveTo>
                    <a:cubicBezTo>
                      <a:pt x="14" y="1"/>
                      <a:pt x="1" y="15"/>
                      <a:pt x="1" y="31"/>
                    </a:cubicBezTo>
                    <a:cubicBezTo>
                      <a:pt x="1" y="51"/>
                      <a:pt x="14" y="65"/>
                      <a:pt x="34" y="65"/>
                    </a:cubicBezTo>
                    <a:cubicBezTo>
                      <a:pt x="51" y="65"/>
                      <a:pt x="65" y="51"/>
                      <a:pt x="65" y="31"/>
                    </a:cubicBezTo>
                    <a:cubicBezTo>
                      <a:pt x="65" y="15"/>
                      <a:pt x="51" y="1"/>
                      <a:pt x="34"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0"/>
              <p:cNvSpPr/>
              <p:nvPr/>
            </p:nvSpPr>
            <p:spPr>
              <a:xfrm>
                <a:off x="2422641" y="2546452"/>
                <a:ext cx="88490" cy="88260"/>
              </a:xfrm>
              <a:custGeom>
                <a:avLst/>
                <a:gdLst/>
                <a:ahLst/>
                <a:cxnLst/>
                <a:rect l="l" t="t" r="r" b="b"/>
                <a:pathLst>
                  <a:path w="1153" h="1150" extrusionOk="0">
                    <a:moveTo>
                      <a:pt x="1080" y="0"/>
                    </a:moveTo>
                    <a:lnTo>
                      <a:pt x="0" y="1080"/>
                    </a:lnTo>
                    <a:lnTo>
                      <a:pt x="73" y="1150"/>
                    </a:lnTo>
                    <a:lnTo>
                      <a:pt x="1153" y="70"/>
                    </a:lnTo>
                    <a:lnTo>
                      <a:pt x="1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0"/>
              <p:cNvSpPr/>
              <p:nvPr/>
            </p:nvSpPr>
            <p:spPr>
              <a:xfrm>
                <a:off x="2415964" y="2629494"/>
                <a:ext cx="13354" cy="11742"/>
              </a:xfrm>
              <a:custGeom>
                <a:avLst/>
                <a:gdLst/>
                <a:ahLst/>
                <a:cxnLst/>
                <a:rect l="l" t="t" r="r" b="b"/>
                <a:pathLst>
                  <a:path w="174" h="153" extrusionOk="0">
                    <a:moveTo>
                      <a:pt x="86" y="0"/>
                    </a:moveTo>
                    <a:cubicBezTo>
                      <a:pt x="67" y="0"/>
                      <a:pt x="48" y="8"/>
                      <a:pt x="34" y="23"/>
                    </a:cubicBezTo>
                    <a:cubicBezTo>
                      <a:pt x="7" y="54"/>
                      <a:pt x="1" y="104"/>
                      <a:pt x="34" y="132"/>
                    </a:cubicBezTo>
                    <a:cubicBezTo>
                      <a:pt x="50" y="146"/>
                      <a:pt x="69" y="153"/>
                      <a:pt x="89" y="153"/>
                    </a:cubicBezTo>
                    <a:cubicBezTo>
                      <a:pt x="108" y="153"/>
                      <a:pt x="127" y="146"/>
                      <a:pt x="140" y="132"/>
                    </a:cubicBezTo>
                    <a:cubicBezTo>
                      <a:pt x="174" y="98"/>
                      <a:pt x="174" y="51"/>
                      <a:pt x="140" y="23"/>
                    </a:cubicBezTo>
                    <a:cubicBezTo>
                      <a:pt x="125" y="8"/>
                      <a:pt x="106" y="0"/>
                      <a:pt x="8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0"/>
              <p:cNvSpPr/>
              <p:nvPr/>
            </p:nvSpPr>
            <p:spPr>
              <a:xfrm>
                <a:off x="2420032" y="2632717"/>
                <a:ext cx="4835" cy="4989"/>
              </a:xfrm>
              <a:custGeom>
                <a:avLst/>
                <a:gdLst/>
                <a:ahLst/>
                <a:cxnLst/>
                <a:rect l="l" t="t" r="r" b="b"/>
                <a:pathLst>
                  <a:path w="63" h="65" extrusionOk="0">
                    <a:moveTo>
                      <a:pt x="32" y="1"/>
                    </a:moveTo>
                    <a:cubicBezTo>
                      <a:pt x="15" y="1"/>
                      <a:pt x="1" y="15"/>
                      <a:pt x="1" y="31"/>
                    </a:cubicBezTo>
                    <a:cubicBezTo>
                      <a:pt x="1" y="51"/>
                      <a:pt x="15" y="65"/>
                      <a:pt x="32" y="65"/>
                    </a:cubicBezTo>
                    <a:cubicBezTo>
                      <a:pt x="48" y="65"/>
                      <a:pt x="62" y="51"/>
                      <a:pt x="62" y="31"/>
                    </a:cubicBezTo>
                    <a:cubicBezTo>
                      <a:pt x="62" y="15"/>
                      <a:pt x="48" y="1"/>
                      <a:pt x="3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0"/>
              <p:cNvSpPr/>
              <p:nvPr/>
            </p:nvSpPr>
            <p:spPr>
              <a:xfrm>
                <a:off x="2504839" y="2540619"/>
                <a:ext cx="13354" cy="11819"/>
              </a:xfrm>
              <a:custGeom>
                <a:avLst/>
                <a:gdLst/>
                <a:ahLst/>
                <a:cxnLst/>
                <a:rect l="l" t="t" r="r" b="b"/>
                <a:pathLst>
                  <a:path w="174" h="154" extrusionOk="0">
                    <a:moveTo>
                      <a:pt x="86" y="0"/>
                    </a:moveTo>
                    <a:cubicBezTo>
                      <a:pt x="67" y="0"/>
                      <a:pt x="48" y="8"/>
                      <a:pt x="34" y="23"/>
                    </a:cubicBezTo>
                    <a:cubicBezTo>
                      <a:pt x="6" y="54"/>
                      <a:pt x="1" y="104"/>
                      <a:pt x="34" y="132"/>
                    </a:cubicBezTo>
                    <a:cubicBezTo>
                      <a:pt x="50" y="146"/>
                      <a:pt x="68" y="153"/>
                      <a:pt x="87" y="153"/>
                    </a:cubicBezTo>
                    <a:cubicBezTo>
                      <a:pt x="106" y="153"/>
                      <a:pt x="125" y="146"/>
                      <a:pt x="140" y="132"/>
                    </a:cubicBezTo>
                    <a:cubicBezTo>
                      <a:pt x="174" y="99"/>
                      <a:pt x="174" y="51"/>
                      <a:pt x="140" y="23"/>
                    </a:cubicBezTo>
                    <a:cubicBezTo>
                      <a:pt x="125" y="8"/>
                      <a:pt x="105" y="0"/>
                      <a:pt x="8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0"/>
              <p:cNvSpPr/>
              <p:nvPr/>
            </p:nvSpPr>
            <p:spPr>
              <a:xfrm>
                <a:off x="2509136" y="2543843"/>
                <a:ext cx="4989" cy="5065"/>
              </a:xfrm>
              <a:custGeom>
                <a:avLst/>
                <a:gdLst/>
                <a:ahLst/>
                <a:cxnLst/>
                <a:rect l="l" t="t" r="r" b="b"/>
                <a:pathLst>
                  <a:path w="65" h="66" extrusionOk="0">
                    <a:moveTo>
                      <a:pt x="34" y="1"/>
                    </a:moveTo>
                    <a:cubicBezTo>
                      <a:pt x="14" y="1"/>
                      <a:pt x="1" y="15"/>
                      <a:pt x="1" y="34"/>
                    </a:cubicBezTo>
                    <a:cubicBezTo>
                      <a:pt x="1" y="51"/>
                      <a:pt x="14" y="65"/>
                      <a:pt x="34" y="65"/>
                    </a:cubicBezTo>
                    <a:cubicBezTo>
                      <a:pt x="51" y="65"/>
                      <a:pt x="65" y="51"/>
                      <a:pt x="65" y="34"/>
                    </a:cubicBezTo>
                    <a:cubicBezTo>
                      <a:pt x="65" y="15"/>
                      <a:pt x="51" y="1"/>
                      <a:pt x="34"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0"/>
              <p:cNvSpPr/>
              <p:nvPr/>
            </p:nvSpPr>
            <p:spPr>
              <a:xfrm>
                <a:off x="2454952" y="2577458"/>
                <a:ext cx="25173" cy="25173"/>
              </a:xfrm>
              <a:custGeom>
                <a:avLst/>
                <a:gdLst/>
                <a:ahLst/>
                <a:cxnLst/>
                <a:rect l="l" t="t" r="r" b="b"/>
                <a:pathLst>
                  <a:path w="328" h="328" extrusionOk="0">
                    <a:moveTo>
                      <a:pt x="163" y="1"/>
                    </a:moveTo>
                    <a:cubicBezTo>
                      <a:pt x="73" y="1"/>
                      <a:pt x="1" y="73"/>
                      <a:pt x="1" y="163"/>
                    </a:cubicBezTo>
                    <a:cubicBezTo>
                      <a:pt x="1" y="255"/>
                      <a:pt x="73" y="327"/>
                      <a:pt x="163" y="327"/>
                    </a:cubicBezTo>
                    <a:cubicBezTo>
                      <a:pt x="255" y="327"/>
                      <a:pt x="327" y="255"/>
                      <a:pt x="327" y="163"/>
                    </a:cubicBezTo>
                    <a:cubicBezTo>
                      <a:pt x="327" y="73"/>
                      <a:pt x="255" y="1"/>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0"/>
              <p:cNvSpPr/>
              <p:nvPr/>
            </p:nvSpPr>
            <p:spPr>
              <a:xfrm>
                <a:off x="1799138" y="2603092"/>
                <a:ext cx="307757" cy="265470"/>
              </a:xfrm>
              <a:custGeom>
                <a:avLst/>
                <a:gdLst/>
                <a:ahLst/>
                <a:cxnLst/>
                <a:rect l="l" t="t" r="r" b="b"/>
                <a:pathLst>
                  <a:path w="4010" h="3459" extrusionOk="0">
                    <a:moveTo>
                      <a:pt x="2008" y="1"/>
                    </a:moveTo>
                    <a:cubicBezTo>
                      <a:pt x="1734" y="1"/>
                      <a:pt x="1458" y="145"/>
                      <a:pt x="1315" y="434"/>
                    </a:cubicBezTo>
                    <a:lnTo>
                      <a:pt x="1183" y="696"/>
                    </a:lnTo>
                    <a:lnTo>
                      <a:pt x="891" y="738"/>
                    </a:lnTo>
                    <a:cubicBezTo>
                      <a:pt x="254" y="833"/>
                      <a:pt x="1" y="1611"/>
                      <a:pt x="461" y="2058"/>
                    </a:cubicBezTo>
                    <a:lnTo>
                      <a:pt x="670" y="2264"/>
                    </a:lnTo>
                    <a:lnTo>
                      <a:pt x="620" y="2554"/>
                    </a:lnTo>
                    <a:cubicBezTo>
                      <a:pt x="536" y="3054"/>
                      <a:pt x="933" y="3458"/>
                      <a:pt x="1385" y="3458"/>
                    </a:cubicBezTo>
                    <a:cubicBezTo>
                      <a:pt x="1503" y="3458"/>
                      <a:pt x="1626" y="3430"/>
                      <a:pt x="1744" y="3369"/>
                    </a:cubicBezTo>
                    <a:lnTo>
                      <a:pt x="2006" y="3229"/>
                    </a:lnTo>
                    <a:lnTo>
                      <a:pt x="2266" y="3369"/>
                    </a:lnTo>
                    <a:cubicBezTo>
                      <a:pt x="2384" y="3430"/>
                      <a:pt x="2506" y="3458"/>
                      <a:pt x="2625" y="3458"/>
                    </a:cubicBezTo>
                    <a:cubicBezTo>
                      <a:pt x="3076" y="3458"/>
                      <a:pt x="3476" y="3054"/>
                      <a:pt x="3390" y="2554"/>
                    </a:cubicBezTo>
                    <a:lnTo>
                      <a:pt x="3340" y="2264"/>
                    </a:lnTo>
                    <a:lnTo>
                      <a:pt x="3549" y="2058"/>
                    </a:lnTo>
                    <a:cubicBezTo>
                      <a:pt x="4010" y="1611"/>
                      <a:pt x="3756" y="830"/>
                      <a:pt x="3122" y="738"/>
                    </a:cubicBezTo>
                    <a:lnTo>
                      <a:pt x="2829" y="696"/>
                    </a:lnTo>
                    <a:lnTo>
                      <a:pt x="2696" y="434"/>
                    </a:lnTo>
                    <a:cubicBezTo>
                      <a:pt x="2556" y="145"/>
                      <a:pt x="2283" y="1"/>
                      <a:pt x="2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0"/>
              <p:cNvSpPr/>
              <p:nvPr/>
            </p:nvSpPr>
            <p:spPr>
              <a:xfrm>
                <a:off x="1822239" y="2622817"/>
                <a:ext cx="262400" cy="226328"/>
              </a:xfrm>
              <a:custGeom>
                <a:avLst/>
                <a:gdLst/>
                <a:ahLst/>
                <a:cxnLst/>
                <a:rect l="l" t="t" r="r" b="b"/>
                <a:pathLst>
                  <a:path w="3419" h="2949" extrusionOk="0">
                    <a:moveTo>
                      <a:pt x="1709" y="1"/>
                    </a:moveTo>
                    <a:cubicBezTo>
                      <a:pt x="1473" y="1"/>
                      <a:pt x="1238" y="123"/>
                      <a:pt x="1117" y="367"/>
                    </a:cubicBezTo>
                    <a:lnTo>
                      <a:pt x="1005" y="596"/>
                    </a:lnTo>
                    <a:lnTo>
                      <a:pt x="757" y="629"/>
                    </a:lnTo>
                    <a:cubicBezTo>
                      <a:pt x="216" y="704"/>
                      <a:pt x="1" y="1371"/>
                      <a:pt x="391" y="1751"/>
                    </a:cubicBezTo>
                    <a:lnTo>
                      <a:pt x="573" y="1929"/>
                    </a:lnTo>
                    <a:lnTo>
                      <a:pt x="531" y="2177"/>
                    </a:lnTo>
                    <a:cubicBezTo>
                      <a:pt x="456" y="2602"/>
                      <a:pt x="794" y="2949"/>
                      <a:pt x="1179" y="2949"/>
                    </a:cubicBezTo>
                    <a:cubicBezTo>
                      <a:pt x="1280" y="2949"/>
                      <a:pt x="1384" y="2925"/>
                      <a:pt x="1485" y="2872"/>
                    </a:cubicBezTo>
                    <a:lnTo>
                      <a:pt x="1708" y="2755"/>
                    </a:lnTo>
                    <a:lnTo>
                      <a:pt x="1931" y="2872"/>
                    </a:lnTo>
                    <a:cubicBezTo>
                      <a:pt x="2032" y="2925"/>
                      <a:pt x="2137" y="2949"/>
                      <a:pt x="2238" y="2949"/>
                    </a:cubicBezTo>
                    <a:cubicBezTo>
                      <a:pt x="2623" y="2949"/>
                      <a:pt x="2961" y="2602"/>
                      <a:pt x="2888" y="2177"/>
                    </a:cubicBezTo>
                    <a:lnTo>
                      <a:pt x="2846" y="1929"/>
                    </a:lnTo>
                    <a:lnTo>
                      <a:pt x="3028" y="1751"/>
                    </a:lnTo>
                    <a:cubicBezTo>
                      <a:pt x="3418" y="1371"/>
                      <a:pt x="3201" y="710"/>
                      <a:pt x="2660" y="629"/>
                    </a:cubicBezTo>
                    <a:lnTo>
                      <a:pt x="2414" y="596"/>
                    </a:lnTo>
                    <a:lnTo>
                      <a:pt x="2302" y="367"/>
                    </a:lnTo>
                    <a:cubicBezTo>
                      <a:pt x="2180" y="123"/>
                      <a:pt x="1944" y="1"/>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0"/>
              <p:cNvSpPr/>
              <p:nvPr/>
            </p:nvSpPr>
            <p:spPr>
              <a:xfrm>
                <a:off x="1843268" y="2641313"/>
                <a:ext cx="240757" cy="217195"/>
              </a:xfrm>
              <a:custGeom>
                <a:avLst/>
                <a:gdLst/>
                <a:ahLst/>
                <a:cxnLst/>
                <a:rect l="l" t="t" r="r" b="b"/>
                <a:pathLst>
                  <a:path w="3137" h="2830" extrusionOk="0">
                    <a:moveTo>
                      <a:pt x="1611" y="1565"/>
                    </a:moveTo>
                    <a:cubicBezTo>
                      <a:pt x="1610" y="1565"/>
                      <a:pt x="1609" y="1565"/>
                      <a:pt x="1608" y="1565"/>
                    </a:cubicBezTo>
                    <a:lnTo>
                      <a:pt x="1608" y="1565"/>
                    </a:lnTo>
                    <a:cubicBezTo>
                      <a:pt x="1610" y="1567"/>
                      <a:pt x="1611" y="1569"/>
                      <a:pt x="1613" y="1571"/>
                    </a:cubicBezTo>
                    <a:cubicBezTo>
                      <a:pt x="1669" y="1643"/>
                      <a:pt x="1763" y="1685"/>
                      <a:pt x="1853" y="1699"/>
                    </a:cubicBezTo>
                    <a:cubicBezTo>
                      <a:pt x="1855" y="1700"/>
                      <a:pt x="1858" y="1700"/>
                      <a:pt x="1860" y="1700"/>
                    </a:cubicBezTo>
                    <a:cubicBezTo>
                      <a:pt x="1881" y="1700"/>
                      <a:pt x="1887" y="1685"/>
                      <a:pt x="1885" y="1663"/>
                    </a:cubicBezTo>
                    <a:lnTo>
                      <a:pt x="1885" y="1663"/>
                    </a:lnTo>
                    <a:cubicBezTo>
                      <a:pt x="1793" y="1623"/>
                      <a:pt x="1703" y="1589"/>
                      <a:pt x="1616" y="1565"/>
                    </a:cubicBezTo>
                    <a:cubicBezTo>
                      <a:pt x="1614" y="1565"/>
                      <a:pt x="1612" y="1565"/>
                      <a:pt x="1611" y="1565"/>
                    </a:cubicBezTo>
                    <a:close/>
                    <a:moveTo>
                      <a:pt x="3136" y="1337"/>
                    </a:moveTo>
                    <a:lnTo>
                      <a:pt x="3136" y="1337"/>
                    </a:lnTo>
                    <a:cubicBezTo>
                      <a:pt x="2788" y="1563"/>
                      <a:pt x="2608" y="1646"/>
                      <a:pt x="2429" y="1646"/>
                    </a:cubicBezTo>
                    <a:cubicBezTo>
                      <a:pt x="2279" y="1646"/>
                      <a:pt x="2130" y="1588"/>
                      <a:pt x="1883" y="1507"/>
                    </a:cubicBezTo>
                    <a:cubicBezTo>
                      <a:pt x="1879" y="1505"/>
                      <a:pt x="1874" y="1504"/>
                      <a:pt x="1871" y="1504"/>
                    </a:cubicBezTo>
                    <a:cubicBezTo>
                      <a:pt x="1830" y="1504"/>
                      <a:pt x="1882" y="1606"/>
                      <a:pt x="1885" y="1663"/>
                    </a:cubicBezTo>
                    <a:lnTo>
                      <a:pt x="1885" y="1663"/>
                    </a:lnTo>
                    <a:cubicBezTo>
                      <a:pt x="2201" y="1801"/>
                      <a:pt x="2536" y="2013"/>
                      <a:pt x="2824" y="2123"/>
                    </a:cubicBezTo>
                    <a:cubicBezTo>
                      <a:pt x="2818" y="2104"/>
                      <a:pt x="2818" y="2081"/>
                      <a:pt x="2815" y="2062"/>
                    </a:cubicBezTo>
                    <a:lnTo>
                      <a:pt x="2768" y="1772"/>
                    </a:lnTo>
                    <a:lnTo>
                      <a:pt x="2977" y="1565"/>
                    </a:lnTo>
                    <a:cubicBezTo>
                      <a:pt x="3047" y="1496"/>
                      <a:pt x="3097" y="1417"/>
                      <a:pt x="3136" y="1337"/>
                    </a:cubicBezTo>
                    <a:close/>
                    <a:moveTo>
                      <a:pt x="709" y="0"/>
                    </a:moveTo>
                    <a:lnTo>
                      <a:pt x="608" y="204"/>
                    </a:lnTo>
                    <a:lnTo>
                      <a:pt x="441" y="226"/>
                    </a:lnTo>
                    <a:cubicBezTo>
                      <a:pt x="614" y="494"/>
                      <a:pt x="793" y="756"/>
                      <a:pt x="968" y="1021"/>
                    </a:cubicBezTo>
                    <a:cubicBezTo>
                      <a:pt x="1013" y="1091"/>
                      <a:pt x="1060" y="1169"/>
                      <a:pt x="1060" y="1250"/>
                    </a:cubicBezTo>
                    <a:cubicBezTo>
                      <a:pt x="1060" y="1334"/>
                      <a:pt x="1013" y="1406"/>
                      <a:pt x="949" y="1459"/>
                    </a:cubicBezTo>
                    <a:cubicBezTo>
                      <a:pt x="887" y="1507"/>
                      <a:pt x="807" y="1540"/>
                      <a:pt x="731" y="1563"/>
                    </a:cubicBezTo>
                    <a:cubicBezTo>
                      <a:pt x="608" y="1599"/>
                      <a:pt x="486" y="1627"/>
                      <a:pt x="363" y="1643"/>
                    </a:cubicBezTo>
                    <a:cubicBezTo>
                      <a:pt x="243" y="1660"/>
                      <a:pt x="123" y="1666"/>
                      <a:pt x="0" y="1671"/>
                    </a:cubicBezTo>
                    <a:lnTo>
                      <a:pt x="98" y="1761"/>
                    </a:lnTo>
                    <a:lnTo>
                      <a:pt x="84" y="1844"/>
                    </a:lnTo>
                    <a:cubicBezTo>
                      <a:pt x="424" y="1764"/>
                      <a:pt x="752" y="1629"/>
                      <a:pt x="1097" y="1629"/>
                    </a:cubicBezTo>
                    <a:cubicBezTo>
                      <a:pt x="1101" y="1629"/>
                      <a:pt x="1104" y="1629"/>
                      <a:pt x="1108" y="1629"/>
                    </a:cubicBezTo>
                    <a:cubicBezTo>
                      <a:pt x="1127" y="1629"/>
                      <a:pt x="1152" y="1632"/>
                      <a:pt x="1169" y="1643"/>
                    </a:cubicBezTo>
                    <a:cubicBezTo>
                      <a:pt x="1183" y="1649"/>
                      <a:pt x="1194" y="1663"/>
                      <a:pt x="1205" y="1680"/>
                    </a:cubicBezTo>
                    <a:cubicBezTo>
                      <a:pt x="1339" y="1878"/>
                      <a:pt x="1351" y="2132"/>
                      <a:pt x="1339" y="2369"/>
                    </a:cubicBezTo>
                    <a:cubicBezTo>
                      <a:pt x="1334" y="2517"/>
                      <a:pt x="1323" y="2659"/>
                      <a:pt x="1303" y="2804"/>
                    </a:cubicBezTo>
                    <a:lnTo>
                      <a:pt x="1437" y="2734"/>
                    </a:lnTo>
                    <a:lnTo>
                      <a:pt x="1618" y="2829"/>
                    </a:lnTo>
                    <a:cubicBezTo>
                      <a:pt x="1582" y="2659"/>
                      <a:pt x="1554" y="2486"/>
                      <a:pt x="1529" y="2313"/>
                    </a:cubicBezTo>
                    <a:cubicBezTo>
                      <a:pt x="1507" y="2160"/>
                      <a:pt x="1493" y="2003"/>
                      <a:pt x="1521" y="1850"/>
                    </a:cubicBezTo>
                    <a:cubicBezTo>
                      <a:pt x="1526" y="1816"/>
                      <a:pt x="1535" y="1786"/>
                      <a:pt x="1560" y="1766"/>
                    </a:cubicBezTo>
                    <a:cubicBezTo>
                      <a:pt x="1594" y="1740"/>
                      <a:pt x="1574" y="1573"/>
                      <a:pt x="1608" y="1565"/>
                    </a:cubicBezTo>
                    <a:lnTo>
                      <a:pt x="1608" y="1565"/>
                    </a:lnTo>
                    <a:cubicBezTo>
                      <a:pt x="1505" y="1426"/>
                      <a:pt x="1547" y="1223"/>
                      <a:pt x="1624" y="1063"/>
                    </a:cubicBezTo>
                    <a:cubicBezTo>
                      <a:pt x="1791" y="712"/>
                      <a:pt x="2084" y="435"/>
                      <a:pt x="2413" y="226"/>
                    </a:cubicBezTo>
                    <a:lnTo>
                      <a:pt x="2257" y="204"/>
                    </a:lnTo>
                    <a:lnTo>
                      <a:pt x="2176" y="37"/>
                    </a:lnTo>
                    <a:cubicBezTo>
                      <a:pt x="1973" y="360"/>
                      <a:pt x="1766" y="681"/>
                      <a:pt x="1560" y="1002"/>
                    </a:cubicBezTo>
                    <a:cubicBezTo>
                      <a:pt x="1521" y="1063"/>
                      <a:pt x="1479" y="1127"/>
                      <a:pt x="1420" y="1175"/>
                    </a:cubicBezTo>
                    <a:cubicBezTo>
                      <a:pt x="1376" y="1213"/>
                      <a:pt x="1320" y="1238"/>
                      <a:pt x="1263" y="1238"/>
                    </a:cubicBezTo>
                    <a:cubicBezTo>
                      <a:pt x="1246" y="1238"/>
                      <a:pt x="1228" y="1236"/>
                      <a:pt x="1211" y="1231"/>
                    </a:cubicBezTo>
                    <a:cubicBezTo>
                      <a:pt x="1122" y="1203"/>
                      <a:pt x="1066" y="1111"/>
                      <a:pt x="1027" y="1019"/>
                    </a:cubicBezTo>
                    <a:cubicBezTo>
                      <a:pt x="879" y="692"/>
                      <a:pt x="776" y="349"/>
                      <a:pt x="709"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0"/>
              <p:cNvSpPr/>
              <p:nvPr/>
            </p:nvSpPr>
            <p:spPr>
              <a:xfrm>
                <a:off x="1903439" y="2686057"/>
                <a:ext cx="99618" cy="99618"/>
              </a:xfrm>
              <a:custGeom>
                <a:avLst/>
                <a:gdLst/>
                <a:ahLst/>
                <a:cxnLst/>
                <a:rect l="l" t="t" r="r" b="b"/>
                <a:pathLst>
                  <a:path w="1298" h="1298" extrusionOk="0">
                    <a:moveTo>
                      <a:pt x="650" y="0"/>
                    </a:moveTo>
                    <a:cubicBezTo>
                      <a:pt x="293" y="0"/>
                      <a:pt x="0" y="290"/>
                      <a:pt x="0" y="650"/>
                    </a:cubicBezTo>
                    <a:cubicBezTo>
                      <a:pt x="0" y="1007"/>
                      <a:pt x="293" y="1298"/>
                      <a:pt x="650" y="1298"/>
                    </a:cubicBezTo>
                    <a:cubicBezTo>
                      <a:pt x="1007" y="1298"/>
                      <a:pt x="1297" y="1007"/>
                      <a:pt x="1297" y="650"/>
                    </a:cubicBezTo>
                    <a:cubicBezTo>
                      <a:pt x="1297" y="290"/>
                      <a:pt x="1007" y="0"/>
                      <a:pt x="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0"/>
              <p:cNvSpPr/>
              <p:nvPr/>
            </p:nvSpPr>
            <p:spPr>
              <a:xfrm>
                <a:off x="1914337" y="2701944"/>
                <a:ext cx="78666" cy="67922"/>
              </a:xfrm>
              <a:custGeom>
                <a:avLst/>
                <a:gdLst/>
                <a:ahLst/>
                <a:cxnLst/>
                <a:rect l="l" t="t" r="r" b="b"/>
                <a:pathLst>
                  <a:path w="1025" h="885" extrusionOk="0">
                    <a:moveTo>
                      <a:pt x="510" y="0"/>
                    </a:moveTo>
                    <a:cubicBezTo>
                      <a:pt x="438" y="0"/>
                      <a:pt x="367" y="37"/>
                      <a:pt x="330" y="111"/>
                    </a:cubicBezTo>
                    <a:lnTo>
                      <a:pt x="299" y="178"/>
                    </a:lnTo>
                    <a:lnTo>
                      <a:pt x="226" y="187"/>
                    </a:lnTo>
                    <a:cubicBezTo>
                      <a:pt x="65" y="212"/>
                      <a:pt x="1" y="410"/>
                      <a:pt x="118" y="527"/>
                    </a:cubicBezTo>
                    <a:lnTo>
                      <a:pt x="173" y="577"/>
                    </a:lnTo>
                    <a:lnTo>
                      <a:pt x="160" y="653"/>
                    </a:lnTo>
                    <a:cubicBezTo>
                      <a:pt x="137" y="779"/>
                      <a:pt x="240" y="884"/>
                      <a:pt x="356" y="884"/>
                    </a:cubicBezTo>
                    <a:cubicBezTo>
                      <a:pt x="386" y="884"/>
                      <a:pt x="417" y="877"/>
                      <a:pt x="447" y="862"/>
                    </a:cubicBezTo>
                    <a:lnTo>
                      <a:pt x="511" y="826"/>
                    </a:lnTo>
                    <a:lnTo>
                      <a:pt x="578" y="862"/>
                    </a:lnTo>
                    <a:cubicBezTo>
                      <a:pt x="608" y="877"/>
                      <a:pt x="640" y="884"/>
                      <a:pt x="670" y="884"/>
                    </a:cubicBezTo>
                    <a:cubicBezTo>
                      <a:pt x="787" y="884"/>
                      <a:pt x="890" y="779"/>
                      <a:pt x="865" y="653"/>
                    </a:cubicBezTo>
                    <a:lnTo>
                      <a:pt x="851" y="577"/>
                    </a:lnTo>
                    <a:lnTo>
                      <a:pt x="907" y="527"/>
                    </a:lnTo>
                    <a:cubicBezTo>
                      <a:pt x="1024" y="410"/>
                      <a:pt x="957" y="212"/>
                      <a:pt x="798" y="187"/>
                    </a:cubicBezTo>
                    <a:lnTo>
                      <a:pt x="726" y="178"/>
                    </a:lnTo>
                    <a:lnTo>
                      <a:pt x="692" y="111"/>
                    </a:lnTo>
                    <a:cubicBezTo>
                      <a:pt x="653" y="37"/>
                      <a:pt x="581" y="0"/>
                      <a:pt x="510"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0"/>
              <p:cNvSpPr/>
              <p:nvPr/>
            </p:nvSpPr>
            <p:spPr>
              <a:xfrm>
                <a:off x="1927614" y="2710233"/>
                <a:ext cx="51498" cy="51498"/>
              </a:xfrm>
              <a:custGeom>
                <a:avLst/>
                <a:gdLst/>
                <a:ahLst/>
                <a:cxnLst/>
                <a:rect l="l" t="t" r="r" b="b"/>
                <a:pathLst>
                  <a:path w="671" h="671" extrusionOk="0">
                    <a:moveTo>
                      <a:pt x="335" y="1"/>
                    </a:moveTo>
                    <a:cubicBezTo>
                      <a:pt x="151" y="1"/>
                      <a:pt x="0" y="148"/>
                      <a:pt x="0" y="335"/>
                    </a:cubicBezTo>
                    <a:cubicBezTo>
                      <a:pt x="0" y="519"/>
                      <a:pt x="151" y="670"/>
                      <a:pt x="335" y="670"/>
                    </a:cubicBezTo>
                    <a:cubicBezTo>
                      <a:pt x="519" y="670"/>
                      <a:pt x="670" y="519"/>
                      <a:pt x="670" y="335"/>
                    </a:cubicBezTo>
                    <a:cubicBezTo>
                      <a:pt x="670" y="148"/>
                      <a:pt x="519" y="1"/>
                      <a:pt x="33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0" name="Google Shape;5680;p50"/>
              <p:cNvSpPr/>
              <p:nvPr/>
            </p:nvSpPr>
            <p:spPr>
              <a:xfrm>
                <a:off x="1949257" y="2660116"/>
                <a:ext cx="7751" cy="153418"/>
              </a:xfrm>
              <a:custGeom>
                <a:avLst/>
                <a:gdLst/>
                <a:ahLst/>
                <a:cxnLst/>
                <a:rect l="l" t="t" r="r" b="b"/>
                <a:pathLst>
                  <a:path w="101" h="1999" extrusionOk="0">
                    <a:moveTo>
                      <a:pt x="0" y="1"/>
                    </a:moveTo>
                    <a:lnTo>
                      <a:pt x="0" y="1998"/>
                    </a:lnTo>
                    <a:lnTo>
                      <a:pt x="101" y="1998"/>
                    </a:lnTo>
                    <a:lnTo>
                      <a:pt x="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1" name="Google Shape;5681;p50"/>
              <p:cNvSpPr/>
              <p:nvPr/>
            </p:nvSpPr>
            <p:spPr>
              <a:xfrm>
                <a:off x="1945420" y="2646609"/>
                <a:ext cx="15426" cy="15733"/>
              </a:xfrm>
              <a:custGeom>
                <a:avLst/>
                <a:gdLst/>
                <a:ahLst/>
                <a:cxnLst/>
                <a:rect l="l" t="t" r="r" b="b"/>
                <a:pathLst>
                  <a:path w="201" h="205" extrusionOk="0">
                    <a:moveTo>
                      <a:pt x="100" y="1"/>
                    </a:moveTo>
                    <a:cubicBezTo>
                      <a:pt x="45" y="1"/>
                      <a:pt x="0" y="48"/>
                      <a:pt x="0" y="104"/>
                    </a:cubicBezTo>
                    <a:cubicBezTo>
                      <a:pt x="0" y="160"/>
                      <a:pt x="45" y="205"/>
                      <a:pt x="100" y="205"/>
                    </a:cubicBezTo>
                    <a:cubicBezTo>
                      <a:pt x="156" y="205"/>
                      <a:pt x="201" y="160"/>
                      <a:pt x="201" y="104"/>
                    </a:cubicBezTo>
                    <a:cubicBezTo>
                      <a:pt x="201" y="48"/>
                      <a:pt x="156" y="1"/>
                      <a:pt x="100"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2" name="Google Shape;5682;p50"/>
              <p:cNvSpPr/>
              <p:nvPr/>
            </p:nvSpPr>
            <p:spPr>
              <a:xfrm>
                <a:off x="1949871" y="2651367"/>
                <a:ext cx="6524" cy="6524"/>
              </a:xfrm>
              <a:custGeom>
                <a:avLst/>
                <a:gdLst/>
                <a:ahLst/>
                <a:cxnLst/>
                <a:rect l="l" t="t" r="r" b="b"/>
                <a:pathLst>
                  <a:path w="85" h="85" extrusionOk="0">
                    <a:moveTo>
                      <a:pt x="39" y="0"/>
                    </a:moveTo>
                    <a:cubicBezTo>
                      <a:pt x="18" y="0"/>
                      <a:pt x="1" y="21"/>
                      <a:pt x="1" y="42"/>
                    </a:cubicBezTo>
                    <a:cubicBezTo>
                      <a:pt x="1" y="62"/>
                      <a:pt x="17" y="84"/>
                      <a:pt x="42" y="84"/>
                    </a:cubicBezTo>
                    <a:cubicBezTo>
                      <a:pt x="62" y="84"/>
                      <a:pt x="84" y="65"/>
                      <a:pt x="84" y="42"/>
                    </a:cubicBezTo>
                    <a:cubicBezTo>
                      <a:pt x="84" y="20"/>
                      <a:pt x="65" y="0"/>
                      <a:pt x="42" y="0"/>
                    </a:cubicBezTo>
                    <a:cubicBezTo>
                      <a:pt x="41" y="0"/>
                      <a:pt x="40" y="0"/>
                      <a:pt x="39"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0"/>
              <p:cNvSpPr/>
              <p:nvPr/>
            </p:nvSpPr>
            <p:spPr>
              <a:xfrm>
                <a:off x="1945420" y="2811080"/>
                <a:ext cx="15426" cy="15503"/>
              </a:xfrm>
              <a:custGeom>
                <a:avLst/>
                <a:gdLst/>
                <a:ahLst/>
                <a:cxnLst/>
                <a:rect l="l" t="t" r="r" b="b"/>
                <a:pathLst>
                  <a:path w="201" h="202" extrusionOk="0">
                    <a:moveTo>
                      <a:pt x="100" y="1"/>
                    </a:moveTo>
                    <a:cubicBezTo>
                      <a:pt x="45" y="1"/>
                      <a:pt x="0" y="48"/>
                      <a:pt x="0" y="101"/>
                    </a:cubicBezTo>
                    <a:cubicBezTo>
                      <a:pt x="0" y="157"/>
                      <a:pt x="45" y="201"/>
                      <a:pt x="100" y="201"/>
                    </a:cubicBezTo>
                    <a:cubicBezTo>
                      <a:pt x="156" y="201"/>
                      <a:pt x="201" y="157"/>
                      <a:pt x="201" y="101"/>
                    </a:cubicBezTo>
                    <a:cubicBezTo>
                      <a:pt x="201" y="45"/>
                      <a:pt x="156" y="1"/>
                      <a:pt x="100"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0"/>
              <p:cNvSpPr/>
              <p:nvPr/>
            </p:nvSpPr>
            <p:spPr>
              <a:xfrm>
                <a:off x="1949871" y="2815608"/>
                <a:ext cx="6524" cy="6447"/>
              </a:xfrm>
              <a:custGeom>
                <a:avLst/>
                <a:gdLst/>
                <a:ahLst/>
                <a:cxnLst/>
                <a:rect l="l" t="t" r="r" b="b"/>
                <a:pathLst>
                  <a:path w="85" h="84" extrusionOk="0">
                    <a:moveTo>
                      <a:pt x="42" y="0"/>
                    </a:moveTo>
                    <a:cubicBezTo>
                      <a:pt x="20" y="3"/>
                      <a:pt x="1" y="20"/>
                      <a:pt x="1" y="42"/>
                    </a:cubicBezTo>
                    <a:cubicBezTo>
                      <a:pt x="1" y="64"/>
                      <a:pt x="17" y="84"/>
                      <a:pt x="42" y="84"/>
                    </a:cubicBezTo>
                    <a:cubicBezTo>
                      <a:pt x="62" y="84"/>
                      <a:pt x="84" y="67"/>
                      <a:pt x="84" y="42"/>
                    </a:cubicBezTo>
                    <a:cubicBezTo>
                      <a:pt x="84" y="22"/>
                      <a:pt x="65" y="0"/>
                      <a:pt x="42"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0"/>
              <p:cNvSpPr/>
              <p:nvPr/>
            </p:nvSpPr>
            <p:spPr>
              <a:xfrm>
                <a:off x="1876423" y="2732720"/>
                <a:ext cx="153418" cy="7751"/>
              </a:xfrm>
              <a:custGeom>
                <a:avLst/>
                <a:gdLst/>
                <a:ahLst/>
                <a:cxnLst/>
                <a:rect l="l" t="t" r="r" b="b"/>
                <a:pathLst>
                  <a:path w="1999" h="101" extrusionOk="0">
                    <a:moveTo>
                      <a:pt x="1" y="0"/>
                    </a:moveTo>
                    <a:lnTo>
                      <a:pt x="1" y="101"/>
                    </a:lnTo>
                    <a:lnTo>
                      <a:pt x="1998" y="101"/>
                    </a:lnTo>
                    <a:lnTo>
                      <a:pt x="19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0"/>
              <p:cNvSpPr/>
              <p:nvPr/>
            </p:nvSpPr>
            <p:spPr>
              <a:xfrm>
                <a:off x="1863146" y="2728883"/>
                <a:ext cx="15503" cy="15656"/>
              </a:xfrm>
              <a:custGeom>
                <a:avLst/>
                <a:gdLst/>
                <a:ahLst/>
                <a:cxnLst/>
                <a:rect l="l" t="t" r="r" b="b"/>
                <a:pathLst>
                  <a:path w="202" h="204" extrusionOk="0">
                    <a:moveTo>
                      <a:pt x="101" y="0"/>
                    </a:moveTo>
                    <a:cubicBezTo>
                      <a:pt x="45" y="0"/>
                      <a:pt x="1" y="45"/>
                      <a:pt x="1" y="101"/>
                    </a:cubicBezTo>
                    <a:cubicBezTo>
                      <a:pt x="1" y="156"/>
                      <a:pt x="45" y="204"/>
                      <a:pt x="101" y="204"/>
                    </a:cubicBezTo>
                    <a:cubicBezTo>
                      <a:pt x="157" y="204"/>
                      <a:pt x="202" y="156"/>
                      <a:pt x="202" y="101"/>
                    </a:cubicBezTo>
                    <a:cubicBezTo>
                      <a:pt x="202" y="45"/>
                      <a:pt x="157" y="0"/>
                      <a:pt x="10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0"/>
              <p:cNvSpPr/>
              <p:nvPr/>
            </p:nvSpPr>
            <p:spPr>
              <a:xfrm>
                <a:off x="1867674" y="2733334"/>
                <a:ext cx="6524" cy="6524"/>
              </a:xfrm>
              <a:custGeom>
                <a:avLst/>
                <a:gdLst/>
                <a:ahLst/>
                <a:cxnLst/>
                <a:rect l="l" t="t" r="r" b="b"/>
                <a:pathLst>
                  <a:path w="85" h="85" extrusionOk="0">
                    <a:moveTo>
                      <a:pt x="42" y="1"/>
                    </a:moveTo>
                    <a:cubicBezTo>
                      <a:pt x="23" y="1"/>
                      <a:pt x="0" y="20"/>
                      <a:pt x="0" y="43"/>
                    </a:cubicBezTo>
                    <a:cubicBezTo>
                      <a:pt x="0" y="68"/>
                      <a:pt x="23" y="85"/>
                      <a:pt x="42" y="85"/>
                    </a:cubicBezTo>
                    <a:cubicBezTo>
                      <a:pt x="64" y="85"/>
                      <a:pt x="84" y="68"/>
                      <a:pt x="84" y="43"/>
                    </a:cubicBezTo>
                    <a:cubicBezTo>
                      <a:pt x="84" y="23"/>
                      <a:pt x="67" y="1"/>
                      <a:pt x="4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0"/>
              <p:cNvSpPr/>
              <p:nvPr/>
            </p:nvSpPr>
            <p:spPr>
              <a:xfrm>
                <a:off x="2027848" y="2728883"/>
                <a:ext cx="15426" cy="15656"/>
              </a:xfrm>
              <a:custGeom>
                <a:avLst/>
                <a:gdLst/>
                <a:ahLst/>
                <a:cxnLst/>
                <a:rect l="l" t="t" r="r" b="b"/>
                <a:pathLst>
                  <a:path w="201" h="204" extrusionOk="0">
                    <a:moveTo>
                      <a:pt x="101" y="0"/>
                    </a:moveTo>
                    <a:cubicBezTo>
                      <a:pt x="45" y="0"/>
                      <a:pt x="0" y="45"/>
                      <a:pt x="0" y="101"/>
                    </a:cubicBezTo>
                    <a:cubicBezTo>
                      <a:pt x="0" y="156"/>
                      <a:pt x="42" y="204"/>
                      <a:pt x="101" y="204"/>
                    </a:cubicBezTo>
                    <a:cubicBezTo>
                      <a:pt x="156" y="204"/>
                      <a:pt x="201" y="156"/>
                      <a:pt x="201" y="101"/>
                    </a:cubicBezTo>
                    <a:cubicBezTo>
                      <a:pt x="201" y="45"/>
                      <a:pt x="156" y="0"/>
                      <a:pt x="101"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0"/>
              <p:cNvSpPr/>
              <p:nvPr/>
            </p:nvSpPr>
            <p:spPr>
              <a:xfrm>
                <a:off x="2032299" y="2733334"/>
                <a:ext cx="6524" cy="6524"/>
              </a:xfrm>
              <a:custGeom>
                <a:avLst/>
                <a:gdLst/>
                <a:ahLst/>
                <a:cxnLst/>
                <a:rect l="l" t="t" r="r" b="b"/>
                <a:pathLst>
                  <a:path w="85" h="85" extrusionOk="0">
                    <a:moveTo>
                      <a:pt x="43" y="1"/>
                    </a:moveTo>
                    <a:cubicBezTo>
                      <a:pt x="20" y="1"/>
                      <a:pt x="1" y="20"/>
                      <a:pt x="1" y="43"/>
                    </a:cubicBezTo>
                    <a:cubicBezTo>
                      <a:pt x="1" y="68"/>
                      <a:pt x="17" y="85"/>
                      <a:pt x="43" y="85"/>
                    </a:cubicBezTo>
                    <a:cubicBezTo>
                      <a:pt x="62" y="85"/>
                      <a:pt x="84" y="68"/>
                      <a:pt x="84" y="43"/>
                    </a:cubicBezTo>
                    <a:cubicBezTo>
                      <a:pt x="84" y="23"/>
                      <a:pt x="68" y="1"/>
                      <a:pt x="43"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0"/>
              <p:cNvSpPr/>
              <p:nvPr/>
            </p:nvSpPr>
            <p:spPr>
              <a:xfrm>
                <a:off x="1908965" y="2692888"/>
                <a:ext cx="88490" cy="88490"/>
              </a:xfrm>
              <a:custGeom>
                <a:avLst/>
                <a:gdLst/>
                <a:ahLst/>
                <a:cxnLst/>
                <a:rect l="l" t="t" r="r" b="b"/>
                <a:pathLst>
                  <a:path w="1153" h="1153" extrusionOk="0">
                    <a:moveTo>
                      <a:pt x="71" y="1"/>
                    </a:moveTo>
                    <a:lnTo>
                      <a:pt x="1" y="73"/>
                    </a:lnTo>
                    <a:lnTo>
                      <a:pt x="1080" y="1153"/>
                    </a:lnTo>
                    <a:lnTo>
                      <a:pt x="1153" y="1080"/>
                    </a:lnTo>
                    <a:lnTo>
                      <a:pt x="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1" name="Google Shape;5691;p50"/>
              <p:cNvSpPr/>
              <p:nvPr/>
            </p:nvSpPr>
            <p:spPr>
              <a:xfrm>
                <a:off x="1902134" y="2686441"/>
                <a:ext cx="12894" cy="11973"/>
              </a:xfrm>
              <a:custGeom>
                <a:avLst/>
                <a:gdLst/>
                <a:ahLst/>
                <a:cxnLst/>
                <a:rect l="l" t="t" r="r" b="b"/>
                <a:pathLst>
                  <a:path w="168" h="156" extrusionOk="0">
                    <a:moveTo>
                      <a:pt x="82" y="0"/>
                    </a:moveTo>
                    <a:cubicBezTo>
                      <a:pt x="62" y="0"/>
                      <a:pt x="42" y="8"/>
                      <a:pt x="28" y="23"/>
                    </a:cubicBezTo>
                    <a:cubicBezTo>
                      <a:pt x="0" y="51"/>
                      <a:pt x="0" y="99"/>
                      <a:pt x="28" y="132"/>
                    </a:cubicBezTo>
                    <a:cubicBezTo>
                      <a:pt x="45" y="147"/>
                      <a:pt x="65" y="155"/>
                      <a:pt x="85" y="155"/>
                    </a:cubicBezTo>
                    <a:cubicBezTo>
                      <a:pt x="104" y="155"/>
                      <a:pt x="123" y="147"/>
                      <a:pt x="137" y="132"/>
                    </a:cubicBezTo>
                    <a:cubicBezTo>
                      <a:pt x="165" y="99"/>
                      <a:pt x="168" y="51"/>
                      <a:pt x="137" y="23"/>
                    </a:cubicBezTo>
                    <a:cubicBezTo>
                      <a:pt x="122" y="8"/>
                      <a:pt x="102" y="0"/>
                      <a:pt x="82"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2" name="Google Shape;5692;p50"/>
              <p:cNvSpPr/>
              <p:nvPr/>
            </p:nvSpPr>
            <p:spPr>
              <a:xfrm>
                <a:off x="1906202" y="2689895"/>
                <a:ext cx="4758" cy="4758"/>
              </a:xfrm>
              <a:custGeom>
                <a:avLst/>
                <a:gdLst/>
                <a:ahLst/>
                <a:cxnLst/>
                <a:rect l="l" t="t" r="r" b="b"/>
                <a:pathLst>
                  <a:path w="62" h="62" extrusionOk="0">
                    <a:moveTo>
                      <a:pt x="31" y="1"/>
                    </a:moveTo>
                    <a:cubicBezTo>
                      <a:pt x="14" y="1"/>
                      <a:pt x="0" y="14"/>
                      <a:pt x="0" y="31"/>
                    </a:cubicBezTo>
                    <a:cubicBezTo>
                      <a:pt x="0" y="48"/>
                      <a:pt x="14" y="62"/>
                      <a:pt x="31" y="62"/>
                    </a:cubicBezTo>
                    <a:cubicBezTo>
                      <a:pt x="48" y="62"/>
                      <a:pt x="62" y="48"/>
                      <a:pt x="62" y="31"/>
                    </a:cubicBezTo>
                    <a:cubicBezTo>
                      <a:pt x="62" y="14"/>
                      <a:pt x="48" y="1"/>
                      <a:pt x="31"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3" name="Google Shape;5693;p50"/>
              <p:cNvSpPr/>
              <p:nvPr/>
            </p:nvSpPr>
            <p:spPr>
              <a:xfrm>
                <a:off x="1991009" y="2775316"/>
                <a:ext cx="13354" cy="11896"/>
              </a:xfrm>
              <a:custGeom>
                <a:avLst/>
                <a:gdLst/>
                <a:ahLst/>
                <a:cxnLst/>
                <a:rect l="l" t="t" r="r" b="b"/>
                <a:pathLst>
                  <a:path w="174" h="155" extrusionOk="0">
                    <a:moveTo>
                      <a:pt x="84" y="1"/>
                    </a:moveTo>
                    <a:cubicBezTo>
                      <a:pt x="66" y="1"/>
                      <a:pt x="47" y="8"/>
                      <a:pt x="34" y="23"/>
                    </a:cubicBezTo>
                    <a:cubicBezTo>
                      <a:pt x="0" y="51"/>
                      <a:pt x="0" y="104"/>
                      <a:pt x="34" y="132"/>
                    </a:cubicBezTo>
                    <a:cubicBezTo>
                      <a:pt x="49" y="147"/>
                      <a:pt x="69" y="155"/>
                      <a:pt x="88" y="155"/>
                    </a:cubicBezTo>
                    <a:cubicBezTo>
                      <a:pt x="107" y="155"/>
                      <a:pt x="126" y="147"/>
                      <a:pt x="140" y="132"/>
                    </a:cubicBezTo>
                    <a:cubicBezTo>
                      <a:pt x="173" y="101"/>
                      <a:pt x="173" y="51"/>
                      <a:pt x="140" y="23"/>
                    </a:cubicBezTo>
                    <a:cubicBezTo>
                      <a:pt x="124" y="9"/>
                      <a:pt x="104" y="1"/>
                      <a:pt x="84"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0"/>
              <p:cNvSpPr/>
              <p:nvPr/>
            </p:nvSpPr>
            <p:spPr>
              <a:xfrm>
                <a:off x="1995076" y="2778539"/>
                <a:ext cx="4758" cy="4989"/>
              </a:xfrm>
              <a:custGeom>
                <a:avLst/>
                <a:gdLst/>
                <a:ahLst/>
                <a:cxnLst/>
                <a:rect l="l" t="t" r="r" b="b"/>
                <a:pathLst>
                  <a:path w="62" h="65" extrusionOk="0">
                    <a:moveTo>
                      <a:pt x="31" y="0"/>
                    </a:moveTo>
                    <a:cubicBezTo>
                      <a:pt x="14" y="0"/>
                      <a:pt x="0" y="17"/>
                      <a:pt x="0" y="34"/>
                    </a:cubicBezTo>
                    <a:cubicBezTo>
                      <a:pt x="0" y="51"/>
                      <a:pt x="14" y="65"/>
                      <a:pt x="31" y="65"/>
                    </a:cubicBezTo>
                    <a:cubicBezTo>
                      <a:pt x="48" y="65"/>
                      <a:pt x="62" y="51"/>
                      <a:pt x="62" y="34"/>
                    </a:cubicBezTo>
                    <a:cubicBezTo>
                      <a:pt x="62" y="17"/>
                      <a:pt x="48" y="0"/>
                      <a:pt x="31"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0"/>
              <p:cNvSpPr/>
              <p:nvPr/>
            </p:nvSpPr>
            <p:spPr>
              <a:xfrm>
                <a:off x="1908734" y="2692427"/>
                <a:ext cx="88567" cy="88567"/>
              </a:xfrm>
              <a:custGeom>
                <a:avLst/>
                <a:gdLst/>
                <a:ahLst/>
                <a:cxnLst/>
                <a:rect l="l" t="t" r="r" b="b"/>
                <a:pathLst>
                  <a:path w="1154" h="1154" extrusionOk="0">
                    <a:moveTo>
                      <a:pt x="1081" y="1"/>
                    </a:moveTo>
                    <a:lnTo>
                      <a:pt x="1" y="1081"/>
                    </a:lnTo>
                    <a:lnTo>
                      <a:pt x="74" y="1153"/>
                    </a:lnTo>
                    <a:lnTo>
                      <a:pt x="1153" y="74"/>
                    </a:lnTo>
                    <a:lnTo>
                      <a:pt x="10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0"/>
              <p:cNvSpPr/>
              <p:nvPr/>
            </p:nvSpPr>
            <p:spPr>
              <a:xfrm>
                <a:off x="1902134" y="2775316"/>
                <a:ext cx="13354" cy="11896"/>
              </a:xfrm>
              <a:custGeom>
                <a:avLst/>
                <a:gdLst/>
                <a:ahLst/>
                <a:cxnLst/>
                <a:rect l="l" t="t" r="r" b="b"/>
                <a:pathLst>
                  <a:path w="174" h="155" extrusionOk="0">
                    <a:moveTo>
                      <a:pt x="85" y="1"/>
                    </a:moveTo>
                    <a:cubicBezTo>
                      <a:pt x="66" y="1"/>
                      <a:pt x="48" y="8"/>
                      <a:pt x="34" y="23"/>
                    </a:cubicBezTo>
                    <a:cubicBezTo>
                      <a:pt x="0" y="54"/>
                      <a:pt x="0" y="104"/>
                      <a:pt x="34" y="132"/>
                    </a:cubicBezTo>
                    <a:cubicBezTo>
                      <a:pt x="48" y="147"/>
                      <a:pt x="67" y="155"/>
                      <a:pt x="86" y="155"/>
                    </a:cubicBezTo>
                    <a:cubicBezTo>
                      <a:pt x="105" y="155"/>
                      <a:pt x="125" y="147"/>
                      <a:pt x="140" y="132"/>
                    </a:cubicBezTo>
                    <a:cubicBezTo>
                      <a:pt x="173" y="101"/>
                      <a:pt x="173" y="51"/>
                      <a:pt x="140" y="23"/>
                    </a:cubicBezTo>
                    <a:cubicBezTo>
                      <a:pt x="124" y="9"/>
                      <a:pt x="104" y="1"/>
                      <a:pt x="85"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0"/>
              <p:cNvSpPr/>
              <p:nvPr/>
            </p:nvSpPr>
            <p:spPr>
              <a:xfrm>
                <a:off x="1906202" y="2778539"/>
                <a:ext cx="4758" cy="4989"/>
              </a:xfrm>
              <a:custGeom>
                <a:avLst/>
                <a:gdLst/>
                <a:ahLst/>
                <a:cxnLst/>
                <a:rect l="l" t="t" r="r" b="b"/>
                <a:pathLst>
                  <a:path w="62" h="65" extrusionOk="0">
                    <a:moveTo>
                      <a:pt x="31" y="0"/>
                    </a:moveTo>
                    <a:cubicBezTo>
                      <a:pt x="14" y="0"/>
                      <a:pt x="0" y="17"/>
                      <a:pt x="0" y="34"/>
                    </a:cubicBezTo>
                    <a:cubicBezTo>
                      <a:pt x="0" y="51"/>
                      <a:pt x="14" y="65"/>
                      <a:pt x="31" y="65"/>
                    </a:cubicBezTo>
                    <a:cubicBezTo>
                      <a:pt x="48" y="65"/>
                      <a:pt x="62" y="51"/>
                      <a:pt x="62" y="34"/>
                    </a:cubicBezTo>
                    <a:cubicBezTo>
                      <a:pt x="62" y="17"/>
                      <a:pt x="48" y="0"/>
                      <a:pt x="31"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0"/>
              <p:cNvSpPr/>
              <p:nvPr/>
            </p:nvSpPr>
            <p:spPr>
              <a:xfrm>
                <a:off x="1991623" y="2686288"/>
                <a:ext cx="11896" cy="11819"/>
              </a:xfrm>
              <a:custGeom>
                <a:avLst/>
                <a:gdLst/>
                <a:ahLst/>
                <a:cxnLst/>
                <a:rect l="l" t="t" r="r" b="b"/>
                <a:pathLst>
                  <a:path w="155" h="154" extrusionOk="0">
                    <a:moveTo>
                      <a:pt x="76" y="0"/>
                    </a:moveTo>
                    <a:cubicBezTo>
                      <a:pt x="34" y="0"/>
                      <a:pt x="1" y="36"/>
                      <a:pt x="1" y="78"/>
                    </a:cubicBezTo>
                    <a:cubicBezTo>
                      <a:pt x="1" y="120"/>
                      <a:pt x="34" y="154"/>
                      <a:pt x="76" y="154"/>
                    </a:cubicBezTo>
                    <a:cubicBezTo>
                      <a:pt x="118" y="154"/>
                      <a:pt x="154" y="120"/>
                      <a:pt x="154" y="78"/>
                    </a:cubicBezTo>
                    <a:cubicBezTo>
                      <a:pt x="154" y="36"/>
                      <a:pt x="118" y="0"/>
                      <a:pt x="7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0"/>
              <p:cNvSpPr/>
              <p:nvPr/>
            </p:nvSpPr>
            <p:spPr>
              <a:xfrm>
                <a:off x="1995076" y="2689895"/>
                <a:ext cx="4758" cy="4758"/>
              </a:xfrm>
              <a:custGeom>
                <a:avLst/>
                <a:gdLst/>
                <a:ahLst/>
                <a:cxnLst/>
                <a:rect l="l" t="t" r="r" b="b"/>
                <a:pathLst>
                  <a:path w="62" h="62" extrusionOk="0">
                    <a:moveTo>
                      <a:pt x="31" y="1"/>
                    </a:moveTo>
                    <a:cubicBezTo>
                      <a:pt x="14" y="1"/>
                      <a:pt x="0" y="14"/>
                      <a:pt x="0" y="31"/>
                    </a:cubicBezTo>
                    <a:cubicBezTo>
                      <a:pt x="0" y="48"/>
                      <a:pt x="14" y="62"/>
                      <a:pt x="31" y="62"/>
                    </a:cubicBezTo>
                    <a:cubicBezTo>
                      <a:pt x="48" y="62"/>
                      <a:pt x="62" y="48"/>
                      <a:pt x="62" y="31"/>
                    </a:cubicBezTo>
                    <a:cubicBezTo>
                      <a:pt x="62" y="14"/>
                      <a:pt x="48" y="1"/>
                      <a:pt x="31"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0"/>
              <p:cNvSpPr/>
              <p:nvPr/>
            </p:nvSpPr>
            <p:spPr>
              <a:xfrm>
                <a:off x="1940662" y="2723280"/>
                <a:ext cx="25327" cy="25173"/>
              </a:xfrm>
              <a:custGeom>
                <a:avLst/>
                <a:gdLst/>
                <a:ahLst/>
                <a:cxnLst/>
                <a:rect l="l" t="t" r="r" b="b"/>
                <a:pathLst>
                  <a:path w="330" h="328" extrusionOk="0">
                    <a:moveTo>
                      <a:pt x="165" y="1"/>
                    </a:moveTo>
                    <a:cubicBezTo>
                      <a:pt x="76" y="1"/>
                      <a:pt x="1" y="73"/>
                      <a:pt x="1" y="165"/>
                    </a:cubicBezTo>
                    <a:cubicBezTo>
                      <a:pt x="1" y="255"/>
                      <a:pt x="76" y="327"/>
                      <a:pt x="165" y="327"/>
                    </a:cubicBezTo>
                    <a:cubicBezTo>
                      <a:pt x="255" y="327"/>
                      <a:pt x="330" y="255"/>
                      <a:pt x="330" y="165"/>
                    </a:cubicBezTo>
                    <a:cubicBezTo>
                      <a:pt x="330" y="73"/>
                      <a:pt x="255" y="1"/>
                      <a:pt x="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0"/>
              <p:cNvSpPr/>
              <p:nvPr/>
            </p:nvSpPr>
            <p:spPr>
              <a:xfrm>
                <a:off x="2183724" y="2819139"/>
                <a:ext cx="171991" cy="148199"/>
              </a:xfrm>
              <a:custGeom>
                <a:avLst/>
                <a:gdLst/>
                <a:ahLst/>
                <a:cxnLst/>
                <a:rect l="l" t="t" r="r" b="b"/>
                <a:pathLst>
                  <a:path w="2241" h="1931" extrusionOk="0">
                    <a:moveTo>
                      <a:pt x="1121" y="1"/>
                    </a:moveTo>
                    <a:cubicBezTo>
                      <a:pt x="967" y="1"/>
                      <a:pt x="813" y="81"/>
                      <a:pt x="734" y="241"/>
                    </a:cubicBezTo>
                    <a:lnTo>
                      <a:pt x="661" y="387"/>
                    </a:lnTo>
                    <a:lnTo>
                      <a:pt x="497" y="412"/>
                    </a:lnTo>
                    <a:cubicBezTo>
                      <a:pt x="140" y="462"/>
                      <a:pt x="0" y="900"/>
                      <a:pt x="257" y="1145"/>
                    </a:cubicBezTo>
                    <a:lnTo>
                      <a:pt x="374" y="1263"/>
                    </a:lnTo>
                    <a:lnTo>
                      <a:pt x="346" y="1422"/>
                    </a:lnTo>
                    <a:cubicBezTo>
                      <a:pt x="300" y="1700"/>
                      <a:pt x="522" y="1928"/>
                      <a:pt x="774" y="1928"/>
                    </a:cubicBezTo>
                    <a:cubicBezTo>
                      <a:pt x="840" y="1928"/>
                      <a:pt x="908" y="1913"/>
                      <a:pt x="974" y="1879"/>
                    </a:cubicBezTo>
                    <a:lnTo>
                      <a:pt x="1122" y="1804"/>
                    </a:lnTo>
                    <a:lnTo>
                      <a:pt x="1267" y="1879"/>
                    </a:lnTo>
                    <a:cubicBezTo>
                      <a:pt x="1333" y="1914"/>
                      <a:pt x="1402" y="1930"/>
                      <a:pt x="1469" y="1930"/>
                    </a:cubicBezTo>
                    <a:cubicBezTo>
                      <a:pt x="1720" y="1930"/>
                      <a:pt x="1941" y="1704"/>
                      <a:pt x="1894" y="1422"/>
                    </a:cubicBezTo>
                    <a:lnTo>
                      <a:pt x="1866" y="1263"/>
                    </a:lnTo>
                    <a:lnTo>
                      <a:pt x="1984" y="1145"/>
                    </a:lnTo>
                    <a:cubicBezTo>
                      <a:pt x="2240" y="897"/>
                      <a:pt x="2101" y="462"/>
                      <a:pt x="1744" y="412"/>
                    </a:cubicBezTo>
                    <a:lnTo>
                      <a:pt x="1582" y="387"/>
                    </a:lnTo>
                    <a:lnTo>
                      <a:pt x="1507" y="241"/>
                    </a:lnTo>
                    <a:cubicBezTo>
                      <a:pt x="1428" y="81"/>
                      <a:pt x="1275" y="1"/>
                      <a:pt x="1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0"/>
              <p:cNvSpPr/>
              <p:nvPr/>
            </p:nvSpPr>
            <p:spPr>
              <a:xfrm>
                <a:off x="2196541" y="2830191"/>
                <a:ext cx="146127" cy="126403"/>
              </a:xfrm>
              <a:custGeom>
                <a:avLst/>
                <a:gdLst/>
                <a:ahLst/>
                <a:cxnLst/>
                <a:rect l="l" t="t" r="r" b="b"/>
                <a:pathLst>
                  <a:path w="1904" h="1647" extrusionOk="0">
                    <a:moveTo>
                      <a:pt x="954" y="1"/>
                    </a:moveTo>
                    <a:cubicBezTo>
                      <a:pt x="823" y="1"/>
                      <a:pt x="692" y="68"/>
                      <a:pt x="625" y="203"/>
                    </a:cubicBezTo>
                    <a:lnTo>
                      <a:pt x="561" y="329"/>
                    </a:lnTo>
                    <a:lnTo>
                      <a:pt x="422" y="351"/>
                    </a:lnTo>
                    <a:cubicBezTo>
                      <a:pt x="123" y="393"/>
                      <a:pt x="0" y="767"/>
                      <a:pt x="221" y="979"/>
                    </a:cubicBezTo>
                    <a:lnTo>
                      <a:pt x="321" y="1077"/>
                    </a:lnTo>
                    <a:lnTo>
                      <a:pt x="299" y="1216"/>
                    </a:lnTo>
                    <a:cubicBezTo>
                      <a:pt x="257" y="1453"/>
                      <a:pt x="446" y="1647"/>
                      <a:pt x="661" y="1647"/>
                    </a:cubicBezTo>
                    <a:cubicBezTo>
                      <a:pt x="717" y="1647"/>
                      <a:pt x="775" y="1634"/>
                      <a:pt x="832" y="1604"/>
                    </a:cubicBezTo>
                    <a:lnTo>
                      <a:pt x="955" y="1537"/>
                    </a:lnTo>
                    <a:lnTo>
                      <a:pt x="1075" y="1604"/>
                    </a:lnTo>
                    <a:cubicBezTo>
                      <a:pt x="1131" y="1634"/>
                      <a:pt x="1190" y="1647"/>
                      <a:pt x="1247" y="1647"/>
                    </a:cubicBezTo>
                    <a:cubicBezTo>
                      <a:pt x="1462" y="1647"/>
                      <a:pt x="1650" y="1453"/>
                      <a:pt x="1610" y="1216"/>
                    </a:cubicBezTo>
                    <a:lnTo>
                      <a:pt x="1585" y="1077"/>
                    </a:lnTo>
                    <a:lnTo>
                      <a:pt x="1685" y="979"/>
                    </a:lnTo>
                    <a:cubicBezTo>
                      <a:pt x="1903" y="767"/>
                      <a:pt x="1783" y="396"/>
                      <a:pt x="1485" y="351"/>
                    </a:cubicBezTo>
                    <a:lnTo>
                      <a:pt x="1345" y="329"/>
                    </a:lnTo>
                    <a:lnTo>
                      <a:pt x="1281" y="203"/>
                    </a:lnTo>
                    <a:cubicBezTo>
                      <a:pt x="1215" y="68"/>
                      <a:pt x="1085"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0"/>
              <p:cNvSpPr/>
              <p:nvPr/>
            </p:nvSpPr>
            <p:spPr>
              <a:xfrm>
                <a:off x="2208283" y="2840014"/>
                <a:ext cx="134538" cy="121415"/>
              </a:xfrm>
              <a:custGeom>
                <a:avLst/>
                <a:gdLst/>
                <a:ahLst/>
                <a:cxnLst/>
                <a:rect l="l" t="t" r="r" b="b"/>
                <a:pathLst>
                  <a:path w="1753" h="1582" extrusionOk="0">
                    <a:moveTo>
                      <a:pt x="900" y="873"/>
                    </a:moveTo>
                    <a:cubicBezTo>
                      <a:pt x="900" y="873"/>
                      <a:pt x="899" y="873"/>
                      <a:pt x="899" y="873"/>
                    </a:cubicBezTo>
                    <a:lnTo>
                      <a:pt x="899" y="873"/>
                    </a:lnTo>
                    <a:cubicBezTo>
                      <a:pt x="899" y="873"/>
                      <a:pt x="899" y="873"/>
                      <a:pt x="899" y="873"/>
                    </a:cubicBezTo>
                    <a:cubicBezTo>
                      <a:pt x="930" y="915"/>
                      <a:pt x="983" y="938"/>
                      <a:pt x="1033" y="949"/>
                    </a:cubicBezTo>
                    <a:cubicBezTo>
                      <a:pt x="1034" y="949"/>
                      <a:pt x="1035" y="949"/>
                      <a:pt x="1036" y="949"/>
                    </a:cubicBezTo>
                    <a:cubicBezTo>
                      <a:pt x="1049" y="949"/>
                      <a:pt x="1052" y="940"/>
                      <a:pt x="1051" y="928"/>
                    </a:cubicBezTo>
                    <a:lnTo>
                      <a:pt x="1051" y="928"/>
                    </a:lnTo>
                    <a:cubicBezTo>
                      <a:pt x="1000" y="905"/>
                      <a:pt x="950" y="886"/>
                      <a:pt x="902" y="873"/>
                    </a:cubicBezTo>
                    <a:cubicBezTo>
                      <a:pt x="901" y="873"/>
                      <a:pt x="901" y="873"/>
                      <a:pt x="900" y="873"/>
                    </a:cubicBezTo>
                    <a:close/>
                    <a:moveTo>
                      <a:pt x="1753" y="745"/>
                    </a:moveTo>
                    <a:lnTo>
                      <a:pt x="1753" y="745"/>
                    </a:lnTo>
                    <a:cubicBezTo>
                      <a:pt x="1557" y="871"/>
                      <a:pt x="1456" y="917"/>
                      <a:pt x="1357" y="917"/>
                    </a:cubicBezTo>
                    <a:cubicBezTo>
                      <a:pt x="1273" y="917"/>
                      <a:pt x="1190" y="884"/>
                      <a:pt x="1053" y="840"/>
                    </a:cubicBezTo>
                    <a:cubicBezTo>
                      <a:pt x="1050" y="839"/>
                      <a:pt x="1048" y="839"/>
                      <a:pt x="1046" y="839"/>
                    </a:cubicBezTo>
                    <a:cubicBezTo>
                      <a:pt x="1021" y="839"/>
                      <a:pt x="1050" y="896"/>
                      <a:pt x="1051" y="928"/>
                    </a:cubicBezTo>
                    <a:lnTo>
                      <a:pt x="1051" y="928"/>
                    </a:lnTo>
                    <a:cubicBezTo>
                      <a:pt x="1227" y="1005"/>
                      <a:pt x="1415" y="1125"/>
                      <a:pt x="1574" y="1186"/>
                    </a:cubicBezTo>
                    <a:cubicBezTo>
                      <a:pt x="1574" y="1175"/>
                      <a:pt x="1574" y="1164"/>
                      <a:pt x="1572" y="1150"/>
                    </a:cubicBezTo>
                    <a:lnTo>
                      <a:pt x="1544" y="991"/>
                    </a:lnTo>
                    <a:lnTo>
                      <a:pt x="1661" y="873"/>
                    </a:lnTo>
                    <a:cubicBezTo>
                      <a:pt x="1700" y="837"/>
                      <a:pt x="1731" y="790"/>
                      <a:pt x="1753" y="745"/>
                    </a:cubicBezTo>
                    <a:close/>
                    <a:moveTo>
                      <a:pt x="397" y="0"/>
                    </a:moveTo>
                    <a:lnTo>
                      <a:pt x="341" y="115"/>
                    </a:lnTo>
                    <a:lnTo>
                      <a:pt x="246" y="128"/>
                    </a:lnTo>
                    <a:cubicBezTo>
                      <a:pt x="344" y="279"/>
                      <a:pt x="442" y="424"/>
                      <a:pt x="539" y="575"/>
                    </a:cubicBezTo>
                    <a:cubicBezTo>
                      <a:pt x="567" y="614"/>
                      <a:pt x="592" y="656"/>
                      <a:pt x="592" y="700"/>
                    </a:cubicBezTo>
                    <a:cubicBezTo>
                      <a:pt x="592" y="745"/>
                      <a:pt x="564" y="787"/>
                      <a:pt x="528" y="815"/>
                    </a:cubicBezTo>
                    <a:cubicBezTo>
                      <a:pt x="495" y="843"/>
                      <a:pt x="447" y="859"/>
                      <a:pt x="405" y="873"/>
                    </a:cubicBezTo>
                    <a:cubicBezTo>
                      <a:pt x="341" y="896"/>
                      <a:pt x="274" y="910"/>
                      <a:pt x="205" y="921"/>
                    </a:cubicBezTo>
                    <a:cubicBezTo>
                      <a:pt x="138" y="932"/>
                      <a:pt x="68" y="935"/>
                      <a:pt x="1" y="938"/>
                    </a:cubicBezTo>
                    <a:lnTo>
                      <a:pt x="57" y="985"/>
                    </a:lnTo>
                    <a:lnTo>
                      <a:pt x="51" y="1035"/>
                    </a:lnTo>
                    <a:cubicBezTo>
                      <a:pt x="244" y="985"/>
                      <a:pt x="428" y="912"/>
                      <a:pt x="623" y="912"/>
                    </a:cubicBezTo>
                    <a:cubicBezTo>
                      <a:pt x="634" y="912"/>
                      <a:pt x="648" y="912"/>
                      <a:pt x="656" y="921"/>
                    </a:cubicBezTo>
                    <a:cubicBezTo>
                      <a:pt x="665" y="926"/>
                      <a:pt x="668" y="935"/>
                      <a:pt x="676" y="940"/>
                    </a:cubicBezTo>
                    <a:cubicBezTo>
                      <a:pt x="749" y="1049"/>
                      <a:pt x="754" y="1191"/>
                      <a:pt x="749" y="1325"/>
                    </a:cubicBezTo>
                    <a:cubicBezTo>
                      <a:pt x="746" y="1409"/>
                      <a:pt x="737" y="1487"/>
                      <a:pt x="726" y="1568"/>
                    </a:cubicBezTo>
                    <a:lnTo>
                      <a:pt x="802" y="1529"/>
                    </a:lnTo>
                    <a:lnTo>
                      <a:pt x="902" y="1582"/>
                    </a:lnTo>
                    <a:cubicBezTo>
                      <a:pt x="880" y="1487"/>
                      <a:pt x="866" y="1389"/>
                      <a:pt x="852" y="1292"/>
                    </a:cubicBezTo>
                    <a:cubicBezTo>
                      <a:pt x="843" y="1208"/>
                      <a:pt x="832" y="1119"/>
                      <a:pt x="849" y="1035"/>
                    </a:cubicBezTo>
                    <a:cubicBezTo>
                      <a:pt x="852" y="1013"/>
                      <a:pt x="857" y="996"/>
                      <a:pt x="871" y="985"/>
                    </a:cubicBezTo>
                    <a:cubicBezTo>
                      <a:pt x="890" y="969"/>
                      <a:pt x="878" y="876"/>
                      <a:pt x="899" y="873"/>
                    </a:cubicBezTo>
                    <a:lnTo>
                      <a:pt x="899" y="873"/>
                    </a:lnTo>
                    <a:cubicBezTo>
                      <a:pt x="838" y="795"/>
                      <a:pt x="863" y="684"/>
                      <a:pt x="905" y="592"/>
                    </a:cubicBezTo>
                    <a:cubicBezTo>
                      <a:pt x="1002" y="396"/>
                      <a:pt x="1164" y="243"/>
                      <a:pt x="1348" y="126"/>
                    </a:cubicBezTo>
                    <a:lnTo>
                      <a:pt x="1256" y="112"/>
                    </a:lnTo>
                    <a:lnTo>
                      <a:pt x="1212" y="17"/>
                    </a:lnTo>
                    <a:cubicBezTo>
                      <a:pt x="1100" y="198"/>
                      <a:pt x="986" y="377"/>
                      <a:pt x="871" y="558"/>
                    </a:cubicBezTo>
                    <a:cubicBezTo>
                      <a:pt x="849" y="592"/>
                      <a:pt x="824" y="628"/>
                      <a:pt x="793" y="656"/>
                    </a:cubicBezTo>
                    <a:cubicBezTo>
                      <a:pt x="770" y="677"/>
                      <a:pt x="738" y="690"/>
                      <a:pt x="707" y="690"/>
                    </a:cubicBezTo>
                    <a:cubicBezTo>
                      <a:pt x="697" y="690"/>
                      <a:pt x="688" y="689"/>
                      <a:pt x="679" y="686"/>
                    </a:cubicBezTo>
                    <a:cubicBezTo>
                      <a:pt x="626" y="672"/>
                      <a:pt x="595" y="617"/>
                      <a:pt x="573" y="566"/>
                    </a:cubicBezTo>
                    <a:cubicBezTo>
                      <a:pt x="495" y="385"/>
                      <a:pt x="433" y="195"/>
                      <a:pt x="397"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0"/>
              <p:cNvSpPr/>
              <p:nvPr/>
            </p:nvSpPr>
            <p:spPr>
              <a:xfrm>
                <a:off x="2242129" y="2865495"/>
                <a:ext cx="55795" cy="55719"/>
              </a:xfrm>
              <a:custGeom>
                <a:avLst/>
                <a:gdLst/>
                <a:ahLst/>
                <a:cxnLst/>
                <a:rect l="l" t="t" r="r" b="b"/>
                <a:pathLst>
                  <a:path w="727" h="726" extrusionOk="0">
                    <a:moveTo>
                      <a:pt x="363" y="0"/>
                    </a:moveTo>
                    <a:cubicBezTo>
                      <a:pt x="162" y="0"/>
                      <a:pt x="1" y="162"/>
                      <a:pt x="1" y="363"/>
                    </a:cubicBezTo>
                    <a:cubicBezTo>
                      <a:pt x="1" y="561"/>
                      <a:pt x="162" y="725"/>
                      <a:pt x="363" y="725"/>
                    </a:cubicBezTo>
                    <a:cubicBezTo>
                      <a:pt x="564" y="725"/>
                      <a:pt x="726" y="561"/>
                      <a:pt x="726" y="363"/>
                    </a:cubicBezTo>
                    <a:cubicBezTo>
                      <a:pt x="726" y="162"/>
                      <a:pt x="564"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0"/>
              <p:cNvSpPr/>
              <p:nvPr/>
            </p:nvSpPr>
            <p:spPr>
              <a:xfrm>
                <a:off x="2247885" y="2874167"/>
                <a:ext cx="44437" cy="38144"/>
              </a:xfrm>
              <a:custGeom>
                <a:avLst/>
                <a:gdLst/>
                <a:ahLst/>
                <a:cxnLst/>
                <a:rect l="l" t="t" r="r" b="b"/>
                <a:pathLst>
                  <a:path w="579" h="497" extrusionOk="0">
                    <a:moveTo>
                      <a:pt x="285" y="0"/>
                    </a:moveTo>
                    <a:cubicBezTo>
                      <a:pt x="245" y="0"/>
                      <a:pt x="206" y="21"/>
                      <a:pt x="188" y="63"/>
                    </a:cubicBezTo>
                    <a:lnTo>
                      <a:pt x="168" y="102"/>
                    </a:lnTo>
                    <a:lnTo>
                      <a:pt x="127" y="110"/>
                    </a:lnTo>
                    <a:cubicBezTo>
                      <a:pt x="37" y="124"/>
                      <a:pt x="1" y="233"/>
                      <a:pt x="65" y="297"/>
                    </a:cubicBezTo>
                    <a:lnTo>
                      <a:pt x="96" y="325"/>
                    </a:lnTo>
                    <a:lnTo>
                      <a:pt x="90" y="367"/>
                    </a:lnTo>
                    <a:cubicBezTo>
                      <a:pt x="75" y="439"/>
                      <a:pt x="131" y="497"/>
                      <a:pt x="194" y="497"/>
                    </a:cubicBezTo>
                    <a:cubicBezTo>
                      <a:pt x="212" y="497"/>
                      <a:pt x="231" y="492"/>
                      <a:pt x="249" y="481"/>
                    </a:cubicBezTo>
                    <a:lnTo>
                      <a:pt x="288" y="462"/>
                    </a:lnTo>
                    <a:lnTo>
                      <a:pt x="327" y="481"/>
                    </a:lnTo>
                    <a:cubicBezTo>
                      <a:pt x="344" y="490"/>
                      <a:pt x="362" y="494"/>
                      <a:pt x="379" y="494"/>
                    </a:cubicBezTo>
                    <a:cubicBezTo>
                      <a:pt x="442" y="494"/>
                      <a:pt x="500" y="439"/>
                      <a:pt x="486" y="367"/>
                    </a:cubicBezTo>
                    <a:lnTo>
                      <a:pt x="481" y="325"/>
                    </a:lnTo>
                    <a:lnTo>
                      <a:pt x="512" y="297"/>
                    </a:lnTo>
                    <a:cubicBezTo>
                      <a:pt x="578" y="233"/>
                      <a:pt x="539" y="119"/>
                      <a:pt x="447" y="110"/>
                    </a:cubicBezTo>
                    <a:lnTo>
                      <a:pt x="406" y="102"/>
                    </a:lnTo>
                    <a:lnTo>
                      <a:pt x="389" y="63"/>
                    </a:lnTo>
                    <a:cubicBezTo>
                      <a:pt x="366" y="21"/>
                      <a:pt x="325" y="0"/>
                      <a:pt x="285"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0"/>
              <p:cNvSpPr/>
              <p:nvPr/>
            </p:nvSpPr>
            <p:spPr>
              <a:xfrm>
                <a:off x="2255407" y="2878772"/>
                <a:ext cx="29011" cy="28934"/>
              </a:xfrm>
              <a:custGeom>
                <a:avLst/>
                <a:gdLst/>
                <a:ahLst/>
                <a:cxnLst/>
                <a:rect l="l" t="t" r="r" b="b"/>
                <a:pathLst>
                  <a:path w="378" h="377" extrusionOk="0">
                    <a:moveTo>
                      <a:pt x="190" y="0"/>
                    </a:moveTo>
                    <a:cubicBezTo>
                      <a:pt x="84" y="3"/>
                      <a:pt x="1" y="87"/>
                      <a:pt x="1" y="190"/>
                    </a:cubicBezTo>
                    <a:cubicBezTo>
                      <a:pt x="1" y="293"/>
                      <a:pt x="84" y="377"/>
                      <a:pt x="190" y="377"/>
                    </a:cubicBezTo>
                    <a:cubicBezTo>
                      <a:pt x="294" y="377"/>
                      <a:pt x="377" y="293"/>
                      <a:pt x="377" y="190"/>
                    </a:cubicBezTo>
                    <a:cubicBezTo>
                      <a:pt x="377" y="84"/>
                      <a:pt x="294" y="0"/>
                      <a:pt x="190"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0"/>
              <p:cNvSpPr/>
              <p:nvPr/>
            </p:nvSpPr>
            <p:spPr>
              <a:xfrm>
                <a:off x="2265691" y="2850913"/>
                <a:ext cx="7751" cy="85727"/>
              </a:xfrm>
              <a:custGeom>
                <a:avLst/>
                <a:gdLst/>
                <a:ahLst/>
                <a:cxnLst/>
                <a:rect l="l" t="t" r="r" b="b"/>
                <a:pathLst>
                  <a:path w="101" h="1117" extrusionOk="0">
                    <a:moveTo>
                      <a:pt x="1" y="0"/>
                    </a:moveTo>
                    <a:lnTo>
                      <a:pt x="1" y="1116"/>
                    </a:lnTo>
                    <a:lnTo>
                      <a:pt x="101" y="1116"/>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0"/>
              <p:cNvSpPr/>
              <p:nvPr/>
            </p:nvSpPr>
            <p:spPr>
              <a:xfrm>
                <a:off x="2265461" y="2843391"/>
                <a:ext cx="8672" cy="8672"/>
              </a:xfrm>
              <a:custGeom>
                <a:avLst/>
                <a:gdLst/>
                <a:ahLst/>
                <a:cxnLst/>
                <a:rect l="l" t="t" r="r" b="b"/>
                <a:pathLst>
                  <a:path w="113" h="113" extrusionOk="0">
                    <a:moveTo>
                      <a:pt x="57" y="1"/>
                    </a:moveTo>
                    <a:cubicBezTo>
                      <a:pt x="23" y="1"/>
                      <a:pt x="1" y="26"/>
                      <a:pt x="1" y="57"/>
                    </a:cubicBezTo>
                    <a:cubicBezTo>
                      <a:pt x="1" y="87"/>
                      <a:pt x="23" y="112"/>
                      <a:pt x="57" y="112"/>
                    </a:cubicBezTo>
                    <a:cubicBezTo>
                      <a:pt x="87" y="112"/>
                      <a:pt x="112" y="87"/>
                      <a:pt x="112" y="57"/>
                    </a:cubicBezTo>
                    <a:cubicBezTo>
                      <a:pt x="112" y="26"/>
                      <a:pt x="87" y="1"/>
                      <a:pt x="57"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0"/>
              <p:cNvSpPr/>
              <p:nvPr/>
            </p:nvSpPr>
            <p:spPr>
              <a:xfrm>
                <a:off x="2267840" y="2845771"/>
                <a:ext cx="3684" cy="3914"/>
              </a:xfrm>
              <a:custGeom>
                <a:avLst/>
                <a:gdLst/>
                <a:ahLst/>
                <a:cxnLst/>
                <a:rect l="l" t="t" r="r" b="b"/>
                <a:pathLst>
                  <a:path w="48" h="51" extrusionOk="0">
                    <a:moveTo>
                      <a:pt x="26" y="0"/>
                    </a:moveTo>
                    <a:cubicBezTo>
                      <a:pt x="12" y="0"/>
                      <a:pt x="0" y="12"/>
                      <a:pt x="0" y="26"/>
                    </a:cubicBezTo>
                    <a:cubicBezTo>
                      <a:pt x="0" y="40"/>
                      <a:pt x="12" y="51"/>
                      <a:pt x="26" y="51"/>
                    </a:cubicBezTo>
                    <a:cubicBezTo>
                      <a:pt x="37" y="51"/>
                      <a:pt x="48" y="40"/>
                      <a:pt x="48" y="26"/>
                    </a:cubicBezTo>
                    <a:cubicBezTo>
                      <a:pt x="48" y="12"/>
                      <a:pt x="37" y="0"/>
                      <a:pt x="26"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0"/>
              <p:cNvSpPr/>
              <p:nvPr/>
            </p:nvSpPr>
            <p:spPr>
              <a:xfrm>
                <a:off x="2265461" y="2935259"/>
                <a:ext cx="8672" cy="8672"/>
              </a:xfrm>
              <a:custGeom>
                <a:avLst/>
                <a:gdLst/>
                <a:ahLst/>
                <a:cxnLst/>
                <a:rect l="l" t="t" r="r" b="b"/>
                <a:pathLst>
                  <a:path w="113" h="113" extrusionOk="0">
                    <a:moveTo>
                      <a:pt x="57" y="1"/>
                    </a:moveTo>
                    <a:cubicBezTo>
                      <a:pt x="23" y="1"/>
                      <a:pt x="1" y="29"/>
                      <a:pt x="1" y="56"/>
                    </a:cubicBezTo>
                    <a:cubicBezTo>
                      <a:pt x="1" y="87"/>
                      <a:pt x="23" y="112"/>
                      <a:pt x="57" y="112"/>
                    </a:cubicBezTo>
                    <a:cubicBezTo>
                      <a:pt x="87" y="112"/>
                      <a:pt x="112" y="87"/>
                      <a:pt x="112" y="56"/>
                    </a:cubicBezTo>
                    <a:cubicBezTo>
                      <a:pt x="112" y="26"/>
                      <a:pt x="87" y="1"/>
                      <a:pt x="57"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0"/>
              <p:cNvSpPr/>
              <p:nvPr/>
            </p:nvSpPr>
            <p:spPr>
              <a:xfrm>
                <a:off x="2267840" y="2937638"/>
                <a:ext cx="3684" cy="3914"/>
              </a:xfrm>
              <a:custGeom>
                <a:avLst/>
                <a:gdLst/>
                <a:ahLst/>
                <a:cxnLst/>
                <a:rect l="l" t="t" r="r" b="b"/>
                <a:pathLst>
                  <a:path w="48" h="51" extrusionOk="0">
                    <a:moveTo>
                      <a:pt x="26" y="0"/>
                    </a:moveTo>
                    <a:cubicBezTo>
                      <a:pt x="12" y="0"/>
                      <a:pt x="0" y="14"/>
                      <a:pt x="0" y="25"/>
                    </a:cubicBezTo>
                    <a:cubicBezTo>
                      <a:pt x="0" y="39"/>
                      <a:pt x="12" y="51"/>
                      <a:pt x="26" y="51"/>
                    </a:cubicBezTo>
                    <a:cubicBezTo>
                      <a:pt x="40" y="51"/>
                      <a:pt x="48" y="39"/>
                      <a:pt x="48" y="25"/>
                    </a:cubicBezTo>
                    <a:cubicBezTo>
                      <a:pt x="48" y="11"/>
                      <a:pt x="37" y="0"/>
                      <a:pt x="26"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0"/>
              <p:cNvSpPr/>
              <p:nvPr/>
            </p:nvSpPr>
            <p:spPr>
              <a:xfrm>
                <a:off x="2226933" y="2889671"/>
                <a:ext cx="85727" cy="7982"/>
              </a:xfrm>
              <a:custGeom>
                <a:avLst/>
                <a:gdLst/>
                <a:ahLst/>
                <a:cxnLst/>
                <a:rect l="l" t="t" r="r" b="b"/>
                <a:pathLst>
                  <a:path w="1117" h="104" extrusionOk="0">
                    <a:moveTo>
                      <a:pt x="1" y="0"/>
                    </a:moveTo>
                    <a:lnTo>
                      <a:pt x="1" y="104"/>
                    </a:lnTo>
                    <a:lnTo>
                      <a:pt x="1117" y="104"/>
                    </a:lnTo>
                    <a:lnTo>
                      <a:pt x="1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0"/>
              <p:cNvSpPr/>
              <p:nvPr/>
            </p:nvSpPr>
            <p:spPr>
              <a:xfrm>
                <a:off x="2219258" y="2889440"/>
                <a:ext cx="8596" cy="8672"/>
              </a:xfrm>
              <a:custGeom>
                <a:avLst/>
                <a:gdLst/>
                <a:ahLst/>
                <a:cxnLst/>
                <a:rect l="l" t="t" r="r" b="b"/>
                <a:pathLst>
                  <a:path w="112" h="113" extrusionOk="0">
                    <a:moveTo>
                      <a:pt x="56" y="1"/>
                    </a:moveTo>
                    <a:cubicBezTo>
                      <a:pt x="25" y="1"/>
                      <a:pt x="0" y="26"/>
                      <a:pt x="0" y="56"/>
                    </a:cubicBezTo>
                    <a:cubicBezTo>
                      <a:pt x="0" y="87"/>
                      <a:pt x="25" y="112"/>
                      <a:pt x="56" y="112"/>
                    </a:cubicBezTo>
                    <a:cubicBezTo>
                      <a:pt x="89" y="112"/>
                      <a:pt x="112" y="87"/>
                      <a:pt x="112" y="56"/>
                    </a:cubicBezTo>
                    <a:cubicBezTo>
                      <a:pt x="112" y="26"/>
                      <a:pt x="89" y="1"/>
                      <a:pt x="56"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0"/>
              <p:cNvSpPr/>
              <p:nvPr/>
            </p:nvSpPr>
            <p:spPr>
              <a:xfrm>
                <a:off x="2221791" y="2891820"/>
                <a:ext cx="3761" cy="3914"/>
              </a:xfrm>
              <a:custGeom>
                <a:avLst/>
                <a:gdLst/>
                <a:ahLst/>
                <a:cxnLst/>
                <a:rect l="l" t="t" r="r" b="b"/>
                <a:pathLst>
                  <a:path w="49" h="51" extrusionOk="0">
                    <a:moveTo>
                      <a:pt x="23" y="0"/>
                    </a:moveTo>
                    <a:cubicBezTo>
                      <a:pt x="12" y="0"/>
                      <a:pt x="1" y="11"/>
                      <a:pt x="1" y="25"/>
                    </a:cubicBezTo>
                    <a:cubicBezTo>
                      <a:pt x="1" y="39"/>
                      <a:pt x="12" y="51"/>
                      <a:pt x="23" y="51"/>
                    </a:cubicBezTo>
                    <a:cubicBezTo>
                      <a:pt x="37" y="51"/>
                      <a:pt x="48" y="39"/>
                      <a:pt x="48" y="25"/>
                    </a:cubicBezTo>
                    <a:cubicBezTo>
                      <a:pt x="48" y="11"/>
                      <a:pt x="37" y="0"/>
                      <a:pt x="23"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0"/>
              <p:cNvSpPr/>
              <p:nvPr/>
            </p:nvSpPr>
            <p:spPr>
              <a:xfrm>
                <a:off x="2311049" y="2889440"/>
                <a:ext cx="8672" cy="8672"/>
              </a:xfrm>
              <a:custGeom>
                <a:avLst/>
                <a:gdLst/>
                <a:ahLst/>
                <a:cxnLst/>
                <a:rect l="l" t="t" r="r" b="b"/>
                <a:pathLst>
                  <a:path w="113" h="113" extrusionOk="0">
                    <a:moveTo>
                      <a:pt x="57" y="1"/>
                    </a:moveTo>
                    <a:cubicBezTo>
                      <a:pt x="26" y="1"/>
                      <a:pt x="1" y="26"/>
                      <a:pt x="1" y="56"/>
                    </a:cubicBezTo>
                    <a:cubicBezTo>
                      <a:pt x="1" y="87"/>
                      <a:pt x="26" y="112"/>
                      <a:pt x="57" y="112"/>
                    </a:cubicBezTo>
                    <a:cubicBezTo>
                      <a:pt x="87" y="112"/>
                      <a:pt x="113" y="87"/>
                      <a:pt x="113" y="56"/>
                    </a:cubicBezTo>
                    <a:cubicBezTo>
                      <a:pt x="113" y="26"/>
                      <a:pt x="87" y="1"/>
                      <a:pt x="57"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0"/>
              <p:cNvSpPr/>
              <p:nvPr/>
            </p:nvSpPr>
            <p:spPr>
              <a:xfrm>
                <a:off x="2313428" y="2891820"/>
                <a:ext cx="3914" cy="3914"/>
              </a:xfrm>
              <a:custGeom>
                <a:avLst/>
                <a:gdLst/>
                <a:ahLst/>
                <a:cxnLst/>
                <a:rect l="l" t="t" r="r" b="b"/>
                <a:pathLst>
                  <a:path w="51" h="51" extrusionOk="0">
                    <a:moveTo>
                      <a:pt x="26" y="0"/>
                    </a:moveTo>
                    <a:cubicBezTo>
                      <a:pt x="12" y="0"/>
                      <a:pt x="1" y="11"/>
                      <a:pt x="1" y="25"/>
                    </a:cubicBezTo>
                    <a:cubicBezTo>
                      <a:pt x="1" y="39"/>
                      <a:pt x="12" y="51"/>
                      <a:pt x="26" y="51"/>
                    </a:cubicBezTo>
                    <a:cubicBezTo>
                      <a:pt x="40" y="51"/>
                      <a:pt x="51" y="39"/>
                      <a:pt x="51" y="25"/>
                    </a:cubicBezTo>
                    <a:cubicBezTo>
                      <a:pt x="51" y="11"/>
                      <a:pt x="40" y="0"/>
                      <a:pt x="26"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0"/>
              <p:cNvSpPr/>
              <p:nvPr/>
            </p:nvSpPr>
            <p:spPr>
              <a:xfrm>
                <a:off x="2243664" y="2868488"/>
                <a:ext cx="51881" cy="52112"/>
              </a:xfrm>
              <a:custGeom>
                <a:avLst/>
                <a:gdLst/>
                <a:ahLst/>
                <a:cxnLst/>
                <a:rect l="l" t="t" r="r" b="b"/>
                <a:pathLst>
                  <a:path w="676" h="679" extrusionOk="0">
                    <a:moveTo>
                      <a:pt x="70" y="0"/>
                    </a:moveTo>
                    <a:lnTo>
                      <a:pt x="0" y="73"/>
                    </a:lnTo>
                    <a:lnTo>
                      <a:pt x="603" y="678"/>
                    </a:lnTo>
                    <a:lnTo>
                      <a:pt x="675" y="606"/>
                    </a:lnTo>
                    <a:lnTo>
                      <a:pt x="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0"/>
              <p:cNvSpPr/>
              <p:nvPr/>
            </p:nvSpPr>
            <p:spPr>
              <a:xfrm>
                <a:off x="2240824" y="2865418"/>
                <a:ext cx="7828" cy="6907"/>
              </a:xfrm>
              <a:custGeom>
                <a:avLst/>
                <a:gdLst/>
                <a:ahLst/>
                <a:cxnLst/>
                <a:rect l="l" t="t" r="r" b="b"/>
                <a:pathLst>
                  <a:path w="102" h="90" extrusionOk="0">
                    <a:moveTo>
                      <a:pt x="54" y="0"/>
                    </a:moveTo>
                    <a:cubicBezTo>
                      <a:pt x="43" y="0"/>
                      <a:pt x="32" y="5"/>
                      <a:pt x="20" y="15"/>
                    </a:cubicBezTo>
                    <a:cubicBezTo>
                      <a:pt x="1" y="32"/>
                      <a:pt x="7" y="60"/>
                      <a:pt x="20" y="76"/>
                    </a:cubicBezTo>
                    <a:cubicBezTo>
                      <a:pt x="29" y="85"/>
                      <a:pt x="39" y="89"/>
                      <a:pt x="50" y="89"/>
                    </a:cubicBezTo>
                    <a:cubicBezTo>
                      <a:pt x="62" y="89"/>
                      <a:pt x="73" y="85"/>
                      <a:pt x="85" y="76"/>
                    </a:cubicBezTo>
                    <a:cubicBezTo>
                      <a:pt x="101" y="60"/>
                      <a:pt x="101" y="35"/>
                      <a:pt x="85" y="15"/>
                    </a:cubicBezTo>
                    <a:cubicBezTo>
                      <a:pt x="75" y="5"/>
                      <a:pt x="64" y="0"/>
                      <a:pt x="54"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0"/>
              <p:cNvSpPr/>
              <p:nvPr/>
            </p:nvSpPr>
            <p:spPr>
              <a:xfrm>
                <a:off x="2243434" y="2867721"/>
                <a:ext cx="3070" cy="2609"/>
              </a:xfrm>
              <a:custGeom>
                <a:avLst/>
                <a:gdLst/>
                <a:ahLst/>
                <a:cxnLst/>
                <a:rect l="l" t="t" r="r" b="b"/>
                <a:pathLst>
                  <a:path w="40" h="34" extrusionOk="0">
                    <a:moveTo>
                      <a:pt x="20" y="0"/>
                    </a:moveTo>
                    <a:cubicBezTo>
                      <a:pt x="16" y="0"/>
                      <a:pt x="12" y="2"/>
                      <a:pt x="9" y="5"/>
                    </a:cubicBezTo>
                    <a:cubicBezTo>
                      <a:pt x="0" y="13"/>
                      <a:pt x="0" y="21"/>
                      <a:pt x="9" y="30"/>
                    </a:cubicBezTo>
                    <a:cubicBezTo>
                      <a:pt x="12" y="33"/>
                      <a:pt x="16" y="34"/>
                      <a:pt x="20" y="34"/>
                    </a:cubicBezTo>
                    <a:cubicBezTo>
                      <a:pt x="24" y="34"/>
                      <a:pt x="28" y="33"/>
                      <a:pt x="31" y="30"/>
                    </a:cubicBezTo>
                    <a:cubicBezTo>
                      <a:pt x="39" y="21"/>
                      <a:pt x="39" y="13"/>
                      <a:pt x="31" y="5"/>
                    </a:cubicBezTo>
                    <a:cubicBezTo>
                      <a:pt x="28" y="2"/>
                      <a:pt x="24" y="0"/>
                      <a:pt x="20"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0"/>
              <p:cNvSpPr/>
              <p:nvPr/>
            </p:nvSpPr>
            <p:spPr>
              <a:xfrm>
                <a:off x="2290711" y="2914998"/>
                <a:ext cx="7598" cy="6907"/>
              </a:xfrm>
              <a:custGeom>
                <a:avLst/>
                <a:gdLst/>
                <a:ahLst/>
                <a:cxnLst/>
                <a:rect l="l" t="t" r="r" b="b"/>
                <a:pathLst>
                  <a:path w="99" h="90" extrusionOk="0">
                    <a:moveTo>
                      <a:pt x="52" y="1"/>
                    </a:moveTo>
                    <a:cubicBezTo>
                      <a:pt x="41" y="1"/>
                      <a:pt x="30" y="5"/>
                      <a:pt x="20" y="14"/>
                    </a:cubicBezTo>
                    <a:cubicBezTo>
                      <a:pt x="1" y="33"/>
                      <a:pt x="1" y="58"/>
                      <a:pt x="20" y="75"/>
                    </a:cubicBezTo>
                    <a:cubicBezTo>
                      <a:pt x="29" y="85"/>
                      <a:pt x="39" y="90"/>
                      <a:pt x="50" y="90"/>
                    </a:cubicBezTo>
                    <a:cubicBezTo>
                      <a:pt x="61" y="90"/>
                      <a:pt x="72" y="85"/>
                      <a:pt x="82" y="75"/>
                    </a:cubicBezTo>
                    <a:cubicBezTo>
                      <a:pt x="99" y="58"/>
                      <a:pt x="99" y="33"/>
                      <a:pt x="82" y="14"/>
                    </a:cubicBezTo>
                    <a:cubicBezTo>
                      <a:pt x="73" y="5"/>
                      <a:pt x="63" y="1"/>
                      <a:pt x="52"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0"/>
              <p:cNvSpPr/>
              <p:nvPr/>
            </p:nvSpPr>
            <p:spPr>
              <a:xfrm>
                <a:off x="2293090" y="2917300"/>
                <a:ext cx="2840" cy="2840"/>
              </a:xfrm>
              <a:custGeom>
                <a:avLst/>
                <a:gdLst/>
                <a:ahLst/>
                <a:cxnLst/>
                <a:rect l="l" t="t" r="r" b="b"/>
                <a:pathLst>
                  <a:path w="37" h="37" extrusionOk="0">
                    <a:moveTo>
                      <a:pt x="20" y="0"/>
                    </a:moveTo>
                    <a:cubicBezTo>
                      <a:pt x="9" y="0"/>
                      <a:pt x="1" y="9"/>
                      <a:pt x="1" y="17"/>
                    </a:cubicBezTo>
                    <a:cubicBezTo>
                      <a:pt x="1" y="28"/>
                      <a:pt x="9" y="37"/>
                      <a:pt x="20" y="37"/>
                    </a:cubicBezTo>
                    <a:cubicBezTo>
                      <a:pt x="29" y="37"/>
                      <a:pt x="37" y="28"/>
                      <a:pt x="37" y="17"/>
                    </a:cubicBezTo>
                    <a:cubicBezTo>
                      <a:pt x="37" y="9"/>
                      <a:pt x="29" y="0"/>
                      <a:pt x="20"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0"/>
              <p:cNvSpPr/>
              <p:nvPr/>
            </p:nvSpPr>
            <p:spPr>
              <a:xfrm>
                <a:off x="2243434" y="2867644"/>
                <a:ext cx="51881" cy="51881"/>
              </a:xfrm>
              <a:custGeom>
                <a:avLst/>
                <a:gdLst/>
                <a:ahLst/>
                <a:cxnLst/>
                <a:rect l="l" t="t" r="r" b="b"/>
                <a:pathLst>
                  <a:path w="676" h="676" extrusionOk="0">
                    <a:moveTo>
                      <a:pt x="603" y="0"/>
                    </a:moveTo>
                    <a:lnTo>
                      <a:pt x="0" y="605"/>
                    </a:lnTo>
                    <a:lnTo>
                      <a:pt x="73" y="675"/>
                    </a:lnTo>
                    <a:lnTo>
                      <a:pt x="676" y="73"/>
                    </a:lnTo>
                    <a:lnTo>
                      <a:pt x="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0"/>
              <p:cNvSpPr/>
              <p:nvPr/>
            </p:nvSpPr>
            <p:spPr>
              <a:xfrm>
                <a:off x="2241055" y="2914998"/>
                <a:ext cx="7598" cy="6907"/>
              </a:xfrm>
              <a:custGeom>
                <a:avLst/>
                <a:gdLst/>
                <a:ahLst/>
                <a:cxnLst/>
                <a:rect l="l" t="t" r="r" b="b"/>
                <a:pathLst>
                  <a:path w="99" h="90" extrusionOk="0">
                    <a:moveTo>
                      <a:pt x="51" y="1"/>
                    </a:moveTo>
                    <a:cubicBezTo>
                      <a:pt x="40" y="1"/>
                      <a:pt x="29" y="5"/>
                      <a:pt x="17" y="14"/>
                    </a:cubicBezTo>
                    <a:cubicBezTo>
                      <a:pt x="1" y="30"/>
                      <a:pt x="1" y="55"/>
                      <a:pt x="17" y="75"/>
                    </a:cubicBezTo>
                    <a:cubicBezTo>
                      <a:pt x="26" y="85"/>
                      <a:pt x="37" y="90"/>
                      <a:pt x="48" y="90"/>
                    </a:cubicBezTo>
                    <a:cubicBezTo>
                      <a:pt x="60" y="90"/>
                      <a:pt x="72" y="85"/>
                      <a:pt x="82" y="75"/>
                    </a:cubicBezTo>
                    <a:cubicBezTo>
                      <a:pt x="98" y="58"/>
                      <a:pt x="98" y="33"/>
                      <a:pt x="82" y="14"/>
                    </a:cubicBezTo>
                    <a:cubicBezTo>
                      <a:pt x="72" y="5"/>
                      <a:pt x="61" y="1"/>
                      <a:pt x="51"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0"/>
              <p:cNvSpPr/>
              <p:nvPr/>
            </p:nvSpPr>
            <p:spPr>
              <a:xfrm>
                <a:off x="2243434" y="2917300"/>
                <a:ext cx="2840" cy="2840"/>
              </a:xfrm>
              <a:custGeom>
                <a:avLst/>
                <a:gdLst/>
                <a:ahLst/>
                <a:cxnLst/>
                <a:rect l="l" t="t" r="r" b="b"/>
                <a:pathLst>
                  <a:path w="37" h="37" extrusionOk="0">
                    <a:moveTo>
                      <a:pt x="17" y="0"/>
                    </a:moveTo>
                    <a:cubicBezTo>
                      <a:pt x="9" y="0"/>
                      <a:pt x="0" y="9"/>
                      <a:pt x="0" y="17"/>
                    </a:cubicBezTo>
                    <a:cubicBezTo>
                      <a:pt x="0" y="28"/>
                      <a:pt x="9" y="37"/>
                      <a:pt x="17" y="37"/>
                    </a:cubicBezTo>
                    <a:cubicBezTo>
                      <a:pt x="28" y="37"/>
                      <a:pt x="37" y="28"/>
                      <a:pt x="37" y="17"/>
                    </a:cubicBezTo>
                    <a:cubicBezTo>
                      <a:pt x="37" y="9"/>
                      <a:pt x="28" y="0"/>
                      <a:pt x="17"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0"/>
              <p:cNvSpPr/>
              <p:nvPr/>
            </p:nvSpPr>
            <p:spPr>
              <a:xfrm>
                <a:off x="2290711" y="2865418"/>
                <a:ext cx="7598" cy="6907"/>
              </a:xfrm>
              <a:custGeom>
                <a:avLst/>
                <a:gdLst/>
                <a:ahLst/>
                <a:cxnLst/>
                <a:rect l="l" t="t" r="r" b="b"/>
                <a:pathLst>
                  <a:path w="99" h="90" extrusionOk="0">
                    <a:moveTo>
                      <a:pt x="52" y="0"/>
                    </a:moveTo>
                    <a:cubicBezTo>
                      <a:pt x="41" y="0"/>
                      <a:pt x="30" y="5"/>
                      <a:pt x="20" y="15"/>
                    </a:cubicBezTo>
                    <a:cubicBezTo>
                      <a:pt x="1" y="32"/>
                      <a:pt x="1" y="54"/>
                      <a:pt x="20" y="76"/>
                    </a:cubicBezTo>
                    <a:cubicBezTo>
                      <a:pt x="29" y="85"/>
                      <a:pt x="39" y="89"/>
                      <a:pt x="50" y="89"/>
                    </a:cubicBezTo>
                    <a:cubicBezTo>
                      <a:pt x="61" y="89"/>
                      <a:pt x="72" y="85"/>
                      <a:pt x="82" y="76"/>
                    </a:cubicBezTo>
                    <a:cubicBezTo>
                      <a:pt x="99" y="60"/>
                      <a:pt x="99" y="35"/>
                      <a:pt x="82" y="15"/>
                    </a:cubicBezTo>
                    <a:cubicBezTo>
                      <a:pt x="73" y="5"/>
                      <a:pt x="63" y="0"/>
                      <a:pt x="52"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0"/>
              <p:cNvSpPr/>
              <p:nvPr/>
            </p:nvSpPr>
            <p:spPr>
              <a:xfrm>
                <a:off x="2292860" y="2867721"/>
                <a:ext cx="3070" cy="2609"/>
              </a:xfrm>
              <a:custGeom>
                <a:avLst/>
                <a:gdLst/>
                <a:ahLst/>
                <a:cxnLst/>
                <a:rect l="l" t="t" r="r" b="b"/>
                <a:pathLst>
                  <a:path w="40" h="34" extrusionOk="0">
                    <a:moveTo>
                      <a:pt x="21" y="0"/>
                    </a:moveTo>
                    <a:cubicBezTo>
                      <a:pt x="16" y="0"/>
                      <a:pt x="12" y="2"/>
                      <a:pt x="9" y="5"/>
                    </a:cubicBezTo>
                    <a:cubicBezTo>
                      <a:pt x="1" y="13"/>
                      <a:pt x="1" y="21"/>
                      <a:pt x="9" y="30"/>
                    </a:cubicBezTo>
                    <a:cubicBezTo>
                      <a:pt x="12" y="33"/>
                      <a:pt x="16" y="34"/>
                      <a:pt x="21" y="34"/>
                    </a:cubicBezTo>
                    <a:cubicBezTo>
                      <a:pt x="25" y="34"/>
                      <a:pt x="30" y="33"/>
                      <a:pt x="34" y="30"/>
                    </a:cubicBezTo>
                    <a:cubicBezTo>
                      <a:pt x="40" y="21"/>
                      <a:pt x="40" y="13"/>
                      <a:pt x="34" y="5"/>
                    </a:cubicBezTo>
                    <a:cubicBezTo>
                      <a:pt x="30" y="2"/>
                      <a:pt x="25" y="0"/>
                      <a:pt x="21"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0"/>
              <p:cNvSpPr/>
              <p:nvPr/>
            </p:nvSpPr>
            <p:spPr>
              <a:xfrm>
                <a:off x="2262698" y="2885987"/>
                <a:ext cx="14429" cy="14429"/>
              </a:xfrm>
              <a:custGeom>
                <a:avLst/>
                <a:gdLst/>
                <a:ahLst/>
                <a:cxnLst/>
                <a:rect l="l" t="t" r="r" b="b"/>
                <a:pathLst>
                  <a:path w="188" h="188" extrusionOk="0">
                    <a:moveTo>
                      <a:pt x="95" y="1"/>
                    </a:moveTo>
                    <a:cubicBezTo>
                      <a:pt x="42" y="4"/>
                      <a:pt x="0" y="43"/>
                      <a:pt x="0" y="96"/>
                    </a:cubicBezTo>
                    <a:cubicBezTo>
                      <a:pt x="0" y="146"/>
                      <a:pt x="42" y="188"/>
                      <a:pt x="95" y="188"/>
                    </a:cubicBezTo>
                    <a:cubicBezTo>
                      <a:pt x="148" y="188"/>
                      <a:pt x="187" y="146"/>
                      <a:pt x="187" y="96"/>
                    </a:cubicBezTo>
                    <a:cubicBezTo>
                      <a:pt x="187" y="43"/>
                      <a:pt x="148"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0"/>
              <p:cNvSpPr/>
              <p:nvPr/>
            </p:nvSpPr>
            <p:spPr>
              <a:xfrm>
                <a:off x="1542415" y="2742160"/>
                <a:ext cx="171991" cy="148276"/>
              </a:xfrm>
              <a:custGeom>
                <a:avLst/>
                <a:gdLst/>
                <a:ahLst/>
                <a:cxnLst/>
                <a:rect l="l" t="t" r="r" b="b"/>
                <a:pathLst>
                  <a:path w="2241" h="1932" extrusionOk="0">
                    <a:moveTo>
                      <a:pt x="1120" y="0"/>
                    </a:moveTo>
                    <a:cubicBezTo>
                      <a:pt x="966" y="0"/>
                      <a:pt x="812" y="81"/>
                      <a:pt x="734" y="243"/>
                    </a:cubicBezTo>
                    <a:lnTo>
                      <a:pt x="662" y="388"/>
                    </a:lnTo>
                    <a:lnTo>
                      <a:pt x="497" y="413"/>
                    </a:lnTo>
                    <a:cubicBezTo>
                      <a:pt x="140" y="466"/>
                      <a:pt x="1" y="901"/>
                      <a:pt x="257" y="1150"/>
                    </a:cubicBezTo>
                    <a:lnTo>
                      <a:pt x="374" y="1264"/>
                    </a:lnTo>
                    <a:lnTo>
                      <a:pt x="347" y="1423"/>
                    </a:lnTo>
                    <a:cubicBezTo>
                      <a:pt x="300" y="1704"/>
                      <a:pt x="522" y="1930"/>
                      <a:pt x="774" y="1930"/>
                    </a:cubicBezTo>
                    <a:cubicBezTo>
                      <a:pt x="840" y="1930"/>
                      <a:pt x="908" y="1915"/>
                      <a:pt x="974" y="1881"/>
                    </a:cubicBezTo>
                    <a:lnTo>
                      <a:pt x="1122" y="1805"/>
                    </a:lnTo>
                    <a:lnTo>
                      <a:pt x="1267" y="1881"/>
                    </a:lnTo>
                    <a:cubicBezTo>
                      <a:pt x="1334" y="1916"/>
                      <a:pt x="1403" y="1932"/>
                      <a:pt x="1470" y="1932"/>
                    </a:cubicBezTo>
                    <a:cubicBezTo>
                      <a:pt x="1721" y="1932"/>
                      <a:pt x="1941" y="1705"/>
                      <a:pt x="1895" y="1423"/>
                    </a:cubicBezTo>
                    <a:lnTo>
                      <a:pt x="1867" y="1264"/>
                    </a:lnTo>
                    <a:lnTo>
                      <a:pt x="1987" y="1150"/>
                    </a:lnTo>
                    <a:cubicBezTo>
                      <a:pt x="2241" y="899"/>
                      <a:pt x="2101" y="466"/>
                      <a:pt x="1744" y="413"/>
                    </a:cubicBezTo>
                    <a:lnTo>
                      <a:pt x="1582" y="388"/>
                    </a:lnTo>
                    <a:lnTo>
                      <a:pt x="1507" y="243"/>
                    </a:lnTo>
                    <a:cubicBezTo>
                      <a:pt x="1428" y="81"/>
                      <a:pt x="1273" y="0"/>
                      <a:pt x="1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0"/>
              <p:cNvSpPr/>
              <p:nvPr/>
            </p:nvSpPr>
            <p:spPr>
              <a:xfrm>
                <a:off x="1555078" y="2753135"/>
                <a:ext cx="145897" cy="126326"/>
              </a:xfrm>
              <a:custGeom>
                <a:avLst/>
                <a:gdLst/>
                <a:ahLst/>
                <a:cxnLst/>
                <a:rect l="l" t="t" r="r" b="b"/>
                <a:pathLst>
                  <a:path w="1901" h="1646" extrusionOk="0">
                    <a:moveTo>
                      <a:pt x="956" y="0"/>
                    </a:moveTo>
                    <a:cubicBezTo>
                      <a:pt x="825" y="0"/>
                      <a:pt x="693" y="68"/>
                      <a:pt x="625" y="203"/>
                    </a:cubicBezTo>
                    <a:lnTo>
                      <a:pt x="561" y="329"/>
                    </a:lnTo>
                    <a:lnTo>
                      <a:pt x="421" y="351"/>
                    </a:lnTo>
                    <a:cubicBezTo>
                      <a:pt x="123" y="393"/>
                      <a:pt x="0" y="764"/>
                      <a:pt x="221" y="979"/>
                    </a:cubicBezTo>
                    <a:lnTo>
                      <a:pt x="321" y="1076"/>
                    </a:lnTo>
                    <a:lnTo>
                      <a:pt x="296" y="1216"/>
                    </a:lnTo>
                    <a:cubicBezTo>
                      <a:pt x="256" y="1451"/>
                      <a:pt x="444" y="1645"/>
                      <a:pt x="658" y="1645"/>
                    </a:cubicBezTo>
                    <a:cubicBezTo>
                      <a:pt x="715" y="1645"/>
                      <a:pt x="775" y="1631"/>
                      <a:pt x="832" y="1601"/>
                    </a:cubicBezTo>
                    <a:lnTo>
                      <a:pt x="952" y="1537"/>
                    </a:lnTo>
                    <a:lnTo>
                      <a:pt x="1074" y="1601"/>
                    </a:lnTo>
                    <a:cubicBezTo>
                      <a:pt x="1132" y="1631"/>
                      <a:pt x="1191" y="1645"/>
                      <a:pt x="1249" y="1645"/>
                    </a:cubicBezTo>
                    <a:cubicBezTo>
                      <a:pt x="1463" y="1645"/>
                      <a:pt x="1649" y="1451"/>
                      <a:pt x="1607" y="1216"/>
                    </a:cubicBezTo>
                    <a:lnTo>
                      <a:pt x="1585" y="1076"/>
                    </a:lnTo>
                    <a:lnTo>
                      <a:pt x="1685" y="979"/>
                    </a:lnTo>
                    <a:cubicBezTo>
                      <a:pt x="1900" y="764"/>
                      <a:pt x="1783" y="396"/>
                      <a:pt x="1482" y="351"/>
                    </a:cubicBezTo>
                    <a:lnTo>
                      <a:pt x="1342" y="329"/>
                    </a:lnTo>
                    <a:lnTo>
                      <a:pt x="1281" y="203"/>
                    </a:lnTo>
                    <a:cubicBezTo>
                      <a:pt x="1217" y="68"/>
                      <a:pt x="1087" y="0"/>
                      <a:pt x="9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0"/>
              <p:cNvSpPr/>
              <p:nvPr/>
            </p:nvSpPr>
            <p:spPr>
              <a:xfrm>
                <a:off x="1566821" y="2762882"/>
                <a:ext cx="134538" cy="121261"/>
              </a:xfrm>
              <a:custGeom>
                <a:avLst/>
                <a:gdLst/>
                <a:ahLst/>
                <a:cxnLst/>
                <a:rect l="l" t="t" r="r" b="b"/>
                <a:pathLst>
                  <a:path w="1753" h="1580" extrusionOk="0">
                    <a:moveTo>
                      <a:pt x="394" y="1"/>
                    </a:moveTo>
                    <a:lnTo>
                      <a:pt x="338" y="115"/>
                    </a:lnTo>
                    <a:lnTo>
                      <a:pt x="246" y="129"/>
                    </a:lnTo>
                    <a:cubicBezTo>
                      <a:pt x="344" y="280"/>
                      <a:pt x="441" y="425"/>
                      <a:pt x="539" y="576"/>
                    </a:cubicBezTo>
                    <a:cubicBezTo>
                      <a:pt x="567" y="615"/>
                      <a:pt x="589" y="656"/>
                      <a:pt x="589" y="701"/>
                    </a:cubicBezTo>
                    <a:cubicBezTo>
                      <a:pt x="589" y="746"/>
                      <a:pt x="561" y="788"/>
                      <a:pt x="528" y="815"/>
                    </a:cubicBezTo>
                    <a:cubicBezTo>
                      <a:pt x="492" y="843"/>
                      <a:pt x="447" y="863"/>
                      <a:pt x="405" y="877"/>
                    </a:cubicBezTo>
                    <a:cubicBezTo>
                      <a:pt x="338" y="896"/>
                      <a:pt x="274" y="910"/>
                      <a:pt x="204" y="921"/>
                    </a:cubicBezTo>
                    <a:cubicBezTo>
                      <a:pt x="137" y="933"/>
                      <a:pt x="68" y="935"/>
                      <a:pt x="1" y="938"/>
                    </a:cubicBezTo>
                    <a:lnTo>
                      <a:pt x="56" y="983"/>
                    </a:lnTo>
                    <a:lnTo>
                      <a:pt x="51" y="1033"/>
                    </a:lnTo>
                    <a:cubicBezTo>
                      <a:pt x="241" y="983"/>
                      <a:pt x="428" y="910"/>
                      <a:pt x="623" y="910"/>
                    </a:cubicBezTo>
                    <a:cubicBezTo>
                      <a:pt x="631" y="910"/>
                      <a:pt x="645" y="910"/>
                      <a:pt x="656" y="916"/>
                    </a:cubicBezTo>
                    <a:cubicBezTo>
                      <a:pt x="665" y="924"/>
                      <a:pt x="667" y="930"/>
                      <a:pt x="673" y="938"/>
                    </a:cubicBezTo>
                    <a:cubicBezTo>
                      <a:pt x="748" y="1047"/>
                      <a:pt x="754" y="1189"/>
                      <a:pt x="748" y="1320"/>
                    </a:cubicBezTo>
                    <a:cubicBezTo>
                      <a:pt x="743" y="1404"/>
                      <a:pt x="737" y="1485"/>
                      <a:pt x="726" y="1566"/>
                    </a:cubicBezTo>
                    <a:lnTo>
                      <a:pt x="799" y="1527"/>
                    </a:lnTo>
                    <a:lnTo>
                      <a:pt x="902" y="1580"/>
                    </a:lnTo>
                    <a:cubicBezTo>
                      <a:pt x="879" y="1485"/>
                      <a:pt x="866" y="1387"/>
                      <a:pt x="852" y="1290"/>
                    </a:cubicBezTo>
                    <a:cubicBezTo>
                      <a:pt x="840" y="1206"/>
                      <a:pt x="832" y="1117"/>
                      <a:pt x="849" y="1033"/>
                    </a:cubicBezTo>
                    <a:cubicBezTo>
                      <a:pt x="852" y="1011"/>
                      <a:pt x="854" y="994"/>
                      <a:pt x="868" y="983"/>
                    </a:cubicBezTo>
                    <a:cubicBezTo>
                      <a:pt x="888" y="968"/>
                      <a:pt x="879" y="885"/>
                      <a:pt x="895" y="873"/>
                    </a:cubicBezTo>
                    <a:lnTo>
                      <a:pt x="895" y="873"/>
                    </a:lnTo>
                    <a:cubicBezTo>
                      <a:pt x="896" y="873"/>
                      <a:pt x="896" y="874"/>
                      <a:pt x="896" y="874"/>
                    </a:cubicBezTo>
                    <a:cubicBezTo>
                      <a:pt x="930" y="916"/>
                      <a:pt x="980" y="938"/>
                      <a:pt x="1033" y="949"/>
                    </a:cubicBezTo>
                    <a:cubicBezTo>
                      <a:pt x="1034" y="949"/>
                      <a:pt x="1035" y="950"/>
                      <a:pt x="1036" y="950"/>
                    </a:cubicBezTo>
                    <a:cubicBezTo>
                      <a:pt x="1049" y="950"/>
                      <a:pt x="1052" y="939"/>
                      <a:pt x="1051" y="925"/>
                    </a:cubicBezTo>
                    <a:lnTo>
                      <a:pt x="1051" y="925"/>
                    </a:lnTo>
                    <a:cubicBezTo>
                      <a:pt x="1226" y="1002"/>
                      <a:pt x="1414" y="1123"/>
                      <a:pt x="1574" y="1181"/>
                    </a:cubicBezTo>
                    <a:cubicBezTo>
                      <a:pt x="1574" y="1173"/>
                      <a:pt x="1574" y="1161"/>
                      <a:pt x="1571" y="1147"/>
                    </a:cubicBezTo>
                    <a:lnTo>
                      <a:pt x="1543" y="986"/>
                    </a:lnTo>
                    <a:lnTo>
                      <a:pt x="1661" y="871"/>
                    </a:lnTo>
                    <a:cubicBezTo>
                      <a:pt x="1700" y="832"/>
                      <a:pt x="1730" y="788"/>
                      <a:pt x="1753" y="743"/>
                    </a:cubicBezTo>
                    <a:lnTo>
                      <a:pt x="1753" y="743"/>
                    </a:lnTo>
                    <a:cubicBezTo>
                      <a:pt x="1556" y="871"/>
                      <a:pt x="1456" y="917"/>
                      <a:pt x="1355" y="917"/>
                    </a:cubicBezTo>
                    <a:cubicBezTo>
                      <a:pt x="1271" y="917"/>
                      <a:pt x="1188" y="885"/>
                      <a:pt x="1050" y="841"/>
                    </a:cubicBezTo>
                    <a:cubicBezTo>
                      <a:pt x="1047" y="840"/>
                      <a:pt x="1045" y="840"/>
                      <a:pt x="1043" y="840"/>
                    </a:cubicBezTo>
                    <a:cubicBezTo>
                      <a:pt x="1021" y="840"/>
                      <a:pt x="1048" y="893"/>
                      <a:pt x="1051" y="925"/>
                    </a:cubicBezTo>
                    <a:lnTo>
                      <a:pt x="1051" y="925"/>
                    </a:lnTo>
                    <a:cubicBezTo>
                      <a:pt x="1000" y="903"/>
                      <a:pt x="950" y="884"/>
                      <a:pt x="902" y="871"/>
                    </a:cubicBezTo>
                    <a:cubicBezTo>
                      <a:pt x="901" y="871"/>
                      <a:pt x="900" y="871"/>
                      <a:pt x="900" y="871"/>
                    </a:cubicBezTo>
                    <a:cubicBezTo>
                      <a:pt x="898" y="871"/>
                      <a:pt x="897" y="872"/>
                      <a:pt x="895" y="873"/>
                    </a:cubicBezTo>
                    <a:lnTo>
                      <a:pt x="895" y="873"/>
                    </a:lnTo>
                    <a:cubicBezTo>
                      <a:pt x="838" y="795"/>
                      <a:pt x="863" y="684"/>
                      <a:pt x="905" y="592"/>
                    </a:cubicBezTo>
                    <a:cubicBezTo>
                      <a:pt x="1002" y="397"/>
                      <a:pt x="1161" y="244"/>
                      <a:pt x="1348" y="126"/>
                    </a:cubicBezTo>
                    <a:lnTo>
                      <a:pt x="1256" y="112"/>
                    </a:lnTo>
                    <a:lnTo>
                      <a:pt x="1211" y="18"/>
                    </a:lnTo>
                    <a:cubicBezTo>
                      <a:pt x="1100" y="199"/>
                      <a:pt x="985" y="377"/>
                      <a:pt x="868" y="559"/>
                    </a:cubicBezTo>
                    <a:cubicBezTo>
                      <a:pt x="849" y="592"/>
                      <a:pt x="824" y="629"/>
                      <a:pt x="793" y="656"/>
                    </a:cubicBezTo>
                    <a:cubicBezTo>
                      <a:pt x="769" y="678"/>
                      <a:pt x="736" y="691"/>
                      <a:pt x="706" y="691"/>
                    </a:cubicBezTo>
                    <a:cubicBezTo>
                      <a:pt x="696" y="691"/>
                      <a:pt x="687" y="690"/>
                      <a:pt x="679" y="687"/>
                    </a:cubicBezTo>
                    <a:cubicBezTo>
                      <a:pt x="626" y="673"/>
                      <a:pt x="595" y="617"/>
                      <a:pt x="573" y="567"/>
                    </a:cubicBezTo>
                    <a:cubicBezTo>
                      <a:pt x="492" y="386"/>
                      <a:pt x="433" y="196"/>
                      <a:pt x="394" y="1"/>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0"/>
              <p:cNvSpPr/>
              <p:nvPr/>
            </p:nvSpPr>
            <p:spPr>
              <a:xfrm>
                <a:off x="1600667" y="2788363"/>
                <a:ext cx="55565" cy="55795"/>
              </a:xfrm>
              <a:custGeom>
                <a:avLst/>
                <a:gdLst/>
                <a:ahLst/>
                <a:cxnLst/>
                <a:rect l="l" t="t" r="r" b="b"/>
                <a:pathLst>
                  <a:path w="724" h="727" extrusionOk="0">
                    <a:moveTo>
                      <a:pt x="363" y="1"/>
                    </a:moveTo>
                    <a:cubicBezTo>
                      <a:pt x="162" y="1"/>
                      <a:pt x="0" y="163"/>
                      <a:pt x="0" y="363"/>
                    </a:cubicBezTo>
                    <a:cubicBezTo>
                      <a:pt x="0" y="562"/>
                      <a:pt x="162" y="726"/>
                      <a:pt x="363" y="726"/>
                    </a:cubicBezTo>
                    <a:cubicBezTo>
                      <a:pt x="561" y="726"/>
                      <a:pt x="723" y="562"/>
                      <a:pt x="723" y="363"/>
                    </a:cubicBezTo>
                    <a:cubicBezTo>
                      <a:pt x="723" y="163"/>
                      <a:pt x="561"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0"/>
              <p:cNvSpPr/>
              <p:nvPr/>
            </p:nvSpPr>
            <p:spPr>
              <a:xfrm>
                <a:off x="1606653" y="2797035"/>
                <a:ext cx="44437" cy="38067"/>
              </a:xfrm>
              <a:custGeom>
                <a:avLst/>
                <a:gdLst/>
                <a:ahLst/>
                <a:cxnLst/>
                <a:rect l="l" t="t" r="r" b="b"/>
                <a:pathLst>
                  <a:path w="579" h="496" extrusionOk="0">
                    <a:moveTo>
                      <a:pt x="284" y="1"/>
                    </a:moveTo>
                    <a:cubicBezTo>
                      <a:pt x="244" y="1"/>
                      <a:pt x="206" y="22"/>
                      <a:pt x="187" y="64"/>
                    </a:cubicBezTo>
                    <a:lnTo>
                      <a:pt x="168" y="103"/>
                    </a:lnTo>
                    <a:lnTo>
                      <a:pt x="126" y="108"/>
                    </a:lnTo>
                    <a:cubicBezTo>
                      <a:pt x="37" y="122"/>
                      <a:pt x="1" y="234"/>
                      <a:pt x="65" y="298"/>
                    </a:cubicBezTo>
                    <a:lnTo>
                      <a:pt x="95" y="326"/>
                    </a:lnTo>
                    <a:lnTo>
                      <a:pt x="90" y="368"/>
                    </a:lnTo>
                    <a:cubicBezTo>
                      <a:pt x="74" y="438"/>
                      <a:pt x="132" y="496"/>
                      <a:pt x="196" y="496"/>
                    </a:cubicBezTo>
                    <a:cubicBezTo>
                      <a:pt x="213" y="496"/>
                      <a:pt x="232" y="492"/>
                      <a:pt x="249" y="482"/>
                    </a:cubicBezTo>
                    <a:lnTo>
                      <a:pt x="288" y="463"/>
                    </a:lnTo>
                    <a:lnTo>
                      <a:pt x="327" y="482"/>
                    </a:lnTo>
                    <a:cubicBezTo>
                      <a:pt x="344" y="491"/>
                      <a:pt x="361" y="495"/>
                      <a:pt x="379" y="495"/>
                    </a:cubicBezTo>
                    <a:cubicBezTo>
                      <a:pt x="442" y="495"/>
                      <a:pt x="499" y="440"/>
                      <a:pt x="486" y="368"/>
                    </a:cubicBezTo>
                    <a:lnTo>
                      <a:pt x="480" y="326"/>
                    </a:lnTo>
                    <a:lnTo>
                      <a:pt x="511" y="298"/>
                    </a:lnTo>
                    <a:cubicBezTo>
                      <a:pt x="578" y="234"/>
                      <a:pt x="539" y="119"/>
                      <a:pt x="447" y="108"/>
                    </a:cubicBezTo>
                    <a:lnTo>
                      <a:pt x="405" y="103"/>
                    </a:lnTo>
                    <a:lnTo>
                      <a:pt x="388" y="64"/>
                    </a:lnTo>
                    <a:cubicBezTo>
                      <a:pt x="365" y="22"/>
                      <a:pt x="323" y="1"/>
                      <a:pt x="284"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0"/>
              <p:cNvSpPr/>
              <p:nvPr/>
            </p:nvSpPr>
            <p:spPr>
              <a:xfrm>
                <a:off x="1613944" y="2801640"/>
                <a:ext cx="29011" cy="29011"/>
              </a:xfrm>
              <a:custGeom>
                <a:avLst/>
                <a:gdLst/>
                <a:ahLst/>
                <a:cxnLst/>
                <a:rect l="l" t="t" r="r" b="b"/>
                <a:pathLst>
                  <a:path w="378" h="378" extrusionOk="0">
                    <a:moveTo>
                      <a:pt x="190" y="1"/>
                    </a:moveTo>
                    <a:cubicBezTo>
                      <a:pt x="84" y="4"/>
                      <a:pt x="0" y="87"/>
                      <a:pt x="0" y="190"/>
                    </a:cubicBezTo>
                    <a:cubicBezTo>
                      <a:pt x="0" y="294"/>
                      <a:pt x="84" y="377"/>
                      <a:pt x="190" y="377"/>
                    </a:cubicBezTo>
                    <a:cubicBezTo>
                      <a:pt x="293" y="377"/>
                      <a:pt x="377" y="294"/>
                      <a:pt x="377" y="190"/>
                    </a:cubicBezTo>
                    <a:cubicBezTo>
                      <a:pt x="377" y="84"/>
                      <a:pt x="293" y="1"/>
                      <a:pt x="190"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0"/>
              <p:cNvSpPr/>
              <p:nvPr/>
            </p:nvSpPr>
            <p:spPr>
              <a:xfrm>
                <a:off x="1624459" y="2773857"/>
                <a:ext cx="7751" cy="85727"/>
              </a:xfrm>
              <a:custGeom>
                <a:avLst/>
                <a:gdLst/>
                <a:ahLst/>
                <a:cxnLst/>
                <a:rect l="l" t="t" r="r" b="b"/>
                <a:pathLst>
                  <a:path w="101" h="1117" extrusionOk="0">
                    <a:moveTo>
                      <a:pt x="0" y="0"/>
                    </a:moveTo>
                    <a:lnTo>
                      <a:pt x="0" y="1116"/>
                    </a:lnTo>
                    <a:lnTo>
                      <a:pt x="101" y="1116"/>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0"/>
              <p:cNvSpPr/>
              <p:nvPr/>
            </p:nvSpPr>
            <p:spPr>
              <a:xfrm>
                <a:off x="1623768" y="2766566"/>
                <a:ext cx="8672" cy="8596"/>
              </a:xfrm>
              <a:custGeom>
                <a:avLst/>
                <a:gdLst/>
                <a:ahLst/>
                <a:cxnLst/>
                <a:rect l="l" t="t" r="r" b="b"/>
                <a:pathLst>
                  <a:path w="113" h="112" extrusionOk="0">
                    <a:moveTo>
                      <a:pt x="57" y="0"/>
                    </a:moveTo>
                    <a:cubicBezTo>
                      <a:pt x="26" y="0"/>
                      <a:pt x="1" y="25"/>
                      <a:pt x="1" y="56"/>
                    </a:cubicBezTo>
                    <a:cubicBezTo>
                      <a:pt x="1" y="87"/>
                      <a:pt x="26" y="112"/>
                      <a:pt x="57" y="112"/>
                    </a:cubicBezTo>
                    <a:cubicBezTo>
                      <a:pt x="87" y="112"/>
                      <a:pt x="112" y="87"/>
                      <a:pt x="112" y="56"/>
                    </a:cubicBezTo>
                    <a:cubicBezTo>
                      <a:pt x="112" y="25"/>
                      <a:pt x="87" y="0"/>
                      <a:pt x="57"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0"/>
              <p:cNvSpPr/>
              <p:nvPr/>
            </p:nvSpPr>
            <p:spPr>
              <a:xfrm>
                <a:off x="1626147" y="2768869"/>
                <a:ext cx="3914" cy="3991"/>
              </a:xfrm>
              <a:custGeom>
                <a:avLst/>
                <a:gdLst/>
                <a:ahLst/>
                <a:cxnLst/>
                <a:rect l="l" t="t" r="r" b="b"/>
                <a:pathLst>
                  <a:path w="51" h="52" extrusionOk="0">
                    <a:moveTo>
                      <a:pt x="26" y="1"/>
                    </a:moveTo>
                    <a:cubicBezTo>
                      <a:pt x="12" y="1"/>
                      <a:pt x="0" y="12"/>
                      <a:pt x="0" y="26"/>
                    </a:cubicBezTo>
                    <a:cubicBezTo>
                      <a:pt x="0" y="40"/>
                      <a:pt x="12" y="51"/>
                      <a:pt x="26" y="51"/>
                    </a:cubicBezTo>
                    <a:cubicBezTo>
                      <a:pt x="39" y="51"/>
                      <a:pt x="51" y="40"/>
                      <a:pt x="51" y="26"/>
                    </a:cubicBezTo>
                    <a:cubicBezTo>
                      <a:pt x="51" y="12"/>
                      <a:pt x="39" y="1"/>
                      <a:pt x="26"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7" name="Google Shape;5737;p50"/>
              <p:cNvSpPr/>
              <p:nvPr/>
            </p:nvSpPr>
            <p:spPr>
              <a:xfrm>
                <a:off x="1623768" y="2858434"/>
                <a:ext cx="8672" cy="8596"/>
              </a:xfrm>
              <a:custGeom>
                <a:avLst/>
                <a:gdLst/>
                <a:ahLst/>
                <a:cxnLst/>
                <a:rect l="l" t="t" r="r" b="b"/>
                <a:pathLst>
                  <a:path w="113" h="112" extrusionOk="0">
                    <a:moveTo>
                      <a:pt x="57" y="0"/>
                    </a:moveTo>
                    <a:cubicBezTo>
                      <a:pt x="26" y="0"/>
                      <a:pt x="1" y="25"/>
                      <a:pt x="1" y="56"/>
                    </a:cubicBezTo>
                    <a:cubicBezTo>
                      <a:pt x="1" y="87"/>
                      <a:pt x="26" y="112"/>
                      <a:pt x="57" y="112"/>
                    </a:cubicBezTo>
                    <a:cubicBezTo>
                      <a:pt x="87" y="112"/>
                      <a:pt x="112" y="87"/>
                      <a:pt x="112" y="56"/>
                    </a:cubicBezTo>
                    <a:cubicBezTo>
                      <a:pt x="112" y="25"/>
                      <a:pt x="87" y="0"/>
                      <a:pt x="57"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8" name="Google Shape;5738;p50"/>
              <p:cNvSpPr/>
              <p:nvPr/>
            </p:nvSpPr>
            <p:spPr>
              <a:xfrm>
                <a:off x="1626147" y="2860736"/>
                <a:ext cx="3914" cy="3914"/>
              </a:xfrm>
              <a:custGeom>
                <a:avLst/>
                <a:gdLst/>
                <a:ahLst/>
                <a:cxnLst/>
                <a:rect l="l" t="t" r="r" b="b"/>
                <a:pathLst>
                  <a:path w="51" h="51" extrusionOk="0">
                    <a:moveTo>
                      <a:pt x="26" y="1"/>
                    </a:moveTo>
                    <a:cubicBezTo>
                      <a:pt x="12" y="1"/>
                      <a:pt x="0" y="12"/>
                      <a:pt x="0" y="26"/>
                    </a:cubicBezTo>
                    <a:cubicBezTo>
                      <a:pt x="0" y="40"/>
                      <a:pt x="12" y="51"/>
                      <a:pt x="26" y="51"/>
                    </a:cubicBezTo>
                    <a:cubicBezTo>
                      <a:pt x="39" y="51"/>
                      <a:pt x="51" y="40"/>
                      <a:pt x="51" y="26"/>
                    </a:cubicBezTo>
                    <a:cubicBezTo>
                      <a:pt x="51" y="12"/>
                      <a:pt x="39" y="1"/>
                      <a:pt x="26"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9" name="Google Shape;5739;p50"/>
              <p:cNvSpPr/>
              <p:nvPr/>
            </p:nvSpPr>
            <p:spPr>
              <a:xfrm>
                <a:off x="1585240" y="2812615"/>
                <a:ext cx="85727" cy="7982"/>
              </a:xfrm>
              <a:custGeom>
                <a:avLst/>
                <a:gdLst/>
                <a:ahLst/>
                <a:cxnLst/>
                <a:rect l="l" t="t" r="r" b="b"/>
                <a:pathLst>
                  <a:path w="1117" h="104" extrusionOk="0">
                    <a:moveTo>
                      <a:pt x="1" y="0"/>
                    </a:moveTo>
                    <a:lnTo>
                      <a:pt x="1" y="103"/>
                    </a:lnTo>
                    <a:lnTo>
                      <a:pt x="1117" y="103"/>
                    </a:lnTo>
                    <a:lnTo>
                      <a:pt x="1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0" name="Google Shape;5740;p50"/>
              <p:cNvSpPr/>
              <p:nvPr/>
            </p:nvSpPr>
            <p:spPr>
              <a:xfrm>
                <a:off x="1578179" y="2812385"/>
                <a:ext cx="8672" cy="8596"/>
              </a:xfrm>
              <a:custGeom>
                <a:avLst/>
                <a:gdLst/>
                <a:ahLst/>
                <a:cxnLst/>
                <a:rect l="l" t="t" r="r" b="b"/>
                <a:pathLst>
                  <a:path w="113" h="112" extrusionOk="0">
                    <a:moveTo>
                      <a:pt x="56" y="0"/>
                    </a:moveTo>
                    <a:cubicBezTo>
                      <a:pt x="23" y="0"/>
                      <a:pt x="1" y="25"/>
                      <a:pt x="1" y="56"/>
                    </a:cubicBezTo>
                    <a:cubicBezTo>
                      <a:pt x="1" y="87"/>
                      <a:pt x="23" y="112"/>
                      <a:pt x="56" y="112"/>
                    </a:cubicBezTo>
                    <a:cubicBezTo>
                      <a:pt x="87" y="112"/>
                      <a:pt x="112" y="87"/>
                      <a:pt x="112" y="56"/>
                    </a:cubicBezTo>
                    <a:cubicBezTo>
                      <a:pt x="112" y="25"/>
                      <a:pt x="87" y="0"/>
                      <a:pt x="5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1" name="Google Shape;5741;p50"/>
              <p:cNvSpPr/>
              <p:nvPr/>
            </p:nvSpPr>
            <p:spPr>
              <a:xfrm>
                <a:off x="1580559" y="2814687"/>
                <a:ext cx="3684" cy="3991"/>
              </a:xfrm>
              <a:custGeom>
                <a:avLst/>
                <a:gdLst/>
                <a:ahLst/>
                <a:cxnLst/>
                <a:rect l="l" t="t" r="r" b="b"/>
                <a:pathLst>
                  <a:path w="48" h="52" extrusionOk="0">
                    <a:moveTo>
                      <a:pt x="25" y="1"/>
                    </a:moveTo>
                    <a:cubicBezTo>
                      <a:pt x="11" y="1"/>
                      <a:pt x="0" y="12"/>
                      <a:pt x="0" y="26"/>
                    </a:cubicBezTo>
                    <a:cubicBezTo>
                      <a:pt x="0" y="40"/>
                      <a:pt x="11" y="51"/>
                      <a:pt x="25" y="51"/>
                    </a:cubicBezTo>
                    <a:cubicBezTo>
                      <a:pt x="39" y="51"/>
                      <a:pt x="48" y="40"/>
                      <a:pt x="48" y="26"/>
                    </a:cubicBezTo>
                    <a:cubicBezTo>
                      <a:pt x="48" y="12"/>
                      <a:pt x="39" y="1"/>
                      <a:pt x="25"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0"/>
              <p:cNvSpPr/>
              <p:nvPr/>
            </p:nvSpPr>
            <p:spPr>
              <a:xfrm>
                <a:off x="1669817" y="2812385"/>
                <a:ext cx="8672" cy="8596"/>
              </a:xfrm>
              <a:custGeom>
                <a:avLst/>
                <a:gdLst/>
                <a:ahLst/>
                <a:cxnLst/>
                <a:rect l="l" t="t" r="r" b="b"/>
                <a:pathLst>
                  <a:path w="113" h="112" extrusionOk="0">
                    <a:moveTo>
                      <a:pt x="56" y="0"/>
                    </a:moveTo>
                    <a:cubicBezTo>
                      <a:pt x="26" y="0"/>
                      <a:pt x="1" y="25"/>
                      <a:pt x="1" y="56"/>
                    </a:cubicBezTo>
                    <a:cubicBezTo>
                      <a:pt x="1" y="87"/>
                      <a:pt x="26" y="112"/>
                      <a:pt x="56" y="112"/>
                    </a:cubicBezTo>
                    <a:cubicBezTo>
                      <a:pt x="90" y="112"/>
                      <a:pt x="112" y="87"/>
                      <a:pt x="112" y="56"/>
                    </a:cubicBezTo>
                    <a:cubicBezTo>
                      <a:pt x="112" y="25"/>
                      <a:pt x="90" y="0"/>
                      <a:pt x="56"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0"/>
              <p:cNvSpPr/>
              <p:nvPr/>
            </p:nvSpPr>
            <p:spPr>
              <a:xfrm>
                <a:off x="1672426" y="2814687"/>
                <a:ext cx="3684" cy="3991"/>
              </a:xfrm>
              <a:custGeom>
                <a:avLst/>
                <a:gdLst/>
                <a:ahLst/>
                <a:cxnLst/>
                <a:rect l="l" t="t" r="r" b="b"/>
                <a:pathLst>
                  <a:path w="48" h="52" extrusionOk="0">
                    <a:moveTo>
                      <a:pt x="22" y="1"/>
                    </a:moveTo>
                    <a:cubicBezTo>
                      <a:pt x="8" y="1"/>
                      <a:pt x="0" y="12"/>
                      <a:pt x="0" y="26"/>
                    </a:cubicBezTo>
                    <a:cubicBezTo>
                      <a:pt x="0" y="40"/>
                      <a:pt x="8" y="51"/>
                      <a:pt x="22" y="51"/>
                    </a:cubicBezTo>
                    <a:cubicBezTo>
                      <a:pt x="36" y="51"/>
                      <a:pt x="47" y="40"/>
                      <a:pt x="47" y="26"/>
                    </a:cubicBezTo>
                    <a:cubicBezTo>
                      <a:pt x="47" y="12"/>
                      <a:pt x="36" y="1"/>
                      <a:pt x="22"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0"/>
              <p:cNvSpPr/>
              <p:nvPr/>
            </p:nvSpPr>
            <p:spPr>
              <a:xfrm>
                <a:off x="1602355" y="2791356"/>
                <a:ext cx="51881" cy="51881"/>
              </a:xfrm>
              <a:custGeom>
                <a:avLst/>
                <a:gdLst/>
                <a:ahLst/>
                <a:cxnLst/>
                <a:rect l="l" t="t" r="r" b="b"/>
                <a:pathLst>
                  <a:path w="676" h="676" extrusionOk="0">
                    <a:moveTo>
                      <a:pt x="71" y="1"/>
                    </a:moveTo>
                    <a:lnTo>
                      <a:pt x="1" y="73"/>
                    </a:lnTo>
                    <a:lnTo>
                      <a:pt x="603" y="676"/>
                    </a:lnTo>
                    <a:lnTo>
                      <a:pt x="676" y="606"/>
                    </a:lnTo>
                    <a:lnTo>
                      <a:pt x="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0"/>
              <p:cNvSpPr/>
              <p:nvPr/>
            </p:nvSpPr>
            <p:spPr>
              <a:xfrm>
                <a:off x="1599822" y="2788286"/>
                <a:ext cx="7521" cy="6907"/>
              </a:xfrm>
              <a:custGeom>
                <a:avLst/>
                <a:gdLst/>
                <a:ahLst/>
                <a:cxnLst/>
                <a:rect l="l" t="t" r="r" b="b"/>
                <a:pathLst>
                  <a:path w="98" h="90" extrusionOk="0">
                    <a:moveTo>
                      <a:pt x="50" y="0"/>
                    </a:moveTo>
                    <a:cubicBezTo>
                      <a:pt x="39" y="0"/>
                      <a:pt x="28" y="5"/>
                      <a:pt x="17" y="13"/>
                    </a:cubicBezTo>
                    <a:cubicBezTo>
                      <a:pt x="0" y="35"/>
                      <a:pt x="0" y="63"/>
                      <a:pt x="17" y="77"/>
                    </a:cubicBezTo>
                    <a:cubicBezTo>
                      <a:pt x="25" y="86"/>
                      <a:pt x="36" y="90"/>
                      <a:pt x="47" y="90"/>
                    </a:cubicBezTo>
                    <a:cubicBezTo>
                      <a:pt x="58" y="90"/>
                      <a:pt x="70" y="86"/>
                      <a:pt x="81" y="77"/>
                    </a:cubicBezTo>
                    <a:cubicBezTo>
                      <a:pt x="98" y="60"/>
                      <a:pt x="98" y="35"/>
                      <a:pt x="81" y="13"/>
                    </a:cubicBezTo>
                    <a:cubicBezTo>
                      <a:pt x="71" y="5"/>
                      <a:pt x="61" y="0"/>
                      <a:pt x="50"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0"/>
              <p:cNvSpPr/>
              <p:nvPr/>
            </p:nvSpPr>
            <p:spPr>
              <a:xfrm>
                <a:off x="1601971" y="2790281"/>
                <a:ext cx="2609" cy="2916"/>
              </a:xfrm>
              <a:custGeom>
                <a:avLst/>
                <a:gdLst/>
                <a:ahLst/>
                <a:cxnLst/>
                <a:rect l="l" t="t" r="r" b="b"/>
                <a:pathLst>
                  <a:path w="34" h="38" extrusionOk="0">
                    <a:moveTo>
                      <a:pt x="17" y="1"/>
                    </a:moveTo>
                    <a:cubicBezTo>
                      <a:pt x="9" y="1"/>
                      <a:pt x="0" y="9"/>
                      <a:pt x="0" y="20"/>
                    </a:cubicBezTo>
                    <a:cubicBezTo>
                      <a:pt x="0" y="29"/>
                      <a:pt x="9" y="37"/>
                      <a:pt x="17" y="37"/>
                    </a:cubicBezTo>
                    <a:cubicBezTo>
                      <a:pt x="25" y="37"/>
                      <a:pt x="34" y="29"/>
                      <a:pt x="34" y="20"/>
                    </a:cubicBezTo>
                    <a:cubicBezTo>
                      <a:pt x="34" y="9"/>
                      <a:pt x="25" y="1"/>
                      <a:pt x="17"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0"/>
              <p:cNvSpPr/>
              <p:nvPr/>
            </p:nvSpPr>
            <p:spPr>
              <a:xfrm>
                <a:off x="1649709" y="2838249"/>
                <a:ext cx="6524" cy="6524"/>
              </a:xfrm>
              <a:custGeom>
                <a:avLst/>
                <a:gdLst/>
                <a:ahLst/>
                <a:cxnLst/>
                <a:rect l="l" t="t" r="r" b="b"/>
                <a:pathLst>
                  <a:path w="85" h="85" extrusionOk="0">
                    <a:moveTo>
                      <a:pt x="42" y="1"/>
                    </a:moveTo>
                    <a:cubicBezTo>
                      <a:pt x="20" y="1"/>
                      <a:pt x="0" y="20"/>
                      <a:pt x="0" y="43"/>
                    </a:cubicBezTo>
                    <a:cubicBezTo>
                      <a:pt x="0" y="68"/>
                      <a:pt x="20" y="85"/>
                      <a:pt x="42" y="85"/>
                    </a:cubicBezTo>
                    <a:cubicBezTo>
                      <a:pt x="67" y="85"/>
                      <a:pt x="84" y="68"/>
                      <a:pt x="84" y="43"/>
                    </a:cubicBezTo>
                    <a:cubicBezTo>
                      <a:pt x="84" y="20"/>
                      <a:pt x="67" y="1"/>
                      <a:pt x="42" y="1"/>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0"/>
              <p:cNvSpPr/>
              <p:nvPr/>
            </p:nvSpPr>
            <p:spPr>
              <a:xfrm>
                <a:off x="1651627" y="2840091"/>
                <a:ext cx="2840" cy="2686"/>
              </a:xfrm>
              <a:custGeom>
                <a:avLst/>
                <a:gdLst/>
                <a:ahLst/>
                <a:cxnLst/>
                <a:rect l="l" t="t" r="r" b="b"/>
                <a:pathLst>
                  <a:path w="37" h="35" extrusionOk="0">
                    <a:moveTo>
                      <a:pt x="17" y="1"/>
                    </a:moveTo>
                    <a:cubicBezTo>
                      <a:pt x="13" y="1"/>
                      <a:pt x="9" y="2"/>
                      <a:pt x="6" y="5"/>
                    </a:cubicBezTo>
                    <a:cubicBezTo>
                      <a:pt x="0" y="13"/>
                      <a:pt x="0" y="24"/>
                      <a:pt x="6" y="30"/>
                    </a:cubicBezTo>
                    <a:cubicBezTo>
                      <a:pt x="9" y="33"/>
                      <a:pt x="13" y="34"/>
                      <a:pt x="17" y="34"/>
                    </a:cubicBezTo>
                    <a:cubicBezTo>
                      <a:pt x="21" y="34"/>
                      <a:pt x="26" y="33"/>
                      <a:pt x="28" y="30"/>
                    </a:cubicBezTo>
                    <a:cubicBezTo>
                      <a:pt x="37" y="24"/>
                      <a:pt x="37" y="13"/>
                      <a:pt x="28" y="5"/>
                    </a:cubicBezTo>
                    <a:cubicBezTo>
                      <a:pt x="26" y="2"/>
                      <a:pt x="21" y="1"/>
                      <a:pt x="17"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0"/>
              <p:cNvSpPr/>
              <p:nvPr/>
            </p:nvSpPr>
            <p:spPr>
              <a:xfrm>
                <a:off x="1601971" y="2790742"/>
                <a:ext cx="51881" cy="51881"/>
              </a:xfrm>
              <a:custGeom>
                <a:avLst/>
                <a:gdLst/>
                <a:ahLst/>
                <a:cxnLst/>
                <a:rect l="l" t="t" r="r" b="b"/>
                <a:pathLst>
                  <a:path w="676" h="676" extrusionOk="0">
                    <a:moveTo>
                      <a:pt x="603" y="1"/>
                    </a:moveTo>
                    <a:lnTo>
                      <a:pt x="0" y="603"/>
                    </a:lnTo>
                    <a:lnTo>
                      <a:pt x="70" y="676"/>
                    </a:lnTo>
                    <a:lnTo>
                      <a:pt x="675" y="70"/>
                    </a:lnTo>
                    <a:lnTo>
                      <a:pt x="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0" name="Google Shape;5750;p50"/>
              <p:cNvSpPr/>
              <p:nvPr/>
            </p:nvSpPr>
            <p:spPr>
              <a:xfrm>
                <a:off x="1599592" y="2838172"/>
                <a:ext cx="7598" cy="6677"/>
              </a:xfrm>
              <a:custGeom>
                <a:avLst/>
                <a:gdLst/>
                <a:ahLst/>
                <a:cxnLst/>
                <a:rect l="l" t="t" r="r" b="b"/>
                <a:pathLst>
                  <a:path w="99" h="87" extrusionOk="0">
                    <a:moveTo>
                      <a:pt x="49" y="0"/>
                    </a:moveTo>
                    <a:cubicBezTo>
                      <a:pt x="38" y="0"/>
                      <a:pt x="27" y="5"/>
                      <a:pt x="17" y="13"/>
                    </a:cubicBezTo>
                    <a:cubicBezTo>
                      <a:pt x="1" y="30"/>
                      <a:pt x="1" y="55"/>
                      <a:pt x="17" y="74"/>
                    </a:cubicBezTo>
                    <a:cubicBezTo>
                      <a:pt x="27" y="83"/>
                      <a:pt x="39" y="87"/>
                      <a:pt x="50" y="87"/>
                    </a:cubicBezTo>
                    <a:cubicBezTo>
                      <a:pt x="61" y="87"/>
                      <a:pt x="72" y="83"/>
                      <a:pt x="79" y="74"/>
                    </a:cubicBezTo>
                    <a:cubicBezTo>
                      <a:pt x="98" y="58"/>
                      <a:pt x="98" y="35"/>
                      <a:pt x="79" y="13"/>
                    </a:cubicBezTo>
                    <a:cubicBezTo>
                      <a:pt x="70" y="5"/>
                      <a:pt x="60" y="0"/>
                      <a:pt x="49"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1" name="Google Shape;5751;p50"/>
              <p:cNvSpPr/>
              <p:nvPr/>
            </p:nvSpPr>
            <p:spPr>
              <a:xfrm>
                <a:off x="1601971" y="2840168"/>
                <a:ext cx="2609" cy="2916"/>
              </a:xfrm>
              <a:custGeom>
                <a:avLst/>
                <a:gdLst/>
                <a:ahLst/>
                <a:cxnLst/>
                <a:rect l="l" t="t" r="r" b="b"/>
                <a:pathLst>
                  <a:path w="34" h="38" extrusionOk="0">
                    <a:moveTo>
                      <a:pt x="17" y="1"/>
                    </a:moveTo>
                    <a:cubicBezTo>
                      <a:pt x="9" y="1"/>
                      <a:pt x="0" y="9"/>
                      <a:pt x="0" y="18"/>
                    </a:cubicBezTo>
                    <a:cubicBezTo>
                      <a:pt x="0" y="29"/>
                      <a:pt x="9" y="37"/>
                      <a:pt x="17" y="37"/>
                    </a:cubicBezTo>
                    <a:cubicBezTo>
                      <a:pt x="25" y="37"/>
                      <a:pt x="34" y="29"/>
                      <a:pt x="34" y="18"/>
                    </a:cubicBezTo>
                    <a:cubicBezTo>
                      <a:pt x="34" y="9"/>
                      <a:pt x="25" y="1"/>
                      <a:pt x="17" y="1"/>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2" name="Google Shape;5752;p50"/>
              <p:cNvSpPr/>
              <p:nvPr/>
            </p:nvSpPr>
            <p:spPr>
              <a:xfrm>
                <a:off x="1649248" y="2788286"/>
                <a:ext cx="7598" cy="6907"/>
              </a:xfrm>
              <a:custGeom>
                <a:avLst/>
                <a:gdLst/>
                <a:ahLst/>
                <a:cxnLst/>
                <a:rect l="l" t="t" r="r" b="b"/>
                <a:pathLst>
                  <a:path w="99" h="90" extrusionOk="0">
                    <a:moveTo>
                      <a:pt x="52" y="0"/>
                    </a:moveTo>
                    <a:cubicBezTo>
                      <a:pt x="40" y="0"/>
                      <a:pt x="29" y="5"/>
                      <a:pt x="17" y="13"/>
                    </a:cubicBezTo>
                    <a:cubicBezTo>
                      <a:pt x="1" y="33"/>
                      <a:pt x="1" y="55"/>
                      <a:pt x="17" y="77"/>
                    </a:cubicBezTo>
                    <a:cubicBezTo>
                      <a:pt x="27" y="86"/>
                      <a:pt x="39" y="90"/>
                      <a:pt x="51" y="90"/>
                    </a:cubicBezTo>
                    <a:cubicBezTo>
                      <a:pt x="62" y="90"/>
                      <a:pt x="73" y="86"/>
                      <a:pt x="82" y="77"/>
                    </a:cubicBezTo>
                    <a:cubicBezTo>
                      <a:pt x="98" y="60"/>
                      <a:pt x="98" y="35"/>
                      <a:pt x="82" y="13"/>
                    </a:cubicBezTo>
                    <a:cubicBezTo>
                      <a:pt x="73" y="5"/>
                      <a:pt x="63" y="0"/>
                      <a:pt x="52" y="0"/>
                    </a:cubicBezTo>
                    <a:close/>
                  </a:path>
                </a:pathLst>
              </a:custGeom>
              <a:solidFill>
                <a:srgbClr val="FFEC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0"/>
              <p:cNvSpPr/>
              <p:nvPr/>
            </p:nvSpPr>
            <p:spPr>
              <a:xfrm>
                <a:off x="1651397" y="2790665"/>
                <a:ext cx="3070" cy="2609"/>
              </a:xfrm>
              <a:custGeom>
                <a:avLst/>
                <a:gdLst/>
                <a:ahLst/>
                <a:cxnLst/>
                <a:rect l="l" t="t" r="r" b="b"/>
                <a:pathLst>
                  <a:path w="40" h="34" extrusionOk="0">
                    <a:moveTo>
                      <a:pt x="20" y="0"/>
                    </a:moveTo>
                    <a:cubicBezTo>
                      <a:pt x="16" y="0"/>
                      <a:pt x="12" y="2"/>
                      <a:pt x="9" y="4"/>
                    </a:cubicBezTo>
                    <a:cubicBezTo>
                      <a:pt x="1" y="13"/>
                      <a:pt x="1" y="21"/>
                      <a:pt x="9" y="29"/>
                    </a:cubicBezTo>
                    <a:cubicBezTo>
                      <a:pt x="12" y="32"/>
                      <a:pt x="16" y="34"/>
                      <a:pt x="20" y="34"/>
                    </a:cubicBezTo>
                    <a:cubicBezTo>
                      <a:pt x="24" y="34"/>
                      <a:pt x="29" y="32"/>
                      <a:pt x="31" y="29"/>
                    </a:cubicBezTo>
                    <a:cubicBezTo>
                      <a:pt x="40" y="21"/>
                      <a:pt x="40" y="13"/>
                      <a:pt x="31" y="4"/>
                    </a:cubicBezTo>
                    <a:cubicBezTo>
                      <a:pt x="29" y="2"/>
                      <a:pt x="24" y="0"/>
                      <a:pt x="20" y="0"/>
                    </a:cubicBezTo>
                    <a:close/>
                  </a:path>
                </a:pathLst>
              </a:custGeom>
              <a:solidFill>
                <a:srgbClr val="E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0"/>
              <p:cNvSpPr/>
              <p:nvPr/>
            </p:nvSpPr>
            <p:spPr>
              <a:xfrm>
                <a:off x="1621235" y="2808931"/>
                <a:ext cx="14429" cy="14429"/>
              </a:xfrm>
              <a:custGeom>
                <a:avLst/>
                <a:gdLst/>
                <a:ahLst/>
                <a:cxnLst/>
                <a:rect l="l" t="t" r="r" b="b"/>
                <a:pathLst>
                  <a:path w="188" h="188" extrusionOk="0">
                    <a:moveTo>
                      <a:pt x="95" y="1"/>
                    </a:moveTo>
                    <a:cubicBezTo>
                      <a:pt x="42" y="3"/>
                      <a:pt x="0" y="45"/>
                      <a:pt x="0" y="95"/>
                    </a:cubicBezTo>
                    <a:cubicBezTo>
                      <a:pt x="0" y="146"/>
                      <a:pt x="42" y="188"/>
                      <a:pt x="95" y="188"/>
                    </a:cubicBezTo>
                    <a:cubicBezTo>
                      <a:pt x="145" y="188"/>
                      <a:pt x="187" y="146"/>
                      <a:pt x="187" y="95"/>
                    </a:cubicBezTo>
                    <a:cubicBezTo>
                      <a:pt x="187" y="42"/>
                      <a:pt x="145"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0"/>
              <p:cNvSpPr/>
              <p:nvPr/>
            </p:nvSpPr>
            <p:spPr>
              <a:xfrm>
                <a:off x="1292983" y="2233396"/>
                <a:ext cx="1409775" cy="925498"/>
              </a:xfrm>
              <a:custGeom>
                <a:avLst/>
                <a:gdLst/>
                <a:ahLst/>
                <a:cxnLst/>
                <a:rect l="l" t="t" r="r" b="b"/>
                <a:pathLst>
                  <a:path w="18369" h="12059" extrusionOk="0">
                    <a:moveTo>
                      <a:pt x="18338" y="1"/>
                    </a:moveTo>
                    <a:cubicBezTo>
                      <a:pt x="18316" y="110"/>
                      <a:pt x="18201" y="282"/>
                      <a:pt x="18098" y="316"/>
                    </a:cubicBezTo>
                    <a:cubicBezTo>
                      <a:pt x="17905" y="375"/>
                      <a:pt x="17706" y="402"/>
                      <a:pt x="17505" y="402"/>
                    </a:cubicBezTo>
                    <a:cubicBezTo>
                      <a:pt x="17226" y="402"/>
                      <a:pt x="16944" y="351"/>
                      <a:pt x="16675" y="263"/>
                    </a:cubicBezTo>
                    <a:cubicBezTo>
                      <a:pt x="15729" y="1064"/>
                      <a:pt x="14485" y="1535"/>
                      <a:pt x="13277" y="1912"/>
                    </a:cubicBezTo>
                    <a:cubicBezTo>
                      <a:pt x="12518" y="2149"/>
                      <a:pt x="11754" y="2369"/>
                      <a:pt x="10964" y="2481"/>
                    </a:cubicBezTo>
                    <a:cubicBezTo>
                      <a:pt x="10527" y="2542"/>
                      <a:pt x="10087" y="2571"/>
                      <a:pt x="9646" y="2571"/>
                    </a:cubicBezTo>
                    <a:cubicBezTo>
                      <a:pt x="8465" y="2571"/>
                      <a:pt x="7282" y="2365"/>
                      <a:pt x="6144" y="2032"/>
                    </a:cubicBezTo>
                    <a:cubicBezTo>
                      <a:pt x="4980" y="1697"/>
                      <a:pt x="3870" y="1237"/>
                      <a:pt x="2771" y="734"/>
                    </a:cubicBezTo>
                    <a:cubicBezTo>
                      <a:pt x="2614" y="792"/>
                      <a:pt x="2477" y="807"/>
                      <a:pt x="2358" y="807"/>
                    </a:cubicBezTo>
                    <a:cubicBezTo>
                      <a:pt x="2235" y="807"/>
                      <a:pt x="2130" y="791"/>
                      <a:pt x="2038" y="791"/>
                    </a:cubicBezTo>
                    <a:cubicBezTo>
                      <a:pt x="1846" y="791"/>
                      <a:pt x="1714" y="860"/>
                      <a:pt x="1602" y="1284"/>
                    </a:cubicBezTo>
                    <a:cubicBezTo>
                      <a:pt x="1390" y="2093"/>
                      <a:pt x="1" y="9179"/>
                      <a:pt x="6732" y="11269"/>
                    </a:cubicBezTo>
                    <a:cubicBezTo>
                      <a:pt x="7474" y="11497"/>
                      <a:pt x="8216" y="11721"/>
                      <a:pt x="8984" y="11854"/>
                    </a:cubicBezTo>
                    <a:cubicBezTo>
                      <a:pt x="9629" y="11965"/>
                      <a:pt x="10281" y="12058"/>
                      <a:pt x="10933" y="12058"/>
                    </a:cubicBezTo>
                    <a:cubicBezTo>
                      <a:pt x="11022" y="12058"/>
                      <a:pt x="11112" y="12056"/>
                      <a:pt x="11202" y="12053"/>
                    </a:cubicBezTo>
                    <a:cubicBezTo>
                      <a:pt x="13433" y="11952"/>
                      <a:pt x="15498" y="10582"/>
                      <a:pt x="16753" y="8733"/>
                    </a:cubicBezTo>
                    <a:cubicBezTo>
                      <a:pt x="16999" y="8373"/>
                      <a:pt x="17211" y="7996"/>
                      <a:pt x="17403" y="7611"/>
                    </a:cubicBezTo>
                    <a:lnTo>
                      <a:pt x="17403" y="7611"/>
                    </a:lnTo>
                    <a:cubicBezTo>
                      <a:pt x="15300" y="9439"/>
                      <a:pt x="12454" y="10354"/>
                      <a:pt x="9653" y="10381"/>
                    </a:cubicBezTo>
                    <a:cubicBezTo>
                      <a:pt x="9617" y="10382"/>
                      <a:pt x="9581" y="10382"/>
                      <a:pt x="9544" y="10382"/>
                    </a:cubicBezTo>
                    <a:cubicBezTo>
                      <a:pt x="8125" y="10382"/>
                      <a:pt x="6612" y="10110"/>
                      <a:pt x="5616" y="9107"/>
                    </a:cubicBezTo>
                    <a:cubicBezTo>
                      <a:pt x="4475" y="7960"/>
                      <a:pt x="3823" y="6470"/>
                      <a:pt x="3178" y="4983"/>
                    </a:cubicBezTo>
                    <a:cubicBezTo>
                      <a:pt x="2969" y="4506"/>
                      <a:pt x="2774" y="3990"/>
                      <a:pt x="2866" y="3477"/>
                    </a:cubicBezTo>
                    <a:cubicBezTo>
                      <a:pt x="2902" y="3259"/>
                      <a:pt x="2997" y="3039"/>
                      <a:pt x="3161" y="2885"/>
                    </a:cubicBezTo>
                    <a:cubicBezTo>
                      <a:pt x="3352" y="2707"/>
                      <a:pt x="3589" y="2641"/>
                      <a:pt x="3844" y="2641"/>
                    </a:cubicBezTo>
                    <a:cubicBezTo>
                      <a:pt x="4202" y="2641"/>
                      <a:pt x="4593" y="2771"/>
                      <a:pt x="4936" y="2899"/>
                    </a:cubicBezTo>
                    <a:cubicBezTo>
                      <a:pt x="6664" y="3546"/>
                      <a:pt x="8501" y="3954"/>
                      <a:pt x="10341" y="3954"/>
                    </a:cubicBezTo>
                    <a:cubicBezTo>
                      <a:pt x="10738" y="3954"/>
                      <a:pt x="11135" y="3935"/>
                      <a:pt x="11531" y="3895"/>
                    </a:cubicBezTo>
                    <a:cubicBezTo>
                      <a:pt x="13763" y="3672"/>
                      <a:pt x="15523" y="2500"/>
                      <a:pt x="17080" y="888"/>
                    </a:cubicBezTo>
                    <a:cubicBezTo>
                      <a:pt x="17387" y="570"/>
                      <a:pt x="18101" y="483"/>
                      <a:pt x="18369" y="129"/>
                    </a:cubicBezTo>
                    <a:cubicBezTo>
                      <a:pt x="18357" y="87"/>
                      <a:pt x="18349" y="43"/>
                      <a:pt x="18338" y="1"/>
                    </a:cubicBez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0"/>
              <p:cNvSpPr/>
              <p:nvPr/>
            </p:nvSpPr>
            <p:spPr>
              <a:xfrm>
                <a:off x="1471115" y="1972144"/>
                <a:ext cx="1110460" cy="497170"/>
              </a:xfrm>
              <a:custGeom>
                <a:avLst/>
                <a:gdLst/>
                <a:ahLst/>
                <a:cxnLst/>
                <a:rect l="l" t="t" r="r" b="b"/>
                <a:pathLst>
                  <a:path w="14469" h="6478" extrusionOk="0">
                    <a:moveTo>
                      <a:pt x="7227" y="1"/>
                    </a:moveTo>
                    <a:cubicBezTo>
                      <a:pt x="6966" y="1"/>
                      <a:pt x="6710" y="64"/>
                      <a:pt x="6579" y="249"/>
                    </a:cubicBezTo>
                    <a:cubicBezTo>
                      <a:pt x="5039" y="802"/>
                      <a:pt x="3605" y="1667"/>
                      <a:pt x="2394" y="2771"/>
                    </a:cubicBezTo>
                    <a:cubicBezTo>
                      <a:pt x="2350" y="2816"/>
                      <a:pt x="2297" y="2858"/>
                      <a:pt x="2249" y="2900"/>
                    </a:cubicBezTo>
                    <a:cubicBezTo>
                      <a:pt x="1758" y="3329"/>
                      <a:pt x="1234" y="3717"/>
                      <a:pt x="670" y="4041"/>
                    </a:cubicBezTo>
                    <a:cubicBezTo>
                      <a:pt x="397" y="4197"/>
                      <a:pt x="176" y="4219"/>
                      <a:pt x="1" y="4219"/>
                    </a:cubicBezTo>
                    <a:cubicBezTo>
                      <a:pt x="1273" y="5070"/>
                      <a:pt x="2604" y="5826"/>
                      <a:pt x="4077" y="6203"/>
                    </a:cubicBezTo>
                    <a:cubicBezTo>
                      <a:pt x="4816" y="6392"/>
                      <a:pt x="5569" y="6478"/>
                      <a:pt x="6323" y="6478"/>
                    </a:cubicBezTo>
                    <a:cubicBezTo>
                      <a:pt x="8511" y="6478"/>
                      <a:pt x="10717" y="5757"/>
                      <a:pt x="12683" y="4738"/>
                    </a:cubicBezTo>
                    <a:cubicBezTo>
                      <a:pt x="13294" y="4420"/>
                      <a:pt x="13888" y="4074"/>
                      <a:pt x="14468" y="3703"/>
                    </a:cubicBezTo>
                    <a:cubicBezTo>
                      <a:pt x="14256" y="3642"/>
                      <a:pt x="14047" y="3558"/>
                      <a:pt x="13852" y="3460"/>
                    </a:cubicBezTo>
                    <a:cubicBezTo>
                      <a:pt x="13506" y="3288"/>
                      <a:pt x="13188" y="3067"/>
                      <a:pt x="12878" y="2833"/>
                    </a:cubicBezTo>
                    <a:cubicBezTo>
                      <a:pt x="12655" y="2665"/>
                      <a:pt x="12438" y="2495"/>
                      <a:pt x="12214" y="2328"/>
                    </a:cubicBezTo>
                    <a:cubicBezTo>
                      <a:pt x="10861" y="1307"/>
                      <a:pt x="9346" y="473"/>
                      <a:pt x="7703" y="63"/>
                    </a:cubicBezTo>
                    <a:cubicBezTo>
                      <a:pt x="7563" y="27"/>
                      <a:pt x="7394" y="1"/>
                      <a:pt x="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0"/>
              <p:cNvSpPr/>
              <p:nvPr/>
            </p:nvSpPr>
            <p:spPr>
              <a:xfrm>
                <a:off x="1715405" y="1972451"/>
                <a:ext cx="616973" cy="225331"/>
              </a:xfrm>
              <a:custGeom>
                <a:avLst/>
                <a:gdLst/>
                <a:ahLst/>
                <a:cxnLst/>
                <a:rect l="l" t="t" r="r" b="b"/>
                <a:pathLst>
                  <a:path w="8039" h="2936" extrusionOk="0">
                    <a:moveTo>
                      <a:pt x="4050" y="0"/>
                    </a:moveTo>
                    <a:cubicBezTo>
                      <a:pt x="3788" y="0"/>
                      <a:pt x="3531" y="64"/>
                      <a:pt x="3402" y="248"/>
                    </a:cubicBezTo>
                    <a:cubicBezTo>
                      <a:pt x="2177" y="689"/>
                      <a:pt x="1030" y="1320"/>
                      <a:pt x="1" y="2115"/>
                    </a:cubicBezTo>
                    <a:cubicBezTo>
                      <a:pt x="1127" y="2646"/>
                      <a:pt x="2372" y="2935"/>
                      <a:pt x="3622" y="2935"/>
                    </a:cubicBezTo>
                    <a:cubicBezTo>
                      <a:pt x="3658" y="2935"/>
                      <a:pt x="3693" y="2935"/>
                      <a:pt x="3728" y="2935"/>
                    </a:cubicBezTo>
                    <a:cubicBezTo>
                      <a:pt x="5248" y="2907"/>
                      <a:pt x="6755" y="2444"/>
                      <a:pt x="8038" y="1629"/>
                    </a:cubicBezTo>
                    <a:cubicBezTo>
                      <a:pt x="6950" y="932"/>
                      <a:pt x="5776" y="374"/>
                      <a:pt x="4523" y="61"/>
                    </a:cubicBezTo>
                    <a:cubicBezTo>
                      <a:pt x="4384" y="26"/>
                      <a:pt x="4216" y="0"/>
                      <a:pt x="4050" y="0"/>
                    </a:cubicBezTo>
                    <a:close/>
                  </a:path>
                </a:pathLst>
              </a:custGeom>
              <a:solidFill>
                <a:srgbClr val="FFFF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0"/>
              <p:cNvSpPr/>
              <p:nvPr/>
            </p:nvSpPr>
            <p:spPr>
              <a:xfrm>
                <a:off x="1471115" y="2189496"/>
                <a:ext cx="1110690" cy="279438"/>
              </a:xfrm>
              <a:custGeom>
                <a:avLst/>
                <a:gdLst/>
                <a:ahLst/>
                <a:cxnLst/>
                <a:rect l="l" t="t" r="r" b="b"/>
                <a:pathLst>
                  <a:path w="14472" h="3641" extrusionOk="0">
                    <a:moveTo>
                      <a:pt x="12881" y="1"/>
                    </a:moveTo>
                    <a:cubicBezTo>
                      <a:pt x="11255" y="1103"/>
                      <a:pt x="9289" y="1701"/>
                      <a:pt x="7326" y="1701"/>
                    </a:cubicBezTo>
                    <a:cubicBezTo>
                      <a:pt x="6830" y="1701"/>
                      <a:pt x="6335" y="1663"/>
                      <a:pt x="5845" y="1585"/>
                    </a:cubicBezTo>
                    <a:cubicBezTo>
                      <a:pt x="4542" y="1379"/>
                      <a:pt x="3267" y="888"/>
                      <a:pt x="2249" y="71"/>
                    </a:cubicBezTo>
                    <a:cubicBezTo>
                      <a:pt x="1755" y="500"/>
                      <a:pt x="1234" y="888"/>
                      <a:pt x="667" y="1212"/>
                    </a:cubicBezTo>
                    <a:cubicBezTo>
                      <a:pt x="426" y="1348"/>
                      <a:pt x="227" y="1383"/>
                      <a:pt x="60" y="1383"/>
                    </a:cubicBezTo>
                    <a:cubicBezTo>
                      <a:pt x="40" y="1383"/>
                      <a:pt x="20" y="1383"/>
                      <a:pt x="1" y="1382"/>
                    </a:cubicBezTo>
                    <a:lnTo>
                      <a:pt x="1" y="1382"/>
                    </a:lnTo>
                    <a:cubicBezTo>
                      <a:pt x="1273" y="2233"/>
                      <a:pt x="2604" y="2989"/>
                      <a:pt x="4077" y="3365"/>
                    </a:cubicBezTo>
                    <a:cubicBezTo>
                      <a:pt x="4818" y="3555"/>
                      <a:pt x="5572" y="3640"/>
                      <a:pt x="6328" y="3640"/>
                    </a:cubicBezTo>
                    <a:cubicBezTo>
                      <a:pt x="8514" y="3640"/>
                      <a:pt x="10719" y="2922"/>
                      <a:pt x="12686" y="1906"/>
                    </a:cubicBezTo>
                    <a:cubicBezTo>
                      <a:pt x="13297" y="1588"/>
                      <a:pt x="13894" y="1242"/>
                      <a:pt x="14471" y="871"/>
                    </a:cubicBezTo>
                    <a:cubicBezTo>
                      <a:pt x="14259" y="810"/>
                      <a:pt x="14050" y="726"/>
                      <a:pt x="13855" y="628"/>
                    </a:cubicBezTo>
                    <a:cubicBezTo>
                      <a:pt x="13509" y="456"/>
                      <a:pt x="13191" y="235"/>
                      <a:pt x="12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0"/>
              <p:cNvSpPr/>
              <p:nvPr/>
            </p:nvSpPr>
            <p:spPr>
              <a:xfrm>
                <a:off x="1953325" y="1871988"/>
                <a:ext cx="172835" cy="172835"/>
              </a:xfrm>
              <a:custGeom>
                <a:avLst/>
                <a:gdLst/>
                <a:ahLst/>
                <a:cxnLst/>
                <a:rect l="l" t="t" r="r" b="b"/>
                <a:pathLst>
                  <a:path w="2252" h="2252" extrusionOk="0">
                    <a:moveTo>
                      <a:pt x="1127" y="1"/>
                    </a:moveTo>
                    <a:cubicBezTo>
                      <a:pt x="505" y="1"/>
                      <a:pt x="0" y="503"/>
                      <a:pt x="0" y="1125"/>
                    </a:cubicBezTo>
                    <a:cubicBezTo>
                      <a:pt x="0" y="1747"/>
                      <a:pt x="505" y="2252"/>
                      <a:pt x="1127" y="2252"/>
                    </a:cubicBezTo>
                    <a:cubicBezTo>
                      <a:pt x="1749" y="2252"/>
                      <a:pt x="2252" y="1747"/>
                      <a:pt x="2252" y="1125"/>
                    </a:cubicBezTo>
                    <a:cubicBezTo>
                      <a:pt x="2252" y="503"/>
                      <a:pt x="1749"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0"/>
              <p:cNvSpPr/>
              <p:nvPr/>
            </p:nvSpPr>
            <p:spPr>
              <a:xfrm>
                <a:off x="1953325" y="1918037"/>
                <a:ext cx="173296" cy="127017"/>
              </a:xfrm>
              <a:custGeom>
                <a:avLst/>
                <a:gdLst/>
                <a:ahLst/>
                <a:cxnLst/>
                <a:rect l="l" t="t" r="r" b="b"/>
                <a:pathLst>
                  <a:path w="2258" h="1655" extrusionOk="0">
                    <a:moveTo>
                      <a:pt x="134" y="0"/>
                    </a:moveTo>
                    <a:cubicBezTo>
                      <a:pt x="50" y="157"/>
                      <a:pt x="0" y="335"/>
                      <a:pt x="3" y="530"/>
                    </a:cubicBezTo>
                    <a:cubicBezTo>
                      <a:pt x="3" y="1150"/>
                      <a:pt x="505" y="1655"/>
                      <a:pt x="1130" y="1655"/>
                    </a:cubicBezTo>
                    <a:cubicBezTo>
                      <a:pt x="1752" y="1655"/>
                      <a:pt x="2249" y="1158"/>
                      <a:pt x="2257" y="536"/>
                    </a:cubicBezTo>
                    <a:lnTo>
                      <a:pt x="2257" y="536"/>
                    </a:lnTo>
                    <a:cubicBezTo>
                      <a:pt x="2065" y="893"/>
                      <a:pt x="1691" y="1136"/>
                      <a:pt x="1258" y="1136"/>
                    </a:cubicBezTo>
                    <a:cubicBezTo>
                      <a:pt x="639" y="1136"/>
                      <a:pt x="134" y="634"/>
                      <a:pt x="134" y="9"/>
                    </a:cubicBezTo>
                    <a:lnTo>
                      <a:pt x="13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922145" y="3940175"/>
            <a:ext cx="530034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Tet offering tray</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II. Food</a:t>
            </a:r>
            <a:endParaRPr lang="en-US" altLang="en-GB"/>
          </a:p>
        </p:txBody>
      </p:sp>
      <p:pic>
        <p:nvPicPr>
          <p:cNvPr id="2" name="Picture 1" descr="1"/>
          <p:cNvPicPr>
            <a:picLocks noChangeAspect="1"/>
          </p:cNvPicPr>
          <p:nvPr/>
        </p:nvPicPr>
        <p:blipFill>
          <a:blip r:embed="rId1"/>
          <a:stretch>
            <a:fillRect/>
          </a:stretch>
        </p:blipFill>
        <p:spPr>
          <a:xfrm>
            <a:off x="382905" y="1008380"/>
            <a:ext cx="4194810" cy="2931160"/>
          </a:xfrm>
          <a:prstGeom prst="rect">
            <a:avLst/>
          </a:prstGeom>
        </p:spPr>
      </p:pic>
      <p:pic>
        <p:nvPicPr>
          <p:cNvPr id="4" name="Picture 3" descr="2"/>
          <p:cNvPicPr>
            <a:picLocks noChangeAspect="1"/>
          </p:cNvPicPr>
          <p:nvPr/>
        </p:nvPicPr>
        <p:blipFill>
          <a:blip r:embed="rId2"/>
          <a:stretch>
            <a:fillRect/>
          </a:stretch>
        </p:blipFill>
        <p:spPr>
          <a:xfrm>
            <a:off x="4659630" y="1007745"/>
            <a:ext cx="4017010" cy="2931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33" name="Shape 5333"/>
        <p:cNvGrpSpPr/>
        <p:nvPr/>
      </p:nvGrpSpPr>
      <p:grpSpPr>
        <a:xfrm>
          <a:off x="0" y="0"/>
          <a:ext cx="0" cy="0"/>
          <a:chOff x="0" y="0"/>
          <a:chExt cx="0" cy="0"/>
        </a:xfrm>
      </p:grpSpPr>
      <p:sp>
        <p:nvSpPr>
          <p:cNvPr id="4985" name="Google Shape;4985;p44"/>
          <p:cNvSpPr txBox="1"/>
          <p:nvPr>
            <p:ph type="subTitle" idx="1"/>
          </p:nvPr>
        </p:nvSpPr>
        <p:spPr>
          <a:xfrm rot="209">
            <a:off x="1268095" y="3940175"/>
            <a:ext cx="2756535" cy="613410"/>
          </a:xfrm>
          <a:prstGeom prst="rect">
            <a:avLst/>
          </a:prstGeom>
        </p:spPr>
        <p:txBody>
          <a:bodyPr spcFirstLastPara="1" wrap="square" lIns="91425" tIns="91425" rIns="91425" bIns="91425" anchor="t" anchorCtr="0">
            <a:noAutofit/>
          </a:bodyPr>
          <a:p>
            <a:pPr marL="0" lvl="0" indent="0" algn="ctr" rtl="0">
              <a:spcBef>
                <a:spcPts val="0"/>
              </a:spcBef>
              <a:spcAft>
                <a:spcPts val="1600"/>
              </a:spcAft>
              <a:buNone/>
            </a:pPr>
            <a:r>
              <a:rPr lang="en-US" altLang="en-GB"/>
              <a:t>Cu Kieu</a:t>
            </a:r>
            <a:endParaRPr lang="en-US" altLang="en-GB"/>
          </a:p>
        </p:txBody>
      </p:sp>
      <p:sp>
        <p:nvSpPr>
          <p:cNvPr id="9" name="Google Shape;4985;p44"/>
          <p:cNvSpPr txBox="1"/>
          <p:nvPr/>
        </p:nvSpPr>
        <p:spPr>
          <a:xfrm rot="209">
            <a:off x="5309235" y="3940175"/>
            <a:ext cx="2756535" cy="6883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1pPr>
            <a:lvl2pPr marL="914400" marR="0" lvl="1"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2pPr>
            <a:lvl3pPr marL="1371600" marR="0" lvl="2"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3pPr>
            <a:lvl4pPr marL="1828800" marR="0" lvl="3"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4pPr>
            <a:lvl5pPr marL="2286000" marR="0" lvl="4"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5pPr>
            <a:lvl6pPr marL="2743200" marR="0" lvl="5"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6pPr>
            <a:lvl7pPr marL="3200400" marR="0" lvl="6"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7pPr>
            <a:lvl8pPr marL="3657600" marR="0" lvl="7" indent="-317500" algn="ctr" rtl="0">
              <a:lnSpc>
                <a:spcPct val="100000"/>
              </a:lnSpc>
              <a:spcBef>
                <a:spcPts val="1600"/>
              </a:spcBef>
              <a:spcAft>
                <a:spcPts val="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8pPr>
            <a:lvl9pPr marL="4114800" marR="0" lvl="8" indent="-317500" algn="ctr" rtl="0">
              <a:lnSpc>
                <a:spcPct val="100000"/>
              </a:lnSpc>
              <a:spcBef>
                <a:spcPts val="1600"/>
              </a:spcBef>
              <a:spcAft>
                <a:spcPts val="1600"/>
              </a:spcAft>
              <a:buClr>
                <a:schemeClr val="accent4"/>
              </a:buClr>
              <a:buSzPts val="2000"/>
              <a:buFont typeface="Yeseva One" panose="00000500000000000000"/>
              <a:buNone/>
              <a:defRPr sz="2000" b="0" i="0" u="none" strike="noStrike" cap="none">
                <a:solidFill>
                  <a:schemeClr val="accent4"/>
                </a:solidFill>
                <a:latin typeface="Yeseva One" panose="00000500000000000000"/>
                <a:ea typeface="Yeseva One" panose="00000500000000000000"/>
                <a:cs typeface="Yeseva One" panose="00000500000000000000"/>
                <a:sym typeface="Yeseva One" panose="00000500000000000000"/>
              </a:defRPr>
            </a:lvl9pPr>
          </a:lstStyle>
          <a:p>
            <a:pPr marL="0" lvl="0" indent="0" algn="ctr" rtl="0">
              <a:spcBef>
                <a:spcPts val="0"/>
              </a:spcBef>
              <a:spcAft>
                <a:spcPts val="1600"/>
              </a:spcAft>
              <a:buNone/>
            </a:pPr>
            <a:r>
              <a:rPr lang="en-US" altLang="en-GB"/>
              <a:t>Cake and candy tray</a:t>
            </a:r>
            <a:endParaRPr lang="en-US" altLang="en-GB"/>
          </a:p>
        </p:txBody>
      </p:sp>
      <p:sp>
        <p:nvSpPr>
          <p:cNvPr id="4963" name="Google Shape;4963;p43"/>
          <p:cNvSpPr txBox="1"/>
          <p:nvPr>
            <p:ph type="title" idx="2"/>
          </p:nvPr>
        </p:nvSpPr>
        <p:spPr>
          <a:xfrm>
            <a:off x="587920" y="275244"/>
            <a:ext cx="2336400" cy="527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US" altLang="en-GB"/>
              <a:t>II. Food</a:t>
            </a:r>
            <a:endParaRPr lang="en-US" altLang="en-GB"/>
          </a:p>
        </p:txBody>
      </p:sp>
      <p:pic>
        <p:nvPicPr>
          <p:cNvPr id="2" name="Picture 1" descr="3"/>
          <p:cNvPicPr>
            <a:picLocks noChangeAspect="1"/>
          </p:cNvPicPr>
          <p:nvPr/>
        </p:nvPicPr>
        <p:blipFill>
          <a:blip r:embed="rId1"/>
          <a:stretch>
            <a:fillRect/>
          </a:stretch>
        </p:blipFill>
        <p:spPr>
          <a:xfrm>
            <a:off x="588010" y="1026160"/>
            <a:ext cx="4116705" cy="2914015"/>
          </a:xfrm>
          <a:prstGeom prst="rect">
            <a:avLst/>
          </a:prstGeom>
        </p:spPr>
      </p:pic>
      <p:pic>
        <p:nvPicPr>
          <p:cNvPr id="3" name="Picture 2" descr="6"/>
          <p:cNvPicPr>
            <a:picLocks noChangeAspect="1"/>
          </p:cNvPicPr>
          <p:nvPr/>
        </p:nvPicPr>
        <p:blipFill>
          <a:blip r:embed="rId2"/>
          <a:srcRect l="6378" t="6180" r="6576" b="7923"/>
          <a:stretch>
            <a:fillRect/>
          </a:stretch>
        </p:blipFill>
        <p:spPr>
          <a:xfrm>
            <a:off x="4919980" y="1026160"/>
            <a:ext cx="3314065" cy="2913380"/>
          </a:xfrm>
          <a:prstGeom prst="rect">
            <a:avLst/>
          </a:prstGeom>
        </p:spPr>
      </p:pic>
    </p:spTree>
  </p:cSld>
  <p:clrMapOvr>
    <a:masterClrMapping/>
  </p:clrMapOvr>
</p:sld>
</file>

<file path=ppt/theme/theme1.xml><?xml version="1.0" encoding="utf-8"?>
<a:theme xmlns:a="http://schemas.openxmlformats.org/drawingml/2006/main" name="Tết: Vietnamese Lunar New Year by Slidesgo">
  <a:themeElements>
    <a:clrScheme name="Simple Light">
      <a:dk1>
        <a:srgbClr val="000000"/>
      </a:dk1>
      <a:lt1>
        <a:srgbClr val="FFFFFF"/>
      </a:lt1>
      <a:dk2>
        <a:srgbClr val="FFEDDE"/>
      </a:dk2>
      <a:lt2>
        <a:srgbClr val="FBDEBF"/>
      </a:lt2>
      <a:accent1>
        <a:srgbClr val="FFD7D5"/>
      </a:accent1>
      <a:accent2>
        <a:srgbClr val="EF9F9C"/>
      </a:accent2>
      <a:accent3>
        <a:srgbClr val="EA7E6C"/>
      </a:accent3>
      <a:accent4>
        <a:srgbClr val="D35742"/>
      </a:accent4>
      <a:accent5>
        <a:srgbClr val="A5AA77"/>
      </a:accent5>
      <a:accent6>
        <a:srgbClr val="8E9153"/>
      </a:accent6>
      <a:hlink>
        <a:srgbClr val="D357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Words>
  <Application>WPS Presentation</Application>
  <PresentationFormat/>
  <Paragraphs>84</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Arial</vt:lpstr>
      <vt:lpstr>Yeseva One</vt:lpstr>
      <vt:lpstr>Raleway</vt:lpstr>
      <vt:lpstr>Microsoft YaHei</vt:lpstr>
      <vt:lpstr>Arial Unicode MS</vt:lpstr>
      <vt:lpstr>Tết: Vietnamese Lunar New Year by Slidesgo</vt:lpstr>
      <vt:lpstr>Tet Holiday In My Hometown</vt:lpstr>
      <vt:lpstr>Clothes</vt:lpstr>
      <vt:lpstr>I.</vt:lpstr>
      <vt:lpstr>I. Activiti</vt:lpstr>
      <vt:lpstr>I. Activiti</vt:lpstr>
      <vt:lpstr>I. Activiti</vt:lpstr>
      <vt:lpstr>II.</vt:lpstr>
      <vt:lpstr>II. Food</vt:lpstr>
      <vt:lpstr>II. Food</vt:lpstr>
      <vt:lpstr>II. Food</vt:lpstr>
      <vt:lpstr>III.</vt:lpstr>
      <vt:lpstr>III. Decor</vt:lpstr>
      <vt:lpstr>III. Decor</vt:lpstr>
      <vt:lpstr>IV.</vt:lpstr>
      <vt:lpstr>IV. Clothes</vt:lpstr>
      <vt:lpstr>IV. Clothes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 Holiday In My Hometown</dc:title>
  <dc:creator/>
  <cp:lastModifiedBy>DELL</cp:lastModifiedBy>
  <cp:revision>6</cp:revision>
  <dcterms:created xsi:type="dcterms:W3CDTF">2023-10-02T05:17:00Z</dcterms:created>
  <dcterms:modified xsi:type="dcterms:W3CDTF">2023-10-02T06:19:35Z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0178391CB2A84EB884F996A9FBB5D04C_12</vt:lpwstr>
  </property>
  <property fmtid="{D5CDD505-2E9C-101B-9397-08002B2CF9AE}" pid="3" name="KSOProductBuildVer">
    <vt:lpwstr>1033-12.2.0.13215</vt:lpwstr>
  </property>
</Properties>
</file>