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5" r:id="rId3"/>
    <p:sldId id="266" r:id="rId4"/>
    <p:sldId id="258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8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5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9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5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8074-A2F8-4B5C-BA77-B6C363B3A4E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ECBCD6-80B3-4B31-B549-8D0CBA8F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B77C-8C22-45DF-BAF0-BC157B111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133" y="497580"/>
            <a:ext cx="5002635" cy="1127255"/>
          </a:xfrm>
        </p:spPr>
        <p:txBody>
          <a:bodyPr/>
          <a:lstStyle/>
          <a:p>
            <a:r>
              <a:rPr lang="en-US" b="1" dirty="0"/>
              <a:t>  ORIGAMI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72179-7D30-46A4-8629-F8566850A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119" y="2122415"/>
            <a:ext cx="9144000" cy="3674377"/>
          </a:xfrm>
        </p:spPr>
        <p:txBody>
          <a:bodyPr>
            <a:normAutofit/>
          </a:bodyPr>
          <a:lstStyle/>
          <a:p>
            <a:r>
              <a:rPr lang="en-US" sz="1800" b="1" dirty="0"/>
              <a:t>                           Ng</a:t>
            </a:r>
            <a:r>
              <a:rPr lang="vi-VN" sz="1800" b="1" dirty="0"/>
              <a:t>ư</a:t>
            </a:r>
            <a:r>
              <a:rPr lang="en-US" b="1" dirty="0" err="1"/>
              <a:t>ời</a:t>
            </a:r>
            <a:r>
              <a:rPr lang="en-US" b="1" dirty="0"/>
              <a:t> H</a:t>
            </a:r>
            <a:r>
              <a:rPr lang="vi-VN" b="1" dirty="0"/>
              <a:t>Ư</a:t>
            </a:r>
            <a:r>
              <a:rPr lang="en-US" b="1" dirty="0"/>
              <a:t>ỚNG </a:t>
            </a:r>
            <a:r>
              <a:rPr lang="en-US" b="1" dirty="0" err="1"/>
              <a:t>Dẫn</a:t>
            </a:r>
            <a:r>
              <a:rPr lang="en-US" b="1" dirty="0"/>
              <a:t>:  Tr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</a:t>
            </a:r>
            <a:r>
              <a:rPr lang="en-US" b="1" dirty="0" err="1"/>
              <a:t>KHắc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endParaRPr lang="en-US" sz="1800" b="1" dirty="0"/>
          </a:p>
          <a:p>
            <a:r>
              <a:rPr lang="en-US" sz="1800" b="1" dirty="0"/>
              <a:t>                                                  Class:C1908I3</a:t>
            </a:r>
          </a:p>
          <a:p>
            <a:endParaRPr lang="en-US" sz="1800" b="1" dirty="0"/>
          </a:p>
          <a:p>
            <a:r>
              <a:rPr lang="en-US" sz="1800" b="1" dirty="0"/>
              <a:t>                                                      MEMBERS</a:t>
            </a:r>
          </a:p>
          <a:p>
            <a:r>
              <a:rPr lang="en-US" sz="1400" b="1" dirty="0"/>
              <a:t>                                                                      Lê </a:t>
            </a:r>
            <a:r>
              <a:rPr lang="en-US" sz="1400" b="1" dirty="0" err="1"/>
              <a:t>Thị</a:t>
            </a:r>
            <a:r>
              <a:rPr lang="en-US" sz="1400" b="1" dirty="0"/>
              <a:t> </a:t>
            </a:r>
            <a:r>
              <a:rPr lang="en-US" sz="1400" b="1" dirty="0" err="1"/>
              <a:t>Tân</a:t>
            </a:r>
            <a:endParaRPr lang="en-US" sz="1400" b="1" dirty="0"/>
          </a:p>
          <a:p>
            <a:r>
              <a:rPr lang="en-US" sz="1400" b="1" dirty="0"/>
              <a:t>                                                                      </a:t>
            </a:r>
            <a:r>
              <a:rPr lang="en-US" sz="1400" b="1" dirty="0" err="1"/>
              <a:t>Hà</a:t>
            </a:r>
            <a:r>
              <a:rPr lang="en-US" sz="1400" b="1" dirty="0"/>
              <a:t> </a:t>
            </a:r>
            <a:r>
              <a:rPr lang="en-US" sz="1400" b="1" dirty="0" err="1"/>
              <a:t>Sĩ</a:t>
            </a:r>
            <a:r>
              <a:rPr lang="en-US" sz="1400" b="1" dirty="0"/>
              <a:t> </a:t>
            </a:r>
            <a:r>
              <a:rPr lang="en-US" sz="1400" b="1" dirty="0" err="1"/>
              <a:t>Thiện</a:t>
            </a:r>
            <a:endParaRPr lang="en-US" sz="1400" b="1" dirty="0"/>
          </a:p>
          <a:p>
            <a:r>
              <a:rPr lang="en-US" sz="1400" b="1" dirty="0"/>
              <a:t>                                                                      Lê </a:t>
            </a:r>
            <a:r>
              <a:rPr lang="en-US" sz="1400" b="1" dirty="0" err="1"/>
              <a:t>Thị</a:t>
            </a:r>
            <a:r>
              <a:rPr lang="en-US" sz="1400" b="1" dirty="0"/>
              <a:t> T</a:t>
            </a:r>
            <a:r>
              <a:rPr lang="vi-VN" sz="1400" b="1" dirty="0"/>
              <a:t>ư</a:t>
            </a:r>
            <a:r>
              <a:rPr lang="en-US" sz="1400" b="1" dirty="0" err="1"/>
              <a:t>ờng</a:t>
            </a:r>
            <a:r>
              <a:rPr lang="en-US" sz="1400" b="1" dirty="0"/>
              <a:t> </a:t>
            </a:r>
            <a:r>
              <a:rPr lang="en-US" sz="1400" b="1" dirty="0" err="1"/>
              <a:t>Vy</a:t>
            </a:r>
            <a:endParaRPr lang="en-US" sz="1400" b="1" dirty="0"/>
          </a:p>
          <a:p>
            <a:r>
              <a:rPr lang="en-US" sz="1400" b="1" dirty="0"/>
              <a:t>                                                                      </a:t>
            </a:r>
            <a:r>
              <a:rPr lang="en-US" sz="1400" b="1" dirty="0" err="1"/>
              <a:t>Đặng</a:t>
            </a:r>
            <a:r>
              <a:rPr lang="en-US" sz="1400" b="1" dirty="0"/>
              <a:t> </a:t>
            </a:r>
            <a:r>
              <a:rPr lang="en-US" sz="1400" b="1" dirty="0" err="1"/>
              <a:t>Bình</a:t>
            </a:r>
            <a:r>
              <a:rPr lang="en-US" sz="1400" b="1" dirty="0"/>
              <a:t> S</a:t>
            </a:r>
            <a:r>
              <a:rPr lang="vi-VN" sz="1400" b="1" dirty="0"/>
              <a:t>ơ</a:t>
            </a:r>
            <a:r>
              <a:rPr lang="en-US" sz="1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45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5922-2D4B-4064-BFC1-4928C25A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88231"/>
            <a:ext cx="9603275" cy="1049235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vi-VN" dirty="0"/>
              <a:t>Đặc tả yêu cầu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2E73-A471-4BAA-93B5-036E9908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4" y="1869921"/>
            <a:ext cx="9603275" cy="34506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vi-VN" dirty="0"/>
          </a:p>
          <a:p>
            <a:r>
              <a:rPr lang="vi-VN" sz="7200" dirty="0"/>
              <a:t>Trang web sẽ được thực hiện dựa trên các yêu cầu :</a:t>
            </a:r>
          </a:p>
          <a:p>
            <a:r>
              <a:rPr lang="vi-VN" sz="7200" dirty="0"/>
              <a:t>1. Trang chủ mô tả các từ khóa và làm nổi bật các thiết kế Origami với tất cả các mục liên quan</a:t>
            </a:r>
          </a:p>
          <a:p>
            <a:r>
              <a:rPr lang="vi-VN" sz="7200" dirty="0"/>
              <a:t>2. Cung cấp thông tin ngăn gọn về Origami từ lịch sử đến sự phát triển,vv …</a:t>
            </a:r>
          </a:p>
          <a:p>
            <a:r>
              <a:rPr lang="vi-VN" sz="7200" dirty="0"/>
              <a:t>3. Thực hiện một menu với các tùy chọn cần thiết</a:t>
            </a:r>
          </a:p>
          <a:p>
            <a:r>
              <a:rPr lang="vi-VN" sz="7200" dirty="0"/>
              <a:t>4. Các loại hình cần thiết ( hình thức và phong cách ) – có thể dễ dàng cho trẻ em và phức tạp đối với người</a:t>
            </a:r>
          </a:p>
          <a:p>
            <a:r>
              <a:rPr lang="vi-VN" sz="7200" dirty="0"/>
              <a:t>lớn tuổi.</a:t>
            </a:r>
          </a:p>
          <a:p>
            <a:r>
              <a:rPr lang="vi-VN" sz="7200" dirty="0"/>
              <a:t>5. Các hạng mục thiết kế (các loại Origami nổi bật) như khuôn mặt, động vật,chim, hoa,vv… – từ 10 hạng</a:t>
            </a:r>
          </a:p>
          <a:p>
            <a:r>
              <a:rPr lang="vi-VN" sz="7200" dirty="0"/>
              <a:t>mục trở lên.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40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6D82-41A7-43AD-9CA0-2786F86B6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46" y="1856341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6. Trang web được thêm vào việc mô tả đúng về các bước thiết kế Oriami và hình ảnh minh họa</a:t>
            </a:r>
          </a:p>
          <a:p>
            <a:r>
              <a:rPr lang="vi-VN" dirty="0"/>
              <a:t>7. Cách thức liên hệ với team thực hiện dự án</a:t>
            </a:r>
          </a:p>
          <a:p>
            <a:r>
              <a:rPr lang="vi-VN" dirty="0"/>
              <a:t>8. Giới thiệu</a:t>
            </a:r>
          </a:p>
          <a:p>
            <a:r>
              <a:rPr lang="vi-VN" dirty="0"/>
              <a:t>9. Mẫu phản hồi dành cho người đọc</a:t>
            </a:r>
          </a:p>
          <a:p>
            <a:r>
              <a:rPr lang="vi-VN" dirty="0"/>
              <a:t>10. Các phần thư viện cần được thêm vào</a:t>
            </a:r>
          </a:p>
          <a:p>
            <a:r>
              <a:rPr lang="vi-VN" dirty="0"/>
              <a:t>11. Sự thống nhất kết hợp màu sắc trong toàn dự án</a:t>
            </a:r>
          </a:p>
          <a:p>
            <a:r>
              <a:rPr lang="vi-VN" dirty="0"/>
              <a:t>12. Điều hướng rõ ràng, trơn tru.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17-F9F9-4362-84B6-6E25243B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4629-E63F-4A13-9620-DED533BB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Admin:</a:t>
            </a:r>
          </a:p>
          <a:p>
            <a:r>
              <a:rPr lang="en-US" sz="1800" dirty="0"/>
              <a:t>_</a:t>
            </a:r>
            <a:r>
              <a:rPr lang="en-US" sz="1800" dirty="0" err="1"/>
              <a:t>login,logout,phân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endParaRPr lang="en-US" sz="1800" dirty="0"/>
          </a:p>
          <a:p>
            <a:r>
              <a:rPr lang="en-US" sz="1800" dirty="0"/>
              <a:t>_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lí</a:t>
            </a:r>
            <a:r>
              <a:rPr lang="en-US" sz="1800" dirty="0"/>
              <a:t> Products</a:t>
            </a:r>
          </a:p>
          <a:p>
            <a:r>
              <a:rPr lang="en-US" sz="1800" dirty="0"/>
              <a:t>_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Lí</a:t>
            </a:r>
            <a:r>
              <a:rPr lang="en-US" sz="1800" dirty="0"/>
              <a:t> user</a:t>
            </a:r>
          </a:p>
          <a:p>
            <a:r>
              <a:rPr lang="en-US" dirty="0"/>
              <a:t>Customer:</a:t>
            </a:r>
          </a:p>
          <a:p>
            <a:r>
              <a:rPr lang="en-US" sz="1800" dirty="0"/>
              <a:t>_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Origami</a:t>
            </a:r>
          </a:p>
          <a:p>
            <a:r>
              <a:rPr lang="en-US" sz="1800" dirty="0"/>
              <a:t>_</a:t>
            </a:r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mình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thích</a:t>
            </a:r>
            <a:endParaRPr lang="en-US" sz="1800" dirty="0"/>
          </a:p>
          <a:p>
            <a:r>
              <a:rPr lang="en-US" sz="1800" dirty="0"/>
              <a:t>_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gấp</a:t>
            </a:r>
            <a:r>
              <a:rPr lang="en-US" sz="1800" dirty="0"/>
              <a:t> Origami</a:t>
            </a:r>
          </a:p>
        </p:txBody>
      </p:sp>
    </p:spTree>
    <p:extLst>
      <p:ext uri="{BB962C8B-B14F-4D97-AF65-F5344CB8AC3E}">
        <p14:creationId xmlns:p14="http://schemas.microsoft.com/office/powerpoint/2010/main" val="168277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0574-CAEE-43E9-AEFA-6F4550C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02A66-7A7C-472E-B9B9-5B120DE25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81" y="637563"/>
            <a:ext cx="9057237" cy="5237396"/>
          </a:xfrm>
        </p:spPr>
      </p:pic>
    </p:spTree>
    <p:extLst>
      <p:ext uri="{BB962C8B-B14F-4D97-AF65-F5344CB8AC3E}">
        <p14:creationId xmlns:p14="http://schemas.microsoft.com/office/powerpoint/2010/main" val="189038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FF63-2DDE-4173-88D3-CFA53800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9F2C-F0F5-4BD6-9091-EE68C944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5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</TotalTime>
  <Words>304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  ORIGAMI</vt:lpstr>
      <vt:lpstr>                             Đặc tả yêu cầu </vt:lpstr>
      <vt:lpstr>PowerPoint Presentation</vt:lpstr>
      <vt:lpstr>                              Chức Năng</vt:lpstr>
      <vt:lpstr>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</dc:title>
  <dc:creator>Admin</dc:creator>
  <cp:lastModifiedBy>Admin</cp:lastModifiedBy>
  <cp:revision>11</cp:revision>
  <dcterms:created xsi:type="dcterms:W3CDTF">2020-06-24T07:19:49Z</dcterms:created>
  <dcterms:modified xsi:type="dcterms:W3CDTF">2020-06-25T14:37:34Z</dcterms:modified>
</cp:coreProperties>
</file>