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Periodic Table Of Elements</a:t>
            </a:r>
            <a:br>
              <a:rPr lang="en-US" dirty="0" smtClean="0"/>
            </a:br>
            <a:r>
              <a:rPr lang="en-US" dirty="0" smtClean="0"/>
              <a:t>seminar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Anh Dang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periodic table of elements interface will be created using SQLite and python </a:t>
            </a:r>
            <a:r>
              <a:rPr lang="en-US" dirty="0" smtClean="0"/>
              <a:t>2.0 and </a:t>
            </a:r>
            <a:r>
              <a:rPr lang="en-US" smtClean="0"/>
              <a:t>tkinter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ableofel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97" y="2882125"/>
            <a:ext cx="4748601" cy="32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students to have easy access to information on each element</a:t>
            </a:r>
          </a:p>
          <a:p>
            <a:r>
              <a:rPr lang="en-US" dirty="0" smtClean="0"/>
              <a:t>I want be done with researching and inputting the data in 3 weeks</a:t>
            </a:r>
          </a:p>
          <a:p>
            <a:r>
              <a:rPr lang="en-US" dirty="0" smtClean="0"/>
              <a:t>After inputting the data, I will write the codes for python for the interactions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animation when the area is clicked on</a:t>
            </a:r>
          </a:p>
          <a:p>
            <a:r>
              <a:rPr lang="en-US" dirty="0" smtClean="0"/>
              <a:t>Refreshing my knowledge on python</a:t>
            </a:r>
          </a:p>
          <a:p>
            <a:r>
              <a:rPr lang="en-US" dirty="0" smtClean="0"/>
              <a:t>Get used to </a:t>
            </a:r>
            <a:r>
              <a:rPr lang="en-US" smtClean="0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Picture 5" descr="tableofel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5" y="1530101"/>
            <a:ext cx="4748601" cy="3244038"/>
          </a:xfrm>
          <a:prstGeom prst="rect">
            <a:avLst/>
          </a:prstGeom>
        </p:spPr>
      </p:pic>
      <p:pic>
        <p:nvPicPr>
          <p:cNvPr id="5" name="Content Placeholder 4" descr="cursor.psd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8" b="15268"/>
          <a:stretch>
            <a:fillRect/>
          </a:stretch>
        </p:blipFill>
        <p:spPr>
          <a:xfrm>
            <a:off x="-1196029" y="787003"/>
            <a:ext cx="4624458" cy="2543274"/>
          </a:xfrm>
        </p:spPr>
      </p:pic>
      <p:sp>
        <p:nvSpPr>
          <p:cNvPr id="7" name="TextBox 6"/>
          <p:cNvSpPr txBox="1"/>
          <p:nvPr/>
        </p:nvSpPr>
        <p:spPr>
          <a:xfrm>
            <a:off x="5644443" y="1530101"/>
            <a:ext cx="32596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 user clicks on the coordinate on the periodic table, a pop up comes up and reveals the information of that element 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32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put all the data of each element in SQLite</a:t>
            </a:r>
          </a:p>
          <a:p>
            <a:r>
              <a:rPr lang="en-US" dirty="0" smtClean="0"/>
              <a:t>I will use python to get the user interface</a:t>
            </a:r>
          </a:p>
          <a:p>
            <a:r>
              <a:rPr lang="en-US" dirty="0" smtClean="0"/>
              <a:t>When the coordinates of the element is clicked on, I will pull out all the information that in stored in the database and output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34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273</TotalTime>
  <Words>157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Periodic Table Of Elements seminar project</vt:lpstr>
      <vt:lpstr>Overview</vt:lpstr>
      <vt:lpstr>Goals</vt:lpstr>
      <vt:lpstr>Difficulties</vt:lpstr>
      <vt:lpstr>Interface</vt:lpstr>
      <vt:lpstr>How the codes interact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Table Of Elements</dc:title>
  <dc:creator>Anh Dang</dc:creator>
  <cp:lastModifiedBy>Anh Dang</cp:lastModifiedBy>
  <cp:revision>6</cp:revision>
  <dcterms:created xsi:type="dcterms:W3CDTF">2016-02-24T02:41:14Z</dcterms:created>
  <dcterms:modified xsi:type="dcterms:W3CDTF">2016-02-24T15:23:35Z</dcterms:modified>
</cp:coreProperties>
</file>