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1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06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1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60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19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1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91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91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1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000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32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7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01E2-0FCE-48BC-BF8D-40D41A10B070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08EA-3E9F-4B11-A9B9-0BA378514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96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642918"/>
            <a:ext cx="3386134" cy="742954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原因分析</a:t>
            </a:r>
            <a:endParaRPr 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42844" y="3429000"/>
            <a:ext cx="2016224" cy="6506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170000"/>
              </a:lnSpc>
              <a:spcBef>
                <a:spcPct val="20000"/>
              </a:spcBef>
              <a:defRPr/>
            </a:pPr>
            <a:r>
              <a:rPr lang="ja-JP" altLang="en-US" dirty="0">
                <a:solidFill>
                  <a:schemeClr val="tx1"/>
                </a:solidFill>
              </a:rPr>
              <a:t>駅のトイレが</a:t>
            </a:r>
            <a:r>
              <a:rPr lang="ja-JP" altLang="en-US" dirty="0" smtClean="0">
                <a:solidFill>
                  <a:schemeClr val="tx1"/>
                </a:solidFill>
              </a:rPr>
              <a:t>汚い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15008" y="5143512"/>
            <a:ext cx="2507100" cy="4286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170000"/>
              </a:lnSpc>
              <a:spcBef>
                <a:spcPct val="20000"/>
              </a:spcBef>
              <a:defRPr/>
            </a:pPr>
            <a:r>
              <a:rPr lang="ja-JP" altLang="en-US" smtClean="0">
                <a:solidFill>
                  <a:schemeClr val="tx1"/>
                </a:solidFill>
              </a:rPr>
              <a:t>汚</a:t>
            </a:r>
            <a:r>
              <a:rPr lang="ja-JP" altLang="en-US" dirty="0">
                <a:solidFill>
                  <a:schemeClr val="tx1"/>
                </a:solidFill>
              </a:rPr>
              <a:t>く</a:t>
            </a:r>
            <a:r>
              <a:rPr lang="ja-JP" altLang="en-US">
                <a:solidFill>
                  <a:schemeClr val="tx1"/>
                </a:solidFill>
              </a:rPr>
              <a:t>使</a:t>
            </a:r>
            <a:r>
              <a:rPr lang="ja-JP" altLang="en-US" smtClean="0">
                <a:solidFill>
                  <a:schemeClr val="tx1"/>
                </a:solidFill>
              </a:rPr>
              <a:t>う</a:t>
            </a:r>
            <a:r>
              <a:rPr lang="ja-JP" altLang="en-US" smtClean="0">
                <a:solidFill>
                  <a:schemeClr val="tx1"/>
                </a:solidFill>
              </a:rPr>
              <a:t>人がいる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715008" y="3143248"/>
            <a:ext cx="2507100" cy="436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170000"/>
              </a:lnSpc>
              <a:spcBef>
                <a:spcPct val="20000"/>
              </a:spcBef>
              <a:defRPr/>
            </a:pPr>
            <a:r>
              <a:rPr lang="ja-JP" altLang="en-US" dirty="0">
                <a:solidFill>
                  <a:schemeClr val="tx1"/>
                </a:solidFill>
              </a:rPr>
              <a:t>ちゃんと掃除してない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643570" y="1928802"/>
            <a:ext cx="2571768" cy="3917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170000"/>
              </a:lnSpc>
              <a:spcBef>
                <a:spcPct val="20000"/>
              </a:spcBef>
              <a:defRPr/>
            </a:pPr>
            <a:r>
              <a:rPr lang="ja-JP" altLang="en-US" smtClean="0">
                <a:solidFill>
                  <a:schemeClr val="tx1"/>
                </a:solidFill>
              </a:rPr>
              <a:t>設備の老</a:t>
            </a:r>
            <a:r>
              <a:rPr lang="ja-JP" altLang="en-US" smtClean="0">
                <a:solidFill>
                  <a:schemeClr val="tx1"/>
                </a:solidFill>
              </a:rPr>
              <a:t>朽</a:t>
            </a:r>
            <a:r>
              <a:rPr lang="ja-JP" altLang="en-US" smtClean="0">
                <a:solidFill>
                  <a:schemeClr val="tx1"/>
                </a:solidFill>
              </a:rPr>
              <a:t>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715008" y="4429132"/>
            <a:ext cx="2507100" cy="430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170000"/>
              </a:lnSpc>
              <a:spcBef>
                <a:spcPct val="20000"/>
              </a:spcBef>
              <a:defRPr/>
            </a:pPr>
            <a:r>
              <a:rPr lang="ja-JP" altLang="en-US" smtClean="0">
                <a:solidFill>
                  <a:schemeClr val="tx1"/>
                </a:solidFill>
              </a:rPr>
              <a:t>利用者</a:t>
            </a:r>
            <a:r>
              <a:rPr lang="ja-JP" altLang="en-US" smtClean="0">
                <a:solidFill>
                  <a:schemeClr val="tx1"/>
                </a:solidFill>
              </a:rPr>
              <a:t>の</a:t>
            </a:r>
            <a:r>
              <a:rPr lang="ja-JP" altLang="en-US" smtClean="0">
                <a:solidFill>
                  <a:schemeClr val="tx1"/>
                </a:solidFill>
              </a:rPr>
              <a:t>意識が低い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2159068" y="1714488"/>
            <a:ext cx="2817206" cy="2039830"/>
            <a:chOff x="1990730" y="2551862"/>
            <a:chExt cx="2817206" cy="2039830"/>
          </a:xfrm>
        </p:grpSpPr>
        <p:sp>
          <p:nvSpPr>
            <p:cNvPr id="17" name="正方形/長方形 16"/>
            <p:cNvSpPr/>
            <p:nvPr/>
          </p:nvSpPr>
          <p:spPr>
            <a:xfrm>
              <a:off x="2546274" y="2551862"/>
              <a:ext cx="2261662" cy="606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公衆トイレ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線コネクタ 3"/>
            <p:cNvCxnSpPr>
              <a:stCxn id="13" idx="3"/>
              <a:endCxn id="17" idx="1"/>
            </p:cNvCxnSpPr>
            <p:nvPr/>
          </p:nvCxnSpPr>
          <p:spPr>
            <a:xfrm flipV="1">
              <a:off x="1990730" y="2854882"/>
              <a:ext cx="555544" cy="1736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2159068" y="3429000"/>
            <a:ext cx="2805236" cy="650636"/>
            <a:chOff x="2084210" y="3830932"/>
            <a:chExt cx="2805236" cy="650636"/>
          </a:xfrm>
        </p:grpSpPr>
        <p:sp>
          <p:nvSpPr>
            <p:cNvPr id="11" name="正方形/長方形 10"/>
            <p:cNvSpPr/>
            <p:nvPr/>
          </p:nvSpPr>
          <p:spPr>
            <a:xfrm>
              <a:off x="2627784" y="3830932"/>
              <a:ext cx="2261662" cy="65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170000"/>
                </a:lnSpc>
                <a:spcBef>
                  <a:spcPct val="20000"/>
                </a:spcBef>
                <a:defRPr/>
              </a:pPr>
              <a:r>
                <a:rPr lang="ja-JP" altLang="en-US" dirty="0" smtClean="0">
                  <a:solidFill>
                    <a:schemeClr val="tx1"/>
                  </a:solidFill>
                </a:rPr>
                <a:t>清掃</a:t>
              </a:r>
              <a:r>
                <a:rPr lang="ja-JP" altLang="en-US" dirty="0">
                  <a:solidFill>
                    <a:schemeClr val="tx1"/>
                  </a:solidFill>
                </a:rPr>
                <a:t>不足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コネクタ 5"/>
            <p:cNvCxnSpPr>
              <a:stCxn id="13" idx="3"/>
              <a:endCxn id="11" idx="1"/>
            </p:cNvCxnSpPr>
            <p:nvPr/>
          </p:nvCxnSpPr>
          <p:spPr>
            <a:xfrm>
              <a:off x="2084210" y="4156250"/>
              <a:ext cx="543574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/>
          <p:cNvGrpSpPr/>
          <p:nvPr/>
        </p:nvGrpSpPr>
        <p:grpSpPr>
          <a:xfrm>
            <a:off x="2159068" y="3754318"/>
            <a:ext cx="2747379" cy="2173962"/>
            <a:chOff x="2159068" y="3754318"/>
            <a:chExt cx="2747379" cy="2173962"/>
          </a:xfrm>
        </p:grpSpPr>
        <p:sp>
          <p:nvSpPr>
            <p:cNvPr id="12" name="正方形/長方形 11"/>
            <p:cNvSpPr/>
            <p:nvPr/>
          </p:nvSpPr>
          <p:spPr>
            <a:xfrm>
              <a:off x="2644785" y="5277644"/>
              <a:ext cx="2261662" cy="650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170000"/>
                </a:lnSpc>
                <a:spcBef>
                  <a:spcPct val="20000"/>
                </a:spcBef>
                <a:defRPr/>
              </a:pPr>
              <a:r>
                <a:rPr lang="ja-JP" altLang="en-US" smtClean="0">
                  <a:solidFill>
                    <a:schemeClr val="tx1"/>
                  </a:solidFill>
                </a:rPr>
                <a:t>利用者のマナー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コネクタ 7"/>
            <p:cNvCxnSpPr>
              <a:stCxn id="13" idx="3"/>
              <a:endCxn id="12" idx="1"/>
            </p:cNvCxnSpPr>
            <p:nvPr/>
          </p:nvCxnSpPr>
          <p:spPr>
            <a:xfrm>
              <a:off x="2159068" y="3754318"/>
              <a:ext cx="485717" cy="18486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76274" y="1071546"/>
            <a:ext cx="3239064" cy="945962"/>
            <a:chOff x="5043933" y="1411636"/>
            <a:chExt cx="3239064" cy="945962"/>
          </a:xfrm>
        </p:grpSpPr>
        <p:sp>
          <p:nvSpPr>
            <p:cNvPr id="9" name="正方形/長方形 8"/>
            <p:cNvSpPr/>
            <p:nvPr/>
          </p:nvSpPr>
          <p:spPr>
            <a:xfrm>
              <a:off x="5706481" y="1411636"/>
              <a:ext cx="2576516" cy="4631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使う人が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多い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コネクタ 19"/>
            <p:cNvCxnSpPr>
              <a:stCxn id="17" idx="3"/>
              <a:endCxn id="9" idx="1"/>
            </p:cNvCxnSpPr>
            <p:nvPr/>
          </p:nvCxnSpPr>
          <p:spPr>
            <a:xfrm flipV="1">
              <a:off x="5043933" y="1643218"/>
              <a:ext cx="662548" cy="7143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正方形/長方形 13"/>
          <p:cNvSpPr/>
          <p:nvPr/>
        </p:nvSpPr>
        <p:spPr>
          <a:xfrm>
            <a:off x="5715008" y="5786454"/>
            <a:ext cx="2507100" cy="928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170000"/>
              </a:lnSpc>
              <a:spcBef>
                <a:spcPct val="20000"/>
              </a:spcBef>
              <a:defRPr/>
            </a:pPr>
            <a:r>
              <a:rPr lang="ja-JP" altLang="en-US" smtClean="0">
                <a:solidFill>
                  <a:schemeClr val="tx1"/>
                </a:solidFill>
              </a:rPr>
              <a:t>一部の利用者がトイレのマナーを守らない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2" idx="3"/>
            <a:endCxn id="18" idx="1"/>
          </p:cNvCxnSpPr>
          <p:nvPr/>
        </p:nvCxnSpPr>
        <p:spPr>
          <a:xfrm flipV="1">
            <a:off x="4906447" y="4644278"/>
            <a:ext cx="808561" cy="95868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3"/>
            <a:endCxn id="14" idx="1"/>
          </p:cNvCxnSpPr>
          <p:nvPr/>
        </p:nvCxnSpPr>
        <p:spPr>
          <a:xfrm flipV="1">
            <a:off x="4906447" y="5357826"/>
            <a:ext cx="808561" cy="24513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21" idx="1"/>
          </p:cNvCxnSpPr>
          <p:nvPr/>
        </p:nvCxnSpPr>
        <p:spPr>
          <a:xfrm>
            <a:off x="4906447" y="5602962"/>
            <a:ext cx="808561" cy="64783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17"/>
          <p:cNvSpPr/>
          <p:nvPr/>
        </p:nvSpPr>
        <p:spPr>
          <a:xfrm>
            <a:off x="5715008" y="3786190"/>
            <a:ext cx="2507100" cy="4302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lnSpc>
                <a:spcPct val="170000"/>
              </a:lnSpc>
              <a:spcBef>
                <a:spcPct val="20000"/>
              </a:spcBef>
              <a:defRPr/>
            </a:pPr>
            <a:r>
              <a:rPr lang="ja-JP" altLang="en-US" smtClean="0">
                <a:solidFill>
                  <a:schemeClr val="tx1"/>
                </a:solidFill>
              </a:rPr>
              <a:t>清掃用具と資材の不足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16" idx="1"/>
            <a:endCxn id="17" idx="3"/>
          </p:cNvCxnSpPr>
          <p:nvPr/>
        </p:nvCxnSpPr>
        <p:spPr>
          <a:xfrm rot="10800000">
            <a:off x="4976274" y="2017509"/>
            <a:ext cx="667296" cy="1071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3"/>
            <a:endCxn id="15" idx="1"/>
          </p:cNvCxnSpPr>
          <p:nvPr/>
        </p:nvCxnSpPr>
        <p:spPr>
          <a:xfrm flipV="1">
            <a:off x="4964304" y="3361409"/>
            <a:ext cx="750704" cy="39290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31" idx="1"/>
          </p:cNvCxnSpPr>
          <p:nvPr/>
        </p:nvCxnSpPr>
        <p:spPr>
          <a:xfrm>
            <a:off x="4964304" y="3754318"/>
            <a:ext cx="750704" cy="24701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96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原因分析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原因分析</dc:title>
  <dc:creator>user</dc:creator>
  <cp:lastModifiedBy>user</cp:lastModifiedBy>
  <cp:revision>25</cp:revision>
  <dcterms:created xsi:type="dcterms:W3CDTF">2023-09-03T13:17:43Z</dcterms:created>
  <dcterms:modified xsi:type="dcterms:W3CDTF">2023-09-05T15:17:00Z</dcterms:modified>
</cp:coreProperties>
</file>