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293-9DB7-4892-BF9C-6D0AAC70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CF9CD-D490-4E9B-BFC5-4E83D949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9420-1824-4E71-8702-4EC8F5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7906-3D3C-4656-9D3E-401021E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1CC3-0913-46D5-8C4E-EFB97B1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BDAC-DF6B-428F-B20F-CC5F6C62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F165B-1F85-4DE2-8142-6699936A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E547-E4C0-4723-8DA9-FCFFDE63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8D4F-F844-46B2-B6C8-AA95548F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3C48-345C-464F-BF37-FE36806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F45D7-3B21-435A-84CE-043072722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662A5-0BEC-4D00-9C49-FBA9BA54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1A52-7759-453F-AFA6-6B9BBA56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0374-E2DF-4269-8379-B4344768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1A7E-B71F-49EC-80AD-EECC6FB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891-34CC-4367-8C1B-7041859A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E93C-0949-40A7-9488-4B26162A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8483-C9BF-4318-9221-27E9513B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C586-B208-4D1C-94CB-C925EB12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CE32-7A49-4B1A-AB82-77B2E8BC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E1EF-0577-4A5C-AF9C-8C6C7FC1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D2AA-6399-4ED2-8A96-B32EDB35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D6D4-BF5C-4937-8A1A-084EA7E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9B46-9499-4A67-BCE6-C575BF49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7BDF-A3B5-4D66-98BA-DED9092F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CF4A-C70E-4E7A-9DFC-8E656FD1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474-0538-40A1-9F5C-4096D49B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88F7-91FC-4F8A-B68F-5B830FDB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BA47-F7A6-4879-8391-DF43E0B6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F636-37CD-46F8-B823-60C7AFB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616E-91D3-4BA5-93DD-14121AA0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2C5-3657-431B-966B-F7C21DB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04DC-1D14-4933-9216-CF506405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5186-2A9B-45E8-A215-2E62A976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6850B-96E0-456F-B73E-793208F3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F33C8-9FAC-4B27-86CF-E55D84CFC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91B0A-0017-45E3-99E5-60452264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661E-DA01-4729-ADDE-1B1BF5A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64911-AD07-4DD2-8B76-8E959310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9341-39AB-4A7F-9B9B-75C916DC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6290D-88EB-4A91-8500-5072305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5490E-2224-4DFA-9E46-455799EC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605A8-5F36-4C2E-8335-1E170C08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C9C34-0C5B-4382-AA2C-C3562EAA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03335-8557-4087-8B9F-D3718F5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E46F-63E6-4CEE-A01A-BA0C1EE1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7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DC-5B38-4FD2-8596-80A12C9D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9F3E-3DAE-4011-BCE5-04C27D9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44E1-F413-4528-AC87-5A64A7E5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230D-BB33-4EDE-99FD-99805DA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7723-F7F0-4FF8-9EC4-B62CCB1D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69D4-4DC3-4201-B60C-43B7AA9F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2539-FB8D-496B-9A26-853634D7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D994-30D9-4295-BE72-88D869A3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99093-2BE4-4199-9F16-1CC38DC4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F618F-60AA-47FC-86A2-C6656BB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F504-D64A-4AE5-9C93-E3C9540C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28F0-6164-40C8-B89D-DB54E78A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DEB3-AA5E-4788-ABE5-03C55C9C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AED8-C64E-4EA2-9A17-234A2D1E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FCE5-811F-4BB1-93DD-84207387E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2BB4-C14D-4171-9ECB-9576533FCCE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E9A9-6D73-45FD-95A0-F8E4E727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0409-F57A-47B0-A2BA-75722E664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6CAD-B668-47CC-8EB0-240C2A8A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9DCF0B-C8BE-420A-B408-4CCAC9D90032}"/>
              </a:ext>
            </a:extLst>
          </p:cNvPr>
          <p:cNvSpPr/>
          <p:nvPr/>
        </p:nvSpPr>
        <p:spPr>
          <a:xfrm>
            <a:off x="3339549" y="1060174"/>
            <a:ext cx="1828800" cy="1828800"/>
          </a:xfrm>
          <a:prstGeom prst="ellipse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9247D-00C7-4573-938F-78E30318F92E}"/>
              </a:ext>
            </a:extLst>
          </p:cNvPr>
          <p:cNvSpPr/>
          <p:nvPr/>
        </p:nvSpPr>
        <p:spPr>
          <a:xfrm>
            <a:off x="4267200" y="2650435"/>
            <a:ext cx="1828800" cy="1828800"/>
          </a:xfrm>
          <a:prstGeom prst="ellipse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D0D4C-DD3A-4EE1-A389-F953765296B0}"/>
              </a:ext>
            </a:extLst>
          </p:cNvPr>
          <p:cNvCxnSpPr>
            <a:cxnSpLocks/>
          </p:cNvCxnSpPr>
          <p:nvPr/>
        </p:nvCxnSpPr>
        <p:spPr>
          <a:xfrm>
            <a:off x="4253949" y="1056987"/>
            <a:ext cx="0" cy="2865656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25D15-A6B3-4DF3-BAA4-6CE3A44D24E6}"/>
              </a:ext>
            </a:extLst>
          </p:cNvPr>
          <p:cNvCxnSpPr>
            <a:cxnSpLocks/>
          </p:cNvCxnSpPr>
          <p:nvPr/>
        </p:nvCxnSpPr>
        <p:spPr>
          <a:xfrm>
            <a:off x="5181600" y="1351722"/>
            <a:ext cx="0" cy="3135670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E40FB4-7175-441E-A3CC-B9AAF27932F5}"/>
              </a:ext>
            </a:extLst>
          </p:cNvPr>
          <p:cNvCxnSpPr>
            <a:cxnSpLocks/>
          </p:cNvCxnSpPr>
          <p:nvPr/>
        </p:nvCxnSpPr>
        <p:spPr>
          <a:xfrm rot="16200000">
            <a:off x="4253949" y="1056988"/>
            <a:ext cx="0" cy="1835174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8EAD4-EDF1-46D8-ADF3-7552411B5055}"/>
              </a:ext>
            </a:extLst>
          </p:cNvPr>
          <p:cNvCxnSpPr>
            <a:cxnSpLocks/>
          </p:cNvCxnSpPr>
          <p:nvPr/>
        </p:nvCxnSpPr>
        <p:spPr>
          <a:xfrm rot="16200000">
            <a:off x="5181600" y="2647249"/>
            <a:ext cx="0" cy="1835174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F41128-1BD1-41C2-A771-229548B9DEE9}"/>
              </a:ext>
            </a:extLst>
          </p:cNvPr>
          <p:cNvCxnSpPr>
            <a:cxnSpLocks/>
          </p:cNvCxnSpPr>
          <p:nvPr/>
        </p:nvCxnSpPr>
        <p:spPr>
          <a:xfrm flipV="1">
            <a:off x="5181600" y="1643270"/>
            <a:ext cx="0" cy="19215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2D6E7-0C53-4E7A-824F-AB2A777B2804}"/>
              </a:ext>
            </a:extLst>
          </p:cNvPr>
          <p:cNvCxnSpPr>
            <a:cxnSpLocks/>
          </p:cNvCxnSpPr>
          <p:nvPr/>
        </p:nvCxnSpPr>
        <p:spPr>
          <a:xfrm>
            <a:off x="3796744" y="1193800"/>
            <a:ext cx="1384856" cy="2371035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AA3188-47F1-4FC3-88EE-FF2C8751C638}"/>
              </a:ext>
            </a:extLst>
          </p:cNvPr>
          <p:cNvCxnSpPr>
            <a:cxnSpLocks/>
          </p:cNvCxnSpPr>
          <p:nvPr/>
        </p:nvCxnSpPr>
        <p:spPr>
          <a:xfrm flipV="1">
            <a:off x="4343403" y="1633329"/>
            <a:ext cx="853783" cy="498672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71907-85F3-4A92-B456-CEF23F22CDBB}"/>
              </a:ext>
            </a:extLst>
          </p:cNvPr>
          <p:cNvCxnSpPr>
            <a:cxnSpLocks/>
          </p:cNvCxnSpPr>
          <p:nvPr/>
        </p:nvCxnSpPr>
        <p:spPr>
          <a:xfrm flipV="1">
            <a:off x="5181602" y="2919557"/>
            <a:ext cx="1106122" cy="646053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971509-F891-428B-BFAB-CFFF1FAA9870}"/>
              </a:ext>
            </a:extLst>
          </p:cNvPr>
          <p:cNvCxnSpPr>
            <a:cxnSpLocks/>
          </p:cNvCxnSpPr>
          <p:nvPr/>
        </p:nvCxnSpPr>
        <p:spPr>
          <a:xfrm>
            <a:off x="4920108" y="1193800"/>
            <a:ext cx="1082342" cy="1853096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A448DA-0614-4FB6-9A0D-52F331AA408C}"/>
              </a:ext>
            </a:extLst>
          </p:cNvPr>
          <p:cNvCxnSpPr>
            <a:cxnSpLocks/>
          </p:cNvCxnSpPr>
          <p:nvPr/>
        </p:nvCxnSpPr>
        <p:spPr>
          <a:xfrm>
            <a:off x="4340216" y="2119316"/>
            <a:ext cx="841384" cy="1440548"/>
          </a:xfrm>
          <a:prstGeom prst="line">
            <a:avLst/>
          </a:prstGeom>
          <a:ln w="3175">
            <a:solidFill>
              <a:srgbClr val="00206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54A365-4C85-49DA-B8C7-DC879FA7D8FD}"/>
              </a:ext>
            </a:extLst>
          </p:cNvPr>
          <p:cNvCxnSpPr>
            <a:cxnSpLocks/>
          </p:cNvCxnSpPr>
          <p:nvPr/>
        </p:nvCxnSpPr>
        <p:spPr>
          <a:xfrm flipV="1">
            <a:off x="5181602" y="3056837"/>
            <a:ext cx="850836" cy="496949"/>
          </a:xfrm>
          <a:prstGeom prst="line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3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 Duc Anh</dc:creator>
  <cp:lastModifiedBy>Doan Duc Anh</cp:lastModifiedBy>
  <cp:revision>4</cp:revision>
  <dcterms:created xsi:type="dcterms:W3CDTF">2020-11-17T04:15:39Z</dcterms:created>
  <dcterms:modified xsi:type="dcterms:W3CDTF">2020-11-17T10:53:13Z</dcterms:modified>
</cp:coreProperties>
</file>