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68" r:id="rId5"/>
    <p:sldId id="260" r:id="rId6"/>
    <p:sldId id="265" r:id="rId7"/>
    <p:sldId id="266" r:id="rId8"/>
    <p:sldId id="263" r:id="rId9"/>
    <p:sldId id="267" r:id="rId10"/>
    <p:sldId id="271" r:id="rId11"/>
    <p:sldId id="270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43C"/>
    <a:srgbClr val="38BDF8"/>
    <a:srgbClr val="E39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EEA83C-61AF-A145-847D-BB47E77CF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0E201-BB13-914C-B144-D7D0F6F1A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A2B64-9465-1D48-B472-87771EBBCFAC}" type="datetimeFigureOut">
              <a:rPr lang="en-VN" smtClean="0"/>
              <a:t>22/08/2022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EDCA2-61F7-B64E-9C60-19818D5C99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976CE-D315-B640-9891-E92D30C5EC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4889-C32B-464B-9108-EFD3A3624DD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88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379A6-6BE2-1246-8167-CD3E6F9B4361}" type="datetimeFigureOut">
              <a:rPr lang="en-VN" smtClean="0"/>
              <a:t>18/08/2022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2DD46-FF9B-BE4A-9612-9429939434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933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697B-D068-9E46-B2A5-E6A4A8608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8CBE9-278E-6248-BFFB-9C5434477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7711-F041-D74B-BEF7-D2EC934F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7600" y="6356350"/>
            <a:ext cx="3200400" cy="365125"/>
          </a:xfrm>
          <a:prstGeom prst="rect">
            <a:avLst/>
          </a:prstGeom>
        </p:spPr>
        <p:txBody>
          <a:bodyPr/>
          <a:lstStyle>
            <a:lvl1pPr algn="just">
              <a:defRPr sz="1000">
                <a:solidFill>
                  <a:srgbClr val="0CB43C"/>
                </a:solidFill>
                <a:latin typeface="+mn-lt"/>
              </a:defRPr>
            </a:lvl1pPr>
          </a:lstStyle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21998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CDE5-9183-C148-A3A3-5CB9458C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CB43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48EF-44D2-8B44-9DDF-4A9CB431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C01F42-8F77-6A4D-960D-E34285B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1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CB43C"/>
                </a:solidFill>
                <a:latin typeface="+mn-lt"/>
              </a:defRPr>
            </a:lvl1pPr>
          </a:lstStyle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32982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523F-9B0D-2C45-B96B-E4D03746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CB43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98B9-B553-D949-BB8E-7EB42BAD7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C2D28-8D6A-1440-86EA-3F834EB99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3F46A2-756B-5C44-BB35-B183E905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1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CB43C"/>
                </a:solidFill>
                <a:latin typeface="+mn-lt"/>
              </a:defRPr>
            </a:lvl1pPr>
          </a:lstStyle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358797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7A8E6-482D-A24C-90F8-D01306FD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925A-63CC-B647-A466-391ADA11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A8D250-9F0C-0B4F-A001-94667E24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807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2021.stateofcss.com/en-US/technologies/css-framewo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0B45-3BA3-8747-9A6A-24081B58D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TailwindCSS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3958-E764-C247-A881-50F08C73D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the hood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B02F9-C818-5D41-8E0F-6BB5A551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  <p:pic>
        <p:nvPicPr>
          <p:cNvPr id="1030" name="Picture 6" descr="Installation: Tailwind CLI - Tailwind CSS">
            <a:extLst>
              <a:ext uri="{FF2B5EF4-FFF2-40B4-BE49-F238E27FC236}">
                <a16:creationId xmlns:a16="http://schemas.microsoft.com/office/drawing/2014/main" id="{EB781D98-B065-4C4F-99C8-DAB7A478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" y="2177098"/>
            <a:ext cx="1664970" cy="16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70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0954-043E-3E40-9B29-C931657AE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>
                <a:solidFill>
                  <a:srgbClr val="0CB43C"/>
                </a:solidFill>
              </a:rPr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D2107-B4BF-F747-B5EE-5D753BAA9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78E9-2242-B44D-8923-FC2496B4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99076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211-6EFB-7548-BB02-0E4C04D50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>
                <a:solidFill>
                  <a:srgbClr val="0CB43C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BF5D6-8998-6D4F-BE28-A88981CB6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A462-5C22-CC46-995A-A6EED67B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</a:t>
            </a:r>
            <a:r>
              <a:rPr lang="en-VN"/>
              <a:t>Dinh Anh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055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770D-7827-424C-A863-113F3F20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3547-F5CC-F94F-98EA-831A9472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VN" dirty="0"/>
              <a:t>Introduction</a:t>
            </a:r>
          </a:p>
          <a:p>
            <a:pPr marL="514350" indent="-514350">
              <a:buAutoNum type="arabicPeriod"/>
            </a:pPr>
            <a:r>
              <a:rPr lang="en-VN" dirty="0"/>
              <a:t>How TailwindCSS built?</a:t>
            </a:r>
          </a:p>
          <a:p>
            <a:pPr marL="514350" indent="-514350">
              <a:buAutoNum type="arabicPeriod"/>
            </a:pPr>
            <a:r>
              <a:rPr lang="en-VN" dirty="0"/>
              <a:t>Its pros and cons</a:t>
            </a:r>
          </a:p>
          <a:p>
            <a:pPr marL="514350" indent="-514350">
              <a:buAutoNum type="arabicPeriod"/>
            </a:pPr>
            <a:r>
              <a:rPr lang="en-VN" dirty="0"/>
              <a:t>Best practices</a:t>
            </a:r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4C88-F490-5B46-B3DC-2A8B5B7E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408678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3D11-0363-B14E-8536-96A5D90F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7C16-1C8A-764F-8E1F-61E8BA2E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457"/>
            <a:ext cx="10515600" cy="17392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utility-first CSS framework for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E39829"/>
                </a:solidFill>
              </a:rPr>
              <a:t>rapidly building custom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6CE3-AA26-EC4B-903C-BAA61B85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148134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3D11-0363-B14E-8536-96A5D90F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7C16-1C8A-764F-8E1F-61E8BA2E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510"/>
            <a:ext cx="3484418" cy="17392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Satisfaction, interest, usage, and awareness</a:t>
            </a:r>
            <a:endParaRPr lang="en-US" dirty="0">
              <a:solidFill>
                <a:srgbClr val="E3982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6CE3-AA26-EC4B-903C-BAA61B85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  <p:pic>
        <p:nvPicPr>
          <p:cNvPr id="6" name="Picture 5" descr="A screenshot of a computer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D8C4DCB2-79E9-F743-A865-5DE10E70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71" y="1459345"/>
            <a:ext cx="7310601" cy="45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229D-E2BA-E04D-BB3D-AB93AEBD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2. How TailwindCSS built?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BDD9-1186-0A4D-9470-95C9DBA7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VN" dirty="0"/>
              <a:t>Based on PostCSS and its plugins (</a:t>
            </a:r>
            <a:r>
              <a:rPr lang="en-US" i="1" dirty="0" err="1"/>
              <a:t>postcss</a:t>
            </a:r>
            <a:r>
              <a:rPr lang="en-US" i="1" dirty="0"/>
              <a:t>-import, </a:t>
            </a:r>
            <a:r>
              <a:rPr lang="en-US" i="1" dirty="0" err="1"/>
              <a:t>postcss-js</a:t>
            </a:r>
            <a:r>
              <a:rPr lang="en-US" i="1" dirty="0"/>
              <a:t>, …</a:t>
            </a:r>
            <a:r>
              <a:rPr lang="en-US" dirty="0"/>
              <a:t>)</a:t>
            </a:r>
            <a:endParaRPr lang="en-VN" dirty="0"/>
          </a:p>
          <a:p>
            <a:pPr>
              <a:buFontTx/>
              <a:buChar char="-"/>
            </a:pPr>
            <a:r>
              <a:rPr lang="en-VN" dirty="0"/>
              <a:t>NodeJS for everything (build, cli, …)</a:t>
            </a:r>
          </a:p>
          <a:p>
            <a:pPr>
              <a:buFontTx/>
              <a:buChar char="-"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391D-AFC7-DC40-9D71-207FC2C9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296441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E570-59CD-5E47-A023-2A467025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How </a:t>
            </a:r>
            <a:r>
              <a:rPr lang="en-US" dirty="0" err="1"/>
              <a:t>TailwindCSS</a:t>
            </a:r>
            <a:r>
              <a:rPr lang="en-US" dirty="0"/>
              <a:t> built? </a:t>
            </a:r>
            <a:endParaRPr lang="en-V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276BB66-7E79-C74C-BF86-EAD461C84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923" y="1452110"/>
            <a:ext cx="254524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72A3-3D14-A64F-A1F7-905246AD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794A3-DD33-714C-9056-EF93449F0F88}"/>
              </a:ext>
            </a:extLst>
          </p:cNvPr>
          <p:cNvSpPr txBox="1"/>
          <p:nvPr/>
        </p:nvSpPr>
        <p:spPr>
          <a:xfrm>
            <a:off x="6404043" y="5803448"/>
            <a:ext cx="349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high-level overview of the whole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PostCSS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workflow</a:t>
            </a:r>
            <a:endParaRPr lang="en-V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72DE6-AD85-884D-9745-33F57754E8BF}"/>
              </a:ext>
            </a:extLst>
          </p:cNvPr>
          <p:cNvSpPr txBox="1"/>
          <p:nvPr/>
        </p:nvSpPr>
        <p:spPr>
          <a:xfrm>
            <a:off x="1043708" y="1958109"/>
            <a:ext cx="536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Basically, it’s just a PostCSS plugin. Same as well-known ones such as </a:t>
            </a:r>
            <a:r>
              <a:rPr lang="en-US" b="1" dirty="0" err="1"/>
              <a:t>Autoprefixer</a:t>
            </a:r>
            <a:r>
              <a:rPr lang="en-US" b="1" dirty="0"/>
              <a:t>, </a:t>
            </a:r>
            <a:r>
              <a:rPr lang="en-US" b="1" dirty="0" err="1"/>
              <a:t>Stylelint</a:t>
            </a:r>
            <a:r>
              <a:rPr lang="en-US" b="1" dirty="0"/>
              <a:t>, </a:t>
            </a:r>
            <a:r>
              <a:rPr lang="en-US" b="1" dirty="0" err="1"/>
              <a:t>CSSnano</a:t>
            </a:r>
            <a:endParaRPr lang="en-VN" b="1" dirty="0"/>
          </a:p>
        </p:txBody>
      </p:sp>
    </p:spTree>
    <p:extLst>
      <p:ext uri="{BB962C8B-B14F-4D97-AF65-F5344CB8AC3E}">
        <p14:creationId xmlns:p14="http://schemas.microsoft.com/office/powerpoint/2010/main" val="11502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E570-59CD-5E47-A023-2A46702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91" y="1408834"/>
            <a:ext cx="4463473" cy="1325563"/>
          </a:xfrm>
        </p:spPr>
        <p:txBody>
          <a:bodyPr>
            <a:normAutofit/>
          </a:bodyPr>
          <a:lstStyle/>
          <a:p>
            <a:r>
              <a:rPr lang="en-US" dirty="0"/>
              <a:t>2. How </a:t>
            </a:r>
            <a:r>
              <a:rPr lang="en-US" dirty="0" err="1"/>
              <a:t>TailwindCSS</a:t>
            </a:r>
            <a:r>
              <a:rPr lang="en-US" dirty="0"/>
              <a:t> built? 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72A3-3D14-A64F-A1F7-905246AD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3BAA0C37-9569-0A48-9C84-6F1E9BA8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286" y="136525"/>
            <a:ext cx="4659932" cy="61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4EB9-A8C0-B641-926E-BECAE623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Its pros and cons 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9D4A-BD73-0D4B-B741-C7D98962E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Props:</a:t>
            </a:r>
          </a:p>
          <a:p>
            <a:pPr>
              <a:buFontTx/>
              <a:buChar char="-"/>
            </a:pPr>
            <a:r>
              <a:rPr lang="en-VN" dirty="0"/>
              <a:t>Faster development</a:t>
            </a:r>
          </a:p>
          <a:p>
            <a:pPr>
              <a:buFontTx/>
              <a:buChar char="-"/>
            </a:pPr>
            <a:r>
              <a:rPr lang="en-VN" dirty="0"/>
              <a:t>Shipping less CSS code (&lt; 10kb)</a:t>
            </a:r>
          </a:p>
          <a:p>
            <a:pPr>
              <a:buFontTx/>
              <a:buChar char="-"/>
            </a:pPr>
            <a:r>
              <a:rPr lang="en-VN" dirty="0"/>
              <a:t>Highly reusable</a:t>
            </a:r>
          </a:p>
          <a:p>
            <a:pPr>
              <a:buFontTx/>
              <a:buChar char="-"/>
            </a:pPr>
            <a:r>
              <a:rPr lang="en-VN" dirty="0"/>
              <a:t>Highly customizable</a:t>
            </a:r>
          </a:p>
          <a:p>
            <a:pPr>
              <a:buFontTx/>
              <a:buChar char="-"/>
            </a:pPr>
            <a:r>
              <a:rPr lang="en-VN" dirty="0"/>
              <a:t>Built-in responsive &amp; variants</a:t>
            </a: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3B52A-A1FC-094A-841B-DA4846E2D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Cons:</a:t>
            </a:r>
          </a:p>
          <a:p>
            <a:pPr>
              <a:buFontTx/>
              <a:buChar char="-"/>
            </a:pPr>
            <a:r>
              <a:rPr lang="en-VN" dirty="0"/>
              <a:t>Repeating classes</a:t>
            </a:r>
          </a:p>
          <a:p>
            <a:pPr>
              <a:buFontTx/>
              <a:buChar char="-"/>
            </a:pPr>
            <a:r>
              <a:rPr lang="en-VN" dirty="0"/>
              <a:t>Hard to read</a:t>
            </a:r>
          </a:p>
          <a:p>
            <a:pPr>
              <a:buFontTx/>
              <a:buChar char="-"/>
            </a:pPr>
            <a:r>
              <a:rPr lang="en-VN" dirty="0"/>
              <a:t>Learning curve (low-level framework)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790CD-6566-694A-8612-B3C8C09D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423548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B415-4B54-BD41-AE67-99AAD808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4.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56A0-7FFC-A440-BE5F-13F9EE3E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Don’t use </a:t>
            </a:r>
            <a:r>
              <a:rPr lang="en-US" dirty="0">
                <a:solidFill>
                  <a:schemeClr val="accent2"/>
                </a:solidFill>
              </a:rPr>
              <a:t>@apply</a:t>
            </a:r>
            <a:r>
              <a:rPr lang="en-US" dirty="0"/>
              <a:t> just to make things look cleaner</a:t>
            </a:r>
            <a:endParaRPr lang="en-VN" dirty="0"/>
          </a:p>
          <a:p>
            <a:pPr marL="0" indent="0">
              <a:buNone/>
            </a:pPr>
            <a:r>
              <a:rPr lang="en-VN" dirty="0"/>
              <a:t>- Extracting repeating classes into components</a:t>
            </a:r>
          </a:p>
          <a:p>
            <a:pPr marL="0" indent="0">
              <a:buNone/>
            </a:pPr>
            <a:r>
              <a:rPr lang="en-VN" dirty="0"/>
              <a:t>- Using an object variable (</a:t>
            </a:r>
            <a:r>
              <a:rPr lang="en-US" i="1" dirty="0" err="1">
                <a:solidFill>
                  <a:schemeClr val="accent2"/>
                </a:solidFill>
              </a:rPr>
              <a:t>clsx</a:t>
            </a:r>
            <a:r>
              <a:rPr lang="en-US" i="1" dirty="0"/>
              <a:t>, </a:t>
            </a:r>
            <a:r>
              <a:rPr lang="en-US" i="1" dirty="0" err="1">
                <a:solidFill>
                  <a:schemeClr val="accent2"/>
                </a:solidFill>
              </a:rPr>
              <a:t>classnames</a:t>
            </a:r>
            <a:r>
              <a:rPr lang="en-US" i="1" dirty="0"/>
              <a:t> for conditionally joining </a:t>
            </a:r>
            <a:r>
              <a:rPr lang="en-US" dirty="0"/>
              <a:t>)</a:t>
            </a:r>
            <a:endParaRPr lang="en-VN" dirty="0"/>
          </a:p>
          <a:p>
            <a:pPr marL="0" indent="0">
              <a:buNone/>
            </a:pPr>
            <a:r>
              <a:rPr lang="en-US" dirty="0"/>
              <a:t>- Do utilities in an order with meaning (</a:t>
            </a:r>
            <a:r>
              <a:rPr lang="en-US" i="1" dirty="0"/>
              <a:t>1. positioning/visibility 2. box model 3. borders 4. backgrounds</a:t>
            </a:r>
            <a:r>
              <a:rPr lang="en-US" dirty="0"/>
              <a:t>)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1DB61-346C-2443-96E2-ECE229AC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VN" dirty="0"/>
              <a:t>Do Dinh Anh</a:t>
            </a:r>
          </a:p>
        </p:txBody>
      </p:sp>
    </p:spTree>
    <p:extLst>
      <p:ext uri="{BB962C8B-B14F-4D97-AF65-F5344CB8AC3E}">
        <p14:creationId xmlns:p14="http://schemas.microsoft.com/office/powerpoint/2010/main" val="250932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240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TailwindCSS</vt:lpstr>
      <vt:lpstr>Outline</vt:lpstr>
      <vt:lpstr>1. Introduction</vt:lpstr>
      <vt:lpstr>1. Introduction</vt:lpstr>
      <vt:lpstr>2. How TailwindCSS built?</vt:lpstr>
      <vt:lpstr>2. How TailwindCSS built? </vt:lpstr>
      <vt:lpstr>2. How TailwindCSS built? </vt:lpstr>
      <vt:lpstr>3. Its pros and cons </vt:lpstr>
      <vt:lpstr>4. Best practices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Dinh Anh</dc:creator>
  <cp:lastModifiedBy>Do Dinh Anh</cp:lastModifiedBy>
  <cp:revision>34</cp:revision>
  <dcterms:created xsi:type="dcterms:W3CDTF">2022-08-18T08:34:49Z</dcterms:created>
  <dcterms:modified xsi:type="dcterms:W3CDTF">2022-08-22T06:30:39Z</dcterms:modified>
</cp:coreProperties>
</file>