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270" r:id="rId5"/>
    <p:sldId id="259" r:id="rId6"/>
    <p:sldId id="263" r:id="rId7"/>
    <p:sldId id="262" r:id="rId8"/>
    <p:sldId id="264" r:id="rId9"/>
    <p:sldId id="265" r:id="rId10"/>
    <p:sldId id="272" r:id="rId11"/>
    <p:sldId id="273" r:id="rId12"/>
    <p:sldId id="274" r:id="rId13"/>
    <p:sldId id="275" r:id="rId14"/>
    <p:sldId id="276" r:id="rId15"/>
    <p:sldId id="277" r:id="rId16"/>
    <p:sldId id="278" r:id="rId17"/>
    <p:sldId id="279" r:id="rId18"/>
    <p:sldId id="280" r:id="rId19"/>
    <p:sldId id="281" r:id="rId20"/>
    <p:sldId id="282" r:id="rId21"/>
    <p:sldId id="288" r:id="rId22"/>
    <p:sldId id="284" r:id="rId23"/>
    <p:sldId id="283" r:id="rId24"/>
    <p:sldId id="286" r:id="rId25"/>
    <p:sldId id="285" r:id="rId26"/>
    <p:sldId id="294" r:id="rId27"/>
    <p:sldId id="289" r:id="rId28"/>
    <p:sldId id="287" r:id="rId29"/>
    <p:sldId id="290" r:id="rId30"/>
    <p:sldId id="291" r:id="rId31"/>
    <p:sldId id="292" r:id="rId32"/>
    <p:sldId id="293" r:id="rId33"/>
    <p:sldId id="267" r:id="rId34"/>
    <p:sldId id="258" r:id="rId3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3018AD-8941-47BC-BB8A-DC8104DBEBFD}" v="321" dt="2021-05-02T09:16:00.7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68970" autoAdjust="0"/>
  </p:normalViewPr>
  <p:slideViewPr>
    <p:cSldViewPr snapToGrid="0" snapToObjects="1" showGuides="1">
      <p:cViewPr varScale="1">
        <p:scale>
          <a:sx n="78" d="100"/>
          <a:sy n="78" d="100"/>
        </p:scale>
        <p:origin x="1594" y="6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t" userId="ccecff63-0570-4758-8d6b-620a5102c362" providerId="ADAL" clId="{3F3018AD-8941-47BC-BB8A-DC8104DBEBFD}"/>
    <pc:docChg chg="undo redo custSel addSld delSld modSld sldOrd">
      <pc:chgData name="Dat" userId="ccecff63-0570-4758-8d6b-620a5102c362" providerId="ADAL" clId="{3F3018AD-8941-47BC-BB8A-DC8104DBEBFD}" dt="2021-05-02T09:16:00.767" v="1926"/>
      <pc:docMkLst>
        <pc:docMk/>
      </pc:docMkLst>
      <pc:sldChg chg="modSp mod">
        <pc:chgData name="Dat" userId="ccecff63-0570-4758-8d6b-620a5102c362" providerId="ADAL" clId="{3F3018AD-8941-47BC-BB8A-DC8104DBEBFD}" dt="2021-05-01T09:16:28.427" v="4" actId="20577"/>
        <pc:sldMkLst>
          <pc:docMk/>
          <pc:sldMk cId="683828369" sldId="259"/>
        </pc:sldMkLst>
        <pc:spChg chg="mod">
          <ac:chgData name="Dat" userId="ccecff63-0570-4758-8d6b-620a5102c362" providerId="ADAL" clId="{3F3018AD-8941-47BC-BB8A-DC8104DBEBFD}" dt="2021-05-01T09:16:28.427" v="4" actId="20577"/>
          <ac:spMkLst>
            <pc:docMk/>
            <pc:sldMk cId="683828369" sldId="259"/>
            <ac:spMk id="3" creationId="{00000000-0000-0000-0000-000000000000}"/>
          </ac:spMkLst>
        </pc:spChg>
      </pc:sldChg>
      <pc:sldChg chg="modSp mod">
        <pc:chgData name="Dat" userId="ccecff63-0570-4758-8d6b-620a5102c362" providerId="ADAL" clId="{3F3018AD-8941-47BC-BB8A-DC8104DBEBFD}" dt="2021-05-02T08:56:04.813" v="1890" actId="114"/>
        <pc:sldMkLst>
          <pc:docMk/>
          <pc:sldMk cId="4116642200" sldId="262"/>
        </pc:sldMkLst>
        <pc:spChg chg="mod">
          <ac:chgData name="Dat" userId="ccecff63-0570-4758-8d6b-620a5102c362" providerId="ADAL" clId="{3F3018AD-8941-47BC-BB8A-DC8104DBEBFD}" dt="2021-05-01T09:18:11.263" v="8" actId="20577"/>
          <ac:spMkLst>
            <pc:docMk/>
            <pc:sldMk cId="4116642200" sldId="262"/>
            <ac:spMk id="2" creationId="{00000000-0000-0000-0000-000000000000}"/>
          </ac:spMkLst>
        </pc:spChg>
        <pc:spChg chg="mod">
          <ac:chgData name="Dat" userId="ccecff63-0570-4758-8d6b-620a5102c362" providerId="ADAL" clId="{3F3018AD-8941-47BC-BB8A-DC8104DBEBFD}" dt="2021-05-02T08:56:04.813" v="1890" actId="114"/>
          <ac:spMkLst>
            <pc:docMk/>
            <pc:sldMk cId="4116642200" sldId="262"/>
            <ac:spMk id="6" creationId="{00000000-0000-0000-0000-000000000000}"/>
          </ac:spMkLst>
        </pc:spChg>
      </pc:sldChg>
      <pc:sldChg chg="modSp">
        <pc:chgData name="Dat" userId="ccecff63-0570-4758-8d6b-620a5102c362" providerId="ADAL" clId="{3F3018AD-8941-47BC-BB8A-DC8104DBEBFD}" dt="2021-05-01T09:17:57.550" v="6"/>
        <pc:sldMkLst>
          <pc:docMk/>
          <pc:sldMk cId="757988402" sldId="263"/>
        </pc:sldMkLst>
        <pc:spChg chg="mod">
          <ac:chgData name="Dat" userId="ccecff63-0570-4758-8d6b-620a5102c362" providerId="ADAL" clId="{3F3018AD-8941-47BC-BB8A-DC8104DBEBFD}" dt="2021-05-01T09:17:57.550" v="6"/>
          <ac:spMkLst>
            <pc:docMk/>
            <pc:sldMk cId="757988402" sldId="263"/>
            <ac:spMk id="4" creationId="{00000000-0000-0000-0000-000000000000}"/>
          </ac:spMkLst>
        </pc:spChg>
      </pc:sldChg>
      <pc:sldChg chg="addSp delSp modSp mod">
        <pc:chgData name="Dat" userId="ccecff63-0570-4758-8d6b-620a5102c362" providerId="ADAL" clId="{3F3018AD-8941-47BC-BB8A-DC8104DBEBFD}" dt="2021-05-01T09:36:58.784" v="41" actId="26606"/>
        <pc:sldMkLst>
          <pc:docMk/>
          <pc:sldMk cId="123224172" sldId="264"/>
        </pc:sldMkLst>
        <pc:spChg chg="mod">
          <ac:chgData name="Dat" userId="ccecff63-0570-4758-8d6b-620a5102c362" providerId="ADAL" clId="{3F3018AD-8941-47BC-BB8A-DC8104DBEBFD}" dt="2021-05-01T09:36:58.784" v="41" actId="26606"/>
          <ac:spMkLst>
            <pc:docMk/>
            <pc:sldMk cId="123224172" sldId="264"/>
            <ac:spMk id="2" creationId="{00000000-0000-0000-0000-000000000000}"/>
          </ac:spMkLst>
        </pc:spChg>
        <pc:spChg chg="mod">
          <ac:chgData name="Dat" userId="ccecff63-0570-4758-8d6b-620a5102c362" providerId="ADAL" clId="{3F3018AD-8941-47BC-BB8A-DC8104DBEBFD}" dt="2021-05-01T09:36:58.784" v="41" actId="26606"/>
          <ac:spMkLst>
            <pc:docMk/>
            <pc:sldMk cId="123224172" sldId="264"/>
            <ac:spMk id="3" creationId="{00000000-0000-0000-0000-000000000000}"/>
          </ac:spMkLst>
        </pc:spChg>
        <pc:spChg chg="mod">
          <ac:chgData name="Dat" userId="ccecff63-0570-4758-8d6b-620a5102c362" providerId="ADAL" clId="{3F3018AD-8941-47BC-BB8A-DC8104DBEBFD}" dt="2021-05-01T09:36:58.784" v="41" actId="26606"/>
          <ac:spMkLst>
            <pc:docMk/>
            <pc:sldMk cId="123224172" sldId="264"/>
            <ac:spMk id="5" creationId="{00000000-0000-0000-0000-000000000000}"/>
          </ac:spMkLst>
        </pc:spChg>
        <pc:spChg chg="del">
          <ac:chgData name="Dat" userId="ccecff63-0570-4758-8d6b-620a5102c362" providerId="ADAL" clId="{3F3018AD-8941-47BC-BB8A-DC8104DBEBFD}" dt="2021-05-01T09:32:23.309" v="22" actId="478"/>
          <ac:spMkLst>
            <pc:docMk/>
            <pc:sldMk cId="123224172" sldId="264"/>
            <ac:spMk id="6" creationId="{00000000-0000-0000-0000-000000000000}"/>
          </ac:spMkLst>
        </pc:spChg>
        <pc:spChg chg="mod">
          <ac:chgData name="Dat" userId="ccecff63-0570-4758-8d6b-620a5102c362" providerId="ADAL" clId="{3F3018AD-8941-47BC-BB8A-DC8104DBEBFD}" dt="2021-05-01T09:36:58.784" v="41" actId="26606"/>
          <ac:spMkLst>
            <pc:docMk/>
            <pc:sldMk cId="123224172" sldId="264"/>
            <ac:spMk id="7" creationId="{00000000-0000-0000-0000-000000000000}"/>
          </ac:spMkLst>
        </pc:spChg>
        <pc:spChg chg="add del mod">
          <ac:chgData name="Dat" userId="ccecff63-0570-4758-8d6b-620a5102c362" providerId="ADAL" clId="{3F3018AD-8941-47BC-BB8A-DC8104DBEBFD}" dt="2021-05-01T09:32:27.662" v="23" actId="478"/>
          <ac:spMkLst>
            <pc:docMk/>
            <pc:sldMk cId="123224172" sldId="264"/>
            <ac:spMk id="8" creationId="{849EEDEF-52B1-4D86-A678-003255D809EE}"/>
          </ac:spMkLst>
        </pc:spChg>
        <pc:spChg chg="add del mod">
          <ac:chgData name="Dat" userId="ccecff63-0570-4758-8d6b-620a5102c362" providerId="ADAL" clId="{3F3018AD-8941-47BC-BB8A-DC8104DBEBFD}" dt="2021-05-01T09:36:30.759" v="36" actId="478"/>
          <ac:spMkLst>
            <pc:docMk/>
            <pc:sldMk cId="123224172" sldId="264"/>
            <ac:spMk id="9" creationId="{96A51471-B1F3-4DC7-8B12-488F18F6FEE8}"/>
          </ac:spMkLst>
        </pc:spChg>
        <pc:picChg chg="add del mod">
          <ac:chgData name="Dat" userId="ccecff63-0570-4758-8d6b-620a5102c362" providerId="ADAL" clId="{3F3018AD-8941-47BC-BB8A-DC8104DBEBFD}" dt="2021-05-01T09:36:49.525" v="39" actId="478"/>
          <ac:picMkLst>
            <pc:docMk/>
            <pc:sldMk cId="123224172" sldId="264"/>
            <ac:picMk id="10" creationId="{24C04C3F-5228-4C5B-A569-5EAC8B12E677}"/>
          </ac:picMkLst>
        </pc:picChg>
        <pc:picChg chg="add mod ord">
          <ac:chgData name="Dat" userId="ccecff63-0570-4758-8d6b-620a5102c362" providerId="ADAL" clId="{3F3018AD-8941-47BC-BB8A-DC8104DBEBFD}" dt="2021-05-01T09:36:58.784" v="41" actId="26606"/>
          <ac:picMkLst>
            <pc:docMk/>
            <pc:sldMk cId="123224172" sldId="264"/>
            <ac:picMk id="12" creationId="{13B058DE-89D9-473E-BB6D-A9F92916FC22}"/>
          </ac:picMkLst>
        </pc:picChg>
      </pc:sldChg>
      <pc:sldChg chg="modSp mod">
        <pc:chgData name="Dat" userId="ccecff63-0570-4758-8d6b-620a5102c362" providerId="ADAL" clId="{3F3018AD-8941-47BC-BB8A-DC8104DBEBFD}" dt="2021-05-01T09:40:13.483" v="48" actId="114"/>
        <pc:sldMkLst>
          <pc:docMk/>
          <pc:sldMk cId="280778758" sldId="265"/>
        </pc:sldMkLst>
        <pc:spChg chg="mod">
          <ac:chgData name="Dat" userId="ccecff63-0570-4758-8d6b-620a5102c362" providerId="ADAL" clId="{3F3018AD-8941-47BC-BB8A-DC8104DBEBFD}" dt="2021-05-01T09:37:39.689" v="43"/>
          <ac:spMkLst>
            <pc:docMk/>
            <pc:sldMk cId="280778758" sldId="265"/>
            <ac:spMk id="2" creationId="{00000000-0000-0000-0000-000000000000}"/>
          </ac:spMkLst>
        </pc:spChg>
        <pc:spChg chg="mod">
          <ac:chgData name="Dat" userId="ccecff63-0570-4758-8d6b-620a5102c362" providerId="ADAL" clId="{3F3018AD-8941-47BC-BB8A-DC8104DBEBFD}" dt="2021-05-01T09:40:13.483" v="48" actId="114"/>
          <ac:spMkLst>
            <pc:docMk/>
            <pc:sldMk cId="280778758" sldId="265"/>
            <ac:spMk id="6" creationId="{00000000-0000-0000-0000-000000000000}"/>
          </ac:spMkLst>
        </pc:spChg>
      </pc:sldChg>
      <pc:sldChg chg="modSp del mod">
        <pc:chgData name="Dat" userId="ccecff63-0570-4758-8d6b-620a5102c362" providerId="ADAL" clId="{3F3018AD-8941-47BC-BB8A-DC8104DBEBFD}" dt="2021-05-02T07:43:47.313" v="1885" actId="47"/>
        <pc:sldMkLst>
          <pc:docMk/>
          <pc:sldMk cId="4219310022" sldId="266"/>
        </pc:sldMkLst>
        <pc:spChg chg="mod">
          <ac:chgData name="Dat" userId="ccecff63-0570-4758-8d6b-620a5102c362" providerId="ADAL" clId="{3F3018AD-8941-47BC-BB8A-DC8104DBEBFD}" dt="2021-05-02T02:37:13.924" v="1539"/>
          <ac:spMkLst>
            <pc:docMk/>
            <pc:sldMk cId="4219310022" sldId="266"/>
            <ac:spMk id="4" creationId="{00000000-0000-0000-0000-000000000000}"/>
          </ac:spMkLst>
        </pc:spChg>
        <pc:spChg chg="mod">
          <ac:chgData name="Dat" userId="ccecff63-0570-4758-8d6b-620a5102c362" providerId="ADAL" clId="{3F3018AD-8941-47BC-BB8A-DC8104DBEBFD}" dt="2021-05-02T02:37:04.039" v="1537" actId="20577"/>
          <ac:spMkLst>
            <pc:docMk/>
            <pc:sldMk cId="4219310022" sldId="266"/>
            <ac:spMk id="6" creationId="{00000000-0000-0000-0000-000000000000}"/>
          </ac:spMkLst>
        </pc:spChg>
      </pc:sldChg>
      <pc:sldChg chg="modSp mod modNotesTx">
        <pc:chgData name="Dat" userId="ccecff63-0570-4758-8d6b-620a5102c362" providerId="ADAL" clId="{3F3018AD-8941-47BC-BB8A-DC8104DBEBFD}" dt="2021-05-02T07:43:55.150" v="1886"/>
        <pc:sldMkLst>
          <pc:docMk/>
          <pc:sldMk cId="3900016930" sldId="267"/>
        </pc:sldMkLst>
        <pc:spChg chg="mod">
          <ac:chgData name="Dat" userId="ccecff63-0570-4758-8d6b-620a5102c362" providerId="ADAL" clId="{3F3018AD-8941-47BC-BB8A-DC8104DBEBFD}" dt="2021-05-02T07:43:55.150" v="1886"/>
          <ac:spMkLst>
            <pc:docMk/>
            <pc:sldMk cId="3900016930" sldId="267"/>
            <ac:spMk id="2" creationId="{00000000-0000-0000-0000-000000000000}"/>
          </ac:spMkLst>
        </pc:spChg>
        <pc:spChg chg="mod">
          <ac:chgData name="Dat" userId="ccecff63-0570-4758-8d6b-620a5102c362" providerId="ADAL" clId="{3F3018AD-8941-47BC-BB8A-DC8104DBEBFD}" dt="2021-05-02T07:43:19.762" v="1882" actId="27636"/>
          <ac:spMkLst>
            <pc:docMk/>
            <pc:sldMk cId="3900016930" sldId="267"/>
            <ac:spMk id="6" creationId="{00000000-0000-0000-0000-000000000000}"/>
          </ac:spMkLst>
        </pc:spChg>
      </pc:sldChg>
      <pc:sldChg chg="add del">
        <pc:chgData name="Dat" userId="ccecff63-0570-4758-8d6b-620a5102c362" providerId="ADAL" clId="{3F3018AD-8941-47BC-BB8A-DC8104DBEBFD}" dt="2021-05-02T07:43:57.139" v="1887" actId="47"/>
        <pc:sldMkLst>
          <pc:docMk/>
          <pc:sldMk cId="3016629106" sldId="268"/>
        </pc:sldMkLst>
      </pc:sldChg>
      <pc:sldChg chg="del">
        <pc:chgData name="Dat" userId="ccecff63-0570-4758-8d6b-620a5102c362" providerId="ADAL" clId="{3F3018AD-8941-47BC-BB8A-DC8104DBEBFD}" dt="2021-05-01T09:14:29.867" v="1" actId="2696"/>
        <pc:sldMkLst>
          <pc:docMk/>
          <pc:sldMk cId="4251754295" sldId="269"/>
        </pc:sldMkLst>
      </pc:sldChg>
      <pc:sldChg chg="modSp modNotesTx">
        <pc:chgData name="Dat" userId="ccecff63-0570-4758-8d6b-620a5102c362" providerId="ADAL" clId="{3F3018AD-8941-47BC-BB8A-DC8104DBEBFD}" dt="2021-05-02T08:55:41.667" v="1888" actId="20577"/>
        <pc:sldMkLst>
          <pc:docMk/>
          <pc:sldMk cId="478391309" sldId="270"/>
        </pc:sldMkLst>
        <pc:spChg chg="mod">
          <ac:chgData name="Dat" userId="ccecff63-0570-4758-8d6b-620a5102c362" providerId="ADAL" clId="{3F3018AD-8941-47BC-BB8A-DC8104DBEBFD}" dt="2021-05-01T09:14:21.042" v="0"/>
          <ac:spMkLst>
            <pc:docMk/>
            <pc:sldMk cId="478391309" sldId="270"/>
            <ac:spMk id="7" creationId="{00000000-0000-0000-0000-000000000000}"/>
          </ac:spMkLst>
        </pc:spChg>
      </pc:sldChg>
      <pc:sldChg chg="add del">
        <pc:chgData name="Dat" userId="ccecff63-0570-4758-8d6b-620a5102c362" providerId="ADAL" clId="{3F3018AD-8941-47BC-BB8A-DC8104DBEBFD}" dt="2021-05-01T13:25:11.399" v="712" actId="2696"/>
        <pc:sldMkLst>
          <pc:docMk/>
          <pc:sldMk cId="1472317425" sldId="271"/>
        </pc:sldMkLst>
      </pc:sldChg>
      <pc:sldChg chg="modSp add mod modNotesTx">
        <pc:chgData name="Dat" userId="ccecff63-0570-4758-8d6b-620a5102c362" providerId="ADAL" clId="{3F3018AD-8941-47BC-BB8A-DC8104DBEBFD}" dt="2021-05-02T08:59:17.698" v="1897" actId="20577"/>
        <pc:sldMkLst>
          <pc:docMk/>
          <pc:sldMk cId="1735846566" sldId="272"/>
        </pc:sldMkLst>
        <pc:spChg chg="mod">
          <ac:chgData name="Dat" userId="ccecff63-0570-4758-8d6b-620a5102c362" providerId="ADAL" clId="{3F3018AD-8941-47BC-BB8A-DC8104DBEBFD}" dt="2021-05-01T09:40:53.952" v="50"/>
          <ac:spMkLst>
            <pc:docMk/>
            <pc:sldMk cId="1735846566" sldId="272"/>
            <ac:spMk id="2" creationId="{00000000-0000-0000-0000-000000000000}"/>
          </ac:spMkLst>
        </pc:spChg>
        <pc:spChg chg="mod">
          <ac:chgData name="Dat" userId="ccecff63-0570-4758-8d6b-620a5102c362" providerId="ADAL" clId="{3F3018AD-8941-47BC-BB8A-DC8104DBEBFD}" dt="2021-05-01T09:48:10.012" v="113" actId="20577"/>
          <ac:spMkLst>
            <pc:docMk/>
            <pc:sldMk cId="1735846566" sldId="272"/>
            <ac:spMk id="6" creationId="{00000000-0000-0000-0000-000000000000}"/>
          </ac:spMkLst>
        </pc:spChg>
      </pc:sldChg>
      <pc:sldChg chg="modSp add mod modNotesTx">
        <pc:chgData name="Dat" userId="ccecff63-0570-4758-8d6b-620a5102c362" providerId="ADAL" clId="{3F3018AD-8941-47BC-BB8A-DC8104DBEBFD}" dt="2021-05-01T12:11:19.334" v="179" actId="20577"/>
        <pc:sldMkLst>
          <pc:docMk/>
          <pc:sldMk cId="433330555" sldId="273"/>
        </pc:sldMkLst>
        <pc:spChg chg="mod">
          <ac:chgData name="Dat" userId="ccecff63-0570-4758-8d6b-620a5102c362" providerId="ADAL" clId="{3F3018AD-8941-47BC-BB8A-DC8104DBEBFD}" dt="2021-05-01T09:48:28.137" v="115"/>
          <ac:spMkLst>
            <pc:docMk/>
            <pc:sldMk cId="433330555" sldId="273"/>
            <ac:spMk id="2" creationId="{00000000-0000-0000-0000-000000000000}"/>
          </ac:spMkLst>
        </pc:spChg>
        <pc:spChg chg="mod">
          <ac:chgData name="Dat" userId="ccecff63-0570-4758-8d6b-620a5102c362" providerId="ADAL" clId="{3F3018AD-8941-47BC-BB8A-DC8104DBEBFD}" dt="2021-05-01T09:55:07.039" v="134"/>
          <ac:spMkLst>
            <pc:docMk/>
            <pc:sldMk cId="433330555" sldId="273"/>
            <ac:spMk id="6" creationId="{00000000-0000-0000-0000-000000000000}"/>
          </ac:spMkLst>
        </pc:spChg>
      </pc:sldChg>
      <pc:sldChg chg="modSp add mod modNotesTx">
        <pc:chgData name="Dat" userId="ccecff63-0570-4758-8d6b-620a5102c362" providerId="ADAL" clId="{3F3018AD-8941-47BC-BB8A-DC8104DBEBFD}" dt="2021-05-01T13:22:43.507" v="691" actId="20577"/>
        <pc:sldMkLst>
          <pc:docMk/>
          <pc:sldMk cId="1623486654" sldId="274"/>
        </pc:sldMkLst>
        <pc:spChg chg="mod">
          <ac:chgData name="Dat" userId="ccecff63-0570-4758-8d6b-620a5102c362" providerId="ADAL" clId="{3F3018AD-8941-47BC-BB8A-DC8104DBEBFD}" dt="2021-05-01T12:11:57.544" v="184" actId="20577"/>
          <ac:spMkLst>
            <pc:docMk/>
            <pc:sldMk cId="1623486654" sldId="274"/>
            <ac:spMk id="2" creationId="{00000000-0000-0000-0000-000000000000}"/>
          </ac:spMkLst>
        </pc:spChg>
        <pc:spChg chg="mod">
          <ac:chgData name="Dat" userId="ccecff63-0570-4758-8d6b-620a5102c362" providerId="ADAL" clId="{3F3018AD-8941-47BC-BB8A-DC8104DBEBFD}" dt="2021-05-01T12:27:03.113" v="225"/>
          <ac:spMkLst>
            <pc:docMk/>
            <pc:sldMk cId="1623486654" sldId="274"/>
            <ac:spMk id="6" creationId="{00000000-0000-0000-0000-000000000000}"/>
          </ac:spMkLst>
        </pc:spChg>
      </pc:sldChg>
      <pc:sldChg chg="modSp add mod modNotesTx">
        <pc:chgData name="Dat" userId="ccecff63-0570-4758-8d6b-620a5102c362" providerId="ADAL" clId="{3F3018AD-8941-47BC-BB8A-DC8104DBEBFD}" dt="2021-05-01T13:24:39.382" v="711" actId="5793"/>
        <pc:sldMkLst>
          <pc:docMk/>
          <pc:sldMk cId="562339404" sldId="275"/>
        </pc:sldMkLst>
        <pc:spChg chg="mod">
          <ac:chgData name="Dat" userId="ccecff63-0570-4758-8d6b-620a5102c362" providerId="ADAL" clId="{3F3018AD-8941-47BC-BB8A-DC8104DBEBFD}" dt="2021-05-01T13:23:21.665" v="694"/>
          <ac:spMkLst>
            <pc:docMk/>
            <pc:sldMk cId="562339404" sldId="275"/>
            <ac:spMk id="2" creationId="{00000000-0000-0000-0000-000000000000}"/>
          </ac:spMkLst>
        </pc:spChg>
        <pc:spChg chg="mod">
          <ac:chgData name="Dat" userId="ccecff63-0570-4758-8d6b-620a5102c362" providerId="ADAL" clId="{3F3018AD-8941-47BC-BB8A-DC8104DBEBFD}" dt="2021-05-01T13:24:39.382" v="711" actId="5793"/>
          <ac:spMkLst>
            <pc:docMk/>
            <pc:sldMk cId="562339404" sldId="275"/>
            <ac:spMk id="6" creationId="{00000000-0000-0000-0000-000000000000}"/>
          </ac:spMkLst>
        </pc:spChg>
      </pc:sldChg>
      <pc:sldChg chg="modSp add mod">
        <pc:chgData name="Dat" userId="ccecff63-0570-4758-8d6b-620a5102c362" providerId="ADAL" clId="{3F3018AD-8941-47BC-BB8A-DC8104DBEBFD}" dt="2021-05-01T13:25:34.725" v="716"/>
        <pc:sldMkLst>
          <pc:docMk/>
          <pc:sldMk cId="2129105280" sldId="276"/>
        </pc:sldMkLst>
        <pc:spChg chg="mod">
          <ac:chgData name="Dat" userId="ccecff63-0570-4758-8d6b-620a5102c362" providerId="ADAL" clId="{3F3018AD-8941-47BC-BB8A-DC8104DBEBFD}" dt="2021-05-01T13:25:34.725" v="716"/>
          <ac:spMkLst>
            <pc:docMk/>
            <pc:sldMk cId="2129105280" sldId="276"/>
            <ac:spMk id="4" creationId="{00000000-0000-0000-0000-000000000000}"/>
          </ac:spMkLst>
        </pc:spChg>
        <pc:spChg chg="mod">
          <ac:chgData name="Dat" userId="ccecff63-0570-4758-8d6b-620a5102c362" providerId="ADAL" clId="{3F3018AD-8941-47BC-BB8A-DC8104DBEBFD}" dt="2021-05-01T13:25:22.850" v="715" actId="20577"/>
          <ac:spMkLst>
            <pc:docMk/>
            <pc:sldMk cId="2129105280" sldId="276"/>
            <ac:spMk id="6" creationId="{00000000-0000-0000-0000-000000000000}"/>
          </ac:spMkLst>
        </pc:spChg>
      </pc:sldChg>
      <pc:sldChg chg="modSp add mod">
        <pc:chgData name="Dat" userId="ccecff63-0570-4758-8d6b-620a5102c362" providerId="ADAL" clId="{3F3018AD-8941-47BC-BB8A-DC8104DBEBFD}" dt="2021-05-01T13:39:56.264" v="745" actId="5793"/>
        <pc:sldMkLst>
          <pc:docMk/>
          <pc:sldMk cId="2568071217" sldId="277"/>
        </pc:sldMkLst>
        <pc:spChg chg="mod">
          <ac:chgData name="Dat" userId="ccecff63-0570-4758-8d6b-620a5102c362" providerId="ADAL" clId="{3F3018AD-8941-47BC-BB8A-DC8104DBEBFD}" dt="2021-05-01T13:26:36.560" v="720"/>
          <ac:spMkLst>
            <pc:docMk/>
            <pc:sldMk cId="2568071217" sldId="277"/>
            <ac:spMk id="2" creationId="{00000000-0000-0000-0000-000000000000}"/>
          </ac:spMkLst>
        </pc:spChg>
        <pc:spChg chg="mod">
          <ac:chgData name="Dat" userId="ccecff63-0570-4758-8d6b-620a5102c362" providerId="ADAL" clId="{3F3018AD-8941-47BC-BB8A-DC8104DBEBFD}" dt="2021-05-01T13:39:56.264" v="745" actId="5793"/>
          <ac:spMkLst>
            <pc:docMk/>
            <pc:sldMk cId="2568071217" sldId="277"/>
            <ac:spMk id="6" creationId="{00000000-0000-0000-0000-000000000000}"/>
          </ac:spMkLst>
        </pc:spChg>
      </pc:sldChg>
      <pc:sldChg chg="modSp add mod modNotesTx">
        <pc:chgData name="Dat" userId="ccecff63-0570-4758-8d6b-620a5102c362" providerId="ADAL" clId="{3F3018AD-8941-47BC-BB8A-DC8104DBEBFD}" dt="2021-05-01T14:24:57.714" v="949" actId="20577"/>
        <pc:sldMkLst>
          <pc:docMk/>
          <pc:sldMk cId="1224538347" sldId="278"/>
        </pc:sldMkLst>
        <pc:spChg chg="mod">
          <ac:chgData name="Dat" userId="ccecff63-0570-4758-8d6b-620a5102c362" providerId="ADAL" clId="{3F3018AD-8941-47BC-BB8A-DC8104DBEBFD}" dt="2021-05-01T13:40:31.529" v="749" actId="114"/>
          <ac:spMkLst>
            <pc:docMk/>
            <pc:sldMk cId="1224538347" sldId="278"/>
            <ac:spMk id="2" creationId="{00000000-0000-0000-0000-000000000000}"/>
          </ac:spMkLst>
        </pc:spChg>
        <pc:spChg chg="mod">
          <ac:chgData name="Dat" userId="ccecff63-0570-4758-8d6b-620a5102c362" providerId="ADAL" clId="{3F3018AD-8941-47BC-BB8A-DC8104DBEBFD}" dt="2021-05-01T13:46:10.148" v="755" actId="113"/>
          <ac:spMkLst>
            <pc:docMk/>
            <pc:sldMk cId="1224538347" sldId="278"/>
            <ac:spMk id="6" creationId="{00000000-0000-0000-0000-000000000000}"/>
          </ac:spMkLst>
        </pc:spChg>
      </pc:sldChg>
      <pc:sldChg chg="addSp delSp modSp add mod modNotesTx">
        <pc:chgData name="Dat" userId="ccecff63-0570-4758-8d6b-620a5102c362" providerId="ADAL" clId="{3F3018AD-8941-47BC-BB8A-DC8104DBEBFD}" dt="2021-05-02T02:47:24.489" v="1564" actId="113"/>
        <pc:sldMkLst>
          <pc:docMk/>
          <pc:sldMk cId="970512228" sldId="279"/>
        </pc:sldMkLst>
        <pc:spChg chg="mod">
          <ac:chgData name="Dat" userId="ccecff63-0570-4758-8d6b-620a5102c362" providerId="ADAL" clId="{3F3018AD-8941-47BC-BB8A-DC8104DBEBFD}" dt="2021-05-01T13:48:07.740" v="765"/>
          <ac:spMkLst>
            <pc:docMk/>
            <pc:sldMk cId="970512228" sldId="279"/>
            <ac:spMk id="2" creationId="{00000000-0000-0000-0000-000000000000}"/>
          </ac:spMkLst>
        </pc:spChg>
        <pc:spChg chg="mod">
          <ac:chgData name="Dat" userId="ccecff63-0570-4758-8d6b-620a5102c362" providerId="ADAL" clId="{3F3018AD-8941-47BC-BB8A-DC8104DBEBFD}" dt="2021-05-02T02:47:24.489" v="1564" actId="113"/>
          <ac:spMkLst>
            <pc:docMk/>
            <pc:sldMk cId="970512228" sldId="279"/>
            <ac:spMk id="6" creationId="{00000000-0000-0000-0000-000000000000}"/>
          </ac:spMkLst>
        </pc:spChg>
        <pc:picChg chg="add del mod">
          <ac:chgData name="Dat" userId="ccecff63-0570-4758-8d6b-620a5102c362" providerId="ADAL" clId="{3F3018AD-8941-47BC-BB8A-DC8104DBEBFD}" dt="2021-05-01T14:00:28.955" v="818" actId="478"/>
          <ac:picMkLst>
            <pc:docMk/>
            <pc:sldMk cId="970512228" sldId="279"/>
            <ac:picMk id="7" creationId="{DADD9893-B556-414C-9938-3B28CF9DB037}"/>
          </ac:picMkLst>
        </pc:picChg>
        <pc:picChg chg="add mod">
          <ac:chgData name="Dat" userId="ccecff63-0570-4758-8d6b-620a5102c362" providerId="ADAL" clId="{3F3018AD-8941-47BC-BB8A-DC8104DBEBFD}" dt="2021-05-01T14:00:41.625" v="823" actId="14100"/>
          <ac:picMkLst>
            <pc:docMk/>
            <pc:sldMk cId="970512228" sldId="279"/>
            <ac:picMk id="9" creationId="{0B5541F9-87C5-4D86-A038-B280B5FCB25F}"/>
          </ac:picMkLst>
        </pc:picChg>
      </pc:sldChg>
      <pc:sldChg chg="delSp modSp add mod modNotesTx">
        <pc:chgData name="Dat" userId="ccecff63-0570-4758-8d6b-620a5102c362" providerId="ADAL" clId="{3F3018AD-8941-47BC-BB8A-DC8104DBEBFD}" dt="2021-05-02T02:47:20.024" v="1563" actId="113"/>
        <pc:sldMkLst>
          <pc:docMk/>
          <pc:sldMk cId="1335458960" sldId="280"/>
        </pc:sldMkLst>
        <pc:spChg chg="mod">
          <ac:chgData name="Dat" userId="ccecff63-0570-4758-8d6b-620a5102c362" providerId="ADAL" clId="{3F3018AD-8941-47BC-BB8A-DC8104DBEBFD}" dt="2021-05-02T02:47:20.024" v="1563" actId="113"/>
          <ac:spMkLst>
            <pc:docMk/>
            <pc:sldMk cId="1335458960" sldId="280"/>
            <ac:spMk id="6" creationId="{00000000-0000-0000-0000-000000000000}"/>
          </ac:spMkLst>
        </pc:spChg>
        <pc:picChg chg="del">
          <ac:chgData name="Dat" userId="ccecff63-0570-4758-8d6b-620a5102c362" providerId="ADAL" clId="{3F3018AD-8941-47BC-BB8A-DC8104DBEBFD}" dt="2021-05-01T14:00:56.861" v="825" actId="478"/>
          <ac:picMkLst>
            <pc:docMk/>
            <pc:sldMk cId="1335458960" sldId="280"/>
            <ac:picMk id="7" creationId="{DADD9893-B556-414C-9938-3B28CF9DB037}"/>
          </ac:picMkLst>
        </pc:picChg>
      </pc:sldChg>
      <pc:sldChg chg="addSp delSp modSp add mod modNotesTx">
        <pc:chgData name="Dat" userId="ccecff63-0570-4758-8d6b-620a5102c362" providerId="ADAL" clId="{3F3018AD-8941-47BC-BB8A-DC8104DBEBFD}" dt="2021-05-01T15:11:01.804" v="1359" actId="1076"/>
        <pc:sldMkLst>
          <pc:docMk/>
          <pc:sldMk cId="225737926" sldId="281"/>
        </pc:sldMkLst>
        <pc:spChg chg="mod">
          <ac:chgData name="Dat" userId="ccecff63-0570-4758-8d6b-620a5102c362" providerId="ADAL" clId="{3F3018AD-8941-47BC-BB8A-DC8104DBEBFD}" dt="2021-05-01T14:24:27.071" v="943"/>
          <ac:spMkLst>
            <pc:docMk/>
            <pc:sldMk cId="225737926" sldId="281"/>
            <ac:spMk id="2" creationId="{00000000-0000-0000-0000-000000000000}"/>
          </ac:spMkLst>
        </pc:spChg>
        <pc:spChg chg="del mod">
          <ac:chgData name="Dat" userId="ccecff63-0570-4758-8d6b-620a5102c362" providerId="ADAL" clId="{3F3018AD-8941-47BC-BB8A-DC8104DBEBFD}" dt="2021-05-01T14:55:55.020" v="1298" actId="478"/>
          <ac:spMkLst>
            <pc:docMk/>
            <pc:sldMk cId="225737926" sldId="281"/>
            <ac:spMk id="6" creationId="{00000000-0000-0000-0000-000000000000}"/>
          </ac:spMkLst>
        </pc:spChg>
        <pc:spChg chg="add mod">
          <ac:chgData name="Dat" userId="ccecff63-0570-4758-8d6b-620a5102c362" providerId="ADAL" clId="{3F3018AD-8941-47BC-BB8A-DC8104DBEBFD}" dt="2021-05-01T14:45:03.502" v="1063" actId="164"/>
          <ac:spMkLst>
            <pc:docMk/>
            <pc:sldMk cId="225737926" sldId="281"/>
            <ac:spMk id="9" creationId="{20E2A243-519E-4FCA-8A2C-4CF395404EAE}"/>
          </ac:spMkLst>
        </pc:spChg>
        <pc:spChg chg="add mod">
          <ac:chgData name="Dat" userId="ccecff63-0570-4758-8d6b-620a5102c362" providerId="ADAL" clId="{3F3018AD-8941-47BC-BB8A-DC8104DBEBFD}" dt="2021-05-01T14:57:34.663" v="1302" actId="1076"/>
          <ac:spMkLst>
            <pc:docMk/>
            <pc:sldMk cId="225737926" sldId="281"/>
            <ac:spMk id="14" creationId="{CEC34FC0-8DEB-4B80-A6B3-57079D80A08B}"/>
          </ac:spMkLst>
        </pc:spChg>
        <pc:spChg chg="add mod">
          <ac:chgData name="Dat" userId="ccecff63-0570-4758-8d6b-620a5102c362" providerId="ADAL" clId="{3F3018AD-8941-47BC-BB8A-DC8104DBEBFD}" dt="2021-05-01T14:57:34.663" v="1302" actId="1076"/>
          <ac:spMkLst>
            <pc:docMk/>
            <pc:sldMk cId="225737926" sldId="281"/>
            <ac:spMk id="15" creationId="{B1AE124D-2F86-4E0B-9662-C5349BDFEF4E}"/>
          </ac:spMkLst>
        </pc:spChg>
        <pc:spChg chg="mod">
          <ac:chgData name="Dat" userId="ccecff63-0570-4758-8d6b-620a5102c362" providerId="ADAL" clId="{3F3018AD-8941-47BC-BB8A-DC8104DBEBFD}" dt="2021-05-01T14:46:03.835" v="1086"/>
          <ac:spMkLst>
            <pc:docMk/>
            <pc:sldMk cId="225737926" sldId="281"/>
            <ac:spMk id="17" creationId="{E8D6FB3B-F0BC-430C-999E-BFFFE9759409}"/>
          </ac:spMkLst>
        </pc:spChg>
        <pc:spChg chg="add mod">
          <ac:chgData name="Dat" userId="ccecff63-0570-4758-8d6b-620a5102c362" providerId="ADAL" clId="{3F3018AD-8941-47BC-BB8A-DC8104DBEBFD}" dt="2021-05-01T14:57:34.663" v="1302" actId="1076"/>
          <ac:spMkLst>
            <pc:docMk/>
            <pc:sldMk cId="225737926" sldId="281"/>
            <ac:spMk id="19" creationId="{8F71A9AE-6D5E-4A4B-85AD-730745A68116}"/>
          </ac:spMkLst>
        </pc:spChg>
        <pc:spChg chg="add mod">
          <ac:chgData name="Dat" userId="ccecff63-0570-4758-8d6b-620a5102c362" providerId="ADAL" clId="{3F3018AD-8941-47BC-BB8A-DC8104DBEBFD}" dt="2021-05-01T14:57:34.663" v="1302" actId="1076"/>
          <ac:spMkLst>
            <pc:docMk/>
            <pc:sldMk cId="225737926" sldId="281"/>
            <ac:spMk id="20" creationId="{25FD1E2E-F826-4B21-8551-50844368B1A4}"/>
          </ac:spMkLst>
        </pc:spChg>
        <pc:spChg chg="add mod">
          <ac:chgData name="Dat" userId="ccecff63-0570-4758-8d6b-620a5102c362" providerId="ADAL" clId="{3F3018AD-8941-47BC-BB8A-DC8104DBEBFD}" dt="2021-05-01T14:57:34.663" v="1302" actId="1076"/>
          <ac:spMkLst>
            <pc:docMk/>
            <pc:sldMk cId="225737926" sldId="281"/>
            <ac:spMk id="22" creationId="{9B17ED20-9733-437D-BB63-0BDEED7FD128}"/>
          </ac:spMkLst>
        </pc:spChg>
        <pc:spChg chg="mod">
          <ac:chgData name="Dat" userId="ccecff63-0570-4758-8d6b-620a5102c362" providerId="ADAL" clId="{3F3018AD-8941-47BC-BB8A-DC8104DBEBFD}" dt="2021-05-01T14:49:17.789" v="1180"/>
          <ac:spMkLst>
            <pc:docMk/>
            <pc:sldMk cId="225737926" sldId="281"/>
            <ac:spMk id="24" creationId="{34B9480E-2CA2-4719-AE60-7752F399C80B}"/>
          </ac:spMkLst>
        </pc:spChg>
        <pc:spChg chg="add mod">
          <ac:chgData name="Dat" userId="ccecff63-0570-4758-8d6b-620a5102c362" providerId="ADAL" clId="{3F3018AD-8941-47BC-BB8A-DC8104DBEBFD}" dt="2021-05-01T14:57:34.663" v="1302" actId="1076"/>
          <ac:spMkLst>
            <pc:docMk/>
            <pc:sldMk cId="225737926" sldId="281"/>
            <ac:spMk id="26" creationId="{E538D6B6-FBD2-46CE-9C72-ED136CE3C2E7}"/>
          </ac:spMkLst>
        </pc:spChg>
        <pc:spChg chg="add mod">
          <ac:chgData name="Dat" userId="ccecff63-0570-4758-8d6b-620a5102c362" providerId="ADAL" clId="{3F3018AD-8941-47BC-BB8A-DC8104DBEBFD}" dt="2021-05-01T14:57:34.663" v="1302" actId="1076"/>
          <ac:spMkLst>
            <pc:docMk/>
            <pc:sldMk cId="225737926" sldId="281"/>
            <ac:spMk id="30" creationId="{CAA75993-EA6B-45D4-A9B6-E4B631595433}"/>
          </ac:spMkLst>
        </pc:spChg>
        <pc:spChg chg="mod">
          <ac:chgData name="Dat" userId="ccecff63-0570-4758-8d6b-620a5102c362" providerId="ADAL" clId="{3F3018AD-8941-47BC-BB8A-DC8104DBEBFD}" dt="2021-05-01T14:51:02.016" v="1251"/>
          <ac:spMkLst>
            <pc:docMk/>
            <pc:sldMk cId="225737926" sldId="281"/>
            <ac:spMk id="33" creationId="{22AC59C8-E52D-4129-B1FB-E0007B8528EC}"/>
          </ac:spMkLst>
        </pc:spChg>
        <pc:spChg chg="add mod">
          <ac:chgData name="Dat" userId="ccecff63-0570-4758-8d6b-620a5102c362" providerId="ADAL" clId="{3F3018AD-8941-47BC-BB8A-DC8104DBEBFD}" dt="2021-05-01T14:57:39.445" v="1303" actId="1076"/>
          <ac:spMkLst>
            <pc:docMk/>
            <pc:sldMk cId="225737926" sldId="281"/>
            <ac:spMk id="36" creationId="{4A199C99-3839-403C-BA40-73A8CD9EF71A}"/>
          </ac:spMkLst>
        </pc:spChg>
        <pc:spChg chg="mod">
          <ac:chgData name="Dat" userId="ccecff63-0570-4758-8d6b-620a5102c362" providerId="ADAL" clId="{3F3018AD-8941-47BC-BB8A-DC8104DBEBFD}" dt="2021-05-01T14:52:30.356" v="1265"/>
          <ac:spMkLst>
            <pc:docMk/>
            <pc:sldMk cId="225737926" sldId="281"/>
            <ac:spMk id="38" creationId="{690AB5C5-4C94-4DC5-ACB7-D1304F494D6B}"/>
          </ac:spMkLst>
        </pc:spChg>
        <pc:spChg chg="add mod">
          <ac:chgData name="Dat" userId="ccecff63-0570-4758-8d6b-620a5102c362" providerId="ADAL" clId="{3F3018AD-8941-47BC-BB8A-DC8104DBEBFD}" dt="2021-05-01T14:57:34.663" v="1302" actId="1076"/>
          <ac:spMkLst>
            <pc:docMk/>
            <pc:sldMk cId="225737926" sldId="281"/>
            <ac:spMk id="45" creationId="{302D8864-993C-4311-A349-9BAED83D037D}"/>
          </ac:spMkLst>
        </pc:spChg>
        <pc:spChg chg="add mod">
          <ac:chgData name="Dat" userId="ccecff63-0570-4758-8d6b-620a5102c362" providerId="ADAL" clId="{3F3018AD-8941-47BC-BB8A-DC8104DBEBFD}" dt="2021-05-01T14:57:34.663" v="1302" actId="1076"/>
          <ac:spMkLst>
            <pc:docMk/>
            <pc:sldMk cId="225737926" sldId="281"/>
            <ac:spMk id="46" creationId="{48D4EA51-6F11-4559-8D16-5EA73C97497B}"/>
          </ac:spMkLst>
        </pc:spChg>
        <pc:spChg chg="add mod">
          <ac:chgData name="Dat" userId="ccecff63-0570-4758-8d6b-620a5102c362" providerId="ADAL" clId="{3F3018AD-8941-47BC-BB8A-DC8104DBEBFD}" dt="2021-05-01T14:57:34.663" v="1302" actId="1076"/>
          <ac:spMkLst>
            <pc:docMk/>
            <pc:sldMk cId="225737926" sldId="281"/>
            <ac:spMk id="49" creationId="{A75A95A8-8556-4CA1-ACEF-901815D16F15}"/>
          </ac:spMkLst>
        </pc:spChg>
        <pc:spChg chg="mod">
          <ac:chgData name="Dat" userId="ccecff63-0570-4758-8d6b-620a5102c362" providerId="ADAL" clId="{3F3018AD-8941-47BC-BB8A-DC8104DBEBFD}" dt="2021-05-01T14:54:46.235" v="1288"/>
          <ac:spMkLst>
            <pc:docMk/>
            <pc:sldMk cId="225737926" sldId="281"/>
            <ac:spMk id="51" creationId="{D716BF74-5697-43C7-B7E2-4DAD9896AF40}"/>
          </ac:spMkLst>
        </pc:spChg>
        <pc:spChg chg="add mod">
          <ac:chgData name="Dat" userId="ccecff63-0570-4758-8d6b-620a5102c362" providerId="ADAL" clId="{3F3018AD-8941-47BC-BB8A-DC8104DBEBFD}" dt="2021-05-01T14:57:34.663" v="1302" actId="1076"/>
          <ac:spMkLst>
            <pc:docMk/>
            <pc:sldMk cId="225737926" sldId="281"/>
            <ac:spMk id="53" creationId="{95BAA089-C2A4-442C-844E-FFFCD5C38210}"/>
          </ac:spMkLst>
        </pc:spChg>
        <pc:spChg chg="add del mod">
          <ac:chgData name="Dat" userId="ccecff63-0570-4758-8d6b-620a5102c362" providerId="ADAL" clId="{3F3018AD-8941-47BC-BB8A-DC8104DBEBFD}" dt="2021-05-01T14:56:01.117" v="1299" actId="478"/>
          <ac:spMkLst>
            <pc:docMk/>
            <pc:sldMk cId="225737926" sldId="281"/>
            <ac:spMk id="55" creationId="{D3A856F6-604E-4B8F-A219-1401D7878D37}"/>
          </ac:spMkLst>
        </pc:spChg>
        <pc:spChg chg="add del mod">
          <ac:chgData name="Dat" userId="ccecff63-0570-4758-8d6b-620a5102c362" providerId="ADAL" clId="{3F3018AD-8941-47BC-BB8A-DC8104DBEBFD}" dt="2021-05-01T15:04:19.343" v="1305"/>
          <ac:spMkLst>
            <pc:docMk/>
            <pc:sldMk cId="225737926" sldId="281"/>
            <ac:spMk id="67" creationId="{CF07742F-CE1B-4BBF-BE96-F47A9B1DE80E}"/>
          </ac:spMkLst>
        </pc:spChg>
        <pc:spChg chg="add mod">
          <ac:chgData name="Dat" userId="ccecff63-0570-4758-8d6b-620a5102c362" providerId="ADAL" clId="{3F3018AD-8941-47BC-BB8A-DC8104DBEBFD}" dt="2021-05-01T15:05:35.212" v="1320" actId="1076"/>
          <ac:spMkLst>
            <pc:docMk/>
            <pc:sldMk cId="225737926" sldId="281"/>
            <ac:spMk id="68" creationId="{DF6F3640-6A0A-4DDC-828E-2F2E75113AE6}"/>
          </ac:spMkLst>
        </pc:spChg>
        <pc:spChg chg="mod">
          <ac:chgData name="Dat" userId="ccecff63-0570-4758-8d6b-620a5102c362" providerId="ADAL" clId="{3F3018AD-8941-47BC-BB8A-DC8104DBEBFD}" dt="2021-05-01T15:04:34.175" v="1312"/>
          <ac:spMkLst>
            <pc:docMk/>
            <pc:sldMk cId="225737926" sldId="281"/>
            <ac:spMk id="70" creationId="{CB690A8A-A6E6-43D0-B088-23D903E6AF21}"/>
          </ac:spMkLst>
        </pc:spChg>
        <pc:spChg chg="add mod">
          <ac:chgData name="Dat" userId="ccecff63-0570-4758-8d6b-620a5102c362" providerId="ADAL" clId="{3F3018AD-8941-47BC-BB8A-DC8104DBEBFD}" dt="2021-05-01T15:08:24.662" v="1341" actId="20577"/>
          <ac:spMkLst>
            <pc:docMk/>
            <pc:sldMk cId="225737926" sldId="281"/>
            <ac:spMk id="74" creationId="{E32E311E-6D78-4B5B-8497-51244E31AA98}"/>
          </ac:spMkLst>
        </pc:spChg>
        <pc:spChg chg="add mod">
          <ac:chgData name="Dat" userId="ccecff63-0570-4758-8d6b-620a5102c362" providerId="ADAL" clId="{3F3018AD-8941-47BC-BB8A-DC8104DBEBFD}" dt="2021-05-01T15:10:23.359" v="1351" actId="1076"/>
          <ac:spMkLst>
            <pc:docMk/>
            <pc:sldMk cId="225737926" sldId="281"/>
            <ac:spMk id="75" creationId="{5AE9E277-F0AF-49F8-914C-B862BB381E7A}"/>
          </ac:spMkLst>
        </pc:spChg>
        <pc:spChg chg="mod">
          <ac:chgData name="Dat" userId="ccecff63-0570-4758-8d6b-620a5102c362" providerId="ADAL" clId="{3F3018AD-8941-47BC-BB8A-DC8104DBEBFD}" dt="2021-05-01T15:05:45.058" v="1323"/>
          <ac:spMkLst>
            <pc:docMk/>
            <pc:sldMk cId="225737926" sldId="281"/>
            <ac:spMk id="77" creationId="{84BF1ABE-DCC1-45D3-A46F-1401B8127F2E}"/>
          </ac:spMkLst>
        </pc:spChg>
        <pc:spChg chg="add mod">
          <ac:chgData name="Dat" userId="ccecff63-0570-4758-8d6b-620a5102c362" providerId="ADAL" clId="{3F3018AD-8941-47BC-BB8A-DC8104DBEBFD}" dt="2021-05-01T15:11:01.804" v="1359" actId="1076"/>
          <ac:spMkLst>
            <pc:docMk/>
            <pc:sldMk cId="225737926" sldId="281"/>
            <ac:spMk id="79" creationId="{11340142-65F1-4B2C-985B-0A43A9F98FAB}"/>
          </ac:spMkLst>
        </pc:spChg>
        <pc:grpChg chg="add mod">
          <ac:chgData name="Dat" userId="ccecff63-0570-4758-8d6b-620a5102c362" providerId="ADAL" clId="{3F3018AD-8941-47BC-BB8A-DC8104DBEBFD}" dt="2021-05-01T14:57:34.663" v="1302" actId="1076"/>
          <ac:grpSpMkLst>
            <pc:docMk/>
            <pc:sldMk cId="225737926" sldId="281"/>
            <ac:grpSpMk id="12" creationId="{DE3994BA-36B2-4F9E-AA30-FF76E0FFCFC6}"/>
          </ac:grpSpMkLst>
        </pc:grpChg>
        <pc:grpChg chg="add mod">
          <ac:chgData name="Dat" userId="ccecff63-0570-4758-8d6b-620a5102c362" providerId="ADAL" clId="{3F3018AD-8941-47BC-BB8A-DC8104DBEBFD}" dt="2021-05-01T14:57:34.663" v="1302" actId="1076"/>
          <ac:grpSpMkLst>
            <pc:docMk/>
            <pc:sldMk cId="225737926" sldId="281"/>
            <ac:grpSpMk id="16" creationId="{E4950846-0973-48F1-A82A-BD254AB19B32}"/>
          </ac:grpSpMkLst>
        </pc:grpChg>
        <pc:grpChg chg="add mod">
          <ac:chgData name="Dat" userId="ccecff63-0570-4758-8d6b-620a5102c362" providerId="ADAL" clId="{3F3018AD-8941-47BC-BB8A-DC8104DBEBFD}" dt="2021-05-01T14:57:34.663" v="1302" actId="1076"/>
          <ac:grpSpMkLst>
            <pc:docMk/>
            <pc:sldMk cId="225737926" sldId="281"/>
            <ac:grpSpMk id="23" creationId="{0E5E05DC-10C9-4136-83E8-C4531D98A9F8}"/>
          </ac:grpSpMkLst>
        </pc:grpChg>
        <pc:grpChg chg="add mod">
          <ac:chgData name="Dat" userId="ccecff63-0570-4758-8d6b-620a5102c362" providerId="ADAL" clId="{3F3018AD-8941-47BC-BB8A-DC8104DBEBFD}" dt="2021-05-01T14:57:34.663" v="1302" actId="1076"/>
          <ac:grpSpMkLst>
            <pc:docMk/>
            <pc:sldMk cId="225737926" sldId="281"/>
            <ac:grpSpMk id="32" creationId="{0EBE5E46-6FBC-4A3B-8433-8C33CC065CB8}"/>
          </ac:grpSpMkLst>
        </pc:grpChg>
        <pc:grpChg chg="add mod">
          <ac:chgData name="Dat" userId="ccecff63-0570-4758-8d6b-620a5102c362" providerId="ADAL" clId="{3F3018AD-8941-47BC-BB8A-DC8104DBEBFD}" dt="2021-05-01T14:57:34.663" v="1302" actId="1076"/>
          <ac:grpSpMkLst>
            <pc:docMk/>
            <pc:sldMk cId="225737926" sldId="281"/>
            <ac:grpSpMk id="37" creationId="{D2891F66-4271-45FC-B270-6463D4342D20}"/>
          </ac:grpSpMkLst>
        </pc:grpChg>
        <pc:grpChg chg="add mod">
          <ac:chgData name="Dat" userId="ccecff63-0570-4758-8d6b-620a5102c362" providerId="ADAL" clId="{3F3018AD-8941-47BC-BB8A-DC8104DBEBFD}" dt="2021-05-01T14:57:34.663" v="1302" actId="1076"/>
          <ac:grpSpMkLst>
            <pc:docMk/>
            <pc:sldMk cId="225737926" sldId="281"/>
            <ac:grpSpMk id="50" creationId="{BA7B5F30-D95A-4D6E-A91B-7ED20ED7B97E}"/>
          </ac:grpSpMkLst>
        </pc:grpChg>
        <pc:grpChg chg="add mod">
          <ac:chgData name="Dat" userId="ccecff63-0570-4758-8d6b-620a5102c362" providerId="ADAL" clId="{3F3018AD-8941-47BC-BB8A-DC8104DBEBFD}" dt="2021-05-01T15:05:15.966" v="1319" actId="14100"/>
          <ac:grpSpMkLst>
            <pc:docMk/>
            <pc:sldMk cId="225737926" sldId="281"/>
            <ac:grpSpMk id="69" creationId="{1899040F-3C83-46DF-82DC-10F6623CD139}"/>
          </ac:grpSpMkLst>
        </pc:grpChg>
        <pc:grpChg chg="add mod">
          <ac:chgData name="Dat" userId="ccecff63-0570-4758-8d6b-620a5102c362" providerId="ADAL" clId="{3F3018AD-8941-47BC-BB8A-DC8104DBEBFD}" dt="2021-05-01T15:10:28.572" v="1353" actId="14100"/>
          <ac:grpSpMkLst>
            <pc:docMk/>
            <pc:sldMk cId="225737926" sldId="281"/>
            <ac:grpSpMk id="76" creationId="{EF83D008-8A77-4797-AC33-249C3D94EF61}"/>
          </ac:grpSpMkLst>
        </pc:grpChg>
        <pc:cxnChg chg="add mod">
          <ac:chgData name="Dat" userId="ccecff63-0570-4758-8d6b-620a5102c362" providerId="ADAL" clId="{3F3018AD-8941-47BC-BB8A-DC8104DBEBFD}" dt="2021-05-01T14:57:34.663" v="1302" actId="1076"/>
          <ac:cxnSpMkLst>
            <pc:docMk/>
            <pc:sldMk cId="225737926" sldId="281"/>
            <ac:cxnSpMk id="8" creationId="{E6E57353-587D-4BBB-AEC5-AC509B075957}"/>
          </ac:cxnSpMkLst>
        </pc:cxnChg>
        <pc:cxnChg chg="add mod">
          <ac:chgData name="Dat" userId="ccecff63-0570-4758-8d6b-620a5102c362" providerId="ADAL" clId="{3F3018AD-8941-47BC-BB8A-DC8104DBEBFD}" dt="2021-05-01T14:57:34.663" v="1302" actId="1076"/>
          <ac:cxnSpMkLst>
            <pc:docMk/>
            <pc:sldMk cId="225737926" sldId="281"/>
            <ac:cxnSpMk id="11" creationId="{73FD90E5-F8CD-4A68-914D-CA249DFE47FE}"/>
          </ac:cxnSpMkLst>
        </pc:cxnChg>
        <pc:cxnChg chg="mod">
          <ac:chgData name="Dat" userId="ccecff63-0570-4758-8d6b-620a5102c362" providerId="ADAL" clId="{3F3018AD-8941-47BC-BB8A-DC8104DBEBFD}" dt="2021-05-01T14:57:34.663" v="1302" actId="1076"/>
          <ac:cxnSpMkLst>
            <pc:docMk/>
            <pc:sldMk cId="225737926" sldId="281"/>
            <ac:cxnSpMk id="18" creationId="{6224417D-D035-4436-B858-6CCA76625430}"/>
          </ac:cxnSpMkLst>
        </pc:cxnChg>
        <pc:cxnChg chg="mod">
          <ac:chgData name="Dat" userId="ccecff63-0570-4758-8d6b-620a5102c362" providerId="ADAL" clId="{3F3018AD-8941-47BC-BB8A-DC8104DBEBFD}" dt="2021-05-01T14:57:34.663" v="1302" actId="1076"/>
          <ac:cxnSpMkLst>
            <pc:docMk/>
            <pc:sldMk cId="225737926" sldId="281"/>
            <ac:cxnSpMk id="25" creationId="{588E3972-1761-41D2-8569-B6BC6B29D14D}"/>
          </ac:cxnSpMkLst>
        </pc:cxnChg>
        <pc:cxnChg chg="add del mod">
          <ac:chgData name="Dat" userId="ccecff63-0570-4758-8d6b-620a5102c362" providerId="ADAL" clId="{3F3018AD-8941-47BC-BB8A-DC8104DBEBFD}" dt="2021-05-01T14:50:59.422" v="1250"/>
          <ac:cxnSpMkLst>
            <pc:docMk/>
            <pc:sldMk cId="225737926" sldId="281"/>
            <ac:cxnSpMk id="31" creationId="{7D62831F-4AF9-4F4B-BBDD-1E643E6B5819}"/>
          </ac:cxnSpMkLst>
        </pc:cxnChg>
        <pc:cxnChg chg="mod">
          <ac:chgData name="Dat" userId="ccecff63-0570-4758-8d6b-620a5102c362" providerId="ADAL" clId="{3F3018AD-8941-47BC-BB8A-DC8104DBEBFD}" dt="2021-05-01T14:57:39.445" v="1303" actId="1076"/>
          <ac:cxnSpMkLst>
            <pc:docMk/>
            <pc:sldMk cId="225737926" sldId="281"/>
            <ac:cxnSpMk id="34" creationId="{03360344-91E1-4455-AE65-86B303895941}"/>
          </ac:cxnSpMkLst>
        </pc:cxnChg>
        <pc:cxnChg chg="mod">
          <ac:chgData name="Dat" userId="ccecff63-0570-4758-8d6b-620a5102c362" providerId="ADAL" clId="{3F3018AD-8941-47BC-BB8A-DC8104DBEBFD}" dt="2021-05-01T14:57:34.663" v="1302" actId="1076"/>
          <ac:cxnSpMkLst>
            <pc:docMk/>
            <pc:sldMk cId="225737926" sldId="281"/>
            <ac:cxnSpMk id="39" creationId="{5212E2DD-EA9C-46E1-8CF8-9D1E716892B1}"/>
          </ac:cxnSpMkLst>
        </pc:cxnChg>
        <pc:cxnChg chg="mod">
          <ac:chgData name="Dat" userId="ccecff63-0570-4758-8d6b-620a5102c362" providerId="ADAL" clId="{3F3018AD-8941-47BC-BB8A-DC8104DBEBFD}" dt="2021-05-01T14:54:46.235" v="1288"/>
          <ac:cxnSpMkLst>
            <pc:docMk/>
            <pc:sldMk cId="225737926" sldId="281"/>
            <ac:cxnSpMk id="52" creationId="{529C1A84-167A-4488-95C9-4CD286213555}"/>
          </ac:cxnSpMkLst>
        </pc:cxnChg>
        <pc:cxnChg chg="mod">
          <ac:chgData name="Dat" userId="ccecff63-0570-4758-8d6b-620a5102c362" providerId="ADAL" clId="{3F3018AD-8941-47BC-BB8A-DC8104DBEBFD}" dt="2021-05-01T15:04:45.084" v="1315" actId="14100"/>
          <ac:cxnSpMkLst>
            <pc:docMk/>
            <pc:sldMk cId="225737926" sldId="281"/>
            <ac:cxnSpMk id="71" creationId="{D9D059D4-58A7-4092-9CA9-B3EB8B1D2813}"/>
          </ac:cxnSpMkLst>
        </pc:cxnChg>
        <pc:cxnChg chg="mod">
          <ac:chgData name="Dat" userId="ccecff63-0570-4758-8d6b-620a5102c362" providerId="ADAL" clId="{3F3018AD-8941-47BC-BB8A-DC8104DBEBFD}" dt="2021-05-01T15:10:58.325" v="1358" actId="14100"/>
          <ac:cxnSpMkLst>
            <pc:docMk/>
            <pc:sldMk cId="225737926" sldId="281"/>
            <ac:cxnSpMk id="78" creationId="{28C38982-F1BB-4773-8A1B-5D9D8732D50F}"/>
          </ac:cxnSpMkLst>
        </pc:cxnChg>
      </pc:sldChg>
      <pc:sldChg chg="add del">
        <pc:chgData name="Dat" userId="ccecff63-0570-4758-8d6b-620a5102c362" providerId="ADAL" clId="{3F3018AD-8941-47BC-BB8A-DC8104DBEBFD}" dt="2021-05-01T15:11:29.321" v="1361" actId="47"/>
        <pc:sldMkLst>
          <pc:docMk/>
          <pc:sldMk cId="771233706" sldId="282"/>
        </pc:sldMkLst>
      </pc:sldChg>
      <pc:sldChg chg="addSp delSp modSp add mod modClrScheme chgLayout modNotesTx">
        <pc:chgData name="Dat" userId="ccecff63-0570-4758-8d6b-620a5102c362" providerId="ADAL" clId="{3F3018AD-8941-47BC-BB8A-DC8104DBEBFD}" dt="2021-05-02T02:46:38.758" v="1557"/>
        <pc:sldMkLst>
          <pc:docMk/>
          <pc:sldMk cId="1724047383" sldId="282"/>
        </pc:sldMkLst>
        <pc:spChg chg="mod">
          <ac:chgData name="Dat" userId="ccecff63-0570-4758-8d6b-620a5102c362" providerId="ADAL" clId="{3F3018AD-8941-47BC-BB8A-DC8104DBEBFD}" dt="2021-05-02T02:45:49.662" v="1554" actId="20577"/>
          <ac:spMkLst>
            <pc:docMk/>
            <pc:sldMk cId="1724047383" sldId="282"/>
            <ac:spMk id="2" creationId="{00000000-0000-0000-0000-000000000000}"/>
          </ac:spMkLst>
        </pc:spChg>
        <pc:spChg chg="mod">
          <ac:chgData name="Dat" userId="ccecff63-0570-4758-8d6b-620a5102c362" providerId="ADAL" clId="{3F3018AD-8941-47BC-BB8A-DC8104DBEBFD}" dt="2021-05-02T02:29:54.209" v="1441" actId="26606"/>
          <ac:spMkLst>
            <pc:docMk/>
            <pc:sldMk cId="1724047383" sldId="282"/>
            <ac:spMk id="3" creationId="{00000000-0000-0000-0000-000000000000}"/>
          </ac:spMkLst>
        </pc:spChg>
        <pc:spChg chg="mod">
          <ac:chgData name="Dat" userId="ccecff63-0570-4758-8d6b-620a5102c362" providerId="ADAL" clId="{3F3018AD-8941-47BC-BB8A-DC8104DBEBFD}" dt="2021-05-02T02:29:54.209" v="1441" actId="26606"/>
          <ac:spMkLst>
            <pc:docMk/>
            <pc:sldMk cId="1724047383" sldId="282"/>
            <ac:spMk id="4" creationId="{00000000-0000-0000-0000-000000000000}"/>
          </ac:spMkLst>
        </pc:spChg>
        <pc:spChg chg="mod">
          <ac:chgData name="Dat" userId="ccecff63-0570-4758-8d6b-620a5102c362" providerId="ADAL" clId="{3F3018AD-8941-47BC-BB8A-DC8104DBEBFD}" dt="2021-05-02T02:29:54.209" v="1441" actId="26606"/>
          <ac:spMkLst>
            <pc:docMk/>
            <pc:sldMk cId="1724047383" sldId="282"/>
            <ac:spMk id="5" creationId="{00000000-0000-0000-0000-000000000000}"/>
          </ac:spMkLst>
        </pc:spChg>
        <pc:spChg chg="del mod">
          <ac:chgData name="Dat" userId="ccecff63-0570-4758-8d6b-620a5102c362" providerId="ADAL" clId="{3F3018AD-8941-47BC-BB8A-DC8104DBEBFD}" dt="2021-05-01T15:12:16.572" v="1367" actId="478"/>
          <ac:spMkLst>
            <pc:docMk/>
            <pc:sldMk cId="1724047383" sldId="282"/>
            <ac:spMk id="6" creationId="{00000000-0000-0000-0000-000000000000}"/>
          </ac:spMkLst>
        </pc:spChg>
        <pc:spChg chg="add del mod">
          <ac:chgData name="Dat" userId="ccecff63-0570-4758-8d6b-620a5102c362" providerId="ADAL" clId="{3F3018AD-8941-47BC-BB8A-DC8104DBEBFD}" dt="2021-05-02T02:29:31.867" v="1437" actId="478"/>
          <ac:spMkLst>
            <pc:docMk/>
            <pc:sldMk cId="1724047383" sldId="282"/>
            <ac:spMk id="8" creationId="{599893C5-A133-4422-B1DE-F6BAECC0FBD7}"/>
          </ac:spMkLst>
        </pc:spChg>
        <pc:spChg chg="add mod ord">
          <ac:chgData name="Dat" userId="ccecff63-0570-4758-8d6b-620a5102c362" providerId="ADAL" clId="{3F3018AD-8941-47BC-BB8A-DC8104DBEBFD}" dt="2021-05-02T02:46:38.758" v="1557"/>
          <ac:spMkLst>
            <pc:docMk/>
            <pc:sldMk cId="1724047383" sldId="282"/>
            <ac:spMk id="9" creationId="{339564B0-2129-4807-82CE-56B7B60556FD}"/>
          </ac:spMkLst>
        </pc:spChg>
        <pc:picChg chg="add del mod">
          <ac:chgData name="Dat" userId="ccecff63-0570-4758-8d6b-620a5102c362" providerId="ADAL" clId="{3F3018AD-8941-47BC-BB8A-DC8104DBEBFD}" dt="2021-05-02T02:29:30.192" v="1436" actId="478"/>
          <ac:picMkLst>
            <pc:docMk/>
            <pc:sldMk cId="1724047383" sldId="282"/>
            <ac:picMk id="7" creationId="{2AC54883-23BD-474F-B85A-2B4F9BE3A15B}"/>
          </ac:picMkLst>
        </pc:picChg>
        <pc:picChg chg="add mod ord">
          <ac:chgData name="Dat" userId="ccecff63-0570-4758-8d6b-620a5102c362" providerId="ADAL" clId="{3F3018AD-8941-47BC-BB8A-DC8104DBEBFD}" dt="2021-05-02T02:29:54.209" v="1441" actId="26606"/>
          <ac:picMkLst>
            <pc:docMk/>
            <pc:sldMk cId="1724047383" sldId="282"/>
            <ac:picMk id="10" creationId="{8ED074DD-18A8-4B5E-A48E-ED886289C017}"/>
          </ac:picMkLst>
        </pc:picChg>
      </pc:sldChg>
      <pc:sldChg chg="addSp delSp modSp add mod modNotesTx">
        <pc:chgData name="Dat" userId="ccecff63-0570-4758-8d6b-620a5102c362" providerId="ADAL" clId="{3F3018AD-8941-47BC-BB8A-DC8104DBEBFD}" dt="2021-05-02T02:47:05.875" v="1560" actId="113"/>
        <pc:sldMkLst>
          <pc:docMk/>
          <pc:sldMk cId="2847193191" sldId="283"/>
        </pc:sldMkLst>
        <pc:spChg chg="mod">
          <ac:chgData name="Dat" userId="ccecff63-0570-4758-8d6b-620a5102c362" providerId="ADAL" clId="{3F3018AD-8941-47BC-BB8A-DC8104DBEBFD}" dt="2021-05-02T02:44:53.586" v="1549" actId="255"/>
          <ac:spMkLst>
            <pc:docMk/>
            <pc:sldMk cId="2847193191" sldId="283"/>
            <ac:spMk id="2" creationId="{00000000-0000-0000-0000-000000000000}"/>
          </ac:spMkLst>
        </pc:spChg>
        <pc:spChg chg="del mod">
          <ac:chgData name="Dat" userId="ccecff63-0570-4758-8d6b-620a5102c362" providerId="ADAL" clId="{3F3018AD-8941-47BC-BB8A-DC8104DBEBFD}" dt="2021-05-01T15:15:05.859" v="1378" actId="478"/>
          <ac:spMkLst>
            <pc:docMk/>
            <pc:sldMk cId="2847193191" sldId="283"/>
            <ac:spMk id="6" creationId="{00000000-0000-0000-0000-000000000000}"/>
          </ac:spMkLst>
        </pc:spChg>
        <pc:spChg chg="add mod">
          <ac:chgData name="Dat" userId="ccecff63-0570-4758-8d6b-620a5102c362" providerId="ADAL" clId="{3F3018AD-8941-47BC-BB8A-DC8104DBEBFD}" dt="2021-05-02T02:47:05.875" v="1560" actId="113"/>
          <ac:spMkLst>
            <pc:docMk/>
            <pc:sldMk cId="2847193191" sldId="283"/>
            <ac:spMk id="8" creationId="{DDCCB254-2B83-47B5-A14E-1EEC6F347692}"/>
          </ac:spMkLst>
        </pc:spChg>
        <pc:graphicFrameChg chg="add del mod modGraphic">
          <ac:chgData name="Dat" userId="ccecff63-0570-4758-8d6b-620a5102c362" providerId="ADAL" clId="{3F3018AD-8941-47BC-BB8A-DC8104DBEBFD}" dt="2021-05-01T15:20:34.270" v="1391" actId="478"/>
          <ac:graphicFrameMkLst>
            <pc:docMk/>
            <pc:sldMk cId="2847193191" sldId="283"/>
            <ac:graphicFrameMk id="7" creationId="{80EA8760-F574-4716-AB0F-AB567A98A084}"/>
          </ac:graphicFrameMkLst>
        </pc:graphicFrameChg>
      </pc:sldChg>
      <pc:sldChg chg="modSp add mod ord modNotesTx">
        <pc:chgData name="Dat" userId="ccecff63-0570-4758-8d6b-620a5102c362" providerId="ADAL" clId="{3F3018AD-8941-47BC-BB8A-DC8104DBEBFD}" dt="2021-05-02T02:47:02.534" v="1559" actId="113"/>
        <pc:sldMkLst>
          <pc:docMk/>
          <pc:sldMk cId="3898326666" sldId="284"/>
        </pc:sldMkLst>
        <pc:spChg chg="mod">
          <ac:chgData name="Dat" userId="ccecff63-0570-4758-8d6b-620a5102c362" providerId="ADAL" clId="{3F3018AD-8941-47BC-BB8A-DC8104DBEBFD}" dt="2021-05-02T02:44:48.369" v="1548" actId="255"/>
          <ac:spMkLst>
            <pc:docMk/>
            <pc:sldMk cId="3898326666" sldId="284"/>
            <ac:spMk id="2" creationId="{00000000-0000-0000-0000-000000000000}"/>
          </ac:spMkLst>
        </pc:spChg>
        <pc:spChg chg="mod">
          <ac:chgData name="Dat" userId="ccecff63-0570-4758-8d6b-620a5102c362" providerId="ADAL" clId="{3F3018AD-8941-47BC-BB8A-DC8104DBEBFD}" dt="2021-05-02T02:47:02.534" v="1559" actId="113"/>
          <ac:spMkLst>
            <pc:docMk/>
            <pc:sldMk cId="3898326666" sldId="284"/>
            <ac:spMk id="8" creationId="{DDCCB254-2B83-47B5-A14E-1EEC6F347692}"/>
          </ac:spMkLst>
        </pc:spChg>
      </pc:sldChg>
      <pc:sldChg chg="modSp add mod">
        <pc:chgData name="Dat" userId="ccecff63-0570-4758-8d6b-620a5102c362" providerId="ADAL" clId="{3F3018AD-8941-47BC-BB8A-DC8104DBEBFD}" dt="2021-05-02T02:47:11.541" v="1562" actId="113"/>
        <pc:sldMkLst>
          <pc:docMk/>
          <pc:sldMk cId="2020059258" sldId="285"/>
        </pc:sldMkLst>
        <pc:spChg chg="mod">
          <ac:chgData name="Dat" userId="ccecff63-0570-4758-8d6b-620a5102c362" providerId="ADAL" clId="{3F3018AD-8941-47BC-BB8A-DC8104DBEBFD}" dt="2021-05-02T02:45:03.201" v="1551" actId="255"/>
          <ac:spMkLst>
            <pc:docMk/>
            <pc:sldMk cId="2020059258" sldId="285"/>
            <ac:spMk id="2" creationId="{00000000-0000-0000-0000-000000000000}"/>
          </ac:spMkLst>
        </pc:spChg>
        <pc:spChg chg="mod">
          <ac:chgData name="Dat" userId="ccecff63-0570-4758-8d6b-620a5102c362" providerId="ADAL" clId="{3F3018AD-8941-47BC-BB8A-DC8104DBEBFD}" dt="2021-05-02T02:47:11.541" v="1562" actId="113"/>
          <ac:spMkLst>
            <pc:docMk/>
            <pc:sldMk cId="2020059258" sldId="285"/>
            <ac:spMk id="8" creationId="{DDCCB254-2B83-47B5-A14E-1EEC6F347692}"/>
          </ac:spMkLst>
        </pc:spChg>
      </pc:sldChg>
      <pc:sldChg chg="modSp add mod ord">
        <pc:chgData name="Dat" userId="ccecff63-0570-4758-8d6b-620a5102c362" providerId="ADAL" clId="{3F3018AD-8941-47BC-BB8A-DC8104DBEBFD}" dt="2021-05-02T02:47:08.889" v="1561" actId="113"/>
        <pc:sldMkLst>
          <pc:docMk/>
          <pc:sldMk cId="680529495" sldId="286"/>
        </pc:sldMkLst>
        <pc:spChg chg="mod">
          <ac:chgData name="Dat" userId="ccecff63-0570-4758-8d6b-620a5102c362" providerId="ADAL" clId="{3F3018AD-8941-47BC-BB8A-DC8104DBEBFD}" dt="2021-05-02T02:44:57.799" v="1550" actId="255"/>
          <ac:spMkLst>
            <pc:docMk/>
            <pc:sldMk cId="680529495" sldId="286"/>
            <ac:spMk id="2" creationId="{00000000-0000-0000-0000-000000000000}"/>
          </ac:spMkLst>
        </pc:spChg>
        <pc:spChg chg="mod">
          <ac:chgData name="Dat" userId="ccecff63-0570-4758-8d6b-620a5102c362" providerId="ADAL" clId="{3F3018AD-8941-47BC-BB8A-DC8104DBEBFD}" dt="2021-05-02T02:47:08.889" v="1561" actId="113"/>
          <ac:spMkLst>
            <pc:docMk/>
            <pc:sldMk cId="680529495" sldId="286"/>
            <ac:spMk id="8" creationId="{DDCCB254-2B83-47B5-A14E-1EEC6F347692}"/>
          </ac:spMkLst>
        </pc:spChg>
      </pc:sldChg>
      <pc:sldChg chg="modSp add ord">
        <pc:chgData name="Dat" userId="ccecff63-0570-4758-8d6b-620a5102c362" providerId="ADAL" clId="{3F3018AD-8941-47BC-BB8A-DC8104DBEBFD}" dt="2021-05-02T02:29:08.511" v="1435"/>
        <pc:sldMkLst>
          <pc:docMk/>
          <pc:sldMk cId="3337137265" sldId="287"/>
        </pc:sldMkLst>
        <pc:spChg chg="mod">
          <ac:chgData name="Dat" userId="ccecff63-0570-4758-8d6b-620a5102c362" providerId="ADAL" clId="{3F3018AD-8941-47BC-BB8A-DC8104DBEBFD}" dt="2021-05-02T02:29:08.511" v="1435"/>
          <ac:spMkLst>
            <pc:docMk/>
            <pc:sldMk cId="3337137265" sldId="287"/>
            <ac:spMk id="2" creationId="{00000000-0000-0000-0000-000000000000}"/>
          </ac:spMkLst>
        </pc:spChg>
      </pc:sldChg>
      <pc:sldChg chg="addSp delSp modSp add mod">
        <pc:chgData name="Dat" userId="ccecff63-0570-4758-8d6b-620a5102c362" providerId="ADAL" clId="{3F3018AD-8941-47BC-BB8A-DC8104DBEBFD}" dt="2021-05-02T02:46:43.867" v="1558"/>
        <pc:sldMkLst>
          <pc:docMk/>
          <pc:sldMk cId="395926427" sldId="288"/>
        </pc:sldMkLst>
        <pc:spChg chg="mod">
          <ac:chgData name="Dat" userId="ccecff63-0570-4758-8d6b-620a5102c362" providerId="ADAL" clId="{3F3018AD-8941-47BC-BB8A-DC8104DBEBFD}" dt="2021-05-02T02:45:54.179" v="1555"/>
          <ac:spMkLst>
            <pc:docMk/>
            <pc:sldMk cId="395926427" sldId="288"/>
            <ac:spMk id="2" creationId="{00000000-0000-0000-0000-000000000000}"/>
          </ac:spMkLst>
        </pc:spChg>
        <pc:spChg chg="mod">
          <ac:chgData name="Dat" userId="ccecff63-0570-4758-8d6b-620a5102c362" providerId="ADAL" clId="{3F3018AD-8941-47BC-BB8A-DC8104DBEBFD}" dt="2021-05-02T02:46:43.867" v="1558"/>
          <ac:spMkLst>
            <pc:docMk/>
            <pc:sldMk cId="395926427" sldId="288"/>
            <ac:spMk id="9" creationId="{339564B0-2129-4807-82CE-56B7B60556FD}"/>
          </ac:spMkLst>
        </pc:spChg>
        <pc:picChg chg="add del mod">
          <ac:chgData name="Dat" userId="ccecff63-0570-4758-8d6b-620a5102c362" providerId="ADAL" clId="{3F3018AD-8941-47BC-BB8A-DC8104DBEBFD}" dt="2021-05-02T02:32:00.088" v="1450"/>
          <ac:picMkLst>
            <pc:docMk/>
            <pc:sldMk cId="395926427" sldId="288"/>
            <ac:picMk id="8" creationId="{FB6DC2D4-4688-45A0-A598-075C275EC916}"/>
          </ac:picMkLst>
        </pc:picChg>
        <pc:picChg chg="del">
          <ac:chgData name="Dat" userId="ccecff63-0570-4758-8d6b-620a5102c362" providerId="ADAL" clId="{3F3018AD-8941-47BC-BB8A-DC8104DBEBFD}" dt="2021-05-02T02:32:01.701" v="1451" actId="478"/>
          <ac:picMkLst>
            <pc:docMk/>
            <pc:sldMk cId="395926427" sldId="288"/>
            <ac:picMk id="10" creationId="{8ED074DD-18A8-4B5E-A48E-ED886289C017}"/>
          </ac:picMkLst>
        </pc:picChg>
        <pc:picChg chg="add mod ord">
          <ac:chgData name="Dat" userId="ccecff63-0570-4758-8d6b-620a5102c362" providerId="ADAL" clId="{3F3018AD-8941-47BC-BB8A-DC8104DBEBFD}" dt="2021-05-02T02:32:10.903" v="1453" actId="26606"/>
          <ac:picMkLst>
            <pc:docMk/>
            <pc:sldMk cId="395926427" sldId="288"/>
            <ac:picMk id="11" creationId="{6C958984-4660-4355-87D0-1B97E5DAE6E5}"/>
          </ac:picMkLst>
        </pc:picChg>
      </pc:sldChg>
      <pc:sldChg chg="modSp add mod">
        <pc:chgData name="Dat" userId="ccecff63-0570-4758-8d6b-620a5102c362" providerId="ADAL" clId="{3F3018AD-8941-47BC-BB8A-DC8104DBEBFD}" dt="2021-05-02T02:36:24.837" v="1532" actId="20577"/>
        <pc:sldMkLst>
          <pc:docMk/>
          <pc:sldMk cId="2738223964" sldId="289"/>
        </pc:sldMkLst>
        <pc:spChg chg="mod">
          <ac:chgData name="Dat" userId="ccecff63-0570-4758-8d6b-620a5102c362" providerId="ADAL" clId="{3F3018AD-8941-47BC-BB8A-DC8104DBEBFD}" dt="2021-05-02T02:36:20.689" v="1531" actId="20577"/>
          <ac:spMkLst>
            <pc:docMk/>
            <pc:sldMk cId="2738223964" sldId="289"/>
            <ac:spMk id="4" creationId="{00000000-0000-0000-0000-000000000000}"/>
          </ac:spMkLst>
        </pc:spChg>
        <pc:spChg chg="mod">
          <ac:chgData name="Dat" userId="ccecff63-0570-4758-8d6b-620a5102c362" providerId="ADAL" clId="{3F3018AD-8941-47BC-BB8A-DC8104DBEBFD}" dt="2021-05-02T02:36:24.837" v="1532" actId="20577"/>
          <ac:spMkLst>
            <pc:docMk/>
            <pc:sldMk cId="2738223964" sldId="289"/>
            <ac:spMk id="6" creationId="{00000000-0000-0000-0000-000000000000}"/>
          </ac:spMkLst>
        </pc:spChg>
      </pc:sldChg>
      <pc:sldChg chg="modSp add mod">
        <pc:chgData name="Dat" userId="ccecff63-0570-4758-8d6b-620a5102c362" providerId="ADAL" clId="{3F3018AD-8941-47BC-BB8A-DC8104DBEBFD}" dt="2021-05-02T02:37:00.236" v="1536"/>
        <pc:sldMkLst>
          <pc:docMk/>
          <pc:sldMk cId="457045174" sldId="290"/>
        </pc:sldMkLst>
        <pc:spChg chg="mod">
          <ac:chgData name="Dat" userId="ccecff63-0570-4758-8d6b-620a5102c362" providerId="ADAL" clId="{3F3018AD-8941-47BC-BB8A-DC8104DBEBFD}" dt="2021-05-02T02:37:00.236" v="1536"/>
          <ac:spMkLst>
            <pc:docMk/>
            <pc:sldMk cId="457045174" sldId="290"/>
            <ac:spMk id="4" creationId="{00000000-0000-0000-0000-000000000000}"/>
          </ac:spMkLst>
        </pc:spChg>
        <pc:spChg chg="mod">
          <ac:chgData name="Dat" userId="ccecff63-0570-4758-8d6b-620a5102c362" providerId="ADAL" clId="{3F3018AD-8941-47BC-BB8A-DC8104DBEBFD}" dt="2021-05-02T02:36:58.723" v="1535" actId="20577"/>
          <ac:spMkLst>
            <pc:docMk/>
            <pc:sldMk cId="457045174" sldId="290"/>
            <ac:spMk id="6" creationId="{00000000-0000-0000-0000-000000000000}"/>
          </ac:spMkLst>
        </pc:spChg>
      </pc:sldChg>
      <pc:sldChg chg="modSp add mod modNotesTx">
        <pc:chgData name="Dat" userId="ccecff63-0570-4758-8d6b-620a5102c362" providerId="ADAL" clId="{3F3018AD-8941-47BC-BB8A-DC8104DBEBFD}" dt="2021-05-02T02:57:33.022" v="1578" actId="20577"/>
        <pc:sldMkLst>
          <pc:docMk/>
          <pc:sldMk cId="2369700581" sldId="291"/>
        </pc:sldMkLst>
        <pc:spChg chg="mod">
          <ac:chgData name="Dat" userId="ccecff63-0570-4758-8d6b-620a5102c362" providerId="ADAL" clId="{3F3018AD-8941-47BC-BB8A-DC8104DBEBFD}" dt="2021-05-02T02:37:40.417" v="1541"/>
          <ac:spMkLst>
            <pc:docMk/>
            <pc:sldMk cId="2369700581" sldId="291"/>
            <ac:spMk id="2" creationId="{00000000-0000-0000-0000-000000000000}"/>
          </ac:spMkLst>
        </pc:spChg>
        <pc:spChg chg="mod">
          <ac:chgData name="Dat" userId="ccecff63-0570-4758-8d6b-620a5102c362" providerId="ADAL" clId="{3F3018AD-8941-47BC-BB8A-DC8104DBEBFD}" dt="2021-05-02T02:56:52.405" v="1567"/>
          <ac:spMkLst>
            <pc:docMk/>
            <pc:sldMk cId="2369700581" sldId="291"/>
            <ac:spMk id="8" creationId="{DDCCB254-2B83-47B5-A14E-1EEC6F347692}"/>
          </ac:spMkLst>
        </pc:spChg>
      </pc:sldChg>
      <pc:sldChg chg="addSp delSp modSp add mod modClrScheme chgLayout modNotesTx">
        <pc:chgData name="Dat" userId="ccecff63-0570-4758-8d6b-620a5102c362" providerId="ADAL" clId="{3F3018AD-8941-47BC-BB8A-DC8104DBEBFD}" dt="2021-05-02T03:16:51.738" v="1759" actId="255"/>
        <pc:sldMkLst>
          <pc:docMk/>
          <pc:sldMk cId="31581106" sldId="292"/>
        </pc:sldMkLst>
        <pc:spChg chg="mod">
          <ac:chgData name="Dat" userId="ccecff63-0570-4758-8d6b-620a5102c362" providerId="ADAL" clId="{3F3018AD-8941-47BC-BB8A-DC8104DBEBFD}" dt="2021-05-02T03:16:51.738" v="1759" actId="255"/>
          <ac:spMkLst>
            <pc:docMk/>
            <pc:sldMk cId="31581106" sldId="292"/>
            <ac:spMk id="2" creationId="{00000000-0000-0000-0000-000000000000}"/>
          </ac:spMkLst>
        </pc:spChg>
        <pc:spChg chg="mod">
          <ac:chgData name="Dat" userId="ccecff63-0570-4758-8d6b-620a5102c362" providerId="ADAL" clId="{3F3018AD-8941-47BC-BB8A-DC8104DBEBFD}" dt="2021-05-02T03:05:47.455" v="1584" actId="26606"/>
          <ac:spMkLst>
            <pc:docMk/>
            <pc:sldMk cId="31581106" sldId="292"/>
            <ac:spMk id="3" creationId="{00000000-0000-0000-0000-000000000000}"/>
          </ac:spMkLst>
        </pc:spChg>
        <pc:spChg chg="mod">
          <ac:chgData name="Dat" userId="ccecff63-0570-4758-8d6b-620a5102c362" providerId="ADAL" clId="{3F3018AD-8941-47BC-BB8A-DC8104DBEBFD}" dt="2021-05-02T03:05:47.455" v="1584" actId="26606"/>
          <ac:spMkLst>
            <pc:docMk/>
            <pc:sldMk cId="31581106" sldId="292"/>
            <ac:spMk id="4" creationId="{00000000-0000-0000-0000-000000000000}"/>
          </ac:spMkLst>
        </pc:spChg>
        <pc:spChg chg="mod">
          <ac:chgData name="Dat" userId="ccecff63-0570-4758-8d6b-620a5102c362" providerId="ADAL" clId="{3F3018AD-8941-47BC-BB8A-DC8104DBEBFD}" dt="2021-05-02T03:05:47.455" v="1584" actId="26606"/>
          <ac:spMkLst>
            <pc:docMk/>
            <pc:sldMk cId="31581106" sldId="292"/>
            <ac:spMk id="5" creationId="{00000000-0000-0000-0000-000000000000}"/>
          </ac:spMkLst>
        </pc:spChg>
        <pc:spChg chg="del mod">
          <ac:chgData name="Dat" userId="ccecff63-0570-4758-8d6b-620a5102c362" providerId="ADAL" clId="{3F3018AD-8941-47BC-BB8A-DC8104DBEBFD}" dt="2021-05-02T03:05:40.005" v="1581" actId="931"/>
          <ac:spMkLst>
            <pc:docMk/>
            <pc:sldMk cId="31581106" sldId="292"/>
            <ac:spMk id="8" creationId="{DDCCB254-2B83-47B5-A14E-1EEC6F347692}"/>
          </ac:spMkLst>
        </pc:spChg>
        <pc:spChg chg="add mod">
          <ac:chgData name="Dat" userId="ccecff63-0570-4758-8d6b-620a5102c362" providerId="ADAL" clId="{3F3018AD-8941-47BC-BB8A-DC8104DBEBFD}" dt="2021-05-02T03:08:51.930" v="1645" actId="113"/>
          <ac:spMkLst>
            <pc:docMk/>
            <pc:sldMk cId="31581106" sldId="292"/>
            <ac:spMk id="12" creationId="{DBC0AEE4-013E-4556-AD13-5CDFD1ABEFE5}"/>
          </ac:spMkLst>
        </pc:spChg>
        <pc:spChg chg="add del mod">
          <ac:chgData name="Dat" userId="ccecff63-0570-4758-8d6b-620a5102c362" providerId="ADAL" clId="{3F3018AD-8941-47BC-BB8A-DC8104DBEBFD}" dt="2021-05-02T03:09:09.220" v="1646"/>
          <ac:spMkLst>
            <pc:docMk/>
            <pc:sldMk cId="31581106" sldId="292"/>
            <ac:spMk id="14" creationId="{CF5156C2-9F87-4ABB-B0AE-F5B3330CE25C}"/>
          </ac:spMkLst>
        </pc:spChg>
        <pc:spChg chg="add del mod">
          <ac:chgData name="Dat" userId="ccecff63-0570-4758-8d6b-620a5102c362" providerId="ADAL" clId="{3F3018AD-8941-47BC-BB8A-DC8104DBEBFD}" dt="2021-05-02T03:10:19.254" v="1648" actId="3680"/>
          <ac:spMkLst>
            <pc:docMk/>
            <pc:sldMk cId="31581106" sldId="292"/>
            <ac:spMk id="17" creationId="{23C0A133-E7FA-4A4F-9662-2508F8AF54D9}"/>
          </ac:spMkLst>
        </pc:spChg>
        <pc:graphicFrameChg chg="add del mod">
          <ac:chgData name="Dat" userId="ccecff63-0570-4758-8d6b-620a5102c362" providerId="ADAL" clId="{3F3018AD-8941-47BC-BB8A-DC8104DBEBFD}" dt="2021-05-02T03:10:04.457" v="1647" actId="478"/>
          <ac:graphicFrameMkLst>
            <pc:docMk/>
            <pc:sldMk cId="31581106" sldId="292"/>
            <ac:graphicFrameMk id="15" creationId="{66D26876-D3D3-4733-B120-06916B6125FA}"/>
          </ac:graphicFrameMkLst>
        </pc:graphicFrameChg>
        <pc:graphicFrameChg chg="add mod ord modGraphic">
          <ac:chgData name="Dat" userId="ccecff63-0570-4758-8d6b-620a5102c362" providerId="ADAL" clId="{3F3018AD-8941-47BC-BB8A-DC8104DBEBFD}" dt="2021-05-02T03:11:55.142" v="1669" actId="20577"/>
          <ac:graphicFrameMkLst>
            <pc:docMk/>
            <pc:sldMk cId="31581106" sldId="292"/>
            <ac:graphicFrameMk id="18" creationId="{6A137805-2B4D-4785-A4DF-D11FD571D79B}"/>
          </ac:graphicFrameMkLst>
        </pc:graphicFrameChg>
        <pc:picChg chg="add mod">
          <ac:chgData name="Dat" userId="ccecff63-0570-4758-8d6b-620a5102c362" providerId="ADAL" clId="{3F3018AD-8941-47BC-BB8A-DC8104DBEBFD}" dt="2021-05-02T03:05:47.455" v="1584" actId="26606"/>
          <ac:picMkLst>
            <pc:docMk/>
            <pc:sldMk cId="31581106" sldId="292"/>
            <ac:picMk id="7" creationId="{4BF02D4D-ED2D-4AE2-B82E-C39F3050ED23}"/>
          </ac:picMkLst>
        </pc:picChg>
      </pc:sldChg>
      <pc:sldChg chg="addSp delSp modSp add mod modNotesTx">
        <pc:chgData name="Dat" userId="ccecff63-0570-4758-8d6b-620a5102c362" providerId="ADAL" clId="{3F3018AD-8941-47BC-BB8A-DC8104DBEBFD}" dt="2021-05-02T07:42:36.420" v="1879" actId="255"/>
        <pc:sldMkLst>
          <pc:docMk/>
          <pc:sldMk cId="78689122" sldId="293"/>
        </pc:sldMkLst>
        <pc:spChg chg="mod">
          <ac:chgData name="Dat" userId="ccecff63-0570-4758-8d6b-620a5102c362" providerId="ADAL" clId="{3F3018AD-8941-47BC-BB8A-DC8104DBEBFD}" dt="2021-05-02T03:17:25.916" v="1853"/>
          <ac:spMkLst>
            <pc:docMk/>
            <pc:sldMk cId="78689122" sldId="293"/>
            <ac:spMk id="2" creationId="{00000000-0000-0000-0000-000000000000}"/>
          </ac:spMkLst>
        </pc:spChg>
        <pc:spChg chg="add mod">
          <ac:chgData name="Dat" userId="ccecff63-0570-4758-8d6b-620a5102c362" providerId="ADAL" clId="{3F3018AD-8941-47BC-BB8A-DC8104DBEBFD}" dt="2021-05-02T07:41:18.021" v="1863" actId="27636"/>
          <ac:spMkLst>
            <pc:docMk/>
            <pc:sldMk cId="78689122" sldId="293"/>
            <ac:spMk id="7" creationId="{9CA3564A-C2A6-4118-B0AB-13BA052673FC}"/>
          </ac:spMkLst>
        </pc:spChg>
        <pc:spChg chg="del mod">
          <ac:chgData name="Dat" userId="ccecff63-0570-4758-8d6b-620a5102c362" providerId="ADAL" clId="{3F3018AD-8941-47BC-BB8A-DC8104DBEBFD}" dt="2021-05-02T07:40:53.046" v="1856" actId="478"/>
          <ac:spMkLst>
            <pc:docMk/>
            <pc:sldMk cId="78689122" sldId="293"/>
            <ac:spMk id="8" creationId="{DDCCB254-2B83-47B5-A14E-1EEC6F347692}"/>
          </ac:spMkLst>
        </pc:spChg>
        <pc:spChg chg="add mod">
          <ac:chgData name="Dat" userId="ccecff63-0570-4758-8d6b-620a5102c362" providerId="ADAL" clId="{3F3018AD-8941-47BC-BB8A-DC8104DBEBFD}" dt="2021-05-02T07:42:36.420" v="1879" actId="255"/>
          <ac:spMkLst>
            <pc:docMk/>
            <pc:sldMk cId="78689122" sldId="293"/>
            <ac:spMk id="9" creationId="{CE26B5E5-C981-4F78-AE04-3E9161DF989E}"/>
          </ac:spMkLst>
        </pc:spChg>
        <pc:spChg chg="add del mod">
          <ac:chgData name="Dat" userId="ccecff63-0570-4758-8d6b-620a5102c362" providerId="ADAL" clId="{3F3018AD-8941-47BC-BB8A-DC8104DBEBFD}" dt="2021-05-02T07:40:56.036" v="1857" actId="478"/>
          <ac:spMkLst>
            <pc:docMk/>
            <pc:sldMk cId="78689122" sldId="293"/>
            <ac:spMk id="10" creationId="{721BCB6E-3266-4F35-B13B-57E985C8B8DF}"/>
          </ac:spMkLst>
        </pc:spChg>
      </pc:sldChg>
      <pc:sldChg chg="modSp add del mod">
        <pc:chgData name="Dat" userId="ccecff63-0570-4758-8d6b-620a5102c362" providerId="ADAL" clId="{3F3018AD-8941-47BC-BB8A-DC8104DBEBFD}" dt="2021-05-02T03:06:18.254" v="1588"/>
        <pc:sldMkLst>
          <pc:docMk/>
          <pc:sldMk cId="278167278" sldId="293"/>
        </pc:sldMkLst>
        <pc:spChg chg="mod">
          <ac:chgData name="Dat" userId="ccecff63-0570-4758-8d6b-620a5102c362" providerId="ADAL" clId="{3F3018AD-8941-47BC-BB8A-DC8104DBEBFD}" dt="2021-05-02T03:06:17.538" v="1587" actId="1076"/>
          <ac:spMkLst>
            <pc:docMk/>
            <pc:sldMk cId="278167278" sldId="293"/>
            <ac:spMk id="8" creationId="{DDCCB254-2B83-47B5-A14E-1EEC6F347692}"/>
          </ac:spMkLst>
        </pc:spChg>
      </pc:sldChg>
      <pc:sldChg chg="addSp delSp modSp add mod">
        <pc:chgData name="Dat" userId="ccecff63-0570-4758-8d6b-620a5102c362" providerId="ADAL" clId="{3F3018AD-8941-47BC-BB8A-DC8104DBEBFD}" dt="2021-05-02T09:16:00.767" v="1926"/>
        <pc:sldMkLst>
          <pc:docMk/>
          <pc:sldMk cId="535889818" sldId="294"/>
        </pc:sldMkLst>
        <pc:spChg chg="mod">
          <ac:chgData name="Dat" userId="ccecff63-0570-4758-8d6b-620a5102c362" providerId="ADAL" clId="{3F3018AD-8941-47BC-BB8A-DC8104DBEBFD}" dt="2021-05-02T09:00:42.736" v="1902" actId="404"/>
          <ac:spMkLst>
            <pc:docMk/>
            <pc:sldMk cId="535889818" sldId="294"/>
            <ac:spMk id="2" creationId="{00000000-0000-0000-0000-000000000000}"/>
          </ac:spMkLst>
        </pc:spChg>
        <pc:spChg chg="add del mod">
          <ac:chgData name="Dat" userId="ccecff63-0570-4758-8d6b-620a5102c362" providerId="ADAL" clId="{3F3018AD-8941-47BC-BB8A-DC8104DBEBFD}" dt="2021-05-02T09:06:11.038" v="1906" actId="3680"/>
          <ac:spMkLst>
            <pc:docMk/>
            <pc:sldMk cId="535889818" sldId="294"/>
            <ac:spMk id="7" creationId="{73BD2E98-A090-48E9-B9EA-0979E0FB5ACA}"/>
          </ac:spMkLst>
        </pc:spChg>
        <pc:spChg chg="del">
          <ac:chgData name="Dat" userId="ccecff63-0570-4758-8d6b-620a5102c362" providerId="ADAL" clId="{3F3018AD-8941-47BC-BB8A-DC8104DBEBFD}" dt="2021-05-02T09:05:55.633" v="1903" actId="478"/>
          <ac:spMkLst>
            <pc:docMk/>
            <pc:sldMk cId="535889818" sldId="294"/>
            <ac:spMk id="8" creationId="{DDCCB254-2B83-47B5-A14E-1EEC6F347692}"/>
          </ac:spMkLst>
        </pc:spChg>
        <pc:graphicFrameChg chg="add del mod">
          <ac:chgData name="Dat" userId="ccecff63-0570-4758-8d6b-620a5102c362" providerId="ADAL" clId="{3F3018AD-8941-47BC-BB8A-DC8104DBEBFD}" dt="2021-05-02T09:06:00.590" v="1905"/>
          <ac:graphicFrameMkLst>
            <pc:docMk/>
            <pc:sldMk cId="535889818" sldId="294"/>
            <ac:graphicFrameMk id="9" creationId="{35979C75-65AC-4D30-B0DD-D95023544044}"/>
          </ac:graphicFrameMkLst>
        </pc:graphicFrameChg>
        <pc:graphicFrameChg chg="add mod ord modGraphic">
          <ac:chgData name="Dat" userId="ccecff63-0570-4758-8d6b-620a5102c362" providerId="ADAL" clId="{3F3018AD-8941-47BC-BB8A-DC8104DBEBFD}" dt="2021-05-02T09:16:00.767" v="1926"/>
          <ac:graphicFrameMkLst>
            <pc:docMk/>
            <pc:sldMk cId="535889818" sldId="294"/>
            <ac:graphicFrameMk id="10" creationId="{F297E008-ABF3-4579-8707-F365E70AA033}"/>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5/2/2021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5/2/2021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Trao</a:t>
            </a:r>
            <a:r>
              <a:rPr lang="en-US" baseline="0" dirty="0"/>
              <a:t> </a:t>
            </a:r>
            <a:r>
              <a:rPr lang="en-US" baseline="0" dirty="0" err="1"/>
              <a:t>đổi</a:t>
            </a:r>
            <a:r>
              <a:rPr lang="en-US" baseline="0" dirty="0"/>
              <a:t> </a:t>
            </a:r>
            <a:r>
              <a:rPr lang="en-US" baseline="0" dirty="0" err="1"/>
              <a:t>với</a:t>
            </a:r>
            <a:r>
              <a:rPr lang="en-US" baseline="0" dirty="0"/>
              <a:t> </a:t>
            </a:r>
            <a:r>
              <a:rPr lang="en-US" baseline="0" dirty="0" err="1"/>
              <a:t>học</a:t>
            </a:r>
            <a:r>
              <a:rPr lang="en-US" baseline="0" dirty="0"/>
              <a:t> </a:t>
            </a:r>
            <a:r>
              <a:rPr lang="en-US" baseline="0" dirty="0" err="1"/>
              <a:t>viên</a:t>
            </a:r>
            <a:r>
              <a:rPr lang="en-US" baseline="0" dirty="0"/>
              <a:t> </a:t>
            </a:r>
            <a:r>
              <a:rPr lang="en-US" baseline="0" dirty="0" err="1"/>
              <a:t>một</a:t>
            </a:r>
            <a:r>
              <a:rPr lang="en-US" baseline="0" dirty="0"/>
              <a:t> </a:t>
            </a:r>
            <a:r>
              <a:rPr lang="en-US" baseline="0" dirty="0" err="1"/>
              <a:t>số</a:t>
            </a:r>
            <a:r>
              <a:rPr lang="en-US" baseline="0" dirty="0"/>
              <a:t> </a:t>
            </a:r>
            <a:r>
              <a:rPr lang="en-US" baseline="0" dirty="0" err="1"/>
              <a:t>thông</a:t>
            </a:r>
            <a:r>
              <a:rPr lang="en-US" baseline="0" dirty="0"/>
              <a:t> tin </a:t>
            </a:r>
            <a:r>
              <a:rPr lang="en-US" baseline="0" dirty="0" err="1"/>
              <a:t>về</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nhúng</a:t>
            </a:r>
            <a:r>
              <a:rPr lang="en-US" baseline="0" dirty="0"/>
              <a:t>/ vi </a:t>
            </a:r>
            <a:r>
              <a:rPr lang="en-US" baseline="0" dirty="0" err="1"/>
              <a:t>điều</a:t>
            </a:r>
            <a:r>
              <a:rPr lang="en-US" baseline="0" dirty="0"/>
              <a:t> </a:t>
            </a:r>
            <a:r>
              <a:rPr lang="en-US" baseline="0" dirty="0" err="1"/>
              <a:t>khiển</a:t>
            </a:r>
            <a:r>
              <a:rPr lang="en-US" baseline="0" dirty="0"/>
              <a:t>:</a:t>
            </a:r>
          </a:p>
          <a:p>
            <a:pPr marL="0" indent="0">
              <a:buFontTx/>
              <a:buNone/>
            </a:pPr>
            <a:r>
              <a:rPr lang="en-US" baseline="0" dirty="0"/>
              <a:t>                + </a:t>
            </a:r>
            <a:r>
              <a:rPr lang="en-US" baseline="0" dirty="0" err="1"/>
              <a:t>Thảo</a:t>
            </a:r>
            <a:r>
              <a:rPr lang="en-US" baseline="0" dirty="0"/>
              <a:t> </a:t>
            </a:r>
            <a:r>
              <a:rPr lang="en-US" baseline="0" dirty="0" err="1"/>
              <a:t>luận</a:t>
            </a:r>
            <a:r>
              <a:rPr lang="en-US" baseline="0" dirty="0"/>
              <a:t> </a:t>
            </a:r>
            <a:r>
              <a:rPr lang="en-US" baseline="0" dirty="0" err="1"/>
              <a:t>với</a:t>
            </a:r>
            <a:r>
              <a:rPr lang="en-US" baseline="0" dirty="0"/>
              <a:t> </a:t>
            </a:r>
            <a:r>
              <a:rPr lang="en-US" baseline="0" dirty="0" err="1"/>
              <a:t>học</a:t>
            </a:r>
            <a:r>
              <a:rPr lang="en-US" baseline="0" dirty="0"/>
              <a:t> </a:t>
            </a:r>
            <a:r>
              <a:rPr lang="en-US" baseline="0" dirty="0" err="1"/>
              <a:t>viên</a:t>
            </a:r>
            <a:r>
              <a:rPr lang="en-US" baseline="0" dirty="0"/>
              <a:t> </a:t>
            </a:r>
            <a:r>
              <a:rPr lang="en-US" baseline="0" dirty="0" err="1"/>
              <a:t>về</a:t>
            </a:r>
            <a:r>
              <a:rPr lang="en-US" baseline="0" dirty="0"/>
              <a:t> </a:t>
            </a:r>
            <a:r>
              <a:rPr lang="en-US" baseline="0" dirty="0" err="1"/>
              <a:t>một</a:t>
            </a:r>
            <a:r>
              <a:rPr lang="en-US" baseline="0" dirty="0"/>
              <a:t> </a:t>
            </a:r>
            <a:r>
              <a:rPr lang="en-US" baseline="0" dirty="0" err="1"/>
              <a:t>số</a:t>
            </a:r>
            <a:r>
              <a:rPr lang="en-US" baseline="0" dirty="0"/>
              <a:t> </a:t>
            </a:r>
            <a:r>
              <a:rPr lang="en-US" baseline="0" dirty="0" err="1"/>
              <a:t>loại</a:t>
            </a:r>
            <a:r>
              <a:rPr lang="en-US" baseline="0" dirty="0"/>
              <a:t> microcontroller </a:t>
            </a:r>
            <a:r>
              <a:rPr lang="en-US" baseline="0" dirty="0" err="1"/>
              <a:t>thông</a:t>
            </a:r>
            <a:r>
              <a:rPr lang="en-US" baseline="0" dirty="0"/>
              <a:t> </a:t>
            </a:r>
            <a:r>
              <a:rPr lang="en-US" baseline="0" dirty="0" err="1"/>
              <a:t>dụng</a:t>
            </a:r>
            <a:r>
              <a:rPr lang="en-US" baseline="0" dirty="0"/>
              <a:t> (ARM, PIC, AVR,…)/ </a:t>
            </a:r>
          </a:p>
          <a:p>
            <a:pPr marL="0" indent="0">
              <a:buFontTx/>
              <a:buNone/>
            </a:pPr>
            <a:r>
              <a:rPr lang="en-US" baseline="0" dirty="0"/>
              <a:t>                +  </a:t>
            </a:r>
            <a:r>
              <a:rPr lang="en-US" baseline="0" dirty="0" err="1"/>
              <a:t>Ứng</a:t>
            </a:r>
            <a:r>
              <a:rPr lang="en-US" baseline="0" dirty="0"/>
              <a:t> </a:t>
            </a:r>
            <a:r>
              <a:rPr lang="en-US" baseline="0" dirty="0" err="1"/>
              <a:t>dụng</a:t>
            </a:r>
            <a:r>
              <a:rPr lang="en-US" baseline="0" dirty="0"/>
              <a:t> </a:t>
            </a:r>
            <a:r>
              <a:rPr lang="en-US" baseline="0" dirty="0" err="1"/>
              <a:t>của</a:t>
            </a:r>
            <a:r>
              <a:rPr lang="en-US" baseline="0" dirty="0"/>
              <a:t> embedded system. </a:t>
            </a:r>
            <a:r>
              <a:rPr lang="en-US" baseline="0" dirty="0" err="1"/>
              <a:t>Sự</a:t>
            </a:r>
            <a:r>
              <a:rPr lang="en-US" baseline="0" dirty="0"/>
              <a:t> </a:t>
            </a:r>
            <a:r>
              <a:rPr lang="en-US" baseline="0" dirty="0" err="1"/>
              <a:t>khác</a:t>
            </a:r>
            <a:r>
              <a:rPr lang="en-US" baseline="0" dirty="0"/>
              <a:t> </a:t>
            </a:r>
            <a:r>
              <a:rPr lang="en-US" baseline="0" dirty="0" err="1"/>
              <a:t>nhau</a:t>
            </a:r>
            <a:r>
              <a:rPr lang="en-US" baseline="0" dirty="0"/>
              <a:t> </a:t>
            </a:r>
            <a:r>
              <a:rPr lang="en-US" baseline="0" dirty="0" err="1"/>
              <a:t>giữa</a:t>
            </a:r>
            <a:r>
              <a:rPr lang="en-US" baseline="0" dirty="0"/>
              <a:t> personal computer/ computer system  </a:t>
            </a:r>
            <a:r>
              <a:rPr lang="en-US" baseline="0" dirty="0" err="1"/>
              <a:t>và</a:t>
            </a:r>
            <a:r>
              <a:rPr lang="en-US" baseline="0" dirty="0"/>
              <a:t> embedded system/ </a:t>
            </a:r>
            <a:r>
              <a:rPr lang="en-US" baseline="0" dirty="0" err="1"/>
              <a:t>Phân</a:t>
            </a:r>
            <a:r>
              <a:rPr lang="en-US" baseline="0" dirty="0"/>
              <a:t> </a:t>
            </a:r>
            <a:r>
              <a:rPr lang="en-US" baseline="0" dirty="0" err="1"/>
              <a:t>biệt</a:t>
            </a:r>
            <a:r>
              <a:rPr lang="en-US" baseline="0" dirty="0"/>
              <a:t> </a:t>
            </a:r>
            <a:r>
              <a:rPr lang="en-US" baseline="0" dirty="0" err="1"/>
              <a:t>giữa</a:t>
            </a:r>
            <a:r>
              <a:rPr lang="en-US" baseline="0" dirty="0"/>
              <a:t> </a:t>
            </a:r>
            <a:r>
              <a:rPr lang="en-US" baseline="0" dirty="0" err="1"/>
              <a:t>các</a:t>
            </a:r>
            <a:r>
              <a:rPr lang="en-US" baseline="0" dirty="0"/>
              <a:t> </a:t>
            </a:r>
            <a:r>
              <a:rPr lang="en-US" baseline="0" dirty="0" err="1"/>
              <a:t>phần</a:t>
            </a:r>
            <a:r>
              <a:rPr lang="en-US" baseline="0" dirty="0"/>
              <a:t> </a:t>
            </a:r>
            <a:r>
              <a:rPr lang="en-US" baseline="0" dirty="0" err="1"/>
              <a:t>mềm</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và</a:t>
            </a:r>
            <a:r>
              <a:rPr lang="en-US" baseline="0" dirty="0"/>
              <a:t> </a:t>
            </a:r>
            <a:r>
              <a:rPr lang="en-US" baseline="0" dirty="0" err="1"/>
              <a:t>phần</a:t>
            </a:r>
            <a:r>
              <a:rPr lang="en-US" baseline="0" dirty="0"/>
              <a:t> </a:t>
            </a:r>
            <a:r>
              <a:rPr lang="en-US" baseline="0" dirty="0" err="1"/>
              <a:t>mềm</a:t>
            </a:r>
            <a:r>
              <a:rPr lang="en-US" baseline="0" dirty="0"/>
              <a:t> </a:t>
            </a:r>
            <a:r>
              <a:rPr lang="en-US" baseline="0" dirty="0" err="1"/>
              <a:t>cho</a:t>
            </a:r>
            <a:r>
              <a:rPr lang="en-US" baseline="0" dirty="0"/>
              <a:t> embedded system</a:t>
            </a:r>
          </a:p>
          <a:p>
            <a:pPr marL="0" indent="0">
              <a:buFontTx/>
              <a:buNone/>
            </a:pPr>
            <a:r>
              <a:rPr lang="en-US" baseline="0" dirty="0"/>
              <a:t>                 + </a:t>
            </a:r>
            <a:r>
              <a:rPr lang="en-US" baseline="0" dirty="0" err="1"/>
              <a:t>Mục</a:t>
            </a:r>
            <a:r>
              <a:rPr lang="en-US" baseline="0" dirty="0"/>
              <a:t> </a:t>
            </a:r>
            <a:r>
              <a:rPr lang="en-US" baseline="0" dirty="0" err="1"/>
              <a:t>đích</a:t>
            </a:r>
            <a:r>
              <a:rPr lang="en-US" baseline="0" dirty="0"/>
              <a:t> </a:t>
            </a:r>
            <a:r>
              <a:rPr lang="en-US" baseline="0" dirty="0" err="1"/>
              <a:t>của</a:t>
            </a:r>
            <a:r>
              <a:rPr lang="en-US" baseline="0" dirty="0"/>
              <a:t> </a:t>
            </a:r>
            <a:r>
              <a:rPr lang="en-US" baseline="0" dirty="0" err="1"/>
              <a:t>khóa</a:t>
            </a:r>
            <a:r>
              <a:rPr lang="en-US" baseline="0" dirty="0"/>
              <a:t> </a:t>
            </a:r>
            <a:r>
              <a:rPr lang="en-US" baseline="0" dirty="0" err="1"/>
              <a:t>học</a:t>
            </a:r>
            <a:r>
              <a:rPr lang="en-US" baseline="0" dirty="0"/>
              <a:t>. Sau </a:t>
            </a:r>
            <a:r>
              <a:rPr lang="en-US" baseline="0" dirty="0" err="1"/>
              <a:t>khi</a:t>
            </a:r>
            <a:r>
              <a:rPr lang="en-US" baseline="0" dirty="0"/>
              <a:t> </a:t>
            </a:r>
            <a:r>
              <a:rPr lang="en-US" baseline="0" dirty="0" err="1"/>
              <a:t>kết</a:t>
            </a:r>
            <a:r>
              <a:rPr lang="en-US" baseline="0" dirty="0"/>
              <a:t> </a:t>
            </a:r>
            <a:r>
              <a:rPr lang="en-US" baseline="0" dirty="0" err="1"/>
              <a:t>thúc</a:t>
            </a:r>
            <a:r>
              <a:rPr lang="en-US" baseline="0" dirty="0"/>
              <a:t> </a:t>
            </a:r>
            <a:r>
              <a:rPr lang="en-US" baseline="0" dirty="0" err="1"/>
              <a:t>khóa</a:t>
            </a:r>
            <a:r>
              <a:rPr lang="en-US" baseline="0" dirty="0"/>
              <a:t> training, </a:t>
            </a:r>
            <a:r>
              <a:rPr lang="en-US" baseline="0" dirty="0" err="1"/>
              <a:t>học</a:t>
            </a:r>
            <a:r>
              <a:rPr lang="en-US" baseline="0" dirty="0"/>
              <a:t> </a:t>
            </a:r>
            <a:r>
              <a:rPr lang="en-US" baseline="0" dirty="0" err="1"/>
              <a:t>viên</a:t>
            </a:r>
            <a:r>
              <a:rPr lang="en-US" baseline="0" dirty="0"/>
              <a:t> </a:t>
            </a:r>
            <a:r>
              <a:rPr lang="en-US" baseline="0" dirty="0" err="1"/>
              <a:t>sẽ</a:t>
            </a:r>
            <a:r>
              <a:rPr lang="en-US" baseline="0" dirty="0"/>
              <a:t> </a:t>
            </a:r>
            <a:r>
              <a:rPr lang="en-US" baseline="0" dirty="0" err="1"/>
              <a:t>nắm</a:t>
            </a:r>
            <a:r>
              <a:rPr lang="en-US" baseline="0" dirty="0"/>
              <a:t> </a:t>
            </a:r>
            <a:r>
              <a:rPr lang="en-US" baseline="0" dirty="0" err="1"/>
              <a:t>được</a:t>
            </a:r>
            <a:r>
              <a:rPr lang="en-US" baseline="0" dirty="0"/>
              <a:t> </a:t>
            </a:r>
            <a:r>
              <a:rPr lang="en-US" baseline="0" dirty="0" err="1"/>
              <a:t>quy</a:t>
            </a:r>
            <a:r>
              <a:rPr lang="en-US" baseline="0" dirty="0"/>
              <a:t> </a:t>
            </a:r>
            <a:r>
              <a:rPr lang="en-US" baseline="0" dirty="0" err="1"/>
              <a:t>trình</a:t>
            </a:r>
            <a:r>
              <a:rPr lang="en-US" baseline="0" dirty="0"/>
              <a:t> </a:t>
            </a:r>
            <a:r>
              <a:rPr lang="en-US" baseline="0" dirty="0" err="1"/>
              <a:t>phát</a:t>
            </a:r>
            <a:r>
              <a:rPr lang="en-US" baseline="0" dirty="0"/>
              <a:t> </a:t>
            </a:r>
            <a:r>
              <a:rPr lang="en-US" baseline="0" dirty="0" err="1"/>
              <a:t>triển</a:t>
            </a:r>
            <a:r>
              <a:rPr lang="en-US" baseline="0" dirty="0"/>
              <a:t> </a:t>
            </a:r>
            <a:r>
              <a:rPr lang="en-US" baseline="0" dirty="0" err="1"/>
              <a:t>một</a:t>
            </a:r>
            <a:r>
              <a:rPr lang="en-US" baseline="0" dirty="0"/>
              <a:t> </a:t>
            </a:r>
            <a:r>
              <a:rPr lang="en-US" baseline="0" dirty="0" err="1"/>
              <a:t>phần</a:t>
            </a:r>
            <a:r>
              <a:rPr lang="en-US" baseline="0" dirty="0"/>
              <a:t> </a:t>
            </a:r>
            <a:r>
              <a:rPr lang="en-US" baseline="0" dirty="0" err="1"/>
              <a:t>mềm</a:t>
            </a:r>
            <a:r>
              <a:rPr lang="en-US" baseline="0" dirty="0"/>
              <a:t> </a:t>
            </a:r>
            <a:r>
              <a:rPr lang="en-US" baseline="0" dirty="0" err="1"/>
              <a:t>nhúng</a:t>
            </a:r>
            <a:r>
              <a:rPr lang="en-US" baseline="0" dirty="0"/>
              <a:t>. </a:t>
            </a:r>
            <a:r>
              <a:rPr lang="en-US" baseline="0" dirty="0" err="1"/>
              <a:t>Có</a:t>
            </a:r>
            <a:r>
              <a:rPr lang="en-US" baseline="0" dirty="0"/>
              <a:t> </a:t>
            </a:r>
            <a:r>
              <a:rPr lang="en-US" baseline="0" dirty="0" err="1"/>
              <a:t>khả</a:t>
            </a:r>
            <a:r>
              <a:rPr lang="en-US" baseline="0" dirty="0"/>
              <a:t> </a:t>
            </a:r>
            <a:r>
              <a:rPr lang="en-US" baseline="0" dirty="0" err="1"/>
              <a:t>năng</a:t>
            </a:r>
            <a:r>
              <a:rPr lang="en-US" baseline="0" dirty="0"/>
              <a:t> </a:t>
            </a:r>
            <a:r>
              <a:rPr lang="en-US" baseline="0" dirty="0" err="1"/>
              <a:t>phát</a:t>
            </a:r>
            <a:r>
              <a:rPr lang="en-US" baseline="0" dirty="0"/>
              <a:t> </a:t>
            </a:r>
            <a:r>
              <a:rPr lang="en-US" baseline="0" dirty="0" err="1"/>
              <a:t>triển</a:t>
            </a:r>
            <a:r>
              <a:rPr lang="en-US" baseline="0" dirty="0"/>
              <a:t> </a:t>
            </a:r>
            <a:r>
              <a:rPr lang="en-US" baseline="0" dirty="0" err="1"/>
              <a:t>được</a:t>
            </a:r>
            <a:r>
              <a:rPr lang="en-US" baseline="0" dirty="0"/>
              <a:t> </a:t>
            </a:r>
            <a:r>
              <a:rPr lang="en-US" baseline="0" dirty="0" err="1"/>
              <a:t>các</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sử</a:t>
            </a:r>
            <a:r>
              <a:rPr lang="en-US" baseline="0" dirty="0"/>
              <a:t> </a:t>
            </a:r>
            <a:r>
              <a:rPr lang="en-US" baseline="0" dirty="0" err="1"/>
              <a:t>dụng</a:t>
            </a:r>
            <a:r>
              <a:rPr lang="en-US" baseline="0" dirty="0"/>
              <a:t> vi </a:t>
            </a:r>
            <a:r>
              <a:rPr lang="en-US" baseline="0" dirty="0" err="1"/>
              <a:t>điều</a:t>
            </a:r>
            <a:r>
              <a:rPr lang="en-US" baseline="0" dirty="0"/>
              <a:t> </a:t>
            </a:r>
            <a:r>
              <a:rPr lang="en-US" baseline="0" dirty="0" err="1"/>
              <a:t>khiển</a:t>
            </a:r>
            <a:r>
              <a:rPr lang="en-US" baseline="0" dirty="0"/>
              <a:t> ARM cortex.</a:t>
            </a:r>
          </a:p>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a:t>
            </a:fld>
            <a:endParaRPr lang="en-US"/>
          </a:p>
        </p:txBody>
      </p:sp>
    </p:spTree>
    <p:extLst>
      <p:ext uri="{BB962C8B-B14F-4D97-AF65-F5344CB8AC3E}">
        <p14:creationId xmlns:p14="http://schemas.microsoft.com/office/powerpoint/2010/main" val="4132354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Vi điều khiển </a:t>
            </a:r>
            <a:r>
              <a:rPr lang="vi-VN" sz="1200" b="0" i="0" kern="1200" dirty="0">
                <a:solidFill>
                  <a:schemeClr val="tx1"/>
                </a:solidFill>
                <a:effectLst/>
                <a:latin typeface="+mn-lt"/>
                <a:ea typeface="+mn-ea"/>
                <a:cs typeface="+mn-cs"/>
              </a:rPr>
              <a:t>là một mạch tích hợp nhỏ gọn được thiết kế để điều khiển một hoạt động cụ thể trong một hệ thống nhúng.</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Đôi khi được gọi là microcontroller unit (MCU), bộ vi điều khiển được tìm thấy trong xe cộ, thiết bị y tế, bộ thu phát vô tuyến di động, máy bán hàng tự động và thiết bị gia dụng cùng với các thiết bị khác.</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Vi </a:t>
            </a:r>
            <a:r>
              <a:rPr lang="vi-VN" sz="1200" b="1" i="0" kern="1200" dirty="0">
                <a:solidFill>
                  <a:schemeClr val="tx1"/>
                </a:solidFill>
                <a:effectLst/>
                <a:latin typeface="+mn-lt"/>
                <a:ea typeface="+mn-ea"/>
                <a:cs typeface="+mn-cs"/>
              </a:rPr>
              <a:t>xử lý </a:t>
            </a:r>
            <a:r>
              <a:rPr lang="vi-VN" sz="1200" b="0" i="0" kern="1200" dirty="0">
                <a:solidFill>
                  <a:schemeClr val="tx1"/>
                </a:solidFill>
                <a:effectLst/>
                <a:latin typeface="+mn-lt"/>
                <a:ea typeface="+mn-ea"/>
                <a:cs typeface="+mn-cs"/>
              </a:rPr>
              <a:t>là một bộ phận điều khiển của một máy tính vi mô được bọc bên trong một con chip nhỏ. Nó thực hiện các hoạt động Đơn vị logic số học (ALU) và giao tiếp với các thiết bị khác được kết nối với nó.</a:t>
            </a: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13</a:t>
            </a:fld>
            <a:endParaRPr lang="en-US"/>
          </a:p>
        </p:txBody>
      </p:sp>
    </p:spTree>
    <p:extLst>
      <p:ext uri="{BB962C8B-B14F-4D97-AF65-F5344CB8AC3E}">
        <p14:creationId xmlns:p14="http://schemas.microsoft.com/office/powerpoint/2010/main" val="1670056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14</a:t>
            </a:fld>
            <a:endParaRPr lang="en-US"/>
          </a:p>
        </p:txBody>
      </p:sp>
    </p:spTree>
    <p:extLst>
      <p:ext uri="{BB962C8B-B14F-4D97-AF65-F5344CB8AC3E}">
        <p14:creationId xmlns:p14="http://schemas.microsoft.com/office/powerpoint/2010/main" val="3028004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b="1" dirty="0"/>
              <a:t>Scalar and Superscalar Processors</a:t>
            </a:r>
            <a:r>
              <a:rPr lang="en-US" dirty="0"/>
              <a:t>: Scalar processors </a:t>
            </a:r>
            <a:r>
              <a:rPr lang="vi-VN" sz="1200" b="0" i="0" kern="1200" dirty="0">
                <a:solidFill>
                  <a:schemeClr val="tx1"/>
                </a:solidFill>
                <a:effectLst/>
                <a:latin typeface="+mn-lt"/>
                <a:ea typeface="+mn-ea"/>
                <a:cs typeface="+mn-cs"/>
              </a:rPr>
              <a:t>có thể thực hiện nhiều nhất một lệnh duy nhất trên mỗi chu kỳ </a:t>
            </a:r>
            <a:r>
              <a:rPr lang="en-US" sz="1200" b="0" i="0" kern="1200" dirty="0">
                <a:solidFill>
                  <a:schemeClr val="tx1"/>
                </a:solidFill>
                <a:effectLst/>
                <a:latin typeface="+mn-lt"/>
                <a:ea typeface="+mn-ea"/>
                <a:cs typeface="+mn-cs"/>
              </a:rPr>
              <a:t>clock</a:t>
            </a:r>
            <a:r>
              <a:rPr lang="vi-VN" sz="1200" b="0" i="0" kern="1200" dirty="0">
                <a:solidFill>
                  <a:schemeClr val="tx1"/>
                </a:solidFill>
                <a:effectLst/>
                <a:latin typeface="+mn-lt"/>
                <a:ea typeface="+mn-ea"/>
                <a:cs typeface="+mn-cs"/>
              </a:rPr>
              <a:t>,</a:t>
            </a:r>
            <a:r>
              <a:rPr lang="en-US" dirty="0"/>
              <a:t> Superscalar Processors </a:t>
            </a:r>
            <a:r>
              <a:rPr lang="vi-VN" sz="1200" b="0" i="0" kern="1200" dirty="0">
                <a:solidFill>
                  <a:schemeClr val="tx1"/>
                </a:solidFill>
                <a:effectLst/>
                <a:latin typeface="+mn-lt"/>
                <a:ea typeface="+mn-ea"/>
                <a:cs typeface="+mn-cs"/>
              </a:rPr>
              <a:t>có thể thực hiện nhiều lệnh trong một chu kỳ đồng hồ bằng cách gửi đồng thời nhiều lệnh đến các đơn vị thực thi khác nhau trên bộ xử lý.</a:t>
            </a:r>
            <a:endParaRPr lang="en-US" dirty="0"/>
          </a:p>
          <a:p>
            <a:pPr lvl="0" algn="just"/>
            <a:r>
              <a:rPr lang="en-US" b="1" dirty="0"/>
              <a:t>Vector Processors</a:t>
            </a:r>
            <a:r>
              <a:rPr lang="en-US" dirty="0"/>
              <a:t>: </a:t>
            </a:r>
            <a:r>
              <a:rPr lang="en-US" sz="1200" b="0" i="0" kern="1200" dirty="0">
                <a:solidFill>
                  <a:schemeClr val="tx1"/>
                </a:solidFill>
                <a:effectLst/>
                <a:latin typeface="+mn-lt"/>
                <a:ea typeface="+mn-ea"/>
                <a:cs typeface="+mn-cs"/>
              </a:rPr>
              <a:t>Đ</a:t>
            </a:r>
            <a:r>
              <a:rPr lang="vi-VN" sz="1200" b="0" i="0" kern="1200" dirty="0">
                <a:solidFill>
                  <a:schemeClr val="tx1"/>
                </a:solidFill>
                <a:effectLst/>
                <a:latin typeface="+mn-lt"/>
                <a:ea typeface="+mn-ea"/>
                <a:cs typeface="+mn-cs"/>
              </a:rPr>
              <a:t>ược thiết kế để tính toán vectơ và nó là một mảng các toán hạng. Đó là quá trình sử dụng vectơ để lưu trữ một số lượng lớn các biến để xử lý dữ liệu cường độ cao.</a:t>
            </a:r>
            <a:endParaRPr lang="en-US" dirty="0"/>
          </a:p>
          <a:p>
            <a:pPr lvl="0" algn="just"/>
            <a:r>
              <a:rPr lang="en-US" b="1" dirty="0"/>
              <a:t>Array processor</a:t>
            </a:r>
            <a:r>
              <a:rPr lang="en-US" dirty="0"/>
              <a:t>: C</a:t>
            </a:r>
            <a:r>
              <a:rPr lang="vi-VN" dirty="0"/>
              <a:t>ũng được thiết kế để tính toán vectơ và nó là bộ xử lý đa dữ liệu (SIMD) theo lệnh đơn. Các ứng dụng của SIMD bao gồm xử lý hình ảnh, dựng hình 3d, nhận dạng giọng nói,</a:t>
            </a:r>
            <a:r>
              <a:rPr lang="en-US" dirty="0"/>
              <a:t>..</a:t>
            </a:r>
          </a:p>
          <a:p>
            <a:pPr lvl="0" algn="just"/>
            <a:r>
              <a:rPr lang="en-US" b="1" dirty="0"/>
              <a:t>Digital Signal Processors</a:t>
            </a:r>
            <a:r>
              <a:rPr lang="en-US" dirty="0"/>
              <a:t>: </a:t>
            </a:r>
            <a:r>
              <a:rPr lang="en-US" sz="1200" b="0" i="0" kern="1200" dirty="0">
                <a:solidFill>
                  <a:schemeClr val="tx1"/>
                </a:solidFill>
                <a:effectLst/>
                <a:latin typeface="+mn-lt"/>
                <a:ea typeface="+mn-ea"/>
                <a:cs typeface="+mn-cs"/>
              </a:rPr>
              <a:t>Đ</a:t>
            </a:r>
            <a:r>
              <a:rPr lang="vi-VN" sz="1200" b="0" i="0" kern="1200" dirty="0">
                <a:solidFill>
                  <a:schemeClr val="tx1"/>
                </a:solidFill>
                <a:effectLst/>
                <a:latin typeface="+mn-lt"/>
                <a:ea typeface="+mn-ea"/>
                <a:cs typeface="+mn-cs"/>
              </a:rPr>
              <a:t>ược sử dụng để xử lý tín hiệu ở dạng kỹ thuật số. Các ứng dụng của DSP là xử lý tín hiệu âm thanh, xử lý hình ảnh kỹ thuật số, nén video, nén âm thanh, xử lý và nhận dạng giọng nói,</a:t>
            </a:r>
            <a:r>
              <a:rPr lang="en-US" sz="1200" b="0" i="0" kern="1200" dirty="0">
                <a:solidFill>
                  <a:schemeClr val="tx1"/>
                </a:solidFill>
                <a:effectLst/>
                <a:latin typeface="+mn-lt"/>
                <a:ea typeface="+mn-ea"/>
                <a:cs typeface="+mn-cs"/>
              </a:rPr>
              <a:t>..</a:t>
            </a:r>
            <a:endParaRPr lang="en-US" dirty="0"/>
          </a:p>
          <a:p>
            <a:pPr lvl="0" algn="just"/>
            <a:r>
              <a:rPr lang="en-US" dirty="0"/>
              <a:t>RISC Processors: </a:t>
            </a:r>
          </a:p>
          <a:p>
            <a:pPr lvl="0" algn="just"/>
            <a:r>
              <a:rPr lang="en-US" dirty="0"/>
              <a:t>CISC Processors: </a:t>
            </a:r>
          </a:p>
          <a:p>
            <a:pPr lvl="0" algn="just"/>
            <a:r>
              <a:rPr lang="en-US" b="1" dirty="0"/>
              <a:t>ASIC Processors</a:t>
            </a:r>
            <a:r>
              <a:rPr lang="en-US" dirty="0"/>
              <a:t>: </a:t>
            </a:r>
            <a:r>
              <a:rPr lang="vi-VN" sz="1200" b="0" i="0" kern="1200" dirty="0">
                <a:solidFill>
                  <a:schemeClr val="tx1"/>
                </a:solidFill>
                <a:effectLst/>
                <a:latin typeface="+mn-lt"/>
                <a:ea typeface="+mn-ea"/>
                <a:cs typeface="+mn-cs"/>
              </a:rPr>
              <a:t>ASIC là viết tắt của </a:t>
            </a:r>
            <a:r>
              <a:rPr lang="en-US" sz="1200" b="0" i="0" kern="1200" dirty="0">
                <a:solidFill>
                  <a:schemeClr val="tx1"/>
                </a:solidFill>
                <a:effectLst/>
                <a:latin typeface="+mn-lt"/>
                <a:ea typeface="+mn-ea"/>
                <a:cs typeface="+mn-cs"/>
              </a:rPr>
              <a:t>‘application-specific integrated circuits’ (</a:t>
            </a:r>
            <a:r>
              <a:rPr lang="vi-VN" sz="1200" b="0" i="0" kern="1200" dirty="0">
                <a:solidFill>
                  <a:schemeClr val="tx1"/>
                </a:solidFill>
                <a:effectLst/>
                <a:latin typeface="+mn-lt"/>
                <a:ea typeface="+mn-ea"/>
                <a:cs typeface="+mn-cs"/>
              </a:rPr>
              <a:t>mạch tích hợp dành riêng cho ứng dụng</a:t>
            </a:r>
            <a:r>
              <a:rPr lang="en-US" sz="1200" b="0" i="0" kern="1200" dirty="0">
                <a:solidFill>
                  <a:schemeClr val="tx1"/>
                </a:solidFill>
                <a:effectLst/>
                <a:latin typeface="+mn-lt"/>
                <a:ea typeface="+mn-ea"/>
                <a:cs typeface="+mn-cs"/>
              </a:rPr>
              <a:t>)</a:t>
            </a:r>
            <a:r>
              <a:rPr lang="vi-VN" sz="1200" b="0" i="0" kern="1200" dirty="0">
                <a:solidFill>
                  <a:schemeClr val="tx1"/>
                </a:solidFill>
                <a:effectLst/>
                <a:latin typeface="+mn-lt"/>
                <a:ea typeface="+mn-ea"/>
                <a:cs typeface="+mn-cs"/>
              </a:rPr>
              <a:t>. Nó được thực hiện cho các chức năng hoặc ứng dụng đặc biệt. </a:t>
            </a: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15</a:t>
            </a:fld>
            <a:endParaRPr lang="en-US"/>
          </a:p>
        </p:txBody>
      </p:sp>
    </p:spTree>
    <p:extLst>
      <p:ext uri="{BB962C8B-B14F-4D97-AF65-F5344CB8AC3E}">
        <p14:creationId xmlns:p14="http://schemas.microsoft.com/office/powerpoint/2010/main" val="3870263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Nguồn gốc của cả bộ vi xử lý và vi điều khiển có thể bắt nguồn từ việc phát minh ra MOSFET, còn được gọi là bóng bán dẫn MOS. Nó được phát minh bởi Mohamed M. Atalla và Dawon Kahng tại Bell Labs vào năm 1959</a:t>
            </a:r>
            <a:r>
              <a:rPr lang="en-US" sz="1200" b="0" i="0" kern="1200" dirty="0">
                <a:solidFill>
                  <a:schemeClr val="tx1"/>
                </a:solidFill>
                <a:effectLst/>
                <a:latin typeface="+mn-lt"/>
                <a:ea typeface="+mn-ea"/>
                <a:cs typeface="+mn-cs"/>
              </a:rPr>
              <a:t>.</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Năm</a:t>
            </a:r>
            <a:r>
              <a:rPr lang="en-US" sz="1200" b="0" i="0" kern="1200" dirty="0">
                <a:solidFill>
                  <a:schemeClr val="tx1"/>
                </a:solidFill>
                <a:effectLst/>
                <a:latin typeface="+mn-lt"/>
                <a:ea typeface="+mn-ea"/>
                <a:cs typeface="+mn-cs"/>
              </a:rPr>
              <a:t> 1971, INTEL </a:t>
            </a:r>
          </a:p>
          <a:p>
            <a:pPr marL="0" marR="0" lvl="0" indent="0" algn="just" defTabSz="457200" rtl="0" eaLnBrk="1" fontAlgn="auto"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Từ năm 1973 đến năm 1978, các bộ vi xử lý 8-bit thế hệ thứ hai đã được chế tạo như Motorola 6800 và 6801, INTEL-8085 và Zilog's-Z80.</a:t>
            </a:r>
            <a:endParaRPr lang="en-US" sz="1200" b="0" i="0" kern="1200" dirty="0">
              <a:solidFill>
                <a:schemeClr val="tx1"/>
              </a:solidFill>
              <a:effectLst/>
              <a:latin typeface="+mn-lt"/>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Năm 1978, quy trình Intel 8008 thế hệ thứ ba được tung ra thị trường.</a:t>
            </a:r>
            <a:endParaRPr lang="en-US" sz="1200" b="0" i="0" kern="1200" dirty="0">
              <a:solidFill>
                <a:schemeClr val="tx1"/>
              </a:solidFill>
              <a:effectLst/>
              <a:latin typeface="+mn-lt"/>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Vào đầu những năm 80, Intel đã phát hành bộ vi xử lý 32-bit thế hệ thứ tư.</a:t>
            </a:r>
            <a:endParaRPr lang="en-US" sz="1200" b="0" i="0" kern="1200" dirty="0">
              <a:solidFill>
                <a:schemeClr val="tx1"/>
              </a:solidFill>
              <a:effectLst/>
              <a:latin typeface="+mn-lt"/>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Năm 1995, intel phát hành bộ vi xử lý 64-bit thế hệ thứ năm. </a:t>
            </a:r>
            <a:r>
              <a:rPr lang="en-US" sz="1200" b="0" i="0" kern="1200" dirty="0" err="1">
                <a:solidFill>
                  <a:schemeClr val="tx1"/>
                </a:solidFill>
                <a:effectLst/>
                <a:latin typeface="+mn-lt"/>
                <a:ea typeface="+mn-ea"/>
                <a:cs typeface="+mn-cs"/>
              </a:rPr>
              <a:t>đã</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tạo</a:t>
            </a:r>
            <a:r>
              <a:rPr lang="en-US" sz="1200" b="0" i="0" kern="1200" dirty="0">
                <a:solidFill>
                  <a:schemeClr val="tx1"/>
                </a:solidFill>
                <a:effectLst/>
                <a:latin typeface="+mn-lt"/>
                <a:ea typeface="+mn-ea"/>
                <a:cs typeface="+mn-cs"/>
              </a:rPr>
              <a:t> ra </a:t>
            </a:r>
            <a:r>
              <a:rPr lang="en-US" sz="1200" b="0" i="0" kern="1200" dirty="0" err="1">
                <a:solidFill>
                  <a:schemeClr val="tx1"/>
                </a:solidFill>
                <a:effectLst/>
                <a:latin typeface="+mn-lt"/>
                <a:ea typeface="+mn-ea"/>
                <a:cs typeface="+mn-cs"/>
              </a:rPr>
              <a:t>thế</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hệ</a:t>
            </a:r>
            <a:r>
              <a:rPr lang="en-US" sz="1200" b="0" i="0" kern="1200" dirty="0">
                <a:solidFill>
                  <a:schemeClr val="tx1"/>
                </a:solidFill>
                <a:effectLst/>
                <a:latin typeface="+mn-lt"/>
                <a:ea typeface="+mn-ea"/>
                <a:cs typeface="+mn-cs"/>
              </a:rPr>
              <a:t> vi </a:t>
            </a:r>
            <a:r>
              <a:rPr lang="en-US" sz="1200" b="0" i="0" kern="1200" dirty="0" err="1">
                <a:solidFill>
                  <a:schemeClr val="tx1"/>
                </a:solidFill>
                <a:effectLst/>
                <a:latin typeface="+mn-lt"/>
                <a:ea typeface="+mn-ea"/>
                <a:cs typeface="+mn-cs"/>
              </a:rPr>
              <a:t>xử</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lý</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đầu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tiên</a:t>
            </a:r>
            <a:r>
              <a:rPr lang="en-US" sz="1200" b="0" i="0" kern="1200" dirty="0">
                <a:solidFill>
                  <a:schemeClr val="tx1"/>
                </a:solidFill>
                <a:effectLst/>
                <a:latin typeface="+mn-lt"/>
                <a:ea typeface="+mn-ea"/>
                <a:cs typeface="+mn-cs"/>
              </a:rPr>
              <a:t> 4004 </a:t>
            </a:r>
            <a:r>
              <a:rPr lang="en-US" sz="1200" b="0" i="0" kern="1200" dirty="0" err="1">
                <a:solidFill>
                  <a:schemeClr val="tx1"/>
                </a:solidFill>
                <a:effectLst/>
                <a:latin typeface="+mn-lt"/>
                <a:ea typeface="+mn-ea"/>
                <a:cs typeface="+mn-cs"/>
              </a:rPr>
              <a:t>chạy</a:t>
            </a:r>
            <a:r>
              <a:rPr lang="en-US" sz="1200" b="0" i="0" kern="1200" dirty="0">
                <a:solidFill>
                  <a:schemeClr val="tx1"/>
                </a:solidFill>
                <a:effectLst/>
                <a:latin typeface="+mn-lt"/>
                <a:ea typeface="+mn-ea"/>
                <a:cs typeface="+mn-cs"/>
              </a:rPr>
              <a:t> ở </a:t>
            </a:r>
            <a:r>
              <a:rPr lang="en-US" sz="1200" b="0" i="0" kern="1200" dirty="0" err="1">
                <a:solidFill>
                  <a:schemeClr val="tx1"/>
                </a:solidFill>
                <a:effectLst/>
                <a:latin typeface="+mn-lt"/>
                <a:ea typeface="+mn-ea"/>
                <a:cs typeface="+mn-cs"/>
              </a:rPr>
              <a:t>tốc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độ</a:t>
            </a:r>
            <a:r>
              <a:rPr lang="en-US" sz="1200" b="0" i="0" kern="1200" dirty="0">
                <a:solidFill>
                  <a:schemeClr val="tx1"/>
                </a:solidFill>
                <a:effectLst/>
                <a:latin typeface="+mn-lt"/>
                <a:ea typeface="+mn-ea"/>
                <a:cs typeface="+mn-cs"/>
              </a:rPr>
              <a:t> 108 kHz</a:t>
            </a: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16</a:t>
            </a:fld>
            <a:endParaRPr lang="en-US"/>
          </a:p>
        </p:txBody>
      </p:sp>
    </p:spTree>
    <p:extLst>
      <p:ext uri="{BB962C8B-B14F-4D97-AF65-F5344CB8AC3E}">
        <p14:creationId xmlns:p14="http://schemas.microsoft.com/office/powerpoint/2010/main" val="2924083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17</a:t>
            </a:fld>
            <a:endParaRPr lang="en-US"/>
          </a:p>
        </p:txBody>
      </p:sp>
    </p:spTree>
    <p:extLst>
      <p:ext uri="{BB962C8B-B14F-4D97-AF65-F5344CB8AC3E}">
        <p14:creationId xmlns:p14="http://schemas.microsoft.com/office/powerpoint/2010/main" val="743039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18</a:t>
            </a:fld>
            <a:endParaRPr lang="en-US"/>
          </a:p>
        </p:txBody>
      </p:sp>
    </p:spTree>
    <p:extLst>
      <p:ext uri="{BB962C8B-B14F-4D97-AF65-F5344CB8AC3E}">
        <p14:creationId xmlns:p14="http://schemas.microsoft.com/office/powerpoint/2010/main" val="3173018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dirty="0"/>
              <a:t>	</a:t>
            </a:r>
          </a:p>
        </p:txBody>
      </p:sp>
      <p:sp>
        <p:nvSpPr>
          <p:cNvPr id="4" name="Slide Number Placeholder 3"/>
          <p:cNvSpPr>
            <a:spLocks noGrp="1"/>
          </p:cNvSpPr>
          <p:nvPr>
            <p:ph type="sldNum" sz="quarter" idx="5"/>
          </p:nvPr>
        </p:nvSpPr>
        <p:spPr/>
        <p:txBody>
          <a:bodyPr/>
          <a:lstStyle/>
          <a:p>
            <a:fld id="{2B3067B3-3AE6-DD4A-9E3D-C999AB3971A1}" type="slidenum">
              <a:rPr lang="en-US" smtClean="0"/>
              <a:t>19</a:t>
            </a:fld>
            <a:endParaRPr lang="en-US"/>
          </a:p>
        </p:txBody>
      </p:sp>
    </p:spTree>
    <p:extLst>
      <p:ext uri="{BB962C8B-B14F-4D97-AF65-F5344CB8AC3E}">
        <p14:creationId xmlns:p14="http://schemas.microsoft.com/office/powerpoint/2010/main" val="2489929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20</a:t>
            </a:fld>
            <a:endParaRPr lang="en-US"/>
          </a:p>
        </p:txBody>
      </p:sp>
    </p:spTree>
    <p:extLst>
      <p:ext uri="{BB962C8B-B14F-4D97-AF65-F5344CB8AC3E}">
        <p14:creationId xmlns:p14="http://schemas.microsoft.com/office/powerpoint/2010/main" val="892886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dirty="0"/>
              <a:t>	</a:t>
            </a:r>
          </a:p>
        </p:txBody>
      </p:sp>
      <p:sp>
        <p:nvSpPr>
          <p:cNvPr id="4" name="Slide Number Placeholder 3"/>
          <p:cNvSpPr>
            <a:spLocks noGrp="1"/>
          </p:cNvSpPr>
          <p:nvPr>
            <p:ph type="sldNum" sz="quarter" idx="5"/>
          </p:nvPr>
        </p:nvSpPr>
        <p:spPr/>
        <p:txBody>
          <a:bodyPr/>
          <a:lstStyle/>
          <a:p>
            <a:fld id="{2B3067B3-3AE6-DD4A-9E3D-C999AB3971A1}" type="slidenum">
              <a:rPr lang="en-US" smtClean="0"/>
              <a:t>21</a:t>
            </a:fld>
            <a:endParaRPr lang="en-US"/>
          </a:p>
        </p:txBody>
      </p:sp>
    </p:spTree>
    <p:extLst>
      <p:ext uri="{BB962C8B-B14F-4D97-AF65-F5344CB8AC3E}">
        <p14:creationId xmlns:p14="http://schemas.microsoft.com/office/powerpoint/2010/main" val="3654198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dirty="0"/>
              <a:t>	</a:t>
            </a:r>
          </a:p>
        </p:txBody>
      </p:sp>
      <p:sp>
        <p:nvSpPr>
          <p:cNvPr id="4" name="Slide Number Placeholder 3"/>
          <p:cNvSpPr>
            <a:spLocks noGrp="1"/>
          </p:cNvSpPr>
          <p:nvPr>
            <p:ph type="sldNum" sz="quarter" idx="5"/>
          </p:nvPr>
        </p:nvSpPr>
        <p:spPr/>
        <p:txBody>
          <a:bodyPr/>
          <a:lstStyle/>
          <a:p>
            <a:fld id="{2B3067B3-3AE6-DD4A-9E3D-C999AB3971A1}" type="slidenum">
              <a:rPr lang="en-US" smtClean="0"/>
              <a:t>22</a:t>
            </a:fld>
            <a:endParaRPr lang="en-US"/>
          </a:p>
        </p:txBody>
      </p:sp>
    </p:spTree>
    <p:extLst>
      <p:ext uri="{BB962C8B-B14F-4D97-AF65-F5344CB8AC3E}">
        <p14:creationId xmlns:p14="http://schemas.microsoft.com/office/powerpoint/2010/main" val="1490340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4</a:t>
            </a:fld>
            <a:endParaRPr lang="en-US"/>
          </a:p>
        </p:txBody>
      </p:sp>
    </p:spTree>
    <p:extLst>
      <p:ext uri="{BB962C8B-B14F-4D97-AF65-F5344CB8AC3E}">
        <p14:creationId xmlns:p14="http://schemas.microsoft.com/office/powerpoint/2010/main" val="905210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dirty="0"/>
              <a:t>	</a:t>
            </a:r>
          </a:p>
        </p:txBody>
      </p:sp>
      <p:sp>
        <p:nvSpPr>
          <p:cNvPr id="4" name="Slide Number Placeholder 3"/>
          <p:cNvSpPr>
            <a:spLocks noGrp="1"/>
          </p:cNvSpPr>
          <p:nvPr>
            <p:ph type="sldNum" sz="quarter" idx="5"/>
          </p:nvPr>
        </p:nvSpPr>
        <p:spPr/>
        <p:txBody>
          <a:bodyPr/>
          <a:lstStyle/>
          <a:p>
            <a:fld id="{2B3067B3-3AE6-DD4A-9E3D-C999AB3971A1}" type="slidenum">
              <a:rPr lang="en-US" smtClean="0"/>
              <a:t>23</a:t>
            </a:fld>
            <a:endParaRPr lang="en-US"/>
          </a:p>
        </p:txBody>
      </p:sp>
    </p:spTree>
    <p:extLst>
      <p:ext uri="{BB962C8B-B14F-4D97-AF65-F5344CB8AC3E}">
        <p14:creationId xmlns:p14="http://schemas.microsoft.com/office/powerpoint/2010/main" val="939805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Phân</a:t>
            </a:r>
            <a:r>
              <a:rPr lang="en-US" baseline="0" dirty="0"/>
              <a:t> </a:t>
            </a:r>
            <a:r>
              <a:rPr lang="en-US" baseline="0" dirty="0" err="1"/>
              <a:t>biệt</a:t>
            </a:r>
            <a:r>
              <a:rPr lang="en-US" baseline="0" dirty="0"/>
              <a:t> </a:t>
            </a:r>
            <a:r>
              <a:rPr lang="en-US" baseline="0" dirty="0" err="1"/>
              <a:t>kiến</a:t>
            </a:r>
            <a:r>
              <a:rPr lang="en-US" baseline="0" dirty="0"/>
              <a:t> </a:t>
            </a:r>
            <a:r>
              <a:rPr lang="en-US" baseline="0" dirty="0" err="1"/>
              <a:t>trúc</a:t>
            </a:r>
            <a:r>
              <a:rPr lang="en-US" baseline="0" dirty="0"/>
              <a:t> Harvard &amp; </a:t>
            </a:r>
            <a:r>
              <a:rPr lang="en-US" baseline="0" dirty="0" err="1"/>
              <a:t>kiến</a:t>
            </a:r>
            <a:r>
              <a:rPr lang="en-US" baseline="0" dirty="0"/>
              <a:t> </a:t>
            </a:r>
            <a:r>
              <a:rPr lang="en-US" baseline="0" dirty="0" err="1"/>
              <a:t>trúc</a:t>
            </a:r>
            <a:r>
              <a:rPr lang="en-US" baseline="0" dirty="0"/>
              <a:t> Von Neuman.</a:t>
            </a:r>
          </a:p>
          <a:p>
            <a:pPr marL="0" indent="0">
              <a:buFontTx/>
              <a:buNone/>
            </a:pPr>
            <a:r>
              <a:rPr lang="en-US" baseline="0" dirty="0"/>
              <a:t>    The Harvard architecture is a computer architecture with physically separate storage and signal pathways for instructions and data.</a:t>
            </a:r>
          </a:p>
          <a:p>
            <a:pPr marL="0" indent="0">
              <a:buFontTx/>
              <a:buNone/>
            </a:pPr>
            <a:endParaRPr lang="en-US" baseline="0" dirty="0"/>
          </a:p>
          <a:p>
            <a:pPr marL="0" indent="0">
              <a:buFontTx/>
              <a:buNone/>
            </a:pPr>
            <a:r>
              <a:rPr lang="en-US" baseline="0" dirty="0"/>
              <a:t>     The term Von Neumann architecture, also known as the Von Neumann model or the Princeton architecture, is a design architecture for an electronic digital computer with subdivisions of a processing unit consisting of an arithmetic logic unit and processor registers, a control unit containing an instruction register and program counter, a memory to store both data and instructions, external mass storage, and input and output mechanisms</a:t>
            </a:r>
          </a:p>
          <a:p>
            <a:pPr marL="0" indent="0">
              <a:buFontTx/>
              <a:buNone/>
            </a:pPr>
            <a:endParaRPr lang="en-US" baseline="0" dirty="0"/>
          </a:p>
          <a:p>
            <a:pPr marL="0" indent="0">
              <a:buFontTx/>
              <a:buNone/>
            </a:pPr>
            <a:r>
              <a:rPr lang="en-US" baseline="0" dirty="0"/>
              <a:t>- Topic </a:t>
            </a:r>
            <a:r>
              <a:rPr lang="en-US" baseline="0" dirty="0" err="1"/>
              <a:t>thảo</a:t>
            </a:r>
            <a:r>
              <a:rPr lang="en-US" baseline="0" dirty="0"/>
              <a:t> </a:t>
            </a:r>
            <a:r>
              <a:rPr lang="en-US" baseline="0" dirty="0" err="1"/>
              <a:t>luận</a:t>
            </a:r>
            <a:r>
              <a:rPr lang="en-US" baseline="0" dirty="0"/>
              <a:t>: Advantage/Disadvantage </a:t>
            </a:r>
            <a:r>
              <a:rPr lang="en-US" baseline="0" dirty="0" err="1"/>
              <a:t>của</a:t>
            </a:r>
            <a:r>
              <a:rPr lang="en-US" baseline="0" dirty="0"/>
              <a:t> </a:t>
            </a:r>
            <a:r>
              <a:rPr lang="en-US" baseline="0" dirty="0" err="1"/>
              <a:t>từng</a:t>
            </a:r>
            <a:r>
              <a:rPr lang="en-US" baseline="0" dirty="0"/>
              <a:t> </a:t>
            </a:r>
            <a:r>
              <a:rPr lang="en-US" baseline="0" dirty="0" err="1"/>
              <a:t>thiết</a:t>
            </a:r>
            <a:r>
              <a:rPr lang="en-US" baseline="0" dirty="0"/>
              <a:t> </a:t>
            </a:r>
            <a:r>
              <a:rPr lang="en-US" baseline="0" dirty="0" err="1"/>
              <a:t>kế</a:t>
            </a:r>
            <a:r>
              <a:rPr lang="en-US" baseline="0" dirty="0"/>
              <a:t> ?</a:t>
            </a: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25</a:t>
            </a:fld>
            <a:endParaRPr lang="en-US"/>
          </a:p>
        </p:txBody>
      </p:sp>
    </p:spTree>
    <p:extLst>
      <p:ext uri="{BB962C8B-B14F-4D97-AF65-F5344CB8AC3E}">
        <p14:creationId xmlns:p14="http://schemas.microsoft.com/office/powerpoint/2010/main" val="28315930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Trong khoa học máy tính, kiến ​​trúc tập lệnh (ISA) là một mô hình trừu tượng của máy tính.</a:t>
            </a:r>
            <a:endParaRPr lang="en-US" sz="1200" b="0" i="0" kern="1200" dirty="0">
              <a:solidFill>
                <a:schemeClr val="tx1"/>
              </a:solidFill>
              <a:effectLst/>
              <a:latin typeface="+mn-lt"/>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Nó</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là một phần của bộ xử lý hiển thị cho người lập trình hoặc người viết trình biên dịch. ISA đóng vai trò là ranh giới giữa phần mềm và phần cứng.</a:t>
            </a: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27</a:t>
            </a:fld>
            <a:endParaRPr lang="en-US"/>
          </a:p>
        </p:txBody>
      </p:sp>
    </p:spTree>
    <p:extLst>
      <p:ext uri="{BB962C8B-B14F-4D97-AF65-F5344CB8AC3E}">
        <p14:creationId xmlns:p14="http://schemas.microsoft.com/office/powerpoint/2010/main" val="3272674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a:t>Khi </a:t>
            </a:r>
            <a:r>
              <a:rPr lang="en-US" baseline="0" dirty="0" err="1"/>
              <a:t>thiết</a:t>
            </a:r>
            <a:r>
              <a:rPr lang="en-US" baseline="0" dirty="0"/>
              <a:t> </a:t>
            </a:r>
            <a:r>
              <a:rPr lang="en-US" baseline="0" dirty="0" err="1"/>
              <a:t>kế</a:t>
            </a:r>
            <a:r>
              <a:rPr lang="en-US" baseline="0" dirty="0"/>
              <a:t> </a:t>
            </a:r>
            <a:r>
              <a:rPr lang="en-US" baseline="0" dirty="0" err="1"/>
              <a:t>tập</a:t>
            </a:r>
            <a:r>
              <a:rPr lang="en-US" baseline="0" dirty="0"/>
              <a:t> </a:t>
            </a:r>
            <a:r>
              <a:rPr lang="en-US" baseline="0" dirty="0" err="1"/>
              <a:t>lệnh</a:t>
            </a:r>
            <a:r>
              <a:rPr lang="en-US" baseline="0" dirty="0"/>
              <a:t> </a:t>
            </a:r>
            <a:r>
              <a:rPr lang="en-US" baseline="0" dirty="0" err="1"/>
              <a:t>thì</a:t>
            </a:r>
            <a:r>
              <a:rPr lang="en-US" baseline="0" dirty="0"/>
              <a:t> </a:t>
            </a:r>
            <a:r>
              <a:rPr lang="en-US" baseline="0" dirty="0" err="1"/>
              <a:t>cần</a:t>
            </a:r>
            <a:r>
              <a:rPr lang="en-US" baseline="0" dirty="0"/>
              <a:t> </a:t>
            </a:r>
            <a:r>
              <a:rPr lang="en-US" baseline="0" dirty="0" err="1"/>
              <a:t>chú</a:t>
            </a:r>
            <a:r>
              <a:rPr lang="en-US" baseline="0" dirty="0"/>
              <a:t> ý </a:t>
            </a:r>
            <a:r>
              <a:rPr lang="en-US" baseline="0" dirty="0" err="1"/>
              <a:t>tới</a:t>
            </a:r>
            <a:r>
              <a:rPr lang="en-US" baseline="0" dirty="0"/>
              <a:t> </a:t>
            </a:r>
            <a:r>
              <a:rPr lang="en-US" baseline="0" dirty="0" err="1"/>
              <a:t>vấn</a:t>
            </a:r>
            <a:r>
              <a:rPr lang="en-US" baseline="0" dirty="0"/>
              <a:t> </a:t>
            </a:r>
            <a:r>
              <a:rPr lang="en-US" baseline="0" dirty="0" err="1"/>
              <a:t>đề</a:t>
            </a:r>
            <a:r>
              <a:rPr lang="en-US" baseline="0" dirty="0"/>
              <a:t>:</a:t>
            </a:r>
          </a:p>
          <a:p>
            <a:pPr marL="0" indent="0">
              <a:buFontTx/>
              <a:buNone/>
            </a:pPr>
            <a:r>
              <a:rPr lang="en-US" baseline="0" dirty="0"/>
              <a:t>   1- </a:t>
            </a:r>
            <a:r>
              <a:rPr lang="en-US" baseline="0" dirty="0" err="1"/>
              <a:t>Toán</a:t>
            </a:r>
            <a:r>
              <a:rPr lang="en-US" baseline="0" dirty="0"/>
              <a:t> </a:t>
            </a:r>
            <a:r>
              <a:rPr lang="en-US" baseline="0" dirty="0" err="1"/>
              <a:t>tử</a:t>
            </a:r>
            <a:r>
              <a:rPr lang="en-US" baseline="0" dirty="0"/>
              <a:t>.</a:t>
            </a:r>
          </a:p>
          <a:p>
            <a:pPr marL="0" indent="0">
              <a:buFontTx/>
              <a:buNone/>
            </a:pPr>
            <a:r>
              <a:rPr lang="en-US" sz="3400" baseline="0" dirty="0"/>
              <a:t>	</a:t>
            </a:r>
            <a:r>
              <a:rPr lang="en-US" sz="3400" dirty="0"/>
              <a:t>How many</a:t>
            </a:r>
          </a:p>
          <a:p>
            <a:pPr marL="0" indent="0">
              <a:buFontTx/>
              <a:buNone/>
            </a:pPr>
            <a:r>
              <a:rPr lang="en-US" sz="3400" dirty="0"/>
              <a:t>	Which ones</a:t>
            </a:r>
            <a:endParaRPr lang="en-US" baseline="0" dirty="0"/>
          </a:p>
          <a:p>
            <a:pPr marL="0" indent="0">
              <a:buFontTx/>
              <a:buNone/>
            </a:pPr>
            <a:r>
              <a:rPr lang="en-US" baseline="0" dirty="0"/>
              <a:t>   2-  </a:t>
            </a:r>
            <a:r>
              <a:rPr lang="en-US" baseline="0" dirty="0" err="1"/>
              <a:t>Toán</a:t>
            </a:r>
            <a:r>
              <a:rPr lang="en-US" baseline="0" dirty="0"/>
              <a:t> </a:t>
            </a:r>
            <a:r>
              <a:rPr lang="en-US" baseline="0" dirty="0" err="1"/>
              <a:t>hạng</a:t>
            </a:r>
            <a:endParaRPr lang="en-US" sz="4000" b="1" dirty="0"/>
          </a:p>
          <a:p>
            <a:pPr lvl="1"/>
            <a:r>
              <a:rPr lang="en-US" sz="3400" dirty="0"/>
              <a:t>How many</a:t>
            </a:r>
          </a:p>
          <a:p>
            <a:pPr lvl="1"/>
            <a:r>
              <a:rPr lang="en-US" sz="3400" dirty="0"/>
              <a:t>Location</a:t>
            </a:r>
          </a:p>
          <a:p>
            <a:pPr lvl="1"/>
            <a:r>
              <a:rPr lang="en-US" sz="3400" dirty="0"/>
              <a:t>Types</a:t>
            </a:r>
          </a:p>
          <a:p>
            <a:pPr lvl="1"/>
            <a:r>
              <a:rPr lang="en-US" sz="3400" dirty="0"/>
              <a:t>How to specify</a:t>
            </a:r>
            <a:endParaRPr lang="en-US" baseline="0" dirty="0"/>
          </a:p>
          <a:p>
            <a:pPr marL="0" indent="0">
              <a:buFontTx/>
              <a:buNone/>
            </a:pPr>
            <a:r>
              <a:rPr lang="en-US" baseline="0" dirty="0"/>
              <a:t>   3- </a:t>
            </a:r>
            <a:r>
              <a:rPr lang="en-US" baseline="0" dirty="0" err="1"/>
              <a:t>Định</a:t>
            </a:r>
            <a:r>
              <a:rPr lang="en-US" baseline="0" dirty="0"/>
              <a:t> </a:t>
            </a:r>
            <a:r>
              <a:rPr lang="en-US" baseline="0" dirty="0" err="1"/>
              <a:t>dạng</a:t>
            </a:r>
            <a:r>
              <a:rPr lang="en-US" baseline="0" dirty="0"/>
              <a:t> </a:t>
            </a:r>
            <a:r>
              <a:rPr lang="en-US" baseline="0" dirty="0" err="1"/>
              <a:t>của</a:t>
            </a:r>
            <a:r>
              <a:rPr lang="en-US" baseline="0" dirty="0"/>
              <a:t> </a:t>
            </a:r>
            <a:r>
              <a:rPr lang="en-US" baseline="0" dirty="0" err="1"/>
              <a:t>tập</a:t>
            </a:r>
            <a:r>
              <a:rPr lang="en-US" baseline="0" dirty="0"/>
              <a:t> </a:t>
            </a:r>
            <a:r>
              <a:rPr lang="en-US" baseline="0" dirty="0" err="1"/>
              <a:t>lệnh</a:t>
            </a:r>
            <a:endParaRPr lang="en-US" sz="4000" b="1" dirty="0"/>
          </a:p>
          <a:p>
            <a:pPr lvl="1"/>
            <a:r>
              <a:rPr lang="en-US" sz="3400" dirty="0"/>
              <a:t>Size</a:t>
            </a:r>
          </a:p>
          <a:p>
            <a:pPr lvl="1"/>
            <a:r>
              <a:rPr lang="en-US" sz="3400" dirty="0"/>
              <a:t>How many formats</a:t>
            </a:r>
          </a:p>
          <a:p>
            <a:pPr marL="0" indent="0">
              <a:buFontTx/>
              <a:buNone/>
            </a:pPr>
            <a:endParaRPr lang="en-US" baseline="0" dirty="0"/>
          </a:p>
          <a:p>
            <a:pPr marL="0" indent="0">
              <a:buFontTx/>
              <a:buNone/>
            </a:pPr>
            <a:r>
              <a:rPr lang="en-US" sz="1200" b="1" i="0" kern="1200" dirty="0">
                <a:solidFill>
                  <a:schemeClr val="tx1"/>
                </a:solidFill>
                <a:effectLst/>
                <a:latin typeface="+mn-lt"/>
                <a:ea typeface="+mn-ea"/>
                <a:cs typeface="+mn-cs"/>
              </a:rPr>
              <a:t>Stack</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Ưu điểm: Mô hình đánh giá biểu thức đơn giản. Nhược điểm: Không thể truy cập ngẫu nhiên một ngăn xếp. Bản thân ngăn xếp </a:t>
            </a:r>
            <a:r>
              <a:rPr lang="en-US" sz="1200" b="0" i="0" kern="1200" dirty="0" err="1">
                <a:solidFill>
                  <a:schemeClr val="tx1"/>
                </a:solidFill>
                <a:effectLst/>
                <a:latin typeface="+mn-lt"/>
                <a:ea typeface="+mn-ea"/>
                <a:cs typeface="+mn-cs"/>
              </a:rPr>
              <a:t>dùng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để</a:t>
            </a:r>
            <a:r>
              <a:rPr lang="vi-VN" sz="1200" b="0" i="0" kern="1200" dirty="0">
                <a:solidFill>
                  <a:schemeClr val="tx1"/>
                </a:solidFill>
                <a:effectLst/>
                <a:latin typeface="+mn-lt"/>
                <a:ea typeface="+mn-ea"/>
                <a:cs typeface="+mn-cs"/>
              </a:rPr>
              <a:t> truy cập mọi hoạt động và trở thành một nút cổ chai.</a:t>
            </a:r>
            <a:endParaRPr lang="en-US" sz="1200" b="0" i="0" kern="1200" dirty="0">
              <a:solidFill>
                <a:schemeClr val="tx1"/>
              </a:solidFill>
              <a:effectLst/>
              <a:latin typeface="+mn-lt"/>
              <a:ea typeface="+mn-ea"/>
              <a:cs typeface="+mn-cs"/>
            </a:endParaRPr>
          </a:p>
          <a:p>
            <a:pPr marL="0" indent="0">
              <a:buFontTx/>
              <a:buNone/>
            </a:pPr>
            <a:r>
              <a:rPr lang="en-US" b="1" dirty="0"/>
              <a:t>Accumulator: </a:t>
            </a:r>
            <a:r>
              <a:rPr lang="vi-VN" sz="1200" b="0" i="0" kern="1200" dirty="0">
                <a:solidFill>
                  <a:schemeClr val="tx1"/>
                </a:solidFill>
                <a:effectLst/>
                <a:latin typeface="+mn-lt"/>
                <a:ea typeface="+mn-ea"/>
                <a:cs typeface="+mn-cs"/>
              </a:rPr>
              <a:t>Ưu điểm: </a:t>
            </a:r>
            <a:r>
              <a:rPr lang="en-US" sz="1200" b="0" i="0" kern="1200" dirty="0">
                <a:solidFill>
                  <a:schemeClr val="tx1"/>
                </a:solidFill>
                <a:effectLst/>
                <a:latin typeface="+mn-lt"/>
                <a:ea typeface="+mn-ea"/>
                <a:cs typeface="+mn-cs"/>
              </a:rPr>
              <a:t>N</a:t>
            </a:r>
            <a:r>
              <a:rPr lang="vi-VN" sz="1200" b="0" i="0" kern="1200" dirty="0">
                <a:solidFill>
                  <a:schemeClr val="tx1"/>
                </a:solidFill>
                <a:effectLst/>
                <a:latin typeface="+mn-lt"/>
                <a:ea typeface="+mn-ea"/>
                <a:cs typeface="+mn-cs"/>
              </a:rPr>
              <a:t>gắn gọn. Nhược điểm: Bộ tích lũy chỉ lưu trữ tạm thời nên lưu lượng bộ nhớ là cao nhất đối với cách tiếp cận này. </a:t>
            </a:r>
            <a:endParaRPr lang="en-US" sz="1200" b="0" i="0" kern="1200" dirty="0">
              <a:solidFill>
                <a:schemeClr val="tx1"/>
              </a:solidFill>
              <a:effectLst/>
              <a:latin typeface="+mn-lt"/>
              <a:ea typeface="+mn-ea"/>
              <a:cs typeface="+mn-cs"/>
            </a:endParaRPr>
          </a:p>
          <a:p>
            <a:pPr marL="0" indent="0">
              <a:buFontTx/>
              <a:buNone/>
            </a:pPr>
            <a:r>
              <a:rPr lang="vi-VN" sz="1200" b="1" i="0" kern="1200" dirty="0">
                <a:solidFill>
                  <a:schemeClr val="tx1"/>
                </a:solidFill>
                <a:effectLst/>
                <a:latin typeface="+mn-lt"/>
                <a:ea typeface="+mn-ea"/>
                <a:cs typeface="+mn-cs"/>
              </a:rPr>
              <a:t>GPR</a:t>
            </a:r>
            <a:r>
              <a:rPr lang="vi-VN" sz="1200" b="0" i="0" kern="1200" dirty="0">
                <a:solidFill>
                  <a:schemeClr val="tx1"/>
                </a:solidFill>
                <a:effectLst/>
                <a:latin typeface="+mn-lt"/>
                <a:ea typeface="+mn-ea"/>
                <a:cs typeface="+mn-cs"/>
              </a:rPr>
              <a:t> Ưu điểm: Tạo mã dễ dàng. Dữ liệu có thể được lưu trữ trong thời gian dài trong các thanh ghi. Nhược điểm: Tất cả các toán hạng phải được đặt tên dẫn đến các lệnh dài hơn.</a:t>
            </a:r>
            <a:endParaRPr lang="en-US" sz="1200" b="0" i="0" kern="1200" dirty="0">
              <a:solidFill>
                <a:schemeClr val="tx1"/>
              </a:solidFill>
              <a:effectLst/>
              <a:latin typeface="+mn-lt"/>
              <a:ea typeface="+mn-ea"/>
              <a:cs typeface="+mn-cs"/>
            </a:endParaRPr>
          </a:p>
          <a:p>
            <a:pPr marL="0" indent="0">
              <a:buFontTx/>
              <a:buNone/>
            </a:pPr>
            <a:endParaRPr lang="en-US" sz="1200" b="0" i="0" kern="1200" baseline="0" dirty="0">
              <a:solidFill>
                <a:schemeClr val="tx1"/>
              </a:solidFill>
              <a:effectLst/>
              <a:latin typeface="+mn-lt"/>
              <a:ea typeface="+mn-ea"/>
              <a:cs typeface="+mn-cs"/>
            </a:endParaRPr>
          </a:p>
          <a:p>
            <a:pPr marL="0" indent="0">
              <a:buFontTx/>
              <a:buNone/>
            </a:pPr>
            <a:r>
              <a:rPr lang="vi-VN" sz="1200" b="0" i="0" kern="1200" dirty="0">
                <a:solidFill>
                  <a:schemeClr val="tx1"/>
                </a:solidFill>
                <a:effectLst/>
                <a:latin typeface="+mn-lt"/>
                <a:ea typeface="+mn-ea"/>
                <a:cs typeface="+mn-cs"/>
              </a:rPr>
              <a:t>Các CPU trước đây thuộc 2 loại đầu tiên nhưng trong 15 năm qua, tất cả các CPU được sản xuất đều là bộ xử lý GPR. Hai lý do chính là thanh ghi nhanh hơn bộ nhớ, càng nhiều dữ liệu có thể được phân tích trong CPU thì chương trình chạy càng nhanh. Lý do khác là các thanh ghi dễ sử dụng hơn cho một trình biên dịch. </a:t>
            </a:r>
            <a:endParaRPr lang="en-US" sz="1200" b="0" i="0" kern="1200" baseline="0" dirty="0">
              <a:solidFill>
                <a:schemeClr val="tx1"/>
              </a:solidFill>
              <a:effectLst/>
              <a:latin typeface="+mn-lt"/>
              <a:ea typeface="+mn-ea"/>
              <a:cs typeface="+mn-cs"/>
            </a:endParaRPr>
          </a:p>
          <a:p>
            <a:pPr marL="0" indent="0">
              <a:buFontTx/>
              <a:buNone/>
            </a:pPr>
            <a:endParaRPr lang="en-US" baseline="0" dirty="0"/>
          </a:p>
        </p:txBody>
      </p:sp>
      <p:sp>
        <p:nvSpPr>
          <p:cNvPr id="4" name="Slide Number Placeholder 3"/>
          <p:cNvSpPr>
            <a:spLocks noGrp="1"/>
          </p:cNvSpPr>
          <p:nvPr>
            <p:ph type="sldNum" sz="quarter" idx="5"/>
          </p:nvPr>
        </p:nvSpPr>
        <p:spPr/>
        <p:txBody>
          <a:bodyPr/>
          <a:lstStyle/>
          <a:p>
            <a:fld id="{2B3067B3-3AE6-DD4A-9E3D-C999AB3971A1}" type="slidenum">
              <a:rPr lang="en-US" smtClean="0"/>
              <a:t>28</a:t>
            </a:fld>
            <a:endParaRPr lang="en-US"/>
          </a:p>
        </p:txBody>
      </p:sp>
    </p:spTree>
    <p:extLst>
      <p:ext uri="{BB962C8B-B14F-4D97-AF65-F5344CB8AC3E}">
        <p14:creationId xmlns:p14="http://schemas.microsoft.com/office/powerpoint/2010/main" val="14400988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29</a:t>
            </a:fld>
            <a:endParaRPr lang="en-US"/>
          </a:p>
        </p:txBody>
      </p:sp>
    </p:spTree>
    <p:extLst>
      <p:ext uri="{BB962C8B-B14F-4D97-AF65-F5344CB8AC3E}">
        <p14:creationId xmlns:p14="http://schemas.microsoft.com/office/powerpoint/2010/main" val="85270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Tổng</a:t>
            </a:r>
            <a:r>
              <a:rPr lang="en-US" baseline="0" dirty="0"/>
              <a:t> </a:t>
            </a:r>
            <a:r>
              <a:rPr lang="en-US" baseline="0" dirty="0" err="1"/>
              <a:t>kết</a:t>
            </a:r>
            <a:r>
              <a:rPr lang="en-US" baseline="0" dirty="0"/>
              <a:t> </a:t>
            </a:r>
            <a:r>
              <a:rPr lang="en-US" baseline="0" dirty="0" err="1"/>
              <a:t>lại</a:t>
            </a:r>
            <a:r>
              <a:rPr lang="en-US" baseline="0" dirty="0"/>
              <a:t> </a:t>
            </a:r>
            <a:r>
              <a:rPr lang="en-US" baseline="0" dirty="0" err="1"/>
              <a:t>buổi</a:t>
            </a:r>
            <a:r>
              <a:rPr lang="en-US" baseline="0" dirty="0"/>
              <a:t> </a:t>
            </a:r>
            <a:r>
              <a:rPr lang="en-US" baseline="0" dirty="0" err="1"/>
              <a:t>học</a:t>
            </a:r>
            <a:r>
              <a:rPr lang="en-US" baseline="0" dirty="0"/>
              <a:t>:</a:t>
            </a:r>
          </a:p>
          <a:p>
            <a:pPr marL="171450" indent="-171450">
              <a:buFontTx/>
              <a:buChar char="-"/>
            </a:pPr>
            <a:r>
              <a:rPr lang="en-US" baseline="0" dirty="0" err="1"/>
              <a:t>Buổi</a:t>
            </a:r>
            <a:r>
              <a:rPr lang="en-US" baseline="0" dirty="0"/>
              <a:t> </a:t>
            </a:r>
            <a:r>
              <a:rPr lang="en-US" baseline="0" dirty="0" err="1"/>
              <a:t>học</a:t>
            </a:r>
            <a:r>
              <a:rPr lang="en-US" baseline="0" dirty="0"/>
              <a:t> </a:t>
            </a:r>
            <a:r>
              <a:rPr lang="en-US" baseline="0" dirty="0" err="1"/>
              <a:t>đã</a:t>
            </a:r>
            <a:r>
              <a:rPr lang="en-US" baseline="0" dirty="0"/>
              <a:t> </a:t>
            </a:r>
            <a:r>
              <a:rPr lang="en-US" baseline="0" dirty="0" err="1"/>
              <a:t>trình</a:t>
            </a:r>
            <a:r>
              <a:rPr lang="en-US" baseline="0" dirty="0"/>
              <a:t> </a:t>
            </a:r>
            <a:r>
              <a:rPr lang="en-US" baseline="0" dirty="0" err="1"/>
              <a:t>bày</a:t>
            </a:r>
            <a:r>
              <a:rPr lang="en-US" baseline="0" dirty="0"/>
              <a:t> </a:t>
            </a:r>
            <a:r>
              <a:rPr lang="en-US" baseline="0" dirty="0" err="1"/>
              <a:t>cho</a:t>
            </a:r>
            <a:r>
              <a:rPr lang="en-US" baseline="0" dirty="0"/>
              <a:t> </a:t>
            </a:r>
            <a:r>
              <a:rPr lang="en-US" baseline="0" dirty="0" err="1"/>
              <a:t>học</a:t>
            </a:r>
            <a:r>
              <a:rPr lang="en-US" baseline="0" dirty="0"/>
              <a:t> </a:t>
            </a:r>
            <a:r>
              <a:rPr lang="en-US" baseline="0" dirty="0" err="1"/>
              <a:t>viên</a:t>
            </a:r>
            <a:r>
              <a:rPr lang="en-US" baseline="0" dirty="0"/>
              <a:t> </a:t>
            </a:r>
            <a:r>
              <a:rPr lang="en-US" baseline="0" dirty="0" err="1"/>
              <a:t>các</a:t>
            </a:r>
            <a:r>
              <a:rPr lang="en-US" baseline="0" dirty="0"/>
              <a:t> </a:t>
            </a:r>
            <a:r>
              <a:rPr lang="en-US" baseline="0" dirty="0" err="1"/>
              <a:t>phần</a:t>
            </a:r>
            <a:r>
              <a:rPr lang="en-US" baseline="0" dirty="0"/>
              <a:t>:</a:t>
            </a:r>
          </a:p>
          <a:p>
            <a:pPr marL="628650" lvl="1" indent="-171450">
              <a:buFontTx/>
              <a:buChar char="-"/>
            </a:pPr>
            <a:r>
              <a:rPr lang="en-US" baseline="0" dirty="0" err="1"/>
              <a:t>Hệ</a:t>
            </a:r>
            <a:r>
              <a:rPr lang="en-US" baseline="0" dirty="0"/>
              <a:t> </a:t>
            </a:r>
            <a:r>
              <a:rPr lang="en-US" baseline="0" dirty="0" err="1"/>
              <a:t>thống</a:t>
            </a:r>
            <a:r>
              <a:rPr lang="en-US" baseline="0" dirty="0"/>
              <a:t> </a:t>
            </a:r>
            <a:r>
              <a:rPr lang="en-US" baseline="0" dirty="0" err="1"/>
              <a:t>nhúng</a:t>
            </a:r>
            <a:r>
              <a:rPr lang="en-US" baseline="0" dirty="0"/>
              <a:t> </a:t>
            </a:r>
            <a:r>
              <a:rPr lang="en-US" baseline="0" dirty="0" err="1"/>
              <a:t>là</a:t>
            </a:r>
            <a:r>
              <a:rPr lang="en-US" baseline="0" dirty="0"/>
              <a:t> </a:t>
            </a:r>
            <a:r>
              <a:rPr lang="en-US" baseline="0" dirty="0" err="1"/>
              <a:t>gì</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của</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nhúng</a:t>
            </a:r>
            <a:r>
              <a:rPr lang="en-US" baseline="0" dirty="0"/>
              <a:t>; </a:t>
            </a:r>
            <a:r>
              <a:rPr lang="en-US" baseline="0" dirty="0" err="1"/>
              <a:t>các</a:t>
            </a:r>
            <a:r>
              <a:rPr lang="en-US" baseline="0" dirty="0"/>
              <a:t> </a:t>
            </a:r>
            <a:r>
              <a:rPr lang="en-US" baseline="0" dirty="0" err="1"/>
              <a:t>đặc</a:t>
            </a:r>
            <a:r>
              <a:rPr lang="en-US" baseline="0" dirty="0"/>
              <a:t> </a:t>
            </a:r>
            <a:r>
              <a:rPr lang="en-US" baseline="0" dirty="0" err="1"/>
              <a:t>trưng</a:t>
            </a:r>
            <a:r>
              <a:rPr lang="en-US" baseline="0" dirty="0"/>
              <a:t> </a:t>
            </a:r>
            <a:r>
              <a:rPr lang="en-US" baseline="0" dirty="0" err="1"/>
              <a:t>của</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nhúng</a:t>
            </a:r>
            <a:endParaRPr lang="en-US" baseline="0" dirty="0"/>
          </a:p>
          <a:p>
            <a:pPr marL="628650" lvl="1" indent="-171450">
              <a:buFontTx/>
              <a:buChar char="-"/>
            </a:pPr>
            <a:r>
              <a:rPr lang="en-US" baseline="0" dirty="0" err="1"/>
              <a:t>Sự</a:t>
            </a:r>
            <a:r>
              <a:rPr lang="en-US" baseline="0" dirty="0"/>
              <a:t> </a:t>
            </a:r>
            <a:r>
              <a:rPr lang="en-US" baseline="0" dirty="0" err="1"/>
              <a:t>khác</a:t>
            </a:r>
            <a:r>
              <a:rPr lang="en-US" baseline="0" dirty="0"/>
              <a:t> </a:t>
            </a:r>
            <a:r>
              <a:rPr lang="en-US" baseline="0" dirty="0" err="1"/>
              <a:t>nhau</a:t>
            </a:r>
            <a:r>
              <a:rPr lang="en-US" baseline="0" dirty="0"/>
              <a:t> </a:t>
            </a:r>
            <a:r>
              <a:rPr lang="en-US" baseline="0" dirty="0" err="1"/>
              <a:t>giữa</a:t>
            </a:r>
            <a:r>
              <a:rPr lang="en-US" baseline="0" dirty="0"/>
              <a:t> vi </a:t>
            </a:r>
            <a:r>
              <a:rPr lang="en-US" baseline="0" dirty="0" err="1"/>
              <a:t>điều</a:t>
            </a:r>
            <a:r>
              <a:rPr lang="en-US" baseline="0" dirty="0"/>
              <a:t> </a:t>
            </a:r>
            <a:r>
              <a:rPr lang="en-US" baseline="0" dirty="0" err="1"/>
              <a:t>khiển</a:t>
            </a:r>
            <a:r>
              <a:rPr lang="en-US" baseline="0" dirty="0"/>
              <a:t> </a:t>
            </a:r>
            <a:r>
              <a:rPr lang="en-US" baseline="0" dirty="0" err="1"/>
              <a:t>và</a:t>
            </a:r>
            <a:r>
              <a:rPr lang="en-US" baseline="0" dirty="0"/>
              <a:t> vi </a:t>
            </a:r>
            <a:r>
              <a:rPr lang="en-US" baseline="0" dirty="0" err="1"/>
              <a:t>xử</a:t>
            </a:r>
            <a:r>
              <a:rPr lang="en-US" baseline="0" dirty="0"/>
              <a:t> </a:t>
            </a:r>
            <a:r>
              <a:rPr lang="en-US" baseline="0" dirty="0" err="1"/>
              <a:t>lý</a:t>
            </a:r>
            <a:endParaRPr lang="en-US" baseline="0" dirty="0"/>
          </a:p>
          <a:p>
            <a:pPr marL="628650" lvl="1" indent="-171450">
              <a:buFontTx/>
              <a:buChar char="-"/>
            </a:pPr>
            <a:r>
              <a:rPr lang="en-US" baseline="0" dirty="0" err="1"/>
              <a:t>Kiến</a:t>
            </a:r>
            <a:r>
              <a:rPr lang="en-US" baseline="0" dirty="0"/>
              <a:t> </a:t>
            </a:r>
            <a:r>
              <a:rPr lang="en-US" baseline="0" dirty="0" err="1"/>
              <a:t>trúc</a:t>
            </a:r>
            <a:r>
              <a:rPr lang="en-US" baseline="0" dirty="0"/>
              <a:t> </a:t>
            </a:r>
            <a:r>
              <a:rPr lang="en-US" baseline="0" dirty="0" err="1"/>
              <a:t>của</a:t>
            </a:r>
            <a:r>
              <a:rPr lang="en-US" baseline="0" dirty="0"/>
              <a:t> vi </a:t>
            </a:r>
            <a:r>
              <a:rPr lang="en-US" baseline="0" dirty="0" err="1"/>
              <a:t>xử</a:t>
            </a:r>
            <a:r>
              <a:rPr lang="en-US" baseline="0" dirty="0"/>
              <a:t> </a:t>
            </a:r>
            <a:r>
              <a:rPr lang="en-US" baseline="0" dirty="0" err="1"/>
              <a:t>lý</a:t>
            </a:r>
            <a:r>
              <a:rPr lang="en-US" baseline="0" dirty="0"/>
              <a:t>, </a:t>
            </a:r>
            <a:r>
              <a:rPr lang="en-US" baseline="0" dirty="0" err="1"/>
              <a:t>sự</a:t>
            </a:r>
            <a:r>
              <a:rPr lang="en-US" baseline="0" dirty="0"/>
              <a:t> </a:t>
            </a:r>
            <a:r>
              <a:rPr lang="en-US" baseline="0" dirty="0" err="1"/>
              <a:t>khác</a:t>
            </a:r>
            <a:r>
              <a:rPr lang="en-US" baseline="0" dirty="0"/>
              <a:t> </a:t>
            </a:r>
            <a:r>
              <a:rPr lang="en-US" baseline="0" dirty="0" err="1"/>
              <a:t>nhau</a:t>
            </a:r>
            <a:r>
              <a:rPr lang="en-US" baseline="0" dirty="0"/>
              <a:t> </a:t>
            </a:r>
            <a:r>
              <a:rPr lang="en-US" baseline="0" dirty="0" err="1"/>
              <a:t>giữa</a:t>
            </a:r>
            <a:r>
              <a:rPr lang="en-US" baseline="0" dirty="0"/>
              <a:t> </a:t>
            </a:r>
            <a:r>
              <a:rPr lang="en-US" baseline="0" dirty="0" err="1"/>
              <a:t>kiến</a:t>
            </a:r>
            <a:r>
              <a:rPr lang="en-US" baseline="0" dirty="0"/>
              <a:t> </a:t>
            </a:r>
            <a:r>
              <a:rPr lang="en-US" baseline="0" dirty="0" err="1"/>
              <a:t>trúc</a:t>
            </a:r>
            <a:r>
              <a:rPr lang="en-US" baseline="0" dirty="0"/>
              <a:t> Harvard </a:t>
            </a:r>
            <a:r>
              <a:rPr lang="en-US" baseline="0" dirty="0" err="1"/>
              <a:t>và</a:t>
            </a:r>
            <a:r>
              <a:rPr lang="en-US" baseline="0" dirty="0"/>
              <a:t> </a:t>
            </a:r>
            <a:r>
              <a:rPr lang="en-US" baseline="0" dirty="0" err="1"/>
              <a:t>Prinston</a:t>
            </a:r>
            <a:r>
              <a:rPr lang="en-US" baseline="0" dirty="0"/>
              <a:t>.</a:t>
            </a:r>
          </a:p>
          <a:p>
            <a:pPr marL="628650" lvl="1" indent="-171450">
              <a:buFontTx/>
              <a:buChar char="-"/>
            </a:pPr>
            <a:r>
              <a:rPr lang="en-US" baseline="0" dirty="0" err="1"/>
              <a:t>Kiến</a:t>
            </a:r>
            <a:r>
              <a:rPr lang="en-US" baseline="0" dirty="0"/>
              <a:t> </a:t>
            </a:r>
            <a:r>
              <a:rPr lang="en-US" baseline="0" dirty="0" err="1"/>
              <a:t>trúc</a:t>
            </a:r>
            <a:r>
              <a:rPr lang="en-US" baseline="0" dirty="0"/>
              <a:t> </a:t>
            </a:r>
            <a:r>
              <a:rPr lang="en-US" baseline="0" dirty="0" err="1"/>
              <a:t>tập</a:t>
            </a:r>
            <a:r>
              <a:rPr lang="en-US" baseline="0" dirty="0"/>
              <a:t> </a:t>
            </a:r>
            <a:r>
              <a:rPr lang="en-US" baseline="0" dirty="0" err="1"/>
              <a:t>lệnh</a:t>
            </a:r>
            <a:r>
              <a:rPr lang="en-US" baseline="0" dirty="0"/>
              <a:t> vi </a:t>
            </a:r>
            <a:r>
              <a:rPr lang="en-US" baseline="0" dirty="0" err="1"/>
              <a:t>xử</a:t>
            </a:r>
            <a:r>
              <a:rPr lang="en-US" baseline="0" dirty="0"/>
              <a:t> </a:t>
            </a:r>
            <a:r>
              <a:rPr lang="en-US" baseline="0" dirty="0" err="1"/>
              <a:t>lý</a:t>
            </a:r>
            <a:r>
              <a:rPr lang="en-US" baseline="0" dirty="0"/>
              <a:t>. </a:t>
            </a:r>
          </a:p>
        </p:txBody>
      </p:sp>
      <p:sp>
        <p:nvSpPr>
          <p:cNvPr id="4" name="Slide Number Placeholder 3"/>
          <p:cNvSpPr>
            <a:spLocks noGrp="1"/>
          </p:cNvSpPr>
          <p:nvPr>
            <p:ph type="sldNum" sz="quarter" idx="5"/>
          </p:nvPr>
        </p:nvSpPr>
        <p:spPr/>
        <p:txBody>
          <a:bodyPr/>
          <a:lstStyle/>
          <a:p>
            <a:fld id="{2B3067B3-3AE6-DD4A-9E3D-C999AB3971A1}" type="slidenum">
              <a:rPr lang="en-US" smtClean="0"/>
              <a:t>30</a:t>
            </a:fld>
            <a:endParaRPr lang="en-US"/>
          </a:p>
        </p:txBody>
      </p:sp>
    </p:spTree>
    <p:extLst>
      <p:ext uri="{BB962C8B-B14F-4D97-AF65-F5344CB8AC3E}">
        <p14:creationId xmlns:p14="http://schemas.microsoft.com/office/powerpoint/2010/main" val="3522188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31</a:t>
            </a:fld>
            <a:endParaRPr lang="en-US"/>
          </a:p>
        </p:txBody>
      </p:sp>
    </p:spTree>
    <p:extLst>
      <p:ext uri="{BB962C8B-B14F-4D97-AF65-F5344CB8AC3E}">
        <p14:creationId xmlns:p14="http://schemas.microsoft.com/office/powerpoint/2010/main" val="639896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Giới</a:t>
            </a:r>
            <a:r>
              <a:rPr lang="en-US" baseline="0" dirty="0"/>
              <a:t> </a:t>
            </a:r>
            <a:r>
              <a:rPr lang="en-US" baseline="0" dirty="0" err="1"/>
              <a:t>thiệu</a:t>
            </a:r>
            <a:r>
              <a:rPr lang="en-US" baseline="0" dirty="0"/>
              <a:t> </a:t>
            </a:r>
            <a:r>
              <a:rPr lang="en-US" baseline="0" dirty="0" err="1"/>
              <a:t>chung</a:t>
            </a:r>
            <a:r>
              <a:rPr lang="en-US" baseline="0" dirty="0"/>
              <a:t> </a:t>
            </a:r>
            <a:r>
              <a:rPr lang="en-US" baseline="0" dirty="0" err="1"/>
              <a:t>về</a:t>
            </a:r>
            <a:r>
              <a:rPr lang="en-US" baseline="0" dirty="0"/>
              <a:t> embedded system:</a:t>
            </a:r>
          </a:p>
          <a:p>
            <a:r>
              <a:rPr lang="en-US" baseline="0" dirty="0"/>
              <a:t>   - </a:t>
            </a:r>
            <a:r>
              <a:rPr lang="en-US" baseline="0" dirty="0" err="1"/>
              <a:t>Có</a:t>
            </a:r>
            <a:r>
              <a:rPr lang="en-US" baseline="0" dirty="0"/>
              <a:t> </a:t>
            </a:r>
            <a:r>
              <a:rPr lang="en-US" baseline="0" dirty="0" err="1"/>
              <a:t>rất</a:t>
            </a:r>
            <a:r>
              <a:rPr lang="en-US" baseline="0" dirty="0"/>
              <a:t> </a:t>
            </a:r>
            <a:r>
              <a:rPr lang="en-US" baseline="0" dirty="0" err="1"/>
              <a:t>nhiều</a:t>
            </a:r>
            <a:r>
              <a:rPr lang="en-US" baseline="0" dirty="0"/>
              <a:t> </a:t>
            </a:r>
            <a:r>
              <a:rPr lang="en-US" baseline="0" dirty="0" err="1"/>
              <a:t>định</a:t>
            </a:r>
            <a:r>
              <a:rPr lang="en-US" baseline="0" dirty="0"/>
              <a:t> </a:t>
            </a:r>
            <a:r>
              <a:rPr lang="en-US" baseline="0" dirty="0" err="1"/>
              <a:t>nghĩa</a:t>
            </a:r>
            <a:r>
              <a:rPr lang="en-US" baseline="0" dirty="0"/>
              <a:t> </a:t>
            </a:r>
            <a:r>
              <a:rPr lang="en-US" baseline="0" dirty="0" err="1"/>
              <a:t>khác</a:t>
            </a:r>
            <a:r>
              <a:rPr lang="en-US" baseline="0" dirty="0"/>
              <a:t> </a:t>
            </a:r>
            <a:r>
              <a:rPr lang="en-US" baseline="0" dirty="0" err="1"/>
              <a:t>nhau</a:t>
            </a:r>
            <a:r>
              <a:rPr lang="en-US" baseline="0" dirty="0"/>
              <a:t> </a:t>
            </a:r>
            <a:r>
              <a:rPr lang="en-US" baseline="0" dirty="0" err="1"/>
              <a:t>về</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nhúng</a:t>
            </a:r>
            <a:r>
              <a:rPr lang="en-US" baseline="0" dirty="0"/>
              <a:t>, </a:t>
            </a:r>
            <a:r>
              <a:rPr lang="en-US" baseline="0" dirty="0" err="1"/>
              <a:t>nhưng</a:t>
            </a:r>
            <a:r>
              <a:rPr lang="en-US" baseline="0" dirty="0"/>
              <a:t> </a:t>
            </a:r>
            <a:r>
              <a:rPr lang="en-US" baseline="0" dirty="0" err="1"/>
              <a:t>về</a:t>
            </a:r>
            <a:r>
              <a:rPr lang="en-US" baseline="0" dirty="0"/>
              <a:t> </a:t>
            </a:r>
            <a:r>
              <a:rPr lang="en-US" baseline="0" dirty="0" err="1"/>
              <a:t>khái</a:t>
            </a:r>
            <a:r>
              <a:rPr lang="en-US" baseline="0" dirty="0"/>
              <a:t> </a:t>
            </a:r>
            <a:r>
              <a:rPr lang="en-US" baseline="0" dirty="0" err="1"/>
              <a:t>quát</a:t>
            </a:r>
            <a:r>
              <a:rPr lang="en-US" baseline="0" dirty="0"/>
              <a:t> embedded system </a:t>
            </a:r>
            <a:r>
              <a:rPr lang="en-US" baseline="0" dirty="0" err="1"/>
              <a:t>được</a:t>
            </a:r>
            <a:r>
              <a:rPr lang="en-US" baseline="0" dirty="0"/>
              <a:t> </a:t>
            </a:r>
            <a:r>
              <a:rPr lang="en-US" baseline="0" dirty="0" err="1"/>
              <a:t>hiểu</a:t>
            </a:r>
            <a:r>
              <a:rPr lang="en-US" baseline="0" dirty="0"/>
              <a:t> </a:t>
            </a:r>
            <a:r>
              <a:rPr lang="en-US" baseline="0" dirty="0" err="1"/>
              <a:t>là</a:t>
            </a:r>
            <a:r>
              <a:rPr lang="en-US" baseline="0" dirty="0"/>
              <a:t> </a:t>
            </a:r>
            <a:r>
              <a:rPr lang="en-US" baseline="0" dirty="0" err="1"/>
              <a:t>một</a:t>
            </a:r>
            <a:r>
              <a:rPr lang="en-US" baseline="0" dirty="0"/>
              <a:t> </a:t>
            </a:r>
            <a:r>
              <a:rPr lang="en-US" baseline="0" dirty="0" err="1"/>
              <a:t>máy</a:t>
            </a:r>
            <a:r>
              <a:rPr lang="en-US" baseline="0" dirty="0"/>
              <a:t> </a:t>
            </a:r>
            <a:r>
              <a:rPr lang="en-US" baseline="0" dirty="0" err="1"/>
              <a:t>tính</a:t>
            </a:r>
            <a:r>
              <a:rPr lang="en-US" baseline="0" dirty="0"/>
              <a:t> </a:t>
            </a:r>
            <a:r>
              <a:rPr lang="en-US" baseline="0" dirty="0" err="1"/>
              <a:t>được</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với</a:t>
            </a:r>
            <a:r>
              <a:rPr lang="en-US" baseline="0" dirty="0"/>
              <a:t> </a:t>
            </a:r>
            <a:r>
              <a:rPr lang="en-US" baseline="0" dirty="0" err="1"/>
              <a:t>chức</a:t>
            </a:r>
            <a:r>
              <a:rPr lang="en-US" baseline="0" dirty="0"/>
              <a:t> </a:t>
            </a:r>
            <a:r>
              <a:rPr lang="en-US" baseline="0" dirty="0" err="1"/>
              <a:t>năng</a:t>
            </a:r>
            <a:r>
              <a:rPr lang="en-US" baseline="0" dirty="0"/>
              <a:t> </a:t>
            </a:r>
            <a:r>
              <a:rPr lang="en-US" baseline="0" dirty="0" err="1"/>
              <a:t>cụ</a:t>
            </a:r>
            <a:r>
              <a:rPr lang="en-US" baseline="0" dirty="0"/>
              <a:t> </a:t>
            </a:r>
            <a:r>
              <a:rPr lang="en-US" baseline="0" dirty="0" err="1"/>
              <a:t>thể</a:t>
            </a:r>
            <a:r>
              <a:rPr lang="en-US" baseline="0" dirty="0"/>
              <a:t> </a:t>
            </a:r>
            <a:r>
              <a:rPr lang="en-US" baseline="0" dirty="0" err="1"/>
              <a:t>cho</a:t>
            </a:r>
            <a:r>
              <a:rPr lang="en-US" baseline="0" dirty="0"/>
              <a:t> </a:t>
            </a:r>
            <a:r>
              <a:rPr lang="en-US" baseline="0" dirty="0" err="1"/>
              <a:t>các</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lớn</a:t>
            </a:r>
            <a:r>
              <a:rPr lang="en-US" baseline="0" dirty="0"/>
              <a:t>; </a:t>
            </a:r>
            <a:r>
              <a:rPr lang="en-US" baseline="0" dirty="0" err="1"/>
              <a:t>và</a:t>
            </a:r>
            <a:r>
              <a:rPr lang="en-US" baseline="0" dirty="0"/>
              <a:t> </a:t>
            </a:r>
            <a:r>
              <a:rPr lang="en-US" baseline="0" dirty="0" err="1"/>
              <a:t>thường</a:t>
            </a:r>
            <a:r>
              <a:rPr lang="en-US" baseline="0" dirty="0"/>
              <a:t> </a:t>
            </a:r>
            <a:r>
              <a:rPr lang="en-US" baseline="0" dirty="0" err="1"/>
              <a:t>có</a:t>
            </a:r>
            <a:r>
              <a:rPr lang="en-US" baseline="0" dirty="0"/>
              <a:t> </a:t>
            </a:r>
            <a:r>
              <a:rPr lang="en-US" baseline="0" dirty="0" err="1"/>
              <a:t>sự</a:t>
            </a:r>
            <a:r>
              <a:rPr lang="en-US" baseline="0" dirty="0"/>
              <a:t> </a:t>
            </a:r>
            <a:r>
              <a:rPr lang="en-US" baseline="0" dirty="0" err="1"/>
              <a:t>ràng</a:t>
            </a:r>
            <a:r>
              <a:rPr lang="en-US" baseline="0" dirty="0"/>
              <a:t> </a:t>
            </a:r>
            <a:r>
              <a:rPr lang="en-US" baseline="0" dirty="0" err="1"/>
              <a:t>buộc</a:t>
            </a:r>
            <a:r>
              <a:rPr lang="en-US" baseline="0" dirty="0"/>
              <a:t> </a:t>
            </a:r>
            <a:r>
              <a:rPr lang="en-US" baseline="0" dirty="0" err="1"/>
              <a:t>về</a:t>
            </a:r>
            <a:r>
              <a:rPr lang="en-US" baseline="0" dirty="0"/>
              <a:t> </a:t>
            </a:r>
            <a:r>
              <a:rPr lang="en-US" baseline="0" dirty="0" err="1"/>
              <a:t>thời</a:t>
            </a:r>
            <a:r>
              <a:rPr lang="en-US" baseline="0" dirty="0"/>
              <a:t> </a:t>
            </a:r>
            <a:r>
              <a:rPr lang="en-US" baseline="0" dirty="0" err="1"/>
              <a:t>gian</a:t>
            </a:r>
            <a:r>
              <a:rPr lang="en-US" baseline="0" dirty="0"/>
              <a:t>.</a:t>
            </a:r>
          </a:p>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5</a:t>
            </a:fld>
            <a:endParaRPr lang="en-US"/>
          </a:p>
        </p:txBody>
      </p:sp>
    </p:spTree>
    <p:extLst>
      <p:ext uri="{BB962C8B-B14F-4D97-AF65-F5344CB8AC3E}">
        <p14:creationId xmlns:p14="http://schemas.microsoft.com/office/powerpoint/2010/main" val="2245374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 </a:t>
            </a:r>
            <a:r>
              <a:rPr lang="en-US" baseline="0" dirty="0" err="1"/>
              <a:t>Hệ</a:t>
            </a:r>
            <a:r>
              <a:rPr lang="en-US" baseline="0" dirty="0"/>
              <a:t> </a:t>
            </a:r>
            <a:r>
              <a:rPr lang="en-US" baseline="0" dirty="0" err="1"/>
              <a:t>thống</a:t>
            </a:r>
            <a:r>
              <a:rPr lang="en-US" baseline="0" dirty="0"/>
              <a:t> </a:t>
            </a:r>
            <a:r>
              <a:rPr lang="en-US" baseline="0" dirty="0" err="1"/>
              <a:t>nhúng</a:t>
            </a:r>
            <a:r>
              <a:rPr lang="en-US" baseline="0" dirty="0"/>
              <a:t> </a:t>
            </a:r>
            <a:r>
              <a:rPr lang="en-US" baseline="0" dirty="0" err="1"/>
              <a:t>gồm</a:t>
            </a:r>
            <a:r>
              <a:rPr lang="en-US" baseline="0" dirty="0"/>
              <a:t> </a:t>
            </a:r>
            <a:r>
              <a:rPr lang="en-US" baseline="0" dirty="0" err="1"/>
              <a:t>ít</a:t>
            </a:r>
            <a:r>
              <a:rPr lang="en-US" baseline="0" dirty="0"/>
              <a:t> </a:t>
            </a:r>
            <a:r>
              <a:rPr lang="en-US" baseline="0" dirty="0" err="1"/>
              <a:t>nhất</a:t>
            </a:r>
            <a:r>
              <a:rPr lang="en-US" baseline="0" dirty="0"/>
              <a:t> </a:t>
            </a:r>
            <a:r>
              <a:rPr lang="en-US" baseline="0" dirty="0" err="1"/>
              <a:t>nhân</a:t>
            </a:r>
            <a:r>
              <a:rPr lang="en-US" baseline="0" dirty="0"/>
              <a:t> </a:t>
            </a:r>
            <a:r>
              <a:rPr lang="en-US" baseline="0" dirty="0" err="1"/>
              <a:t>xử</a:t>
            </a:r>
            <a:r>
              <a:rPr lang="en-US" baseline="0" dirty="0"/>
              <a:t> </a:t>
            </a:r>
            <a:r>
              <a:rPr lang="en-US" baseline="0" dirty="0" err="1"/>
              <a:t>lý</a:t>
            </a:r>
            <a:r>
              <a:rPr lang="en-US" baseline="0" dirty="0"/>
              <a:t>, </a:t>
            </a:r>
            <a:r>
              <a:rPr lang="en-US" baseline="0" dirty="0" err="1"/>
              <a:t>thường</a:t>
            </a:r>
            <a:r>
              <a:rPr lang="en-US" baseline="0" dirty="0"/>
              <a:t> </a:t>
            </a:r>
            <a:r>
              <a:rPr lang="en-US" baseline="0" dirty="0" err="1"/>
              <a:t>là</a:t>
            </a:r>
            <a:r>
              <a:rPr lang="en-US" baseline="0" dirty="0"/>
              <a:t> vi </a:t>
            </a:r>
            <a:r>
              <a:rPr lang="en-US" baseline="0" dirty="0" err="1"/>
              <a:t>điều</a:t>
            </a:r>
            <a:r>
              <a:rPr lang="en-US" baseline="0" dirty="0"/>
              <a:t> </a:t>
            </a:r>
            <a:r>
              <a:rPr lang="en-US" baseline="0" dirty="0" err="1"/>
              <a:t>khiển</a:t>
            </a:r>
            <a:r>
              <a:rPr lang="en-US" baseline="0" dirty="0"/>
              <a:t> </a:t>
            </a:r>
            <a:r>
              <a:rPr lang="en-US" baseline="0" dirty="0" err="1"/>
              <a:t>hoặc</a:t>
            </a:r>
            <a:r>
              <a:rPr lang="en-US" baseline="0" dirty="0"/>
              <a:t> DSP (</a:t>
            </a:r>
            <a:r>
              <a:rPr lang="en-US" baseline="0" dirty="0" err="1"/>
              <a:t>bộ</a:t>
            </a:r>
            <a:r>
              <a:rPr lang="en-US" baseline="0" dirty="0"/>
              <a:t> </a:t>
            </a:r>
            <a:r>
              <a:rPr lang="en-US" baseline="0" dirty="0" err="1"/>
              <a:t>xử</a:t>
            </a:r>
            <a:r>
              <a:rPr lang="en-US" baseline="0" dirty="0"/>
              <a:t> </a:t>
            </a:r>
            <a:r>
              <a:rPr lang="en-US" baseline="0" dirty="0" err="1"/>
              <a:t>lý</a:t>
            </a:r>
            <a:r>
              <a:rPr lang="en-US" baseline="0" dirty="0"/>
              <a:t> </a:t>
            </a:r>
            <a:r>
              <a:rPr lang="en-US" baseline="0" dirty="0" err="1"/>
              <a:t>số</a:t>
            </a:r>
            <a:r>
              <a:rPr lang="en-US" baseline="0" dirty="0"/>
              <a:t> </a:t>
            </a:r>
            <a:r>
              <a:rPr lang="en-US" baseline="0" dirty="0" err="1"/>
              <a:t>tín</a:t>
            </a:r>
            <a:r>
              <a:rPr lang="en-US" baseline="0" dirty="0"/>
              <a:t> </a:t>
            </a:r>
            <a:r>
              <a:rPr lang="en-US" baseline="0" dirty="0" err="1"/>
              <a:t>hiệu</a:t>
            </a:r>
            <a:r>
              <a:rPr lang="en-US" baseline="0" dirty="0"/>
              <a:t>).</a:t>
            </a:r>
          </a:p>
          <a:p>
            <a:endParaRPr lang="en-US" baseline="0" dirty="0"/>
          </a:p>
          <a:p>
            <a:r>
              <a:rPr lang="en-US" baseline="0" dirty="0"/>
              <a:t>   - </a:t>
            </a:r>
            <a:r>
              <a:rPr lang="en-US" baseline="0" dirty="0" err="1"/>
              <a:t>Phân</a:t>
            </a:r>
            <a:r>
              <a:rPr lang="en-US" baseline="0" dirty="0"/>
              <a:t> </a:t>
            </a:r>
            <a:r>
              <a:rPr lang="en-US" baseline="0" dirty="0" err="1"/>
              <a:t>biệt</a:t>
            </a:r>
            <a:r>
              <a:rPr lang="en-US" baseline="0" dirty="0"/>
              <a:t> </a:t>
            </a:r>
            <a:r>
              <a:rPr lang="en-US" baseline="0" dirty="0" err="1"/>
              <a:t>các</a:t>
            </a:r>
            <a:r>
              <a:rPr lang="en-US" baseline="0" dirty="0"/>
              <a:t> </a:t>
            </a:r>
            <a:r>
              <a:rPr lang="en-US" baseline="0" dirty="0" err="1"/>
              <a:t>khái</a:t>
            </a:r>
            <a:r>
              <a:rPr lang="en-US" baseline="0" dirty="0"/>
              <a:t> </a:t>
            </a:r>
            <a:r>
              <a:rPr lang="en-US" baseline="0" dirty="0" err="1"/>
              <a:t>niệm</a:t>
            </a:r>
            <a:r>
              <a:rPr lang="en-US" baseline="0" dirty="0"/>
              <a:t>:  hard-time / soft-time/ firm-time</a:t>
            </a:r>
          </a:p>
          <a:p>
            <a:r>
              <a:rPr lang="en-US" baseline="0" dirty="0"/>
              <a:t>           (hard-time: </a:t>
            </a:r>
            <a:r>
              <a:rPr lang="en-US" baseline="0" dirty="0" err="1"/>
              <a:t>Là</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đòi</a:t>
            </a:r>
            <a:r>
              <a:rPr lang="en-US" baseline="0" dirty="0"/>
              <a:t> </a:t>
            </a:r>
            <a:r>
              <a:rPr lang="en-US" baseline="0" dirty="0" err="1"/>
              <a:t>hỏi</a:t>
            </a:r>
            <a:r>
              <a:rPr lang="en-US" baseline="0" dirty="0"/>
              <a:t> </a:t>
            </a:r>
            <a:r>
              <a:rPr lang="en-US" baseline="0" dirty="0" err="1"/>
              <a:t>kết</a:t>
            </a:r>
            <a:r>
              <a:rPr lang="en-US" baseline="0" dirty="0"/>
              <a:t> </a:t>
            </a:r>
            <a:r>
              <a:rPr lang="en-US" baseline="0" dirty="0" err="1"/>
              <a:t>quả</a:t>
            </a:r>
            <a:r>
              <a:rPr lang="en-US" baseline="0" dirty="0"/>
              <a:t> </a:t>
            </a:r>
            <a:r>
              <a:rPr lang="en-US" baseline="0" dirty="0" err="1"/>
              <a:t>phải</a:t>
            </a:r>
            <a:r>
              <a:rPr lang="en-US" baseline="0" dirty="0"/>
              <a:t> </a:t>
            </a:r>
            <a:r>
              <a:rPr lang="en-US" baseline="0" dirty="0" err="1"/>
              <a:t>luôn</a:t>
            </a:r>
            <a:r>
              <a:rPr lang="en-US" baseline="0" dirty="0"/>
              <a:t> ra </a:t>
            </a:r>
            <a:r>
              <a:rPr lang="en-US" baseline="0" dirty="0" err="1"/>
              <a:t>đúng</a:t>
            </a:r>
            <a:r>
              <a:rPr lang="en-US" baseline="0" dirty="0"/>
              <a:t> </a:t>
            </a:r>
            <a:r>
              <a:rPr lang="en-US" baseline="0" dirty="0" err="1"/>
              <a:t>trước</a:t>
            </a:r>
            <a:r>
              <a:rPr lang="en-US" baseline="0" dirty="0"/>
              <a:t> </a:t>
            </a:r>
            <a:r>
              <a:rPr lang="en-US" baseline="0" dirty="0" err="1"/>
              <a:t>hoặc</a:t>
            </a:r>
            <a:r>
              <a:rPr lang="en-US" baseline="0" dirty="0"/>
              <a:t> </a:t>
            </a:r>
            <a:r>
              <a:rPr lang="en-US" baseline="0" dirty="0" err="1"/>
              <a:t>cùng</a:t>
            </a:r>
            <a:r>
              <a:rPr lang="en-US" baseline="0" dirty="0"/>
              <a:t> </a:t>
            </a:r>
            <a:r>
              <a:rPr lang="en-US" baseline="0" dirty="0" err="1"/>
              <a:t>thời</a:t>
            </a:r>
            <a:r>
              <a:rPr lang="en-US" baseline="0" dirty="0"/>
              <a:t> </a:t>
            </a:r>
            <a:r>
              <a:rPr lang="en-US" baseline="0" dirty="0" err="1"/>
              <a:t>điểm</a:t>
            </a:r>
            <a:r>
              <a:rPr lang="en-US" baseline="0" dirty="0"/>
              <a:t> deadline </a:t>
            </a:r>
            <a:r>
              <a:rPr lang="en-US" baseline="0" dirty="0" err="1"/>
              <a:t>của</a:t>
            </a:r>
            <a:r>
              <a:rPr lang="en-US" baseline="0" dirty="0"/>
              <a:t> task. </a:t>
            </a:r>
            <a:r>
              <a:rPr lang="en-US" baseline="0" dirty="0" err="1"/>
              <a:t>Ví</a:t>
            </a:r>
            <a:r>
              <a:rPr lang="en-US" baseline="0" dirty="0"/>
              <a:t> </a:t>
            </a:r>
            <a:r>
              <a:rPr lang="en-US" baseline="0" dirty="0" err="1"/>
              <a:t>dụ</a:t>
            </a:r>
            <a:r>
              <a:rPr lang="en-US" baseline="0" dirty="0"/>
              <a:t> </a:t>
            </a:r>
            <a:r>
              <a:rPr lang="en-US" baseline="0" dirty="0" err="1"/>
              <a:t>như</a:t>
            </a:r>
            <a:r>
              <a:rPr lang="en-US" baseline="0" dirty="0"/>
              <a:t> </a:t>
            </a:r>
            <a:r>
              <a:rPr lang="en-US" baseline="0" dirty="0" err="1"/>
              <a:t>các</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giám</a:t>
            </a:r>
            <a:r>
              <a:rPr lang="en-US" baseline="0" dirty="0"/>
              <a:t> </a:t>
            </a:r>
            <a:r>
              <a:rPr lang="en-US" baseline="0" dirty="0" err="1"/>
              <a:t>sát</a:t>
            </a:r>
            <a:r>
              <a:rPr lang="en-US" baseline="0" dirty="0"/>
              <a:t> </a:t>
            </a:r>
            <a:r>
              <a:rPr lang="en-US" baseline="0" dirty="0" err="1"/>
              <a:t>thử</a:t>
            </a:r>
            <a:r>
              <a:rPr lang="en-US" baseline="0" dirty="0"/>
              <a:t> </a:t>
            </a:r>
            <a:r>
              <a:rPr lang="en-US" baseline="0" dirty="0" err="1"/>
              <a:t>hạt</a:t>
            </a:r>
            <a:r>
              <a:rPr lang="en-US" baseline="0" dirty="0"/>
              <a:t> </a:t>
            </a:r>
            <a:r>
              <a:rPr lang="en-US" baseline="0" dirty="0" err="1"/>
              <a:t>nhân</a:t>
            </a:r>
            <a:r>
              <a:rPr lang="en-US" baseline="0" dirty="0"/>
              <a:t>, </a:t>
            </a:r>
            <a:r>
              <a:rPr lang="en-US" baseline="0" dirty="0" err="1"/>
              <a:t>phóng</a:t>
            </a:r>
            <a:r>
              <a:rPr lang="en-US" baseline="0" dirty="0"/>
              <a:t> </a:t>
            </a:r>
            <a:r>
              <a:rPr lang="en-US" baseline="0" dirty="0" err="1"/>
              <a:t>tên</a:t>
            </a:r>
            <a:r>
              <a:rPr lang="en-US" baseline="0" dirty="0"/>
              <a:t> </a:t>
            </a:r>
            <a:r>
              <a:rPr lang="en-US" baseline="0" dirty="0" err="1"/>
              <a:t>lửa</a:t>
            </a:r>
            <a:r>
              <a:rPr lang="en-US" baseline="0" dirty="0"/>
              <a:t>,….. Ko </a:t>
            </a:r>
            <a:r>
              <a:rPr lang="en-US" baseline="0" dirty="0" err="1"/>
              <a:t>chấp</a:t>
            </a:r>
            <a:r>
              <a:rPr lang="en-US" baseline="0" dirty="0"/>
              <a:t> </a:t>
            </a:r>
            <a:r>
              <a:rPr lang="en-US" baseline="0" dirty="0" err="1"/>
              <a:t>nhận</a:t>
            </a:r>
            <a:r>
              <a:rPr lang="en-US" baseline="0" dirty="0"/>
              <a:t> </a:t>
            </a:r>
            <a:r>
              <a:rPr lang="en-US" baseline="0" dirty="0" err="1"/>
              <a:t>kết</a:t>
            </a:r>
            <a:r>
              <a:rPr lang="en-US" baseline="0" dirty="0"/>
              <a:t> </a:t>
            </a:r>
            <a:r>
              <a:rPr lang="en-US" baseline="0" dirty="0" err="1"/>
              <a:t>quả</a:t>
            </a:r>
            <a:r>
              <a:rPr lang="en-US" baseline="0" dirty="0"/>
              <a:t> </a:t>
            </a:r>
            <a:r>
              <a:rPr lang="en-US" baseline="0" dirty="0" err="1"/>
              <a:t>sai</a:t>
            </a:r>
            <a:r>
              <a:rPr lang="en-US" baseline="0" dirty="0"/>
              <a:t>, </a:t>
            </a:r>
            <a:r>
              <a:rPr lang="en-US" baseline="0" dirty="0" err="1"/>
              <a:t>hoặc</a:t>
            </a:r>
            <a:r>
              <a:rPr lang="en-US" baseline="0" dirty="0"/>
              <a:t> </a:t>
            </a:r>
            <a:r>
              <a:rPr lang="en-US" baseline="0" dirty="0" err="1"/>
              <a:t>kết</a:t>
            </a:r>
            <a:r>
              <a:rPr lang="en-US" baseline="0" dirty="0"/>
              <a:t> </a:t>
            </a:r>
            <a:r>
              <a:rPr lang="en-US" baseline="0" dirty="0" err="1"/>
              <a:t>quả</a:t>
            </a:r>
            <a:r>
              <a:rPr lang="en-US" baseline="0" dirty="0"/>
              <a:t> </a:t>
            </a:r>
            <a:r>
              <a:rPr lang="en-US" baseline="0" dirty="0" err="1"/>
              <a:t>đưa</a:t>
            </a:r>
            <a:r>
              <a:rPr lang="en-US" baseline="0" dirty="0"/>
              <a:t> ra </a:t>
            </a:r>
            <a:r>
              <a:rPr lang="en-US" baseline="0" dirty="0" err="1"/>
              <a:t>chậm</a:t>
            </a:r>
            <a:r>
              <a:rPr lang="en-US" baseline="0" dirty="0"/>
              <a:t> deadline) (give true result at right time)</a:t>
            </a:r>
          </a:p>
          <a:p>
            <a:r>
              <a:rPr lang="en-US" baseline="0" dirty="0"/>
              <a:t>            Firm-time: </a:t>
            </a:r>
            <a:r>
              <a:rPr lang="en-US" baseline="0" dirty="0" err="1"/>
              <a:t>Là</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chấp</a:t>
            </a:r>
            <a:r>
              <a:rPr lang="en-US" baseline="0" dirty="0"/>
              <a:t> </a:t>
            </a:r>
            <a:r>
              <a:rPr lang="en-US" baseline="0" dirty="0" err="1"/>
              <a:t>nhận</a:t>
            </a:r>
            <a:r>
              <a:rPr lang="en-US" baseline="0" dirty="0"/>
              <a:t> </a:t>
            </a:r>
            <a:r>
              <a:rPr lang="en-US" baseline="0" dirty="0" err="1"/>
              <a:t>một</a:t>
            </a:r>
            <a:r>
              <a:rPr lang="en-US" baseline="0" dirty="0"/>
              <a:t> </a:t>
            </a:r>
            <a:r>
              <a:rPr lang="en-US" baseline="0" dirty="0" err="1"/>
              <a:t>số</a:t>
            </a:r>
            <a:r>
              <a:rPr lang="en-US" baseline="0" dirty="0"/>
              <a:t> </a:t>
            </a:r>
            <a:r>
              <a:rPr lang="en-US" baseline="0" dirty="0" err="1"/>
              <a:t>trường</a:t>
            </a:r>
            <a:r>
              <a:rPr lang="en-US" baseline="0" dirty="0"/>
              <a:t> </a:t>
            </a:r>
            <a:r>
              <a:rPr lang="en-US" baseline="0" dirty="0" err="1"/>
              <a:t>hợp</a:t>
            </a:r>
            <a:r>
              <a:rPr lang="en-US" baseline="0" dirty="0"/>
              <a:t> </a:t>
            </a:r>
            <a:r>
              <a:rPr lang="en-US" baseline="0" dirty="0" err="1"/>
              <a:t>kết</a:t>
            </a:r>
            <a:r>
              <a:rPr lang="en-US" baseline="0" dirty="0"/>
              <a:t> </a:t>
            </a:r>
            <a:r>
              <a:rPr lang="en-US" baseline="0" dirty="0" err="1"/>
              <a:t>quả</a:t>
            </a:r>
            <a:r>
              <a:rPr lang="en-US" baseline="0" dirty="0"/>
              <a:t> ko ra </a:t>
            </a:r>
            <a:r>
              <a:rPr lang="en-US" baseline="0" dirty="0" err="1"/>
              <a:t>đúng</a:t>
            </a:r>
            <a:r>
              <a:rPr lang="en-US" baseline="0" dirty="0"/>
              <a:t> </a:t>
            </a:r>
            <a:r>
              <a:rPr lang="en-US" baseline="0" dirty="0" err="1"/>
              <a:t>thời</a:t>
            </a:r>
            <a:r>
              <a:rPr lang="en-US" baseline="0" dirty="0"/>
              <a:t> </a:t>
            </a:r>
            <a:r>
              <a:rPr lang="en-US" baseline="0" dirty="0" err="1"/>
              <a:t>điểm</a:t>
            </a:r>
            <a:r>
              <a:rPr lang="en-US" baseline="0" dirty="0"/>
              <a:t> (</a:t>
            </a:r>
            <a:r>
              <a:rPr lang="en-US" baseline="0" dirty="0" err="1"/>
              <a:t>thường</a:t>
            </a:r>
            <a:r>
              <a:rPr lang="en-US" baseline="0" dirty="0"/>
              <a:t> </a:t>
            </a:r>
            <a:r>
              <a:rPr lang="en-US" baseline="0" dirty="0" err="1"/>
              <a:t>sai</a:t>
            </a:r>
            <a:r>
              <a:rPr lang="en-US" baseline="0" dirty="0"/>
              <a:t> </a:t>
            </a:r>
            <a:r>
              <a:rPr lang="en-US" baseline="0" dirty="0" err="1"/>
              <a:t>số</a:t>
            </a:r>
            <a:r>
              <a:rPr lang="en-US" baseline="0" dirty="0"/>
              <a:t> </a:t>
            </a:r>
            <a:r>
              <a:rPr lang="en-US" baseline="0" dirty="0" err="1"/>
              <a:t>chấp</a:t>
            </a:r>
            <a:r>
              <a:rPr lang="en-US" baseline="0" dirty="0"/>
              <a:t> </a:t>
            </a:r>
            <a:r>
              <a:rPr lang="en-US" baseline="0" dirty="0" err="1"/>
              <a:t>nhận</a:t>
            </a:r>
            <a:r>
              <a:rPr lang="en-US" baseline="0" dirty="0"/>
              <a:t> </a:t>
            </a:r>
            <a:r>
              <a:rPr lang="en-US" baseline="0" dirty="0" err="1"/>
              <a:t>khoảng</a:t>
            </a:r>
            <a:r>
              <a:rPr lang="en-US" baseline="0" dirty="0"/>
              <a:t> 5%)</a:t>
            </a:r>
          </a:p>
          <a:p>
            <a:r>
              <a:rPr lang="en-US" baseline="0" dirty="0"/>
              <a:t>            Soft-time: </a:t>
            </a:r>
            <a:r>
              <a:rPr lang="en-US" baseline="0" dirty="0" err="1"/>
              <a:t>là</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cố</a:t>
            </a:r>
            <a:r>
              <a:rPr lang="en-US" baseline="0" dirty="0"/>
              <a:t> </a:t>
            </a:r>
            <a:r>
              <a:rPr lang="en-US" baseline="0" dirty="0" err="1"/>
              <a:t>gắng</a:t>
            </a:r>
            <a:r>
              <a:rPr lang="en-US" baseline="0" dirty="0"/>
              <a:t> </a:t>
            </a:r>
            <a:r>
              <a:rPr lang="en-US" baseline="0" dirty="0" err="1"/>
              <a:t>đạt</a:t>
            </a:r>
            <a:r>
              <a:rPr lang="en-US" baseline="0" dirty="0"/>
              <a:t> </a:t>
            </a:r>
            <a:r>
              <a:rPr lang="en-US" baseline="0" dirty="0" err="1"/>
              <a:t>được</a:t>
            </a:r>
            <a:r>
              <a:rPr lang="en-US" baseline="0" dirty="0"/>
              <a:t> deadline </a:t>
            </a:r>
            <a:r>
              <a:rPr lang="en-US" baseline="0" dirty="0" err="1"/>
              <a:t>càng</a:t>
            </a:r>
            <a:r>
              <a:rPr lang="en-US" baseline="0" dirty="0"/>
              <a:t> </a:t>
            </a:r>
            <a:r>
              <a:rPr lang="en-US" baseline="0" dirty="0" err="1"/>
              <a:t>nhiều</a:t>
            </a:r>
            <a:r>
              <a:rPr lang="en-US" baseline="0" dirty="0"/>
              <a:t> </a:t>
            </a:r>
            <a:r>
              <a:rPr lang="en-US" baseline="0" dirty="0" err="1"/>
              <a:t>càng</a:t>
            </a:r>
            <a:r>
              <a:rPr lang="en-US" baseline="0" dirty="0"/>
              <a:t> </a:t>
            </a:r>
            <a:r>
              <a:rPr lang="en-US" baseline="0" dirty="0" err="1"/>
              <a:t>tốt</a:t>
            </a:r>
            <a:r>
              <a:rPr lang="en-US" baseline="0" dirty="0"/>
              <a:t>. </a:t>
            </a:r>
            <a:r>
              <a:rPr lang="en-US" baseline="0" dirty="0" err="1"/>
              <a:t>Ví</a:t>
            </a:r>
            <a:r>
              <a:rPr lang="en-US" baseline="0" dirty="0"/>
              <a:t> </a:t>
            </a:r>
            <a:r>
              <a:rPr lang="en-US" baseline="0" dirty="0" err="1"/>
              <a:t>dụ</a:t>
            </a:r>
            <a:r>
              <a:rPr lang="en-US" baseline="0" dirty="0"/>
              <a:t>: </a:t>
            </a:r>
            <a:r>
              <a:rPr lang="en-US" baseline="0" dirty="0" err="1"/>
              <a:t>hệ</a:t>
            </a:r>
            <a:r>
              <a:rPr lang="en-US" baseline="0" dirty="0"/>
              <a:t> </a:t>
            </a:r>
            <a:r>
              <a:rPr lang="en-US" baseline="0" dirty="0" err="1"/>
              <a:t>thống</a:t>
            </a:r>
            <a:r>
              <a:rPr lang="en-US" baseline="0" dirty="0"/>
              <a:t> multimedia….</a:t>
            </a:r>
          </a:p>
          <a:p>
            <a:endParaRPr lang="en-US" baseline="0" dirty="0"/>
          </a:p>
          <a:p>
            <a:r>
              <a:rPr lang="en-US" baseline="0" dirty="0">
                <a:sym typeface="Wingdings" panose="05000000000000000000" pitchFamily="2" charset="2"/>
              </a:rPr>
              <a:t>- Topic </a:t>
            </a:r>
            <a:r>
              <a:rPr lang="en-US" baseline="0" dirty="0" err="1">
                <a:sym typeface="Wingdings" panose="05000000000000000000" pitchFamily="2" charset="2"/>
              </a:rPr>
              <a:t>thảo</a:t>
            </a:r>
            <a:r>
              <a:rPr lang="en-US" baseline="0" dirty="0">
                <a:sym typeface="Wingdings" panose="05000000000000000000" pitchFamily="2" charset="2"/>
              </a:rPr>
              <a:t> </a:t>
            </a:r>
            <a:r>
              <a:rPr lang="en-US" baseline="0" dirty="0" err="1">
                <a:sym typeface="Wingdings" panose="05000000000000000000" pitchFamily="2" charset="2"/>
              </a:rPr>
              <a:t>luận</a:t>
            </a:r>
            <a:r>
              <a:rPr lang="en-US" baseline="0" dirty="0">
                <a:sym typeface="Wingdings" panose="05000000000000000000" pitchFamily="2" charset="2"/>
              </a:rPr>
              <a:t>: </a:t>
            </a:r>
            <a:r>
              <a:rPr lang="en-US" baseline="0" dirty="0" err="1">
                <a:sym typeface="Wingdings" panose="05000000000000000000" pitchFamily="2" charset="2"/>
              </a:rPr>
              <a:t>Sự</a:t>
            </a:r>
            <a:r>
              <a:rPr lang="en-US" baseline="0" dirty="0">
                <a:sym typeface="Wingdings" panose="05000000000000000000" pitchFamily="2" charset="2"/>
              </a:rPr>
              <a:t> </a:t>
            </a:r>
            <a:r>
              <a:rPr lang="en-US" baseline="0" dirty="0" err="1">
                <a:sym typeface="Wingdings" panose="05000000000000000000" pitchFamily="2" charset="2"/>
              </a:rPr>
              <a:t>khác</a:t>
            </a:r>
            <a:r>
              <a:rPr lang="en-US" baseline="0" dirty="0">
                <a:sym typeface="Wingdings" panose="05000000000000000000" pitchFamily="2" charset="2"/>
              </a:rPr>
              <a:t> </a:t>
            </a:r>
            <a:r>
              <a:rPr lang="en-US" baseline="0" dirty="0" err="1">
                <a:sym typeface="Wingdings" panose="05000000000000000000" pitchFamily="2" charset="2"/>
              </a:rPr>
              <a:t>nhau</a:t>
            </a:r>
            <a:r>
              <a:rPr lang="en-US" baseline="0" dirty="0">
                <a:sym typeface="Wingdings" panose="05000000000000000000" pitchFamily="2" charset="2"/>
              </a:rPr>
              <a:t> </a:t>
            </a:r>
            <a:r>
              <a:rPr lang="en-US" baseline="0" dirty="0" err="1">
                <a:sym typeface="Wingdings" panose="05000000000000000000" pitchFamily="2" charset="2"/>
              </a:rPr>
              <a:t>khi</a:t>
            </a:r>
            <a:r>
              <a:rPr lang="en-US" baseline="0" dirty="0">
                <a:sym typeface="Wingdings" panose="05000000000000000000" pitchFamily="2" charset="2"/>
              </a:rPr>
              <a:t> </a:t>
            </a:r>
            <a:r>
              <a:rPr lang="en-US" baseline="0" dirty="0" err="1">
                <a:sym typeface="Wingdings" panose="05000000000000000000" pitchFamily="2" charset="2"/>
              </a:rPr>
              <a:t>thiết</a:t>
            </a:r>
            <a:r>
              <a:rPr lang="en-US" baseline="0" dirty="0">
                <a:sym typeface="Wingdings" panose="05000000000000000000" pitchFamily="2" charset="2"/>
              </a:rPr>
              <a:t> </a:t>
            </a:r>
            <a:r>
              <a:rPr lang="en-US" baseline="0" dirty="0" err="1">
                <a:sym typeface="Wingdings" panose="05000000000000000000" pitchFamily="2" charset="2"/>
              </a:rPr>
              <a:t>kế</a:t>
            </a:r>
            <a:r>
              <a:rPr lang="en-US" baseline="0" dirty="0">
                <a:sym typeface="Wingdings" panose="05000000000000000000" pitchFamily="2" charset="2"/>
              </a:rPr>
              <a:t> + test </a:t>
            </a:r>
            <a:r>
              <a:rPr lang="en-US" baseline="0" dirty="0" err="1">
                <a:sym typeface="Wingdings" panose="05000000000000000000" pitchFamily="2" charset="2"/>
              </a:rPr>
              <a:t>của</a:t>
            </a:r>
            <a:r>
              <a:rPr lang="en-US" baseline="0" dirty="0">
                <a:sym typeface="Wingdings" panose="05000000000000000000" pitchFamily="2" charset="2"/>
              </a:rPr>
              <a:t> </a:t>
            </a:r>
            <a:r>
              <a:rPr lang="en-US" baseline="0" dirty="0" err="1">
                <a:sym typeface="Wingdings" panose="05000000000000000000" pitchFamily="2" charset="2"/>
              </a:rPr>
              <a:t>các</a:t>
            </a:r>
            <a:r>
              <a:rPr lang="en-US" baseline="0" dirty="0">
                <a:sym typeface="Wingdings" panose="05000000000000000000" pitchFamily="2" charset="2"/>
              </a:rPr>
              <a:t> </a:t>
            </a:r>
            <a:r>
              <a:rPr lang="en-US" baseline="0" dirty="0" err="1">
                <a:sym typeface="Wingdings" panose="05000000000000000000" pitchFamily="2" charset="2"/>
              </a:rPr>
              <a:t>hệ</a:t>
            </a:r>
            <a:r>
              <a:rPr lang="en-US" baseline="0" dirty="0">
                <a:sym typeface="Wingdings" panose="05000000000000000000" pitchFamily="2" charset="2"/>
              </a:rPr>
              <a:t> </a:t>
            </a:r>
            <a:r>
              <a:rPr lang="en-US" baseline="0" dirty="0" err="1">
                <a:sym typeface="Wingdings" panose="05000000000000000000" pitchFamily="2" charset="2"/>
              </a:rPr>
              <a:t>thống</a:t>
            </a:r>
            <a:r>
              <a:rPr lang="en-US" baseline="0" dirty="0">
                <a:sym typeface="Wingdings" panose="05000000000000000000" pitchFamily="2" charset="2"/>
              </a:rPr>
              <a:t> (hard time/ firm time/ soft time) </a:t>
            </a:r>
            <a:r>
              <a:rPr lang="en-US" baseline="0" dirty="0" err="1">
                <a:sym typeface="Wingdings" panose="05000000000000000000" pitchFamily="2" charset="2"/>
              </a:rPr>
              <a:t>như</a:t>
            </a:r>
            <a:r>
              <a:rPr lang="en-US" baseline="0" dirty="0">
                <a:sym typeface="Wingdings" panose="05000000000000000000" pitchFamily="2" charset="2"/>
              </a:rPr>
              <a:t> </a:t>
            </a:r>
            <a:r>
              <a:rPr lang="en-US" baseline="0" dirty="0" err="1">
                <a:sym typeface="Wingdings" panose="05000000000000000000" pitchFamily="2" charset="2"/>
              </a:rPr>
              <a:t>thế</a:t>
            </a:r>
            <a:r>
              <a:rPr lang="en-US" baseline="0" dirty="0">
                <a:sym typeface="Wingdings" panose="05000000000000000000" pitchFamily="2" charset="2"/>
              </a:rPr>
              <a:t> </a:t>
            </a:r>
            <a:r>
              <a:rPr lang="en-US" baseline="0" dirty="0" err="1">
                <a:sym typeface="Wingdings" panose="05000000000000000000" pitchFamily="2" charset="2"/>
              </a:rPr>
              <a:t>nào</a:t>
            </a:r>
            <a:r>
              <a:rPr lang="en-US" baseline="0" dirty="0">
                <a:sym typeface="Wingdings" panose="05000000000000000000" pitchFamily="2" charset="2"/>
              </a:rPr>
              <a:t> ?</a:t>
            </a: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6</a:t>
            </a:fld>
            <a:endParaRPr lang="en-US"/>
          </a:p>
        </p:txBody>
      </p:sp>
    </p:spTree>
    <p:extLst>
      <p:ext uri="{BB962C8B-B14F-4D97-AF65-F5344CB8AC3E}">
        <p14:creationId xmlns:p14="http://schemas.microsoft.com/office/powerpoint/2010/main" val="710925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altLang="en-US" dirty="0"/>
              <a:t>Năm 1960, hệ thống nhúng đầu tiên được Charles Stark Draper giới thiệu, và mục tiêu chính của nó là phát triển Hệ thống hướng dẫn Apollo.</a:t>
            </a:r>
          </a:p>
          <a:p>
            <a:pPr algn="just"/>
            <a:r>
              <a:rPr lang="vi-VN" altLang="en-US" dirty="0"/>
              <a:t>Năm 1965, hệ thống nhúng thứ hai là D-17B được tích hợp vào hệ thống dẫn đường tên lửa Minuteman.</a:t>
            </a:r>
            <a:endParaRPr lang="en-US" altLang="en-US" dirty="0"/>
          </a:p>
          <a:p>
            <a:pPr algn="just"/>
            <a:r>
              <a:rPr lang="vi-VN" altLang="en-US" dirty="0"/>
              <a:t>Năm 1968, hệ thống nhúng đầu tiên được phát hành cho xe</a:t>
            </a:r>
            <a:r>
              <a:rPr lang="en-US" altLang="en-US" dirty="0"/>
              <a:t> </a:t>
            </a:r>
            <a:r>
              <a:rPr lang="en-US" altLang="en-US" dirty="0" err="1"/>
              <a:t>hơi</a:t>
            </a:r>
            <a:endParaRPr lang="vi-VN" altLang="en-US" dirty="0"/>
          </a:p>
          <a:p>
            <a:pPr algn="just"/>
            <a:r>
              <a:rPr lang="vi-VN" altLang="en-US" dirty="0"/>
              <a:t>Năm 1971, bộ vi điều khiển đầu tiên được phát triển bởi Texas Instruments.</a:t>
            </a:r>
          </a:p>
          <a:p>
            <a:pPr algn="just"/>
            <a:r>
              <a:rPr lang="vi-VN" altLang="en-US" dirty="0"/>
              <a:t>Năm 1987, hệ điều hành nhúng đầu tiên (VxWorks) được giới thiệu bởi Wind River.</a:t>
            </a:r>
          </a:p>
          <a:p>
            <a:pPr algn="just"/>
            <a:r>
              <a:rPr lang="vi-VN" altLang="en-US" dirty="0"/>
              <a:t>Năm 1990, hệ thống Linux nhúng đầu tiên được giới thiệu.</a:t>
            </a:r>
            <a:endParaRPr lang="en-US" alt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7</a:t>
            </a:fld>
            <a:endParaRPr lang="en-US"/>
          </a:p>
        </p:txBody>
      </p:sp>
    </p:spTree>
    <p:extLst>
      <p:ext uri="{BB962C8B-B14F-4D97-AF65-F5344CB8AC3E}">
        <p14:creationId xmlns:p14="http://schemas.microsoft.com/office/powerpoint/2010/main" val="1801783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en-US" dirty="0"/>
              <a:t>All Embedded Systems are task specific.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Tất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cả</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Hệ</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thống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nhúng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đều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nhiệm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vụ</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cụ</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thể</a:t>
            </a:r>
            <a:r>
              <a:rPr lang="en-US" sz="1200" b="0" i="0" kern="1200" dirty="0">
                <a:solidFill>
                  <a:schemeClr val="tx1"/>
                </a:solidFill>
                <a:effectLst/>
                <a:latin typeface="+mn-lt"/>
                <a:ea typeface="+mn-ea"/>
                <a:cs typeface="+mn-cs"/>
              </a:rPr>
              <a:t>.</a:t>
            </a:r>
            <a:r>
              <a:rPr lang="en-US" altLang="en-US" dirty="0"/>
              <a:t> </a:t>
            </a:r>
            <a:r>
              <a:rPr lang="en-US" sz="1200" b="0" i="0" kern="1200" dirty="0" err="1">
                <a:solidFill>
                  <a:schemeClr val="tx1"/>
                </a:solidFill>
                <a:effectLst/>
                <a:latin typeface="+mn-lt"/>
                <a:ea typeface="+mn-ea"/>
                <a:cs typeface="+mn-cs"/>
              </a:rPr>
              <a:t>Chúng</a:t>
            </a:r>
            <a:r>
              <a:rPr lang="vi-VN" sz="1200" b="0" i="0" kern="1200" dirty="0">
                <a:solidFill>
                  <a:schemeClr val="tx1"/>
                </a:solidFill>
                <a:effectLst/>
                <a:latin typeface="+mn-lt"/>
                <a:ea typeface="+mn-ea"/>
                <a:cs typeface="+mn-cs"/>
              </a:rPr>
              <a:t> làm cùng một nhiệm vụ lặp đi lặp lại</a:t>
            </a:r>
            <a:r>
              <a:rPr lang="en-US" sz="1200" b="0" i="0" kern="1200" dirty="0">
                <a:solidFill>
                  <a:schemeClr val="tx1"/>
                </a:solidFill>
                <a:effectLst/>
                <a:latin typeface="+mn-lt"/>
                <a:ea typeface="+mn-ea"/>
                <a:cs typeface="+mn-cs"/>
              </a:rPr>
              <a:t>,</a:t>
            </a:r>
            <a:r>
              <a:rPr lang="vi-VN" sz="1200" b="0" i="0" kern="1200" dirty="0">
                <a:solidFill>
                  <a:schemeClr val="tx1"/>
                </a:solidFill>
                <a:effectLst/>
                <a:latin typeface="+mn-lt"/>
                <a:ea typeface="+mn-ea"/>
                <a:cs typeface="+mn-cs"/>
              </a:rPr>
              <a:t> liên tục trong suốt cuộc đời của </a:t>
            </a:r>
            <a:r>
              <a:rPr lang="en-US" sz="1200" b="0" i="0" kern="1200" dirty="0" err="1">
                <a:solidFill>
                  <a:schemeClr val="tx1"/>
                </a:solidFill>
                <a:effectLst/>
                <a:latin typeface="+mn-lt"/>
                <a:ea typeface="+mn-ea"/>
                <a:cs typeface="+mn-cs"/>
              </a:rPr>
              <a:t>chúng</a:t>
            </a:r>
            <a:r>
              <a:rPr lang="vi-VN" sz="1200" b="0" i="0" kern="1200" dirty="0">
                <a:solidFill>
                  <a:schemeClr val="tx1"/>
                </a:solidFill>
                <a:effectLst/>
                <a:latin typeface="+mn-lt"/>
                <a:ea typeface="+mn-ea"/>
                <a:cs typeface="+mn-cs"/>
              </a:rPr>
              <a:t>. Máy nghe nhạc mp3 sẽ chỉ hoạt động như một máy nghe nhạc mp3.</a:t>
            </a: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Embedded systems are created to perform the task within a certain time frame. </a:t>
            </a:r>
            <a:r>
              <a:rPr lang="vi-VN" sz="1200" b="0" i="0" kern="1200" dirty="0">
                <a:solidFill>
                  <a:schemeClr val="tx1"/>
                </a:solidFill>
                <a:effectLst/>
                <a:latin typeface="+mn-lt"/>
                <a:ea typeface="+mn-ea"/>
                <a:cs typeface="+mn-cs"/>
              </a:rPr>
              <a:t>Hệ thống nhúng được tạo ra để thực hiện nhiệm vụ trong một khung thời gian nhất định. Do đó, nó phải hoạt động đủ nhanh. Hệ thống phanh của ô tô, nếu vượt quá thời hạn cho phép, có thể gây ra tai nạn.</a:t>
            </a: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Embedded systems are not always standalone devices. </a:t>
            </a:r>
            <a:r>
              <a:rPr lang="vi-VN" sz="1200" b="0" i="0" kern="1200" dirty="0">
                <a:solidFill>
                  <a:schemeClr val="tx1"/>
                </a:solidFill>
                <a:effectLst/>
                <a:latin typeface="+mn-lt"/>
                <a:ea typeface="+mn-ea"/>
                <a:cs typeface="+mn-cs"/>
              </a:rPr>
              <a:t>Hệ thống nhúng không phải lúc nào cũng là thiết bị độc lập. Nhiều hệ thống nhúng bao gồm các bộ phận nhỏ trong một thiết bị lớn hơn phục vụ mục đích chung hơn. </a:t>
            </a:r>
            <a:r>
              <a:rPr lang="en-US" sz="1200" b="0" i="0" kern="1200" dirty="0">
                <a:solidFill>
                  <a:schemeClr val="tx1"/>
                </a:solidFill>
                <a:effectLst/>
                <a:latin typeface="+mn-lt"/>
                <a:ea typeface="+mn-ea"/>
                <a:cs typeface="+mn-cs"/>
              </a:rPr>
              <a:t>M</a:t>
            </a:r>
            <a:r>
              <a:rPr lang="vi-VN" sz="1200" b="0" i="0" kern="1200" dirty="0">
                <a:solidFill>
                  <a:schemeClr val="tx1"/>
                </a:solidFill>
                <a:effectLst/>
                <a:latin typeface="+mn-lt"/>
                <a:ea typeface="+mn-ea"/>
                <a:cs typeface="+mn-cs"/>
              </a:rPr>
              <a:t>ột hệ thống nhúng trong ô tô cung cấp một chức năng cụ thể như một hệ thống con của chính ô tô.</a:t>
            </a: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Embedded systems are built to achieve certain efficiency levels. </a:t>
            </a:r>
            <a:r>
              <a:rPr lang="vi-VN" sz="1200" b="0" i="0" kern="1200" dirty="0">
                <a:solidFill>
                  <a:schemeClr val="tx1"/>
                </a:solidFill>
                <a:effectLst/>
                <a:latin typeface="+mn-lt"/>
                <a:ea typeface="+mn-ea"/>
                <a:cs typeface="+mn-cs"/>
              </a:rPr>
              <a:t>Hệ thống nhúng được xây dựng để đạt được các mức hiệu quả nhất định. Chúng có kích thước nhỏ, có thể hoạt động với ít điện năng hơn và không quá đắt. </a:t>
            </a:r>
            <a:br>
              <a:rPr lang="vi-VN" dirty="0"/>
            </a:br>
            <a:r>
              <a:rPr lang="en-US" altLang="en-US" dirty="0"/>
              <a:t>Embedded systems must rank high on reliability and stability. </a:t>
            </a:r>
            <a:r>
              <a:rPr lang="vi-VN" sz="1200" b="0" i="0" kern="1200" dirty="0">
                <a:solidFill>
                  <a:schemeClr val="tx1"/>
                </a:solidFill>
                <a:effectLst/>
                <a:latin typeface="+mn-lt"/>
                <a:ea typeface="+mn-ea"/>
                <a:cs typeface="+mn-cs"/>
              </a:rPr>
              <a:t>Người dùng không thể thay đổi hoặc nâng cấp hệ thống nhúng. Do đó, chúng phải xếp hạng cao về độ tin cậy và ổn định. Chúng dự kiến ​​sẽ hoạt động trong thời gian dài mà người dùng không gặp bất kỳ khó khăn nào. </a:t>
            </a:r>
            <a:br>
              <a:rPr lang="vi-VN" dirty="0"/>
            </a:br>
            <a:endParaRPr lang="en-US" alt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8</a:t>
            </a:fld>
            <a:endParaRPr lang="en-US"/>
          </a:p>
        </p:txBody>
      </p:sp>
    </p:spTree>
    <p:extLst>
      <p:ext uri="{BB962C8B-B14F-4D97-AF65-F5344CB8AC3E}">
        <p14:creationId xmlns:p14="http://schemas.microsoft.com/office/powerpoint/2010/main" val="2200378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en-US" b="1" dirty="0"/>
              <a:t>Real Time Embedded Systems: </a:t>
            </a:r>
            <a:r>
              <a:rPr lang="vi-VN" altLang="en-US" b="1" dirty="0"/>
              <a:t> </a:t>
            </a:r>
            <a:r>
              <a:rPr lang="en-US" altLang="en-US" dirty="0"/>
              <a:t>Đ</a:t>
            </a:r>
            <a:r>
              <a:rPr lang="vi-VN" altLang="en-US" dirty="0"/>
              <a:t>ược sử dụng </a:t>
            </a:r>
            <a:r>
              <a:rPr lang="en-US" altLang="en-US" dirty="0" err="1"/>
              <a:t>cho</a:t>
            </a:r>
            <a:r>
              <a:rPr lang="en-US" altLang="en-US" dirty="0"/>
              <a:t> </a:t>
            </a:r>
            <a:r>
              <a:rPr lang="en-US" altLang="en-US" dirty="0" err="1"/>
              <a:t>các</a:t>
            </a:r>
            <a:r>
              <a:rPr lang="en-US" altLang="en-US" dirty="0"/>
              <a:t> </a:t>
            </a:r>
            <a:r>
              <a:rPr lang="en-US" altLang="en-US" dirty="0" err="1"/>
              <a:t>yêu</a:t>
            </a:r>
            <a:r>
              <a:rPr lang="en-US" altLang="en-US" dirty="0"/>
              <a:t> </a:t>
            </a:r>
            <a:r>
              <a:rPr lang="en-US" altLang="en-US" dirty="0" err="1"/>
              <a:t>cầu</a:t>
            </a:r>
            <a:r>
              <a:rPr lang="en-US" altLang="en-US" dirty="0"/>
              <a:t> </a:t>
            </a:r>
            <a:r>
              <a:rPr lang="vi-VN" altLang="en-US" dirty="0"/>
              <a:t>cần kết quả tại một khoảng thời gian cụ thể. Vì vậy, </a:t>
            </a:r>
            <a:r>
              <a:rPr lang="en-US" altLang="en-US" dirty="0"/>
              <a:t>Real Time Embedded Systems </a:t>
            </a:r>
            <a:r>
              <a:rPr lang="vi-VN" altLang="en-US" dirty="0"/>
              <a:t>được sử dụng trong các lĩnh vực quân sự, y tế và công nghiệp.</a:t>
            </a:r>
            <a:r>
              <a:rPr lang="en-US" altLang="en-US" dirty="0"/>
              <a:t> VD: </a:t>
            </a:r>
            <a:r>
              <a:rPr lang="en-US" sz="1200" b="0" i="0" kern="1200" dirty="0" err="1">
                <a:solidFill>
                  <a:schemeClr val="tx1"/>
                </a:solidFill>
                <a:effectLst/>
                <a:latin typeface="+mn-lt"/>
                <a:ea typeface="+mn-ea"/>
                <a:cs typeface="+mn-cs"/>
              </a:rPr>
              <a:t>Hệ</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thống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kiểm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soát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giao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thông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hệ</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thống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theo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dõi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bệnh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nhân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hệ</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thống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xạ</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trị</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trong</a:t>
            </a:r>
            <a:r>
              <a:rPr lang="en-US" sz="1200" b="0" i="0" kern="1200" dirty="0">
                <a:solidFill>
                  <a:schemeClr val="tx1"/>
                </a:solidFill>
                <a:effectLst/>
                <a:latin typeface="+mn-lt"/>
                <a:ea typeface="+mn-ea"/>
                <a:cs typeface="+mn-cs"/>
              </a:rPr>
              <a:t> y </a:t>
            </a:r>
            <a:r>
              <a:rPr lang="en-US" sz="1200" b="0" i="0" kern="1200" dirty="0" err="1">
                <a:solidFill>
                  <a:schemeClr val="tx1"/>
                </a:solidFill>
                <a:effectLst/>
                <a:latin typeface="+mn-lt"/>
                <a:ea typeface="+mn-ea"/>
                <a:cs typeface="+mn-cs"/>
              </a:rPr>
              <a:t>tế</a:t>
            </a:r>
            <a:r>
              <a:rPr lang="en-US" sz="1200" b="0" i="0" kern="1200" dirty="0">
                <a:solidFill>
                  <a:schemeClr val="tx1"/>
                </a:solidFill>
                <a:effectLst/>
                <a:latin typeface="+mn-lt"/>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b="1" dirty="0"/>
              <a:t>Stand-Alone Embedded Systems: </a:t>
            </a:r>
            <a:r>
              <a:rPr lang="en-US" sz="1200" b="0" i="0" kern="1200" dirty="0">
                <a:solidFill>
                  <a:schemeClr val="tx1"/>
                </a:solidFill>
                <a:effectLst/>
                <a:latin typeface="+mn-lt"/>
                <a:ea typeface="+mn-ea"/>
                <a:cs typeface="+mn-cs"/>
              </a:rPr>
              <a:t>L</a:t>
            </a:r>
            <a:r>
              <a:rPr lang="vi-VN" sz="1200" b="0" i="0" kern="1200" dirty="0">
                <a:solidFill>
                  <a:schemeClr val="tx1"/>
                </a:solidFill>
                <a:effectLst/>
                <a:latin typeface="+mn-lt"/>
                <a:ea typeface="+mn-ea"/>
                <a:cs typeface="+mn-cs"/>
              </a:rPr>
              <a:t>à những hệ thống có thể tự hoạt động, tức là chúng tự cung cấp và không phụ thuộc vào hệ thống máy chủ. Các hệ thống nhúng độc lập được tạo ra theo cách mà một đầu vào được nhận, xử lý và sau đó đầu ra mong muốn được tạo ra. Đầu vào có thể được nhận thông qua cảm biến</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hoặc nút nhấn.</a:t>
            </a:r>
            <a:r>
              <a:rPr lang="en-US" sz="1200" b="0" i="0" kern="1200" dirty="0">
                <a:solidFill>
                  <a:schemeClr val="tx1"/>
                </a:solidFill>
                <a:effectLst/>
                <a:latin typeface="+mn-lt"/>
                <a:ea typeface="+mn-ea"/>
                <a:cs typeface="+mn-cs"/>
              </a:rPr>
              <a:t> VD: </a:t>
            </a:r>
            <a:r>
              <a:rPr lang="en-US" sz="1200" b="0" i="0" kern="1200" dirty="0" err="1">
                <a:solidFill>
                  <a:schemeClr val="tx1"/>
                </a:solidFill>
                <a:effectLst/>
                <a:latin typeface="+mn-lt"/>
                <a:ea typeface="+mn-ea"/>
                <a:cs typeface="+mn-cs"/>
              </a:rPr>
              <a:t>Máy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giặt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lò</a:t>
            </a:r>
            <a:r>
              <a:rPr lang="en-US" sz="1200" b="0" i="0" kern="1200" dirty="0">
                <a:solidFill>
                  <a:schemeClr val="tx1"/>
                </a:solidFill>
                <a:effectLst/>
                <a:latin typeface="+mn-lt"/>
                <a:ea typeface="+mn-ea"/>
                <a:cs typeface="+mn-cs"/>
              </a:rPr>
              <a:t> vi </a:t>
            </a:r>
            <a:r>
              <a:rPr lang="en-US" sz="1200" b="0" i="0" kern="1200" dirty="0" err="1">
                <a:solidFill>
                  <a:schemeClr val="tx1"/>
                </a:solidFill>
                <a:effectLst/>
                <a:latin typeface="+mn-lt"/>
                <a:ea typeface="+mn-ea"/>
                <a:cs typeface="+mn-cs"/>
              </a:rPr>
              <a:t>sóng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vì</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chúng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không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cần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bất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hệ</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thống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máy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tính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nào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vận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hành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thiết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bị</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đó</a:t>
            </a:r>
            <a:r>
              <a:rPr lang="en-US" sz="1200" b="0" i="0" kern="1200" dirty="0">
                <a:solidFill>
                  <a:schemeClr val="tx1"/>
                </a:solidFill>
                <a:effectLst/>
                <a:latin typeface="+mn-lt"/>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b="1" dirty="0"/>
              <a:t>Networked Embedded Systems: </a:t>
            </a:r>
            <a:r>
              <a:rPr lang="en-US" altLang="en-US" dirty="0" err="1"/>
              <a:t>Hệ</a:t>
            </a:r>
            <a:r>
              <a:rPr lang="en-US" altLang="en-US" dirty="0"/>
              <a:t> </a:t>
            </a:r>
            <a:r>
              <a:rPr lang="en-US" altLang="en-US" dirty="0" err="1"/>
              <a:t>thống</a:t>
            </a:r>
            <a:r>
              <a:rPr lang="en-US" altLang="en-US" dirty="0"/>
              <a:t> </a:t>
            </a:r>
            <a:r>
              <a:rPr lang="en-US" altLang="en-US" dirty="0" err="1"/>
              <a:t>này</a:t>
            </a:r>
            <a:r>
              <a:rPr lang="en-US" altLang="en-US" dirty="0"/>
              <a:t> </a:t>
            </a:r>
            <a:r>
              <a:rPr lang="vi-VN" sz="1200" b="0" i="0" kern="1200" dirty="0">
                <a:solidFill>
                  <a:schemeClr val="tx1"/>
                </a:solidFill>
                <a:effectLst/>
                <a:latin typeface="+mn-lt"/>
                <a:ea typeface="+mn-ea"/>
                <a:cs typeface="+mn-cs"/>
              </a:rPr>
              <a:t>phụ thuộc vào kết nối </a:t>
            </a:r>
            <a:r>
              <a:rPr lang="en-US" sz="1200" b="0" i="0" kern="1200" dirty="0" err="1">
                <a:solidFill>
                  <a:schemeClr val="tx1"/>
                </a:solidFill>
                <a:effectLst/>
                <a:latin typeface="+mn-lt"/>
                <a:ea typeface="+mn-ea"/>
                <a:cs typeface="+mn-cs"/>
              </a:rPr>
              <a:t>mạng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không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nhất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thiết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phải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mạng</a:t>
            </a:r>
            <a:r>
              <a:rPr lang="en-US" sz="1200" b="0" i="0" kern="1200" dirty="0">
                <a:solidFill>
                  <a:schemeClr val="tx1"/>
                </a:solidFill>
                <a:effectLst/>
                <a:latin typeface="+mn-lt"/>
                <a:ea typeface="+mn-ea"/>
                <a:cs typeface="+mn-cs"/>
              </a:rPr>
              <a:t> internet) </a:t>
            </a:r>
            <a:r>
              <a:rPr lang="vi-VN" sz="1200" b="0" i="0" kern="1200" dirty="0">
                <a:solidFill>
                  <a:schemeClr val="tx1"/>
                </a:solidFill>
                <a:effectLst/>
                <a:latin typeface="+mn-lt"/>
                <a:ea typeface="+mn-ea"/>
                <a:cs typeface="+mn-cs"/>
              </a:rPr>
              <a:t>để thực hiện các nhiệm vụ được giao.</a:t>
            </a:r>
            <a:r>
              <a:rPr lang="en-US" sz="1200" b="0" i="0" kern="1200" dirty="0">
                <a:solidFill>
                  <a:schemeClr val="tx1"/>
                </a:solidFill>
                <a:effectLst/>
                <a:latin typeface="+mn-lt"/>
                <a:ea typeface="+mn-ea"/>
                <a:cs typeface="+mn-cs"/>
              </a:rPr>
              <a:t> VD: </a:t>
            </a:r>
            <a:r>
              <a:rPr lang="en-US" sz="1200" b="0" i="0" kern="1200" dirty="0" err="1">
                <a:solidFill>
                  <a:schemeClr val="tx1"/>
                </a:solidFill>
                <a:effectLst/>
                <a:latin typeface="+mn-lt"/>
                <a:ea typeface="+mn-ea"/>
                <a:cs typeface="+mn-cs"/>
              </a:rPr>
              <a:t>Hệ</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thống</a:t>
            </a:r>
            <a:r>
              <a:rPr lang="en-US" sz="1200" b="0" i="0" kern="1200" dirty="0">
                <a:solidFill>
                  <a:schemeClr val="tx1"/>
                </a:solidFill>
                <a:effectLst/>
                <a:latin typeface="+mn-lt"/>
                <a:ea typeface="+mn-ea"/>
                <a:cs typeface="+mn-cs"/>
              </a:rPr>
              <a:t> an </a:t>
            </a:r>
            <a:r>
              <a:rPr lang="en-US" sz="1200" b="0" i="0" kern="1200" dirty="0" err="1">
                <a:solidFill>
                  <a:schemeClr val="tx1"/>
                </a:solidFill>
                <a:effectLst/>
                <a:latin typeface="+mn-lt"/>
                <a:ea typeface="+mn-ea"/>
                <a:cs typeface="+mn-cs"/>
              </a:rPr>
              <a:t>ninh</a:t>
            </a: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b="1" dirty="0"/>
              <a:t>Mobile Embedded Systems: </a:t>
            </a:r>
            <a:r>
              <a:rPr lang="vi-VN" sz="1200" b="0" i="0" kern="1200" dirty="0">
                <a:solidFill>
                  <a:schemeClr val="tx1"/>
                </a:solidFill>
                <a:effectLst/>
                <a:latin typeface="+mn-lt"/>
                <a:ea typeface="+mn-ea"/>
                <a:cs typeface="+mn-cs"/>
              </a:rPr>
              <a:t>Tất cả các thiết bị có thể di động (không giới hạn thời gian và địa điểm) và hoạt động tự do, được gọi là “</a:t>
            </a:r>
            <a:r>
              <a:rPr lang="en-US" altLang="en-US" dirty="0"/>
              <a:t>Mobile Embedded Systems</a:t>
            </a:r>
            <a:r>
              <a:rPr lang="vi-VN" sz="1200" b="0" i="0" kern="1200" dirty="0">
                <a:solidFill>
                  <a:schemeClr val="tx1"/>
                </a:solidFill>
                <a:effectLst/>
                <a:latin typeface="+mn-lt"/>
                <a:ea typeface="+mn-ea"/>
                <a:cs typeface="+mn-cs"/>
              </a:rPr>
              <a:t>”. Chúng bị giới hạn về bộ nhớ và chức năng.</a:t>
            </a:r>
            <a:r>
              <a:rPr lang="en-US" sz="1200" b="0" i="0" kern="1200" dirty="0">
                <a:solidFill>
                  <a:schemeClr val="tx1"/>
                </a:solidFill>
                <a:effectLst/>
                <a:latin typeface="+mn-lt"/>
                <a:ea typeface="+mn-ea"/>
                <a:cs typeface="+mn-cs"/>
              </a:rPr>
              <a:t> VD: </a:t>
            </a:r>
            <a:r>
              <a:rPr lang="en-US" sz="1200" b="0" i="0" kern="1200" dirty="0" err="1">
                <a:solidFill>
                  <a:schemeClr val="tx1"/>
                </a:solidFill>
                <a:effectLst/>
                <a:latin typeface="+mn-lt"/>
                <a:ea typeface="+mn-ea"/>
                <a:cs typeface="+mn-cs"/>
              </a:rPr>
              <a:t>Máy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huyết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áp</a:t>
            </a:r>
            <a:r>
              <a:rPr lang="en-US" sz="1200" b="0" i="0" kern="1200" dirty="0">
                <a:solidFill>
                  <a:schemeClr val="tx1"/>
                </a:solidFill>
                <a:effectLst/>
                <a:latin typeface="+mn-lt"/>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lvl="0" algn="just"/>
            <a:r>
              <a:rPr lang="en-US" altLang="en-US" b="1" dirty="0"/>
              <a:t>Small Scale Embedded Systems:</a:t>
            </a:r>
            <a:r>
              <a:rPr lang="en-US" altLang="en-US" dirty="0"/>
              <a:t> L</a:t>
            </a:r>
            <a:r>
              <a:rPr lang="vi-VN" sz="1200" b="0" i="0" kern="1200" dirty="0">
                <a:solidFill>
                  <a:schemeClr val="tx1"/>
                </a:solidFill>
                <a:effectLst/>
                <a:latin typeface="+mn-lt"/>
                <a:ea typeface="+mn-ea"/>
                <a:cs typeface="+mn-cs"/>
              </a:rPr>
              <a:t>à hệ thống cấp đầu tiên và chúng sử dụng bộ xử lý 8 bit hoặc 16 bit. Trong đó sử dụng bộ vi xử lý, nhằm hạn chế tài nguyên như ROM, RAM và tốc độ xử lý.</a:t>
            </a:r>
            <a:r>
              <a:rPr lang="en-US" sz="1200" b="0" i="0" kern="1200" dirty="0">
                <a:solidFill>
                  <a:schemeClr val="tx1"/>
                </a:solidFill>
                <a:effectLst/>
                <a:latin typeface="+mn-lt"/>
                <a:ea typeface="+mn-ea"/>
                <a:cs typeface="+mn-cs"/>
              </a:rPr>
              <a:t> VD: </a:t>
            </a:r>
            <a:r>
              <a:rPr lang="en-US" sz="1200" b="0" i="0" kern="1200" dirty="0" err="1">
                <a:solidFill>
                  <a:schemeClr val="tx1"/>
                </a:solidFill>
                <a:effectLst/>
                <a:latin typeface="+mn-lt"/>
                <a:ea typeface="+mn-ea"/>
                <a:cs typeface="+mn-cs"/>
              </a:rPr>
              <a:t>máy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giặt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lò</a:t>
            </a:r>
            <a:r>
              <a:rPr lang="en-US" sz="1200" b="0" i="0" kern="1200" dirty="0">
                <a:solidFill>
                  <a:schemeClr val="tx1"/>
                </a:solidFill>
                <a:effectLst/>
                <a:latin typeface="+mn-lt"/>
                <a:ea typeface="+mn-ea"/>
                <a:cs typeface="+mn-cs"/>
              </a:rPr>
              <a:t> vi song, …</a:t>
            </a:r>
            <a:endParaRPr lang="en-US" altLang="en-US" dirty="0"/>
          </a:p>
          <a:p>
            <a:pPr lvl="0" algn="just"/>
            <a:r>
              <a:rPr lang="en-US" altLang="en-US" b="1" dirty="0"/>
              <a:t>Medium Scale Embedded Systems: </a:t>
            </a:r>
            <a:r>
              <a:rPr lang="en-US" altLang="en-US" dirty="0" err="1"/>
              <a:t>Là</a:t>
            </a:r>
            <a:r>
              <a:rPr lang="en-US" altLang="en-US" dirty="0"/>
              <a:t> </a:t>
            </a:r>
            <a:r>
              <a:rPr lang="en-US" altLang="en-US" dirty="0" err="1"/>
              <a:t>hệ</a:t>
            </a:r>
            <a:r>
              <a:rPr lang="en-US" altLang="en-US" dirty="0"/>
              <a:t> </a:t>
            </a:r>
            <a:r>
              <a:rPr lang="en-US" altLang="en-US" dirty="0" err="1"/>
              <a:t>thống</a:t>
            </a:r>
            <a:r>
              <a:rPr lang="en-US" altLang="en-US" dirty="0"/>
              <a:t> </a:t>
            </a:r>
            <a:r>
              <a:rPr lang="vi-VN" sz="1200" b="0" i="0" kern="1200" dirty="0">
                <a:solidFill>
                  <a:schemeClr val="tx1"/>
                </a:solidFill>
                <a:effectLst/>
                <a:latin typeface="+mn-lt"/>
                <a:ea typeface="+mn-ea"/>
                <a:cs typeface="+mn-cs"/>
              </a:rPr>
              <a:t>sử dụng một bộ vi điều khiển 16 bit hoặc 32 bit hoặc nhiều bộ vi điều khiển được liên kết với nhau. </a:t>
            </a:r>
            <a:endParaRPr lang="en-US" altLang="en-US" dirty="0"/>
          </a:p>
          <a:p>
            <a:pPr lvl="0" algn="just"/>
            <a:r>
              <a:rPr lang="en-US" altLang="en-US" b="1" dirty="0"/>
              <a:t>Sophisticated Embedded Systems: </a:t>
            </a:r>
            <a:r>
              <a:rPr lang="en-US" altLang="en-US" dirty="0" err="1"/>
              <a:t>Là</a:t>
            </a:r>
            <a:r>
              <a:rPr lang="en-US" altLang="en-US" dirty="0"/>
              <a:t> </a:t>
            </a:r>
            <a:r>
              <a:rPr lang="en-US" altLang="en-US" dirty="0" err="1"/>
              <a:t>hệ</a:t>
            </a:r>
            <a:r>
              <a:rPr lang="en-US" altLang="en-US" dirty="0"/>
              <a:t> </a:t>
            </a:r>
            <a:r>
              <a:rPr lang="en-US" altLang="en-US" dirty="0" err="1"/>
              <a:t>thống</a:t>
            </a:r>
            <a:r>
              <a:rPr lang="en-US" altLang="en-US" dirty="0"/>
              <a:t> </a:t>
            </a:r>
            <a:r>
              <a:rPr lang="en-US" sz="1200" b="0" i="0" kern="1200" dirty="0" err="1">
                <a:solidFill>
                  <a:schemeClr val="tx1"/>
                </a:solidFill>
                <a:effectLst/>
                <a:latin typeface="+mn-lt"/>
                <a:ea typeface="+mn-ea"/>
                <a:cs typeface="+mn-cs"/>
              </a:rPr>
              <a:t>có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thực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hiện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vụ</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lớn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với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việc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sử</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dụng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nhiều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bộ</a:t>
            </a:r>
            <a:r>
              <a:rPr lang="en-US" sz="1200" b="0" i="0" kern="1200" dirty="0">
                <a:solidFill>
                  <a:schemeClr val="tx1"/>
                </a:solidFill>
                <a:effectLst/>
                <a:latin typeface="+mn-lt"/>
                <a:ea typeface="+mn-ea"/>
                <a:cs typeface="+mn-cs"/>
              </a:rPr>
              <a:t> vi </a:t>
            </a:r>
            <a:r>
              <a:rPr lang="en-US" sz="1200" b="0" i="0" kern="1200" dirty="0" err="1">
                <a:solidFill>
                  <a:schemeClr val="tx1"/>
                </a:solidFill>
                <a:effectLst/>
                <a:latin typeface="+mn-lt"/>
                <a:ea typeface="+mn-ea"/>
                <a:cs typeface="+mn-cs"/>
              </a:rPr>
              <a:t>xử</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lý</a:t>
            </a:r>
            <a:r>
              <a:rPr lang="en-US" sz="1200" b="0" i="0" kern="1200" dirty="0">
                <a:solidFill>
                  <a:schemeClr val="tx1"/>
                </a:solidFill>
                <a:effectLst/>
                <a:latin typeface="+mn-lt"/>
                <a:ea typeface="+mn-ea"/>
                <a:cs typeface="+mn-cs"/>
              </a:rPr>
              <a:t> 32 bit </a:t>
            </a:r>
            <a:r>
              <a:rPr lang="en-US" sz="1200" b="0" i="0" kern="1200" dirty="0" err="1">
                <a:solidFill>
                  <a:schemeClr val="tx1"/>
                </a:solidFill>
                <a:effectLst/>
                <a:latin typeface="+mn-lt"/>
                <a:ea typeface="+mn-ea"/>
                <a:cs typeface="+mn-cs"/>
              </a:rPr>
              <a:t>hoặc</a:t>
            </a:r>
            <a:r>
              <a:rPr lang="en-US" sz="1200" b="0" i="0" kern="1200" dirty="0">
                <a:solidFill>
                  <a:schemeClr val="tx1"/>
                </a:solidFill>
                <a:effectLst/>
                <a:latin typeface="+mn-lt"/>
                <a:ea typeface="+mn-ea"/>
                <a:cs typeface="+mn-cs"/>
              </a:rPr>
              <a:t> 64 bit. </a:t>
            </a:r>
            <a:r>
              <a:rPr lang="en-US" sz="1200" b="0" i="0" kern="1200" dirty="0" err="1">
                <a:solidFill>
                  <a:schemeClr val="tx1"/>
                </a:solidFill>
                <a:effectLst/>
                <a:latin typeface="+mn-lt"/>
                <a:ea typeface="+mn-ea"/>
                <a:cs typeface="+mn-cs"/>
              </a:rPr>
              <a:t>Hệ</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thống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này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chứa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rất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nhiều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phần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mềm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phần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cứng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phức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tạp</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2B3067B3-3AE6-DD4A-9E3D-C999AB3971A1}" type="slidenum">
              <a:rPr lang="en-US" smtClean="0"/>
              <a:t>9</a:t>
            </a:fld>
            <a:endParaRPr lang="en-US"/>
          </a:p>
        </p:txBody>
      </p:sp>
    </p:spTree>
    <p:extLst>
      <p:ext uri="{BB962C8B-B14F-4D97-AF65-F5344CB8AC3E}">
        <p14:creationId xmlns:p14="http://schemas.microsoft.com/office/powerpoint/2010/main" val="45041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10</a:t>
            </a:fld>
            <a:endParaRPr lang="en-US"/>
          </a:p>
        </p:txBody>
      </p:sp>
    </p:spTree>
    <p:extLst>
      <p:ext uri="{BB962C8B-B14F-4D97-AF65-F5344CB8AC3E}">
        <p14:creationId xmlns:p14="http://schemas.microsoft.com/office/powerpoint/2010/main" val="15481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12</a:t>
            </a:fld>
            <a:endParaRPr lang="en-US"/>
          </a:p>
        </p:txBody>
      </p:sp>
    </p:spTree>
    <p:extLst>
      <p:ext uri="{BB962C8B-B14F-4D97-AF65-F5344CB8AC3E}">
        <p14:creationId xmlns:p14="http://schemas.microsoft.com/office/powerpoint/2010/main" val="30213761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171450" y="1743789"/>
            <a:ext cx="6179344" cy="678021"/>
          </a:xfrm>
        </p:spPr>
        <p:txBody>
          <a:bodyPr>
            <a:noAutofit/>
          </a:bodyPr>
          <a:lstStyle>
            <a:lvl1pPr algn="l">
              <a:defRPr sz="3200">
                <a:solidFill>
                  <a:srgbClr val="FF6600"/>
                </a:solidFill>
              </a:defRPr>
            </a:lvl1pPr>
          </a:lstStyle>
          <a:p>
            <a:r>
              <a:rPr lang="en-US" dirty="0"/>
              <a:t>Click to edit Master title style</a:t>
            </a:r>
          </a:p>
        </p:txBody>
      </p:sp>
      <p:sp>
        <p:nvSpPr>
          <p:cNvPr id="3" name="Subtitle 2"/>
          <p:cNvSpPr>
            <a:spLocks noGrp="1"/>
          </p:cNvSpPr>
          <p:nvPr>
            <p:ph type="subTitle" idx="1"/>
          </p:nvPr>
        </p:nvSpPr>
        <p:spPr>
          <a:xfrm>
            <a:off x="171450" y="2571750"/>
            <a:ext cx="6179344" cy="434975"/>
          </a:xfrm>
        </p:spPr>
        <p:txBody>
          <a:bodyPr>
            <a:normAutofit/>
          </a:bodyPr>
          <a:lstStyle>
            <a:lvl1pPr marL="0" indent="0" algn="l">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171450" y="4767263"/>
            <a:ext cx="1367315" cy="273844"/>
          </a:xfrm>
        </p:spPr>
        <p:txBody>
          <a:bodyPr/>
          <a:lstStyle/>
          <a:p>
            <a:fld id="{63A9D870-3F93-4B8A-8AC9-9D3B4FB155C2}" type="datetime1">
              <a:rPr lang="en-US" smtClean="0"/>
              <a:t>5/2/2021</a:t>
            </a:fld>
            <a:endParaRPr lang="en-US"/>
          </a:p>
        </p:txBody>
      </p:sp>
      <p:sp>
        <p:nvSpPr>
          <p:cNvPr id="5" name="Footer Placeholder 4"/>
          <p:cNvSpPr>
            <a:spLocks noGrp="1"/>
          </p:cNvSpPr>
          <p:nvPr>
            <p:ph type="ftr" sz="quarter" idx="11"/>
          </p:nvPr>
        </p:nvSpPr>
        <p:spPr>
          <a:xfrm>
            <a:off x="1868557" y="4767263"/>
            <a:ext cx="6139587" cy="273844"/>
          </a:xfrm>
        </p:spPr>
        <p:txBody>
          <a:bodyPr/>
          <a:lstStyle/>
          <a:p>
            <a:r>
              <a:rPr lang="en-US"/>
              <a:t>09e-BM/DT/FSOFT - ©FPT SOFTWARE – Fresher Academy - Internal Use</a:t>
            </a:r>
            <a:endParaRPr lang="en-US" dirty="0"/>
          </a:p>
        </p:txBody>
      </p:sp>
      <p:sp>
        <p:nvSpPr>
          <p:cNvPr id="6" name="Slide Number Placeholder 5"/>
          <p:cNvSpPr>
            <a:spLocks noGrp="1"/>
          </p:cNvSpPr>
          <p:nvPr>
            <p:ph type="sldNum" sz="quarter" idx="12"/>
          </p:nvPr>
        </p:nvSpPr>
        <p:spPr>
          <a:xfrm>
            <a:off x="8122444" y="4767263"/>
            <a:ext cx="564356" cy="273844"/>
          </a:xfrm>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45074E-53EC-4432-BF9B-A29996D62E7F}" type="datetime1">
              <a:rPr lang="en-US" smtClean="0"/>
              <a:t>5/2/2021</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76789B-5D05-4E47-B9C1-C0FFAEB67DE3}" type="datetime1">
              <a:rPr lang="en-US" smtClean="0"/>
              <a:t>5/2/2021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454171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912" y="3305176"/>
            <a:ext cx="8458199" cy="1021556"/>
          </a:xfrm>
        </p:spPr>
        <p:txBody>
          <a:bodyPr anchor="t"/>
          <a:lstStyle>
            <a:lvl1pPr algn="l">
              <a:defRPr sz="3200" b="1" cap="all">
                <a:solidFill>
                  <a:schemeClr val="accent6">
                    <a:lumMod val="75000"/>
                  </a:schemeClr>
                </a:solidFill>
              </a:defRPr>
            </a:lvl1pPr>
          </a:lstStyle>
          <a:p>
            <a:endParaRPr lang="en-US"/>
          </a:p>
        </p:txBody>
      </p:sp>
      <p:sp>
        <p:nvSpPr>
          <p:cNvPr id="3" name="Text Placeholder 2"/>
          <p:cNvSpPr>
            <a:spLocks noGrp="1"/>
          </p:cNvSpPr>
          <p:nvPr>
            <p:ph type="body" idx="1"/>
          </p:nvPr>
        </p:nvSpPr>
        <p:spPr>
          <a:xfrm>
            <a:off x="442912" y="2180035"/>
            <a:ext cx="8458199"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42913" y="4767263"/>
            <a:ext cx="1203007" cy="273844"/>
          </a:xfrm>
        </p:spPr>
        <p:txBody>
          <a:bodyPr/>
          <a:lstStyle/>
          <a:p>
            <a:fld id="{95690783-B5B6-43F6-9D05-1F8793B02117}" type="datetime1">
              <a:rPr lang="en-US" smtClean="0"/>
              <a:t>5/2/2021</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8606" y="900113"/>
            <a:ext cx="4217194"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252912"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2AB3E9-7592-48AC-A218-7AC85EB51A08}" type="datetime1">
              <a:rPr lang="en-US" smtClean="0"/>
              <a:t>5/2/2021</a:t>
            </a:fld>
            <a:endParaRPr lang="en-US"/>
          </a:p>
        </p:txBody>
      </p:sp>
      <p:sp>
        <p:nvSpPr>
          <p:cNvPr id="6" name="Footer Placeholder 5"/>
          <p:cNvSpPr>
            <a:spLocks noGrp="1"/>
          </p:cNvSpPr>
          <p:nvPr>
            <p:ph type="ftr" sz="quarter" idx="11"/>
          </p:nvPr>
        </p:nvSpPr>
        <p:spPr/>
        <p:txBody>
          <a:bodyPr/>
          <a:lstStyle/>
          <a:p>
            <a:r>
              <a:rPr lang="en-US"/>
              <a:t>09e-BM/DT/FSOFT - ©FPT SOFTWARE – Fresher Academy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76789B-5D05-4E47-B9C1-C0FFAEB67DE3}" type="datetime1">
              <a:rPr lang="en-US" smtClean="0"/>
              <a:t>5/2/2021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
        <p:nvSpPr>
          <p:cNvPr id="6" name="Content Placeholder 2"/>
          <p:cNvSpPr>
            <a:spLocks noGrp="1"/>
          </p:cNvSpPr>
          <p:nvPr>
            <p:ph sz="half" idx="1"/>
          </p:nvPr>
        </p:nvSpPr>
        <p:spPr>
          <a:xfrm>
            <a:off x="278606" y="900113"/>
            <a:ext cx="4217194" cy="2221706"/>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p:cNvSpPr>
            <a:spLocks noGrp="1"/>
          </p:cNvSpPr>
          <p:nvPr>
            <p:ph sz="half" idx="2"/>
          </p:nvPr>
        </p:nvSpPr>
        <p:spPr>
          <a:xfrm>
            <a:off x="4648200" y="900113"/>
            <a:ext cx="4252912" cy="2221706"/>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3"/>
          </p:nvPr>
        </p:nvSpPr>
        <p:spPr>
          <a:xfrm>
            <a:off x="278606" y="3258343"/>
            <a:ext cx="8622506" cy="1349375"/>
          </a:xfrm>
        </p:spPr>
        <p:txBody>
          <a:bodyPr>
            <a:noAutofit/>
          </a:bodyPr>
          <a:lstStyle>
            <a:lvl1pPr>
              <a:defRPr sz="2000"/>
            </a:lvl1pPr>
            <a:lvl2pPr marL="457200" indent="0">
              <a:buNone/>
              <a:defRPr sz="1800"/>
            </a:lvl2pPr>
            <a:lvl3pPr>
              <a:defRPr sz="16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184714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162" y="55784"/>
            <a:ext cx="7100888" cy="54068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7161" y="858441"/>
            <a:ext cx="4271963"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7161" y="1338261"/>
            <a:ext cx="4271963" cy="3276601"/>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00575" y="845344"/>
            <a:ext cx="4300537"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00575" y="1325165"/>
            <a:ext cx="4300537" cy="328969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7163" y="4767263"/>
            <a:ext cx="1488758" cy="273844"/>
          </a:xfrm>
        </p:spPr>
        <p:txBody>
          <a:bodyPr/>
          <a:lstStyle/>
          <a:p>
            <a:fld id="{89809214-B0AA-40EF-B713-56DABC867509}" type="datetime1">
              <a:rPr lang="en-US" smtClean="0"/>
              <a:t>5/2/2021</a:t>
            </a:fld>
            <a:endParaRPr lang="en-US"/>
          </a:p>
        </p:txBody>
      </p:sp>
      <p:sp>
        <p:nvSpPr>
          <p:cNvPr id="8" name="Footer Placeholder 7"/>
          <p:cNvSpPr>
            <a:spLocks noGrp="1"/>
          </p:cNvSpPr>
          <p:nvPr>
            <p:ph type="ftr" sz="quarter" idx="11"/>
          </p:nvPr>
        </p:nvSpPr>
        <p:spPr/>
        <p:txBody>
          <a:bodyPr/>
          <a:lstStyle/>
          <a:p>
            <a:r>
              <a:rPr lang="en-US"/>
              <a:t>09e-BM/DT/FSOFT - ©FPT SOFTWARE – Fresher Academy - Internal Use</a:t>
            </a:r>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778E15-6A1B-4F98-93CA-BDA6731742CD}" type="datetime1">
              <a:rPr lang="en-US" smtClean="0"/>
              <a:t>5/2/2021</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278606" y="0"/>
            <a:ext cx="6885519" cy="644057"/>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278605" y="850106"/>
            <a:ext cx="8622507" cy="37445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8605" y="4767263"/>
            <a:ext cx="1367315"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76789B-5D05-4E47-B9C1-C0FFAEB67DE3}" type="datetime1">
              <a:rPr lang="en-US" smtClean="0"/>
              <a:t>5/2/2021</a:t>
            </a:fld>
            <a:endParaRPr lang="en-US"/>
          </a:p>
        </p:txBody>
      </p:sp>
      <p:sp>
        <p:nvSpPr>
          <p:cNvPr id="5" name="Footer Placeholder 4"/>
          <p:cNvSpPr>
            <a:spLocks noGrp="1"/>
          </p:cNvSpPr>
          <p:nvPr>
            <p:ph type="ftr" sz="quarter" idx="3"/>
          </p:nvPr>
        </p:nvSpPr>
        <p:spPr>
          <a:xfrm>
            <a:off x="1764506" y="4767263"/>
            <a:ext cx="637222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a:t>09e-BM/DT/FSOFT - ©FPT SOFTWARE – Fresher Academy - Internal Use</a:t>
            </a:r>
            <a:endParaRPr lang="en-US" dirty="0"/>
          </a:p>
        </p:txBody>
      </p:sp>
      <p:sp>
        <p:nvSpPr>
          <p:cNvPr id="6" name="Slide Number Placeholder 5"/>
          <p:cNvSpPr>
            <a:spLocks noGrp="1"/>
          </p:cNvSpPr>
          <p:nvPr>
            <p:ph type="sldNum" sz="quarter" idx="4"/>
          </p:nvPr>
        </p:nvSpPr>
        <p:spPr>
          <a:xfrm>
            <a:off x="8229600" y="4767263"/>
            <a:ext cx="671512"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1" r:id="rId4"/>
    <p:sldLayoutId id="2147483652" r:id="rId5"/>
    <p:sldLayoutId id="2147483660" r:id="rId6"/>
    <p:sldLayoutId id="2147483653" r:id="rId7"/>
    <p:sldLayoutId id="2147483658" r:id="rId8"/>
  </p:sldLayoutIdLst>
  <p:hf hdr="0"/>
  <p:txStyles>
    <p:titleStyle>
      <a:lvl1pPr algn="l" defTabSz="457200" rtl="0" eaLnBrk="1" latinLnBrk="0" hangingPunct="1">
        <a:spcBef>
          <a:spcPct val="0"/>
        </a:spcBef>
        <a:buNone/>
        <a:defRPr sz="3200" b="1" kern="120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anose="05000000000000000000" pitchFamily="2" charset="2"/>
        <a:buChar char="ü"/>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Embedded System Getting Started</a:t>
            </a:r>
          </a:p>
        </p:txBody>
      </p:sp>
      <p:sp>
        <p:nvSpPr>
          <p:cNvPr id="8" name="Subtitle 7"/>
          <p:cNvSpPr>
            <a:spLocks noGrp="1"/>
          </p:cNvSpPr>
          <p:nvPr>
            <p:ph type="subTitle" idx="1"/>
          </p:nvPr>
        </p:nvSpPr>
        <p:spPr/>
        <p:txBody>
          <a:bodyPr/>
          <a:lstStyle/>
          <a:p>
            <a:r>
              <a:rPr lang="en-US" dirty="0"/>
              <a:t>&lt;Training Topic /Lesson Name&gt;</a:t>
            </a:r>
          </a:p>
        </p:txBody>
      </p:sp>
      <p:sp>
        <p:nvSpPr>
          <p:cNvPr id="4" name="Date Placeholder 3"/>
          <p:cNvSpPr>
            <a:spLocks noGrp="1"/>
          </p:cNvSpPr>
          <p:nvPr>
            <p:ph type="dt" sz="half" idx="10"/>
          </p:nvPr>
        </p:nvSpPr>
        <p:spPr/>
        <p:txBody>
          <a:bodyPr/>
          <a:lstStyle/>
          <a:p>
            <a:fld id="{1F45074E-53EC-4432-BF9B-A29996D62E7F}" type="datetime1">
              <a:rPr lang="en-US" smtClean="0"/>
              <a:t>5/2/2021</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1</a:t>
            </a:fld>
            <a:endParaRPr lang="en-US"/>
          </a:p>
        </p:txBody>
      </p:sp>
    </p:spTree>
    <p:extLst>
      <p:ext uri="{BB962C8B-B14F-4D97-AF65-F5344CB8AC3E}">
        <p14:creationId xmlns:p14="http://schemas.microsoft.com/office/powerpoint/2010/main" val="47839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Applications of Embedded Systems</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altLang="en-US" dirty="0"/>
              <a:t>Medical</a:t>
            </a:r>
          </a:p>
          <a:p>
            <a:pPr algn="just"/>
            <a:r>
              <a:rPr lang="en-US" altLang="en-US" dirty="0"/>
              <a:t>Manufacturing Industry</a:t>
            </a:r>
          </a:p>
          <a:p>
            <a:pPr algn="just"/>
            <a:r>
              <a:rPr lang="en-US" altLang="en-US" dirty="0"/>
              <a:t>Home Appliances</a:t>
            </a:r>
          </a:p>
          <a:p>
            <a:pPr algn="just"/>
            <a:r>
              <a:rPr lang="en-US" altLang="en-US" dirty="0"/>
              <a:t>Telecommunication</a:t>
            </a:r>
          </a:p>
          <a:p>
            <a:pPr algn="just"/>
            <a:r>
              <a:rPr lang="en-US" altLang="en-US" dirty="0"/>
              <a:t>Banking</a:t>
            </a:r>
          </a:p>
          <a:p>
            <a:pPr algn="just"/>
            <a:r>
              <a:rPr lang="en-US" altLang="en-US" dirty="0"/>
              <a:t>Automotive</a:t>
            </a:r>
          </a:p>
          <a:p>
            <a:pPr algn="just"/>
            <a:r>
              <a:rPr lang="en-US" altLang="en-US" dirty="0"/>
              <a:t>…</a:t>
            </a:r>
          </a:p>
        </p:txBody>
      </p:sp>
      <p:sp>
        <p:nvSpPr>
          <p:cNvPr id="3" name="Date Placeholder 2"/>
          <p:cNvSpPr>
            <a:spLocks noGrp="1"/>
          </p:cNvSpPr>
          <p:nvPr>
            <p:ph type="dt" sz="half" idx="10"/>
          </p:nvPr>
        </p:nvSpPr>
        <p:spPr/>
        <p:txBody>
          <a:bodyPr/>
          <a:lstStyle/>
          <a:p>
            <a:fld id="{C868B440-E2B2-4B31-86A5-B73D743AFA1E}" type="datetime1">
              <a:rPr lang="en-US" smtClean="0"/>
              <a:t>5/2/2021</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a:p>
        </p:txBody>
      </p:sp>
    </p:spTree>
    <p:extLst>
      <p:ext uri="{BB962C8B-B14F-4D97-AF65-F5344CB8AC3E}">
        <p14:creationId xmlns:p14="http://schemas.microsoft.com/office/powerpoint/2010/main" val="562339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vi-VN" sz="2400" b="0" cap="none" dirty="0">
                <a:solidFill>
                  <a:schemeClr val="tx1">
                    <a:lumMod val="95000"/>
                    <a:lumOff val="5000"/>
                  </a:schemeClr>
                </a:solidFill>
                <a:latin typeface="Arial" charset="0"/>
                <a:ea typeface="+mn-ea"/>
                <a:cs typeface="Arial" charset="0"/>
              </a:rPr>
              <a:t>Microcontroller &amp; Microprocessor</a:t>
            </a: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dirty="0">
                <a:latin typeface="Arial" charset="0"/>
                <a:cs typeface="Arial" charset="0"/>
              </a:rPr>
              <a:t>Section 2</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5/2/2021</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spTree>
    <p:extLst>
      <p:ext uri="{BB962C8B-B14F-4D97-AF65-F5344CB8AC3E}">
        <p14:creationId xmlns:p14="http://schemas.microsoft.com/office/powerpoint/2010/main" val="212910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Microcontroller &amp; Microprocessor</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i="1" dirty="0"/>
              <a:t>Definition</a:t>
            </a:r>
            <a:endParaRPr lang="en-US" altLang="en-US" i="1" dirty="0"/>
          </a:p>
          <a:p>
            <a:pPr algn="just"/>
            <a:r>
              <a:rPr lang="en-US" altLang="en-US" i="1" dirty="0"/>
              <a:t>Types</a:t>
            </a:r>
          </a:p>
          <a:p>
            <a:pPr algn="just"/>
            <a:r>
              <a:rPr lang="en-US" altLang="en-US" i="1" dirty="0"/>
              <a:t>History</a:t>
            </a:r>
          </a:p>
          <a:p>
            <a:pPr algn="just"/>
            <a:r>
              <a:rPr lang="en-US" altLang="en-US" i="1" dirty="0"/>
              <a:t>Architecture</a:t>
            </a:r>
          </a:p>
          <a:p>
            <a:pPr algn="just"/>
            <a:r>
              <a:rPr lang="en-US" altLang="en-US" i="1" dirty="0"/>
              <a:t>Features</a:t>
            </a:r>
          </a:p>
          <a:p>
            <a:pPr algn="just"/>
            <a:r>
              <a:rPr lang="en-US" altLang="en-US" i="1" dirty="0"/>
              <a:t>Applications</a:t>
            </a:r>
          </a:p>
          <a:p>
            <a:pPr algn="just"/>
            <a:r>
              <a:rPr lang="en-US" altLang="en-US" i="1" dirty="0"/>
              <a:t>Key between Microcontroller and Microprocessor</a:t>
            </a:r>
          </a:p>
          <a:p>
            <a:pPr marL="0" indent="0" algn="just">
              <a:buNone/>
            </a:pPr>
            <a:endParaRPr lang="en-US" altLang="en-US" i="1" dirty="0"/>
          </a:p>
        </p:txBody>
      </p:sp>
      <p:sp>
        <p:nvSpPr>
          <p:cNvPr id="3" name="Date Placeholder 2"/>
          <p:cNvSpPr>
            <a:spLocks noGrp="1"/>
          </p:cNvSpPr>
          <p:nvPr>
            <p:ph type="dt" sz="half" idx="10"/>
          </p:nvPr>
        </p:nvSpPr>
        <p:spPr/>
        <p:txBody>
          <a:bodyPr/>
          <a:lstStyle/>
          <a:p>
            <a:fld id="{2879C26C-EA9B-46F9-9E85-988B19AAD8EA}" type="datetime1">
              <a:rPr lang="en-US" smtClean="0"/>
              <a:t>5/2/2021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a:p>
        </p:txBody>
      </p:sp>
    </p:spTree>
    <p:extLst>
      <p:ext uri="{BB962C8B-B14F-4D97-AF65-F5344CB8AC3E}">
        <p14:creationId xmlns:p14="http://schemas.microsoft.com/office/powerpoint/2010/main" val="2568071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Definition</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dirty="0"/>
              <a:t>A </a:t>
            </a:r>
            <a:r>
              <a:rPr lang="en-US" b="1" dirty="0"/>
              <a:t>microcontroller</a:t>
            </a:r>
            <a:r>
              <a:rPr lang="en-US" dirty="0"/>
              <a:t> is a compact integrated circuit designed to govern a specific operation in an embedded system.</a:t>
            </a:r>
          </a:p>
          <a:p>
            <a:pPr algn="just"/>
            <a:r>
              <a:rPr lang="en-US" dirty="0"/>
              <a:t>A </a:t>
            </a:r>
            <a:r>
              <a:rPr lang="en-US" b="1" dirty="0"/>
              <a:t>microprocessor</a:t>
            </a:r>
            <a:r>
              <a:rPr lang="en-US" dirty="0"/>
              <a:t> is a controlling unit of a micro-computer wrapped inside a small chip. It performs Arithmetic Logical Unit (ALU) operations and communicates with the other devices connected with it.</a:t>
            </a:r>
          </a:p>
        </p:txBody>
      </p:sp>
      <p:sp>
        <p:nvSpPr>
          <p:cNvPr id="3" name="Date Placeholder 2"/>
          <p:cNvSpPr>
            <a:spLocks noGrp="1"/>
          </p:cNvSpPr>
          <p:nvPr>
            <p:ph type="dt" sz="half" idx="10"/>
          </p:nvPr>
        </p:nvSpPr>
        <p:spPr/>
        <p:txBody>
          <a:bodyPr/>
          <a:lstStyle/>
          <a:p>
            <a:fld id="{2879C26C-EA9B-46F9-9E85-988B19AAD8EA}" type="datetime1">
              <a:rPr lang="en-US" smtClean="0"/>
              <a:t>5/2/2021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spTree>
    <p:extLst>
      <p:ext uri="{BB962C8B-B14F-4D97-AF65-F5344CB8AC3E}">
        <p14:creationId xmlns:p14="http://schemas.microsoft.com/office/powerpoint/2010/main" val="1224538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i="1" dirty="0"/>
              <a:t>Types</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b="1" dirty="0"/>
              <a:t>Types of Microcontroller</a:t>
            </a:r>
          </a:p>
          <a:p>
            <a:pPr lvl="1" algn="just"/>
            <a:endParaRPr lang="en-US" dirty="0"/>
          </a:p>
        </p:txBody>
      </p:sp>
      <p:sp>
        <p:nvSpPr>
          <p:cNvPr id="3" name="Date Placeholder 2"/>
          <p:cNvSpPr>
            <a:spLocks noGrp="1"/>
          </p:cNvSpPr>
          <p:nvPr>
            <p:ph type="dt" sz="half" idx="10"/>
          </p:nvPr>
        </p:nvSpPr>
        <p:spPr/>
        <p:txBody>
          <a:bodyPr/>
          <a:lstStyle/>
          <a:p>
            <a:fld id="{2879C26C-EA9B-46F9-9E85-988B19AAD8EA}" type="datetime1">
              <a:rPr lang="en-US" smtClean="0"/>
              <a:t>5/2/2021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a:p>
        </p:txBody>
      </p:sp>
      <p:pic>
        <p:nvPicPr>
          <p:cNvPr id="9" name="Picture 8" descr="Diagram&#10;&#10;Description automatically generated">
            <a:extLst>
              <a:ext uri="{FF2B5EF4-FFF2-40B4-BE49-F238E27FC236}">
                <a16:creationId xmlns:a16="http://schemas.microsoft.com/office/drawing/2014/main" id="{0B5541F9-87C5-4D86-A038-B280B5FCB25F}"/>
              </a:ext>
            </a:extLst>
          </p:cNvPr>
          <p:cNvPicPr>
            <a:picLocks noChangeAspect="1"/>
          </p:cNvPicPr>
          <p:nvPr/>
        </p:nvPicPr>
        <p:blipFill>
          <a:blip r:embed="rId3"/>
          <a:stretch>
            <a:fillRect/>
          </a:stretch>
        </p:blipFill>
        <p:spPr>
          <a:xfrm>
            <a:off x="1248697" y="1668302"/>
            <a:ext cx="6271305" cy="2691197"/>
          </a:xfrm>
          <a:prstGeom prst="rect">
            <a:avLst/>
          </a:prstGeom>
        </p:spPr>
      </p:pic>
    </p:spTree>
    <p:extLst>
      <p:ext uri="{BB962C8B-B14F-4D97-AF65-F5344CB8AC3E}">
        <p14:creationId xmlns:p14="http://schemas.microsoft.com/office/powerpoint/2010/main" val="970512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i="1" dirty="0"/>
              <a:t>Types</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b="1" dirty="0"/>
              <a:t>Types of Microprocessor</a:t>
            </a:r>
          </a:p>
          <a:p>
            <a:pPr lvl="1" algn="just"/>
            <a:r>
              <a:rPr lang="en-US" dirty="0"/>
              <a:t>Scalar and Superscalar Processors</a:t>
            </a:r>
          </a:p>
          <a:p>
            <a:pPr lvl="1" algn="just"/>
            <a:r>
              <a:rPr lang="en-US" dirty="0"/>
              <a:t>Vector Processors</a:t>
            </a:r>
          </a:p>
          <a:p>
            <a:pPr lvl="1" algn="just"/>
            <a:r>
              <a:rPr lang="en-US" dirty="0"/>
              <a:t>Array processor</a:t>
            </a:r>
          </a:p>
          <a:p>
            <a:pPr lvl="1" algn="just"/>
            <a:r>
              <a:rPr lang="en-US" dirty="0"/>
              <a:t>Digital Signal Processors</a:t>
            </a:r>
          </a:p>
          <a:p>
            <a:pPr lvl="1" algn="just"/>
            <a:r>
              <a:rPr lang="en-US" dirty="0"/>
              <a:t>RISC Processors</a:t>
            </a:r>
          </a:p>
          <a:p>
            <a:pPr lvl="1" algn="just"/>
            <a:r>
              <a:rPr lang="en-US" dirty="0"/>
              <a:t>CISC Processors</a:t>
            </a:r>
          </a:p>
          <a:p>
            <a:pPr lvl="1" algn="just"/>
            <a:r>
              <a:rPr lang="en-US" dirty="0"/>
              <a:t>ASIC Processors</a:t>
            </a:r>
          </a:p>
        </p:txBody>
      </p:sp>
      <p:sp>
        <p:nvSpPr>
          <p:cNvPr id="3" name="Date Placeholder 2"/>
          <p:cNvSpPr>
            <a:spLocks noGrp="1"/>
          </p:cNvSpPr>
          <p:nvPr>
            <p:ph type="dt" sz="half" idx="10"/>
          </p:nvPr>
        </p:nvSpPr>
        <p:spPr/>
        <p:txBody>
          <a:bodyPr/>
          <a:lstStyle/>
          <a:p>
            <a:fld id="{2879C26C-EA9B-46F9-9E85-988B19AAD8EA}" type="datetime1">
              <a:rPr lang="en-US" smtClean="0"/>
              <a:t>5/2/2021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15</a:t>
            </a:fld>
            <a:endParaRPr lang="en-US"/>
          </a:p>
        </p:txBody>
      </p:sp>
    </p:spTree>
    <p:extLst>
      <p:ext uri="{BB962C8B-B14F-4D97-AF65-F5344CB8AC3E}">
        <p14:creationId xmlns:p14="http://schemas.microsoft.com/office/powerpoint/2010/main" val="1335458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i="1" dirty="0"/>
              <a:t>History</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5/2/2021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16</a:t>
            </a:fld>
            <a:endParaRPr lang="en-US"/>
          </a:p>
        </p:txBody>
      </p:sp>
      <p:cxnSp>
        <p:nvCxnSpPr>
          <p:cNvPr id="8" name="Straight Arrow Connector 7">
            <a:extLst>
              <a:ext uri="{FF2B5EF4-FFF2-40B4-BE49-F238E27FC236}">
                <a16:creationId xmlns:a16="http://schemas.microsoft.com/office/drawing/2014/main" id="{E6E57353-587D-4BBB-AEC5-AC509B075957}"/>
              </a:ext>
            </a:extLst>
          </p:cNvPr>
          <p:cNvCxnSpPr>
            <a:cxnSpLocks/>
          </p:cNvCxnSpPr>
          <p:nvPr/>
        </p:nvCxnSpPr>
        <p:spPr>
          <a:xfrm flipV="1">
            <a:off x="305913" y="3489788"/>
            <a:ext cx="8416412" cy="31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2" name="Group 11">
            <a:extLst>
              <a:ext uri="{FF2B5EF4-FFF2-40B4-BE49-F238E27FC236}">
                <a16:creationId xmlns:a16="http://schemas.microsoft.com/office/drawing/2014/main" id="{DE3994BA-36B2-4F9E-AA30-FF76E0FFCFC6}"/>
              </a:ext>
            </a:extLst>
          </p:cNvPr>
          <p:cNvGrpSpPr/>
          <p:nvPr/>
        </p:nvGrpSpPr>
        <p:grpSpPr>
          <a:xfrm>
            <a:off x="646600" y="3000548"/>
            <a:ext cx="377165" cy="515296"/>
            <a:chOff x="658761" y="1801675"/>
            <a:chExt cx="377165" cy="515296"/>
          </a:xfrm>
        </p:grpSpPr>
        <p:sp>
          <p:nvSpPr>
            <p:cNvPr id="9" name="Oval 8">
              <a:extLst>
                <a:ext uri="{FF2B5EF4-FFF2-40B4-BE49-F238E27FC236}">
                  <a16:creationId xmlns:a16="http://schemas.microsoft.com/office/drawing/2014/main" id="{20E2A243-519E-4FCA-8A2C-4CF395404EAE}"/>
                </a:ext>
              </a:extLst>
            </p:cNvPr>
            <p:cNvSpPr/>
            <p:nvPr/>
          </p:nvSpPr>
          <p:spPr>
            <a:xfrm>
              <a:off x="658761" y="2271251"/>
              <a:ext cx="45720" cy="4572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3FD90E5-F8CD-4A68-914D-CA249DFE47FE}"/>
                </a:ext>
              </a:extLst>
            </p:cNvPr>
            <p:cNvCxnSpPr>
              <a:cxnSpLocks/>
              <a:stCxn id="9" idx="7"/>
              <a:endCxn id="15" idx="2"/>
            </p:cNvCxnSpPr>
            <p:nvPr/>
          </p:nvCxnSpPr>
          <p:spPr>
            <a:xfrm flipV="1">
              <a:off x="697785" y="1801675"/>
              <a:ext cx="338141" cy="476272"/>
            </a:xfrm>
            <a:prstGeom prst="line">
              <a:avLst/>
            </a:prstGeom>
          </p:spPr>
          <p:style>
            <a:lnRef idx="1">
              <a:schemeClr val="dk1"/>
            </a:lnRef>
            <a:fillRef idx="0">
              <a:schemeClr val="dk1"/>
            </a:fillRef>
            <a:effectRef idx="0">
              <a:schemeClr val="dk1"/>
            </a:effectRef>
            <a:fontRef idx="minor">
              <a:schemeClr val="tx1"/>
            </a:fontRef>
          </p:style>
        </p:cxnSp>
      </p:grpSp>
      <p:sp>
        <p:nvSpPr>
          <p:cNvPr id="14" name="Rectangle 13">
            <a:extLst>
              <a:ext uri="{FF2B5EF4-FFF2-40B4-BE49-F238E27FC236}">
                <a16:creationId xmlns:a16="http://schemas.microsoft.com/office/drawing/2014/main" id="{CEC34FC0-8DEB-4B80-A6B3-57079D80A08B}"/>
              </a:ext>
            </a:extLst>
          </p:cNvPr>
          <p:cNvSpPr/>
          <p:nvPr/>
        </p:nvSpPr>
        <p:spPr>
          <a:xfrm>
            <a:off x="343088" y="3496484"/>
            <a:ext cx="652743" cy="369332"/>
          </a:xfrm>
          <a:prstGeom prst="rect">
            <a:avLst/>
          </a:prstGeom>
        </p:spPr>
        <p:txBody>
          <a:bodyPr wrap="none">
            <a:spAutoFit/>
          </a:bodyPr>
          <a:lstStyle/>
          <a:p>
            <a:r>
              <a:rPr lang="en-US" altLang="en-US" dirty="0"/>
              <a:t>1959</a:t>
            </a:r>
            <a:endParaRPr lang="en-US" dirty="0"/>
          </a:p>
        </p:txBody>
      </p:sp>
      <p:sp>
        <p:nvSpPr>
          <p:cNvPr id="15" name="Rectangle 14">
            <a:extLst>
              <a:ext uri="{FF2B5EF4-FFF2-40B4-BE49-F238E27FC236}">
                <a16:creationId xmlns:a16="http://schemas.microsoft.com/office/drawing/2014/main" id="{B1AE124D-2F86-4E0B-9662-C5349BDFEF4E}"/>
              </a:ext>
            </a:extLst>
          </p:cNvPr>
          <p:cNvSpPr/>
          <p:nvPr/>
        </p:nvSpPr>
        <p:spPr>
          <a:xfrm>
            <a:off x="286346" y="2354217"/>
            <a:ext cx="1474837" cy="646331"/>
          </a:xfrm>
          <a:prstGeom prst="rect">
            <a:avLst/>
          </a:prstGeom>
        </p:spPr>
        <p:txBody>
          <a:bodyPr wrap="square">
            <a:spAutoFit/>
          </a:bodyPr>
          <a:lstStyle/>
          <a:p>
            <a:r>
              <a:rPr lang="en-US" altLang="en-US" dirty="0"/>
              <a:t>MOSFET </a:t>
            </a:r>
          </a:p>
          <a:p>
            <a:r>
              <a:rPr lang="en-US" altLang="en-US" dirty="0"/>
              <a:t>was invented</a:t>
            </a:r>
            <a:endParaRPr lang="en-US" dirty="0"/>
          </a:p>
        </p:txBody>
      </p:sp>
      <p:grpSp>
        <p:nvGrpSpPr>
          <p:cNvPr id="16" name="Group 15">
            <a:extLst>
              <a:ext uri="{FF2B5EF4-FFF2-40B4-BE49-F238E27FC236}">
                <a16:creationId xmlns:a16="http://schemas.microsoft.com/office/drawing/2014/main" id="{E4950846-0973-48F1-A82A-BD254AB19B32}"/>
              </a:ext>
            </a:extLst>
          </p:cNvPr>
          <p:cNvGrpSpPr/>
          <p:nvPr/>
        </p:nvGrpSpPr>
        <p:grpSpPr>
          <a:xfrm>
            <a:off x="1797186" y="1588407"/>
            <a:ext cx="424053" cy="1932357"/>
            <a:chOff x="280428" y="384614"/>
            <a:chExt cx="424053" cy="1932357"/>
          </a:xfrm>
        </p:grpSpPr>
        <p:sp>
          <p:nvSpPr>
            <p:cNvPr id="17" name="Oval 16">
              <a:extLst>
                <a:ext uri="{FF2B5EF4-FFF2-40B4-BE49-F238E27FC236}">
                  <a16:creationId xmlns:a16="http://schemas.microsoft.com/office/drawing/2014/main" id="{E8D6FB3B-F0BC-430C-999E-BFFFE9759409}"/>
                </a:ext>
              </a:extLst>
            </p:cNvPr>
            <p:cNvSpPr/>
            <p:nvPr/>
          </p:nvSpPr>
          <p:spPr>
            <a:xfrm>
              <a:off x="658761" y="2271251"/>
              <a:ext cx="45720" cy="4572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6224417D-D035-4436-B858-6CCA76625430}"/>
                </a:ext>
              </a:extLst>
            </p:cNvPr>
            <p:cNvCxnSpPr>
              <a:cxnSpLocks/>
              <a:stCxn id="17" idx="7"/>
              <a:endCxn id="20" idx="2"/>
            </p:cNvCxnSpPr>
            <p:nvPr/>
          </p:nvCxnSpPr>
          <p:spPr>
            <a:xfrm flipH="1" flipV="1">
              <a:off x="280428" y="384614"/>
              <a:ext cx="417357" cy="1893333"/>
            </a:xfrm>
            <a:prstGeom prst="line">
              <a:avLst/>
            </a:prstGeom>
          </p:spPr>
          <p:style>
            <a:lnRef idx="1">
              <a:schemeClr val="dk1"/>
            </a:lnRef>
            <a:fillRef idx="0">
              <a:schemeClr val="dk1"/>
            </a:fillRef>
            <a:effectRef idx="0">
              <a:schemeClr val="dk1"/>
            </a:effectRef>
            <a:fontRef idx="minor">
              <a:schemeClr val="tx1"/>
            </a:fontRef>
          </p:style>
        </p:cxnSp>
      </p:grpSp>
      <p:sp>
        <p:nvSpPr>
          <p:cNvPr id="19" name="Rectangle 18">
            <a:extLst>
              <a:ext uri="{FF2B5EF4-FFF2-40B4-BE49-F238E27FC236}">
                <a16:creationId xmlns:a16="http://schemas.microsoft.com/office/drawing/2014/main" id="{8F71A9AE-6D5E-4A4B-85AD-730745A68116}"/>
              </a:ext>
            </a:extLst>
          </p:cNvPr>
          <p:cNvSpPr/>
          <p:nvPr/>
        </p:nvSpPr>
        <p:spPr>
          <a:xfrm>
            <a:off x="1849147" y="3536490"/>
            <a:ext cx="652743" cy="369332"/>
          </a:xfrm>
          <a:prstGeom prst="rect">
            <a:avLst/>
          </a:prstGeom>
        </p:spPr>
        <p:txBody>
          <a:bodyPr wrap="none">
            <a:spAutoFit/>
          </a:bodyPr>
          <a:lstStyle/>
          <a:p>
            <a:r>
              <a:rPr lang="en-US" dirty="0"/>
              <a:t>1971</a:t>
            </a:r>
          </a:p>
        </p:txBody>
      </p:sp>
      <p:sp>
        <p:nvSpPr>
          <p:cNvPr id="20" name="Rectangle 19">
            <a:extLst>
              <a:ext uri="{FF2B5EF4-FFF2-40B4-BE49-F238E27FC236}">
                <a16:creationId xmlns:a16="http://schemas.microsoft.com/office/drawing/2014/main" id="{25FD1E2E-F826-4B21-8551-50844368B1A4}"/>
              </a:ext>
            </a:extLst>
          </p:cNvPr>
          <p:cNvSpPr/>
          <p:nvPr/>
        </p:nvSpPr>
        <p:spPr>
          <a:xfrm>
            <a:off x="923392" y="665077"/>
            <a:ext cx="1747588" cy="923330"/>
          </a:xfrm>
          <a:prstGeom prst="rect">
            <a:avLst/>
          </a:prstGeom>
        </p:spPr>
        <p:txBody>
          <a:bodyPr wrap="square">
            <a:spAutoFit/>
          </a:bodyPr>
          <a:lstStyle/>
          <a:p>
            <a:r>
              <a:rPr lang="en-US" dirty="0"/>
              <a:t>first generation </a:t>
            </a:r>
            <a:r>
              <a:rPr lang="en-US" b="1" dirty="0"/>
              <a:t>Microprocessor</a:t>
            </a:r>
            <a:r>
              <a:rPr lang="en-US" dirty="0"/>
              <a:t> 4004 </a:t>
            </a:r>
          </a:p>
        </p:txBody>
      </p:sp>
      <p:sp>
        <p:nvSpPr>
          <p:cNvPr id="22" name="Rectangle 21">
            <a:extLst>
              <a:ext uri="{FF2B5EF4-FFF2-40B4-BE49-F238E27FC236}">
                <a16:creationId xmlns:a16="http://schemas.microsoft.com/office/drawing/2014/main" id="{9B17ED20-9733-437D-BB63-0BDEED7FD128}"/>
              </a:ext>
            </a:extLst>
          </p:cNvPr>
          <p:cNvSpPr/>
          <p:nvPr/>
        </p:nvSpPr>
        <p:spPr>
          <a:xfrm>
            <a:off x="2362917" y="3537630"/>
            <a:ext cx="652743" cy="369332"/>
          </a:xfrm>
          <a:prstGeom prst="rect">
            <a:avLst/>
          </a:prstGeom>
        </p:spPr>
        <p:txBody>
          <a:bodyPr wrap="none">
            <a:spAutoFit/>
          </a:bodyPr>
          <a:lstStyle/>
          <a:p>
            <a:r>
              <a:rPr lang="vi-VN" dirty="0">
                <a:latin typeface="Calibri" panose="020F0502020204030204" pitchFamily="34" charset="0"/>
                <a:cs typeface="Calibri" panose="020F0502020204030204" pitchFamily="34" charset="0"/>
              </a:rPr>
              <a:t>1973</a:t>
            </a:r>
            <a:endParaRPr lang="en-US" dirty="0">
              <a:latin typeface="Calibri" panose="020F0502020204030204" pitchFamily="34" charset="0"/>
              <a:cs typeface="Calibri" panose="020F0502020204030204" pitchFamily="34" charset="0"/>
            </a:endParaRPr>
          </a:p>
        </p:txBody>
      </p:sp>
      <p:grpSp>
        <p:nvGrpSpPr>
          <p:cNvPr id="23" name="Group 22">
            <a:extLst>
              <a:ext uri="{FF2B5EF4-FFF2-40B4-BE49-F238E27FC236}">
                <a16:creationId xmlns:a16="http://schemas.microsoft.com/office/drawing/2014/main" id="{0E5E05DC-10C9-4136-83E8-C4531D98A9F8}"/>
              </a:ext>
            </a:extLst>
          </p:cNvPr>
          <p:cNvGrpSpPr/>
          <p:nvPr/>
        </p:nvGrpSpPr>
        <p:grpSpPr>
          <a:xfrm>
            <a:off x="2520012" y="2744395"/>
            <a:ext cx="405573" cy="781609"/>
            <a:chOff x="658761" y="1535362"/>
            <a:chExt cx="405573" cy="781609"/>
          </a:xfrm>
        </p:grpSpPr>
        <p:sp>
          <p:nvSpPr>
            <p:cNvPr id="24" name="Oval 23">
              <a:extLst>
                <a:ext uri="{FF2B5EF4-FFF2-40B4-BE49-F238E27FC236}">
                  <a16:creationId xmlns:a16="http://schemas.microsoft.com/office/drawing/2014/main" id="{34B9480E-2CA2-4719-AE60-7752F399C80B}"/>
                </a:ext>
              </a:extLst>
            </p:cNvPr>
            <p:cNvSpPr/>
            <p:nvPr/>
          </p:nvSpPr>
          <p:spPr>
            <a:xfrm>
              <a:off x="658761" y="2271251"/>
              <a:ext cx="45720" cy="4572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88E3972-1761-41D2-8569-B6BC6B29D14D}"/>
                </a:ext>
              </a:extLst>
            </p:cNvPr>
            <p:cNvCxnSpPr>
              <a:cxnSpLocks/>
              <a:stCxn id="24" idx="7"/>
              <a:endCxn id="26" idx="2"/>
            </p:cNvCxnSpPr>
            <p:nvPr/>
          </p:nvCxnSpPr>
          <p:spPr>
            <a:xfrm flipV="1">
              <a:off x="697785" y="1535362"/>
              <a:ext cx="366549" cy="742585"/>
            </a:xfrm>
            <a:prstGeom prst="line">
              <a:avLst/>
            </a:prstGeom>
          </p:spPr>
          <p:style>
            <a:lnRef idx="1">
              <a:schemeClr val="dk1"/>
            </a:lnRef>
            <a:fillRef idx="0">
              <a:schemeClr val="dk1"/>
            </a:fillRef>
            <a:effectRef idx="0">
              <a:schemeClr val="dk1"/>
            </a:effectRef>
            <a:fontRef idx="minor">
              <a:schemeClr val="tx1"/>
            </a:fontRef>
          </p:style>
        </p:cxnSp>
      </p:grpSp>
      <p:sp>
        <p:nvSpPr>
          <p:cNvPr id="26" name="Rectangle 25">
            <a:extLst>
              <a:ext uri="{FF2B5EF4-FFF2-40B4-BE49-F238E27FC236}">
                <a16:creationId xmlns:a16="http://schemas.microsoft.com/office/drawing/2014/main" id="{E538D6B6-FBD2-46CE-9C72-ED136CE3C2E7}"/>
              </a:ext>
            </a:extLst>
          </p:cNvPr>
          <p:cNvSpPr/>
          <p:nvPr/>
        </p:nvSpPr>
        <p:spPr>
          <a:xfrm>
            <a:off x="1900487" y="1267067"/>
            <a:ext cx="2050196" cy="1477328"/>
          </a:xfrm>
          <a:prstGeom prst="rect">
            <a:avLst/>
          </a:prstGeom>
        </p:spPr>
        <p:txBody>
          <a:bodyPr wrap="square">
            <a:spAutoFit/>
          </a:bodyPr>
          <a:lstStyle/>
          <a:p>
            <a:r>
              <a:rPr lang="en-US" dirty="0"/>
              <a:t>second-generation 8-bit </a:t>
            </a:r>
            <a:r>
              <a:rPr lang="en-US" b="1" dirty="0"/>
              <a:t>microprocessors</a:t>
            </a:r>
          </a:p>
          <a:p>
            <a:r>
              <a:rPr lang="en-US" dirty="0"/>
              <a:t>Motorola 6800 and 6801, INTEL-8085</a:t>
            </a:r>
          </a:p>
        </p:txBody>
      </p:sp>
      <p:sp>
        <p:nvSpPr>
          <p:cNvPr id="30" name="Rectangle 29">
            <a:extLst>
              <a:ext uri="{FF2B5EF4-FFF2-40B4-BE49-F238E27FC236}">
                <a16:creationId xmlns:a16="http://schemas.microsoft.com/office/drawing/2014/main" id="{CAA75993-EA6B-45D4-A9B6-E4B631595433}"/>
              </a:ext>
            </a:extLst>
          </p:cNvPr>
          <p:cNvSpPr/>
          <p:nvPr/>
        </p:nvSpPr>
        <p:spPr>
          <a:xfrm>
            <a:off x="3139594" y="3526004"/>
            <a:ext cx="652743" cy="369332"/>
          </a:xfrm>
          <a:prstGeom prst="rect">
            <a:avLst/>
          </a:prstGeom>
        </p:spPr>
        <p:txBody>
          <a:bodyPr wrap="none">
            <a:spAutoFit/>
          </a:bodyPr>
          <a:lstStyle/>
          <a:p>
            <a:r>
              <a:rPr lang="en-US" dirty="0"/>
              <a:t>1978</a:t>
            </a:r>
          </a:p>
        </p:txBody>
      </p:sp>
      <p:grpSp>
        <p:nvGrpSpPr>
          <p:cNvPr id="32" name="Group 31">
            <a:extLst>
              <a:ext uri="{FF2B5EF4-FFF2-40B4-BE49-F238E27FC236}">
                <a16:creationId xmlns:a16="http://schemas.microsoft.com/office/drawing/2014/main" id="{0EBE5E46-6FBC-4A3B-8433-8C33CC065CB8}"/>
              </a:ext>
            </a:extLst>
          </p:cNvPr>
          <p:cNvGrpSpPr/>
          <p:nvPr/>
        </p:nvGrpSpPr>
        <p:grpSpPr>
          <a:xfrm>
            <a:off x="3528107" y="1072569"/>
            <a:ext cx="755927" cy="2446622"/>
            <a:chOff x="658761" y="-129651"/>
            <a:chExt cx="755927" cy="2446622"/>
          </a:xfrm>
        </p:grpSpPr>
        <p:sp>
          <p:nvSpPr>
            <p:cNvPr id="33" name="Oval 32">
              <a:extLst>
                <a:ext uri="{FF2B5EF4-FFF2-40B4-BE49-F238E27FC236}">
                  <a16:creationId xmlns:a16="http://schemas.microsoft.com/office/drawing/2014/main" id="{22AC59C8-E52D-4129-B1FB-E0007B8528EC}"/>
                </a:ext>
              </a:extLst>
            </p:cNvPr>
            <p:cNvSpPr/>
            <p:nvPr/>
          </p:nvSpPr>
          <p:spPr>
            <a:xfrm>
              <a:off x="658761" y="2271251"/>
              <a:ext cx="45720" cy="4572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03360344-91E1-4455-AE65-86B303895941}"/>
                </a:ext>
              </a:extLst>
            </p:cNvPr>
            <p:cNvCxnSpPr>
              <a:cxnSpLocks/>
              <a:stCxn id="33" idx="7"/>
              <a:endCxn id="36" idx="2"/>
            </p:cNvCxnSpPr>
            <p:nvPr/>
          </p:nvCxnSpPr>
          <p:spPr>
            <a:xfrm flipV="1">
              <a:off x="697785" y="-129651"/>
              <a:ext cx="716903" cy="2407598"/>
            </a:xfrm>
            <a:prstGeom prst="line">
              <a:avLst/>
            </a:prstGeom>
          </p:spPr>
          <p:style>
            <a:lnRef idx="1">
              <a:schemeClr val="dk1"/>
            </a:lnRef>
            <a:fillRef idx="0">
              <a:schemeClr val="dk1"/>
            </a:fillRef>
            <a:effectRef idx="0">
              <a:schemeClr val="dk1"/>
            </a:effectRef>
            <a:fontRef idx="minor">
              <a:schemeClr val="tx1"/>
            </a:fontRef>
          </p:style>
        </p:cxnSp>
      </p:grpSp>
      <p:sp>
        <p:nvSpPr>
          <p:cNvPr id="36" name="Rectangle 35">
            <a:extLst>
              <a:ext uri="{FF2B5EF4-FFF2-40B4-BE49-F238E27FC236}">
                <a16:creationId xmlns:a16="http://schemas.microsoft.com/office/drawing/2014/main" id="{4A199C99-3839-403C-BA40-73A8CD9EF71A}"/>
              </a:ext>
            </a:extLst>
          </p:cNvPr>
          <p:cNvSpPr/>
          <p:nvPr/>
        </p:nvSpPr>
        <p:spPr>
          <a:xfrm>
            <a:off x="2925585" y="703237"/>
            <a:ext cx="2716898" cy="369332"/>
          </a:xfrm>
          <a:prstGeom prst="rect">
            <a:avLst/>
          </a:prstGeom>
        </p:spPr>
        <p:txBody>
          <a:bodyPr wrap="none">
            <a:spAutoFit/>
          </a:bodyPr>
          <a:lstStyle/>
          <a:p>
            <a:r>
              <a:rPr lang="en-US" dirty="0"/>
              <a:t>Intel 8008 third-generation</a:t>
            </a:r>
          </a:p>
        </p:txBody>
      </p:sp>
      <p:grpSp>
        <p:nvGrpSpPr>
          <p:cNvPr id="37" name="Group 36">
            <a:extLst>
              <a:ext uri="{FF2B5EF4-FFF2-40B4-BE49-F238E27FC236}">
                <a16:creationId xmlns:a16="http://schemas.microsoft.com/office/drawing/2014/main" id="{D2891F66-4271-45FC-B270-6463D4342D20}"/>
              </a:ext>
            </a:extLst>
          </p:cNvPr>
          <p:cNvGrpSpPr/>
          <p:nvPr/>
        </p:nvGrpSpPr>
        <p:grpSpPr>
          <a:xfrm>
            <a:off x="3829538" y="2048115"/>
            <a:ext cx="1408110" cy="1471076"/>
            <a:chOff x="658761" y="845895"/>
            <a:chExt cx="1408110" cy="1471076"/>
          </a:xfrm>
        </p:grpSpPr>
        <p:sp>
          <p:nvSpPr>
            <p:cNvPr id="38" name="Oval 37">
              <a:extLst>
                <a:ext uri="{FF2B5EF4-FFF2-40B4-BE49-F238E27FC236}">
                  <a16:creationId xmlns:a16="http://schemas.microsoft.com/office/drawing/2014/main" id="{690AB5C5-4C94-4DC5-ACB7-D1304F494D6B}"/>
                </a:ext>
              </a:extLst>
            </p:cNvPr>
            <p:cNvSpPr/>
            <p:nvPr/>
          </p:nvSpPr>
          <p:spPr>
            <a:xfrm>
              <a:off x="658761" y="2271251"/>
              <a:ext cx="45720" cy="4572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5212E2DD-EA9C-46E1-8CF8-9D1E716892B1}"/>
                </a:ext>
              </a:extLst>
            </p:cNvPr>
            <p:cNvCxnSpPr>
              <a:cxnSpLocks/>
              <a:stCxn id="38" idx="7"/>
              <a:endCxn id="46" idx="2"/>
            </p:cNvCxnSpPr>
            <p:nvPr/>
          </p:nvCxnSpPr>
          <p:spPr>
            <a:xfrm flipV="1">
              <a:off x="697785" y="845895"/>
              <a:ext cx="1369086" cy="1432052"/>
            </a:xfrm>
            <a:prstGeom prst="line">
              <a:avLst/>
            </a:prstGeom>
          </p:spPr>
          <p:style>
            <a:lnRef idx="1">
              <a:schemeClr val="dk1"/>
            </a:lnRef>
            <a:fillRef idx="0">
              <a:schemeClr val="dk1"/>
            </a:fillRef>
            <a:effectRef idx="0">
              <a:schemeClr val="dk1"/>
            </a:effectRef>
            <a:fontRef idx="minor">
              <a:schemeClr val="tx1"/>
            </a:fontRef>
          </p:style>
        </p:cxnSp>
      </p:grpSp>
      <p:sp>
        <p:nvSpPr>
          <p:cNvPr id="45" name="Rectangle 44">
            <a:extLst>
              <a:ext uri="{FF2B5EF4-FFF2-40B4-BE49-F238E27FC236}">
                <a16:creationId xmlns:a16="http://schemas.microsoft.com/office/drawing/2014/main" id="{302D8864-993C-4311-A349-9BAED83D037D}"/>
              </a:ext>
            </a:extLst>
          </p:cNvPr>
          <p:cNvSpPr/>
          <p:nvPr/>
        </p:nvSpPr>
        <p:spPr>
          <a:xfrm>
            <a:off x="3701172" y="3540452"/>
            <a:ext cx="652743" cy="369332"/>
          </a:xfrm>
          <a:prstGeom prst="rect">
            <a:avLst/>
          </a:prstGeom>
        </p:spPr>
        <p:txBody>
          <a:bodyPr wrap="none">
            <a:spAutoFit/>
          </a:bodyPr>
          <a:lstStyle/>
          <a:p>
            <a:r>
              <a:rPr lang="en-US" dirty="0"/>
              <a:t>1981</a:t>
            </a:r>
          </a:p>
        </p:txBody>
      </p:sp>
      <p:sp>
        <p:nvSpPr>
          <p:cNvPr id="46" name="Rectangle 45">
            <a:extLst>
              <a:ext uri="{FF2B5EF4-FFF2-40B4-BE49-F238E27FC236}">
                <a16:creationId xmlns:a16="http://schemas.microsoft.com/office/drawing/2014/main" id="{48D4EA51-6F11-4559-8D16-5EA73C97497B}"/>
              </a:ext>
            </a:extLst>
          </p:cNvPr>
          <p:cNvSpPr/>
          <p:nvPr/>
        </p:nvSpPr>
        <p:spPr>
          <a:xfrm>
            <a:off x="4353915" y="1124785"/>
            <a:ext cx="1767466" cy="923330"/>
          </a:xfrm>
          <a:prstGeom prst="rect">
            <a:avLst/>
          </a:prstGeom>
        </p:spPr>
        <p:txBody>
          <a:bodyPr wrap="square">
            <a:spAutoFit/>
          </a:bodyPr>
          <a:lstStyle/>
          <a:p>
            <a:r>
              <a:rPr lang="en-US" dirty="0"/>
              <a:t>fourth-generation 32-bit processors</a:t>
            </a:r>
          </a:p>
        </p:txBody>
      </p:sp>
      <p:sp>
        <p:nvSpPr>
          <p:cNvPr id="49" name="Rectangle 48">
            <a:extLst>
              <a:ext uri="{FF2B5EF4-FFF2-40B4-BE49-F238E27FC236}">
                <a16:creationId xmlns:a16="http://schemas.microsoft.com/office/drawing/2014/main" id="{A75A95A8-8556-4CA1-ACEF-901815D16F15}"/>
              </a:ext>
            </a:extLst>
          </p:cNvPr>
          <p:cNvSpPr/>
          <p:nvPr/>
        </p:nvSpPr>
        <p:spPr>
          <a:xfrm>
            <a:off x="5397903" y="3540452"/>
            <a:ext cx="652743" cy="369332"/>
          </a:xfrm>
          <a:prstGeom prst="rect">
            <a:avLst/>
          </a:prstGeom>
        </p:spPr>
        <p:txBody>
          <a:bodyPr wrap="none">
            <a:spAutoFit/>
          </a:bodyPr>
          <a:lstStyle/>
          <a:p>
            <a:r>
              <a:rPr lang="en-US" dirty="0"/>
              <a:t>1995</a:t>
            </a:r>
          </a:p>
        </p:txBody>
      </p:sp>
      <p:grpSp>
        <p:nvGrpSpPr>
          <p:cNvPr id="50" name="Group 49">
            <a:extLst>
              <a:ext uri="{FF2B5EF4-FFF2-40B4-BE49-F238E27FC236}">
                <a16:creationId xmlns:a16="http://schemas.microsoft.com/office/drawing/2014/main" id="{BA7B5F30-D95A-4D6E-A91B-7ED20ED7B97E}"/>
              </a:ext>
            </a:extLst>
          </p:cNvPr>
          <p:cNvGrpSpPr/>
          <p:nvPr/>
        </p:nvGrpSpPr>
        <p:grpSpPr>
          <a:xfrm>
            <a:off x="5721750" y="2990345"/>
            <a:ext cx="377165" cy="515296"/>
            <a:chOff x="658761" y="1801675"/>
            <a:chExt cx="377165" cy="515296"/>
          </a:xfrm>
        </p:grpSpPr>
        <p:sp>
          <p:nvSpPr>
            <p:cNvPr id="51" name="Oval 50">
              <a:extLst>
                <a:ext uri="{FF2B5EF4-FFF2-40B4-BE49-F238E27FC236}">
                  <a16:creationId xmlns:a16="http://schemas.microsoft.com/office/drawing/2014/main" id="{D716BF74-5697-43C7-B7E2-4DAD9896AF40}"/>
                </a:ext>
              </a:extLst>
            </p:cNvPr>
            <p:cNvSpPr/>
            <p:nvPr/>
          </p:nvSpPr>
          <p:spPr>
            <a:xfrm>
              <a:off x="658761" y="2271251"/>
              <a:ext cx="45720" cy="4572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529C1A84-167A-4488-95C9-4CD286213555}"/>
                </a:ext>
              </a:extLst>
            </p:cNvPr>
            <p:cNvCxnSpPr>
              <a:cxnSpLocks/>
              <a:stCxn id="51" idx="7"/>
            </p:cNvCxnSpPr>
            <p:nvPr/>
          </p:nvCxnSpPr>
          <p:spPr>
            <a:xfrm flipV="1">
              <a:off x="697785" y="1801675"/>
              <a:ext cx="338141" cy="476272"/>
            </a:xfrm>
            <a:prstGeom prst="line">
              <a:avLst/>
            </a:prstGeom>
          </p:spPr>
          <p:style>
            <a:lnRef idx="1">
              <a:schemeClr val="dk1"/>
            </a:lnRef>
            <a:fillRef idx="0">
              <a:schemeClr val="dk1"/>
            </a:fillRef>
            <a:effectRef idx="0">
              <a:schemeClr val="dk1"/>
            </a:effectRef>
            <a:fontRef idx="minor">
              <a:schemeClr val="tx1"/>
            </a:fontRef>
          </p:style>
        </p:cxnSp>
      </p:grpSp>
      <p:sp>
        <p:nvSpPr>
          <p:cNvPr id="53" name="Rectangle 52">
            <a:extLst>
              <a:ext uri="{FF2B5EF4-FFF2-40B4-BE49-F238E27FC236}">
                <a16:creationId xmlns:a16="http://schemas.microsoft.com/office/drawing/2014/main" id="{95BAA089-C2A4-442C-844E-FFFCD5C38210}"/>
              </a:ext>
            </a:extLst>
          </p:cNvPr>
          <p:cNvSpPr/>
          <p:nvPr/>
        </p:nvSpPr>
        <p:spPr>
          <a:xfrm>
            <a:off x="5539079" y="2095583"/>
            <a:ext cx="1575639" cy="923330"/>
          </a:xfrm>
          <a:prstGeom prst="rect">
            <a:avLst/>
          </a:prstGeom>
        </p:spPr>
        <p:txBody>
          <a:bodyPr wrap="square">
            <a:spAutoFit/>
          </a:bodyPr>
          <a:lstStyle/>
          <a:p>
            <a:r>
              <a:rPr lang="en-US" dirty="0"/>
              <a:t>fifth-generation 64-bit processors </a:t>
            </a:r>
          </a:p>
        </p:txBody>
      </p:sp>
      <p:sp>
        <p:nvSpPr>
          <p:cNvPr id="68" name="Rectangle 67">
            <a:extLst>
              <a:ext uri="{FF2B5EF4-FFF2-40B4-BE49-F238E27FC236}">
                <a16:creationId xmlns:a16="http://schemas.microsoft.com/office/drawing/2014/main" id="{DF6F3640-6A0A-4DDC-828E-2F2E75113AE6}"/>
              </a:ext>
            </a:extLst>
          </p:cNvPr>
          <p:cNvSpPr/>
          <p:nvPr/>
        </p:nvSpPr>
        <p:spPr>
          <a:xfrm>
            <a:off x="2605593" y="3162333"/>
            <a:ext cx="652743" cy="369332"/>
          </a:xfrm>
          <a:prstGeom prst="rect">
            <a:avLst/>
          </a:prstGeom>
        </p:spPr>
        <p:txBody>
          <a:bodyPr wrap="none">
            <a:spAutoFit/>
          </a:bodyPr>
          <a:lstStyle/>
          <a:p>
            <a:r>
              <a:rPr lang="en-US" altLang="en-US" dirty="0"/>
              <a:t>1976</a:t>
            </a:r>
            <a:endParaRPr lang="en-US" dirty="0"/>
          </a:p>
        </p:txBody>
      </p:sp>
      <p:grpSp>
        <p:nvGrpSpPr>
          <p:cNvPr id="69" name="Group 68">
            <a:extLst>
              <a:ext uri="{FF2B5EF4-FFF2-40B4-BE49-F238E27FC236}">
                <a16:creationId xmlns:a16="http://schemas.microsoft.com/office/drawing/2014/main" id="{1899040F-3C83-46DF-82DC-10F6623CD139}"/>
              </a:ext>
            </a:extLst>
          </p:cNvPr>
          <p:cNvGrpSpPr/>
          <p:nvPr/>
        </p:nvGrpSpPr>
        <p:grpSpPr>
          <a:xfrm>
            <a:off x="2858521" y="3473471"/>
            <a:ext cx="141580" cy="693957"/>
            <a:chOff x="658761" y="2271251"/>
            <a:chExt cx="141580" cy="545203"/>
          </a:xfrm>
        </p:grpSpPr>
        <p:sp>
          <p:nvSpPr>
            <p:cNvPr id="70" name="Oval 69">
              <a:extLst>
                <a:ext uri="{FF2B5EF4-FFF2-40B4-BE49-F238E27FC236}">
                  <a16:creationId xmlns:a16="http://schemas.microsoft.com/office/drawing/2014/main" id="{CB690A8A-A6E6-43D0-B088-23D903E6AF21}"/>
                </a:ext>
              </a:extLst>
            </p:cNvPr>
            <p:cNvSpPr/>
            <p:nvPr/>
          </p:nvSpPr>
          <p:spPr>
            <a:xfrm>
              <a:off x="658761" y="2271251"/>
              <a:ext cx="45720" cy="4572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1" name="Straight Connector 70">
              <a:extLst>
                <a:ext uri="{FF2B5EF4-FFF2-40B4-BE49-F238E27FC236}">
                  <a16:creationId xmlns:a16="http://schemas.microsoft.com/office/drawing/2014/main" id="{D9D059D4-58A7-4092-9CA9-B3EB8B1D2813}"/>
                </a:ext>
              </a:extLst>
            </p:cNvPr>
            <p:cNvCxnSpPr>
              <a:cxnSpLocks/>
              <a:stCxn id="70" idx="7"/>
            </p:cNvCxnSpPr>
            <p:nvPr/>
          </p:nvCxnSpPr>
          <p:spPr>
            <a:xfrm>
              <a:off x="697785" y="2277947"/>
              <a:ext cx="102556" cy="538507"/>
            </a:xfrm>
            <a:prstGeom prst="line">
              <a:avLst/>
            </a:prstGeom>
          </p:spPr>
          <p:style>
            <a:lnRef idx="1">
              <a:schemeClr val="dk1"/>
            </a:lnRef>
            <a:fillRef idx="0">
              <a:schemeClr val="dk1"/>
            </a:fillRef>
            <a:effectRef idx="0">
              <a:schemeClr val="dk1"/>
            </a:effectRef>
            <a:fontRef idx="minor">
              <a:schemeClr val="tx1"/>
            </a:fontRef>
          </p:style>
        </p:cxnSp>
      </p:grpSp>
      <p:sp>
        <p:nvSpPr>
          <p:cNvPr id="74" name="Rectangle 73">
            <a:extLst>
              <a:ext uri="{FF2B5EF4-FFF2-40B4-BE49-F238E27FC236}">
                <a16:creationId xmlns:a16="http://schemas.microsoft.com/office/drawing/2014/main" id="{E32E311E-6D78-4B5B-8497-51244E31AA98}"/>
              </a:ext>
            </a:extLst>
          </p:cNvPr>
          <p:cNvSpPr/>
          <p:nvPr/>
        </p:nvSpPr>
        <p:spPr>
          <a:xfrm>
            <a:off x="2384718" y="4167428"/>
            <a:ext cx="1178721" cy="369332"/>
          </a:xfrm>
          <a:prstGeom prst="rect">
            <a:avLst/>
          </a:prstGeom>
        </p:spPr>
        <p:txBody>
          <a:bodyPr wrap="none">
            <a:spAutoFit/>
          </a:bodyPr>
          <a:lstStyle/>
          <a:p>
            <a:r>
              <a:rPr lang="en-US" dirty="0"/>
              <a:t>Intel 8048 </a:t>
            </a:r>
          </a:p>
        </p:txBody>
      </p:sp>
      <p:sp>
        <p:nvSpPr>
          <p:cNvPr id="75" name="Rectangle 74">
            <a:extLst>
              <a:ext uri="{FF2B5EF4-FFF2-40B4-BE49-F238E27FC236}">
                <a16:creationId xmlns:a16="http://schemas.microsoft.com/office/drawing/2014/main" id="{5AE9E277-F0AF-49F8-914C-B862BB381E7A}"/>
              </a:ext>
            </a:extLst>
          </p:cNvPr>
          <p:cNvSpPr/>
          <p:nvPr/>
        </p:nvSpPr>
        <p:spPr>
          <a:xfrm>
            <a:off x="4921289" y="3137925"/>
            <a:ext cx="652743" cy="369332"/>
          </a:xfrm>
          <a:prstGeom prst="rect">
            <a:avLst/>
          </a:prstGeom>
        </p:spPr>
        <p:txBody>
          <a:bodyPr wrap="none">
            <a:spAutoFit/>
          </a:bodyPr>
          <a:lstStyle/>
          <a:p>
            <a:r>
              <a:rPr lang="en-US" altLang="en-US" dirty="0"/>
              <a:t>1980</a:t>
            </a:r>
            <a:endParaRPr lang="en-US" dirty="0"/>
          </a:p>
        </p:txBody>
      </p:sp>
      <p:grpSp>
        <p:nvGrpSpPr>
          <p:cNvPr id="76" name="Group 75">
            <a:extLst>
              <a:ext uri="{FF2B5EF4-FFF2-40B4-BE49-F238E27FC236}">
                <a16:creationId xmlns:a16="http://schemas.microsoft.com/office/drawing/2014/main" id="{EF83D008-8A77-4797-AC33-249C3D94EF61}"/>
              </a:ext>
            </a:extLst>
          </p:cNvPr>
          <p:cNvGrpSpPr/>
          <p:nvPr/>
        </p:nvGrpSpPr>
        <p:grpSpPr>
          <a:xfrm>
            <a:off x="5258577" y="3475041"/>
            <a:ext cx="243154" cy="543672"/>
            <a:chOff x="557226" y="2271251"/>
            <a:chExt cx="147255" cy="367033"/>
          </a:xfrm>
        </p:grpSpPr>
        <p:sp>
          <p:nvSpPr>
            <p:cNvPr id="77" name="Oval 76">
              <a:extLst>
                <a:ext uri="{FF2B5EF4-FFF2-40B4-BE49-F238E27FC236}">
                  <a16:creationId xmlns:a16="http://schemas.microsoft.com/office/drawing/2014/main" id="{84BF1ABE-DCC1-45D3-A46F-1401B8127F2E}"/>
                </a:ext>
              </a:extLst>
            </p:cNvPr>
            <p:cNvSpPr/>
            <p:nvPr/>
          </p:nvSpPr>
          <p:spPr>
            <a:xfrm>
              <a:off x="658761" y="2271251"/>
              <a:ext cx="45720" cy="4572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28C38982-F1BB-4773-8A1B-5D9D8732D50F}"/>
                </a:ext>
              </a:extLst>
            </p:cNvPr>
            <p:cNvCxnSpPr>
              <a:cxnSpLocks/>
              <a:stCxn id="77" idx="7"/>
            </p:cNvCxnSpPr>
            <p:nvPr/>
          </p:nvCxnSpPr>
          <p:spPr>
            <a:xfrm flipH="1">
              <a:off x="557226" y="2277947"/>
              <a:ext cx="140559" cy="360337"/>
            </a:xfrm>
            <a:prstGeom prst="line">
              <a:avLst/>
            </a:prstGeom>
          </p:spPr>
          <p:style>
            <a:lnRef idx="1">
              <a:schemeClr val="dk1"/>
            </a:lnRef>
            <a:fillRef idx="0">
              <a:schemeClr val="dk1"/>
            </a:fillRef>
            <a:effectRef idx="0">
              <a:schemeClr val="dk1"/>
            </a:effectRef>
            <a:fontRef idx="minor">
              <a:schemeClr val="tx1"/>
            </a:fontRef>
          </p:style>
        </p:cxnSp>
      </p:grpSp>
      <p:sp>
        <p:nvSpPr>
          <p:cNvPr id="79" name="Rectangle 78">
            <a:extLst>
              <a:ext uri="{FF2B5EF4-FFF2-40B4-BE49-F238E27FC236}">
                <a16:creationId xmlns:a16="http://schemas.microsoft.com/office/drawing/2014/main" id="{11340142-65F1-4B2C-985B-0A43A9F98FAB}"/>
              </a:ext>
            </a:extLst>
          </p:cNvPr>
          <p:cNvSpPr/>
          <p:nvPr/>
        </p:nvSpPr>
        <p:spPr>
          <a:xfrm>
            <a:off x="4220111" y="3915903"/>
            <a:ext cx="2355584" cy="923330"/>
          </a:xfrm>
          <a:prstGeom prst="rect">
            <a:avLst/>
          </a:prstGeom>
        </p:spPr>
        <p:txBody>
          <a:bodyPr wrap="square">
            <a:spAutoFit/>
          </a:bodyPr>
          <a:lstStyle/>
          <a:p>
            <a:r>
              <a:rPr lang="en-US" dirty="0"/>
              <a:t>Atmel introduced the first microcontroller using Flash memory.</a:t>
            </a:r>
          </a:p>
        </p:txBody>
      </p:sp>
    </p:spTree>
    <p:extLst>
      <p:ext uri="{BB962C8B-B14F-4D97-AF65-F5344CB8AC3E}">
        <p14:creationId xmlns:p14="http://schemas.microsoft.com/office/powerpoint/2010/main" val="225737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19" cy="644057"/>
          </a:xfrm>
        </p:spPr>
        <p:txBody>
          <a:bodyPr vert="horz" lIns="91440" tIns="45720" rIns="91440" bIns="45720" rtlCol="0" anchor="ctr">
            <a:normAutofit/>
          </a:bodyPr>
          <a:lstStyle/>
          <a:p>
            <a:r>
              <a:rPr lang="en-US" altLang="en-US" sz="2400" i="1" dirty="0"/>
              <a:t>Structure</a:t>
            </a:r>
            <a:endParaRPr lang="en-US" sz="2400" b="1" kern="1200" dirty="0">
              <a:latin typeface="Arial" panose="020B0604020202020204" pitchFamily="34" charset="0"/>
              <a:ea typeface="+mj-ea"/>
              <a:cs typeface="Arial" panose="020B0604020202020204" pitchFamily="34" charset="0"/>
            </a:endParaRPr>
          </a:p>
        </p:txBody>
      </p:sp>
      <p:sp>
        <p:nvSpPr>
          <p:cNvPr id="9" name="Content Placeholder 2">
            <a:extLst>
              <a:ext uri="{FF2B5EF4-FFF2-40B4-BE49-F238E27FC236}">
                <a16:creationId xmlns:a16="http://schemas.microsoft.com/office/drawing/2014/main" id="{339564B0-2129-4807-82CE-56B7B60556FD}"/>
              </a:ext>
            </a:extLst>
          </p:cNvPr>
          <p:cNvSpPr txBox="1">
            <a:spLocks/>
          </p:cNvSpPr>
          <p:nvPr/>
        </p:nvSpPr>
        <p:spPr>
          <a:xfrm>
            <a:off x="278605" y="900113"/>
            <a:ext cx="4568697" cy="3771900"/>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r>
              <a:rPr lang="en-US" sz="2000" b="1" dirty="0">
                <a:latin typeface="Arial" panose="020B0604020202020204" pitchFamily="34" charset="0"/>
                <a:cs typeface="Arial" panose="020B0604020202020204" pitchFamily="34" charset="0"/>
              </a:rPr>
              <a:t>Structure of Microcontroller</a:t>
            </a:r>
          </a:p>
          <a:p>
            <a:pPr lvl="1">
              <a:spcBef>
                <a:spcPct val="20000"/>
              </a:spcBef>
            </a:pPr>
            <a:r>
              <a:rPr lang="en-US" sz="2000" dirty="0">
                <a:latin typeface="Arial" panose="020B0604020202020204" pitchFamily="34" charset="0"/>
                <a:cs typeface="Arial" panose="020B0604020202020204" pitchFamily="34" charset="0"/>
              </a:rPr>
              <a:t>MCU is integrated electronic computing device that includes three major components on a single chip:</a:t>
            </a:r>
          </a:p>
          <a:p>
            <a:pPr marL="914400" lvl="1" indent="-457200">
              <a:spcBef>
                <a:spcPct val="20000"/>
              </a:spcBef>
              <a:buFont typeface="Arial" panose="020B0604020202020204" pitchFamily="34" charset="0"/>
              <a:buChar char="•"/>
            </a:pPr>
            <a:r>
              <a:rPr lang="en-US" sz="2000" dirty="0">
                <a:latin typeface="Arial" panose="020B0604020202020204" pitchFamily="34" charset="0"/>
                <a:cs typeface="Arial" panose="020B0604020202020204" pitchFamily="34" charset="0"/>
              </a:rPr>
              <a:t>Microprocessor</a:t>
            </a:r>
          </a:p>
          <a:p>
            <a:pPr marL="914400" lvl="1" indent="-457200">
              <a:spcBef>
                <a:spcPct val="20000"/>
              </a:spcBef>
              <a:buFont typeface="Arial" panose="020B0604020202020204" pitchFamily="34" charset="0"/>
              <a:buChar char="•"/>
            </a:pPr>
            <a:r>
              <a:rPr lang="en-US" sz="2000" dirty="0">
                <a:latin typeface="Arial" panose="020B0604020202020204" pitchFamily="34" charset="0"/>
                <a:cs typeface="Arial" panose="020B0604020202020204" pitchFamily="34" charset="0"/>
              </a:rPr>
              <a:t>Memory</a:t>
            </a:r>
          </a:p>
          <a:p>
            <a:pPr marL="914400" lvl="1" indent="-457200">
              <a:spcBef>
                <a:spcPct val="20000"/>
              </a:spcBef>
              <a:buFont typeface="Arial" panose="020B0604020202020204" pitchFamily="34" charset="0"/>
              <a:buChar char="•"/>
            </a:pPr>
            <a:r>
              <a:rPr lang="en-US" sz="2000" dirty="0">
                <a:latin typeface="Arial" panose="020B0604020202020204" pitchFamily="34" charset="0"/>
                <a:cs typeface="Arial" panose="020B0604020202020204" pitchFamily="34" charset="0"/>
              </a:rPr>
              <a:t>I/O ports</a:t>
            </a:r>
          </a:p>
          <a:p>
            <a:pPr marL="342900" marR="0" lvl="0" indent="-342900" fontAlgn="auto">
              <a:spcBef>
                <a:spcPct val="20000"/>
              </a:spcBef>
              <a:spcAft>
                <a:spcPts val="0"/>
              </a:spcAft>
              <a:buClrTx/>
              <a:buSzTx/>
              <a:buFontTx/>
              <a:buChar char="-"/>
              <a:tabLst/>
              <a:defRPr/>
            </a:pPr>
            <a:endParaRPr kumimoji="0" lang="en-US" sz="2000" b="0" i="0" u="none" strike="noStrike" cap="none" spc="0" normalizeH="0" baseline="0" noProof="0" dirty="0">
              <a:ln>
                <a:noFill/>
              </a:ln>
              <a:effectLst/>
              <a:uLnTx/>
              <a:uFillTx/>
              <a:latin typeface="Arial" panose="020B0604020202020204" pitchFamily="34" charset="0"/>
              <a:cs typeface="Arial" panose="020B0604020202020204" pitchFamily="34" charset="0"/>
            </a:endParaRPr>
          </a:p>
          <a:p>
            <a:pPr marL="342900" marR="0" lvl="0" indent="-342900" fontAlgn="auto">
              <a:spcBef>
                <a:spcPct val="20000"/>
              </a:spcBef>
              <a:spcAft>
                <a:spcPts val="0"/>
              </a:spcAft>
              <a:buClrTx/>
              <a:buSzTx/>
              <a:buFontTx/>
              <a:buChar char="-"/>
              <a:tabLst/>
              <a:defRPr/>
            </a:pPr>
            <a:endParaRPr kumimoji="0" lang="en-US" sz="2000" b="0" i="0" u="none" strike="noStrike" cap="none" spc="0" normalizeH="0" baseline="0" noProof="0" dirty="0">
              <a:ln>
                <a:noFill/>
              </a:ln>
              <a:effectLst/>
              <a:uLnTx/>
              <a:uFillTx/>
              <a:latin typeface="Arial" panose="020B0604020202020204" pitchFamily="34" charset="0"/>
              <a:cs typeface="Arial" panose="020B0604020202020204" pitchFamily="34" charset="0"/>
            </a:endParaRPr>
          </a:p>
        </p:txBody>
      </p:sp>
      <p:pic>
        <p:nvPicPr>
          <p:cNvPr id="10" name="Picture 9" descr="79144_01_01">
            <a:extLst>
              <a:ext uri="{FF2B5EF4-FFF2-40B4-BE49-F238E27FC236}">
                <a16:creationId xmlns:a16="http://schemas.microsoft.com/office/drawing/2014/main" id="{8ED074DD-18A8-4B5E-A48E-ED886289C01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52739" y="900113"/>
            <a:ext cx="3243834" cy="3771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a:xfrm>
            <a:off x="278605" y="4767263"/>
            <a:ext cx="1367315" cy="273844"/>
          </a:xfrm>
        </p:spPr>
        <p:txBody>
          <a:bodyPr vert="horz" lIns="91440" tIns="45720" rIns="91440" bIns="45720" rtlCol="0" anchor="ctr">
            <a:normAutofit/>
          </a:bodyPr>
          <a:lstStyle/>
          <a:p>
            <a:pPr>
              <a:lnSpc>
                <a:spcPct val="90000"/>
              </a:lnSpc>
              <a:spcAft>
                <a:spcPts val="600"/>
              </a:spcAft>
            </a:pPr>
            <a:fld id="{2879C26C-EA9B-46F9-9E85-988B19AAD8EA}" type="datetime1">
              <a:rPr lang="en-US" smtClean="0"/>
              <a:pPr>
                <a:lnSpc>
                  <a:spcPct val="90000"/>
                </a:lnSpc>
                <a:spcAft>
                  <a:spcPts val="600"/>
                </a:spcAft>
              </a:pPr>
              <a:t>5/2/2021</a:t>
            </a:fld>
            <a:endParaRPr lang="en-US"/>
          </a:p>
        </p:txBody>
      </p:sp>
      <p:sp>
        <p:nvSpPr>
          <p:cNvPr id="4" name="Footer Placeholder 3"/>
          <p:cNvSpPr>
            <a:spLocks noGrp="1"/>
          </p:cNvSpPr>
          <p:nvPr>
            <p:ph type="ftr" sz="quarter" idx="11"/>
          </p:nvPr>
        </p:nvSpPr>
        <p:spPr>
          <a:xfrm>
            <a:off x="1764506" y="4767263"/>
            <a:ext cx="6372225" cy="273844"/>
          </a:xfrm>
        </p:spPr>
        <p:txBody>
          <a:bodyPr vert="horz" lIns="91440" tIns="45720" rIns="91440" bIns="45720" rtlCol="0" anchor="ctr">
            <a:normAutofit/>
          </a:bodyPr>
          <a:lstStyle/>
          <a:p>
            <a:pPr>
              <a:lnSpc>
                <a:spcPct val="90000"/>
              </a:lnSpc>
              <a:spcAft>
                <a:spcPts val="600"/>
              </a:spcAft>
            </a:pPr>
            <a:r>
              <a:rPr lang="en-US" kern="1200">
                <a:latin typeface="+mn-lt"/>
                <a:ea typeface="+mn-ea"/>
                <a:cs typeface="+mn-cs"/>
              </a:rPr>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vert="horz" lIns="91440" tIns="45720" rIns="91440" bIns="45720" rtlCol="0" anchor="ctr">
            <a:normAutofit/>
          </a:bodyPr>
          <a:lstStyle/>
          <a:p>
            <a:pPr>
              <a:lnSpc>
                <a:spcPct val="90000"/>
              </a:lnSpc>
              <a:spcAft>
                <a:spcPts val="600"/>
              </a:spcAft>
            </a:pPr>
            <a:fld id="{E3B08AF7-4237-6949-8335-F63F47C2C8CC}" type="slidenum">
              <a:rPr lang="en-US" smtClean="0"/>
              <a:pPr>
                <a:lnSpc>
                  <a:spcPct val="90000"/>
                </a:lnSpc>
                <a:spcAft>
                  <a:spcPts val="600"/>
                </a:spcAft>
              </a:pPr>
              <a:t>17</a:t>
            </a:fld>
            <a:endParaRPr lang="en-US"/>
          </a:p>
        </p:txBody>
      </p:sp>
    </p:spTree>
    <p:extLst>
      <p:ext uri="{BB962C8B-B14F-4D97-AF65-F5344CB8AC3E}">
        <p14:creationId xmlns:p14="http://schemas.microsoft.com/office/powerpoint/2010/main" val="1724047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19" cy="644057"/>
          </a:xfrm>
        </p:spPr>
        <p:txBody>
          <a:bodyPr vert="horz" lIns="91440" tIns="45720" rIns="91440" bIns="45720" rtlCol="0" anchor="ctr">
            <a:normAutofit/>
          </a:bodyPr>
          <a:lstStyle/>
          <a:p>
            <a:r>
              <a:rPr lang="en-US" altLang="en-US" sz="2400" i="1" dirty="0"/>
              <a:t>Structure</a:t>
            </a:r>
            <a:endParaRPr lang="en-US" sz="2400" b="1" kern="1200" dirty="0">
              <a:latin typeface="Arial" panose="020B0604020202020204" pitchFamily="34" charset="0"/>
              <a:ea typeface="+mj-ea"/>
              <a:cs typeface="Arial" panose="020B0604020202020204" pitchFamily="34" charset="0"/>
            </a:endParaRPr>
          </a:p>
        </p:txBody>
      </p:sp>
      <p:sp>
        <p:nvSpPr>
          <p:cNvPr id="9" name="Content Placeholder 2">
            <a:extLst>
              <a:ext uri="{FF2B5EF4-FFF2-40B4-BE49-F238E27FC236}">
                <a16:creationId xmlns:a16="http://schemas.microsoft.com/office/drawing/2014/main" id="{339564B0-2129-4807-82CE-56B7B60556FD}"/>
              </a:ext>
            </a:extLst>
          </p:cNvPr>
          <p:cNvSpPr txBox="1">
            <a:spLocks/>
          </p:cNvSpPr>
          <p:nvPr/>
        </p:nvSpPr>
        <p:spPr>
          <a:xfrm>
            <a:off x="278605" y="900113"/>
            <a:ext cx="4421213" cy="3771900"/>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r>
              <a:rPr lang="en-US" sz="2000" b="1" dirty="0">
                <a:latin typeface="Arial" panose="020B0604020202020204" pitchFamily="34" charset="0"/>
                <a:cs typeface="Arial" panose="020B0604020202020204" pitchFamily="34" charset="0"/>
              </a:rPr>
              <a:t>Structure of Microprocessor</a:t>
            </a:r>
          </a:p>
          <a:p>
            <a:pPr lvl="1">
              <a:spcBef>
                <a:spcPct val="20000"/>
              </a:spcBef>
            </a:pPr>
            <a:r>
              <a:rPr lang="en-US" sz="2000" dirty="0">
                <a:latin typeface="Arial" panose="020B0604020202020204" pitchFamily="34" charset="0"/>
                <a:cs typeface="Arial" panose="020B0604020202020204" pitchFamily="34" charset="0"/>
              </a:rPr>
              <a:t>Microprocessor includes three major components:</a:t>
            </a:r>
          </a:p>
          <a:p>
            <a:pPr marL="914400" lvl="1" indent="-457200">
              <a:spcBef>
                <a:spcPct val="20000"/>
              </a:spcBef>
              <a:buFont typeface="Arial" panose="020B0604020202020204" pitchFamily="34" charset="0"/>
              <a:buChar char="•"/>
            </a:pPr>
            <a:r>
              <a:rPr lang="en-US" sz="2000" dirty="0">
                <a:latin typeface="Arial" panose="020B0604020202020204" pitchFamily="34" charset="0"/>
                <a:cs typeface="Arial" panose="020B0604020202020204" pitchFamily="34" charset="0"/>
              </a:rPr>
              <a:t>Arithmetic Logic Unit (ALU)</a:t>
            </a:r>
          </a:p>
          <a:p>
            <a:pPr marL="914400" lvl="1" indent="-457200">
              <a:spcBef>
                <a:spcPct val="20000"/>
              </a:spcBef>
              <a:buFont typeface="Arial" panose="020B0604020202020204" pitchFamily="34" charset="0"/>
              <a:buChar char="•"/>
            </a:pPr>
            <a:r>
              <a:rPr lang="en-US" sz="2000" dirty="0">
                <a:latin typeface="Arial" panose="020B0604020202020204" pitchFamily="34" charset="0"/>
                <a:cs typeface="Arial" panose="020B0604020202020204" pitchFamily="34" charset="0"/>
              </a:rPr>
              <a:t>Register Arrays</a:t>
            </a:r>
          </a:p>
          <a:p>
            <a:pPr marL="914400" lvl="1" indent="-457200">
              <a:spcBef>
                <a:spcPct val="20000"/>
              </a:spcBef>
              <a:buFont typeface="Arial" panose="020B0604020202020204" pitchFamily="34" charset="0"/>
              <a:buChar char="•"/>
            </a:pPr>
            <a:r>
              <a:rPr lang="en-US" sz="2000" dirty="0">
                <a:latin typeface="Arial" panose="020B0604020202020204" pitchFamily="34" charset="0"/>
                <a:cs typeface="Arial" panose="020B0604020202020204" pitchFamily="34" charset="0"/>
              </a:rPr>
              <a:t>Control Unit</a:t>
            </a:r>
          </a:p>
          <a:p>
            <a:pPr marL="342900" marR="0" lvl="0" indent="-342900" fontAlgn="auto">
              <a:spcBef>
                <a:spcPct val="20000"/>
              </a:spcBef>
              <a:spcAft>
                <a:spcPts val="0"/>
              </a:spcAft>
              <a:buClrTx/>
              <a:buSzTx/>
              <a:buFontTx/>
              <a:buChar char="-"/>
              <a:tabLst/>
              <a:defRPr/>
            </a:pPr>
            <a:endParaRPr kumimoji="0" lang="en-US" sz="2000" b="0" i="0" u="none" strike="noStrike" cap="none" spc="0" normalizeH="0" baseline="0" noProof="0" dirty="0">
              <a:ln>
                <a:noFill/>
              </a:ln>
              <a:effectLst/>
              <a:uLnTx/>
              <a:uFillTx/>
              <a:latin typeface="Arial" panose="020B0604020202020204" pitchFamily="34" charset="0"/>
              <a:cs typeface="Arial" panose="020B0604020202020204" pitchFamily="34" charset="0"/>
            </a:endParaRPr>
          </a:p>
          <a:p>
            <a:pPr marL="342900" marR="0" lvl="0" indent="-342900" fontAlgn="auto">
              <a:spcBef>
                <a:spcPct val="20000"/>
              </a:spcBef>
              <a:spcAft>
                <a:spcPts val="0"/>
              </a:spcAft>
              <a:buClrTx/>
              <a:buSzTx/>
              <a:buFontTx/>
              <a:buChar char="-"/>
              <a:tabLst/>
              <a:defRPr/>
            </a:pPr>
            <a:endParaRPr kumimoji="0" lang="en-US" sz="2000" b="0" i="0" u="none" strike="noStrike" cap="none" spc="0" normalizeH="0" baseline="0" noProof="0" dirty="0">
              <a:ln>
                <a:noFill/>
              </a:ln>
              <a:effectLst/>
              <a:uLnTx/>
              <a:uFillTx/>
              <a:latin typeface="Arial" panose="020B0604020202020204" pitchFamily="34" charset="0"/>
              <a:cs typeface="Arial" panose="020B0604020202020204" pitchFamily="34" charset="0"/>
            </a:endParaRPr>
          </a:p>
        </p:txBody>
      </p:sp>
      <p:pic>
        <p:nvPicPr>
          <p:cNvPr id="11" name="Picture 10" descr="79144_01_02">
            <a:extLst>
              <a:ext uri="{FF2B5EF4-FFF2-40B4-BE49-F238E27FC236}">
                <a16:creationId xmlns:a16="http://schemas.microsoft.com/office/drawing/2014/main" id="{6C958984-4660-4355-87D0-1B97E5DAE6E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59429" y="900113"/>
            <a:ext cx="3630453" cy="3771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a:xfrm>
            <a:off x="278605" y="4767263"/>
            <a:ext cx="1367315" cy="273844"/>
          </a:xfrm>
        </p:spPr>
        <p:txBody>
          <a:bodyPr vert="horz" lIns="91440" tIns="45720" rIns="91440" bIns="45720" rtlCol="0" anchor="ctr">
            <a:normAutofit/>
          </a:bodyPr>
          <a:lstStyle/>
          <a:p>
            <a:pPr>
              <a:lnSpc>
                <a:spcPct val="90000"/>
              </a:lnSpc>
              <a:spcAft>
                <a:spcPts val="600"/>
              </a:spcAft>
            </a:pPr>
            <a:fld id="{2879C26C-EA9B-46F9-9E85-988B19AAD8EA}" type="datetime1">
              <a:rPr lang="en-US" smtClean="0"/>
              <a:pPr>
                <a:lnSpc>
                  <a:spcPct val="90000"/>
                </a:lnSpc>
                <a:spcAft>
                  <a:spcPts val="600"/>
                </a:spcAft>
              </a:pPr>
              <a:t>5/2/2021</a:t>
            </a:fld>
            <a:endParaRPr lang="en-US"/>
          </a:p>
        </p:txBody>
      </p:sp>
      <p:sp>
        <p:nvSpPr>
          <p:cNvPr id="4" name="Footer Placeholder 3"/>
          <p:cNvSpPr>
            <a:spLocks noGrp="1"/>
          </p:cNvSpPr>
          <p:nvPr>
            <p:ph type="ftr" sz="quarter" idx="11"/>
          </p:nvPr>
        </p:nvSpPr>
        <p:spPr>
          <a:xfrm>
            <a:off x="1764506" y="4767263"/>
            <a:ext cx="6372225" cy="273844"/>
          </a:xfrm>
        </p:spPr>
        <p:txBody>
          <a:bodyPr vert="horz" lIns="91440" tIns="45720" rIns="91440" bIns="45720" rtlCol="0" anchor="ctr">
            <a:normAutofit/>
          </a:bodyPr>
          <a:lstStyle/>
          <a:p>
            <a:pPr>
              <a:lnSpc>
                <a:spcPct val="90000"/>
              </a:lnSpc>
              <a:spcAft>
                <a:spcPts val="600"/>
              </a:spcAft>
            </a:pPr>
            <a:r>
              <a:rPr lang="en-US" kern="1200">
                <a:latin typeface="+mn-lt"/>
                <a:ea typeface="+mn-ea"/>
                <a:cs typeface="+mn-cs"/>
              </a:rPr>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vert="horz" lIns="91440" tIns="45720" rIns="91440" bIns="45720" rtlCol="0" anchor="ctr">
            <a:normAutofit/>
          </a:bodyPr>
          <a:lstStyle/>
          <a:p>
            <a:pPr>
              <a:lnSpc>
                <a:spcPct val="90000"/>
              </a:lnSpc>
              <a:spcAft>
                <a:spcPts val="600"/>
              </a:spcAft>
            </a:pPr>
            <a:fld id="{E3B08AF7-4237-6949-8335-F63F47C2C8CC}" type="slidenum">
              <a:rPr lang="en-US" smtClean="0"/>
              <a:pPr>
                <a:lnSpc>
                  <a:spcPct val="90000"/>
                </a:lnSpc>
                <a:spcAft>
                  <a:spcPts val="600"/>
                </a:spcAft>
              </a:pPr>
              <a:t>18</a:t>
            </a:fld>
            <a:endParaRPr lang="en-US"/>
          </a:p>
        </p:txBody>
      </p:sp>
    </p:spTree>
    <p:extLst>
      <p:ext uri="{BB962C8B-B14F-4D97-AF65-F5344CB8AC3E}">
        <p14:creationId xmlns:p14="http://schemas.microsoft.com/office/powerpoint/2010/main" val="395926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i="1" dirty="0"/>
              <a:t>Features</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5/2/2021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19</a:t>
            </a:fld>
            <a:endParaRPr lang="en-US"/>
          </a:p>
        </p:txBody>
      </p:sp>
      <p:sp>
        <p:nvSpPr>
          <p:cNvPr id="8" name="Title 1">
            <a:extLst>
              <a:ext uri="{FF2B5EF4-FFF2-40B4-BE49-F238E27FC236}">
                <a16:creationId xmlns:a16="http://schemas.microsoft.com/office/drawing/2014/main" id="{DDCCB254-2B83-47B5-A14E-1EEC6F347692}"/>
              </a:ext>
            </a:extLst>
          </p:cNvPr>
          <p:cNvSpPr>
            <a:spLocks noGrp="1"/>
          </p:cNvSpPr>
          <p:nvPr>
            <p:ph idx="1"/>
          </p:nvPr>
        </p:nvSpPr>
        <p:spPr>
          <a:xfrm>
            <a:off x="278605" y="850106"/>
            <a:ext cx="8622507" cy="3744517"/>
          </a:xfrm>
        </p:spPr>
        <p:txBody>
          <a:bodyPr>
            <a:normAutofit/>
          </a:bodyPr>
          <a:lstStyle/>
          <a:p>
            <a:pPr algn="just"/>
            <a:r>
              <a:rPr lang="en-US" b="1" dirty="0"/>
              <a:t>Feature of Microprocessor</a:t>
            </a:r>
          </a:p>
          <a:p>
            <a:pPr lvl="1" algn="just"/>
            <a:r>
              <a:rPr lang="en-US" dirty="0"/>
              <a:t>Offers built-in monitor/debugger program with interrupt capability</a:t>
            </a:r>
          </a:p>
          <a:p>
            <a:pPr lvl="1" algn="just"/>
            <a:r>
              <a:rPr lang="en-US" dirty="0"/>
              <a:t>Large amount of instructions each carrying out a different variation of the same operation</a:t>
            </a:r>
          </a:p>
          <a:p>
            <a:pPr lvl="1" algn="just"/>
            <a:r>
              <a:rPr lang="en-US" dirty="0"/>
              <a:t>Offers Parallel I/O</a:t>
            </a:r>
          </a:p>
          <a:p>
            <a:pPr lvl="1" algn="just"/>
            <a:r>
              <a:rPr lang="en-US" dirty="0"/>
              <a:t>Instruction cycle timer</a:t>
            </a:r>
          </a:p>
          <a:p>
            <a:pPr lvl="1" algn="just"/>
            <a:r>
              <a:rPr lang="en-US" dirty="0"/>
              <a:t>External memory interface</a:t>
            </a:r>
          </a:p>
        </p:txBody>
      </p:sp>
    </p:spTree>
    <p:extLst>
      <p:ext uri="{BB962C8B-B14F-4D97-AF65-F5344CB8AC3E}">
        <p14:creationId xmlns:p14="http://schemas.microsoft.com/office/powerpoint/2010/main" val="3898326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400" dirty="0">
                <a:latin typeface="Arial" panose="020B0604020202020204" pitchFamily="34" charset="0"/>
                <a:cs typeface="Arial" panose="020B0604020202020204" pitchFamily="34" charset="0"/>
              </a:rPr>
              <a:t>Lesson</a:t>
            </a:r>
            <a:r>
              <a:rPr lang="vi-VN" altLang="en-US" sz="2400" dirty="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O</a:t>
            </a:r>
            <a:r>
              <a:rPr lang="vi-VN" altLang="en-US" sz="2400" dirty="0">
                <a:latin typeface="Arial" panose="020B0604020202020204" pitchFamily="34" charset="0"/>
                <a:cs typeface="Arial" panose="020B0604020202020204" pitchFamily="34" charset="0"/>
              </a:rPr>
              <a:t>bjectives</a:t>
            </a:r>
            <a:endParaRPr lang="en-US"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altLang="en-US" sz="2000" i="1" dirty="0"/>
              <a:t>Understanding about the embedded system and its products in real world</a:t>
            </a:r>
          </a:p>
          <a:p>
            <a:r>
              <a:rPr lang="en-US" altLang="en-US" sz="2000" i="1" dirty="0"/>
              <a:t>Understanding about the microcontroller: a microprocessor and common architectures nowadays.</a:t>
            </a:r>
          </a:p>
          <a:p>
            <a:endParaRPr lang="en-US" altLang="en-US" sz="2000" i="1" dirty="0"/>
          </a:p>
        </p:txBody>
      </p:sp>
      <p:sp>
        <p:nvSpPr>
          <p:cNvPr id="4" name="Date Placeholder 3"/>
          <p:cNvSpPr>
            <a:spLocks noGrp="1"/>
          </p:cNvSpPr>
          <p:nvPr>
            <p:ph type="dt" sz="half" idx="10"/>
          </p:nvPr>
        </p:nvSpPr>
        <p:spPr/>
        <p:txBody>
          <a:bodyPr/>
          <a:lstStyle/>
          <a:p>
            <a:fld id="{6D833602-3032-40E0-910C-A05081070B9D}" type="datetime1">
              <a:rPr lang="en-US" smtClean="0"/>
              <a:t>5/2/2021</a:t>
            </a:fld>
            <a:endParaRPr lang="en-US"/>
          </a:p>
        </p:txBody>
      </p:sp>
      <p:sp>
        <p:nvSpPr>
          <p:cNvPr id="6"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683828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i="1" dirty="0"/>
              <a:t>Features</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5/2/2021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20</a:t>
            </a:fld>
            <a:endParaRPr lang="en-US"/>
          </a:p>
        </p:txBody>
      </p:sp>
      <p:sp>
        <p:nvSpPr>
          <p:cNvPr id="8" name="Title 1">
            <a:extLst>
              <a:ext uri="{FF2B5EF4-FFF2-40B4-BE49-F238E27FC236}">
                <a16:creationId xmlns:a16="http://schemas.microsoft.com/office/drawing/2014/main" id="{DDCCB254-2B83-47B5-A14E-1EEC6F347692}"/>
              </a:ext>
            </a:extLst>
          </p:cNvPr>
          <p:cNvSpPr>
            <a:spLocks noGrp="1"/>
          </p:cNvSpPr>
          <p:nvPr>
            <p:ph idx="1"/>
          </p:nvPr>
        </p:nvSpPr>
        <p:spPr>
          <a:xfrm>
            <a:off x="278605" y="850106"/>
            <a:ext cx="8622507" cy="3744517"/>
          </a:xfrm>
        </p:spPr>
        <p:txBody>
          <a:bodyPr>
            <a:normAutofit fontScale="92500" lnSpcReduction="20000"/>
          </a:bodyPr>
          <a:lstStyle/>
          <a:p>
            <a:pPr algn="just"/>
            <a:r>
              <a:rPr lang="en-US" b="1" dirty="0"/>
              <a:t>Feature of Microcontroller</a:t>
            </a:r>
          </a:p>
          <a:p>
            <a:pPr lvl="1" algn="just"/>
            <a:r>
              <a:rPr lang="en-US" dirty="0"/>
              <a:t>Central processing unit – ranging from small and simple 4-bit processors to complex 32-bit or 64-bit processors</a:t>
            </a:r>
          </a:p>
          <a:p>
            <a:pPr lvl="1" algn="just"/>
            <a:r>
              <a:rPr lang="en-US" dirty="0"/>
              <a:t>RAM for data storage</a:t>
            </a:r>
          </a:p>
          <a:p>
            <a:pPr lvl="1" algn="just"/>
            <a:r>
              <a:rPr lang="en-US" dirty="0"/>
              <a:t>ROM, EPROM, EEPROM or Flash memory for program and operating parameter storage</a:t>
            </a:r>
          </a:p>
          <a:p>
            <a:pPr lvl="1" algn="just"/>
            <a:r>
              <a:rPr lang="en-US" dirty="0"/>
              <a:t>I/O pins</a:t>
            </a:r>
          </a:p>
          <a:p>
            <a:pPr lvl="1" algn="just"/>
            <a:r>
              <a:rPr lang="en-US" dirty="0"/>
              <a:t>Serial input/output such as serial ports (UARTs)</a:t>
            </a:r>
          </a:p>
          <a:p>
            <a:pPr lvl="1" algn="just"/>
            <a:r>
              <a:rPr lang="en-US" dirty="0"/>
              <a:t>serial communications interfaces like I²C,..</a:t>
            </a:r>
          </a:p>
          <a:p>
            <a:pPr lvl="1" algn="just"/>
            <a:r>
              <a:rPr lang="en-US" dirty="0"/>
              <a:t>Timers, event counters, PWM generators, and watchdog</a:t>
            </a:r>
          </a:p>
          <a:p>
            <a:pPr lvl="1" algn="just"/>
            <a:r>
              <a:rPr lang="en-US" dirty="0"/>
              <a:t>Analog-to-digital converters, digital-to-analog converters</a:t>
            </a:r>
          </a:p>
          <a:p>
            <a:pPr lvl="1" algn="just"/>
            <a:r>
              <a:rPr lang="en-US" dirty="0"/>
              <a:t>In-circuit programming and in-circuit debugging support</a:t>
            </a:r>
          </a:p>
        </p:txBody>
      </p:sp>
    </p:spTree>
    <p:extLst>
      <p:ext uri="{BB962C8B-B14F-4D97-AF65-F5344CB8AC3E}">
        <p14:creationId xmlns:p14="http://schemas.microsoft.com/office/powerpoint/2010/main" val="2847193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i="1" dirty="0"/>
              <a:t>Applications</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5/2/2021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21</a:t>
            </a:fld>
            <a:endParaRPr lang="en-US"/>
          </a:p>
        </p:txBody>
      </p:sp>
      <p:sp>
        <p:nvSpPr>
          <p:cNvPr id="8" name="Title 1">
            <a:extLst>
              <a:ext uri="{FF2B5EF4-FFF2-40B4-BE49-F238E27FC236}">
                <a16:creationId xmlns:a16="http://schemas.microsoft.com/office/drawing/2014/main" id="{DDCCB254-2B83-47B5-A14E-1EEC6F347692}"/>
              </a:ext>
            </a:extLst>
          </p:cNvPr>
          <p:cNvSpPr>
            <a:spLocks noGrp="1"/>
          </p:cNvSpPr>
          <p:nvPr>
            <p:ph idx="1"/>
          </p:nvPr>
        </p:nvSpPr>
        <p:spPr>
          <a:xfrm>
            <a:off x="278605" y="850106"/>
            <a:ext cx="8622507" cy="3744517"/>
          </a:xfrm>
        </p:spPr>
        <p:txBody>
          <a:bodyPr>
            <a:normAutofit/>
          </a:bodyPr>
          <a:lstStyle/>
          <a:p>
            <a:pPr algn="just"/>
            <a:r>
              <a:rPr lang="en-US" altLang="en-US" b="1" dirty="0"/>
              <a:t>Applications</a:t>
            </a:r>
            <a:r>
              <a:rPr lang="en-US" b="1" dirty="0"/>
              <a:t> of Microprocessor</a:t>
            </a:r>
          </a:p>
          <a:p>
            <a:pPr lvl="1" algn="just"/>
            <a:r>
              <a:rPr lang="en-US" dirty="0"/>
              <a:t>Accounting system</a:t>
            </a:r>
          </a:p>
          <a:p>
            <a:pPr lvl="1" algn="just"/>
            <a:r>
              <a:rPr lang="en-US" dirty="0"/>
              <a:t>Games machine</a:t>
            </a:r>
          </a:p>
          <a:p>
            <a:pPr lvl="1" algn="just"/>
            <a:r>
              <a:rPr lang="en-US" dirty="0"/>
              <a:t>Complex industrial controllers</a:t>
            </a:r>
          </a:p>
          <a:p>
            <a:pPr lvl="1" algn="just"/>
            <a:r>
              <a:rPr lang="en-US" dirty="0"/>
              <a:t>Traffic light</a:t>
            </a:r>
          </a:p>
          <a:p>
            <a:pPr lvl="1" algn="just"/>
            <a:r>
              <a:rPr lang="en-US" dirty="0"/>
              <a:t>Control data</a:t>
            </a:r>
          </a:p>
          <a:p>
            <a:pPr lvl="1" algn="just"/>
            <a:r>
              <a:rPr lang="en-US" dirty="0"/>
              <a:t>Military applications</a:t>
            </a:r>
          </a:p>
          <a:p>
            <a:pPr lvl="1" algn="just"/>
            <a:r>
              <a:rPr lang="en-US" dirty="0"/>
              <a:t>Defense systems</a:t>
            </a:r>
          </a:p>
          <a:p>
            <a:pPr lvl="1" algn="just"/>
            <a:r>
              <a:rPr lang="en-US" dirty="0"/>
              <a:t>Computation systems</a:t>
            </a:r>
          </a:p>
        </p:txBody>
      </p:sp>
    </p:spTree>
    <p:extLst>
      <p:ext uri="{BB962C8B-B14F-4D97-AF65-F5344CB8AC3E}">
        <p14:creationId xmlns:p14="http://schemas.microsoft.com/office/powerpoint/2010/main" val="680529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i="1" dirty="0"/>
              <a:t>Applications</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5/2/2021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22</a:t>
            </a:fld>
            <a:endParaRPr lang="en-US"/>
          </a:p>
        </p:txBody>
      </p:sp>
      <p:sp>
        <p:nvSpPr>
          <p:cNvPr id="8" name="Title 1">
            <a:extLst>
              <a:ext uri="{FF2B5EF4-FFF2-40B4-BE49-F238E27FC236}">
                <a16:creationId xmlns:a16="http://schemas.microsoft.com/office/drawing/2014/main" id="{DDCCB254-2B83-47B5-A14E-1EEC6F347692}"/>
              </a:ext>
            </a:extLst>
          </p:cNvPr>
          <p:cNvSpPr>
            <a:spLocks noGrp="1"/>
          </p:cNvSpPr>
          <p:nvPr>
            <p:ph idx="1"/>
          </p:nvPr>
        </p:nvSpPr>
        <p:spPr>
          <a:xfrm>
            <a:off x="278605" y="850106"/>
            <a:ext cx="8622507" cy="3744517"/>
          </a:xfrm>
        </p:spPr>
        <p:txBody>
          <a:bodyPr>
            <a:normAutofit/>
          </a:bodyPr>
          <a:lstStyle/>
          <a:p>
            <a:pPr algn="just"/>
            <a:r>
              <a:rPr lang="en-US" altLang="en-US" b="1" dirty="0"/>
              <a:t>Applications</a:t>
            </a:r>
            <a:r>
              <a:rPr lang="en-US" b="1" dirty="0"/>
              <a:t> of Microcontroller</a:t>
            </a:r>
          </a:p>
          <a:p>
            <a:pPr lvl="1" algn="just"/>
            <a:r>
              <a:rPr lang="en-US" dirty="0"/>
              <a:t>Mobile phones</a:t>
            </a:r>
          </a:p>
          <a:p>
            <a:pPr lvl="1" algn="just"/>
            <a:r>
              <a:rPr lang="en-US" dirty="0"/>
              <a:t>Automobiles</a:t>
            </a:r>
          </a:p>
          <a:p>
            <a:pPr lvl="1" algn="just"/>
            <a:r>
              <a:rPr lang="en-US" dirty="0"/>
              <a:t>CD/DVD </a:t>
            </a:r>
            <a:r>
              <a:rPr lang="en-US" dirty="0" err="1"/>
              <a:t>playersCameras</a:t>
            </a:r>
            <a:endParaRPr lang="en-US" dirty="0"/>
          </a:p>
          <a:p>
            <a:pPr lvl="1" algn="just"/>
            <a:r>
              <a:rPr lang="en-US" dirty="0"/>
              <a:t>Security alarms</a:t>
            </a:r>
          </a:p>
          <a:p>
            <a:pPr lvl="1" algn="just"/>
            <a:r>
              <a:rPr lang="en-US" dirty="0"/>
              <a:t>Keyboard controllers</a:t>
            </a:r>
          </a:p>
          <a:p>
            <a:pPr lvl="1" algn="just"/>
            <a:r>
              <a:rPr lang="en-US" dirty="0"/>
              <a:t>Microwave oven</a:t>
            </a:r>
          </a:p>
          <a:p>
            <a:pPr lvl="1" algn="just"/>
            <a:r>
              <a:rPr lang="en-US" dirty="0"/>
              <a:t>Watches</a:t>
            </a:r>
          </a:p>
          <a:p>
            <a:pPr lvl="1" algn="just"/>
            <a:r>
              <a:rPr lang="en-US" dirty="0"/>
              <a:t>…</a:t>
            </a:r>
          </a:p>
        </p:txBody>
      </p:sp>
    </p:spTree>
    <p:extLst>
      <p:ext uri="{BB962C8B-B14F-4D97-AF65-F5344CB8AC3E}">
        <p14:creationId xmlns:p14="http://schemas.microsoft.com/office/powerpoint/2010/main" val="2020059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lstStyle/>
          <a:p>
            <a:r>
              <a:rPr lang="en-US" altLang="en-US" sz="2000" i="1" dirty="0"/>
              <a:t>Key between Microcontroller and Microprocessor</a:t>
            </a:r>
          </a:p>
        </p:txBody>
      </p:sp>
      <p:sp>
        <p:nvSpPr>
          <p:cNvPr id="3" name="Date Placeholder 2"/>
          <p:cNvSpPr>
            <a:spLocks noGrp="1"/>
          </p:cNvSpPr>
          <p:nvPr>
            <p:ph type="dt" sz="half" idx="10"/>
          </p:nvPr>
        </p:nvSpPr>
        <p:spPr/>
        <p:txBody>
          <a:bodyPr/>
          <a:lstStyle/>
          <a:p>
            <a:fld id="{2879C26C-EA9B-46F9-9E85-988B19AAD8EA}" type="datetime1">
              <a:rPr lang="en-US" smtClean="0"/>
              <a:t>5/2/2021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23</a:t>
            </a:fld>
            <a:endParaRPr lang="en-US"/>
          </a:p>
        </p:txBody>
      </p:sp>
      <p:graphicFrame>
        <p:nvGraphicFramePr>
          <p:cNvPr id="10" name="Table 10">
            <a:extLst>
              <a:ext uri="{FF2B5EF4-FFF2-40B4-BE49-F238E27FC236}">
                <a16:creationId xmlns:a16="http://schemas.microsoft.com/office/drawing/2014/main" id="{F297E008-ABF3-4579-8707-F365E70AA033}"/>
              </a:ext>
            </a:extLst>
          </p:cNvPr>
          <p:cNvGraphicFramePr>
            <a:graphicFrameLocks noGrp="1"/>
          </p:cNvGraphicFramePr>
          <p:nvPr>
            <p:ph idx="1"/>
            <p:extLst>
              <p:ext uri="{D42A27DB-BD31-4B8C-83A1-F6EECF244321}">
                <p14:modId xmlns:p14="http://schemas.microsoft.com/office/powerpoint/2010/main" val="3520854599"/>
              </p:ext>
            </p:extLst>
          </p:nvPr>
        </p:nvGraphicFramePr>
        <p:xfrm>
          <a:off x="277813" y="849313"/>
          <a:ext cx="8623300" cy="3479800"/>
        </p:xfrm>
        <a:graphic>
          <a:graphicData uri="http://schemas.openxmlformats.org/drawingml/2006/table">
            <a:tbl>
              <a:tblPr firstRow="1" bandRow="1">
                <a:tableStyleId>{5C22544A-7EE6-4342-B048-85BDC9FD1C3A}</a:tableStyleId>
              </a:tblPr>
              <a:tblGrid>
                <a:gridCol w="4311650">
                  <a:extLst>
                    <a:ext uri="{9D8B030D-6E8A-4147-A177-3AD203B41FA5}">
                      <a16:colId xmlns:a16="http://schemas.microsoft.com/office/drawing/2014/main" val="3881279204"/>
                    </a:ext>
                  </a:extLst>
                </a:gridCol>
                <a:gridCol w="4311650">
                  <a:extLst>
                    <a:ext uri="{9D8B030D-6E8A-4147-A177-3AD203B41FA5}">
                      <a16:colId xmlns:a16="http://schemas.microsoft.com/office/drawing/2014/main" val="794898922"/>
                    </a:ext>
                  </a:extLst>
                </a:gridCol>
              </a:tblGrid>
              <a:tr h="370840">
                <a:tc>
                  <a:txBody>
                    <a:bodyPr/>
                    <a:lstStyle/>
                    <a:p>
                      <a:pPr algn="ctr"/>
                      <a:r>
                        <a:rPr lang="en-US" dirty="0"/>
                        <a:t>Microprocessor</a:t>
                      </a:r>
                    </a:p>
                  </a:txBody>
                  <a:tcPr/>
                </a:tc>
                <a:tc>
                  <a:txBody>
                    <a:bodyPr/>
                    <a:lstStyle/>
                    <a:p>
                      <a:pPr algn="ctr"/>
                      <a:r>
                        <a:rPr lang="en-US" dirty="0"/>
                        <a:t>Microcontroller</a:t>
                      </a:r>
                    </a:p>
                  </a:txBody>
                  <a:tcPr/>
                </a:tc>
                <a:extLst>
                  <a:ext uri="{0D108BD9-81ED-4DB2-BD59-A6C34878D82A}">
                    <a16:rowId xmlns:a16="http://schemas.microsoft.com/office/drawing/2014/main" val="1907913107"/>
                  </a:ext>
                </a:extLst>
              </a:tr>
              <a:tr h="370840">
                <a:tc>
                  <a:txBody>
                    <a:bodyPr/>
                    <a:lstStyle/>
                    <a:p>
                      <a:r>
                        <a:rPr lang="en-US" dirty="0"/>
                        <a:t>It is only a processor, so memory and I/O components need to be connected externally</a:t>
                      </a:r>
                    </a:p>
                  </a:txBody>
                  <a:tcPr/>
                </a:tc>
                <a:tc>
                  <a:txBody>
                    <a:bodyPr/>
                    <a:lstStyle/>
                    <a:p>
                      <a:r>
                        <a:rPr lang="en-US" dirty="0"/>
                        <a:t>Micro Controller has a processor along with internal memory and I/O components.</a:t>
                      </a:r>
                    </a:p>
                  </a:txBody>
                  <a:tcPr/>
                </a:tc>
                <a:extLst>
                  <a:ext uri="{0D108BD9-81ED-4DB2-BD59-A6C34878D82A}">
                    <a16:rowId xmlns:a16="http://schemas.microsoft.com/office/drawing/2014/main" val="691284934"/>
                  </a:ext>
                </a:extLst>
              </a:tr>
              <a:tr h="370840">
                <a:tc>
                  <a:txBody>
                    <a:bodyPr/>
                    <a:lstStyle/>
                    <a:p>
                      <a:r>
                        <a:rPr lang="en-US" dirty="0"/>
                        <a:t>It has no RAM, ROM, Input-Output units, timers, and other peripherals on the chip.</a:t>
                      </a:r>
                    </a:p>
                  </a:txBody>
                  <a:tcPr/>
                </a:tc>
                <a:tc>
                  <a:txBody>
                    <a:bodyPr/>
                    <a:lstStyle/>
                    <a:p>
                      <a:r>
                        <a:rPr lang="en-US"/>
                        <a:t>It has a CPU along with RAM, ROM, and other peripherals embedded on a single chip.</a:t>
                      </a:r>
                      <a:endParaRPr lang="en-US" dirty="0"/>
                    </a:p>
                  </a:txBody>
                  <a:tcPr/>
                </a:tc>
                <a:extLst>
                  <a:ext uri="{0D108BD9-81ED-4DB2-BD59-A6C34878D82A}">
                    <a16:rowId xmlns:a16="http://schemas.microsoft.com/office/drawing/2014/main" val="2536225055"/>
                  </a:ext>
                </a:extLst>
              </a:tr>
              <a:tr h="370840">
                <a:tc>
                  <a:txBody>
                    <a:bodyPr/>
                    <a:lstStyle/>
                    <a:p>
                      <a:r>
                        <a:rPr lang="en-US" dirty="0"/>
                        <a:t>Microprocessor has a smaller number of registers</a:t>
                      </a:r>
                    </a:p>
                  </a:txBody>
                  <a:tcPr/>
                </a:tc>
                <a:tc>
                  <a:txBody>
                    <a:bodyPr/>
                    <a:lstStyle/>
                    <a:p>
                      <a:r>
                        <a:rPr lang="en-US" dirty="0"/>
                        <a:t>Microcontroller has more register</a:t>
                      </a:r>
                    </a:p>
                  </a:txBody>
                  <a:tcPr/>
                </a:tc>
                <a:extLst>
                  <a:ext uri="{0D108BD9-81ED-4DB2-BD59-A6C34878D82A}">
                    <a16:rowId xmlns:a16="http://schemas.microsoft.com/office/drawing/2014/main" val="3289132154"/>
                  </a:ext>
                </a:extLst>
              </a:tr>
              <a:tr h="370840">
                <a:tc>
                  <a:txBody>
                    <a:bodyPr/>
                    <a:lstStyle/>
                    <a:p>
                      <a:r>
                        <a:rPr lang="en-US" dirty="0"/>
                        <a:t>Microprocessors are based on Von Neumann model</a:t>
                      </a:r>
                    </a:p>
                  </a:txBody>
                  <a:tcPr/>
                </a:tc>
                <a:tc>
                  <a:txBody>
                    <a:bodyPr/>
                    <a:lstStyle/>
                    <a:p>
                      <a:r>
                        <a:rPr lang="en-US" dirty="0"/>
                        <a:t>Micro controllers are based on Harvard architecture</a:t>
                      </a:r>
                    </a:p>
                  </a:txBody>
                  <a:tcPr/>
                </a:tc>
                <a:extLst>
                  <a:ext uri="{0D108BD9-81ED-4DB2-BD59-A6C34878D82A}">
                    <a16:rowId xmlns:a16="http://schemas.microsoft.com/office/drawing/2014/main" val="1045220399"/>
                  </a:ext>
                </a:extLst>
              </a:tr>
            </a:tbl>
          </a:graphicData>
        </a:graphic>
      </p:graphicFrame>
    </p:spTree>
    <p:extLst>
      <p:ext uri="{BB962C8B-B14F-4D97-AF65-F5344CB8AC3E}">
        <p14:creationId xmlns:p14="http://schemas.microsoft.com/office/powerpoint/2010/main" val="535889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en-US" sz="2400" b="0" cap="none" dirty="0">
                <a:solidFill>
                  <a:schemeClr val="tx1">
                    <a:lumMod val="95000"/>
                    <a:lumOff val="5000"/>
                  </a:schemeClr>
                </a:solidFill>
                <a:latin typeface="Arial" charset="0"/>
                <a:ea typeface="+mn-ea"/>
                <a:cs typeface="Arial" charset="0"/>
              </a:rPr>
              <a:t>Von Neumann and Harvard Architecture</a:t>
            </a: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dirty="0">
                <a:latin typeface="Arial" charset="0"/>
                <a:cs typeface="Arial" charset="0"/>
              </a:rPr>
              <a:t>Section 3</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5/2/2021</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24</a:t>
            </a:fld>
            <a:endParaRPr lang="en-US"/>
          </a:p>
        </p:txBody>
      </p:sp>
    </p:spTree>
    <p:extLst>
      <p:ext uri="{BB962C8B-B14F-4D97-AF65-F5344CB8AC3E}">
        <p14:creationId xmlns:p14="http://schemas.microsoft.com/office/powerpoint/2010/main" val="2738223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i="1" dirty="0"/>
              <a:t>Von Neumann and Harvard Architecture</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5/2/2021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25</a:t>
            </a:fld>
            <a:endParaRPr lang="en-US"/>
          </a:p>
        </p:txBody>
      </p:sp>
      <p:pic>
        <p:nvPicPr>
          <p:cNvPr id="7" name="Picture 2">
            <a:extLst>
              <a:ext uri="{FF2B5EF4-FFF2-40B4-BE49-F238E27FC236}">
                <a16:creationId xmlns:a16="http://schemas.microsoft.com/office/drawing/2014/main" id="{2AC54883-23BD-474F-B85A-2B4F9BE3A1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42721" y="801932"/>
            <a:ext cx="8329818" cy="3419047"/>
          </a:xfrm>
          <a:prstGeom prst="rect">
            <a:avLst/>
          </a:prstGeom>
          <a:noFill/>
        </p:spPr>
      </p:pic>
      <p:sp>
        <p:nvSpPr>
          <p:cNvPr id="8" name="Content Placeholder 2">
            <a:extLst>
              <a:ext uri="{FF2B5EF4-FFF2-40B4-BE49-F238E27FC236}">
                <a16:creationId xmlns:a16="http://schemas.microsoft.com/office/drawing/2014/main" id="{599893C5-A133-4422-B1DE-F6BAECC0FBD7}"/>
              </a:ext>
            </a:extLst>
          </p:cNvPr>
          <p:cNvSpPr txBox="1">
            <a:spLocks/>
          </p:cNvSpPr>
          <p:nvPr/>
        </p:nvSpPr>
        <p:spPr>
          <a:xfrm>
            <a:off x="580546" y="4141120"/>
            <a:ext cx="7713704" cy="899987"/>
          </a:xfrm>
          <a:prstGeom prst="rect">
            <a:avLst/>
          </a:prstGeom>
        </p:spPr>
        <p:txBody>
          <a:bodyPr vert="horz" lIns="91440" tIns="45720" rIns="91440" bIns="45720" rtlCol="0">
            <a:normAutofit/>
          </a:bodyPr>
          <a:lstStyle/>
          <a:p>
            <a:pPr lvl="0">
              <a:spcBef>
                <a:spcPct val="20000"/>
              </a:spcBef>
              <a:defRPr/>
            </a:pPr>
            <a:r>
              <a:rPr lang="en-US" sz="3200" noProof="0" dirty="0">
                <a:latin typeface="Arial" pitchFamily="34" charset="0"/>
                <a:cs typeface="Arial" pitchFamily="34" charset="0"/>
              </a:rPr>
              <a:t>   </a:t>
            </a:r>
            <a:r>
              <a:rPr lang="en-US" sz="3200" dirty="0"/>
              <a:t>Von Neumann                                </a:t>
            </a:r>
            <a:r>
              <a:rPr lang="en-US" sz="3200" noProof="0" dirty="0">
                <a:latin typeface="Arial" pitchFamily="34" charset="0"/>
                <a:cs typeface="Arial" pitchFamily="34" charset="0"/>
              </a:rPr>
              <a:t> Harvard</a:t>
            </a:r>
            <a:endParaRPr kumimoji="0" lang="en-US" sz="32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3337137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en-US" sz="2400" b="0" cap="none" dirty="0">
                <a:solidFill>
                  <a:schemeClr val="tx1">
                    <a:lumMod val="95000"/>
                    <a:lumOff val="5000"/>
                  </a:schemeClr>
                </a:solidFill>
                <a:latin typeface="Arial" charset="0"/>
                <a:ea typeface="+mn-ea"/>
                <a:cs typeface="Arial" charset="0"/>
              </a:rPr>
              <a:t>Instruction Set Architecture</a:t>
            </a: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dirty="0">
                <a:latin typeface="Arial" charset="0"/>
                <a:cs typeface="Arial" charset="0"/>
              </a:rPr>
              <a:t>Section 4</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5/2/2021</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26</a:t>
            </a:fld>
            <a:endParaRPr lang="en-US"/>
          </a:p>
        </p:txBody>
      </p:sp>
    </p:spTree>
    <p:extLst>
      <p:ext uri="{BB962C8B-B14F-4D97-AF65-F5344CB8AC3E}">
        <p14:creationId xmlns:p14="http://schemas.microsoft.com/office/powerpoint/2010/main" val="457045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i="1" dirty="0"/>
              <a:t>Overview</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5/2/2021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27</a:t>
            </a:fld>
            <a:endParaRPr lang="en-US"/>
          </a:p>
        </p:txBody>
      </p:sp>
      <p:sp>
        <p:nvSpPr>
          <p:cNvPr id="8" name="Title 1">
            <a:extLst>
              <a:ext uri="{FF2B5EF4-FFF2-40B4-BE49-F238E27FC236}">
                <a16:creationId xmlns:a16="http://schemas.microsoft.com/office/drawing/2014/main" id="{DDCCB254-2B83-47B5-A14E-1EEC6F347692}"/>
              </a:ext>
            </a:extLst>
          </p:cNvPr>
          <p:cNvSpPr>
            <a:spLocks noGrp="1"/>
          </p:cNvSpPr>
          <p:nvPr>
            <p:ph idx="1"/>
          </p:nvPr>
        </p:nvSpPr>
        <p:spPr>
          <a:xfrm>
            <a:off x="278605" y="850106"/>
            <a:ext cx="8622507" cy="3744517"/>
          </a:xfrm>
        </p:spPr>
        <p:txBody>
          <a:bodyPr>
            <a:normAutofit/>
          </a:bodyPr>
          <a:lstStyle/>
          <a:p>
            <a:pPr algn="just"/>
            <a:r>
              <a:rPr lang="en-US" altLang="en-US" dirty="0"/>
              <a:t>In computer science, an instruction set architecture (ISA) is an abstract model of a computer. </a:t>
            </a:r>
          </a:p>
          <a:p>
            <a:pPr algn="just"/>
            <a:r>
              <a:rPr lang="en-US" dirty="0"/>
              <a:t>The Instruction Set Architecture (ISA) is the part of the processor that is visible to the programmer or compiler writer. The ISA serves as the boundary between software and hardware.</a:t>
            </a:r>
          </a:p>
        </p:txBody>
      </p:sp>
    </p:spTree>
    <p:extLst>
      <p:ext uri="{BB962C8B-B14F-4D97-AF65-F5344CB8AC3E}">
        <p14:creationId xmlns:p14="http://schemas.microsoft.com/office/powerpoint/2010/main" val="2369700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19" cy="644057"/>
          </a:xfrm>
        </p:spPr>
        <p:txBody>
          <a:bodyPr anchor="ctr">
            <a:normAutofit/>
          </a:bodyPr>
          <a:lstStyle/>
          <a:p>
            <a:r>
              <a:rPr lang="en-US" altLang="en-US" sz="2400" i="1" dirty="0"/>
              <a:t>Overview</a:t>
            </a:r>
            <a:endParaRPr lang="en-US" sz="2400" dirty="0"/>
          </a:p>
        </p:txBody>
      </p:sp>
      <p:sp>
        <p:nvSpPr>
          <p:cNvPr id="3" name="Date Placeholder 2"/>
          <p:cNvSpPr>
            <a:spLocks noGrp="1"/>
          </p:cNvSpPr>
          <p:nvPr>
            <p:ph type="dt" sz="half" idx="10"/>
          </p:nvPr>
        </p:nvSpPr>
        <p:spPr>
          <a:xfrm>
            <a:off x="278605" y="4767263"/>
            <a:ext cx="1367315" cy="273844"/>
          </a:xfrm>
        </p:spPr>
        <p:txBody>
          <a:bodyPr anchor="ctr">
            <a:normAutofit/>
          </a:bodyPr>
          <a:lstStyle/>
          <a:p>
            <a:pPr>
              <a:lnSpc>
                <a:spcPct val="90000"/>
              </a:lnSpc>
              <a:spcAft>
                <a:spcPts val="600"/>
              </a:spcAft>
            </a:pPr>
            <a:fld id="{2879C26C-EA9B-46F9-9E85-988B19AAD8EA}" type="datetime1">
              <a:rPr lang="en-US" smtClean="0"/>
              <a:pPr>
                <a:lnSpc>
                  <a:spcPct val="90000"/>
                </a:lnSpc>
                <a:spcAft>
                  <a:spcPts val="600"/>
                </a:spcAft>
              </a:pPr>
              <a:t>5/2/2021</a:t>
            </a:fld>
            <a:endParaRPr lang="en-US"/>
          </a:p>
        </p:txBody>
      </p:sp>
      <p:sp>
        <p:nvSpPr>
          <p:cNvPr id="4"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28</a:t>
            </a:fld>
            <a:endParaRPr lang="en-US"/>
          </a:p>
        </p:txBody>
      </p:sp>
      <p:sp>
        <p:nvSpPr>
          <p:cNvPr id="12" name="Content Placeholder 5">
            <a:extLst>
              <a:ext uri="{FF2B5EF4-FFF2-40B4-BE49-F238E27FC236}">
                <a16:creationId xmlns:a16="http://schemas.microsoft.com/office/drawing/2014/main" id="{DBC0AEE4-013E-4556-AD13-5CDFD1ABEFE5}"/>
              </a:ext>
            </a:extLst>
          </p:cNvPr>
          <p:cNvSpPr>
            <a:spLocks noGrp="1"/>
          </p:cNvSpPr>
          <p:nvPr>
            <p:ph sz="half" idx="1"/>
          </p:nvPr>
        </p:nvSpPr>
        <p:spPr>
          <a:xfrm>
            <a:off x="278606" y="900113"/>
            <a:ext cx="4217194" cy="2221706"/>
          </a:xfrm>
        </p:spPr>
        <p:txBody>
          <a:bodyPr>
            <a:normAutofit fontScale="77500" lnSpcReduction="20000"/>
          </a:bodyPr>
          <a:lstStyle/>
          <a:p>
            <a:r>
              <a:rPr lang="en-US" dirty="0"/>
              <a:t>The 3 most common types of ISAs are:</a:t>
            </a:r>
          </a:p>
          <a:p>
            <a:endParaRPr lang="en-US" dirty="0"/>
          </a:p>
          <a:p>
            <a:pPr lvl="1"/>
            <a:r>
              <a:rPr lang="en-US" b="1" dirty="0"/>
              <a:t>Stack</a:t>
            </a:r>
            <a:r>
              <a:rPr lang="en-US" dirty="0"/>
              <a:t> - The operands are implicitly on top of the stack.</a:t>
            </a:r>
          </a:p>
          <a:p>
            <a:pPr lvl="1"/>
            <a:r>
              <a:rPr lang="en-US" b="1" dirty="0"/>
              <a:t>Accumulator</a:t>
            </a:r>
            <a:r>
              <a:rPr lang="en-US" dirty="0"/>
              <a:t> - One operand is implicitly the accumulator.</a:t>
            </a:r>
          </a:p>
          <a:p>
            <a:pPr lvl="1"/>
            <a:r>
              <a:rPr lang="en-US" b="1" dirty="0"/>
              <a:t>General Purpose Register (GPR) </a:t>
            </a:r>
            <a:r>
              <a:rPr lang="en-US" dirty="0"/>
              <a:t>- All operands are </a:t>
            </a:r>
            <a:r>
              <a:rPr lang="en-US" dirty="0" err="1"/>
              <a:t>explicitely</a:t>
            </a:r>
            <a:r>
              <a:rPr lang="en-US" dirty="0"/>
              <a:t> mentioned, they are either registers or memory locations.</a:t>
            </a:r>
          </a:p>
        </p:txBody>
      </p:sp>
      <p:pic>
        <p:nvPicPr>
          <p:cNvPr id="7" name="Content Placeholder 6" descr="Diagram&#10;&#10;Description automatically generated">
            <a:extLst>
              <a:ext uri="{FF2B5EF4-FFF2-40B4-BE49-F238E27FC236}">
                <a16:creationId xmlns:a16="http://schemas.microsoft.com/office/drawing/2014/main" id="{4BF02D4D-ED2D-4AE2-B82E-C39F3050ED23}"/>
              </a:ext>
            </a:extLst>
          </p:cNvPr>
          <p:cNvPicPr>
            <a:picLocks noGrp="1" noChangeAspect="1"/>
          </p:cNvPicPr>
          <p:nvPr>
            <p:ph sz="half" idx="2"/>
          </p:nvPr>
        </p:nvPicPr>
        <p:blipFill>
          <a:blip r:embed="rId3"/>
          <a:stretch>
            <a:fillRect/>
          </a:stretch>
        </p:blipFill>
        <p:spPr>
          <a:xfrm>
            <a:off x="4648200" y="1383661"/>
            <a:ext cx="4252912" cy="1254609"/>
          </a:xfrm>
          <a:noFill/>
        </p:spPr>
      </p:pic>
      <p:graphicFrame>
        <p:nvGraphicFramePr>
          <p:cNvPr id="18" name="Table 18">
            <a:extLst>
              <a:ext uri="{FF2B5EF4-FFF2-40B4-BE49-F238E27FC236}">
                <a16:creationId xmlns:a16="http://schemas.microsoft.com/office/drawing/2014/main" id="{6A137805-2B4D-4785-A4DF-D11FD571D79B}"/>
              </a:ext>
            </a:extLst>
          </p:cNvPr>
          <p:cNvGraphicFramePr>
            <a:graphicFrameLocks noGrp="1"/>
          </p:cNvGraphicFramePr>
          <p:nvPr>
            <p:ph sz="quarter" idx="13"/>
            <p:extLst>
              <p:ext uri="{D42A27DB-BD31-4B8C-83A1-F6EECF244321}">
                <p14:modId xmlns:p14="http://schemas.microsoft.com/office/powerpoint/2010/main" val="4034040875"/>
              </p:ext>
            </p:extLst>
          </p:nvPr>
        </p:nvGraphicFramePr>
        <p:xfrm>
          <a:off x="336550" y="2815452"/>
          <a:ext cx="8623299" cy="1854200"/>
        </p:xfrm>
        <a:graphic>
          <a:graphicData uri="http://schemas.openxmlformats.org/drawingml/2006/table">
            <a:tbl>
              <a:tblPr firstRow="1" bandRow="1">
                <a:tableStyleId>{2D5ABB26-0587-4C30-8999-92F81FD0307C}</a:tableStyleId>
              </a:tblPr>
              <a:tblGrid>
                <a:gridCol w="2874433">
                  <a:extLst>
                    <a:ext uri="{9D8B030D-6E8A-4147-A177-3AD203B41FA5}">
                      <a16:colId xmlns:a16="http://schemas.microsoft.com/office/drawing/2014/main" val="793147997"/>
                    </a:ext>
                  </a:extLst>
                </a:gridCol>
                <a:gridCol w="2874433">
                  <a:extLst>
                    <a:ext uri="{9D8B030D-6E8A-4147-A177-3AD203B41FA5}">
                      <a16:colId xmlns:a16="http://schemas.microsoft.com/office/drawing/2014/main" val="540660334"/>
                    </a:ext>
                  </a:extLst>
                </a:gridCol>
                <a:gridCol w="2874433">
                  <a:extLst>
                    <a:ext uri="{9D8B030D-6E8A-4147-A177-3AD203B41FA5}">
                      <a16:colId xmlns:a16="http://schemas.microsoft.com/office/drawing/2014/main" val="1979890409"/>
                    </a:ext>
                  </a:extLst>
                </a:gridCol>
              </a:tblGrid>
              <a:tr h="370840">
                <a:tc>
                  <a:txBody>
                    <a:bodyPr/>
                    <a:lstStyle/>
                    <a:p>
                      <a:pPr algn="ctr"/>
                      <a:r>
                        <a:rPr lang="en-US" b="1" dirty="0"/>
                        <a:t>Stack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Accumulator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GPR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3317836"/>
                  </a:ext>
                </a:extLst>
              </a:tr>
              <a:tr h="370840">
                <a:tc>
                  <a:txBody>
                    <a:bodyPr/>
                    <a:lstStyle/>
                    <a:p>
                      <a:pPr algn="l"/>
                      <a:r>
                        <a:rPr lang="en-US" dirty="0"/>
                        <a:t>PUSH x</a:t>
                      </a:r>
                    </a:p>
                  </a:txBody>
                  <a:tcPr marL="22860" marR="22860"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LOAD x</a:t>
                      </a:r>
                    </a:p>
                  </a:txBody>
                  <a:tcPr marL="22860" marR="22860"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LOAD R1,x</a:t>
                      </a:r>
                    </a:p>
                  </a:txBody>
                  <a:tcPr marL="22860" marR="22860"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6748807"/>
                  </a:ext>
                </a:extLst>
              </a:tr>
              <a:tr h="370840">
                <a:tc>
                  <a:txBody>
                    <a:bodyPr/>
                    <a:lstStyle/>
                    <a:p>
                      <a:pPr algn="l"/>
                      <a:r>
                        <a:rPr lang="en-US" dirty="0"/>
                        <a:t>PUSH b</a:t>
                      </a:r>
                    </a:p>
                  </a:txBody>
                  <a:tcPr marL="22860" marR="22860"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ADD b</a:t>
                      </a:r>
                    </a:p>
                  </a:txBody>
                  <a:tcPr marL="22860" marR="22860"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ADD R1,b</a:t>
                      </a:r>
                    </a:p>
                  </a:txBody>
                  <a:tcPr marL="22860" marR="22860"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152748"/>
                  </a:ext>
                </a:extLst>
              </a:tr>
              <a:tr h="370840">
                <a:tc>
                  <a:txBody>
                    <a:bodyPr/>
                    <a:lstStyle/>
                    <a:p>
                      <a:pPr algn="l"/>
                      <a:r>
                        <a:rPr lang="en-US" dirty="0"/>
                        <a:t>ADD</a:t>
                      </a:r>
                    </a:p>
                  </a:txBody>
                  <a:tcPr marL="22860" marR="22860"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STORE y</a:t>
                      </a:r>
                    </a:p>
                  </a:txBody>
                  <a:tcPr marL="22860" marR="22860"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STORE R1,y</a:t>
                      </a:r>
                    </a:p>
                  </a:txBody>
                  <a:tcPr marL="22860" marR="22860"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3285863"/>
                  </a:ext>
                </a:extLst>
              </a:tr>
              <a:tr h="370840">
                <a:tc>
                  <a:txBody>
                    <a:bodyPr/>
                    <a:lstStyle/>
                    <a:p>
                      <a:pPr algn="l"/>
                      <a:r>
                        <a:rPr lang="en-US" dirty="0"/>
                        <a:t>POP y</a:t>
                      </a:r>
                    </a:p>
                  </a:txBody>
                  <a:tcPr marL="22860" marR="22860"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4986403"/>
                  </a:ext>
                </a:extLst>
              </a:tr>
            </a:tbl>
          </a:graphicData>
        </a:graphic>
      </p:graphicFrame>
    </p:spTree>
    <p:extLst>
      <p:ext uri="{BB962C8B-B14F-4D97-AF65-F5344CB8AC3E}">
        <p14:creationId xmlns:p14="http://schemas.microsoft.com/office/powerpoint/2010/main" val="31581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i="1" dirty="0"/>
              <a:t>Classification of ISAs</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5/2/2021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29</a:t>
            </a:fld>
            <a:endParaRPr lang="en-US"/>
          </a:p>
        </p:txBody>
      </p:sp>
      <p:sp>
        <p:nvSpPr>
          <p:cNvPr id="7" name="Content Placeholder 1">
            <a:extLst>
              <a:ext uri="{FF2B5EF4-FFF2-40B4-BE49-F238E27FC236}">
                <a16:creationId xmlns:a16="http://schemas.microsoft.com/office/drawing/2014/main" id="{9CA3564A-C2A6-4118-B0AB-13BA052673FC}"/>
              </a:ext>
            </a:extLst>
          </p:cNvPr>
          <p:cNvSpPr txBox="1">
            <a:spLocks/>
          </p:cNvSpPr>
          <p:nvPr/>
        </p:nvSpPr>
        <p:spPr>
          <a:xfrm>
            <a:off x="457200" y="827904"/>
            <a:ext cx="4114800" cy="3939359"/>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anose="05000000000000000000" pitchFamily="2" charset="2"/>
              <a:buChar char="ü"/>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en-US" b="1" dirty="0"/>
              <a:t>CISC</a:t>
            </a:r>
            <a:endParaRPr lang="en-US" altLang="en-US" sz="2800" b="1" dirty="0"/>
          </a:p>
          <a:p>
            <a:r>
              <a:rPr lang="en-US" altLang="en-US" dirty="0"/>
              <a:t>Fewer instructions to execute a given task than RISC</a:t>
            </a:r>
          </a:p>
          <a:p>
            <a:r>
              <a:rPr lang="en-US" altLang="en-US" dirty="0"/>
              <a:t>Programs for CISC take less storage space than programs for RISC</a:t>
            </a:r>
          </a:p>
          <a:p>
            <a:r>
              <a:rPr lang="en-US" altLang="en-US" dirty="0"/>
              <a:t>Arithmetic or other instructions may read their operand from memory and could write the result in memory</a:t>
            </a:r>
          </a:p>
          <a:p>
            <a:endParaRPr lang="en-US" dirty="0"/>
          </a:p>
        </p:txBody>
      </p:sp>
      <p:sp>
        <p:nvSpPr>
          <p:cNvPr id="9" name="Content Placeholder 1">
            <a:extLst>
              <a:ext uri="{FF2B5EF4-FFF2-40B4-BE49-F238E27FC236}">
                <a16:creationId xmlns:a16="http://schemas.microsoft.com/office/drawing/2014/main" id="{CE26B5E5-C981-4F78-AE04-3E9161DF989E}"/>
              </a:ext>
            </a:extLst>
          </p:cNvPr>
          <p:cNvSpPr txBox="1">
            <a:spLocks/>
          </p:cNvSpPr>
          <p:nvPr/>
        </p:nvSpPr>
        <p:spPr>
          <a:xfrm>
            <a:off x="4713745" y="832358"/>
            <a:ext cx="4114800" cy="39349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sz="2400" b="1" dirty="0"/>
              <a:t>RISC</a:t>
            </a:r>
          </a:p>
          <a:p>
            <a:pPr>
              <a:buFont typeface="Wingdings" panose="05000000000000000000" pitchFamily="2" charset="2"/>
              <a:buChar char="§"/>
            </a:pPr>
            <a:r>
              <a:rPr lang="en-US" altLang="en-US" sz="2200" dirty="0"/>
              <a:t>Simpler instructions, faster execution speeds per instruction</a:t>
            </a:r>
          </a:p>
          <a:p>
            <a:pPr>
              <a:buFont typeface="Wingdings" panose="05000000000000000000" pitchFamily="2" charset="2"/>
              <a:buChar char="§"/>
            </a:pPr>
            <a:r>
              <a:rPr lang="en-US" altLang="en-US" sz="2200" dirty="0"/>
              <a:t>Cheaper to implement</a:t>
            </a:r>
          </a:p>
          <a:p>
            <a:pPr>
              <a:buFont typeface="Wingdings" panose="05000000000000000000" pitchFamily="2" charset="2"/>
              <a:buChar char="§"/>
            </a:pPr>
            <a:r>
              <a:rPr lang="en-US" altLang="en-US" sz="2200" dirty="0"/>
              <a:t>Load/Store architecture – only load and store are used to access the external memory </a:t>
            </a:r>
          </a:p>
          <a:p>
            <a:endParaRPr lang="en-US" dirty="0"/>
          </a:p>
        </p:txBody>
      </p:sp>
    </p:spTree>
    <p:extLst>
      <p:ext uri="{BB962C8B-B14F-4D97-AF65-F5344CB8AC3E}">
        <p14:creationId xmlns:p14="http://schemas.microsoft.com/office/powerpoint/2010/main" val="78689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vi-VN" sz="2400" b="0" cap="none" dirty="0">
                <a:solidFill>
                  <a:schemeClr val="tx1">
                    <a:lumMod val="95000"/>
                    <a:lumOff val="5000"/>
                  </a:schemeClr>
                </a:solidFill>
                <a:latin typeface="Arial" charset="0"/>
                <a:ea typeface="+mn-ea"/>
                <a:cs typeface="Arial" charset="0"/>
              </a:rPr>
              <a:t>Embedded system Introduction</a:t>
            </a:r>
            <a:br>
              <a:rPr lang="vi-VN" sz="2400" b="0" cap="none" dirty="0">
                <a:solidFill>
                  <a:schemeClr val="tx1">
                    <a:lumMod val="95000"/>
                    <a:lumOff val="5000"/>
                  </a:schemeClr>
                </a:solidFill>
                <a:latin typeface="Arial" charset="0"/>
                <a:ea typeface="+mn-ea"/>
                <a:cs typeface="Arial" charset="0"/>
              </a:rPr>
            </a:b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dirty="0">
                <a:latin typeface="Arial" charset="0"/>
                <a:cs typeface="Arial" charset="0"/>
              </a:rPr>
              <a:t>Section 1</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5/2/2021</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spTree>
    <p:extLst>
      <p:ext uri="{BB962C8B-B14F-4D97-AF65-F5344CB8AC3E}">
        <p14:creationId xmlns:p14="http://schemas.microsoft.com/office/powerpoint/2010/main" val="757988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Lesson Summary</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fontScale="92500" lnSpcReduction="10000"/>
          </a:bodyPr>
          <a:lstStyle/>
          <a:p>
            <a:pPr algn="just"/>
            <a:r>
              <a:rPr lang="en-US" altLang="en-US" i="1" dirty="0"/>
              <a:t>An embedded system is a product that has one or more computers embedded within it.</a:t>
            </a:r>
          </a:p>
          <a:p>
            <a:pPr algn="just"/>
            <a:endParaRPr lang="en-US" altLang="en-US" i="1" dirty="0"/>
          </a:p>
          <a:p>
            <a:pPr algn="just"/>
            <a:r>
              <a:rPr lang="en-US" altLang="en-US" i="1" dirty="0"/>
              <a:t>The embedded computer is usually a microcontroller: a microprocessor adapted for embedded control applications.</a:t>
            </a:r>
          </a:p>
          <a:p>
            <a:pPr algn="just"/>
            <a:endParaRPr lang="en-US" altLang="en-US" i="1" dirty="0"/>
          </a:p>
          <a:p>
            <a:pPr algn="just"/>
            <a:r>
              <a:rPr lang="en-US" altLang="en-US" i="1" dirty="0"/>
              <a:t>There are two kinds of microprocessor architectures: Harvard &amp; Von Neumann </a:t>
            </a:r>
          </a:p>
          <a:p>
            <a:pPr algn="just"/>
            <a:endParaRPr lang="en-US" altLang="en-US" i="1" dirty="0"/>
          </a:p>
          <a:p>
            <a:pPr algn="just"/>
            <a:r>
              <a:rPr lang="en-US" altLang="en-US" i="1" dirty="0"/>
              <a:t>The ISA serves as the boundary between software and hardware</a:t>
            </a:r>
          </a:p>
        </p:txBody>
      </p:sp>
      <p:sp>
        <p:nvSpPr>
          <p:cNvPr id="3" name="Date Placeholder 2"/>
          <p:cNvSpPr>
            <a:spLocks noGrp="1"/>
          </p:cNvSpPr>
          <p:nvPr>
            <p:ph type="dt" sz="half" idx="10"/>
          </p:nvPr>
        </p:nvSpPr>
        <p:spPr/>
        <p:txBody>
          <a:bodyPr/>
          <a:lstStyle/>
          <a:p>
            <a:fld id="{1CBC62ED-C7B4-41BF-990C-3909E43156E6}" type="datetime1">
              <a:rPr lang="en-US" smtClean="0"/>
              <a:t>5/2/2021</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30</a:t>
            </a:fld>
            <a:endParaRPr lang="en-US"/>
          </a:p>
        </p:txBody>
      </p:sp>
    </p:spTree>
    <p:extLst>
      <p:ext uri="{BB962C8B-B14F-4D97-AF65-F5344CB8AC3E}">
        <p14:creationId xmlns:p14="http://schemas.microsoft.com/office/powerpoint/2010/main" val="3900016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a:solidFill>
                  <a:schemeClr val="accent6">
                    <a:lumMod val="75000"/>
                  </a:schemeClr>
                </a:solidFill>
                <a:cs typeface="Arial"/>
              </a:rPr>
              <a:t>Thank you</a:t>
            </a:r>
          </a:p>
        </p:txBody>
      </p:sp>
      <p:sp>
        <p:nvSpPr>
          <p:cNvPr id="4" name="Subtitle 3"/>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fld id="{A6E310CF-D8EB-4339-A038-1E0E0D4A410F}" type="datetime1">
              <a:rPr lang="en-US" smtClean="0"/>
              <a:t>5/2/2021</a:t>
            </a:fld>
            <a:endParaRPr lang="en-US"/>
          </a:p>
        </p:txBody>
      </p:sp>
      <p:sp>
        <p:nvSpPr>
          <p:cNvPr id="6"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31</a:t>
            </a:fld>
            <a:endParaRPr lang="en-US" dirty="0"/>
          </a:p>
        </p:txBody>
      </p:sp>
    </p:spTree>
    <p:extLst>
      <p:ext uri="{BB962C8B-B14F-4D97-AF65-F5344CB8AC3E}">
        <p14:creationId xmlns:p14="http://schemas.microsoft.com/office/powerpoint/2010/main" val="3906525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Embedded system Introduction</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altLang="en-US" i="1" dirty="0"/>
              <a:t>Introduction</a:t>
            </a:r>
          </a:p>
          <a:p>
            <a:pPr algn="just"/>
            <a:r>
              <a:rPr lang="en-US" altLang="en-US" i="1" dirty="0"/>
              <a:t>What is embedded system?</a:t>
            </a:r>
          </a:p>
          <a:p>
            <a:pPr algn="just"/>
            <a:r>
              <a:rPr lang="en-US" altLang="en-US" i="1" dirty="0"/>
              <a:t>History of Embedded system</a:t>
            </a:r>
          </a:p>
          <a:p>
            <a:pPr algn="just"/>
            <a:r>
              <a:rPr lang="en-US" altLang="en-US" i="1" dirty="0"/>
              <a:t>Types of Embedded System </a:t>
            </a:r>
          </a:p>
          <a:p>
            <a:pPr algn="just"/>
            <a:r>
              <a:rPr lang="en-US" altLang="en-US" i="1" dirty="0"/>
              <a:t>Applications of Embedded Systems</a:t>
            </a:r>
          </a:p>
        </p:txBody>
      </p:sp>
      <p:sp>
        <p:nvSpPr>
          <p:cNvPr id="3" name="Date Placeholder 2"/>
          <p:cNvSpPr>
            <a:spLocks noGrp="1"/>
          </p:cNvSpPr>
          <p:nvPr>
            <p:ph type="dt" sz="half" idx="10"/>
          </p:nvPr>
        </p:nvSpPr>
        <p:spPr/>
        <p:txBody>
          <a:bodyPr/>
          <a:lstStyle/>
          <a:p>
            <a:fld id="{2879C26C-EA9B-46F9-9E85-988B19AAD8EA}" type="datetime1">
              <a:rPr lang="en-US" smtClean="0"/>
              <a:t>5/2/2021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spTree>
    <p:extLst>
      <p:ext uri="{BB962C8B-B14F-4D97-AF65-F5344CB8AC3E}">
        <p14:creationId xmlns:p14="http://schemas.microsoft.com/office/powerpoint/2010/main" val="411664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nchor="ctr">
            <a:normAutofit/>
          </a:bodyPr>
          <a:lstStyle/>
          <a:p>
            <a:r>
              <a:rPr lang="vi-VN" altLang="en-US"/>
              <a:t>Introduction</a:t>
            </a:r>
          </a:p>
        </p:txBody>
      </p:sp>
      <p:pic>
        <p:nvPicPr>
          <p:cNvPr id="12" name="Picture 11">
            <a:extLst>
              <a:ext uri="{FF2B5EF4-FFF2-40B4-BE49-F238E27FC236}">
                <a16:creationId xmlns:a16="http://schemas.microsoft.com/office/drawing/2014/main" id="{13B058DE-89D9-473E-BB6D-A9F92916FC22}"/>
              </a:ext>
            </a:extLst>
          </p:cNvPr>
          <p:cNvPicPr>
            <a:picLocks noChangeAspect="1"/>
          </p:cNvPicPr>
          <p:nvPr/>
        </p:nvPicPr>
        <p:blipFill>
          <a:blip r:embed="rId3"/>
          <a:stretch>
            <a:fillRect/>
          </a:stretch>
        </p:blipFill>
        <p:spPr>
          <a:xfrm>
            <a:off x="2786943" y="850106"/>
            <a:ext cx="3605831" cy="3744517"/>
          </a:xfrm>
          <a:prstGeom prst="rect">
            <a:avLst/>
          </a:prstGeom>
          <a:noFill/>
        </p:spPr>
      </p:pic>
      <p:sp>
        <p:nvSpPr>
          <p:cNvPr id="3" name="Date Placeholder 2"/>
          <p:cNvSpPr>
            <a:spLocks noGrp="1"/>
          </p:cNvSpPr>
          <p:nvPr>
            <p:ph type="dt" sz="half" idx="10"/>
          </p:nvPr>
        </p:nvSpPr>
        <p:spPr>
          <a:xfrm>
            <a:off x="278605" y="4767263"/>
            <a:ext cx="1367315" cy="273844"/>
          </a:xfrm>
        </p:spPr>
        <p:txBody>
          <a:bodyPr anchor="ctr">
            <a:normAutofit/>
          </a:bodyPr>
          <a:lstStyle/>
          <a:p>
            <a:pPr>
              <a:lnSpc>
                <a:spcPct val="90000"/>
              </a:lnSpc>
              <a:spcAft>
                <a:spcPts val="600"/>
              </a:spcAft>
            </a:pPr>
            <a:fld id="{962A1C72-7C97-4A80-BEDB-F1B897A0A0E1}" type="datetime1">
              <a:rPr lang="en-US" smtClean="0"/>
              <a:pPr>
                <a:lnSpc>
                  <a:spcPct val="90000"/>
                </a:lnSpc>
                <a:spcAft>
                  <a:spcPts val="600"/>
                </a:spcAft>
              </a:pPr>
              <a:t>5/2/2021</a:t>
            </a:fld>
            <a:endParaRPr lang="en-US"/>
          </a:p>
        </p:txBody>
      </p:sp>
      <p:sp>
        <p:nvSpPr>
          <p:cNvPr id="7"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5</a:t>
            </a:fld>
            <a:endParaRPr lang="en-US"/>
          </a:p>
        </p:txBody>
      </p:sp>
    </p:spTree>
    <p:extLst>
      <p:ext uri="{BB962C8B-B14F-4D97-AF65-F5344CB8AC3E}">
        <p14:creationId xmlns:p14="http://schemas.microsoft.com/office/powerpoint/2010/main" val="123224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What is embedded system?</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altLang="en-US" dirty="0"/>
              <a:t>An embedded system is a computer system with a dedicated function within a larger mechanical or electrical system, often with real-time computing constraints. It is embedded as part of a complete device often including hardware and mechanical parts. </a:t>
            </a:r>
          </a:p>
          <a:p>
            <a:pPr marL="0" indent="0" algn="just">
              <a:buNone/>
            </a:pPr>
            <a:r>
              <a:rPr lang="en-US" altLang="en-US" dirty="0"/>
              <a:t>                                                                     (</a:t>
            </a:r>
            <a:r>
              <a:rPr lang="en-US" altLang="en-US" dirty="0" err="1"/>
              <a:t>wikipedia</a:t>
            </a:r>
            <a:r>
              <a:rPr lang="en-US" altLang="en-US" dirty="0"/>
              <a:t>)</a:t>
            </a:r>
          </a:p>
        </p:txBody>
      </p:sp>
      <p:sp>
        <p:nvSpPr>
          <p:cNvPr id="3" name="Date Placeholder 2"/>
          <p:cNvSpPr>
            <a:spLocks noGrp="1"/>
          </p:cNvSpPr>
          <p:nvPr>
            <p:ph type="dt" sz="half" idx="10"/>
          </p:nvPr>
        </p:nvSpPr>
        <p:spPr/>
        <p:txBody>
          <a:bodyPr/>
          <a:lstStyle/>
          <a:p>
            <a:fld id="{C868B440-E2B2-4B31-86A5-B73D743AFA1E}" type="datetime1">
              <a:rPr lang="en-US" smtClean="0"/>
              <a:t>5/2/2021</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spTree>
    <p:extLst>
      <p:ext uri="{BB962C8B-B14F-4D97-AF65-F5344CB8AC3E}">
        <p14:creationId xmlns:p14="http://schemas.microsoft.com/office/powerpoint/2010/main" val="280778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History of Embedded system</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lnSpcReduction="10000"/>
          </a:bodyPr>
          <a:lstStyle/>
          <a:p>
            <a:pPr algn="just"/>
            <a:r>
              <a:rPr lang="en-US" altLang="en-US" dirty="0"/>
              <a:t>In 1960: First embedded system was introduced by Charles Stark Draper.</a:t>
            </a:r>
          </a:p>
          <a:p>
            <a:pPr algn="just"/>
            <a:r>
              <a:rPr lang="en-US" altLang="en-US" dirty="0"/>
              <a:t>In 1965, Second embedded system was D-17B</a:t>
            </a:r>
          </a:p>
          <a:p>
            <a:pPr algn="just"/>
            <a:r>
              <a:rPr lang="en-US" altLang="en-US" dirty="0"/>
              <a:t>In 1968, First embedded system was released for vehicle </a:t>
            </a:r>
          </a:p>
          <a:p>
            <a:pPr algn="just"/>
            <a:r>
              <a:rPr lang="en-US" altLang="en-US" dirty="0"/>
              <a:t>In 1971, First microcontroller was developed by Texas Instruments.</a:t>
            </a:r>
          </a:p>
          <a:p>
            <a:pPr algn="just"/>
            <a:r>
              <a:rPr lang="en-US" altLang="en-US" dirty="0"/>
              <a:t>In 1987, First embedded operating system (VxWorks) was introduced by Wind River.</a:t>
            </a:r>
          </a:p>
          <a:p>
            <a:pPr algn="just"/>
            <a:r>
              <a:rPr lang="en-US" altLang="en-US" dirty="0"/>
              <a:t>In 1990, First embedded Linux system was introduced.</a:t>
            </a:r>
          </a:p>
        </p:txBody>
      </p:sp>
      <p:sp>
        <p:nvSpPr>
          <p:cNvPr id="3" name="Date Placeholder 2"/>
          <p:cNvSpPr>
            <a:spLocks noGrp="1"/>
          </p:cNvSpPr>
          <p:nvPr>
            <p:ph type="dt" sz="half" idx="10"/>
          </p:nvPr>
        </p:nvSpPr>
        <p:spPr/>
        <p:txBody>
          <a:bodyPr/>
          <a:lstStyle/>
          <a:p>
            <a:fld id="{C868B440-E2B2-4B31-86A5-B73D743AFA1E}" type="datetime1">
              <a:rPr lang="en-US" smtClean="0"/>
              <a:t>5/2/2021</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spTree>
    <p:extLst>
      <p:ext uri="{BB962C8B-B14F-4D97-AF65-F5344CB8AC3E}">
        <p14:creationId xmlns:p14="http://schemas.microsoft.com/office/powerpoint/2010/main" val="1735846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Characteristics of Embedded Systems</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fontScale="92500"/>
          </a:bodyPr>
          <a:lstStyle/>
          <a:p>
            <a:pPr algn="just"/>
            <a:r>
              <a:rPr lang="en-US" altLang="en-US" dirty="0"/>
              <a:t>Microcontroller or microprocessors are used to design embedded systems.</a:t>
            </a:r>
          </a:p>
          <a:p>
            <a:pPr algn="just"/>
            <a:r>
              <a:rPr lang="en-US" altLang="en-US" dirty="0"/>
              <a:t>All Embedded Systems are task specific.</a:t>
            </a:r>
          </a:p>
          <a:p>
            <a:pPr algn="just"/>
            <a:r>
              <a:rPr lang="en-US" altLang="en-US" dirty="0"/>
              <a:t>Embedded systems are created to perform the task within a certain time frame.</a:t>
            </a:r>
          </a:p>
          <a:p>
            <a:pPr algn="just"/>
            <a:r>
              <a:rPr lang="en-US" dirty="0"/>
              <a:t>They have minimal or no user interface (UI).</a:t>
            </a:r>
          </a:p>
          <a:p>
            <a:pPr algn="just"/>
            <a:r>
              <a:rPr lang="en-US" altLang="en-US" dirty="0"/>
              <a:t>Embedded systems are not always standalone devices.</a:t>
            </a:r>
          </a:p>
          <a:p>
            <a:pPr algn="just"/>
            <a:r>
              <a:rPr lang="en-US" altLang="en-US" dirty="0"/>
              <a:t>Embedded systems are built to achieve certain efficiency levels.</a:t>
            </a:r>
          </a:p>
          <a:p>
            <a:pPr algn="just"/>
            <a:r>
              <a:rPr lang="en-US" altLang="en-US" dirty="0"/>
              <a:t>Embedded systems must rank high on reliability and stability.</a:t>
            </a:r>
          </a:p>
        </p:txBody>
      </p:sp>
      <p:sp>
        <p:nvSpPr>
          <p:cNvPr id="3" name="Date Placeholder 2"/>
          <p:cNvSpPr>
            <a:spLocks noGrp="1"/>
          </p:cNvSpPr>
          <p:nvPr>
            <p:ph type="dt" sz="half" idx="10"/>
          </p:nvPr>
        </p:nvSpPr>
        <p:spPr/>
        <p:txBody>
          <a:bodyPr/>
          <a:lstStyle/>
          <a:p>
            <a:fld id="{C868B440-E2B2-4B31-86A5-B73D743AFA1E}" type="datetime1">
              <a:rPr lang="en-US" smtClean="0"/>
              <a:t>5/2/2021</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a:p>
        </p:txBody>
      </p:sp>
    </p:spTree>
    <p:extLst>
      <p:ext uri="{BB962C8B-B14F-4D97-AF65-F5344CB8AC3E}">
        <p14:creationId xmlns:p14="http://schemas.microsoft.com/office/powerpoint/2010/main" val="43333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Types of Embedded System</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altLang="en-US" dirty="0"/>
              <a:t>Base on Performance and Functional Requirement</a:t>
            </a:r>
          </a:p>
          <a:p>
            <a:pPr lvl="1" algn="just"/>
            <a:r>
              <a:rPr lang="en-US" altLang="en-US" dirty="0"/>
              <a:t>Real Time Embedded Systems</a:t>
            </a:r>
          </a:p>
          <a:p>
            <a:pPr lvl="1" algn="just"/>
            <a:r>
              <a:rPr lang="en-US" altLang="en-US" dirty="0"/>
              <a:t>Stand-Alone Embedded Systems</a:t>
            </a:r>
          </a:p>
          <a:p>
            <a:pPr lvl="1" algn="just"/>
            <a:r>
              <a:rPr lang="en-US" altLang="en-US" dirty="0"/>
              <a:t>Networked Embedded Systems</a:t>
            </a:r>
          </a:p>
          <a:p>
            <a:pPr lvl="1" algn="just"/>
            <a:r>
              <a:rPr lang="en-US" altLang="en-US" dirty="0"/>
              <a:t>Mobile Embedded Systems</a:t>
            </a:r>
          </a:p>
          <a:p>
            <a:pPr lvl="0" algn="just"/>
            <a:r>
              <a:rPr lang="en-US" altLang="en-US" dirty="0">
                <a:solidFill>
                  <a:prstClr val="black"/>
                </a:solidFill>
              </a:rPr>
              <a:t>Base on Microcontroller Performance</a:t>
            </a:r>
          </a:p>
          <a:p>
            <a:pPr lvl="1" algn="just"/>
            <a:r>
              <a:rPr lang="en-US" altLang="en-US" dirty="0"/>
              <a:t>Small Scale Embedded Systems</a:t>
            </a:r>
          </a:p>
          <a:p>
            <a:pPr lvl="1" algn="just"/>
            <a:r>
              <a:rPr lang="en-US" altLang="en-US" dirty="0"/>
              <a:t>Medium Scale Embedded Systems</a:t>
            </a:r>
          </a:p>
          <a:p>
            <a:pPr lvl="1" algn="just"/>
            <a:r>
              <a:rPr lang="en-US" altLang="en-US" dirty="0"/>
              <a:t>Sophisticated Embedded Systems</a:t>
            </a:r>
          </a:p>
        </p:txBody>
      </p:sp>
      <p:sp>
        <p:nvSpPr>
          <p:cNvPr id="3" name="Date Placeholder 2"/>
          <p:cNvSpPr>
            <a:spLocks noGrp="1"/>
          </p:cNvSpPr>
          <p:nvPr>
            <p:ph type="dt" sz="half" idx="10"/>
          </p:nvPr>
        </p:nvSpPr>
        <p:spPr/>
        <p:txBody>
          <a:bodyPr/>
          <a:lstStyle/>
          <a:p>
            <a:fld id="{C868B440-E2B2-4B31-86A5-B73D743AFA1E}" type="datetime1">
              <a:rPr lang="en-US" smtClean="0"/>
              <a:t>5/2/2021</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a:p>
        </p:txBody>
      </p:sp>
    </p:spTree>
    <p:extLst>
      <p:ext uri="{BB962C8B-B14F-4D97-AF65-F5344CB8AC3E}">
        <p14:creationId xmlns:p14="http://schemas.microsoft.com/office/powerpoint/2010/main" val="1623486654"/>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0E3C0644D30A47B7553174789F2086" ma:contentTypeVersion="12" ma:contentTypeDescription="Create a new document." ma:contentTypeScope="" ma:versionID="e9690466216033ae3cb1a371bbcd7ff4">
  <xsd:schema xmlns:xsd="http://www.w3.org/2001/XMLSchema" xmlns:xs="http://www.w3.org/2001/XMLSchema" xmlns:p="http://schemas.microsoft.com/office/2006/metadata/properties" xmlns:ns3="fbeeca5f-b98a-47ac-acdc-cb0c690cd06b" xmlns:ns4="f9df24d8-8c62-4f60-b8e3-66b7bd45152e" targetNamespace="http://schemas.microsoft.com/office/2006/metadata/properties" ma:root="true" ma:fieldsID="2fba7e56455423793922b8bcbab41249" ns3:_="" ns4:_="">
    <xsd:import namespace="fbeeca5f-b98a-47ac-acdc-cb0c690cd06b"/>
    <xsd:import namespace="f9df24d8-8c62-4f60-b8e3-66b7bd45152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eeca5f-b98a-47ac-acdc-cb0c690cd0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df24d8-8c62-4f60-b8e3-66b7bd4515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E3391F-9359-4321-BB4A-F18B82C9A3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eeca5f-b98a-47ac-acdc-cb0c690cd06b"/>
    <ds:schemaRef ds:uri="f9df24d8-8c62-4f60-b8e3-66b7bd4515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8E398F8-701E-428D-9494-1832B10FEB6A}">
  <ds:schemaRefs>
    <ds:schemaRef ds:uri="http://schemas.microsoft.com/sharepoint/v3/contenttype/forms"/>
  </ds:schemaRefs>
</ds:datastoreItem>
</file>

<file path=customXml/itemProps3.xml><?xml version="1.0" encoding="utf-8"?>
<ds:datastoreItem xmlns:ds="http://schemas.openxmlformats.org/officeDocument/2006/customXml" ds:itemID="{444530AC-0EF4-4B39-A81F-916E1389888C}">
  <ds:schemaRefs>
    <ds:schemaRef ds:uri="http://www.w3.org/XML/1998/namespace"/>
    <ds:schemaRef ds:uri="http://purl.org/dc/dcmitype/"/>
    <ds:schemaRef ds:uri="f9df24d8-8c62-4f60-b8e3-66b7bd45152e"/>
    <ds:schemaRef ds:uri="http://purl.org/dc/terms/"/>
    <ds:schemaRef ds:uri="http://purl.org/dc/elements/1.1/"/>
    <ds:schemaRef ds:uri="http://schemas.microsoft.com/office/2006/metadata/properties"/>
    <ds:schemaRef ds:uri="fbeeca5f-b98a-47ac-acdc-cb0c690cd06b"/>
    <ds:schemaRef ds:uri="http://schemas.microsoft.com/office/2006/documentManagement/typ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Template_Internal_Course</Template>
  <TotalTime>937</TotalTime>
  <Words>3813</Words>
  <Application>Microsoft Office PowerPoint</Application>
  <PresentationFormat>On-screen Show (16:9)</PresentationFormat>
  <Paragraphs>402</Paragraphs>
  <Slides>31</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Template_Internal_Course</vt:lpstr>
      <vt:lpstr>Embedded System Getting Started</vt:lpstr>
      <vt:lpstr>Lesson Objectives</vt:lpstr>
      <vt:lpstr>Embedded system Introduction </vt:lpstr>
      <vt:lpstr>Embedded system Introduction</vt:lpstr>
      <vt:lpstr>Introduction</vt:lpstr>
      <vt:lpstr>What is embedded system?</vt:lpstr>
      <vt:lpstr>History of Embedded system</vt:lpstr>
      <vt:lpstr>Characteristics of Embedded Systems</vt:lpstr>
      <vt:lpstr>Types of Embedded System</vt:lpstr>
      <vt:lpstr>Applications of Embedded Systems</vt:lpstr>
      <vt:lpstr>Microcontroller &amp; Microprocessor</vt:lpstr>
      <vt:lpstr>Microcontroller &amp; Microprocessor</vt:lpstr>
      <vt:lpstr>Definition</vt:lpstr>
      <vt:lpstr>Types</vt:lpstr>
      <vt:lpstr>Types</vt:lpstr>
      <vt:lpstr>History</vt:lpstr>
      <vt:lpstr>Structure</vt:lpstr>
      <vt:lpstr>Structure</vt:lpstr>
      <vt:lpstr>Features</vt:lpstr>
      <vt:lpstr>Features</vt:lpstr>
      <vt:lpstr>Applications</vt:lpstr>
      <vt:lpstr>Applications</vt:lpstr>
      <vt:lpstr>Key between Microcontroller and Microprocessor</vt:lpstr>
      <vt:lpstr>Von Neumann and Harvard Architecture</vt:lpstr>
      <vt:lpstr>Von Neumann and Harvard Architecture</vt:lpstr>
      <vt:lpstr>Instruction Set Architecture</vt:lpstr>
      <vt:lpstr>Overview</vt:lpstr>
      <vt:lpstr>Overview</vt:lpstr>
      <vt:lpstr>Classification of ISAs</vt:lpstr>
      <vt:lpstr>Lesson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Nguyen Quoc Dat (GAM.VN.DAP)</cp:lastModifiedBy>
  <cp:revision>59</cp:revision>
  <dcterms:created xsi:type="dcterms:W3CDTF">2015-08-31T01:44:46Z</dcterms:created>
  <dcterms:modified xsi:type="dcterms:W3CDTF">2021-05-02T09:16:11Z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0x010100AD0E3C0644D30A47B7553174789F2086</vt:lpwstr>
  </property>
</Properties>
</file>